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2.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handoutMasterIdLst>
    <p:handoutMasterId r:id="rId35"/>
  </p:handoutMasterIdLst>
  <p:sldIdLst>
    <p:sldId id="256" r:id="rId5"/>
    <p:sldId id="314" r:id="rId6"/>
    <p:sldId id="318" r:id="rId7"/>
    <p:sldId id="319" r:id="rId8"/>
    <p:sldId id="317" r:id="rId9"/>
    <p:sldId id="322" r:id="rId10"/>
    <p:sldId id="327" r:id="rId11"/>
    <p:sldId id="324" r:id="rId12"/>
    <p:sldId id="323" r:id="rId13"/>
    <p:sldId id="321" r:id="rId14"/>
    <p:sldId id="316" r:id="rId15"/>
    <p:sldId id="328" r:id="rId16"/>
    <p:sldId id="293" r:id="rId17"/>
    <p:sldId id="296" r:id="rId18"/>
    <p:sldId id="297" r:id="rId19"/>
    <p:sldId id="298" r:id="rId20"/>
    <p:sldId id="299" r:id="rId21"/>
    <p:sldId id="301" r:id="rId22"/>
    <p:sldId id="302" r:id="rId23"/>
    <p:sldId id="295" r:id="rId24"/>
    <p:sldId id="307" r:id="rId25"/>
    <p:sldId id="308" r:id="rId26"/>
    <p:sldId id="306" r:id="rId27"/>
    <p:sldId id="304" r:id="rId28"/>
    <p:sldId id="305" r:id="rId29"/>
    <p:sldId id="309" r:id="rId30"/>
    <p:sldId id="312" r:id="rId31"/>
    <p:sldId id="310" r:id="rId32"/>
    <p:sldId id="311" r:id="rId33"/>
  </p:sldIdLst>
  <p:sldSz cx="12188825" cy="6858000"/>
  <p:notesSz cx="6858000" cy="9144000"/>
  <p:custDataLst>
    <p:tags r:id="rId36"/>
  </p:custDataLst>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0EE2A9A-2B47-4782-86BB-B303037BFF8F}">
          <p14:sldIdLst>
            <p14:sldId id="256"/>
            <p14:sldId id="314"/>
            <p14:sldId id="318"/>
            <p14:sldId id="319"/>
            <p14:sldId id="317"/>
            <p14:sldId id="322"/>
            <p14:sldId id="327"/>
            <p14:sldId id="324"/>
            <p14:sldId id="323"/>
            <p14:sldId id="321"/>
            <p14:sldId id="316"/>
            <p14:sldId id="328"/>
            <p14:sldId id="293"/>
            <p14:sldId id="296"/>
            <p14:sldId id="297"/>
            <p14:sldId id="298"/>
            <p14:sldId id="299"/>
            <p14:sldId id="301"/>
            <p14:sldId id="302"/>
            <p14:sldId id="295"/>
            <p14:sldId id="307"/>
            <p14:sldId id="308"/>
            <p14:sldId id="306"/>
            <p14:sldId id="304"/>
            <p14:sldId id="305"/>
            <p14:sldId id="309"/>
            <p14:sldId id="312"/>
            <p14:sldId id="310"/>
            <p14:sldId id="311"/>
          </p14:sldIdLst>
        </p14:section>
      </p14:sectionLst>
    </p:ex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701" autoAdjust="0"/>
    <p:restoredTop sz="67476" autoAdjust="0"/>
  </p:normalViewPr>
  <p:slideViewPr>
    <p:cSldViewPr>
      <p:cViewPr varScale="1">
        <p:scale>
          <a:sx n="48" d="100"/>
          <a:sy n="48" d="100"/>
        </p:scale>
        <p:origin x="1182" y="60"/>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57" d="100"/>
          <a:sy n="57" d="100"/>
        </p:scale>
        <p:origin x="24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numCol="1"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numCol="1" rtlCol="0"/>
          <a:lstStyle>
            <a:lvl1pPr algn="r">
              <a:defRPr sz="1200"/>
            </a:lvl1pPr>
          </a:lstStyle>
          <a:p>
            <a:fld id="{4954C6E1-AF92-4FB7-A013-0B520EBC30AE}" type="datetimeFigureOut">
              <a:rPr lang="en-US"/>
              <a:t>7/19/2022</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numCol="1"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numCol="1"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7:00:02.547"/>
    </inkml:context>
    <inkml:brush xml:id="br0">
      <inkml:brushProperty name="width" value="0.3" units="cm"/>
      <inkml:brushProperty name="height" value="0.6" units="cm"/>
      <inkml:brushProperty name="tip" value="rectangle"/>
      <inkml:brushProperty name="rasterOp" value="maskPen"/>
    </inkml:brush>
  </inkml:definitions>
  <inkml:trace contextRef="#ctx0" brushRef="#br0">1 1 16383,'0'0'0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21.401"/>
    </inkml:context>
    <inkml:brush xml:id="br0">
      <inkml:brushProperty name="width" value="0.05" units="cm"/>
      <inkml:brushProperty name="height" value="0.05" units="cm"/>
    </inkml:brush>
  </inkml:definitions>
  <inkml:trace contextRef="#ctx0" brushRef="#br0">0 519 24575,'0'-21'0,"0"-8"0,5-7 0,11-8 0,8 2 0,4 3 0,-2 8 0,-10 6 0,-8 2 0,-5 3 0,-3 0 0,0 5 0,0 4 0,1 1 0,2 3 0,1-2 0,0 2 0,0 1 0,-1 1 0,2-1 0,6-2 0,5-8 0,5-5 0,0-1 0,3 1 0,-13 9 0,1 4 0,-13 6 0,-5 0 0,1 2 0,-2 0 0,4 1 0,-5 3 0,-3 0 0,2-1 0,0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46.866"/>
    </inkml:context>
    <inkml:brush xml:id="br0">
      <inkml:brushProperty name="width" value="0.05" units="cm"/>
      <inkml:brushProperty name="height" value="0.05" units="cm"/>
    </inkml:brush>
  </inkml:definitions>
  <inkml:trace contextRef="#ctx0" brushRef="#br0">14 20 24575,'-6'-9'0,"3"5"0,-2-3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50.734"/>
    </inkml:context>
    <inkml:brush xml:id="br0">
      <inkml:brushProperty name="width" value="0.05" units="cm"/>
      <inkml:brushProperty name="height" value="0.05" units="cm"/>
    </inkml:brush>
  </inkml:definitions>
  <inkml:trace contextRef="#ctx0" brushRef="#br0">0 328 24575,'4'-10'0,"10"0"0,11-9 0,14-4 0,12-6 0,5-3 0,2 2 0,-7 6 0,-10 6 0,-6 5 0,-5 4 0,2-1 0,0 2 0,2 0 0,2-3 0,7-3 0,7-2 0,1-1 0,-3 5 0,-10 4 0,-10 2 0,-14 5 0,-5 3 0,-9 5 0,0 2 0,0 4 0,0 7 0,0 7 0,0 8 0,0 5 0,0-2 0,0-5 0,-1-1 0,-4-1 0,-6 4 0,-5 3 0,-4 2 0,1-2 0,2-5 0,3-3 0,2-4 0,1-2 0,1-1 0,1-3 0,3-3 0,1-6 0,3-2 0,-1-2 0,-1 1 0,-3 4 0,-1 3 0,-2 5 0,3-8 0,-3 6 0,2-3 0,1-5 0,-5 11 0,7-15 0,-5 10 0,1-7 0,-2 5 0,-3 1 0,-1-2 0,-2 2 0,-1 0 0,-3 1 0,-2 2 0,0-1 0,1-1 0,2-3 0,1-4 0,-4 0 0,-2-4 0,-4-2 0,0-2 0,0-1 0,2 0 0,4 0 0,3 0 0,4 0 0,3 0 0,3 1 0,0 2 0,4-2 0,-2 4 0,2-3 0,5 0 0,3 0 0,10-2 0,8 0 0,10-2 0,1 0 0,-1-1 0,2 1 0,-3 2 0,3 1 0,0 4 0,-3 5 0,-1 9 0,-2 9 0,-3 4 0,-5 1 0,-5-4 0,-4-4 0,-4-6 0,-1 1 0,-2 2 0,1 3 0,1 5 0,-2 1 0,1 3 0,-1 1 0,-1-3 0,-1-3 0,0-5 0,0-4 0,0-2 0,0-1 0,0-6 0,0 0 0,0-2 0,0 4 0,0 4 0,0 3 0,0 0 0,0 1 0,0 0 0,0-9 0,0 1 0,0-7 0,0 3 0,0 2 0,0 8 0,0 5 0,0 3 0,0-1 0,0-5 0,0-8 0,0-3 0,0-10 0,0-12 0,0 6 0,0-8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54.967"/>
    </inkml:context>
    <inkml:brush xml:id="br0">
      <inkml:brushProperty name="width" value="0.05" units="cm"/>
      <inkml:brushProperty name="height" value="0.05" units="cm"/>
    </inkml:brush>
  </inkml:definitions>
  <inkml:trace contextRef="#ctx0" brushRef="#br0">165 35 24575,'0'23'0,"-3"26"0,-3 42 0,0-29 0,0 4 0,1 10 0,-1 2 0,0-1 0,1-1 0,1-4 0,1-3 0,1-5 0,0-3 0,0-4 0,1-3 0,0-2 0,-1-2 0,-1 42 0,-2-8 0,-1-11 0,-1-8 0,-2-9 0,1-6 0,-2-7 0,3-7 0,1-9 0,1-5 0,2-4 0,-1 0 0,-3 3 0,0 2 0,0 1 0,1-5 0,3-11 0,1-17 0,2-25 0,0-18 0,0-10 0,0 4 0,0 11 0,0 3 0,3-3 0,3-8 0,4-11 0,2-6 0,-1 7 0,-4 10 0,0 9 0,0 6 0,1 1 0,-1 6 0,0 6 0,-2 8 0,-2 7 0,1 2 0,-1-1 0,-1-3 0,0-5 0,3-2 0,2 1 0,4-3 0,0 3 0,0 0 0,0 5 0,-4 2 0,-1-2 0,-1-5 0,0-7 0,-1-2 0,-1 3 0,1 3 0,-2 3 0,0 2 0,1-2 0,1-3 0,0-4 0,2-3 0,-2 1 0,0 2 0,0 5 0,-1 4 0,1 4 0,-1 2 0,1 0 0,2-3 0,4-2 0,3 0 0,0-3 0,0-3 0,-2-1 0,-2-2 0,1 0 0,-1 2 0,3 1 0,1 1 0,2 3 0,0 3 0,-3 4 0,-2 5 0,2 1 0,0 1 0,2 1 0,0 1 0,-3 2 0,1 0 0,-2 1 0,2 0 0,0 2 0,-1 4 0,-2 4 0,-1 10 0,-4 9 0,2 12 0,-1 10 0,1 6 0,2 4 0,0-3 0,0-1 0,-3-3 0,-3-4 0,-2-3 0,0 0 0,0-6 0,0-3 0,0-5 0,0-4 0,0-2 0,0 0 0,0 0 0,0-2 0,0-2 0,0-3 0,0-3 0,0 0 0,0 1 0,-2 1 0,0 7 0,-3 6 0,-1 2 0,1 1 0,0-4 0,1-5 0,1-6 0,1-5 0,0-5 0,0 0 0,-1 5 0,-2 6 0,-2 6 0,2 3 0,1 0 0,2-4 0,2-5 0,0-2 0,0-2 0,-2 1 0,0-1 0,-3 0 0,-1 1 0,1 2 0,-1 3 0,1 3 0,3 0 0,-1-6 0,0-2 0,0-11 0,-5-2 0,1-5 0,-1 0 0,2 0 0,3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57.984"/>
    </inkml:context>
    <inkml:brush xml:id="br0">
      <inkml:brushProperty name="width" value="0.05" units="cm"/>
      <inkml:brushProperty name="height" value="0.05" units="cm"/>
    </inkml:brush>
  </inkml:definitions>
  <inkml:trace contextRef="#ctx0" brushRef="#br0">0 189 24575,'24'-6'0,"4"-5"0,9-5 0,4-3 0,0 1 0,3 1 0,0 1 0,-3 2 0,-5 1 0,-6 1 0,-6 2 0,-3 2 0,-6 1 0,-4 3 0,-3 2 0,-2-1 0,0 1 0,-2-1 0,2-1 0,-5 2 0,1 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12.901"/>
    </inkml:context>
    <inkml:brush xml:id="br0">
      <inkml:brushProperty name="width" value="0.05" units="cm"/>
      <inkml:brushProperty name="height" value="0.05" units="cm"/>
    </inkml:brush>
  </inkml:definitions>
  <inkml:trace contextRef="#ctx0" brushRef="#br0">8 111 24575,'4'8'0,"-2"18"0,0 28 0,-2 33 0,-1-30 0,-1 3 0,0 6 0,-1 1 0,1 0 0,0 1 0,0-2 0,1-2 0,1-6 0,0-3 0,0 40 0,1-17 0,4-15 0,1-6 0,-1-5 0,-1 0 0,-4-6 0,0-8 0,0-8 0,0-13 0,0-8 0,0-9 0,0-12 0,0-29 0,5 9 0,6-35 0,1 16 0,1-18 0,-6-1 0,-1 1 0,0 2 0,2 4 0,5-2 0,0-10 0,5-8 0,1-2 0,2 8 0,-1 18 0,-4 18 0,-5 11 0,-2 2 0,3-7 0,6-12 0,4-8 0,2 3 0,-1 10 0,-8 13 0,-4 10 0,-5 5 0,-3 4 0,1 3 0,-2 2 0,1 1 0,1-2 0,3-2 0,4-2 0,2 1 0,0 2 0,-4 4 0,-4 3 0,-2 4 0,2 5 0,2 6 0,2 4 0,0 1 0,-2 0 0,-3 5 0,-2 10 0,-2 9 0,0 10 0,0 6 0,0 1 0,0 3 0,0-4 0,0-3 0,0-7 0,0-7 0,0-7 0,0-6 0,1-3 0,1-4 0,1-3 0,-1-1 0,1-2 0,-1 0 0,0 3 0,0 3 0,-2 0 0,2 2 0,0 1 0,1 0 0,-2 2 0,0-1 0,1-2 0,1-2 0,-1-2 0,0 2 0,-2-10 0,0 3 0,0-7 0,0 4 0,0 2 0,0 3 0,0 3 0,0 2 0,0 1 0,0 0 0,0-2 0,0-6 0,0-6 0,0-15 0,-2-27 0,-4-29 0,-1-28 0,0-1 0,5 24 0,2 26 0,0 23 0,0 1 0,0-6 0,0-5 0,0-5 0,0 0 0,0 5 0,0 5 0,1 7 0,1 1 0,0-2 0,0-5 0,-1-6 0,1-7 0,2-2 0,1 1 0,1 8 0,-1 10 0,-3 6 0,2 5 0,-2 0 0,2-4 0,3-6 0,0-3 0,3-4 0,-1 1 0,0 1 0,2-1 0,-1 2 0,2-2 0,-1-1 0,1-2 0,3-3 0,5-4 0,1 1 0,0 4 0,-4 7 0,-7 7 0,-4 6 0,0 1 0,4-3 0,5-4 0,2-2 0,1 0 0,-2 3 0,-2 5 0,-2 1 0,1 3 0,1-1 0,5-1 0,2 0 0,-3-1 0,-3 2 0,-2 1 0,0 1 0,2 0 0,2-1 0,0 1 0,-1 1 0,-4 1 0,-4 0 0,-2 0 0,0 0 0,3 0 0,1 1 0,1 5 0,1 7 0,1 10 0,-1 9 0,-2 5 0,-3 0 0,-2-3 0,-2-2 0,-1-3 0,-2 1 0,0 2 0,0 0 0,0 2 0,0 1 0,0 2 0,0 2 0,0-2 0,0-3 0,0-2 0,0-3 0,0-1 0,-2-2 0,-1 0 0,0 0 0,1 0 0,2 0 0,0 0 0,0-2 0,0 2 0,0-3 0,0-3 0,0 0 0,0-3 0,0 1 0,0 1 0,0 2 0,0-1 0,0 3 0,0-2 0,0 3 0,0 4 0,0 1 0,0-1 0,0-1 0,0-4 0,0-5 0,0-3 0,0-6 0,0-3 0,0-1 0,0-1 0,0 3 0,0 1 0,0 4 0,0-3 0,0 1 0,0-6 0,0 2 0,0 0 0,0 3 0,0 4 0,0 3 0,0 1 0,0 0 0,0 3 0,0-9 0,0 1 0,0-11 0,0 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16.267"/>
    </inkml:context>
    <inkml:brush xml:id="br0">
      <inkml:brushProperty name="width" value="0.05" units="cm"/>
      <inkml:brushProperty name="height" value="0.05" units="cm"/>
    </inkml:brush>
  </inkml:definitions>
  <inkml:trace contextRef="#ctx0" brushRef="#br0">411 1 24575,'-19'19'0,"-7"5"0,-7 9 0,0-1 0,12-5 0,1-3 0,1-1 0,-1 6 0,-4 4 0,-1 2 0,1 0 0,2-4 0,6-6 0,6-4 0,0-5 0,0-1 0,-4 0 0,-2 4 0,0 2 0,3-3 0,4-4 0,4-7 0,2-2 0,1 1 0,1 5 0,6 3 0,4 0 0,4-3 0,4-5 0,1-3 0,-1-3 0,1 0 0,-1 0 0,-1 0 0,-1 0 0,1 0 0,4 0 0,4-1 0,4-5 0,1-4 0,0-4 0,1 0 0,-3 1 0,-4 3 0,-3 5 0,-6 3 0,-2 2 0,-3 0 0,-2 0 0,0 0 0,-1 0 0,1 0 0,-1 0 0,0 0 0,-1 0 0,-2 0 0,-1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18.434"/>
    </inkml:context>
    <inkml:brush xml:id="br0">
      <inkml:brushProperty name="width" value="0.05" units="cm"/>
      <inkml:brushProperty name="height" value="0.05" units="cm"/>
    </inkml:brush>
  </inkml:definitions>
  <inkml:trace contextRef="#ctx0" brushRef="#br0">1 1 24575,'0'22'0,"0"24"0,0 28 0,0 17 0,0 3 0,0-16 0,0-16 0,0-14 0,0-11 0,1-2 0,2-1 0,-1 3 0,1 0 0,0-1 0,-1-7 0,1-5 0,-1-6 0,0-5 0,0-1 0,0-1 0,0 1 0,-2 2 0,0-5 0,0 0 0,0-5 0,0 1 0,0 2 0,0 5 0,0 5 0,0 4 0,0 2 0,0-3 0,0-6 0,0-4 0,0-4 0,0 3 0,0 0 0,0-3 0,0-2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20.484"/>
    </inkml:context>
    <inkml:brush xml:id="br0">
      <inkml:brushProperty name="width" value="0.05" units="cm"/>
      <inkml:brushProperty name="height" value="0.05" units="cm"/>
    </inkml:brush>
  </inkml:definitions>
  <inkml:trace contextRef="#ctx0" brushRef="#br0">108 1 24575,'0'31'0,"0"16"0,-3 18 0,0 16 0,-3-1 0,-3-7 0,3-5 0,-2-4 0,0-2 0,1-4 0,-1-11 0,3-7 0,0-6 0,0 0 0,-1 3 0,-1 0 0,0 0 0,0-6 0,2-5 0,3-13 0,2-3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23.817"/>
    </inkml:context>
    <inkml:brush xml:id="br0">
      <inkml:brushProperty name="width" value="0.05" units="cm"/>
      <inkml:brushProperty name="height" value="0.05" units="cm"/>
    </inkml:brush>
  </inkml:definitions>
  <inkml:trace contextRef="#ctx0" brushRef="#br0">195 1 24575,'0'21'0,"0"8"0,0 12 0,0 5 0,0 0 0,0 1 0,0 0 0,-2 0 0,0-8 0,-1-7 0,1-8 0,1-12 0,1-1 0,0-5 0,0 4 0,0 3 0,0 6 0,0 1 0,0-1 0,0-9 0,0-14 0,1-12 0,5-11 0,7-4 0,7 2 0,4 6 0,-3 7 0,-7 9 0,-6 4 0,0 1 0,3-1 0,6-1 0,6-2 0,3-1 0,2 0 0,-1 2 0,-6 1 0,-6 2 0,-6 0 0,-2 0 0,1 2 0,3 0 0,3 0 0,5 0 0,1 1 0,1 2 0,-3 3 0,-5 4 0,-4 1 0,-3 2 0,-1 1 0,-2 4 0,-1 6 0,0 7 0,-2 4 0,0-1 0,0-3 0,-2-2 0,0 0 0,-3-1 0,-2 1 0,-1-3 0,-1-4 0,0 0 0,0-1 0,-3 3 0,-3 2 0,-4 0 0,-2-1 0,-1-3 0,-2-1 0,-3-3 0,-5 0 0,-3-3 0,0-4 0,5-4 0,2 0 0,2-2 0,0-1 0,-3-2 0,1-1 0,-1-1 0,2 0 0,4 0 0,-1 0 0,12 0 0,-5 0 0,9 0 0,-1 0 0,1 0 0,3-2 0,2-2 0,2-2 0,-2-3 0,1-9 0,0-2 0,1-1 0,1 6 0,0 10 0,0 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06:22.335"/>
    </inkml:context>
    <inkml:brush xml:id="br0">
      <inkml:brushProperty name="width" value="0.05" units="cm"/>
      <inkml:brushProperty name="height" value="0.05" units="cm"/>
    </inkml:brush>
  </inkml:definitions>
  <inkml:trace contextRef="#ctx0" brushRef="#br0">172 0 24575,'0'14'0,"-5"9"0,-3 7 0,-1 0 0,-1-4 0,0-5 0,0 2 0,-3 2 0,0-1 0,0 1 0,-2-2 0,2-2 0,-1-3 0,2-3 0,1-4 0,3-5 0,2 0 0,5-3 0,6-2 0,9-2 0,9-7 0,7-5 0,4-2 0,3-2 0,-4 2 0,-4 2 0,-3 2 0,-5 4 0,1 0 0,-1 1 0,-1 1 0,0 1 0,-3 1 0,4-3 0,-10 5 0,0-2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26.084"/>
    </inkml:context>
    <inkml:brush xml:id="br0">
      <inkml:brushProperty name="width" value="0.05" units="cm"/>
      <inkml:brushProperty name="height" value="0.05" units="cm"/>
    </inkml:brush>
  </inkml:definitions>
  <inkml:trace contextRef="#ctx0" brushRef="#br0">0 197 24575,'12'-2'0,"5"-1"0,2-1 0,7-6 0,3 0 0,5-8 0,4-2 0,-3 0 0,-1 1 0,-6 4 0,-12 7 0,-1 2 0,-12 3 0,2 0 0,3-1 0,4-2 0,1-1 0,0 1 0,-4-1 0,-2 1 0,-1 0 0,-1 2 0,0 0 0,-1 1 0,-2 2 0,-1-1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31.200"/>
    </inkml:context>
    <inkml:brush xml:id="br0">
      <inkml:brushProperty name="width" value="0.05" units="cm"/>
      <inkml:brushProperty name="height" value="0.05" units="cm"/>
    </inkml:brush>
  </inkml:definitions>
  <inkml:trace contextRef="#ctx0" brushRef="#br0">87 20 24575,'8'0'0,"4"0"0,10-3 0,2-2 0,2 0 0,-4 0 0,0 3 0,9 2 0,10 0 0,9 0 0,1 0 0,-10 0 0,-9 0 0,-11 0 0,-7 0 0,-2 0 0,0 1 0,0 1 0,0 3 0,-1 1 0,-2 3 0,5 4 0,-7-4 0,5 7 0,-4-4 0,2 6 0,1 4 0,0 3 0,-3 3 0,-3 3 0,-3 1 0,-1 2 0,-1 3 0,0 0 0,0 1 0,0-1 0,-2-3 0,-5 1 0,-8 2 0,-7 0 0,-4 3 0,1-1 0,4-4 0,5-7 0,4-6 0,4-5 0,0 1 0,-2-1 0,-6 2 0,-5 4 0,-6 5 0,-5 3 0,1 2 0,1-4 0,4-4 0,5-7 0,5-6 0,1-4 0,-2-1 0,-5-1 0,-4 1 0,0-2 0,3-2 0,9-1 0,2-2 0,4 0 0,-5 0 0,-3 0 0,-2-7 0,1-6 0,2-4 0,4-6 0,3 0 0,4-4 0,2-3 0,0 1 0,2 1 0,0 13 0,0-1 0,0 6 0,4-7 0,5-5 0,3-4 0,1 0 0,-1 4 0,-3 2 0,-1 2 0,2-4 0,-4 8 0,2-2 0,-4 11 0,3-2 0,-2 3 0,5-1 0,0 1 0,4 0 0,6-1 0,5 0 0,2 1 0,1 2 0,-2 1 0,-2 1 0,-1 0 0,0 0 0,-2 0 0,-1 0 0,-2 0 0,-1 0 0,1 1 0,-3 2 0,-2 1 0,-2 0 0,0-1 0,2 1 0,2 0 0,2 2 0,0 1 0,0 0 0,1-1 0,-1-1 0,-1 3 0,-1 0 0,-2 1 0,-1 1 0,0-1 0,-2 0 0,-1-3 0,-2-3 0,0-2 0,0-1 0,-2 2 0,2 0 0,0 1 0,1 1 0,0 0 0,-1 2 0,0 2 0,1 0 0,1 1 0,-1-1 0,1 1 0,0-2 0,1 0 0,-4-2 0,1-1 0,-3-2 0,1 2 0,1-2 0,0 4 0,-1-3 0,-1 1 0,-3-4 0,1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01.835"/>
    </inkml:context>
    <inkml:brush xml:id="br0">
      <inkml:brushProperty name="width" value="0.05" units="cm"/>
      <inkml:brushProperty name="height" value="0.05" units="cm"/>
    </inkml:brush>
  </inkml:definitions>
  <inkml:trace contextRef="#ctx0" brushRef="#br0">52 45 24575,'0'15'0,"0"11"0,0 18 0,0 14 0,0 9 0,0 5 0,-3 0 0,0-3 0,0-7 0,0-10 0,1-6 0,-1-4 0,1-5 0,-2 0 0,1 3 0,0 4 0,-1 3 0,0 0 0,0-4 0,-1-4 0,2-7 0,0-6 0,3-6 0,0-9 0,0-1 0,0-6 0,0 3 0,0 2 0,0 4 0,0 3 0,0 0 0,0 1 0,0-1 0,0-4 0,0-8 0,0-22 0,0-10 0,0-15 0,0 0 0,0 2 0,0 6 0,0 2 0,0 1 0,0-3 0,0-5 0,0-3 0,0 2 0,0 6 0,0 7 0,2 5 0,0 2 0,1 2 0,-1 2 0,-2-1 0,0-2 0,2-3 0,1 0 0,-1 1 0,0 7 0,-2 7 0,0 2 0,1 1 0,1-2 0,2-3 0,2-3 0,2-4 0,1 0 0,1-4 0,-5 8 0,1-3 0,-6 7 0,0-4 0,2-3 0,0-3 0,3-4 0,-1 0 0,-2 0 0,2 4 0,-2 4 0,2 0 0,2-2 0,2-4 0,3-2 0,-1 0 0,-2 4 0,0 4 0,-1 3 0,2 3 0,-1 0 0,-2 4 0,0 0 0,1 1 0,1-2 0,3-3 0,6-1 0,4-1 0,5 3 0,0 3 0,-3 3 0,-3 2 0,-3 0 0,0 0 0,0 0 0,2 0 0,2 0 0,3 0 0,-1 0 0,-2 0 0,-3 0 0,-2 0 0,-3 0 0,-3 0 0,0 1 0,-1 1 0,0 2 0,-3 2 0,-1 2 0,-2 3 0,1 1 0,0 3 0,-1 2 0,-1 4 0,-2 2 0,0 3 0,0-1 0,0-3 0,0 0 0,0-1 0,0 1 0,0 1 0,0-2 0,0-2 0,-2 0 0,-2 1 0,-4 1 0,-5-1 0,-1-2 0,1-2 0,2-1 0,1 0 0,-6 0 0,-3 1 0,-1-1 0,0-2 0,0-1 0,-3-1 0,-3-2 0,0-1 0,0 0 0,11-5 0,0 1 0,10-4 0,-5 0 0,2 0 0,-3 0 0,2 0 0,-2 0 0,0 0 0,-1 0 0,2 0 0,1 0 0,3 0 0,1 0 0,-1 0 0,-1 0 0,2-1 0,0-1 0,6-2 0,3-2 0,4 0 0,4 0 0,3 0 0,1 1 0,2 0 0,1-1 0,6-4 0,7-4 0,2-3 0,0 0 0,-5 3 0,-8 3 0,-6 4 0,-5 3 0,-2 2 0,2 1 0,1-1 0,6 0 0,-7 0 0,2 0 0,-6 2 0,1 0 0,1 0 0,-1 0 0,1 0 0,1 0 0,0 1 0,1 2 0,0 4 0,2 3 0,0 2 0,1-1 0,0 1 0,-4 0 0,-1 1 0,-3 2 0,-1 0 0,2 2 0,-1 2 0,-1 4 0,0 1 0,-2 1 0,1-2 0,-2-2 0,1 0 0,0 1 0,0 4 0,0 3 0,-2-2 0,0-4 0,0-3 0,0-4 0,0-2 0,0 1 0,0 1 0,0 1 0,0 0 0,0 3 0,-4 1 0,-2 1 0,-4 3 0,-2-1 0,1-2 0,-3-2 0,-1-2 0,-1-1 0,-1 0 0,-1 0 0,1-2 0,1-5 0,-1-5 0,0-3 0,-4-2 0,-3 0 0,-2 0 0,-3 1 0,3 1 0,0 1 0,0-1 0,2 0 0,-1 0 0,4 1 0,4-1 0,5-2 0,4 0 0,-2 0 0,-4 0 0,-6 0 0,-5 0 0,2 0 0,-2 0 0,11 0 0,1 0 0,11-2 0,-1 0 0,-1-2 0,-1-1 0,-4-1 0,-1 0 0,-1 1 0,2 0 0,6 2 0,8 1 0,12 2 0,-7 0 0,3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14.736"/>
    </inkml:context>
    <inkml:brush xml:id="br0">
      <inkml:brushProperty name="width" value="0.05" units="cm"/>
      <inkml:brushProperty name="height" value="0.05" units="cm"/>
    </inkml:brush>
  </inkml:definitions>
  <inkml:trace contextRef="#ctx0" brushRef="#br0">452 21 24575,'-16'0'0,"-8"-2"0,-14-3 0,-9-1 0,-1 1 0,4 3 0,11 2 0,6 0 0,5 0 0,4 0 0,3 0 0,2 3 0,0 5 0,-1 5 0,-1 3 0,-3 4 0,2 1 0,2-1 0,5-2 0,4-8 0,3-2 0,2-3 0,0 1 0,0 5 0,0 6 0,0 5 0,0 1 0,0 0 0,0-3 0,0-5 0,0-3 0,1-5 0,2-4 0,3-1 0,4 1 0,2-1 0,5 0 0,3-2 0,3 0 0,0 0 0,-3 0 0,-4 0 0,-6 0 0,-4 0 0,-1 0 0,0 0 0,1 0 0,2 0 0,0 0 0,-4 0 0,-10 0 0,0 0 0,-9 0 0,6 0 0,-1 0 0,1 3 0,-1 3 0,-1 4 0,-3 3 0,-2 2 0,0 0 0,3-3 0,3-1 0,6-6 0,0 1 0,0-1 0,-3 3 0,-1 3 0,-1 2 0,2 0 0,2-4 0,3 0 0,1-4 0,-1 3 0,0 3 0,0 1 0,1 1 0,1-3 0,0-3 0,0-1 0,0 0 0,0 3 0,0 1 0,1 2 0,2 1 0,3 0 0,1 1 0,1-2 0,0-1 0,-2 0 0,3-2 0,1 0 0,-2 1 0,5 0 0,-7-5 0,8 3 0,-3-4 0,4 1 0,2 1 0,1 1 0,-1-1 0,0 2 0,1-2 0,1-2 0,-7-2 0,2-2 0,-10 0 0,3 0 0,2 0 0,3 0 0,2 0 0,0 0 0,-2 0 0,2 0 0,1 0 0,1 0 0,2 0 0,-1 0 0,-4 0 0,-4-2 0,-3 0 0,-4-2 0,3-2 0,1-2 0,3-3 0,3-6 0,-4 7 0,1-5 0,-4 6 0,1-5 0,1 0 0,0-2 0,-3 6 0,-1 1 0,-3 6 0,0-3 0,2 0 0,0 0 0,-1 2 0,-4 1 0,-6 3 0,-4 0 0,4 0 0,2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17.952"/>
    </inkml:context>
    <inkml:brush xml:id="br0">
      <inkml:brushProperty name="width" value="0.05" units="cm"/>
      <inkml:brushProperty name="height" value="0.05" units="cm"/>
    </inkml:brush>
  </inkml:definitions>
  <inkml:trace contextRef="#ctx0" brushRef="#br0">109 1 24575,'-3'27'0,"-3"6"0,-6 14 0,-3 9 0,-1 2 0,2 4 0,3 2 0,1 1 0,3 4 0,2-4 0,1-4 0,1-7 0,1-7 0,1-3 0,1-7 0,0-3 0,0-5 0,0-9 0,0-6 0,0-4 0,0-5 0,0-2 0,0-1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21.286"/>
    </inkml:context>
    <inkml:brush xml:id="br0">
      <inkml:brushProperty name="width" value="0.05" units="cm"/>
      <inkml:brushProperty name="height" value="0.05" units="cm"/>
    </inkml:brush>
  </inkml:definitions>
  <inkml:trace contextRef="#ctx0" brushRef="#br0">99 0 24575,'0'24'0,"-3"10"0,-4 16 0,-4 4 0,-1-1 0,2-6 0,2-8 0,3-4 0,2-5 0,0-1 0,3-3 0,-2 0 0,-1 1 0,0-1 0,1 2 0,2-2 0,0-3 0,0-4 0,0-1 0,0-1 0,0 1 0,1-1 0,2 0 0,3-1 0,2-3 0,1-2 0,2-4 0,1-1 0,3-2 0,3 1 0,5 1 0,3-1 0,3 1 0,0-1 0,-3-3 0,-3 0 0,-4-2 0,-1 0 0,-3 0 0,-2 0 0,-3 0 0,0 0 0,4 0 0,5 0 0,4 0 0,0-1 0,-1-1 0,-4-1 0,-5-1 0,-6-1 0,-3 0 0,-2-4 0,1-3 0,-1-1 0,-2-2 0,0 0 0,0 0 0,0-5 0,0-1 0,-2-2 0,-2-2 0,-4 1 0,-4 1 0,1 3 0,-1 2 0,0-2 0,-2-3 0,-2-6 0,-2-3 0,-1 1 0,0 4 0,-1 4 0,8 10 0,-2 4 0,7 7 0,-5 0 0,-2 2 0,-3 0 0,-3 0 0,0 0 0,-1 0 0,1 0 0,3 2 0,-1 2 0,3 3 0,4 3 0,5-3 0,1 1 0,1-2 0,-4 7 0,-3 10 0,-1 3 0,1 0 0,2-2 0,5-12 0,0 2 0,1-7 0,-3 4 0,-2 5 0,-1 3 0,1 3 0,3-9 0,3-3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25.203"/>
    </inkml:context>
    <inkml:brush xml:id="br0">
      <inkml:brushProperty name="width" value="0.05" units="cm"/>
      <inkml:brushProperty name="height" value="0.05" units="cm"/>
    </inkml:brush>
  </inkml:definitions>
  <inkml:trace contextRef="#ctx0" brushRef="#br0">119 0 24575,'32'0'0,"18"0"0,18 0 0,4 0 0,-13 0 0,-13 0 0,-11 0 0,-5 0 0,-1 0 0,-3 0 0,-3 0 0,-5 0 0,-3 0 0,0 0 0,0 2 0,4 2 0,2 3 0,-2 0 0,-3-2 0,-7-2 0,-5 1 0,-3 1 0,-1 3 0,-1 5 0,-6 6 0,-11 7 0,-11 4 0,-12-2 0,-7 0 0,-4-2 0,-6-1 0,-1 1 0,5-3 0,6-3 0,10-4 0,7-6 0,4-3 0,4-1 0,3-1 0,5-1 0,5 0 0,4-2 0,4 0 0,4 0 0,6-2 0,13 0 0,-7 0 0,11 0 0,-10 0 0,9 0 0,6 0 0,5 0 0,1 0 0,-4 0 0,-4 0 0,-9 0 0,-6 0 0,-7 0 0,-1 0 0,0 0 0,4 0 0,1 1 0,2 4 0,-2 4 0,0 3 0,-5-3 0,2 4 0,-3-2 0,1 5 0,1 1 0,-1 1 0,-1 0 0,0 2 0,-1 1 0,0-1 0,-1-1 0,0-4 0,-1-1 0,-1-2 0,0 1 0,0 1 0,0 3 0,0 1 0,0-2 0,0-2 0,0-1 0,0-1 0,0 2 0,-2 3 0,-2 0 0,-5 3 0,2-9 0,-1 2 0,5-9 0,-4 1 0,-2 2 0,-7 3 0,-6 0 0,-3 2 0,-1-1 0,3-1 0,1-1 0,-1-1 0,0 1 0,-3-2 0,2 1 0,0-2 0,1 0 0,0 1 0,-2-2 0,-2-2 0,1-1 0,1-2 0,2 0 0,-1 0 0,1 0 0,0 0 0,8 0 0,4 0 0,9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50.253"/>
    </inkml:context>
    <inkml:brush xml:id="br0">
      <inkml:brushProperty name="width" value="0.05" units="cm"/>
      <inkml:brushProperty name="height" value="0.05" units="cm"/>
    </inkml:brush>
  </inkml:definitions>
  <inkml:trace contextRef="#ctx0" brushRef="#br0">514 0 24575,'-19'0'0,"-4"1"0,-5 5 0,-7 4 0,3 4 0,-7 4 0,1-1 0,2 2 0,4-2 0,10-5 0,6-3 0,3-1 0,-2 2 0,-6 3 0,-2 1 0,-8 1 0,15-4 0,-3-1 0,15-8 0,-1 2 0,0 1 0,-1 5 0,-1 7 0,-2 5 0,1 4 0,1 2 0,4-4 0,2-2 0,1-2 0,1 0 0,3 2 0,5 4 0,3 2 0,2 1 0,2 0 0,0-3 0,0-1 0,-1-2 0,-2-2 0,-2-2 0,2-4 0,0-4 0,3-3 0,1-2 0,3 0 0,0 0 0,1 1 0,-1-1 0,-3 0 0,-1-3 0,-1-1 0,-1-2 0,6 0 0,7 0 0,7-4 0,3-5 0,-2-4 0,-5-1 0,-9 4 0,-6 4 0,-4 0 0,-1-1 0,2-3 0,4-3 0,3-3 0,2 0 0,-1 3 0,-3-1 0,-4 1 0,-2-3 0,0-1 0,2-1 0,-1 1 0,0-3 0,-2 0 0,-4-1 0,-1 1 0,-3 4 0,-1 1 0,-1 2 0,0 2 0,0-1 0,0-1 0,-2-4 0,-5-6 0,-5-3 0,-4 0 0,-3 0 0,1 3 0,3 0 0,-1-3 0,7 10 0,1-2 0,5 12 0,0 0 0,1 2 0,-1 3 0,-1 1 0,0 0 0,1-2 0,0 0 0,0-2 0,0 0 0,1 0 0,0 0 0,2 4 0,0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46.117"/>
    </inkml:context>
    <inkml:brush xml:id="br0">
      <inkml:brushProperty name="width" value="0.05" units="cm"/>
      <inkml:brushProperty name="height" value="0.05" units="cm"/>
    </inkml:brush>
  </inkml:definitions>
  <inkml:trace contextRef="#ctx0" brushRef="#br0">734 0 24575,'-9'31'0,"-9"24"0,-11 34 0,11-32 0,0 3 0,0 5 0,1 1 0,-1 0 0,1 1 0,0 0 0,0-1 0,-1-1 0,1 0 0,-1-1 0,-1-1 0,1-1 0,-1-2 0,1-5 0,0-1 0,1-4 0,0-1 0,-17 40 0,3-12 0,0-5 0,2-5 0,1-2 0,-3 2 0,3-6 0,3-7 0,8-9 0,4-6 0,3 1 0,1 0 0,-1 2 0,2-1 0,1-6 0,0-2 0,1-5 0,0-6 0,2-3 0,0-6 0,1-1 0,-1 1 0,0 2 0,1 2 0,1 1 0,2-3 0,0-2 0,0-3 0,0-4 0,-2-3 0,2-1 0,-2-1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1:48.900"/>
    </inkml:context>
    <inkml:brush xml:id="br0">
      <inkml:brushProperty name="width" value="0.05" units="cm"/>
      <inkml:brushProperty name="height" value="0.05" units="cm"/>
    </inkml:brush>
  </inkml:definitions>
  <inkml:trace contextRef="#ctx0" brushRef="#br0">317 0 24575,'-1'29'0,"-8"7"0,-6 13 0,-6 9 0,-3 1 0,6-1 0,4 1 0,-1 8 0,1 8 0,-3 12 0,-3 2 0,1-2 0,1-7 0,2-12 0,2-10 0,1-10 0,3-13 0,1-10 0,6-12 0,-1-1 0,2-4 0,-2 5 0,-1 2 0,-1-2 0,2-3 0,1-3 0,0 0 0,1 3 0,-2-1 0,-1-1 0,2-4 0,1-12 0,2-4 0,0 0 0,0 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09:33.801"/>
    </inkml:context>
    <inkml:brush xml:id="br0">
      <inkml:brushProperty name="width" value="0.05" units="cm"/>
      <inkml:brushProperty name="height" value="0.05" units="cm"/>
    </inkml:brush>
  </inkml:definitions>
  <inkml:trace contextRef="#ctx0" brushRef="#br0">1578 1 24575,'-32'31'0,"-15"19"0,14-14 0,-2 3 0,-4 4 0,0 0 0,2-2 0,1 0 0,-25 30 0,14-14 0,11-10 0,5-7 0,1-3 0,1-2 0,-1-1 0,1-2 0,0-2 0,2-4 0,4-2 0,3-4 0,4-3 0,1 0 0,2-1 0,1-1 0,1-1 0,2-2 0,3-1 0,0 0 0,2 1 0,-3 2 0,-4 9 0,-9 10 0,-10 11 0,-4 7 0,-2-3 0,4-4 0,9-11 0,5-8 0,6-4 0,3-4 0,-2 5 0,-6 6 0,-3 4 0,-2 3 0,1-4 0,4-5 0,1-3 0,3-3 0,0-2 0,-3-1 0,-2 1 0,-3-1 0,-2 1 0,0 0 0,-1 0 0,1 0 0,5-4 0,2-2 0,3-2 0,2-1 0,-1 2 0,1 0 0,2 0 0,1-4 0,3-4 0,1-1 0,2 2 0,-2 2 0,-5 4 0,-2 1 0,-4 6 0,6-9 0,1 3 0,3-9 0,-1 1 0,-1 4 0,-3 2 0,0 3 0,-3-1 0,4-3 0,3-4 0,0 2 0,5-1 0,-3 4 0,4-3 0,-3 2 0,-2-1 0,0 0 0,0-3 0,3-2 0,0-2 0,0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06.469"/>
    </inkml:context>
    <inkml:brush xml:id="br0">
      <inkml:brushProperty name="width" value="0.05" units="cm"/>
      <inkml:brushProperty name="height" value="0.05" units="cm"/>
    </inkml:brush>
  </inkml:definitions>
  <inkml:trace contextRef="#ctx0" brushRef="#br0">663 121 24575,'-16'-4'0,"-8"-8"0,-8-6 0,-2-4 0,5 2 0,6 7 0,3 2 0,0 3 0,-3 1 0,7 3 0,-2 2 0,10 2 0,-2 0 0,0 0 0,-1 0 0,-1 0 0,-2 0 0,-2 0 0,-1 0 0,0 2 0,0 0 0,2 0 0,4 2 0,3-1 0,3 0 0,0 5 0,-3 3 0,-7 10 0,-5 9 0,-5 6 0,0 4 0,3-3 0,4-6 0,4-3 0,4-5 0,3 0 0,0 3 0,-1 1 0,-1 5 0,-1 3 0,1 1 0,-1 0 0,3-4 0,2 0 0,3-2 0,2-2 0,0 0 0,0-4 0,0-1 0,0-3 0,0 0 0,0 1 0,0-1 0,0 0 0,2 0 0,4 1 0,6-1 0,3 0 0,0-3 0,-3 0 0,0 3 0,-5-7 0,4 2 0,-2-5 0,5 3 0,5 3 0,5 2 0,4-1 0,1-2 0,-3-3 0,-5-3 0,-3-2 0,-1-1 0,-1-2 0,-2-2 0,-1 2 0,0-1 0,2-1 0,0 0 0,0-2 0,0 0 0,3 0 0,6 0 0,6 0 0,1 0 0,-3 0 0,-5 0 0,-4 0 0,-4 0 0,-4 0 0,0 0 0,0 0 0,1-2 0,1 0 0,-4 0 0,0-2 0,1-1 0,3-3 0,7-8 0,3-2 0,1 0 0,-2 0 0,-9 10 0,-4-1 0,-7 1 0,0-8 0,-2-9 0,0-7 0,0 1 0,1 4 0,1 4 0,3-2 0,1-5 0,2-5 0,0 3 0,-3 9 0,-5 10 0,-2 8 0,-5 5 0,-6 0 0,4-3 0,-7-6 0,13 4 0,-3-4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09.002"/>
    </inkml:context>
    <inkml:brush xml:id="br0">
      <inkml:brushProperty name="width" value="0.05" units="cm"/>
      <inkml:brushProperty name="height" value="0.05" units="cm"/>
    </inkml:brush>
  </inkml:definitions>
  <inkml:trace contextRef="#ctx0" brushRef="#br0">60 0 24575,'0'34'0,"0"13"0,0 15 0,0 18 0,0 6 0,0-1 0,0-4 0,0-10 0,0-3 0,0-1 0,0-3 0,-1-2 0,-2-7 0,0-7 0,0-9 0,1-3 0,0 0 0,-2-1 0,-1 0 0,-2-3 0,3-3 0,0-2 0,0-2 0,1-2 0,-2-2 0,1-1 0,1-2 0,1-3 0,2-4 0,0-4 0,0-1 0,0 0 0,0 0 0,0-4 0,0-16 0,0-8 0,0-9 0,0 12 0,0 8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2:54.635"/>
    </inkml:context>
    <inkml:brush xml:id="br0">
      <inkml:brushProperty name="width" value="0.05" units="cm"/>
      <inkml:brushProperty name="height" value="0.05" units="cm"/>
    </inkml:brush>
  </inkml:definitions>
  <inkml:trace contextRef="#ctx0" brushRef="#br0">409 0 24575,'-12'0'0,"-10"0"0,-14 0 0,-8 0 0,-1 0 0,4 0 0,19 0 0,1 2 0,16 2 0,-4 2 0,-3 3 0,-4 3 0,-5 2 0,0 1 0,4-2 0,5-4 0,4-2 0,1 1 0,1 1 0,-3 3 0,2 1 0,3 0 0,-1 1 0,3 4 0,-1 5 0,1 3 0,2 2 0,0-2 0,0-3 0,0 0 0,0-2 0,3 2 0,2 1 0,4-1 0,2-1 0,-1-2 0,0-1 0,-1-1 0,1 0 0,-3-8 0,6 4 0,-3-3 0,5 2 0,-1 3 0,-1-3 0,0-2 0,-2 0 0,2-3 0,-1-1 0,4-1 0,3-2 0,4-1 0,1-1 0,-1-2 0,-4 0 0,-1 0 0,2 0 0,0 0 0,1 0 0,-1-1 0,-3-4 0,2-3 0,1-5 0,3 0 0,0 1 0,-2 3 0,-5 3 0,-7 2 0,-4 2 0,-2-2 0,3-2 0,3-3 0,2-1 0,-1-1 0,-1 0 0,1 1 0,2-5 0,4-3 0,-1-2 0,-1 0 0,-3 4 0,-5 4 0,-2-2 0,-4-3 0,0-4 0,0-2 0,0 1 0,0 2 0,-1 2 0,-2 4 0,-3 0 0,1 7 0,-1-1 0,0 4 0,-3-2 0,-5-5 0,-5-5 0,-2-8 0,-1-5 0,1 2 0,2-1 0,3 5 0,2 4 0,4 5 0,2 6 0,2 4 0,1 2 0,-2 2 0,-2 0 0,-3 0 0,-2 0 0,-1 0 0,2 0 0,1 0 0,1 0 0,4 0 0,1 3 0,1 1 0,3 0 0,0-1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09.918"/>
    </inkml:context>
    <inkml:brush xml:id="br0">
      <inkml:brushProperty name="width" value="0.05" units="cm"/>
      <inkml:brushProperty name="height" value="0.05" units="cm"/>
    </inkml:brush>
  </inkml:definitions>
  <inkml:trace contextRef="#ctx0" brushRef="#br0">134 0 24575,'4'8'0,"-2"4"0,0 17 0,-5 15 0,-2 9 0,-1-1 0,1-10 0,2-13 0,3-8 0,0-7 0,0-5 0,0-1 0,0 3 0,0 3 0,0 5 0,0 2 0,0 4 0,0 2 0,-1-1 0,-1-2 0,0-1 0,-1-10 0,3-1 0,0-4 0,0 4 0,0 2 0,0-1 0,0-6 0,3-8 0,8-10 0,11-9 0,5-2 0,2 1 0,-8 9 0,-6 6 0,-2 2 0,-1 0 0,6-1 0,4-2 0,1 1 0,0 0 0,-3 3 0,-2 1 0,-3 2 0,0 0 0,0 2 0,0 2 0,2 4 0,1 5 0,-1 1 0,0 1 0,1 0 0,3 0 0,4 2 0,2-2 0,2-2 0,-1-3 0,-5 0 0,-1 0 0,-3 1 0,-2 1 0,0 2 0,-2 0 0,-2-1 0,-2 1 0,-1-2 0,-3 0 0,0-1 0,0 1 0,-2 0 0,2 1 0,-3 2 0,-2 5 0,0 9 0,-2 6 0,0 4 0,0 1 0,0-5 0,-2-7 0,-1-6 0,-1-2 0,-3 3 0,-1 3 0,-4 2 0,-3 2 0,-1 0 0,-1-1 0,2-4 0,3-4 0,4-7 0,2-4 0,0-4 0,-3-2 0,-3 2 0,-5 2 0,-6 4 0,-6 0 0,-2-5 0,-3-3 0,-3-3 0,-1-1 0,-2-1 0,0-6 0,0-7 0,0-9 0,3-7 0,3-3 0,2-4 0,1 1 0,1 2 0,1 4 0,5 7 0,4 6 0,5 2 0,2 1 0,-2-3 0,0-1 0,1 0 0,0 3 0,9 5 0,0 3 0,5 5 0,0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12.651"/>
    </inkml:context>
    <inkml:brush xml:id="br0">
      <inkml:brushProperty name="width" value="0.05" units="cm"/>
      <inkml:brushProperty name="height" value="0.05" units="cm"/>
    </inkml:brush>
  </inkml:definitions>
  <inkml:trace contextRef="#ctx0" brushRef="#br0">0 174 24575,'21'0'0,"7"0"0,10 0 0,3 0 0,-6 0 0,-7 0 0,-9 0 0,-6 0 0,-2 0 0,-5-1 0,4-2 0,-4 1 0,4-1 0,-3 0 0,4-3 0,5-5 0,-5 2 0,3-1 0,-10 6 0,1 0 0,-2 1 0,1 2 0,1-1 0,3-3 0,4-4 0,6-3 0,2 0 0,-2 3 0,-5 2 0,-5 4 0,-2 1 0,4 0 0,2-3 0,4 0 0,1-1 0,-1 2 0,-3 2 0,-3 0 0,1 0 0,-1 0 0,2-3 0,-3 1 0,-5 1 0,-4 0 0,-13 0 0,7 1 0,-5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34.417"/>
    </inkml:context>
    <inkml:brush xml:id="br0">
      <inkml:brushProperty name="width" value="0.05" units="cm"/>
      <inkml:brushProperty name="height" value="0.05" units="cm"/>
    </inkml:brush>
  </inkml:definitions>
  <inkml:trace contextRef="#ctx0" brushRef="#br0">68 0 24575,'0'15'0,"-2"23"0,-2 19 0,-3 14 0,-3 0 0,1-8 0,-1-1 0,3 0 0,3 2 0,1 4 0,1 7 0,-1 2 0,0-1 0,0-4 0,3-7 0,0-4 0,0-6 0,0-8 0,0-6 0,0-9 0,0-6 0,0-6 0,0-3 0,2-2 0,5-2 0,7-2 0,7-2 0,5 2 0,3-1 0,-3 0 0,-4-2 0,-2-3 0,-3-3 0,-2-2 0,0-10 0,4-15 0,4-16 0,6-14 0,6-6 0,3 3 0,3 3 0,-2 9 0,-6 10 0,-6 11 0,-10 8 0,-5 5 0,-4 1 0,-1-1 0,0-3 0,1-4 0,-2-1 0,-2-1 0,-3 1 0,-1 0 0,0-3 0,0-4 0,-1-4 0,-3 0 0,-2 0 0,-1 3 0,0 6 0,1 5 0,3 4 0,1 0 0,2-2 0,0 0 0,0 1 0,0 0 0,-2 2 0,0 1 0,-1 1 0,-1-2 0,2-4 0,-3-3 0,-2 0 0,2 2 0,1 5 0,2 9 0,2 8 0,0 11 0,0 10 0,0 6 0,0 7 0,0 5 0,0 0 0,0 1 0,0-4 0,0 2 0,0 1 0,0 3 0,0 3 0,0-2 0,2 2 0,1-6 0,1-6 0,1-7 0,-1-8 0,2-6 0,2-2 0,2-1 0,0-1 0,1 1 0,0 2 0,1 0 0,1 2 0,1-1 0,1 0 0,0-1 0,2-3 0,0 0 0,1-2 0,-1 1 0,0-2 0,1-1 0,3-2 0,-9-3 0,1-2 0,-9-2 0,1 0 0,1 0 0,2 0 0,3 0 0,3-3 0,2-4 0,0-7 0,-6 1 0,1-7 0,-5 3 0,3-8 0,0-4 0,1-2 0,1-1 0,-2 3 0,-1 3 0,1-2 0,2-2 0,3-1 0,-2 2 0,-1 6 0,-4 5 0,-5 5 0,0-3 0,-1 7 0,1-10 0,1 1 0,-1-6 0,0-4 0,-2 2 0,0-1 0,0-1 0,0-2 0,0-4 0,0-4 0,0-1 0,0 2 0,0 0 0,-2 4 0,0 6 0,-1 5 0,0 10 0,1 3 0,0 3 0,0 0 0,1-5 0,1-4 0,0-4 0,0-2 0,0-3 0,0 11 0,0 1 0,0 8 0,0-1 0,0-2 0,-1-4 0,-2-4 0,-1-1 0,-5-4 0,5 9 0,-1-1 0,5 9 0,0-1 0,0 0 0,0-3 0,0 2 0,0-5 0,0 2 0,0-2 0,-4 2 0,3 3 0,-3 2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36.717"/>
    </inkml:context>
    <inkml:brush xml:id="br0">
      <inkml:brushProperty name="width" value="0.05" units="cm"/>
      <inkml:brushProperty name="height" value="0.05" units="cm"/>
    </inkml:brush>
  </inkml:definitions>
  <inkml:trace contextRef="#ctx0" brushRef="#br0">132 0 24575,'-2'24'0,"-1"10"0,-3 17 0,1 11 0,1 6 0,1 3 0,3 12 0,0 10 0,0 5 0,1-44 0,-2-1 0,-1 40 0,-2-9 0,-1-13 0,-4-13 0,1-7 0,-3-8 0,1-5 0,-1-5 0,3-6 0,2-4 0,1-4 0,2 0 0,0 1 0,-1 3 0,0 0 0,1-2 0,1-5 0,2-10 0,-2-17 0,-1-7 0,0 1 0,0 5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40.018"/>
    </inkml:context>
    <inkml:brush xml:id="br0">
      <inkml:brushProperty name="width" value="0.05" units="cm"/>
      <inkml:brushProperty name="height" value="0.05" units="cm"/>
    </inkml:brush>
  </inkml:definitions>
  <inkml:trace contextRef="#ctx0" brushRef="#br0">0 273 24575,'17'-2'0,"10"-4"0,17-7 0,9-3 0,2-3 0,-5 2 0,-5 4 0,-5 0 0,-5 3 0,0 2 0,-5 1 0,-2 1 0,-2 1 0,-3 1 0,0 2 0,1 2 0,4-2 0,4-1 0,2-3 0,1-2 0,-5-1 0,-4 0 0,-4 0 0,-5 3 0,-4 3 0,-2 1 0,-1 0 0,2-4 0,4-2 0,1-1 0,0 1 0,0 3 0,-4 2 0,-2 1 0,-5 0 0,-3 0 0,1 0 0,0-2 0,1 2 0,1-2 0,-2 0 0,-2 1 0,-2-1 0,0 2 0,0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42.784"/>
    </inkml:context>
    <inkml:brush xml:id="br0">
      <inkml:brushProperty name="width" value="0.05" units="cm"/>
      <inkml:brushProperty name="height" value="0.05" units="cm"/>
    </inkml:brush>
  </inkml:definitions>
  <inkml:trace contextRef="#ctx0" brushRef="#br0">69 0 24575,'0'24'0,"0"12"0,-3 18 0,-1 18 0,-2 11 0,-2 12 0,0 2 0,0-2 0,1-3 0,4-6 0,0-4 0,0-10 0,0-12 0,0-12 0,2-12 0,1-6 0,0-5 0,0-2 0,0-1 0,-2-2 0,0-2 0,-1-1 0,1 4 0,2-8 0,0-1 0,0-15 0,0-7 0,0 1 0,0-14 0,0-7 0,0-21 0,0-17 0,0-7 0,0-1 0,0 12 0,0 15 0,0 16 0,0 14 0,0 3 0,0 3 0,0 1 0,0 4 0,0 0 0,1 0 0,1-1 0,-1 2 0,1 4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3:01.603"/>
    </inkml:context>
    <inkml:brush xml:id="br0">
      <inkml:brushProperty name="width" value="0.05" units="cm"/>
      <inkml:brushProperty name="height" value="0.05" units="cm"/>
    </inkml:brush>
  </inkml:definitions>
  <inkml:trace contextRef="#ctx0" brushRef="#br0">403 0 24575,'-10'34'0,"-7"15"0,-13 36 0,11-31 0,0 2 0,1 7 0,0 2 0,1 3 0,2 0 0,3 1 0,3-1 0,2-2 0,2-1 0,2-7 0,0-1 0,2-4 0,1-2 0,-3 33 0,-2-11 0,-3-5 0,-3-7 0,0-3 0,-2-1 0,1-7 0,2-6 0,0-8 0,4-6 0,0-4 0,1 2 0,-1 4 0,-1 4 0,-1 7 0,0 3 0,1 1 0,3 0 0,2-3 0,2-3 0,-2-1 0,0-1 0,-3 1 0,0-2 0,0-1 0,0-3 0,2-2 0,0-1 0,3-5 0,0 0 0,0 0 0,0 2 0,0 5 0,0 1 0,-2 1 0,-1-3 0,-2-2 0,0-5 0,-1-1 0,4-11 0,-2 1 0,4-7 0,0 1 0,0-3 0,0-2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09:38.534"/>
    </inkml:context>
    <inkml:brush xml:id="br0">
      <inkml:brushProperty name="width" value="0.05" units="cm"/>
      <inkml:brushProperty name="height" value="0.05" units="cm"/>
    </inkml:brush>
  </inkml:definitions>
  <inkml:trace contextRef="#ctx0" brushRef="#br0">0 0 24575,'3'15'0,"8"5"0,9 7 0,11 3 0,5 2 0,3 2 0,-1 0 0,-2 3 0,-3-1 0,-6-3 0,-3-7 0,-6-6 0,-5-2 0,-1-2 0,-1-3 0,1 0 0,3 0 0,2 1 0,0 3 0,3 1 0,1 0 0,-1 0 0,0-1 0,-3 0 0,1 1 0,-1-1 0,0 0 0,-1 1 0,-1-1 0,1 1 0,4 0 0,4 0 0,1 0 0,4 1 0,0-3 0,5 1 0,0 0 0,-2-1 0,-1 3 0,1 0 0,2 1 0,3 2 0,1 3 0,-6 3 0,-6-2 0,-6-3 0,-1-4 0,1-1 0,3 0 0,1 0 0,2 1 0,2-1 0,-1 5 0,3 2 0,0 6 0,1 9 0,1 4 0,-2 6 0,-4 1 0,-3-4 0,-4-4 0,-7-5 0,-4-4 0,-4-5 0,0-6 0,2-4 0,1-2 0,-2-6 0,1 0 0,-2-7 0,2 0 0,-3 0 0,2-1 0,0-1 0,0 1 0,2 1 0,2 2 0,4 1 0,2 0 0,0 2 0,-2-2 0,-2-2 0,-3-2 0,2-3 0,1 0 0,2 0 0,0 0 0,-1 0 0,-5 0 0,0 0 0,-3 0 0,0 4 0,-1-3 0,1 4 0,-2-3 0,2 0 0,-2 2 0,2 1 0,1 1 0,0 1 0,2 4 0,-3-5 0,0 1 0,-4-4 0,0 2 0,0 0 0,0 2 0,0 0 0,0 0 0,0 0 0,1-1 0,2 0 0,3 1 0,-3-2 0,0 2 0,-3-3 0,0-1 0,0-1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3:21.555"/>
    </inkml:context>
    <inkml:brush xml:id="br0">
      <inkml:brushProperty name="width" value="0.05" units="cm"/>
      <inkml:brushProperty name="height" value="0.05" units="cm"/>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09:45.434"/>
    </inkml:context>
    <inkml:brush xml:id="br0">
      <inkml:brushProperty name="width" value="0.05" units="cm"/>
      <inkml:brushProperty name="height" value="0.05" units="cm"/>
    </inkml:brush>
  </inkml:definitions>
  <inkml:trace contextRef="#ctx0" brushRef="#br0">982 2306 24575,'15'0'0,"12"-5"0,17-8 0,15-7 0,7-7 0,3-3 0,-1-1 0,-2-1 0,-1-1 0,-1 1 0,-2 2 0,-1 1 0,-7 3 0,-11 3 0,-8 3 0,-8-1 0,-3-3 0,-3-4 0,1-6 0,0-1 0,2 0 0,1 3 0,-4 6 0,-2 2 0,-6 2 0,-5-2 0,-4-8 0,-2-10 0,-2-12 0,-7-16 0,-7-9 0,-10-11 0,10 39 0,-1 1 0,2-1 0,0 1 0,-9-46 0,4 12 0,-1 14 0,-5 7 0,-7 2 0,-6 2 0,-1 7 0,1 6 0,6 10 0,6 6 0,6 6 0,3 4 0,1 3 0,-1-6 0,-5-4 0,-1-5 0,-3 0 0,0 2 0,1 4 0,-2 5 0,2-2 0,1 2 0,5 0 0,3 1 0,-1 5 0,1 2 0,-5 2 0,-2 2 0,-3-1 0,-5 0 0,-7-2 0,-7 1 0,-4 0 0,1 1 0,6 0 0,8 3 0,5 2 0,2 0 0,-1 2 0,-2 0 0,0 1 0,-2 2 0,-4 0 0,-3 3 0,-5 5 0,-4 5 0,-1 3 0,2-1 0,7-6 0,7-2 0,5-1 0,2-1 0,2 5 0,-1 3 0,-3 3 0,-2 3 0,-5 2 0,0 3 0,3 5 0,2 3 0,3 0 0,6-1 0,1-2 0,5 0 0,-1 0 0,1 2 0,0 1 0,-1 2 0,3 0 0,1-4 0,2-3 0,3-4 0,2-2 0,2 1 0,2 1 0,0 4 0,0 5 0,0 6 0,0 8 0,0 5 0,0 2 0,0-2 0,0-5 0,1-5 0,4-8 0,0-7 0,1-5 0,-1-1 0,0 1 0,1 1 0,1 1 0,4-2 0,1 1 0,1-1 0,3 3 0,1 2 0,1 2 0,1 4 0,0 1 0,0 0 0,0-1 0,0-3 0,-1-4 0,0-2 0,2-3 0,0-1 0,1-1 0,-1 2 0,-2 1 0,0-1 0,0 3 0,0-3 0,0 3 0,2 2 0,1-1 0,0 2 0,0-1 0,-4 2 0,0 2 0,-2-1 0,-2-2 0,-1-4 0,-1-2 0,1-3 0,0-1 0,1-1 0,1-1 0,2 2 0,4 1 0,5 1 0,3 1 0,3 0 0,-2-3 0,-2-1 0,-3-3 0,-4-3 0,-2-1 0,-1-4 0,1-2 0,-1-2 0,1 0 0,-1 0 0,-1 0 0,-3 0 0,-4 0 0,-2 0 0,2 0 0,-3 0 0,3 0 0,-5 0 0,0 0 0,-2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09:49.418"/>
    </inkml:context>
    <inkml:brush xml:id="br0">
      <inkml:brushProperty name="width" value="0.05" units="cm"/>
      <inkml:brushProperty name="height" value="0.05" units="cm"/>
    </inkml:brush>
  </inkml:definitions>
  <inkml:trace contextRef="#ctx0" brushRef="#br0">2000 1 24575,'-26'19'0,"-8"13"0,-9 14 0,-4 10 0,0 0 0,5 3 0,-2 4 0,-3 7 0,-6 7 0,22-35 0,0 0 0,0 0 0,-1 1 0,-1-1 0,-1 0 0,3-2 0,-1-1 0,-29 35 0,1-2 0,0-5 0,1-2 0,5-7 0,7-9 0,5-5 0,7-3 0,-2 5 0,-3 9 0,-6 7 0,-8 12 0,0 0 0,-2-2 0,5-4 0,3-6 0,-4 4 0,-1 6 0,-5 2 0,0-1 0,8-10 0,8-8 0,8-10 0,6-7 0,3-2 0,1 1 0,0 1 0,2 0 0,2-6 0,6-6 0,5-6 0,4-7 0,3 1 0,-2-2 0,-3 5 0,-1 1 0,1-4 0,5-3 0,1-4 0,1-3 0,0 1 0,-3 4 0,2-3 0,-3 2 0,4-6 0,0-1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09:59.801"/>
    </inkml:context>
    <inkml:brush xml:id="br0">
      <inkml:brushProperty name="width" value="0.05" units="cm"/>
      <inkml:brushProperty name="height" value="0.05" units="cm"/>
    </inkml:brush>
  </inkml:definitions>
  <inkml:trace contextRef="#ctx0" brushRef="#br0">0 0 24575,'30'17'0,"14"16"0,13 14 0,6 7 0,-1-5 0,-11-9 0,-1-2 0,-3 1 0,-1 6 0,-2 3 0,-4 0 0,-1 2 0,0 0 0,1-1 0,2 0 0,-1-1 0,0-1 0,-2-3 0,-5-5 0,-6-4 0,-5-8 0,-1-1 0,1-2 0,4 1 0,5 4 0,2 3 0,3 5 0,0 0 0,0 2 0,1 1 0,0 3 0,0 1 0,3 1 0,-2 1 0,-4-3 0,0 1 0,1 2 0,3 1 0,3 4 0,-1 3 0,-5-3 0,-4-7 0,-5-6 0,-4-6 0,-1-3 0,-2 2 0,3 4 0,3 2 0,4 4 0,-2-3 0,-3-3 0,0-3 0,-3-4 0,-1-5 0,-1-3 0,-2-4 0,-2-3 0,-3-3 0,-2-2 0,-1-1 0,-1 0 0,0-1 0,-1 1 0,-1-2 0,-1-2 0,1 1 0,0-1 0,0 2 0,-2 1 0,-1-1 0,0-1 0,-1-1 0,-1 0 0,0-1 0,0 2 0,0 1 0,0 4 0,0-3 0,-3-1 0,-17-28 0,12 16 0,-11-17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05.284"/>
    </inkml:context>
    <inkml:brush xml:id="br0">
      <inkml:brushProperty name="width" value="0.05" units="cm"/>
      <inkml:brushProperty name="height" value="0.05" units="cm"/>
    </inkml:brush>
  </inkml:definitions>
  <inkml:trace contextRef="#ctx0" brushRef="#br0">69 367 24575,'4'0'0,"-1"-11"0,5-11 0,8-12 0,12-4 0,7 4 0,2 6 0,2 3 0,2 1 0,4-3 0,5 1 0,-4 1 0,-2 2 0,-8 5 0,-8 4 0,-6 4 0,-4 5 0,-1 3 0,1 2 0,-1 0 0,3 0 0,0 0 0,1 0 0,-1 2 0,-3 5 0,0 5 0,1 1 0,-2 2 0,0 0 0,-3 3 0,0 4 0,-1 3 0,1 2 0,1 3 0,-2 7 0,1 7 0,0 7 0,1 2 0,-2 1 0,-2-1 0,-1-2 0,-3 0 0,-1-4 0,-2-6 0,-3-1 0,0-8 0,0-6 0,0-1 0,0-1 0,0 4 0,0 6 0,-1 5 0,-4 0 0,-6 0 0,-5-2 0,-6 0 0,-3 2 0,-1-4 0,-4-3 0,-3-5 0,-6 0 0,-10 0 0,-4 0 0,-5 0 0,0-7 0,6-7 0,6-7 0,6-6 0,5 0 0,3 0 0,1 0 0,2-3 0,-2-4 0,-1-6 0,-3-4 0,0-2 0,4 2 0,3 3 0,6 2 0,6 3 0,4-2 0,4-2 0,3-4 0,4-3 0,1-5 0,0-3 0,0-4 0,1-1 0,6-2 0,7 0 0,8 0 0,5 2 0,0 6 0,-4 6 0,-5 9 0,-5 4 0,-3 1 0,1 1 0,2-3 0,2 2 0,3 3 0,-1 2 0,1 2 0,3 0 0,2 0 0,3 0 0,0 0 0,-1 0 0,-1 0 0,0 2 0,-1 2 0,0 3 0,-2 1 0,-1 0 0,-2 0 0,0 0 0,-1 1 0,0 0 0,1 1 0,-1 1 0,-1 1 0,-1-2 0,-2 1 0,0 0 0,2 2 0,1 2 0,4 1 0,1 2 0,-1 0 0,-1-1 0,-2 0 0,1-2 0,-1-1 0,-1-1 0,-2-1 0,-2-1 0,-2-2 0,-1-2 0,-1-1 0,1-1 0,-2 0 0,3 0 0,2-3 0,2 2 0,3-1 0,0 1 0,1 2 0,-1 1 0,0 2 0,3 2 0,1 1 0,-1 1 0,0 1 0,-3-4 0,-1 2 0,-5-6 0,-1 3 0,-3-2 0,1 1 0,0 1 0,0 1 0,-3-1 0,0 2 0,1 0 0,1 1 0,-1 1 0,-1-4 0,-3-2 0,-2-5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8T16:10:18.217"/>
    </inkml:context>
    <inkml:brush xml:id="br0">
      <inkml:brushProperty name="width" value="0.05" units="cm"/>
      <inkml:brushProperty name="height" value="0.05" units="cm"/>
    </inkml:brush>
  </inkml:definitions>
  <inkml:trace contextRef="#ctx0" brushRef="#br0">302 205 24575,'-6'10'0,"2"-1"0,-3-1 0,-1 2 0,-6 6 0,-7 8 0,-4 5 0,2 0 0,5-4 0,3-6 0,6-8 0,-4 3 0,1-2 0,-5 4 0,-1 2 0,1-1 0,3-1 0,4-4 0,5-4 0,1-1 0,0 1 0,-1 4 0,-1 3 0,0 3 0,0-1 0,0 3 0,2 3 0,1 3 0,1 2 0,2 1 0,0-1 0,0 1 0,1 0 0,2 0 0,2 2 0,4-1 0,-1-2 0,1-3 0,-1-5 0,1-1 0,1-2 0,0 1 0,2-1 0,-1 3 0,1 0 0,0 1 0,1-3 0,0-5 0,2 0 0,0-2 0,-2 0 0,0 2 0,-2-2 0,0 0 0,2 0 0,2-3 0,3 1 0,-1 0 0,0-1 0,1 0 0,-1-1 0,1-1 0,3-2 0,-1-2 0,0 0 0,-1-2 0,-2 0 0,1 0 0,2 0 0,2 0 0,2 0 0,-1 0 0,-3 0 0,-3 0 0,3 0 0,2 0 0,4 0 0,3 0 0,-3 0 0,-3 0 0,1 0 0,-12 0 0,4 0 0,-7 0 0,4-1 0,3-2 0,0-2 0,1-3 0,1 0 0,-1 0 0,-3 0 0,-2 0 0,-2-1 0,2-4 0,0-3 0,0-2 0,-2 2 0,-5 3 0,0 2 0,-3-4 0,3-8 0,-1-8 0,-1-10 0,-1-3 0,-2-3 0,0-3 0,0-1 0,0-3 0,0 2 0,-2 5 0,-2 3 0,-4 4 0,-2-3 0,0-2 0,0-4 0,0-2 0,1 5 0,1 5 0,2 10 0,1 7 0,0 5 0,-1 3 0,0 1 0,-2 0 0,-3-1 0,-2-1 0,-3-1 0,-3 0 0,-2-2 0,-3-1 0,-2 1 0,2 2 0,-2 3 0,11 7 0,-3 0 0,7 6 0,-5-1 0,-1 1 0,-1 1 0,-1 1 0,-1 0 0,-3 0 0,0 1 0,1 2 0,-1 4 0,3 3 0,-1 2 0,3-1 0,4-2 0,2-3 0,4 1 0,-2 1 0,-2 3 0,-3 0 0,-2-1 0,4 1 0,5-5 0,1 3 0,3-3 0,-4 7 0,-2 8 0,-2 6 0,-1 2 0,0-3 0,2-5 0,3-2 0,1-5 0,3-3 0,1-4 0,1-2 0,1 1 0,1 2 0,-4 5 0,3-7 0,-2 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numCol="1"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numCol="1" rtlCol="0"/>
          <a:lstStyle>
            <a:lvl1pPr algn="r">
              <a:defRPr sz="1200"/>
            </a:lvl1pPr>
          </a:lstStyle>
          <a:p>
            <a:fld id="{95C10850-0874-4A61-99B4-D613C5E8D9EA}" type="datetimeFigureOut">
              <a:rPr lang="en-US"/>
              <a:t>7/19/2022</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numCol="1"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numCol="1"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numCol="1"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numCol="1"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11EC53-F507-411E-9ADC-FBCFECE09D3D}" type="slidenum">
              <a:rPr lang="en-US" smtClean="0"/>
              <a:t>1</a:t>
            </a:fld>
            <a:endParaRPr lang="en-US"/>
          </a:p>
        </p:txBody>
      </p:sp>
    </p:spTree>
    <p:extLst>
      <p:ext uri="{BB962C8B-B14F-4D97-AF65-F5344CB8AC3E}">
        <p14:creationId xmlns:p14="http://schemas.microsoft.com/office/powerpoint/2010/main" val="1766019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4 boxes like this on the Log's trailers.</a:t>
            </a:r>
          </a:p>
        </p:txBody>
      </p:sp>
      <p:sp>
        <p:nvSpPr>
          <p:cNvPr id="4" name="Slide Number Placeholder 3"/>
          <p:cNvSpPr>
            <a:spLocks noGrp="1"/>
          </p:cNvSpPr>
          <p:nvPr>
            <p:ph type="sldNum" sz="quarter" idx="5"/>
          </p:nvPr>
        </p:nvSpPr>
        <p:spPr/>
        <p:txBody>
          <a:bodyPr/>
          <a:lstStyle/>
          <a:p>
            <a:fld id="{9E11EC53-F507-411E-9ADC-FBCFECE09D3D}" type="slidenum">
              <a:rPr lang="en-US" smtClean="0"/>
              <a:t>11</a:t>
            </a:fld>
            <a:endParaRPr lang="en-US"/>
          </a:p>
        </p:txBody>
      </p:sp>
    </p:spTree>
    <p:extLst>
      <p:ext uri="{BB962C8B-B14F-4D97-AF65-F5344CB8AC3E}">
        <p14:creationId xmlns:p14="http://schemas.microsoft.com/office/powerpoint/2010/main" val="1674383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Surface prep is one of the most important things we do</a:t>
            </a:r>
          </a:p>
        </p:txBody>
      </p:sp>
      <p:sp>
        <p:nvSpPr>
          <p:cNvPr id="4" name="Slide Number Placeholder 3"/>
          <p:cNvSpPr>
            <a:spLocks noGrp="1"/>
          </p:cNvSpPr>
          <p:nvPr>
            <p:ph type="sldNum" sz="quarter" idx="5"/>
          </p:nvPr>
        </p:nvSpPr>
        <p:spPr/>
        <p:txBody>
          <a:bodyPr/>
          <a:lstStyle/>
          <a:p>
            <a:fld id="{9E11EC53-F507-411E-9ADC-FBCFECE09D3D}" type="slidenum">
              <a:rPr lang="en-US" smtClean="0"/>
              <a:t>13</a:t>
            </a:fld>
            <a:endParaRPr lang="en-US"/>
          </a:p>
        </p:txBody>
      </p:sp>
    </p:spTree>
    <p:extLst>
      <p:ext uri="{BB962C8B-B14F-4D97-AF65-F5344CB8AC3E}">
        <p14:creationId xmlns:p14="http://schemas.microsoft.com/office/powerpoint/2010/main" val="1722186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why surface prep is important</a:t>
            </a:r>
          </a:p>
          <a:p>
            <a:r>
              <a:rPr lang="en-US" dirty="0"/>
              <a:t>Draw pic of roof assembly</a:t>
            </a:r>
          </a:p>
        </p:txBody>
      </p:sp>
      <p:sp>
        <p:nvSpPr>
          <p:cNvPr id="4" name="Slide Number Placeholder 3"/>
          <p:cNvSpPr>
            <a:spLocks noGrp="1"/>
          </p:cNvSpPr>
          <p:nvPr>
            <p:ph type="sldNum" sz="quarter" idx="5"/>
          </p:nvPr>
        </p:nvSpPr>
        <p:spPr/>
        <p:txBody>
          <a:bodyPr/>
          <a:lstStyle/>
          <a:p>
            <a:fld id="{9E11EC53-F507-411E-9ADC-FBCFECE09D3D}" type="slidenum">
              <a:rPr lang="en-US" smtClean="0"/>
              <a:t>14</a:t>
            </a:fld>
            <a:endParaRPr lang="en-US"/>
          </a:p>
        </p:txBody>
      </p:sp>
    </p:spTree>
    <p:extLst>
      <p:ext uri="{BB962C8B-B14F-4D97-AF65-F5344CB8AC3E}">
        <p14:creationId xmlns:p14="http://schemas.microsoft.com/office/powerpoint/2010/main" val="3450193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 wall assembly</a:t>
            </a:r>
            <a:r>
              <a:rPr lang="en-US"/>
              <a:t>. Discuss defensible space.</a:t>
            </a:r>
            <a:endParaRPr lang="en-US" dirty="0"/>
          </a:p>
        </p:txBody>
      </p:sp>
      <p:sp>
        <p:nvSpPr>
          <p:cNvPr id="4" name="Slide Number Placeholder 3"/>
          <p:cNvSpPr>
            <a:spLocks noGrp="1"/>
          </p:cNvSpPr>
          <p:nvPr>
            <p:ph type="sldNum" sz="quarter" idx="5"/>
          </p:nvPr>
        </p:nvSpPr>
        <p:spPr/>
        <p:txBody>
          <a:bodyPr/>
          <a:lstStyle/>
          <a:p>
            <a:fld id="{9E11EC53-F507-411E-9ADC-FBCFECE09D3D}" type="slidenum">
              <a:rPr lang="en-US" smtClean="0"/>
              <a:t>18</a:t>
            </a:fld>
            <a:endParaRPr lang="en-US"/>
          </a:p>
        </p:txBody>
      </p:sp>
    </p:spTree>
    <p:extLst>
      <p:ext uri="{BB962C8B-B14F-4D97-AF65-F5344CB8AC3E}">
        <p14:creationId xmlns:p14="http://schemas.microsoft.com/office/powerpoint/2010/main" val="2941585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Surface prep is one of the most important things we do, and we need to ensure that it is completed with care and an attention to detail. This starts with the company officer with the TFL being responsible. </a:t>
            </a:r>
          </a:p>
          <a:p>
            <a:endParaRPr lang="en-US" dirty="0"/>
          </a:p>
          <a:p>
            <a:r>
              <a:rPr lang="en-US" dirty="0"/>
              <a:t>Company officers should routinely check the work of the crews</a:t>
            </a:r>
          </a:p>
          <a:p>
            <a:endParaRPr lang="en-US" dirty="0"/>
          </a:p>
          <a:p>
            <a:r>
              <a:rPr lang="en-US" dirty="0"/>
              <a:t>If not familiar with the resources or their capabilities make sure they understand the expectation, structure protection plan and their orders.</a:t>
            </a:r>
          </a:p>
          <a:p>
            <a:endParaRPr lang="en-US" dirty="0"/>
          </a:p>
          <a:p>
            <a:endParaRPr lang="en-US" dirty="0"/>
          </a:p>
          <a:p>
            <a:r>
              <a:rPr lang="en-US" dirty="0"/>
              <a:t>This bucket was under the stairs of a house that was prepped and sprinkled. Perfect ember trap to catch the deck on fire</a:t>
            </a:r>
          </a:p>
          <a:p>
            <a:endParaRPr lang="en-US" dirty="0"/>
          </a:p>
        </p:txBody>
      </p:sp>
      <p:sp>
        <p:nvSpPr>
          <p:cNvPr id="4" name="Slide Number Placeholder 3"/>
          <p:cNvSpPr>
            <a:spLocks noGrp="1"/>
          </p:cNvSpPr>
          <p:nvPr>
            <p:ph type="sldNum" sz="quarter" idx="5"/>
          </p:nvPr>
        </p:nvSpPr>
        <p:spPr/>
        <p:txBody>
          <a:bodyPr/>
          <a:lstStyle/>
          <a:p>
            <a:fld id="{9E11EC53-F507-411E-9ADC-FBCFECE09D3D}" type="slidenum">
              <a:rPr lang="en-US" smtClean="0"/>
              <a:t>21</a:t>
            </a:fld>
            <a:endParaRPr lang="en-US"/>
          </a:p>
        </p:txBody>
      </p:sp>
    </p:spTree>
    <p:extLst>
      <p:ext uri="{BB962C8B-B14F-4D97-AF65-F5344CB8AC3E}">
        <p14:creationId xmlns:p14="http://schemas.microsoft.com/office/powerpoint/2010/main" val="1929477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Home that has been prepped and sprinklered. Note items on deck and in breeze way. If we are going to be doing things from priority #5 we have got to take care of priority #3 first</a:t>
            </a:r>
          </a:p>
          <a:p>
            <a:endParaRPr lang="en-US" dirty="0"/>
          </a:p>
          <a:p>
            <a:r>
              <a:rPr lang="en-US" dirty="0"/>
              <a:t>Sprinklers not completed and water tanks not filled. Hose not watered or buried. System will take a min of 1700 Gal/</a:t>
            </a:r>
            <a:r>
              <a:rPr lang="en-US" dirty="0" err="1"/>
              <a:t>hr</a:t>
            </a:r>
            <a:r>
              <a:rPr lang="en-US" dirty="0"/>
              <a:t> </a:t>
            </a:r>
            <a:r>
              <a:rPr lang="en-US"/>
              <a:t>with one </a:t>
            </a:r>
            <a:r>
              <a:rPr lang="en-US" dirty="0"/>
              <a:t>sprinkler kits. System is built to fail. Not a good use of resources</a:t>
            </a:r>
          </a:p>
          <a:p>
            <a:r>
              <a:rPr lang="en-US" dirty="0"/>
              <a:t>Sprinklers @ $800 x2 =$1600</a:t>
            </a:r>
          </a:p>
          <a:p>
            <a:r>
              <a:rPr lang="en-US" dirty="0"/>
              <a:t>Hose @ $150 roll x6=$900</a:t>
            </a:r>
          </a:p>
          <a:p>
            <a:r>
              <a:rPr lang="en-US" dirty="0"/>
              <a:t>Pump@$3500=3500</a:t>
            </a:r>
          </a:p>
          <a:p>
            <a:r>
              <a:rPr lang="en-US" dirty="0"/>
              <a:t>Porta-a-tank $1500x2=3000</a:t>
            </a:r>
          </a:p>
          <a:p>
            <a:r>
              <a:rPr lang="en-US" dirty="0"/>
              <a:t>Total=$9000</a:t>
            </a:r>
          </a:p>
          <a:p>
            <a:endParaRPr lang="en-US" dirty="0"/>
          </a:p>
        </p:txBody>
      </p:sp>
      <p:sp>
        <p:nvSpPr>
          <p:cNvPr id="4" name="Slide Number Placeholder 3"/>
          <p:cNvSpPr>
            <a:spLocks noGrp="1"/>
          </p:cNvSpPr>
          <p:nvPr>
            <p:ph type="sldNum" sz="quarter" idx="5"/>
          </p:nvPr>
        </p:nvSpPr>
        <p:spPr/>
        <p:txBody>
          <a:bodyPr/>
          <a:lstStyle/>
          <a:p>
            <a:fld id="{9E11EC53-F507-411E-9ADC-FBCFECE09D3D}" type="slidenum">
              <a:rPr lang="en-US" smtClean="0"/>
              <a:t>22</a:t>
            </a:fld>
            <a:endParaRPr lang="en-US"/>
          </a:p>
        </p:txBody>
      </p:sp>
    </p:spTree>
    <p:extLst>
      <p:ext uri="{BB962C8B-B14F-4D97-AF65-F5344CB8AC3E}">
        <p14:creationId xmlns:p14="http://schemas.microsoft.com/office/powerpoint/2010/main" val="2559287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Shop adjacent to port-a-tanks. Surface prep not completed. Note the items creating ember traps. We can not start full prep until the surface prep is complete. No reason to jump to priority #5 when priority number #3 is not complete.</a:t>
            </a:r>
          </a:p>
        </p:txBody>
      </p:sp>
      <p:sp>
        <p:nvSpPr>
          <p:cNvPr id="4" name="Slide Number Placeholder 3"/>
          <p:cNvSpPr>
            <a:spLocks noGrp="1"/>
          </p:cNvSpPr>
          <p:nvPr>
            <p:ph type="sldNum" sz="quarter" idx="5"/>
          </p:nvPr>
        </p:nvSpPr>
        <p:spPr/>
        <p:txBody>
          <a:bodyPr/>
          <a:lstStyle/>
          <a:p>
            <a:fld id="{9E11EC53-F507-411E-9ADC-FBCFECE09D3D}" type="slidenum">
              <a:rPr lang="en-US" smtClean="0"/>
              <a:t>23</a:t>
            </a:fld>
            <a:endParaRPr lang="en-US"/>
          </a:p>
        </p:txBody>
      </p:sp>
    </p:spTree>
    <p:extLst>
      <p:ext uri="{BB962C8B-B14F-4D97-AF65-F5344CB8AC3E}">
        <p14:creationId xmlns:p14="http://schemas.microsoft.com/office/powerpoint/2010/main" val="224722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the pile of embers and leaves deposited during the fire. This is the reason for a tactical patrol.</a:t>
            </a:r>
          </a:p>
        </p:txBody>
      </p:sp>
      <p:sp>
        <p:nvSpPr>
          <p:cNvPr id="4" name="Slide Number Placeholder 3"/>
          <p:cNvSpPr>
            <a:spLocks noGrp="1"/>
          </p:cNvSpPr>
          <p:nvPr>
            <p:ph type="sldNum" sz="quarter" idx="5"/>
          </p:nvPr>
        </p:nvSpPr>
        <p:spPr/>
        <p:txBody>
          <a:bodyPr/>
          <a:lstStyle/>
          <a:p>
            <a:fld id="{9E11EC53-F507-411E-9ADC-FBCFECE09D3D}" type="slidenum">
              <a:rPr lang="en-US" smtClean="0"/>
              <a:t>24</a:t>
            </a:fld>
            <a:endParaRPr lang="en-US"/>
          </a:p>
        </p:txBody>
      </p:sp>
    </p:spTree>
    <p:extLst>
      <p:ext uri="{BB962C8B-B14F-4D97-AF65-F5344CB8AC3E}">
        <p14:creationId xmlns:p14="http://schemas.microsoft.com/office/powerpoint/2010/main" val="1434742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Burns on exterior cushion next to the house. Example of why surface prep and Tactical patrol are so essential.</a:t>
            </a:r>
          </a:p>
        </p:txBody>
      </p:sp>
      <p:sp>
        <p:nvSpPr>
          <p:cNvPr id="4" name="Slide Number Placeholder 3"/>
          <p:cNvSpPr>
            <a:spLocks noGrp="1"/>
          </p:cNvSpPr>
          <p:nvPr>
            <p:ph type="sldNum" sz="quarter" idx="5"/>
          </p:nvPr>
        </p:nvSpPr>
        <p:spPr/>
        <p:txBody>
          <a:bodyPr/>
          <a:lstStyle/>
          <a:p>
            <a:fld id="{9E11EC53-F507-411E-9ADC-FBCFECE09D3D}" type="slidenum">
              <a:rPr lang="en-US" smtClean="0"/>
              <a:t>25</a:t>
            </a:fld>
            <a:endParaRPr lang="en-US"/>
          </a:p>
        </p:txBody>
      </p:sp>
    </p:spTree>
    <p:extLst>
      <p:ext uri="{BB962C8B-B14F-4D97-AF65-F5344CB8AC3E}">
        <p14:creationId xmlns:p14="http://schemas.microsoft.com/office/powerpoint/2010/main" val="2711769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large amount of “stuff” under the deck. Structure wrap and sprinklers will be ineffective when the “stuff” catches the deck on fire. Not a good use of resources</a:t>
            </a:r>
          </a:p>
        </p:txBody>
      </p:sp>
      <p:sp>
        <p:nvSpPr>
          <p:cNvPr id="4" name="Slide Number Placeholder 3"/>
          <p:cNvSpPr>
            <a:spLocks noGrp="1"/>
          </p:cNvSpPr>
          <p:nvPr>
            <p:ph type="sldNum" sz="quarter" idx="5"/>
          </p:nvPr>
        </p:nvSpPr>
        <p:spPr/>
        <p:txBody>
          <a:bodyPr/>
          <a:lstStyle/>
          <a:p>
            <a:fld id="{9E11EC53-F507-411E-9ADC-FBCFECE09D3D}" type="slidenum">
              <a:rPr lang="en-US" smtClean="0"/>
              <a:t>26</a:t>
            </a:fld>
            <a:endParaRPr lang="en-US"/>
          </a:p>
        </p:txBody>
      </p:sp>
    </p:spTree>
    <p:extLst>
      <p:ext uri="{BB962C8B-B14F-4D97-AF65-F5344CB8AC3E}">
        <p14:creationId xmlns:p14="http://schemas.microsoft.com/office/powerpoint/2010/main" val="2058780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1-Ron saw the placards in use and thought they were a useful tool.</a:t>
            </a:r>
          </a:p>
          <a:p>
            <a:r>
              <a:rPr lang="en-US" dirty="0"/>
              <a:t>2-Brought the idea back to Lebanon Fire and started developing the idea for use in his own District.</a:t>
            </a:r>
          </a:p>
          <a:p>
            <a:r>
              <a:rPr lang="en-US" dirty="0"/>
              <a:t>3-Ron and Brent </a:t>
            </a:r>
            <a:r>
              <a:rPr lang="en-US" dirty="0" err="1"/>
              <a:t>Gaskey</a:t>
            </a:r>
            <a:r>
              <a:rPr lang="en-US" dirty="0"/>
              <a:t> made some placards and started drilling on them at Lebanon Fire to see how they would work.</a:t>
            </a:r>
          </a:p>
          <a:p>
            <a:r>
              <a:rPr lang="en-US" dirty="0"/>
              <a:t>.  </a:t>
            </a:r>
          </a:p>
          <a:p>
            <a:endParaRPr lang="en-US" dirty="0"/>
          </a:p>
        </p:txBody>
      </p:sp>
      <p:sp>
        <p:nvSpPr>
          <p:cNvPr id="4" name="Slide Number Placeholder 3"/>
          <p:cNvSpPr>
            <a:spLocks noGrp="1"/>
          </p:cNvSpPr>
          <p:nvPr>
            <p:ph type="sldNum" sz="quarter" idx="5"/>
          </p:nvPr>
        </p:nvSpPr>
        <p:spPr/>
        <p:txBody>
          <a:bodyPr/>
          <a:lstStyle/>
          <a:p>
            <a:fld id="{9E11EC53-F507-411E-9ADC-FBCFECE09D3D}" type="slidenum">
              <a:rPr lang="en-US" smtClean="0"/>
              <a:t>3</a:t>
            </a:fld>
            <a:endParaRPr lang="en-US"/>
          </a:p>
        </p:txBody>
      </p:sp>
    </p:spTree>
    <p:extLst>
      <p:ext uri="{BB962C8B-B14F-4D97-AF65-F5344CB8AC3E}">
        <p14:creationId xmlns:p14="http://schemas.microsoft.com/office/powerpoint/2010/main" val="3468087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of structure wrap on a historic picnic shelter. Note base of walls clean, inside was completely clean. Bottom edge secured.</a:t>
            </a:r>
          </a:p>
        </p:txBody>
      </p:sp>
      <p:sp>
        <p:nvSpPr>
          <p:cNvPr id="4" name="Slide Number Placeholder 3"/>
          <p:cNvSpPr>
            <a:spLocks noGrp="1"/>
          </p:cNvSpPr>
          <p:nvPr>
            <p:ph type="sldNum" sz="quarter" idx="5"/>
          </p:nvPr>
        </p:nvSpPr>
        <p:spPr/>
        <p:txBody>
          <a:bodyPr/>
          <a:lstStyle/>
          <a:p>
            <a:fld id="{9E11EC53-F507-411E-9ADC-FBCFECE09D3D}" type="slidenum">
              <a:rPr lang="en-US" smtClean="0"/>
              <a:t>27</a:t>
            </a:fld>
            <a:endParaRPr lang="en-US"/>
          </a:p>
        </p:txBody>
      </p:sp>
    </p:spTree>
    <p:extLst>
      <p:ext uri="{BB962C8B-B14F-4D97-AF65-F5344CB8AC3E}">
        <p14:creationId xmlns:p14="http://schemas.microsoft.com/office/powerpoint/2010/main" val="2489871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Structure wrap cut to cover small areas. Bottom edge secured; no ember traps created.</a:t>
            </a:r>
          </a:p>
        </p:txBody>
      </p:sp>
      <p:sp>
        <p:nvSpPr>
          <p:cNvPr id="4" name="Slide Number Placeholder 3"/>
          <p:cNvSpPr>
            <a:spLocks noGrp="1"/>
          </p:cNvSpPr>
          <p:nvPr>
            <p:ph type="sldNum" sz="quarter" idx="5"/>
          </p:nvPr>
        </p:nvSpPr>
        <p:spPr/>
        <p:txBody>
          <a:bodyPr/>
          <a:lstStyle/>
          <a:p>
            <a:fld id="{9E11EC53-F507-411E-9ADC-FBCFECE09D3D}" type="slidenum">
              <a:rPr lang="en-US" smtClean="0"/>
              <a:t>28</a:t>
            </a:fld>
            <a:endParaRPr lang="en-US"/>
          </a:p>
        </p:txBody>
      </p:sp>
    </p:spTree>
    <p:extLst>
      <p:ext uri="{BB962C8B-B14F-4D97-AF65-F5344CB8AC3E}">
        <p14:creationId xmlns:p14="http://schemas.microsoft.com/office/powerpoint/2010/main" val="3684378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Sprinklers being tested. Pump in creek with an unlimited supply of water. Good use of sprinklers and wrap.</a:t>
            </a:r>
          </a:p>
          <a:p>
            <a:endParaRPr lang="en-US" dirty="0"/>
          </a:p>
          <a:p>
            <a:endParaRPr lang="en-US" dirty="0"/>
          </a:p>
          <a:p>
            <a:r>
              <a:rPr lang="en-US" dirty="0"/>
              <a:t>Sprinklers @ $800 x2 =$1600</a:t>
            </a:r>
          </a:p>
          <a:p>
            <a:r>
              <a:rPr lang="en-US" dirty="0"/>
              <a:t>Hose @ $150 roll x6=$900</a:t>
            </a:r>
          </a:p>
          <a:p>
            <a:r>
              <a:rPr lang="en-US" dirty="0"/>
              <a:t>Pump@$3500=3500</a:t>
            </a:r>
          </a:p>
          <a:p>
            <a:r>
              <a:rPr lang="en-US" dirty="0"/>
              <a:t>Structure wrap@ $550 roll</a:t>
            </a:r>
          </a:p>
          <a:p>
            <a:r>
              <a:rPr lang="en-US" dirty="0"/>
              <a:t>Total=$6550</a:t>
            </a:r>
          </a:p>
        </p:txBody>
      </p:sp>
      <p:sp>
        <p:nvSpPr>
          <p:cNvPr id="4" name="Slide Number Placeholder 3"/>
          <p:cNvSpPr>
            <a:spLocks noGrp="1"/>
          </p:cNvSpPr>
          <p:nvPr>
            <p:ph type="sldNum" sz="quarter" idx="5"/>
          </p:nvPr>
        </p:nvSpPr>
        <p:spPr/>
        <p:txBody>
          <a:bodyPr/>
          <a:lstStyle/>
          <a:p>
            <a:fld id="{9E11EC53-F507-411E-9ADC-FBCFECE09D3D}" type="slidenum">
              <a:rPr lang="en-US" smtClean="0"/>
              <a:t>29</a:t>
            </a:fld>
            <a:endParaRPr lang="en-US"/>
          </a:p>
        </p:txBody>
      </p:sp>
    </p:spTree>
    <p:extLst>
      <p:ext uri="{BB962C8B-B14F-4D97-AF65-F5344CB8AC3E}">
        <p14:creationId xmlns:p14="http://schemas.microsoft.com/office/powerpoint/2010/main" val="588211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1-Found they were a helpful tool for giving firefighters information quickly form the vehicle.</a:t>
            </a:r>
          </a:p>
          <a:p>
            <a:r>
              <a:rPr lang="en-US" dirty="0"/>
              <a:t>2-Helped with reducing confusion- ten different flagging, Survey 123, </a:t>
            </a:r>
            <a:r>
              <a:rPr lang="en-US" dirty="0" err="1"/>
              <a:t>Interra</a:t>
            </a:r>
            <a:r>
              <a:rPr lang="en-US" dirty="0"/>
              <a:t> </a:t>
            </a:r>
            <a:r>
              <a:rPr lang="en-US" dirty="0" err="1"/>
              <a:t>etc</a:t>
            </a:r>
            <a:r>
              <a:rPr lang="en-US" dirty="0"/>
              <a:t>…</a:t>
            </a:r>
          </a:p>
          <a:p>
            <a:r>
              <a:rPr lang="en-US" dirty="0"/>
              <a:t>3-Note the pen used. Try to use a dark wide marker so the placard can be read from the engine.</a:t>
            </a:r>
          </a:p>
        </p:txBody>
      </p:sp>
      <p:sp>
        <p:nvSpPr>
          <p:cNvPr id="4" name="Slide Number Placeholder 3"/>
          <p:cNvSpPr>
            <a:spLocks noGrp="1"/>
          </p:cNvSpPr>
          <p:nvPr>
            <p:ph type="sldNum" sz="quarter" idx="5"/>
          </p:nvPr>
        </p:nvSpPr>
        <p:spPr/>
        <p:txBody>
          <a:bodyPr/>
          <a:lstStyle/>
          <a:p>
            <a:fld id="{9E11EC53-F507-411E-9ADC-FBCFECE09D3D}" type="slidenum">
              <a:rPr lang="en-US" smtClean="0"/>
              <a:t>4</a:t>
            </a:fld>
            <a:endParaRPr lang="en-US"/>
          </a:p>
        </p:txBody>
      </p:sp>
    </p:spTree>
    <p:extLst>
      <p:ext uri="{BB962C8B-B14F-4D97-AF65-F5344CB8AC3E}">
        <p14:creationId xmlns:p14="http://schemas.microsoft.com/office/powerpoint/2010/main" val="1123915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1-X design was based on the USAR marking system.</a:t>
            </a:r>
          </a:p>
          <a:p>
            <a:r>
              <a:rPr lang="en-US" dirty="0"/>
              <a:t>2-Placards were tested last summer, and the public was found to misinterpret the X. </a:t>
            </a:r>
          </a:p>
          <a:p>
            <a:r>
              <a:rPr lang="en-US" dirty="0"/>
              <a:t>From a survey at the </a:t>
            </a:r>
            <a:r>
              <a:rPr lang="en-US" dirty="0" err="1"/>
              <a:t>Middlefork</a:t>
            </a:r>
            <a:r>
              <a:rPr lang="en-US" dirty="0"/>
              <a:t> Fire of TFL’s Placards were found to be useful, had good info? Public thoughts</a:t>
            </a:r>
          </a:p>
          <a:p>
            <a:r>
              <a:rPr lang="en-US" dirty="0"/>
              <a:t>3-Public said it gave the impression of being their home marked off with the X.</a:t>
            </a:r>
          </a:p>
          <a:p>
            <a:r>
              <a:rPr lang="en-US" dirty="0"/>
              <a:t>4- Changed X the the lighter dashed line.</a:t>
            </a:r>
          </a:p>
        </p:txBody>
      </p:sp>
      <p:sp>
        <p:nvSpPr>
          <p:cNvPr id="4" name="Slide Number Placeholder 3"/>
          <p:cNvSpPr>
            <a:spLocks noGrp="1"/>
          </p:cNvSpPr>
          <p:nvPr>
            <p:ph type="sldNum" sz="quarter" idx="5"/>
          </p:nvPr>
        </p:nvSpPr>
        <p:spPr/>
        <p:txBody>
          <a:bodyPr/>
          <a:lstStyle/>
          <a:p>
            <a:fld id="{9E11EC53-F507-411E-9ADC-FBCFECE09D3D}" type="slidenum">
              <a:rPr lang="en-US" smtClean="0"/>
              <a:t>5</a:t>
            </a:fld>
            <a:endParaRPr lang="en-US"/>
          </a:p>
        </p:txBody>
      </p:sp>
    </p:spTree>
    <p:extLst>
      <p:ext uri="{BB962C8B-B14F-4D97-AF65-F5344CB8AC3E}">
        <p14:creationId xmlns:p14="http://schemas.microsoft.com/office/powerpoint/2010/main" val="1905302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1-Remember the placard contains information at a specific time. </a:t>
            </a:r>
          </a:p>
          <a:p>
            <a:r>
              <a:rPr lang="en-US" dirty="0"/>
              <a:t>2-Placard can be updated and changed depending on fire conditions or work completed.</a:t>
            </a:r>
          </a:p>
        </p:txBody>
      </p:sp>
      <p:sp>
        <p:nvSpPr>
          <p:cNvPr id="4" name="Slide Number Placeholder 3"/>
          <p:cNvSpPr>
            <a:spLocks noGrp="1"/>
          </p:cNvSpPr>
          <p:nvPr>
            <p:ph type="sldNum" sz="quarter" idx="5"/>
          </p:nvPr>
        </p:nvSpPr>
        <p:spPr/>
        <p:txBody>
          <a:bodyPr/>
          <a:lstStyle/>
          <a:p>
            <a:fld id="{9E11EC53-F507-411E-9ADC-FBCFECE09D3D}" type="slidenum">
              <a:rPr lang="en-US" smtClean="0"/>
              <a:t>6</a:t>
            </a:fld>
            <a:endParaRPr lang="en-US"/>
          </a:p>
        </p:txBody>
      </p:sp>
    </p:spTree>
    <p:extLst>
      <p:ext uri="{BB962C8B-B14F-4D97-AF65-F5344CB8AC3E}">
        <p14:creationId xmlns:p14="http://schemas.microsoft.com/office/powerpoint/2010/main" val="2088567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goal is to see it from the engine</a:t>
            </a:r>
          </a:p>
        </p:txBody>
      </p:sp>
      <p:sp>
        <p:nvSpPr>
          <p:cNvPr id="4" name="Slide Number Placeholder 3"/>
          <p:cNvSpPr>
            <a:spLocks noGrp="1"/>
          </p:cNvSpPr>
          <p:nvPr>
            <p:ph type="sldNum" sz="quarter" idx="5"/>
          </p:nvPr>
        </p:nvSpPr>
        <p:spPr/>
        <p:txBody>
          <a:bodyPr/>
          <a:lstStyle/>
          <a:p>
            <a:fld id="{9E11EC53-F507-411E-9ADC-FBCFECE09D3D}" type="slidenum">
              <a:rPr lang="en-US" smtClean="0"/>
              <a:t>7</a:t>
            </a:fld>
            <a:endParaRPr lang="en-US"/>
          </a:p>
        </p:txBody>
      </p:sp>
    </p:spTree>
    <p:extLst>
      <p:ext uri="{BB962C8B-B14F-4D97-AF65-F5344CB8AC3E}">
        <p14:creationId xmlns:p14="http://schemas.microsoft.com/office/powerpoint/2010/main" val="34535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Please try to write neatly</a:t>
            </a:r>
          </a:p>
          <a:p>
            <a:r>
              <a:rPr lang="en-US" dirty="0"/>
              <a:t>Please note I filled this out with the mouse pad </a:t>
            </a:r>
            <a:r>
              <a:rPr lang="en-US" dirty="0">
                <a:sym typeface="Wingdings" pitchFamily="2" charset="2"/>
              </a:rPr>
              <a:t></a:t>
            </a:r>
            <a:endParaRPr lang="en-US" dirty="0"/>
          </a:p>
        </p:txBody>
      </p:sp>
      <p:sp>
        <p:nvSpPr>
          <p:cNvPr id="4" name="Slide Number Placeholder 3"/>
          <p:cNvSpPr>
            <a:spLocks noGrp="1"/>
          </p:cNvSpPr>
          <p:nvPr>
            <p:ph type="sldNum" sz="quarter" idx="5"/>
          </p:nvPr>
        </p:nvSpPr>
        <p:spPr/>
        <p:txBody>
          <a:bodyPr/>
          <a:lstStyle/>
          <a:p>
            <a:fld id="{9E11EC53-F507-411E-9ADC-FBCFECE09D3D}" type="slidenum">
              <a:rPr lang="en-US" smtClean="0"/>
              <a:t>8</a:t>
            </a:fld>
            <a:endParaRPr lang="en-US"/>
          </a:p>
        </p:txBody>
      </p:sp>
    </p:spTree>
    <p:extLst>
      <p:ext uri="{BB962C8B-B14F-4D97-AF65-F5344CB8AC3E}">
        <p14:creationId xmlns:p14="http://schemas.microsoft.com/office/powerpoint/2010/main" val="3279513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1-Very useful tool</a:t>
            </a:r>
          </a:p>
          <a:p>
            <a:r>
              <a:rPr lang="en-US" dirty="0"/>
              <a:t>2-Helps put residents at ease.</a:t>
            </a:r>
          </a:p>
        </p:txBody>
      </p:sp>
      <p:sp>
        <p:nvSpPr>
          <p:cNvPr id="4" name="Slide Number Placeholder 3"/>
          <p:cNvSpPr>
            <a:spLocks noGrp="1"/>
          </p:cNvSpPr>
          <p:nvPr>
            <p:ph type="sldNum" sz="quarter" idx="5"/>
          </p:nvPr>
        </p:nvSpPr>
        <p:spPr/>
        <p:txBody>
          <a:bodyPr/>
          <a:lstStyle/>
          <a:p>
            <a:fld id="{9E11EC53-F507-411E-9ADC-FBCFECE09D3D}" type="slidenum">
              <a:rPr lang="en-US" smtClean="0"/>
              <a:t>9</a:t>
            </a:fld>
            <a:endParaRPr lang="en-US"/>
          </a:p>
        </p:txBody>
      </p:sp>
    </p:spTree>
    <p:extLst>
      <p:ext uri="{BB962C8B-B14F-4D97-AF65-F5344CB8AC3E}">
        <p14:creationId xmlns:p14="http://schemas.microsoft.com/office/powerpoint/2010/main" val="3972544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remember the residents are very nervous when we are in their neighborhoods.</a:t>
            </a:r>
          </a:p>
          <a:p>
            <a:r>
              <a:rPr lang="en-US" dirty="0"/>
              <a:t>2-If time allows a small amount of conversation helps calm A LOT of their fears and angst. </a:t>
            </a:r>
          </a:p>
          <a:p>
            <a:r>
              <a:rPr lang="en-US" dirty="0"/>
              <a:t>3- Remember to educate the residents on the things they can quickly do to help protect their property. Clean the roof, clean the gutters, clean the base of the walls. </a:t>
            </a:r>
          </a:p>
          <a:p>
            <a:r>
              <a:rPr lang="en-US" dirty="0"/>
              <a:t>4- One less house we will have to prep. </a:t>
            </a:r>
          </a:p>
          <a:p>
            <a:r>
              <a:rPr lang="en-US" dirty="0"/>
              <a:t>5- I’ve had good luck explaining the basic surface prep and full prep to residents, they just want to know what to do.</a:t>
            </a:r>
          </a:p>
          <a:p>
            <a:endParaRPr lang="en-US" dirty="0"/>
          </a:p>
          <a:p>
            <a:r>
              <a:rPr lang="en-US" dirty="0"/>
              <a:t>6-These handouts are carried with the placard kits.</a:t>
            </a:r>
          </a:p>
        </p:txBody>
      </p:sp>
      <p:sp>
        <p:nvSpPr>
          <p:cNvPr id="4" name="Slide Number Placeholder 3"/>
          <p:cNvSpPr>
            <a:spLocks noGrp="1"/>
          </p:cNvSpPr>
          <p:nvPr>
            <p:ph type="sldNum" sz="quarter" idx="5"/>
          </p:nvPr>
        </p:nvSpPr>
        <p:spPr/>
        <p:txBody>
          <a:bodyPr/>
          <a:lstStyle/>
          <a:p>
            <a:fld id="{9E11EC53-F507-411E-9ADC-FBCFECE09D3D}" type="slidenum">
              <a:rPr lang="en-US" smtClean="0"/>
              <a:t>10</a:t>
            </a:fld>
            <a:endParaRPr lang="en-US"/>
          </a:p>
        </p:txBody>
      </p:sp>
    </p:spTree>
    <p:extLst>
      <p:ext uri="{BB962C8B-B14F-4D97-AF65-F5344CB8AC3E}">
        <p14:creationId xmlns:p14="http://schemas.microsoft.com/office/powerpoint/2010/main" val="3124032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numCol="1"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numCol="1"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numCol="1"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numCol="1">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numCol="1" anchor="b" anchorCtr="0">
            <a:normAutofit/>
          </a:bodyPr>
          <a:lstStyle>
            <a:lvl1pPr algn="l">
              <a:defRPr sz="3200" b="0"/>
            </a:lvl1pPr>
          </a:lstStyle>
          <a:p>
            <a:r>
              <a:rPr lang="en-US"/>
              <a:t>Click to edit Master title style</a:t>
            </a:r>
            <a:endParaRPr/>
          </a:p>
        </p:txBody>
      </p:sp>
      <p:sp>
        <p:nvSpPr>
          <p:cNvPr id="9" name="Rectangle 8" descr=" "/>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numCol="1" rtlCol="0" anchor="ctr"/>
          <a:lstStyle/>
          <a:p>
            <a:pPr algn="ctr"/>
            <a:endParaRPr/>
          </a:p>
        </p:txBody>
      </p:sp>
      <p:sp>
        <p:nvSpPr>
          <p:cNvPr id="3" name="Picture Placeholder 2" descr="An empty placeholder to add an image. Click on the placeholder and select the image that you wish to add. "/>
          <p:cNvSpPr>
            <a:spLocks noGrp="1"/>
          </p:cNvSpPr>
          <p:nvPr>
            <p:ph type="pic" idx="1"/>
          </p:nvPr>
        </p:nvSpPr>
        <p:spPr>
          <a:xfrm>
            <a:off x="507868" y="482600"/>
            <a:ext cx="6602281" cy="5842001"/>
          </a:xfrm>
          <a:noFill/>
          <a:ln w="9525">
            <a:noFill/>
            <a:miter lim="800000"/>
          </a:ln>
          <a:effectLst/>
        </p:spPr>
        <p:txBody>
          <a:bodyPr numCol="1">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numCol="1">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a:p>
        </p:txBody>
      </p:sp>
      <p:sp>
        <p:nvSpPr>
          <p:cNvPr id="3" name="Vertical Text Placeholder 2"/>
          <p:cNvSpPr>
            <a:spLocks noGrp="1"/>
          </p:cNvSpPr>
          <p:nvPr>
            <p:ph type="body" orient="vert" idx="1"/>
          </p:nvPr>
        </p:nvSpPr>
        <p:spPr/>
        <p:txBody>
          <a:bodyPr vert="eaVert" numCol="1"/>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numCol="1"/>
          <a:lstStyle/>
          <a:p>
            <a:endParaRPr/>
          </a:p>
        </p:txBody>
      </p:sp>
      <p:sp>
        <p:nvSpPr>
          <p:cNvPr id="4" name="Date Placeholder 3"/>
          <p:cNvSpPr>
            <a:spLocks noGrp="1"/>
          </p:cNvSpPr>
          <p:nvPr>
            <p:ph type="dt" sz="half" idx="10"/>
          </p:nvPr>
        </p:nvSpPr>
        <p:spPr/>
        <p:txBody>
          <a:bodyPr numCol="1"/>
          <a:lstStyle/>
          <a:p>
            <a:fld id="{3B9B9059-F1D6-41D0-95CF-D21CAA096B3A}" type="datetimeFigureOut">
              <a:rPr lang="en-US"/>
              <a:t>7/19/2022</a:t>
            </a:fld>
            <a:endParaRPr/>
          </a:p>
        </p:txBody>
      </p:sp>
      <p:sp>
        <p:nvSpPr>
          <p:cNvPr id="6" name="Slide Number Placeholder 5"/>
          <p:cNvSpPr>
            <a:spLocks noGrp="1"/>
          </p:cNvSpPr>
          <p:nvPr>
            <p:ph type="sldNum" sz="quarter" idx="12"/>
          </p:nvPr>
        </p:nvSpPr>
        <p:spPr/>
        <p:txBody>
          <a:bodyPr numCol="1"/>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numCol="1"/>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numCol="1"/>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numCol="1"/>
          <a:lstStyle/>
          <a:p>
            <a:endParaRPr/>
          </a:p>
        </p:txBody>
      </p:sp>
      <p:sp>
        <p:nvSpPr>
          <p:cNvPr id="4" name="Date Placeholder 3"/>
          <p:cNvSpPr>
            <a:spLocks noGrp="1"/>
          </p:cNvSpPr>
          <p:nvPr>
            <p:ph type="dt" sz="half" idx="10"/>
          </p:nvPr>
        </p:nvSpPr>
        <p:spPr/>
        <p:txBody>
          <a:bodyPr numCol="1"/>
          <a:lstStyle/>
          <a:p>
            <a:fld id="{3B9B9059-F1D6-41D0-95CF-D21CAA096B3A}" type="datetimeFigureOut">
              <a:rPr lang="en-US"/>
              <a:t>7/19/2022</a:t>
            </a:fld>
            <a:endParaRPr/>
          </a:p>
        </p:txBody>
      </p:sp>
      <p:sp>
        <p:nvSpPr>
          <p:cNvPr id="6" name="Slide Number Placeholder 5"/>
          <p:cNvSpPr>
            <a:spLocks noGrp="1"/>
          </p:cNvSpPr>
          <p:nvPr>
            <p:ph type="sldNum" sz="quarter" idx="12"/>
          </p:nvPr>
        </p:nvSpPr>
        <p:spPr/>
        <p:txBody>
          <a:bodyPr numCol="1"/>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a:p>
        </p:txBody>
      </p:sp>
      <p:sp>
        <p:nvSpPr>
          <p:cNvPr id="3" name="Content Placeholder 2"/>
          <p:cNvSpPr>
            <a:spLocks noGrp="1"/>
          </p:cNvSpPr>
          <p:nvPr>
            <p:ph idx="1"/>
          </p:nvPr>
        </p:nvSpPr>
        <p:spPr/>
        <p:txBody>
          <a:bodyPr numCol="1"/>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numCol="1"/>
          <a:lstStyle/>
          <a:p>
            <a:endParaRPr/>
          </a:p>
        </p:txBody>
      </p:sp>
      <p:sp>
        <p:nvSpPr>
          <p:cNvPr id="4" name="Date Placeholder 3"/>
          <p:cNvSpPr>
            <a:spLocks noGrp="1"/>
          </p:cNvSpPr>
          <p:nvPr>
            <p:ph type="dt" sz="half" idx="10"/>
          </p:nvPr>
        </p:nvSpPr>
        <p:spPr/>
        <p:txBody>
          <a:bodyPr numCol="1"/>
          <a:lstStyle/>
          <a:p>
            <a:fld id="{3B9B9059-F1D6-41D0-95CF-D21CAA096B3A}" type="datetimeFigureOut">
              <a:rPr lang="en-US"/>
              <a:t>7/19/2022</a:t>
            </a:fld>
            <a:endParaRPr/>
          </a:p>
        </p:txBody>
      </p:sp>
      <p:sp>
        <p:nvSpPr>
          <p:cNvPr id="6" name="Slide Number Placeholder 5"/>
          <p:cNvSpPr>
            <a:spLocks noGrp="1"/>
          </p:cNvSpPr>
          <p:nvPr>
            <p:ph type="sldNum" sz="quarter" idx="12"/>
          </p:nvPr>
        </p:nvSpPr>
        <p:spPr/>
        <p:txBody>
          <a:bodyPr numCol="1"/>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numCol="1" rtlCol="0" anchor="ctr"/>
          <a:lstStyle/>
          <a:p>
            <a:pPr algn="ctr"/>
            <a:endParaRPr/>
          </a:p>
        </p:txBody>
      </p:sp>
      <p:sp>
        <p:nvSpPr>
          <p:cNvPr id="2" name="Title 1"/>
          <p:cNvSpPr>
            <a:spLocks noGrp="1"/>
          </p:cNvSpPr>
          <p:nvPr>
            <p:ph type="title"/>
          </p:nvPr>
        </p:nvSpPr>
        <p:spPr>
          <a:xfrm>
            <a:off x="1218883" y="1524000"/>
            <a:ext cx="9751060" cy="1992597"/>
          </a:xfrm>
        </p:spPr>
        <p:txBody>
          <a:bodyPr numCol="1"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numCol="1"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numCol="1"/>
          <a:lstStyle/>
          <a:p>
            <a:endParaRPr/>
          </a:p>
        </p:txBody>
      </p:sp>
      <p:sp>
        <p:nvSpPr>
          <p:cNvPr id="4" name="Date Placeholder 3"/>
          <p:cNvSpPr>
            <a:spLocks noGrp="1"/>
          </p:cNvSpPr>
          <p:nvPr>
            <p:ph type="dt" sz="half" idx="10"/>
          </p:nvPr>
        </p:nvSpPr>
        <p:spPr/>
        <p:txBody>
          <a:bodyPr numCol="1"/>
          <a:lstStyle/>
          <a:p>
            <a:fld id="{3B9B9059-F1D6-41D0-95CF-D21CAA096B3A}" type="datetimeFigureOut">
              <a:rPr lang="en-US"/>
              <a:t>7/19/2022</a:t>
            </a:fld>
            <a:endParaRPr/>
          </a:p>
        </p:txBody>
      </p:sp>
      <p:sp>
        <p:nvSpPr>
          <p:cNvPr id="6" name="Slide Number Placeholder 5"/>
          <p:cNvSpPr>
            <a:spLocks noGrp="1"/>
          </p:cNvSpPr>
          <p:nvPr>
            <p:ph type="sldNum" sz="quarter" idx="12"/>
          </p:nvPr>
        </p:nvSpPr>
        <p:spPr/>
        <p:txBody>
          <a:bodyPr numCol="1"/>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numCol="1">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numCol="1">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numCol="1"/>
          <a:lstStyle/>
          <a:p>
            <a:endParaRPr/>
          </a:p>
        </p:txBody>
      </p:sp>
      <p:sp>
        <p:nvSpPr>
          <p:cNvPr id="5" name="Date Placeholder 4"/>
          <p:cNvSpPr>
            <a:spLocks noGrp="1"/>
          </p:cNvSpPr>
          <p:nvPr>
            <p:ph type="dt" sz="half" idx="10"/>
          </p:nvPr>
        </p:nvSpPr>
        <p:spPr/>
        <p:txBody>
          <a:bodyPr numCol="1"/>
          <a:lstStyle/>
          <a:p>
            <a:fld id="{3B9B9059-F1D6-41D0-95CF-D21CAA096B3A}" type="datetimeFigureOut">
              <a:rPr lang="en-US"/>
              <a:t>7/19/2022</a:t>
            </a:fld>
            <a:endParaRPr/>
          </a:p>
        </p:txBody>
      </p:sp>
      <p:sp>
        <p:nvSpPr>
          <p:cNvPr id="7" name="Slide Number Placeholder 6"/>
          <p:cNvSpPr>
            <a:spLocks noGrp="1"/>
          </p:cNvSpPr>
          <p:nvPr>
            <p:ph type="sldNum" sz="quarter" idx="12"/>
          </p:nvPr>
        </p:nvSpPr>
        <p:spPr/>
        <p:txBody>
          <a:bodyPr numCol="1"/>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numCol="1"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numCol="1">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numCol="1"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numCol="1">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numCol="1"/>
          <a:lstStyle/>
          <a:p>
            <a:endParaRPr/>
          </a:p>
        </p:txBody>
      </p:sp>
      <p:sp>
        <p:nvSpPr>
          <p:cNvPr id="7" name="Date Placeholder 6"/>
          <p:cNvSpPr>
            <a:spLocks noGrp="1"/>
          </p:cNvSpPr>
          <p:nvPr>
            <p:ph type="dt" sz="half" idx="10"/>
          </p:nvPr>
        </p:nvSpPr>
        <p:spPr/>
        <p:txBody>
          <a:bodyPr numCol="1"/>
          <a:lstStyle/>
          <a:p>
            <a:fld id="{3B9B9059-F1D6-41D0-95CF-D21CAA096B3A}" type="datetimeFigureOut">
              <a:rPr lang="en-US"/>
              <a:t>7/19/2022</a:t>
            </a:fld>
            <a:endParaRPr/>
          </a:p>
        </p:txBody>
      </p:sp>
      <p:sp>
        <p:nvSpPr>
          <p:cNvPr id="9" name="Slide Number Placeholder 8"/>
          <p:cNvSpPr>
            <a:spLocks noGrp="1"/>
          </p:cNvSpPr>
          <p:nvPr>
            <p:ph type="sldNum" sz="quarter" idx="12"/>
          </p:nvPr>
        </p:nvSpPr>
        <p:spPr/>
        <p:txBody>
          <a:bodyPr numCol="1"/>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a:p>
        </p:txBody>
      </p:sp>
      <p:sp>
        <p:nvSpPr>
          <p:cNvPr id="4" name="Footer Placeholder 3"/>
          <p:cNvSpPr>
            <a:spLocks noGrp="1"/>
          </p:cNvSpPr>
          <p:nvPr>
            <p:ph type="ftr" sz="quarter" idx="11"/>
          </p:nvPr>
        </p:nvSpPr>
        <p:spPr/>
        <p:txBody>
          <a:bodyPr numCol="1"/>
          <a:lstStyle/>
          <a:p>
            <a:endParaRPr/>
          </a:p>
        </p:txBody>
      </p:sp>
      <p:sp>
        <p:nvSpPr>
          <p:cNvPr id="3" name="Date Placeholder 2"/>
          <p:cNvSpPr>
            <a:spLocks noGrp="1"/>
          </p:cNvSpPr>
          <p:nvPr>
            <p:ph type="dt" sz="half" idx="10"/>
          </p:nvPr>
        </p:nvSpPr>
        <p:spPr/>
        <p:txBody>
          <a:bodyPr numCol="1"/>
          <a:lstStyle/>
          <a:p>
            <a:fld id="{3B9B9059-F1D6-41D0-95CF-D21CAA096B3A}" type="datetimeFigureOut">
              <a:rPr lang="en-US"/>
              <a:t>7/19/2022</a:t>
            </a:fld>
            <a:endParaRPr/>
          </a:p>
        </p:txBody>
      </p:sp>
      <p:sp>
        <p:nvSpPr>
          <p:cNvPr id="5" name="Slide Number Placeholder 4"/>
          <p:cNvSpPr>
            <a:spLocks noGrp="1"/>
          </p:cNvSpPr>
          <p:nvPr>
            <p:ph type="sldNum" sz="quarter" idx="12"/>
          </p:nvPr>
        </p:nvSpPr>
        <p:spPr/>
        <p:txBody>
          <a:bodyPr numCol="1"/>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numCol="1"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numCol="1"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numCol="1">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numCol="1"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numCol="1" rtlCol="0" anchor="ctr"/>
          <a:lstStyle/>
          <a:p>
            <a:pPr algn="ctr"/>
            <a:endParaRPr/>
          </a:p>
        </p:txBody>
      </p:sp>
      <p:sp>
        <p:nvSpPr>
          <p:cNvPr id="2" name="Title 1"/>
          <p:cNvSpPr>
            <a:spLocks noGrp="1"/>
          </p:cNvSpPr>
          <p:nvPr>
            <p:ph type="title"/>
          </p:nvPr>
        </p:nvSpPr>
        <p:spPr>
          <a:xfrm>
            <a:off x="6399133" y="1905000"/>
            <a:ext cx="5180251" cy="1727200"/>
          </a:xfrm>
        </p:spPr>
        <p:txBody>
          <a:bodyPr numCol="1"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numCol="1" rtlCol="0" anchor="ctr"/>
          <a:lstStyle/>
          <a:p>
            <a:pPr algn="ctr"/>
            <a:endParaRPr/>
          </a:p>
        </p:txBody>
      </p:sp>
      <p:sp>
        <p:nvSpPr>
          <p:cNvPr id="3" name="Picture Placeholder 2" descr="An empty placeholder to add an image. Click on the placeholder and select the image that you wish to add. "/>
          <p:cNvSpPr>
            <a:spLocks noGrp="1"/>
          </p:cNvSpPr>
          <p:nvPr>
            <p:ph type="pic" idx="1"/>
          </p:nvPr>
        </p:nvSpPr>
        <p:spPr>
          <a:xfrm>
            <a:off x="507869" y="482601"/>
            <a:ext cx="5077859" cy="5862706"/>
          </a:xfrm>
          <a:noFill/>
          <a:ln w="9525">
            <a:noFill/>
            <a:miter lim="800000"/>
          </a:ln>
          <a:effectLst/>
        </p:spPr>
        <p:txBody>
          <a:bodyPr numCol="1">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numCol="1">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numCol="1"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numCol="1"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numCol="1" rtlCol="0" anchor="ctr"/>
          <a:lstStyle>
            <a:lvl1pPr algn="r">
              <a:defRPr sz="1100">
                <a:solidFill>
                  <a:schemeClr val="tx1"/>
                </a:solidFill>
              </a:defRPr>
            </a:lvl1pPr>
          </a:lstStyle>
          <a:p>
            <a:fld id="{3B9B9059-F1D6-41D0-95CF-D21CAA096B3A}" type="datetimeFigureOut">
              <a:rPr lang="en-US"/>
              <a:pPr/>
              <a:t>7/19/2022</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numCol="1"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customXml" Target="../ink/ink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2" Type="http://schemas.openxmlformats.org/officeDocument/2006/relationships/hyperlink" Target="https://photos.google.com/photo/AF1QipPOTQglTOyrjeYq12lV8P36O981xY9k0y9O8yvC"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0.xml"/><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customXml" Target="../ink/ink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3" Type="http://schemas.openxmlformats.org/officeDocument/2006/relationships/image" Target="../media/image10.png"/><Relationship Id="rId18" Type="http://schemas.openxmlformats.org/officeDocument/2006/relationships/customXml" Target="../ink/ink10.xml"/><Relationship Id="rId26" Type="http://schemas.openxmlformats.org/officeDocument/2006/relationships/customXml" Target="../ink/ink14.xml"/><Relationship Id="rId39" Type="http://schemas.openxmlformats.org/officeDocument/2006/relationships/image" Target="../media/image23.png"/><Relationship Id="rId21" Type="http://schemas.openxmlformats.org/officeDocument/2006/relationships/image" Target="../media/image14.png"/><Relationship Id="rId34" Type="http://schemas.openxmlformats.org/officeDocument/2006/relationships/customXml" Target="../ink/ink18.xml"/><Relationship Id="rId42" Type="http://schemas.openxmlformats.org/officeDocument/2006/relationships/customXml" Target="../ink/ink22.xml"/><Relationship Id="rId47" Type="http://schemas.openxmlformats.org/officeDocument/2006/relationships/image" Target="../media/image27.png"/><Relationship Id="rId50" Type="http://schemas.openxmlformats.org/officeDocument/2006/relationships/customXml" Target="../ink/ink26.xml"/><Relationship Id="rId55" Type="http://schemas.openxmlformats.org/officeDocument/2006/relationships/image" Target="../media/image31.png"/><Relationship Id="rId63" Type="http://schemas.openxmlformats.org/officeDocument/2006/relationships/image" Target="../media/image35.png"/><Relationship Id="rId68" Type="http://schemas.openxmlformats.org/officeDocument/2006/relationships/customXml" Target="../ink/ink35.xml"/><Relationship Id="rId76" Type="http://schemas.openxmlformats.org/officeDocument/2006/relationships/customXml" Target="../ink/ink39.xml"/><Relationship Id="rId7" Type="http://schemas.openxmlformats.org/officeDocument/2006/relationships/image" Target="../media/image7.png"/><Relationship Id="rId71" Type="http://schemas.openxmlformats.org/officeDocument/2006/relationships/image" Target="../media/image39.png"/><Relationship Id="rId2" Type="http://schemas.openxmlformats.org/officeDocument/2006/relationships/notesSlide" Target="../notesSlides/notesSlide7.xml"/><Relationship Id="rId16" Type="http://schemas.openxmlformats.org/officeDocument/2006/relationships/customXml" Target="../ink/ink9.xml"/><Relationship Id="rId29" Type="http://schemas.openxmlformats.org/officeDocument/2006/relationships/image" Target="../media/image18.png"/><Relationship Id="rId11" Type="http://schemas.openxmlformats.org/officeDocument/2006/relationships/image" Target="../media/image9.png"/><Relationship Id="rId24" Type="http://schemas.openxmlformats.org/officeDocument/2006/relationships/customXml" Target="../ink/ink13.xml"/><Relationship Id="rId32" Type="http://schemas.openxmlformats.org/officeDocument/2006/relationships/customXml" Target="../ink/ink17.xml"/><Relationship Id="rId37" Type="http://schemas.openxmlformats.org/officeDocument/2006/relationships/image" Target="../media/image22.png"/><Relationship Id="rId40" Type="http://schemas.openxmlformats.org/officeDocument/2006/relationships/customXml" Target="../ink/ink21.xml"/><Relationship Id="rId45" Type="http://schemas.openxmlformats.org/officeDocument/2006/relationships/image" Target="../media/image26.png"/><Relationship Id="rId53" Type="http://schemas.openxmlformats.org/officeDocument/2006/relationships/image" Target="../media/image30.png"/><Relationship Id="rId58" Type="http://schemas.openxmlformats.org/officeDocument/2006/relationships/customXml" Target="../ink/ink30.xml"/><Relationship Id="rId66" Type="http://schemas.openxmlformats.org/officeDocument/2006/relationships/customXml" Target="../ink/ink34.xml"/><Relationship Id="rId74" Type="http://schemas.openxmlformats.org/officeDocument/2006/relationships/customXml" Target="../ink/ink38.xml"/><Relationship Id="rId79" Type="http://schemas.openxmlformats.org/officeDocument/2006/relationships/image" Target="../media/image43.png"/><Relationship Id="rId5" Type="http://schemas.openxmlformats.org/officeDocument/2006/relationships/image" Target="../media/image6.png"/><Relationship Id="rId61" Type="http://schemas.openxmlformats.org/officeDocument/2006/relationships/image" Target="../media/image34.png"/><Relationship Id="rId10" Type="http://schemas.openxmlformats.org/officeDocument/2006/relationships/customXml" Target="../ink/ink6.xml"/><Relationship Id="rId19" Type="http://schemas.openxmlformats.org/officeDocument/2006/relationships/image" Target="../media/image13.png"/><Relationship Id="rId31" Type="http://schemas.openxmlformats.org/officeDocument/2006/relationships/image" Target="../media/image19.png"/><Relationship Id="rId44" Type="http://schemas.openxmlformats.org/officeDocument/2006/relationships/customXml" Target="../ink/ink23.xml"/><Relationship Id="rId52" Type="http://schemas.openxmlformats.org/officeDocument/2006/relationships/customXml" Target="../ink/ink27.xml"/><Relationship Id="rId60" Type="http://schemas.openxmlformats.org/officeDocument/2006/relationships/customXml" Target="../ink/ink31.xml"/><Relationship Id="rId65" Type="http://schemas.openxmlformats.org/officeDocument/2006/relationships/image" Target="../media/image36.png"/><Relationship Id="rId73" Type="http://schemas.openxmlformats.org/officeDocument/2006/relationships/image" Target="../media/image40.png"/><Relationship Id="rId78" Type="http://schemas.openxmlformats.org/officeDocument/2006/relationships/customXml" Target="../ink/ink40.xml"/><Relationship Id="rId4" Type="http://schemas.openxmlformats.org/officeDocument/2006/relationships/customXml" Target="../ink/ink3.xml"/><Relationship Id="rId9" Type="http://schemas.openxmlformats.org/officeDocument/2006/relationships/image" Target="../media/image8.png"/><Relationship Id="rId14" Type="http://schemas.openxmlformats.org/officeDocument/2006/relationships/customXml" Target="../ink/ink8.xml"/><Relationship Id="rId22" Type="http://schemas.openxmlformats.org/officeDocument/2006/relationships/customXml" Target="../ink/ink12.xml"/><Relationship Id="rId27" Type="http://schemas.openxmlformats.org/officeDocument/2006/relationships/image" Target="../media/image17.png"/><Relationship Id="rId30" Type="http://schemas.openxmlformats.org/officeDocument/2006/relationships/customXml" Target="../ink/ink16.xml"/><Relationship Id="rId35" Type="http://schemas.openxmlformats.org/officeDocument/2006/relationships/image" Target="../media/image21.png"/><Relationship Id="rId43" Type="http://schemas.openxmlformats.org/officeDocument/2006/relationships/image" Target="../media/image25.png"/><Relationship Id="rId48" Type="http://schemas.openxmlformats.org/officeDocument/2006/relationships/customXml" Target="../ink/ink25.xml"/><Relationship Id="rId56" Type="http://schemas.openxmlformats.org/officeDocument/2006/relationships/customXml" Target="../ink/ink29.xml"/><Relationship Id="rId64" Type="http://schemas.openxmlformats.org/officeDocument/2006/relationships/customXml" Target="../ink/ink33.xml"/><Relationship Id="rId69" Type="http://schemas.openxmlformats.org/officeDocument/2006/relationships/image" Target="../media/image38.png"/><Relationship Id="rId77" Type="http://schemas.openxmlformats.org/officeDocument/2006/relationships/image" Target="../media/image42.png"/><Relationship Id="rId8" Type="http://schemas.openxmlformats.org/officeDocument/2006/relationships/customXml" Target="../ink/ink5.xml"/><Relationship Id="rId51" Type="http://schemas.openxmlformats.org/officeDocument/2006/relationships/image" Target="../media/image29.png"/><Relationship Id="rId72" Type="http://schemas.openxmlformats.org/officeDocument/2006/relationships/customXml" Target="../ink/ink37.xml"/><Relationship Id="rId3" Type="http://schemas.openxmlformats.org/officeDocument/2006/relationships/image" Target="../media/image4.png"/><Relationship Id="rId12" Type="http://schemas.openxmlformats.org/officeDocument/2006/relationships/customXml" Target="../ink/ink7.xml"/><Relationship Id="rId17" Type="http://schemas.openxmlformats.org/officeDocument/2006/relationships/image" Target="../media/image12.png"/><Relationship Id="rId25" Type="http://schemas.openxmlformats.org/officeDocument/2006/relationships/image" Target="../media/image16.png"/><Relationship Id="rId33" Type="http://schemas.openxmlformats.org/officeDocument/2006/relationships/image" Target="../media/image20.png"/><Relationship Id="rId38" Type="http://schemas.openxmlformats.org/officeDocument/2006/relationships/customXml" Target="../ink/ink20.xml"/><Relationship Id="rId46" Type="http://schemas.openxmlformats.org/officeDocument/2006/relationships/customXml" Target="../ink/ink24.xml"/><Relationship Id="rId59" Type="http://schemas.openxmlformats.org/officeDocument/2006/relationships/image" Target="../media/image33.png"/><Relationship Id="rId67" Type="http://schemas.openxmlformats.org/officeDocument/2006/relationships/image" Target="../media/image37.png"/><Relationship Id="rId20" Type="http://schemas.openxmlformats.org/officeDocument/2006/relationships/customXml" Target="../ink/ink11.xml"/><Relationship Id="rId41" Type="http://schemas.openxmlformats.org/officeDocument/2006/relationships/image" Target="../media/image24.png"/><Relationship Id="rId54" Type="http://schemas.openxmlformats.org/officeDocument/2006/relationships/customXml" Target="../ink/ink28.xml"/><Relationship Id="rId62" Type="http://schemas.openxmlformats.org/officeDocument/2006/relationships/customXml" Target="../ink/ink32.xml"/><Relationship Id="rId70" Type="http://schemas.openxmlformats.org/officeDocument/2006/relationships/customXml" Target="../ink/ink36.xml"/><Relationship Id="rId75" Type="http://schemas.openxmlformats.org/officeDocument/2006/relationships/image" Target="../media/image41.png"/><Relationship Id="rId1" Type="http://schemas.openxmlformats.org/officeDocument/2006/relationships/slideLayout" Target="../slideLayouts/slideLayout4.xml"/><Relationship Id="rId6" Type="http://schemas.openxmlformats.org/officeDocument/2006/relationships/customXml" Target="../ink/ink4.xml"/><Relationship Id="rId15" Type="http://schemas.openxmlformats.org/officeDocument/2006/relationships/image" Target="../media/image11.png"/><Relationship Id="rId23" Type="http://schemas.openxmlformats.org/officeDocument/2006/relationships/image" Target="../media/image15.png"/><Relationship Id="rId28" Type="http://schemas.openxmlformats.org/officeDocument/2006/relationships/customXml" Target="../ink/ink15.xml"/><Relationship Id="rId36" Type="http://schemas.openxmlformats.org/officeDocument/2006/relationships/customXml" Target="../ink/ink19.xml"/><Relationship Id="rId49" Type="http://schemas.openxmlformats.org/officeDocument/2006/relationships/image" Target="../media/image28.png"/><Relationship Id="rId57"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numCol="1">
            <a:normAutofit fontScale="90000"/>
          </a:bodyPr>
          <a:lstStyle/>
          <a:p>
            <a:br>
              <a:rPr lang="en-US" sz="5400" dirty="0"/>
            </a:br>
            <a:r>
              <a:rPr lang="en-US" sz="6600" dirty="0"/>
              <a:t>OSFM </a:t>
            </a:r>
            <a:r>
              <a:rPr lang="en-US" sz="6600"/>
              <a:t>TFL PLACARD TRAINING</a:t>
            </a:r>
            <a:endParaRPr lang="en-US" sz="6600" dirty="0"/>
          </a:p>
        </p:txBody>
      </p:sp>
      <p:sp>
        <p:nvSpPr>
          <p:cNvPr id="5" name="Subtitle 4"/>
          <p:cNvSpPr>
            <a:spLocks noGrp="1"/>
          </p:cNvSpPr>
          <p:nvPr>
            <p:ph type="subTitle" idx="1"/>
          </p:nvPr>
        </p:nvSpPr>
        <p:spPr/>
        <p:txBody>
          <a:bodyPr numCol="1">
            <a:normAutofit/>
          </a:bodyPr>
          <a:lstStyle/>
          <a:p>
            <a:r>
              <a:rPr lang="en-US" sz="5400" dirty="0"/>
              <a:t>2022</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BB9E7FF9-F608-F037-C4D0-924D55A700CE}"/>
                  </a:ext>
                </a:extLst>
              </p14:cNvPr>
              <p14:cNvContentPartPr/>
              <p14:nvPr/>
            </p14:nvContentPartPr>
            <p14:xfrm>
              <a:off x="-501868" y="402218"/>
              <a:ext cx="360" cy="360"/>
            </p14:xfrm>
          </p:contentPart>
        </mc:Choice>
        <mc:Fallback xmlns="">
          <p:pic>
            <p:nvPicPr>
              <p:cNvPr id="2" name="Ink 1">
                <a:extLst>
                  <a:ext uri="{FF2B5EF4-FFF2-40B4-BE49-F238E27FC236}">
                    <a16:creationId xmlns:a16="http://schemas.microsoft.com/office/drawing/2014/main" id="{BB9E7FF9-F608-F037-C4D0-924D55A700CE}"/>
                  </a:ext>
                </a:extLst>
              </p:cNvPr>
              <p:cNvPicPr/>
              <p:nvPr/>
            </p:nvPicPr>
            <p:blipFill>
              <a:blip r:embed="rId5"/>
              <a:stretch>
                <a:fillRect/>
              </a:stretch>
            </p:blipFill>
            <p:spPr>
              <a:xfrm>
                <a:off x="-555508" y="294578"/>
                <a:ext cx="108000" cy="216000"/>
              </a:xfrm>
              <a:prstGeom prst="rect">
                <a:avLst/>
              </a:prstGeom>
            </p:spPr>
          </p:pic>
        </mc:Fallback>
      </mc:AlternateContent>
    </p:spTree>
    <p:custDataLst>
      <p:tags r:id="rId1"/>
    </p:custDataLst>
    <p:extLst>
      <p:ext uri="{BB962C8B-B14F-4D97-AF65-F5344CB8AC3E}">
        <p14:creationId xmlns:p14="http://schemas.microsoft.com/office/powerpoint/2010/main" val="105237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3C4BB-6CCC-0697-3F8A-E0C8114EE4D0}"/>
              </a:ext>
            </a:extLst>
          </p:cNvPr>
          <p:cNvSpPr>
            <a:spLocks noGrp="1"/>
          </p:cNvSpPr>
          <p:nvPr>
            <p:ph type="title"/>
          </p:nvPr>
        </p:nvSpPr>
        <p:spPr>
          <a:xfrm>
            <a:off x="914162" y="482600"/>
            <a:ext cx="10360501" cy="1041400"/>
          </a:xfrm>
          <a:solidFill>
            <a:schemeClr val="bg1"/>
          </a:solidFill>
        </p:spPr>
        <p:txBody>
          <a:bodyPr>
            <a:normAutofit/>
          </a:bodyPr>
          <a:lstStyle/>
          <a:p>
            <a:pPr algn="ctr"/>
            <a:r>
              <a:rPr lang="en-US" sz="4800" dirty="0"/>
              <a:t>OSFM Placarding</a:t>
            </a:r>
          </a:p>
        </p:txBody>
      </p:sp>
      <p:sp>
        <p:nvSpPr>
          <p:cNvPr id="3" name="Content Placeholder 2">
            <a:extLst>
              <a:ext uri="{FF2B5EF4-FFF2-40B4-BE49-F238E27FC236}">
                <a16:creationId xmlns:a16="http://schemas.microsoft.com/office/drawing/2014/main" id="{8FC3BDDC-E23B-001C-8DA2-CD4569ED874D}"/>
              </a:ext>
            </a:extLst>
          </p:cNvPr>
          <p:cNvSpPr>
            <a:spLocks noGrp="1"/>
          </p:cNvSpPr>
          <p:nvPr>
            <p:ph sz="half" idx="1"/>
          </p:nvPr>
        </p:nvSpPr>
        <p:spPr/>
        <p:txBody>
          <a:bodyPr/>
          <a:lstStyle/>
          <a:p>
            <a:pPr>
              <a:buClr>
                <a:schemeClr val="tx1"/>
              </a:buClr>
            </a:pPr>
            <a:r>
              <a:rPr lang="en-US" dirty="0"/>
              <a:t>For homeowners or occupants that do not have access to a QR reader the Fire Marshal’s office has developed an information sheet explaining the placards.</a:t>
            </a:r>
          </a:p>
          <a:p>
            <a:pPr>
              <a:buClr>
                <a:schemeClr val="tx1"/>
              </a:buClr>
            </a:pPr>
            <a:r>
              <a:rPr lang="en-US" dirty="0"/>
              <a:t>Remind residents the Placard does not indicate if they are home</a:t>
            </a:r>
          </a:p>
          <a:p>
            <a:pPr>
              <a:buClr>
                <a:schemeClr val="tx1"/>
              </a:buClr>
            </a:pPr>
            <a:r>
              <a:rPr lang="en-US" dirty="0"/>
              <a:t>These are great tools when meeting residents with questions.</a:t>
            </a:r>
          </a:p>
        </p:txBody>
      </p:sp>
      <p:sp>
        <p:nvSpPr>
          <p:cNvPr id="4" name="Content Placeholder 3">
            <a:extLst>
              <a:ext uri="{FF2B5EF4-FFF2-40B4-BE49-F238E27FC236}">
                <a16:creationId xmlns:a16="http://schemas.microsoft.com/office/drawing/2014/main" id="{D58B948D-E0F2-CD9C-DB5B-9203CBFB4F7D}"/>
              </a:ext>
            </a:extLst>
          </p:cNvPr>
          <p:cNvSpPr>
            <a:spLocks noGrp="1"/>
          </p:cNvSpPr>
          <p:nvPr>
            <p:ph sz="half" idx="2"/>
          </p:nvPr>
        </p:nvSpPr>
        <p:spPr>
          <a:xfrm>
            <a:off x="11047411" y="1803401"/>
            <a:ext cx="227251" cy="4470400"/>
          </a:xfrm>
        </p:spPr>
        <p:txBody>
          <a:bodyPr/>
          <a:lstStyle/>
          <a:p>
            <a:endParaRPr lang="en-US" dirty="0"/>
          </a:p>
        </p:txBody>
      </p:sp>
      <p:pic>
        <p:nvPicPr>
          <p:cNvPr id="5" name="Content Placeholder 4">
            <a:extLst>
              <a:ext uri="{FF2B5EF4-FFF2-40B4-BE49-F238E27FC236}">
                <a16:creationId xmlns:a16="http://schemas.microsoft.com/office/drawing/2014/main" id="{664F57E0-10D6-59BE-1133-D20E4A86C0F7}"/>
              </a:ext>
            </a:extLst>
          </p:cNvPr>
          <p:cNvPicPr>
            <a:picLocks noChangeAspect="1"/>
          </p:cNvPicPr>
          <p:nvPr/>
        </p:nvPicPr>
        <p:blipFill>
          <a:blip r:embed="rId3"/>
          <a:stretch>
            <a:fillRect/>
          </a:stretch>
        </p:blipFill>
        <p:spPr>
          <a:xfrm>
            <a:off x="6932612" y="1803401"/>
            <a:ext cx="3576146" cy="4639936"/>
          </a:xfrm>
          <a:prstGeom prst="rect">
            <a:avLst/>
          </a:prstGeom>
        </p:spPr>
      </p:pic>
      <p:sp>
        <p:nvSpPr>
          <p:cNvPr id="8" name="Right Arrow 7">
            <a:extLst>
              <a:ext uri="{FF2B5EF4-FFF2-40B4-BE49-F238E27FC236}">
                <a16:creationId xmlns:a16="http://schemas.microsoft.com/office/drawing/2014/main" id="{2FE7CE1F-B5F5-D1A0-1649-84FDB06506A9}"/>
              </a:ext>
            </a:extLst>
          </p:cNvPr>
          <p:cNvSpPr/>
          <p:nvPr/>
        </p:nvSpPr>
        <p:spPr>
          <a:xfrm>
            <a:off x="6094412" y="4114800"/>
            <a:ext cx="978408" cy="380999"/>
          </a:xfrm>
          <a:prstGeom prst="rightArrow">
            <a:avLst/>
          </a:prstGeom>
          <a:solidFill>
            <a:srgbClr val="FFFF00"/>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Tree>
    <p:extLst>
      <p:ext uri="{BB962C8B-B14F-4D97-AF65-F5344CB8AC3E}">
        <p14:creationId xmlns:p14="http://schemas.microsoft.com/office/powerpoint/2010/main" val="3944978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2CF14-D2CD-66F8-5223-261361353E3D}"/>
              </a:ext>
            </a:extLst>
          </p:cNvPr>
          <p:cNvSpPr>
            <a:spLocks noGrp="1"/>
          </p:cNvSpPr>
          <p:nvPr>
            <p:ph type="title"/>
          </p:nvPr>
        </p:nvSpPr>
        <p:spPr>
          <a:xfrm>
            <a:off x="914162" y="304800"/>
            <a:ext cx="10360501" cy="838200"/>
          </a:xfrm>
          <a:solidFill>
            <a:schemeClr val="bg1"/>
          </a:solidFill>
        </p:spPr>
        <p:txBody>
          <a:bodyPr>
            <a:normAutofit/>
          </a:bodyPr>
          <a:lstStyle/>
          <a:p>
            <a:pPr algn="ctr"/>
            <a:r>
              <a:rPr lang="en-US" sz="4800" dirty="0"/>
              <a:t>OSFM Placarding</a:t>
            </a:r>
          </a:p>
        </p:txBody>
      </p:sp>
      <p:sp>
        <p:nvSpPr>
          <p:cNvPr id="9" name="Content Placeholder 8">
            <a:extLst>
              <a:ext uri="{FF2B5EF4-FFF2-40B4-BE49-F238E27FC236}">
                <a16:creationId xmlns:a16="http://schemas.microsoft.com/office/drawing/2014/main" id="{7EF5AE36-820B-E7A7-EAFE-919F35A26093}"/>
              </a:ext>
            </a:extLst>
          </p:cNvPr>
          <p:cNvSpPr>
            <a:spLocks noGrp="1"/>
          </p:cNvSpPr>
          <p:nvPr>
            <p:ph sz="half" idx="1"/>
          </p:nvPr>
        </p:nvSpPr>
        <p:spPr>
          <a:xfrm>
            <a:off x="227012" y="1676399"/>
            <a:ext cx="3352800" cy="4597402"/>
          </a:xfrm>
        </p:spPr>
        <p:txBody>
          <a:bodyPr/>
          <a:lstStyle/>
          <a:p>
            <a:pPr>
              <a:buClr>
                <a:schemeClr val="tx1"/>
              </a:buClr>
            </a:pPr>
            <a:r>
              <a:rPr lang="en-US" dirty="0"/>
              <a:t>This is the inventory of the Placarding Kits.</a:t>
            </a:r>
          </a:p>
          <a:p>
            <a:pPr>
              <a:buClr>
                <a:schemeClr val="tx1"/>
              </a:buClr>
            </a:pPr>
            <a:r>
              <a:rPr lang="en-US"/>
              <a:t>Each kit has  </a:t>
            </a:r>
            <a:r>
              <a:rPr lang="en-US" dirty="0"/>
              <a:t>equipment and supplies for 1 task force. </a:t>
            </a:r>
          </a:p>
          <a:p>
            <a:pPr>
              <a:buClr>
                <a:schemeClr val="tx1"/>
              </a:buClr>
            </a:pPr>
            <a:r>
              <a:rPr lang="en-US" dirty="0"/>
              <a:t>OSFM owns 12 of these kits</a:t>
            </a:r>
          </a:p>
        </p:txBody>
      </p:sp>
      <p:pic>
        <p:nvPicPr>
          <p:cNvPr id="10" name="Picture 2">
            <a:extLst>
              <a:ext uri="{FF2B5EF4-FFF2-40B4-BE49-F238E27FC236}">
                <a16:creationId xmlns:a16="http://schemas.microsoft.com/office/drawing/2014/main" id="{12CD6B3C-2998-B506-5AFB-E8310D9B099C}"/>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21500" b="5848"/>
          <a:stretch/>
        </p:blipFill>
        <p:spPr bwMode="auto">
          <a:xfrm>
            <a:off x="7237412" y="1676399"/>
            <a:ext cx="4612498" cy="46450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DFDFEEBF-2D75-0E77-E96C-29328EE250A4}"/>
              </a:ext>
            </a:extLst>
          </p:cNvPr>
          <p:cNvPicPr>
            <a:picLocks noChangeAspect="1"/>
          </p:cNvPicPr>
          <p:nvPr/>
        </p:nvPicPr>
        <p:blipFill>
          <a:blip r:embed="rId4"/>
          <a:stretch>
            <a:fillRect/>
          </a:stretch>
        </p:blipFill>
        <p:spPr>
          <a:xfrm>
            <a:off x="3710014" y="1676399"/>
            <a:ext cx="3445480" cy="4645068"/>
          </a:xfrm>
          <a:prstGeom prst="rect">
            <a:avLst/>
          </a:prstGeom>
        </p:spPr>
      </p:pic>
    </p:spTree>
    <p:extLst>
      <p:ext uri="{BB962C8B-B14F-4D97-AF65-F5344CB8AC3E}">
        <p14:creationId xmlns:p14="http://schemas.microsoft.com/office/powerpoint/2010/main" val="83827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045BA7-244B-D219-834F-1B4A843F474C}"/>
              </a:ext>
            </a:extLst>
          </p:cNvPr>
          <p:cNvSpPr>
            <a:spLocks noGrp="1"/>
          </p:cNvSpPr>
          <p:nvPr>
            <p:ph type="title"/>
          </p:nvPr>
        </p:nvSpPr>
        <p:spPr>
          <a:xfrm>
            <a:off x="1218883" y="1879599"/>
            <a:ext cx="9751060" cy="1752601"/>
          </a:xfrm>
          <a:solidFill>
            <a:schemeClr val="bg1"/>
          </a:solidFill>
        </p:spPr>
        <p:txBody>
          <a:bodyPr/>
          <a:lstStyle/>
          <a:p>
            <a:r>
              <a:rPr lang="en-US" sz="5400" dirty="0"/>
              <a:t>Structure Prep</a:t>
            </a:r>
            <a:br>
              <a:rPr lang="en-US" sz="5400" dirty="0"/>
            </a:br>
            <a:r>
              <a:rPr lang="en-US" sz="5400" dirty="0"/>
              <a:t>Lessons Learned</a:t>
            </a:r>
          </a:p>
        </p:txBody>
      </p:sp>
      <p:sp>
        <p:nvSpPr>
          <p:cNvPr id="6" name="Text Placeholder 5">
            <a:extLst>
              <a:ext uri="{FF2B5EF4-FFF2-40B4-BE49-F238E27FC236}">
                <a16:creationId xmlns:a16="http://schemas.microsoft.com/office/drawing/2014/main" id="{D3077621-C541-7C2F-490A-BE38ED9A392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87455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914161" y="566259"/>
            <a:ext cx="10360501" cy="1219200"/>
          </a:xfrm>
          <a:solidFill>
            <a:schemeClr val="bg1"/>
          </a:solidFill>
        </p:spPr>
        <p:txBody>
          <a:bodyPr numCol="1">
            <a:normAutofit fontScale="90000"/>
          </a:bodyPr>
          <a:lstStyle/>
          <a:p>
            <a:pPr algn="ctr"/>
            <a:r>
              <a:rPr lang="en-US" sz="4800" dirty="0"/>
              <a:t>Structure Prep-Lessons Learned</a:t>
            </a:r>
          </a:p>
        </p:txBody>
      </p:sp>
      <p:sp>
        <p:nvSpPr>
          <p:cNvPr id="10" name="Content Placeholder 9"/>
          <p:cNvSpPr>
            <a:spLocks noGrp="1"/>
          </p:cNvSpPr>
          <p:nvPr>
            <p:ph sz="half" idx="1"/>
          </p:nvPr>
        </p:nvSpPr>
        <p:spPr>
          <a:xfrm>
            <a:off x="2814399" y="8859838"/>
            <a:ext cx="2208590" cy="1698907"/>
          </a:xfrm>
        </p:spPr>
        <p:txBody>
          <a:bodyPr numCol="1">
            <a:normAutofit fontScale="85000" lnSpcReduction="10000"/>
          </a:bodyPr>
          <a:lstStyle/>
          <a:p>
            <a:pPr marL="0" indent="0">
              <a:buNone/>
            </a:pPr>
            <a:r>
              <a:rPr lang="en-US" dirty="0"/>
              <a:t>Clean your roof and gutters of all flammable debris. Screen all vents with 1/16" metal screen.</a:t>
            </a:r>
          </a:p>
          <a:p>
            <a:endParaRPr lang="en-US" dirty="0"/>
          </a:p>
        </p:txBody>
      </p:sp>
      <p:pic>
        <p:nvPicPr>
          <p:cNvPr id="3074" name="Picture 2" descr="Image may contain: house, tree, plant, sky, outdoor and natur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550817" y="2172295"/>
            <a:ext cx="4723607" cy="37713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may contain: one or more people, tree and outdo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3351212" y="2895600"/>
            <a:ext cx="2819400" cy="37592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60413" y="2438400"/>
            <a:ext cx="2362200" cy="3416320"/>
          </a:xfrm>
          <a:prstGeom prst="rect">
            <a:avLst/>
          </a:prstGeom>
        </p:spPr>
        <p:txBody>
          <a:bodyPr wrap="square" numCol="1">
            <a:spAutoFit/>
          </a:bodyPr>
          <a:lstStyle/>
          <a:p>
            <a:r>
              <a:rPr lang="en-US" dirty="0">
                <a:latin typeface="inherit"/>
              </a:rPr>
              <a:t>Clean your roof and gutters of all flammable debris. Screen all vents with 1/16" metal screen.</a:t>
            </a:r>
            <a:endParaRPr lang="en-US" dirty="0">
              <a:latin typeface="Helvetica" panose="020B0604020202020204" pitchFamily="34" charset="0"/>
            </a:endParaRPr>
          </a:p>
          <a:p>
            <a:br>
              <a:rPr lang="en-US" dirty="0"/>
            </a:br>
            <a:endParaRPr lang="en-US" dirty="0"/>
          </a:p>
        </p:txBody>
      </p:sp>
    </p:spTree>
    <p:extLst>
      <p:ext uri="{BB962C8B-B14F-4D97-AF65-F5344CB8AC3E}">
        <p14:creationId xmlns:p14="http://schemas.microsoft.com/office/powerpoint/2010/main" val="367393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numCol="1">
            <a:normAutofit fontScale="90000"/>
          </a:bodyPr>
          <a:lstStyle/>
          <a:p>
            <a:pPr algn="ctr"/>
            <a:r>
              <a:rPr lang="en-US" sz="4800" dirty="0"/>
              <a:t>Structure Prep-Lessons Learned</a:t>
            </a:r>
          </a:p>
        </p:txBody>
      </p:sp>
      <p:sp>
        <p:nvSpPr>
          <p:cNvPr id="3" name="Content Placeholder 2"/>
          <p:cNvSpPr>
            <a:spLocks noGrp="1"/>
          </p:cNvSpPr>
          <p:nvPr>
            <p:ph sz="half" idx="1"/>
          </p:nvPr>
        </p:nvSpPr>
        <p:spPr/>
        <p:txBody>
          <a:bodyPr numCol="1">
            <a:normAutofit/>
          </a:bodyPr>
          <a:lstStyle/>
          <a:p>
            <a:endParaRPr lang="en-US" dirty="0"/>
          </a:p>
          <a:p>
            <a:endParaRPr lang="en-US" dirty="0"/>
          </a:p>
          <a:p>
            <a:endParaRPr lang="en-US" dirty="0"/>
          </a:p>
          <a:p>
            <a:r>
              <a:rPr lang="en-US" sz="3600" dirty="0"/>
              <a:t>Ember charred gutter that </a:t>
            </a:r>
            <a:r>
              <a:rPr lang="en-US" sz="3300" dirty="0"/>
              <a:t>had</a:t>
            </a:r>
            <a:r>
              <a:rPr lang="en-US" sz="3600" dirty="0"/>
              <a:t> been cleaned</a:t>
            </a:r>
          </a:p>
          <a:p>
            <a:pPr marL="0" indent="0">
              <a:buNone/>
            </a:pPr>
            <a:br>
              <a:rPr lang="en-US" dirty="0"/>
            </a:br>
            <a:endParaRPr lang="en-US" dirty="0"/>
          </a:p>
        </p:txBody>
      </p:sp>
      <p:pic>
        <p:nvPicPr>
          <p:cNvPr id="5122" name="Picture 2" descr="Image may contain: outdoo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109619" y="1803400"/>
            <a:ext cx="3352800" cy="447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6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numCol="1">
            <a:normAutofit fontScale="90000"/>
          </a:bodyPr>
          <a:lstStyle/>
          <a:p>
            <a:pPr algn="ctr"/>
            <a:r>
              <a:rPr lang="en-US" sz="4800" dirty="0"/>
              <a:t>Structure Prep-Lessons Learned</a:t>
            </a:r>
          </a:p>
        </p:txBody>
      </p:sp>
      <p:sp>
        <p:nvSpPr>
          <p:cNvPr id="3" name="Content Placeholder 2"/>
          <p:cNvSpPr>
            <a:spLocks noGrp="1"/>
          </p:cNvSpPr>
          <p:nvPr>
            <p:ph sz="half" idx="1"/>
          </p:nvPr>
        </p:nvSpPr>
        <p:spPr/>
        <p:txBody>
          <a:bodyPr numCol="1">
            <a:normAutofit/>
          </a:bodyPr>
          <a:lstStyle/>
          <a:p>
            <a:endParaRPr lang="en-US" dirty="0"/>
          </a:p>
          <a:p>
            <a:endParaRPr lang="en-US" dirty="0"/>
          </a:p>
          <a:p>
            <a:endParaRPr lang="en-US" dirty="0"/>
          </a:p>
          <a:p>
            <a:r>
              <a:rPr lang="en-US" sz="3300" dirty="0"/>
              <a:t>Ember charred gutter that had been cleaned, no ignition.</a:t>
            </a:r>
          </a:p>
          <a:p>
            <a:pPr marL="0" indent="0">
              <a:buNone/>
            </a:pPr>
            <a:br>
              <a:rPr lang="en-US" dirty="0"/>
            </a:br>
            <a:br>
              <a:rPr lang="en-US" dirty="0"/>
            </a:br>
            <a:endParaRPr lang="en-US" dirty="0"/>
          </a:p>
        </p:txBody>
      </p:sp>
      <p:pic>
        <p:nvPicPr>
          <p:cNvPr id="6146" name="Picture 2" descr="Image may contain: house, tree, plant, sky and outdoo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97613" y="2172295"/>
            <a:ext cx="4976812" cy="3732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20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numCol="1">
            <a:normAutofit fontScale="90000"/>
          </a:bodyPr>
          <a:lstStyle/>
          <a:p>
            <a:pPr algn="ctr"/>
            <a:r>
              <a:rPr lang="en-US" sz="4800" dirty="0"/>
              <a:t>Structure Prep-Lessons Learned</a:t>
            </a:r>
          </a:p>
        </p:txBody>
      </p:sp>
      <p:sp>
        <p:nvSpPr>
          <p:cNvPr id="3" name="Content Placeholder 2"/>
          <p:cNvSpPr>
            <a:spLocks noGrp="1"/>
          </p:cNvSpPr>
          <p:nvPr>
            <p:ph sz="half" idx="1"/>
          </p:nvPr>
        </p:nvSpPr>
        <p:spPr>
          <a:xfrm>
            <a:off x="4951412" y="1803401"/>
            <a:ext cx="2971800" cy="4749799"/>
          </a:xfrm>
        </p:spPr>
        <p:txBody>
          <a:bodyPr numCol="1">
            <a:normAutofit fontScale="40000" lnSpcReduction="20000"/>
          </a:bodyPr>
          <a:lstStyle/>
          <a:p>
            <a:endParaRPr lang="en-US" sz="3300" dirty="0"/>
          </a:p>
          <a:p>
            <a:pPr marL="0" indent="0">
              <a:buNone/>
            </a:pPr>
            <a:endParaRPr lang="en-US" sz="3300" dirty="0"/>
          </a:p>
          <a:p>
            <a:r>
              <a:rPr lang="en-US" sz="7000" dirty="0"/>
              <a:t>Remove storage from under open decks, they're ember traps. Embers will accumulate the same place the leaves do in the fall</a:t>
            </a:r>
          </a:p>
          <a:p>
            <a:pPr marL="0" indent="0">
              <a:buNone/>
            </a:pPr>
            <a:br>
              <a:rPr lang="en-US" dirty="0"/>
            </a:br>
            <a:endParaRPr lang="en-US" dirty="0"/>
          </a:p>
        </p:txBody>
      </p:sp>
      <p:pic>
        <p:nvPicPr>
          <p:cNvPr id="7170" name="Picture 2" descr="Image may contain: house and outdoo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228012" y="2057400"/>
            <a:ext cx="3295650" cy="4089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a:srcRect l="7845" r="-199" b="13565"/>
          <a:stretch/>
        </p:blipFill>
        <p:spPr>
          <a:xfrm>
            <a:off x="466002" y="2057400"/>
            <a:ext cx="4485410" cy="4089400"/>
          </a:xfrm>
          <a:prstGeom prst="rect">
            <a:avLst/>
          </a:prstGeom>
        </p:spPr>
      </p:pic>
    </p:spTree>
    <p:custDataLst>
      <p:tags r:id="rId1"/>
    </p:custDataLst>
    <p:extLst>
      <p:ext uri="{BB962C8B-B14F-4D97-AF65-F5344CB8AC3E}">
        <p14:creationId xmlns:p14="http://schemas.microsoft.com/office/powerpoint/2010/main" val="391456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numCol="1">
            <a:normAutofit fontScale="90000"/>
          </a:bodyPr>
          <a:lstStyle/>
          <a:p>
            <a:pPr algn="ctr"/>
            <a:r>
              <a:rPr lang="en-US" sz="4800" dirty="0"/>
              <a:t>Structure Prep-Lessons Learned</a:t>
            </a:r>
          </a:p>
        </p:txBody>
      </p:sp>
      <p:sp>
        <p:nvSpPr>
          <p:cNvPr id="3" name="Content Placeholder 2"/>
          <p:cNvSpPr>
            <a:spLocks noGrp="1"/>
          </p:cNvSpPr>
          <p:nvPr>
            <p:ph sz="half" idx="1"/>
          </p:nvPr>
        </p:nvSpPr>
        <p:spPr>
          <a:xfrm>
            <a:off x="914162" y="1803401"/>
            <a:ext cx="7161450" cy="711199"/>
          </a:xfrm>
        </p:spPr>
        <p:txBody>
          <a:bodyPr numCol="1">
            <a:normAutofit/>
          </a:bodyPr>
          <a:lstStyle/>
          <a:p>
            <a:r>
              <a:rPr lang="en-US" sz="3600" dirty="0"/>
              <a:t>Same areas cleaned up</a:t>
            </a:r>
          </a:p>
          <a:p>
            <a:endParaRPr lang="en-US" dirty="0"/>
          </a:p>
        </p:txBody>
      </p:sp>
      <p:pic>
        <p:nvPicPr>
          <p:cNvPr id="6" name="Picture 5"/>
          <p:cNvPicPr>
            <a:picLocks noChangeAspect="1"/>
          </p:cNvPicPr>
          <p:nvPr/>
        </p:nvPicPr>
        <p:blipFill>
          <a:blip r:embed="rId3"/>
          <a:stretch>
            <a:fillRect/>
          </a:stretch>
        </p:blipFill>
        <p:spPr>
          <a:xfrm>
            <a:off x="1293812" y="2606676"/>
            <a:ext cx="4999567" cy="3749675"/>
          </a:xfrm>
          <a:prstGeom prst="rect">
            <a:avLst/>
          </a:prstGeom>
        </p:spPr>
      </p:pic>
      <p:pic>
        <p:nvPicPr>
          <p:cNvPr id="7" name="Content Placeholder 6"/>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627812" y="2145004"/>
            <a:ext cx="4976812" cy="3732609"/>
          </a:xfrm>
        </p:spPr>
      </p:pic>
    </p:spTree>
    <p:custDataLst>
      <p:tags r:id="rId1"/>
    </p:custDataLst>
    <p:extLst>
      <p:ext uri="{BB962C8B-B14F-4D97-AF65-F5344CB8AC3E}">
        <p14:creationId xmlns:p14="http://schemas.microsoft.com/office/powerpoint/2010/main" val="243534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numCol="1">
            <a:normAutofit fontScale="90000"/>
          </a:bodyPr>
          <a:lstStyle/>
          <a:p>
            <a:pPr algn="ctr"/>
            <a:r>
              <a:rPr lang="en-US" sz="4800" dirty="0"/>
              <a:t>Structure Prep-Lessons Learned</a:t>
            </a:r>
          </a:p>
        </p:txBody>
      </p:sp>
      <p:sp>
        <p:nvSpPr>
          <p:cNvPr id="3" name="Content Placeholder 2"/>
          <p:cNvSpPr>
            <a:spLocks noGrp="1"/>
          </p:cNvSpPr>
          <p:nvPr>
            <p:ph sz="half" idx="1"/>
          </p:nvPr>
        </p:nvSpPr>
        <p:spPr/>
        <p:txBody>
          <a:bodyPr numCol="1">
            <a:normAutofit/>
          </a:bodyPr>
          <a:lstStyle/>
          <a:p>
            <a:endParaRPr lang="en-US" dirty="0"/>
          </a:p>
          <a:p>
            <a:r>
              <a:rPr lang="en-US" sz="3300" dirty="0"/>
              <a:t>Clean the base of all the walls 3-5 feet. This keeps wall from direct flame contact. Remember a flame will be 1.5 times as high as what's burning</a:t>
            </a:r>
          </a:p>
          <a:p>
            <a:pPr marL="0" indent="0">
              <a:buNone/>
            </a:pPr>
            <a:endParaRPr lang="en-US" dirty="0"/>
          </a:p>
        </p:txBody>
      </p:sp>
      <p:pic>
        <p:nvPicPr>
          <p:cNvPr id="5" name="Content Placeholder 4"/>
          <p:cNvPicPr>
            <a:picLocks noGrp="1" noChangeAspect="1"/>
          </p:cNvPicPr>
          <p:nvPr>
            <p:ph sz="half" idx="2"/>
          </p:nvPr>
        </p:nvPicPr>
        <p:blipFill rotWithShape="1">
          <a:blip r:embed="rId4"/>
          <a:srcRect l="1935" b="9468"/>
          <a:stretch/>
        </p:blipFill>
        <p:spPr>
          <a:xfrm>
            <a:off x="7237412" y="2285999"/>
            <a:ext cx="3861593" cy="3987801"/>
          </a:xfrm>
          <a:prstGeom prst="rect">
            <a:avLst/>
          </a:prstGeom>
        </p:spPr>
      </p:pic>
    </p:spTree>
    <p:custDataLst>
      <p:tags r:id="rId1"/>
    </p:custDataLst>
    <p:extLst>
      <p:ext uri="{BB962C8B-B14F-4D97-AF65-F5344CB8AC3E}">
        <p14:creationId xmlns:p14="http://schemas.microsoft.com/office/powerpoint/2010/main" val="381301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numCol="1">
            <a:normAutofit fontScale="90000"/>
          </a:bodyPr>
          <a:lstStyle/>
          <a:p>
            <a:pPr algn="ctr"/>
            <a:r>
              <a:rPr lang="en-US" sz="4800" dirty="0"/>
              <a:t>Structure Prep-Lessons Learned</a:t>
            </a:r>
          </a:p>
        </p:txBody>
      </p:sp>
      <p:sp>
        <p:nvSpPr>
          <p:cNvPr id="3" name="Content Placeholder 2"/>
          <p:cNvSpPr>
            <a:spLocks noGrp="1"/>
          </p:cNvSpPr>
          <p:nvPr>
            <p:ph sz="half" idx="1"/>
          </p:nvPr>
        </p:nvSpPr>
        <p:spPr/>
        <p:txBody>
          <a:bodyPr numCol="1">
            <a:normAutofit/>
          </a:bodyPr>
          <a:lstStyle/>
          <a:p>
            <a:endParaRPr lang="en-US" sz="3300" dirty="0"/>
          </a:p>
          <a:p>
            <a:endParaRPr lang="en-US" sz="3300" dirty="0"/>
          </a:p>
          <a:p>
            <a:r>
              <a:rPr lang="en-US" sz="3300" dirty="0"/>
              <a:t>We've added rock around the base of our walls</a:t>
            </a:r>
          </a:p>
          <a:p>
            <a:pPr marL="0" indent="0">
              <a:buNone/>
            </a:pPr>
            <a:endParaRPr lang="en-US" dirty="0"/>
          </a:p>
        </p:txBody>
      </p:sp>
      <p:pic>
        <p:nvPicPr>
          <p:cNvPr id="5" name="Content Placeholder 4"/>
          <p:cNvPicPr>
            <a:picLocks noGrp="1" noChangeAspect="1"/>
          </p:cNvPicPr>
          <p:nvPr>
            <p:ph sz="half" idx="2"/>
          </p:nvPr>
        </p:nvPicPr>
        <p:blipFill>
          <a:blip r:embed="rId3"/>
          <a:stretch>
            <a:fillRect/>
          </a:stretch>
        </p:blipFill>
        <p:spPr>
          <a:xfrm>
            <a:off x="7161212" y="2133600"/>
            <a:ext cx="3251993" cy="4335991"/>
          </a:xfrm>
          <a:prstGeom prst="rect">
            <a:avLst/>
          </a:prstGeom>
        </p:spPr>
      </p:pic>
    </p:spTree>
    <p:custDataLst>
      <p:tags r:id="rId1"/>
    </p:custDataLst>
    <p:extLst>
      <p:ext uri="{BB962C8B-B14F-4D97-AF65-F5344CB8AC3E}">
        <p14:creationId xmlns:p14="http://schemas.microsoft.com/office/powerpoint/2010/main" val="390392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93C21-4EE6-A2D1-3C34-496AACC5701C}"/>
              </a:ext>
            </a:extLst>
          </p:cNvPr>
          <p:cNvSpPr>
            <a:spLocks noGrp="1"/>
          </p:cNvSpPr>
          <p:nvPr>
            <p:ph type="title"/>
          </p:nvPr>
        </p:nvSpPr>
        <p:spPr>
          <a:xfrm>
            <a:off x="1218883" y="1752600"/>
            <a:ext cx="9751060" cy="1981200"/>
          </a:xfrm>
          <a:solidFill>
            <a:schemeClr val="bg1"/>
          </a:solidFill>
        </p:spPr>
        <p:txBody>
          <a:bodyPr>
            <a:normAutofit/>
          </a:bodyPr>
          <a:lstStyle/>
          <a:p>
            <a:r>
              <a:rPr lang="en-US" sz="6600" dirty="0"/>
              <a:t>Firefighter Risk Assessment Placard</a:t>
            </a:r>
          </a:p>
        </p:txBody>
      </p:sp>
      <p:sp>
        <p:nvSpPr>
          <p:cNvPr id="3" name="Content Placeholder 2">
            <a:extLst>
              <a:ext uri="{FF2B5EF4-FFF2-40B4-BE49-F238E27FC236}">
                <a16:creationId xmlns:a16="http://schemas.microsoft.com/office/drawing/2014/main" id="{507C43F1-4D7B-3185-15D9-E56C639CD738}"/>
              </a:ext>
            </a:extLst>
          </p:cNvPr>
          <p:cNvSpPr>
            <a:spLocks noGrp="1"/>
          </p:cNvSpPr>
          <p:nvPr>
            <p:ph type="body" idx="1"/>
          </p:nvPr>
        </p:nvSpPr>
        <p:spPr/>
        <p:txBody>
          <a:bodyPr/>
          <a:lstStyle/>
          <a:p>
            <a:endParaRPr lang="en-US" dirty="0">
              <a:hlinkClick r:id="rId2"/>
            </a:endParaRPr>
          </a:p>
          <a:p>
            <a:endParaRPr lang="en-US" dirty="0"/>
          </a:p>
        </p:txBody>
      </p:sp>
    </p:spTree>
    <p:extLst>
      <p:ext uri="{BB962C8B-B14F-4D97-AF65-F5344CB8AC3E}">
        <p14:creationId xmlns:p14="http://schemas.microsoft.com/office/powerpoint/2010/main" val="350113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solidFill>
            <a:schemeClr val="bg1"/>
          </a:solidFill>
        </p:spPr>
        <p:txBody>
          <a:bodyPr numCol="1">
            <a:normAutofit fontScale="90000"/>
          </a:bodyPr>
          <a:lstStyle/>
          <a:p>
            <a:pPr algn="ctr"/>
            <a:r>
              <a:rPr lang="en-US" sz="4800" dirty="0"/>
              <a:t>Structure Prep-Lessons Learned</a:t>
            </a:r>
          </a:p>
        </p:txBody>
      </p:sp>
      <p:sp>
        <p:nvSpPr>
          <p:cNvPr id="10" name="Content Placeholder 9"/>
          <p:cNvSpPr>
            <a:spLocks noGrp="1"/>
          </p:cNvSpPr>
          <p:nvPr>
            <p:ph sz="half" idx="1"/>
          </p:nvPr>
        </p:nvSpPr>
        <p:spPr>
          <a:xfrm>
            <a:off x="914162" y="1803401"/>
            <a:ext cx="4977104" cy="4470399"/>
          </a:xfrm>
        </p:spPr>
        <p:txBody>
          <a:bodyPr numCol="1">
            <a:normAutofit fontScale="92500" lnSpcReduction="20000"/>
          </a:bodyPr>
          <a:lstStyle/>
          <a:p>
            <a:pPr marL="0" indent="0">
              <a:buNone/>
            </a:pPr>
            <a:endParaRPr lang="en-US" dirty="0"/>
          </a:p>
          <a:p>
            <a:pPr marL="0" indent="0">
              <a:buNone/>
            </a:pPr>
            <a:endParaRPr lang="en-US" dirty="0"/>
          </a:p>
          <a:p>
            <a:pPr marL="0" indent="0">
              <a:buNone/>
            </a:pPr>
            <a:endParaRPr lang="en-US" dirty="0"/>
          </a:p>
          <a:p>
            <a:r>
              <a:rPr lang="en-US" sz="3600" dirty="0"/>
              <a:t>This pic is where embers came into the attic of a home in Central Oregon that had screened vents. Embers were too small to ignite</a:t>
            </a:r>
          </a:p>
          <a:p>
            <a:pPr marL="0" indent="0">
              <a:buNone/>
            </a:pPr>
            <a:br>
              <a:rPr lang="en-US" dirty="0"/>
            </a:br>
            <a:endParaRPr lang="en-US" dirty="0"/>
          </a:p>
        </p:txBody>
      </p:sp>
      <p:pic>
        <p:nvPicPr>
          <p:cNvPr id="4098" name="Picture 2" descr="Image may contain: indoo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237412" y="2209800"/>
            <a:ext cx="3352800" cy="4216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92055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A8178C7-0585-F1AE-B559-96D4188BEBA6}"/>
              </a:ext>
            </a:extLst>
          </p:cNvPr>
          <p:cNvSpPr>
            <a:spLocks noGrp="1"/>
          </p:cNvSpPr>
          <p:nvPr>
            <p:ph type="title"/>
          </p:nvPr>
        </p:nvSpPr>
        <p:spPr>
          <a:solidFill>
            <a:schemeClr val="bg1"/>
          </a:solidFill>
        </p:spPr>
        <p:txBody>
          <a:bodyPr>
            <a:normAutofit/>
          </a:bodyPr>
          <a:lstStyle/>
          <a:p>
            <a:pPr algn="ctr"/>
            <a:r>
              <a:rPr lang="en-US" sz="4400" dirty="0"/>
              <a:t>Structure Prep-Lessons Learned</a:t>
            </a:r>
          </a:p>
        </p:txBody>
      </p:sp>
      <p:sp>
        <p:nvSpPr>
          <p:cNvPr id="2" name="Content Placeholder 1">
            <a:extLst>
              <a:ext uri="{FF2B5EF4-FFF2-40B4-BE49-F238E27FC236}">
                <a16:creationId xmlns:a16="http://schemas.microsoft.com/office/drawing/2014/main" id="{75EE5A7B-51E8-6883-CD0A-A6CF678434A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A0E15FC-B6A4-7391-828C-2A1A9758DC91}"/>
              </a:ext>
            </a:extLst>
          </p:cNvPr>
          <p:cNvPicPr>
            <a:picLocks noChangeAspect="1"/>
          </p:cNvPicPr>
          <p:nvPr/>
        </p:nvPicPr>
        <p:blipFill rotWithShape="1">
          <a:blip r:embed="rId4"/>
          <a:srcRect r="-2" b="32634"/>
          <a:stretch/>
        </p:blipFill>
        <p:spPr>
          <a:xfrm>
            <a:off x="3465512" y="1803401"/>
            <a:ext cx="5257800" cy="4722519"/>
          </a:xfrm>
          <a:prstGeom prst="rect">
            <a:avLst/>
          </a:prstGeom>
          <a:noFill/>
        </p:spPr>
      </p:pic>
    </p:spTree>
    <p:custDataLst>
      <p:tags r:id="rId1"/>
    </p:custDataLst>
    <p:extLst>
      <p:ext uri="{BB962C8B-B14F-4D97-AF65-F5344CB8AC3E}">
        <p14:creationId xmlns:p14="http://schemas.microsoft.com/office/powerpoint/2010/main" val="114389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C192D83-C37C-1A40-C027-1EE449F2B5CE}"/>
              </a:ext>
            </a:extLst>
          </p:cNvPr>
          <p:cNvSpPr>
            <a:spLocks noGrp="1"/>
          </p:cNvSpPr>
          <p:nvPr>
            <p:ph type="title"/>
          </p:nvPr>
        </p:nvSpPr>
        <p:spPr>
          <a:xfrm>
            <a:off x="914162" y="482600"/>
            <a:ext cx="10360501" cy="1219200"/>
          </a:xfrm>
          <a:solidFill>
            <a:schemeClr val="bg1"/>
          </a:solidFill>
        </p:spPr>
        <p:txBody>
          <a:bodyPr anchor="b">
            <a:normAutofit/>
          </a:bodyPr>
          <a:lstStyle/>
          <a:p>
            <a:pPr algn="ctr"/>
            <a:r>
              <a:rPr lang="en-US" sz="4400" dirty="0"/>
              <a:t>Structure Prep-Lessons Learned</a:t>
            </a:r>
          </a:p>
        </p:txBody>
      </p:sp>
      <p:pic>
        <p:nvPicPr>
          <p:cNvPr id="5" name="Picture 4">
            <a:extLst>
              <a:ext uri="{FF2B5EF4-FFF2-40B4-BE49-F238E27FC236}">
                <a16:creationId xmlns:a16="http://schemas.microsoft.com/office/drawing/2014/main" id="{FEAC1F85-38BC-00C8-B12A-A947E9F54CDF}"/>
              </a:ext>
            </a:extLst>
          </p:cNvPr>
          <p:cNvPicPr>
            <a:picLocks noChangeAspect="1"/>
          </p:cNvPicPr>
          <p:nvPr/>
        </p:nvPicPr>
        <p:blipFill rotWithShape="1">
          <a:blip r:embed="rId3"/>
          <a:srcRect t="20335" r="-1" b="22133"/>
          <a:stretch/>
        </p:blipFill>
        <p:spPr>
          <a:xfrm>
            <a:off x="914162" y="1803401"/>
            <a:ext cx="10360501" cy="4470400"/>
          </a:xfrm>
          <a:prstGeom prst="rect">
            <a:avLst/>
          </a:prstGeom>
          <a:noFill/>
        </p:spPr>
      </p:pic>
    </p:spTree>
    <p:extLst>
      <p:ext uri="{BB962C8B-B14F-4D97-AF65-F5344CB8AC3E}">
        <p14:creationId xmlns:p14="http://schemas.microsoft.com/office/powerpoint/2010/main" val="338632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715B5AB-6E3E-A5F3-6CB4-276DC253111A}"/>
              </a:ext>
            </a:extLst>
          </p:cNvPr>
          <p:cNvSpPr>
            <a:spLocks noGrp="1"/>
          </p:cNvSpPr>
          <p:nvPr>
            <p:ph type="title"/>
          </p:nvPr>
        </p:nvSpPr>
        <p:spPr>
          <a:xfrm>
            <a:off x="914162" y="482600"/>
            <a:ext cx="10360501" cy="1219200"/>
          </a:xfrm>
          <a:solidFill>
            <a:schemeClr val="bg1"/>
          </a:solidFill>
        </p:spPr>
        <p:txBody>
          <a:bodyPr anchor="b">
            <a:normAutofit/>
          </a:bodyPr>
          <a:lstStyle/>
          <a:p>
            <a:pPr algn="ctr"/>
            <a:r>
              <a:rPr lang="en-US" sz="4400" dirty="0"/>
              <a:t>Structure Prep-Lessons Learned</a:t>
            </a:r>
          </a:p>
        </p:txBody>
      </p:sp>
      <p:pic>
        <p:nvPicPr>
          <p:cNvPr id="5" name="Picture 4">
            <a:extLst>
              <a:ext uri="{FF2B5EF4-FFF2-40B4-BE49-F238E27FC236}">
                <a16:creationId xmlns:a16="http://schemas.microsoft.com/office/drawing/2014/main" id="{7C063CE6-666C-E21E-744B-746F10299A4F}"/>
              </a:ext>
            </a:extLst>
          </p:cNvPr>
          <p:cNvPicPr>
            <a:picLocks noChangeAspect="1"/>
          </p:cNvPicPr>
          <p:nvPr/>
        </p:nvPicPr>
        <p:blipFill rotWithShape="1">
          <a:blip r:embed="rId3"/>
          <a:srcRect t="3048" r="-1" b="39420"/>
          <a:stretch/>
        </p:blipFill>
        <p:spPr>
          <a:xfrm>
            <a:off x="914162" y="1803401"/>
            <a:ext cx="10360501" cy="4470400"/>
          </a:xfrm>
          <a:prstGeom prst="rect">
            <a:avLst/>
          </a:prstGeom>
          <a:noFill/>
        </p:spPr>
      </p:pic>
    </p:spTree>
    <p:extLst>
      <p:ext uri="{BB962C8B-B14F-4D97-AF65-F5344CB8AC3E}">
        <p14:creationId xmlns:p14="http://schemas.microsoft.com/office/powerpoint/2010/main" val="58421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20FC63E-FF00-E19A-473E-F0C88121F21E}"/>
              </a:ext>
            </a:extLst>
          </p:cNvPr>
          <p:cNvSpPr>
            <a:spLocks noGrp="1"/>
          </p:cNvSpPr>
          <p:nvPr>
            <p:ph type="title"/>
          </p:nvPr>
        </p:nvSpPr>
        <p:spPr>
          <a:xfrm>
            <a:off x="914162" y="482600"/>
            <a:ext cx="10360501" cy="1219200"/>
          </a:xfrm>
          <a:solidFill>
            <a:schemeClr val="bg1"/>
          </a:solidFill>
        </p:spPr>
        <p:txBody>
          <a:bodyPr anchor="b">
            <a:normAutofit/>
          </a:bodyPr>
          <a:lstStyle/>
          <a:p>
            <a:pPr algn="ctr"/>
            <a:r>
              <a:rPr lang="en-US" sz="4400" dirty="0"/>
              <a:t>Structure Prep-Lessons Learned</a:t>
            </a:r>
          </a:p>
        </p:txBody>
      </p:sp>
      <p:sp>
        <p:nvSpPr>
          <p:cNvPr id="15" name="Content Placeholder 2">
            <a:extLst>
              <a:ext uri="{FF2B5EF4-FFF2-40B4-BE49-F238E27FC236}">
                <a16:creationId xmlns:a16="http://schemas.microsoft.com/office/drawing/2014/main" id="{F9C759D5-C462-242D-A000-10E416AF1103}"/>
              </a:ext>
            </a:extLst>
          </p:cNvPr>
          <p:cNvSpPr>
            <a:spLocks noGrp="1"/>
          </p:cNvSpPr>
          <p:nvPr>
            <p:ph sz="half" idx="1"/>
          </p:nvPr>
        </p:nvSpPr>
        <p:spPr>
          <a:xfrm>
            <a:off x="914162" y="1803401"/>
            <a:ext cx="4977104" cy="4470400"/>
          </a:xfrm>
        </p:spPr>
        <p:txBody>
          <a:bodyPr/>
          <a:lstStyle/>
          <a:p>
            <a:endParaRPr lang="en-US"/>
          </a:p>
        </p:txBody>
      </p:sp>
      <p:pic>
        <p:nvPicPr>
          <p:cNvPr id="5" name="Picture 4">
            <a:extLst>
              <a:ext uri="{FF2B5EF4-FFF2-40B4-BE49-F238E27FC236}">
                <a16:creationId xmlns:a16="http://schemas.microsoft.com/office/drawing/2014/main" id="{0DDC934C-5E07-782D-BE57-5136CA2111D9}"/>
              </a:ext>
            </a:extLst>
          </p:cNvPr>
          <p:cNvPicPr>
            <a:picLocks noChangeAspect="1"/>
          </p:cNvPicPr>
          <p:nvPr/>
        </p:nvPicPr>
        <p:blipFill rotWithShape="1">
          <a:blip r:embed="rId3"/>
          <a:srcRect r="16497" b="-2"/>
          <a:stretch/>
        </p:blipFill>
        <p:spPr>
          <a:xfrm>
            <a:off x="6297559" y="1803401"/>
            <a:ext cx="4977104" cy="4470400"/>
          </a:xfrm>
          <a:prstGeom prst="rect">
            <a:avLst/>
          </a:prstGeom>
          <a:noFill/>
        </p:spPr>
      </p:pic>
    </p:spTree>
    <p:extLst>
      <p:ext uri="{BB962C8B-B14F-4D97-AF65-F5344CB8AC3E}">
        <p14:creationId xmlns:p14="http://schemas.microsoft.com/office/powerpoint/2010/main" val="384765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F2C66C0-4701-0FB2-1122-06E21D5719D8}"/>
              </a:ext>
            </a:extLst>
          </p:cNvPr>
          <p:cNvSpPr>
            <a:spLocks noGrp="1"/>
          </p:cNvSpPr>
          <p:nvPr>
            <p:ph type="title"/>
          </p:nvPr>
        </p:nvSpPr>
        <p:spPr>
          <a:xfrm>
            <a:off x="914162" y="482600"/>
            <a:ext cx="10360501" cy="1219200"/>
          </a:xfrm>
          <a:solidFill>
            <a:schemeClr val="bg1"/>
          </a:solidFill>
        </p:spPr>
        <p:txBody>
          <a:bodyPr anchor="b">
            <a:normAutofit/>
          </a:bodyPr>
          <a:lstStyle/>
          <a:p>
            <a:pPr algn="ctr"/>
            <a:r>
              <a:rPr lang="en-US" sz="4400" dirty="0"/>
              <a:t>Structure Prep-Lessons Learned</a:t>
            </a:r>
          </a:p>
        </p:txBody>
      </p:sp>
      <p:pic>
        <p:nvPicPr>
          <p:cNvPr id="5" name="Picture 4">
            <a:extLst>
              <a:ext uri="{FF2B5EF4-FFF2-40B4-BE49-F238E27FC236}">
                <a16:creationId xmlns:a16="http://schemas.microsoft.com/office/drawing/2014/main" id="{FA87F5E0-83E3-61C8-7AE7-C0286615E1AF}"/>
              </a:ext>
            </a:extLst>
          </p:cNvPr>
          <p:cNvPicPr>
            <a:picLocks noChangeAspect="1"/>
          </p:cNvPicPr>
          <p:nvPr/>
        </p:nvPicPr>
        <p:blipFill rotWithShape="1">
          <a:blip r:embed="rId3"/>
          <a:srcRect t="11837" r="-1" b="30631"/>
          <a:stretch/>
        </p:blipFill>
        <p:spPr>
          <a:xfrm>
            <a:off x="914162" y="1803401"/>
            <a:ext cx="10360501" cy="4470400"/>
          </a:xfrm>
          <a:prstGeom prst="rect">
            <a:avLst/>
          </a:prstGeom>
          <a:noFill/>
        </p:spPr>
      </p:pic>
    </p:spTree>
    <p:extLst>
      <p:ext uri="{BB962C8B-B14F-4D97-AF65-F5344CB8AC3E}">
        <p14:creationId xmlns:p14="http://schemas.microsoft.com/office/powerpoint/2010/main" val="14549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2C08D64-E722-5511-0D41-D3B1ED48255E}"/>
              </a:ext>
            </a:extLst>
          </p:cNvPr>
          <p:cNvSpPr>
            <a:spLocks noGrp="1"/>
          </p:cNvSpPr>
          <p:nvPr>
            <p:ph type="title"/>
          </p:nvPr>
        </p:nvSpPr>
        <p:spPr>
          <a:xfrm>
            <a:off x="914162" y="482600"/>
            <a:ext cx="10360501" cy="1219200"/>
          </a:xfrm>
          <a:solidFill>
            <a:schemeClr val="bg1"/>
          </a:solidFill>
        </p:spPr>
        <p:txBody>
          <a:bodyPr anchor="b">
            <a:normAutofit/>
          </a:bodyPr>
          <a:lstStyle/>
          <a:p>
            <a:pPr algn="ctr"/>
            <a:r>
              <a:rPr lang="en-US" sz="4400" dirty="0"/>
              <a:t>Structure Prep-Lessons Learned</a:t>
            </a:r>
          </a:p>
        </p:txBody>
      </p:sp>
      <p:pic>
        <p:nvPicPr>
          <p:cNvPr id="5" name="Picture 4">
            <a:extLst>
              <a:ext uri="{FF2B5EF4-FFF2-40B4-BE49-F238E27FC236}">
                <a16:creationId xmlns:a16="http://schemas.microsoft.com/office/drawing/2014/main" id="{5368574D-C9F5-300E-A68F-A27FE8F31BDD}"/>
              </a:ext>
            </a:extLst>
          </p:cNvPr>
          <p:cNvPicPr>
            <a:picLocks noChangeAspect="1"/>
          </p:cNvPicPr>
          <p:nvPr/>
        </p:nvPicPr>
        <p:blipFill rotWithShape="1">
          <a:blip r:embed="rId4"/>
          <a:srcRect t="11646" r="-1" b="11645"/>
          <a:stretch/>
        </p:blipFill>
        <p:spPr>
          <a:xfrm>
            <a:off x="914162" y="1803401"/>
            <a:ext cx="10360501" cy="4470400"/>
          </a:xfrm>
          <a:prstGeom prst="rect">
            <a:avLst/>
          </a:prstGeom>
          <a:noFill/>
        </p:spPr>
      </p:pic>
    </p:spTree>
    <p:custDataLst>
      <p:tags r:id="rId1"/>
    </p:custDataLst>
    <p:extLst>
      <p:ext uri="{BB962C8B-B14F-4D97-AF65-F5344CB8AC3E}">
        <p14:creationId xmlns:p14="http://schemas.microsoft.com/office/powerpoint/2010/main" val="1062019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05BBB00-5D7E-9752-BB81-441D158F9381}"/>
              </a:ext>
            </a:extLst>
          </p:cNvPr>
          <p:cNvSpPr>
            <a:spLocks noGrp="1"/>
          </p:cNvSpPr>
          <p:nvPr>
            <p:ph type="title"/>
          </p:nvPr>
        </p:nvSpPr>
        <p:spPr>
          <a:xfrm>
            <a:off x="914162" y="482600"/>
            <a:ext cx="10360501" cy="1219200"/>
          </a:xfrm>
          <a:solidFill>
            <a:schemeClr val="bg1"/>
          </a:solidFill>
        </p:spPr>
        <p:txBody>
          <a:bodyPr>
            <a:normAutofit/>
          </a:bodyPr>
          <a:lstStyle/>
          <a:p>
            <a:pPr algn="ctr"/>
            <a:r>
              <a:rPr lang="en-US" sz="4400"/>
              <a:t>Structure Prep-Lessons Learned</a:t>
            </a:r>
            <a:endParaRPr lang="en-US" sz="4400" dirty="0"/>
          </a:p>
        </p:txBody>
      </p:sp>
      <p:sp>
        <p:nvSpPr>
          <p:cNvPr id="12" name="Content Placeholder 2">
            <a:extLst>
              <a:ext uri="{FF2B5EF4-FFF2-40B4-BE49-F238E27FC236}">
                <a16:creationId xmlns:a16="http://schemas.microsoft.com/office/drawing/2014/main" id="{1621CD11-3810-51AD-AD19-9035FCE9A173}"/>
              </a:ext>
            </a:extLst>
          </p:cNvPr>
          <p:cNvSpPr>
            <a:spLocks noGrp="1"/>
          </p:cNvSpPr>
          <p:nvPr>
            <p:ph sz="half" idx="1"/>
          </p:nvPr>
        </p:nvSpPr>
        <p:spPr>
          <a:xfrm>
            <a:off x="914162" y="1803401"/>
            <a:ext cx="4977104" cy="4470400"/>
          </a:xfrm>
        </p:spPr>
        <p:txBody>
          <a:bodyPr/>
          <a:lstStyle/>
          <a:p>
            <a:endParaRPr lang="en-US" dirty="0"/>
          </a:p>
        </p:txBody>
      </p:sp>
      <p:pic>
        <p:nvPicPr>
          <p:cNvPr id="5" name="Picture 4" descr="A tent in the woods&#10;&#10;Description automatically generated with low confidence">
            <a:extLst>
              <a:ext uri="{FF2B5EF4-FFF2-40B4-BE49-F238E27FC236}">
                <a16:creationId xmlns:a16="http://schemas.microsoft.com/office/drawing/2014/main" id="{F6EA864F-C7A1-3F22-229E-474AE96749CB}"/>
              </a:ext>
            </a:extLst>
          </p:cNvPr>
          <p:cNvPicPr>
            <a:picLocks noChangeAspect="1"/>
          </p:cNvPicPr>
          <p:nvPr/>
        </p:nvPicPr>
        <p:blipFill rotWithShape="1">
          <a:blip r:embed="rId4"/>
          <a:srcRect l="514" t="9083" r="16914" b="-2"/>
          <a:stretch/>
        </p:blipFill>
        <p:spPr>
          <a:xfrm>
            <a:off x="2976873" y="1981200"/>
            <a:ext cx="6165539" cy="4571518"/>
          </a:xfrm>
          <a:prstGeom prst="rect">
            <a:avLst/>
          </a:prstGeom>
          <a:noFill/>
        </p:spPr>
      </p:pic>
    </p:spTree>
    <p:custDataLst>
      <p:tags r:id="rId1"/>
    </p:custDataLst>
    <p:extLst>
      <p:ext uri="{BB962C8B-B14F-4D97-AF65-F5344CB8AC3E}">
        <p14:creationId xmlns:p14="http://schemas.microsoft.com/office/powerpoint/2010/main" val="2198526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D48FB17-4492-3B9A-23B3-F59E8652E650}"/>
              </a:ext>
            </a:extLst>
          </p:cNvPr>
          <p:cNvSpPr>
            <a:spLocks noGrp="1"/>
          </p:cNvSpPr>
          <p:nvPr>
            <p:ph type="title"/>
          </p:nvPr>
        </p:nvSpPr>
        <p:spPr>
          <a:solidFill>
            <a:schemeClr val="bg1"/>
          </a:solidFill>
        </p:spPr>
        <p:txBody>
          <a:bodyPr>
            <a:normAutofit/>
          </a:bodyPr>
          <a:lstStyle/>
          <a:p>
            <a:pPr algn="ctr"/>
            <a:r>
              <a:rPr lang="en-US" sz="4400"/>
              <a:t>Structure Prep-Lessons Learned</a:t>
            </a:r>
            <a:endParaRPr lang="en-US" sz="4400" dirty="0"/>
          </a:p>
        </p:txBody>
      </p:sp>
      <p:sp>
        <p:nvSpPr>
          <p:cNvPr id="6" name="Content Placeholder 5">
            <a:extLst>
              <a:ext uri="{FF2B5EF4-FFF2-40B4-BE49-F238E27FC236}">
                <a16:creationId xmlns:a16="http://schemas.microsoft.com/office/drawing/2014/main" id="{E5244215-66F5-90AA-7198-4C507E42F10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E37193C-39D2-6F77-D660-1653C8D7789D}"/>
              </a:ext>
            </a:extLst>
          </p:cNvPr>
          <p:cNvPicPr>
            <a:picLocks noChangeAspect="1"/>
          </p:cNvPicPr>
          <p:nvPr/>
        </p:nvPicPr>
        <p:blipFill rotWithShape="1">
          <a:blip r:embed="rId3"/>
          <a:srcRect l="-410" t="-1" r="-431" b="11148"/>
          <a:stretch/>
        </p:blipFill>
        <p:spPr>
          <a:xfrm>
            <a:off x="2474912" y="1981200"/>
            <a:ext cx="7239000" cy="4402406"/>
          </a:xfrm>
          <a:prstGeom prst="rect">
            <a:avLst/>
          </a:prstGeom>
          <a:noFill/>
        </p:spPr>
      </p:pic>
    </p:spTree>
    <p:extLst>
      <p:ext uri="{BB962C8B-B14F-4D97-AF65-F5344CB8AC3E}">
        <p14:creationId xmlns:p14="http://schemas.microsoft.com/office/powerpoint/2010/main" val="83871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3EA5A0B-4AA9-ADD8-691C-94406C0EB41E}"/>
              </a:ext>
            </a:extLst>
          </p:cNvPr>
          <p:cNvSpPr>
            <a:spLocks noGrp="1"/>
          </p:cNvSpPr>
          <p:nvPr>
            <p:ph type="title"/>
          </p:nvPr>
        </p:nvSpPr>
        <p:spPr>
          <a:xfrm>
            <a:off x="914162" y="482600"/>
            <a:ext cx="10360501" cy="1219200"/>
          </a:xfrm>
          <a:solidFill>
            <a:schemeClr val="bg1"/>
          </a:solidFill>
        </p:spPr>
        <p:txBody>
          <a:bodyPr anchor="b">
            <a:normAutofit/>
          </a:bodyPr>
          <a:lstStyle/>
          <a:p>
            <a:pPr algn="ctr"/>
            <a:r>
              <a:rPr lang="en-US" sz="4400" dirty="0"/>
              <a:t>Structure Prep-Lessons Learned</a:t>
            </a:r>
          </a:p>
        </p:txBody>
      </p:sp>
      <p:pic>
        <p:nvPicPr>
          <p:cNvPr id="5" name="Picture 4" descr="A person standing in front of a house&#10;&#10;Description automatically generated with low confidence">
            <a:extLst>
              <a:ext uri="{FF2B5EF4-FFF2-40B4-BE49-F238E27FC236}">
                <a16:creationId xmlns:a16="http://schemas.microsoft.com/office/drawing/2014/main" id="{ADB4EDBB-2721-5697-C979-94814B5A90BE}"/>
              </a:ext>
            </a:extLst>
          </p:cNvPr>
          <p:cNvPicPr>
            <a:picLocks noChangeAspect="1"/>
          </p:cNvPicPr>
          <p:nvPr/>
        </p:nvPicPr>
        <p:blipFill rotWithShape="1">
          <a:blip r:embed="rId3"/>
          <a:srcRect t="14208" r="-1" b="28260"/>
          <a:stretch/>
        </p:blipFill>
        <p:spPr>
          <a:xfrm>
            <a:off x="914162" y="1803401"/>
            <a:ext cx="10360501" cy="4470400"/>
          </a:xfrm>
          <a:prstGeom prst="rect">
            <a:avLst/>
          </a:prstGeom>
          <a:noFill/>
        </p:spPr>
      </p:pic>
    </p:spTree>
    <p:extLst>
      <p:ext uri="{BB962C8B-B14F-4D97-AF65-F5344CB8AC3E}">
        <p14:creationId xmlns:p14="http://schemas.microsoft.com/office/powerpoint/2010/main" val="52655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374BB-DC1C-2929-C446-0F9781D96ECF}"/>
              </a:ext>
            </a:extLst>
          </p:cNvPr>
          <p:cNvSpPr>
            <a:spLocks noGrp="1"/>
          </p:cNvSpPr>
          <p:nvPr>
            <p:ph type="title"/>
          </p:nvPr>
        </p:nvSpPr>
        <p:spPr>
          <a:xfrm>
            <a:off x="914162" y="304798"/>
            <a:ext cx="10360500" cy="838202"/>
          </a:xfrm>
          <a:solidFill>
            <a:schemeClr val="bg1"/>
          </a:solidFill>
        </p:spPr>
        <p:txBody>
          <a:bodyPr>
            <a:normAutofit/>
          </a:bodyPr>
          <a:lstStyle/>
          <a:p>
            <a:pPr algn="ctr"/>
            <a:r>
              <a:rPr lang="en-US" sz="4800" dirty="0"/>
              <a:t>OSFM Placarding</a:t>
            </a:r>
          </a:p>
        </p:txBody>
      </p:sp>
      <p:sp>
        <p:nvSpPr>
          <p:cNvPr id="3" name="Content Placeholder 2">
            <a:extLst>
              <a:ext uri="{FF2B5EF4-FFF2-40B4-BE49-F238E27FC236}">
                <a16:creationId xmlns:a16="http://schemas.microsoft.com/office/drawing/2014/main" id="{BE9A77B8-5825-6FF6-6067-5B36EDA19CE4}"/>
              </a:ext>
            </a:extLst>
          </p:cNvPr>
          <p:cNvSpPr>
            <a:spLocks noGrp="1"/>
          </p:cNvSpPr>
          <p:nvPr>
            <p:ph sz="half" idx="1"/>
          </p:nvPr>
        </p:nvSpPr>
        <p:spPr>
          <a:xfrm>
            <a:off x="914162" y="1803401"/>
            <a:ext cx="4646850" cy="4470400"/>
          </a:xfrm>
        </p:spPr>
        <p:txBody>
          <a:bodyPr/>
          <a:lstStyle/>
          <a:p>
            <a:pPr>
              <a:buClr>
                <a:schemeClr val="tx1"/>
              </a:buClr>
            </a:pPr>
            <a:r>
              <a:rPr lang="en-US" dirty="0"/>
              <a:t>This in an example of the placards used by Cal Fire.</a:t>
            </a:r>
          </a:p>
          <a:p>
            <a:pPr>
              <a:buClr>
                <a:schemeClr val="tx1"/>
              </a:buClr>
            </a:pPr>
            <a:r>
              <a:rPr lang="en-US" dirty="0"/>
              <a:t>Chief Ron Danielson former Group Supervisor from Lebanon noticed placards in use while deployed to California in 2017.</a:t>
            </a:r>
          </a:p>
          <a:p>
            <a:pPr>
              <a:buClr>
                <a:schemeClr val="tx1"/>
              </a:buClr>
            </a:pPr>
            <a:endParaRPr lang="en-US" dirty="0"/>
          </a:p>
          <a:p>
            <a:pPr>
              <a:buClr>
                <a:schemeClr val="tx1"/>
              </a:buClr>
            </a:pPr>
            <a:endParaRPr lang="en-US" dirty="0"/>
          </a:p>
          <a:p>
            <a:pPr>
              <a:buClr>
                <a:schemeClr val="tx1"/>
              </a:buClr>
            </a:pPr>
            <a:endParaRPr lang="en-US" dirty="0"/>
          </a:p>
        </p:txBody>
      </p:sp>
      <p:sp>
        <p:nvSpPr>
          <p:cNvPr id="4" name="Content Placeholder 3">
            <a:extLst>
              <a:ext uri="{FF2B5EF4-FFF2-40B4-BE49-F238E27FC236}">
                <a16:creationId xmlns:a16="http://schemas.microsoft.com/office/drawing/2014/main" id="{B90D1A3A-BBB9-433C-EB2C-F8EEC1B8194A}"/>
              </a:ext>
            </a:extLst>
          </p:cNvPr>
          <p:cNvSpPr>
            <a:spLocks noGrp="1"/>
          </p:cNvSpPr>
          <p:nvPr>
            <p:ph sz="half" idx="2"/>
          </p:nvPr>
        </p:nvSpPr>
        <p:spPr>
          <a:xfrm>
            <a:off x="10868370" y="1805298"/>
            <a:ext cx="203146" cy="4470400"/>
          </a:xfrm>
        </p:spPr>
        <p:txBody>
          <a:bodyPr/>
          <a:lstStyle/>
          <a:p>
            <a:endParaRPr lang="en-US" dirty="0"/>
          </a:p>
        </p:txBody>
      </p:sp>
      <p:pic>
        <p:nvPicPr>
          <p:cNvPr id="3074" name="Picture 2" descr="WUI Placard. WUI Placard Purpose The WUI Placard (ICS 231) is designed to  document property information found during structure assessment. (At a  specific. - ppt download">
            <a:extLst>
              <a:ext uri="{FF2B5EF4-FFF2-40B4-BE49-F238E27FC236}">
                <a16:creationId xmlns:a16="http://schemas.microsoft.com/office/drawing/2014/main" id="{0902E1D7-CDC3-DAAE-BDD6-F73582E683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681" t="14445" r="2605" b="12222"/>
          <a:stretch/>
        </p:blipFill>
        <p:spPr bwMode="auto">
          <a:xfrm>
            <a:off x="5458955" y="1803401"/>
            <a:ext cx="5815707" cy="447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8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o photo description available.">
            <a:extLst>
              <a:ext uri="{FF2B5EF4-FFF2-40B4-BE49-F238E27FC236}">
                <a16:creationId xmlns:a16="http://schemas.microsoft.com/office/drawing/2014/main" id="{01DF200B-DD1C-3F8B-4DF4-D092D59F83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4012" y="1498600"/>
            <a:ext cx="3790950" cy="50546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742000F4-FB4C-6BA3-DDF3-F6541CC5F6B7}"/>
              </a:ext>
            </a:extLst>
          </p:cNvPr>
          <p:cNvSpPr>
            <a:spLocks noGrp="1"/>
          </p:cNvSpPr>
          <p:nvPr>
            <p:ph type="title"/>
          </p:nvPr>
        </p:nvSpPr>
        <p:spPr>
          <a:xfrm>
            <a:off x="914162" y="304800"/>
            <a:ext cx="10360501" cy="914400"/>
          </a:xfrm>
          <a:solidFill>
            <a:schemeClr val="bg1"/>
          </a:solidFill>
        </p:spPr>
        <p:txBody>
          <a:bodyPr>
            <a:normAutofit/>
          </a:bodyPr>
          <a:lstStyle/>
          <a:p>
            <a:pPr algn="ctr"/>
            <a:r>
              <a:rPr lang="en-US" sz="4800" dirty="0"/>
              <a:t>OSFM Placarding</a:t>
            </a:r>
          </a:p>
        </p:txBody>
      </p:sp>
      <p:sp>
        <p:nvSpPr>
          <p:cNvPr id="6" name="Content Placeholder 5">
            <a:extLst>
              <a:ext uri="{FF2B5EF4-FFF2-40B4-BE49-F238E27FC236}">
                <a16:creationId xmlns:a16="http://schemas.microsoft.com/office/drawing/2014/main" id="{A6695835-97A7-84C6-F4D4-D572BCC09BBC}"/>
              </a:ext>
            </a:extLst>
          </p:cNvPr>
          <p:cNvSpPr>
            <a:spLocks noGrp="1"/>
          </p:cNvSpPr>
          <p:nvPr>
            <p:ph sz="half" idx="1"/>
          </p:nvPr>
        </p:nvSpPr>
        <p:spPr/>
        <p:txBody>
          <a:bodyPr/>
          <a:lstStyle/>
          <a:p>
            <a:pPr>
              <a:buClr>
                <a:schemeClr val="tx1"/>
              </a:buClr>
            </a:pPr>
            <a:r>
              <a:rPr lang="en-US" dirty="0"/>
              <a:t>Here is an example of a CalFire placard that has been filled out.</a:t>
            </a:r>
          </a:p>
        </p:txBody>
      </p:sp>
      <p:sp>
        <p:nvSpPr>
          <p:cNvPr id="7" name="Content Placeholder 6">
            <a:extLst>
              <a:ext uri="{FF2B5EF4-FFF2-40B4-BE49-F238E27FC236}">
                <a16:creationId xmlns:a16="http://schemas.microsoft.com/office/drawing/2014/main" id="{013FCB2C-62BA-27B7-AE38-BDE9C809587C}"/>
              </a:ext>
            </a:extLst>
          </p:cNvPr>
          <p:cNvSpPr>
            <a:spLocks noGrp="1"/>
          </p:cNvSpPr>
          <p:nvPr>
            <p:ph sz="half" idx="2"/>
          </p:nvPr>
        </p:nvSpPr>
        <p:spPr>
          <a:xfrm>
            <a:off x="10666411" y="1803401"/>
            <a:ext cx="608251" cy="4216399"/>
          </a:xfrm>
        </p:spPr>
        <p:txBody>
          <a:bodyPr/>
          <a:lstStyle/>
          <a:p>
            <a:endParaRPr lang="en-US" dirty="0"/>
          </a:p>
        </p:txBody>
      </p:sp>
    </p:spTree>
    <p:extLst>
      <p:ext uri="{BB962C8B-B14F-4D97-AF65-F5344CB8AC3E}">
        <p14:creationId xmlns:p14="http://schemas.microsoft.com/office/powerpoint/2010/main" val="63715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4017-6146-FFAE-9BF6-DD5E91F4A33E}"/>
              </a:ext>
            </a:extLst>
          </p:cNvPr>
          <p:cNvSpPr>
            <a:spLocks noGrp="1"/>
          </p:cNvSpPr>
          <p:nvPr>
            <p:ph type="title"/>
          </p:nvPr>
        </p:nvSpPr>
        <p:spPr>
          <a:xfrm>
            <a:off x="914162" y="304800"/>
            <a:ext cx="10360501" cy="914400"/>
          </a:xfrm>
          <a:solidFill>
            <a:schemeClr val="bg1"/>
          </a:solidFill>
        </p:spPr>
        <p:txBody>
          <a:bodyPr>
            <a:normAutofit/>
          </a:bodyPr>
          <a:lstStyle/>
          <a:p>
            <a:pPr algn="ctr"/>
            <a:r>
              <a:rPr lang="en-US" sz="4800" dirty="0"/>
              <a:t>OSFM Placarding</a:t>
            </a:r>
          </a:p>
        </p:txBody>
      </p:sp>
      <p:sp>
        <p:nvSpPr>
          <p:cNvPr id="4" name="Content Placeholder 3">
            <a:extLst>
              <a:ext uri="{FF2B5EF4-FFF2-40B4-BE49-F238E27FC236}">
                <a16:creationId xmlns:a16="http://schemas.microsoft.com/office/drawing/2014/main" id="{366A336B-3B86-8E45-366D-3C29F8F3BCFB}"/>
              </a:ext>
            </a:extLst>
          </p:cNvPr>
          <p:cNvSpPr>
            <a:spLocks noGrp="1"/>
          </p:cNvSpPr>
          <p:nvPr>
            <p:ph sz="half" idx="2"/>
          </p:nvPr>
        </p:nvSpPr>
        <p:spPr>
          <a:xfrm>
            <a:off x="10971211" y="1803401"/>
            <a:ext cx="303451" cy="4470400"/>
          </a:xfrm>
        </p:spPr>
        <p:txBody>
          <a:bodyPr/>
          <a:lstStyle/>
          <a:p>
            <a:endParaRPr lang="en-US" dirty="0"/>
          </a:p>
        </p:txBody>
      </p:sp>
      <p:pic>
        <p:nvPicPr>
          <p:cNvPr id="6" name="Picture 5">
            <a:extLst>
              <a:ext uri="{FF2B5EF4-FFF2-40B4-BE49-F238E27FC236}">
                <a16:creationId xmlns:a16="http://schemas.microsoft.com/office/drawing/2014/main" id="{23249A1B-D39F-0F01-A9D9-20FD48A4A34F}"/>
              </a:ext>
            </a:extLst>
          </p:cNvPr>
          <p:cNvPicPr>
            <a:picLocks noChangeAspect="1"/>
          </p:cNvPicPr>
          <p:nvPr/>
        </p:nvPicPr>
        <p:blipFill>
          <a:blip r:embed="rId3"/>
          <a:stretch>
            <a:fillRect/>
          </a:stretch>
        </p:blipFill>
        <p:spPr>
          <a:xfrm>
            <a:off x="8228012" y="1509196"/>
            <a:ext cx="3647512" cy="4790004"/>
          </a:xfrm>
          <a:prstGeom prst="rect">
            <a:avLst/>
          </a:prstGeom>
        </p:spPr>
      </p:pic>
      <p:sp>
        <p:nvSpPr>
          <p:cNvPr id="8" name="Content Placeholder 7">
            <a:extLst>
              <a:ext uri="{FF2B5EF4-FFF2-40B4-BE49-F238E27FC236}">
                <a16:creationId xmlns:a16="http://schemas.microsoft.com/office/drawing/2014/main" id="{170BD557-F869-D77E-7E0B-7A1D82579C0E}"/>
              </a:ext>
            </a:extLst>
          </p:cNvPr>
          <p:cNvSpPr>
            <a:spLocks noGrp="1"/>
          </p:cNvSpPr>
          <p:nvPr>
            <p:ph sz="half" idx="1"/>
          </p:nvPr>
        </p:nvSpPr>
        <p:spPr>
          <a:xfrm>
            <a:off x="531812" y="1509195"/>
            <a:ext cx="3505200" cy="4764606"/>
          </a:xfrm>
        </p:spPr>
        <p:txBody>
          <a:bodyPr/>
          <a:lstStyle/>
          <a:p>
            <a:pPr>
              <a:buClr>
                <a:schemeClr val="tx1"/>
              </a:buClr>
            </a:pPr>
            <a:r>
              <a:rPr lang="en-US" dirty="0"/>
              <a:t>This is current OSFM Placard.</a:t>
            </a:r>
          </a:p>
          <a:p>
            <a:pPr>
              <a:buClr>
                <a:schemeClr val="tx1"/>
              </a:buClr>
            </a:pPr>
            <a:r>
              <a:rPr lang="en-US" dirty="0"/>
              <a:t>Information recorded on the front and instructions on the back.</a:t>
            </a:r>
          </a:p>
          <a:p>
            <a:pPr>
              <a:buClr>
                <a:schemeClr val="tx1"/>
              </a:buClr>
            </a:pPr>
            <a:endParaRPr lang="en-US" dirty="0"/>
          </a:p>
        </p:txBody>
      </p:sp>
      <p:pic>
        <p:nvPicPr>
          <p:cNvPr id="9" name="Content Placeholder 4">
            <a:extLst>
              <a:ext uri="{FF2B5EF4-FFF2-40B4-BE49-F238E27FC236}">
                <a16:creationId xmlns:a16="http://schemas.microsoft.com/office/drawing/2014/main" id="{3E910283-B3ED-E927-932F-9F3E6A5AC754}"/>
              </a:ext>
            </a:extLst>
          </p:cNvPr>
          <p:cNvPicPr>
            <a:picLocks noChangeAspect="1"/>
          </p:cNvPicPr>
          <p:nvPr/>
        </p:nvPicPr>
        <p:blipFill>
          <a:blip r:embed="rId4"/>
          <a:stretch>
            <a:fillRect/>
          </a:stretch>
        </p:blipFill>
        <p:spPr>
          <a:xfrm>
            <a:off x="4270656" y="1509195"/>
            <a:ext cx="3647512" cy="4790005"/>
          </a:xfrm>
          <a:prstGeom prst="rect">
            <a:avLst/>
          </a:prstGeom>
        </p:spPr>
      </p:pic>
    </p:spTree>
    <p:extLst>
      <p:ext uri="{BB962C8B-B14F-4D97-AF65-F5344CB8AC3E}">
        <p14:creationId xmlns:p14="http://schemas.microsoft.com/office/powerpoint/2010/main" val="1863742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4017-6146-FFAE-9BF6-DD5E91F4A33E}"/>
              </a:ext>
            </a:extLst>
          </p:cNvPr>
          <p:cNvSpPr>
            <a:spLocks noGrp="1"/>
          </p:cNvSpPr>
          <p:nvPr>
            <p:ph type="title"/>
          </p:nvPr>
        </p:nvSpPr>
        <p:spPr>
          <a:xfrm>
            <a:off x="914162" y="304800"/>
            <a:ext cx="10360501" cy="914400"/>
          </a:xfrm>
          <a:solidFill>
            <a:schemeClr val="bg1"/>
          </a:solidFill>
        </p:spPr>
        <p:txBody>
          <a:bodyPr>
            <a:normAutofit/>
          </a:bodyPr>
          <a:lstStyle/>
          <a:p>
            <a:pPr algn="ctr"/>
            <a:r>
              <a:rPr lang="en-US" sz="4800" dirty="0"/>
              <a:t>OSFM Placarding</a:t>
            </a:r>
          </a:p>
        </p:txBody>
      </p:sp>
      <p:sp>
        <p:nvSpPr>
          <p:cNvPr id="3" name="Content Placeholder 2">
            <a:extLst>
              <a:ext uri="{FF2B5EF4-FFF2-40B4-BE49-F238E27FC236}">
                <a16:creationId xmlns:a16="http://schemas.microsoft.com/office/drawing/2014/main" id="{62B4C564-5C1C-909B-3F48-C7629DEFF1E0}"/>
              </a:ext>
            </a:extLst>
          </p:cNvPr>
          <p:cNvSpPr>
            <a:spLocks noGrp="1"/>
          </p:cNvSpPr>
          <p:nvPr>
            <p:ph sz="half" idx="1"/>
          </p:nvPr>
        </p:nvSpPr>
        <p:spPr/>
        <p:txBody>
          <a:bodyPr/>
          <a:lstStyle/>
          <a:p>
            <a:pPr>
              <a:buClr>
                <a:schemeClr val="tx1"/>
              </a:buClr>
            </a:pPr>
            <a:r>
              <a:rPr lang="en-US" dirty="0"/>
              <a:t>Instructions are quite clear and easy to follow. </a:t>
            </a:r>
          </a:p>
          <a:p>
            <a:pPr>
              <a:buClr>
                <a:schemeClr val="tx1"/>
              </a:buClr>
            </a:pPr>
            <a:r>
              <a:rPr lang="en-US" dirty="0"/>
              <a:t>Please fill out placard completely including unit and date.</a:t>
            </a:r>
          </a:p>
          <a:p>
            <a:pPr>
              <a:buClr>
                <a:schemeClr val="tx1"/>
              </a:buClr>
            </a:pPr>
            <a:endParaRPr lang="en-US" dirty="0"/>
          </a:p>
          <a:p>
            <a:pPr marL="0" indent="0">
              <a:buClr>
                <a:schemeClr val="tx1"/>
              </a:buClr>
              <a:buNone/>
            </a:pPr>
            <a:endParaRPr lang="en-US" dirty="0"/>
          </a:p>
        </p:txBody>
      </p:sp>
      <p:sp>
        <p:nvSpPr>
          <p:cNvPr id="4" name="Content Placeholder 3">
            <a:extLst>
              <a:ext uri="{FF2B5EF4-FFF2-40B4-BE49-F238E27FC236}">
                <a16:creationId xmlns:a16="http://schemas.microsoft.com/office/drawing/2014/main" id="{366A336B-3B86-8E45-366D-3C29F8F3BCFB}"/>
              </a:ext>
            </a:extLst>
          </p:cNvPr>
          <p:cNvSpPr>
            <a:spLocks noGrp="1"/>
          </p:cNvSpPr>
          <p:nvPr>
            <p:ph sz="half" idx="2"/>
          </p:nvPr>
        </p:nvSpPr>
        <p:spPr>
          <a:xfrm>
            <a:off x="10971211" y="1803401"/>
            <a:ext cx="303451" cy="4470400"/>
          </a:xfrm>
        </p:spPr>
        <p:txBody>
          <a:bodyPr/>
          <a:lstStyle/>
          <a:p>
            <a:endParaRPr lang="en-US" dirty="0"/>
          </a:p>
        </p:txBody>
      </p:sp>
      <p:pic>
        <p:nvPicPr>
          <p:cNvPr id="6" name="Picture 5">
            <a:extLst>
              <a:ext uri="{FF2B5EF4-FFF2-40B4-BE49-F238E27FC236}">
                <a16:creationId xmlns:a16="http://schemas.microsoft.com/office/drawing/2014/main" id="{23249A1B-D39F-0F01-A9D9-20FD48A4A34F}"/>
              </a:ext>
            </a:extLst>
          </p:cNvPr>
          <p:cNvPicPr>
            <a:picLocks noChangeAspect="1"/>
          </p:cNvPicPr>
          <p:nvPr/>
        </p:nvPicPr>
        <p:blipFill>
          <a:blip r:embed="rId3"/>
          <a:stretch>
            <a:fillRect/>
          </a:stretch>
        </p:blipFill>
        <p:spPr>
          <a:xfrm>
            <a:off x="6932612" y="1643599"/>
            <a:ext cx="3647512" cy="4790004"/>
          </a:xfrm>
          <a:prstGeom prst="rect">
            <a:avLst/>
          </a:prstGeom>
        </p:spPr>
      </p:pic>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F4641CB5-CD81-8084-D1B4-D56C1C16C077}"/>
                  </a:ext>
                </a:extLst>
              </p14:cNvPr>
              <p14:cNvContentPartPr/>
              <p14:nvPr/>
            </p14:nvContentPartPr>
            <p14:xfrm>
              <a:off x="8264588" y="3016253"/>
              <a:ext cx="142560" cy="124560"/>
            </p14:xfrm>
          </p:contentPart>
        </mc:Choice>
        <mc:Fallback xmlns="">
          <p:pic>
            <p:nvPicPr>
              <p:cNvPr id="11" name="Ink 10">
                <a:extLst>
                  <a:ext uri="{FF2B5EF4-FFF2-40B4-BE49-F238E27FC236}">
                    <a16:creationId xmlns:a16="http://schemas.microsoft.com/office/drawing/2014/main" id="{F4641CB5-CD81-8084-D1B4-D56C1C16C077}"/>
                  </a:ext>
                </a:extLst>
              </p:cNvPr>
              <p:cNvPicPr/>
              <p:nvPr/>
            </p:nvPicPr>
            <p:blipFill>
              <a:blip r:embed="rId5"/>
              <a:stretch>
                <a:fillRect/>
              </a:stretch>
            </p:blipFill>
            <p:spPr>
              <a:xfrm>
                <a:off x="8255948" y="3007253"/>
                <a:ext cx="160200" cy="142200"/>
              </a:xfrm>
              <a:prstGeom prst="rect">
                <a:avLst/>
              </a:prstGeom>
            </p:spPr>
          </p:pic>
        </mc:Fallback>
      </mc:AlternateContent>
    </p:spTree>
    <p:extLst>
      <p:ext uri="{BB962C8B-B14F-4D97-AF65-F5344CB8AC3E}">
        <p14:creationId xmlns:p14="http://schemas.microsoft.com/office/powerpoint/2010/main" val="4248844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E9B0B1-FD76-8842-1039-CD5A4142611D}"/>
              </a:ext>
            </a:extLst>
          </p:cNvPr>
          <p:cNvSpPr>
            <a:spLocks noGrp="1"/>
          </p:cNvSpPr>
          <p:nvPr>
            <p:ph type="title"/>
          </p:nvPr>
        </p:nvSpPr>
        <p:spPr>
          <a:xfrm>
            <a:off x="914162" y="482600"/>
            <a:ext cx="10360501" cy="889000"/>
          </a:xfrm>
          <a:solidFill>
            <a:schemeClr val="bg1"/>
          </a:solidFill>
        </p:spPr>
        <p:txBody>
          <a:bodyPr>
            <a:normAutofit/>
          </a:bodyPr>
          <a:lstStyle/>
          <a:p>
            <a:pPr algn="ctr"/>
            <a:r>
              <a:rPr lang="en-US" sz="4800" dirty="0"/>
              <a:t>OSFM Placarding</a:t>
            </a:r>
          </a:p>
        </p:txBody>
      </p:sp>
      <p:sp>
        <p:nvSpPr>
          <p:cNvPr id="6" name="Content Placeholder 5">
            <a:extLst>
              <a:ext uri="{FF2B5EF4-FFF2-40B4-BE49-F238E27FC236}">
                <a16:creationId xmlns:a16="http://schemas.microsoft.com/office/drawing/2014/main" id="{C2E9A735-D45A-62C4-8D51-6AD82D5722B6}"/>
              </a:ext>
            </a:extLst>
          </p:cNvPr>
          <p:cNvSpPr>
            <a:spLocks noGrp="1"/>
          </p:cNvSpPr>
          <p:nvPr>
            <p:ph sz="half" idx="1"/>
          </p:nvPr>
        </p:nvSpPr>
        <p:spPr/>
        <p:txBody>
          <a:bodyPr/>
          <a:lstStyle/>
          <a:p>
            <a:pPr>
              <a:buClr>
                <a:schemeClr val="tx1"/>
              </a:buClr>
            </a:pPr>
            <a:r>
              <a:rPr lang="en-US" dirty="0"/>
              <a:t>Placard need to be displayed in a conspicuous easy to read location.</a:t>
            </a:r>
          </a:p>
          <a:p>
            <a:pPr>
              <a:buClr>
                <a:schemeClr val="tx1"/>
              </a:buClr>
            </a:pPr>
            <a:r>
              <a:rPr lang="en-US" dirty="0"/>
              <a:t>Secure Placard with staples or tape securely.</a:t>
            </a:r>
          </a:p>
        </p:txBody>
      </p:sp>
      <p:pic>
        <p:nvPicPr>
          <p:cNvPr id="8" name="Content Placeholder 4">
            <a:extLst>
              <a:ext uri="{FF2B5EF4-FFF2-40B4-BE49-F238E27FC236}">
                <a16:creationId xmlns:a16="http://schemas.microsoft.com/office/drawing/2014/main" id="{05098F11-9FAE-8C31-4D97-D3313E85C9DC}"/>
              </a:ext>
            </a:extLst>
          </p:cNvPr>
          <p:cNvPicPr>
            <a:picLocks noGrp="1" noChangeAspect="1"/>
          </p:cNvPicPr>
          <p:nvPr>
            <p:ph sz="half" idx="2"/>
          </p:nvPr>
        </p:nvPicPr>
        <p:blipFill>
          <a:blip r:embed="rId3"/>
          <a:stretch>
            <a:fillRect/>
          </a:stretch>
        </p:blipFill>
        <p:spPr>
          <a:xfrm>
            <a:off x="7083950" y="1803400"/>
            <a:ext cx="3404138" cy="4470400"/>
          </a:xfrm>
          <a:prstGeom prst="rect">
            <a:avLst/>
          </a:prstGeom>
        </p:spPr>
      </p:pic>
    </p:spTree>
    <p:extLst>
      <p:ext uri="{BB962C8B-B14F-4D97-AF65-F5344CB8AC3E}">
        <p14:creationId xmlns:p14="http://schemas.microsoft.com/office/powerpoint/2010/main" val="3067140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91BF2-45DA-41E2-26BF-E4CEF1B6C8F8}"/>
              </a:ext>
            </a:extLst>
          </p:cNvPr>
          <p:cNvSpPr>
            <a:spLocks noGrp="1"/>
          </p:cNvSpPr>
          <p:nvPr>
            <p:ph type="title"/>
          </p:nvPr>
        </p:nvSpPr>
        <p:spPr>
          <a:xfrm>
            <a:off x="914162" y="294861"/>
            <a:ext cx="10360501" cy="848139"/>
          </a:xfrm>
          <a:solidFill>
            <a:schemeClr val="bg1"/>
          </a:solidFill>
        </p:spPr>
        <p:txBody>
          <a:bodyPr>
            <a:normAutofit/>
          </a:bodyPr>
          <a:lstStyle/>
          <a:p>
            <a:pPr algn="ctr"/>
            <a:r>
              <a:rPr lang="en-US" sz="4800" dirty="0"/>
              <a:t>OSFM Placarding</a:t>
            </a:r>
          </a:p>
        </p:txBody>
      </p:sp>
      <p:sp>
        <p:nvSpPr>
          <p:cNvPr id="3" name="Content Placeholder 2">
            <a:extLst>
              <a:ext uri="{FF2B5EF4-FFF2-40B4-BE49-F238E27FC236}">
                <a16:creationId xmlns:a16="http://schemas.microsoft.com/office/drawing/2014/main" id="{C97E6FE1-5216-E43C-2B92-001AE4F253FF}"/>
              </a:ext>
            </a:extLst>
          </p:cNvPr>
          <p:cNvSpPr>
            <a:spLocks noGrp="1"/>
          </p:cNvSpPr>
          <p:nvPr>
            <p:ph sz="half" idx="1"/>
          </p:nvPr>
        </p:nvSpPr>
        <p:spPr/>
        <p:txBody>
          <a:bodyPr/>
          <a:lstStyle/>
          <a:p>
            <a:pPr marL="0" indent="0">
              <a:buClr>
                <a:schemeClr val="tx1"/>
              </a:buClr>
              <a:buNone/>
            </a:pPr>
            <a:r>
              <a:rPr lang="en-US" dirty="0"/>
              <a:t>Here is a completed placard</a:t>
            </a:r>
          </a:p>
          <a:p>
            <a:pPr lvl="1">
              <a:buClr>
                <a:schemeClr val="tx1"/>
              </a:buClr>
            </a:pPr>
            <a:r>
              <a:rPr lang="en-US" dirty="0"/>
              <a:t>Address is 4152</a:t>
            </a:r>
          </a:p>
          <a:p>
            <a:pPr lvl="1">
              <a:buClr>
                <a:schemeClr val="tx1"/>
              </a:buClr>
            </a:pPr>
            <a:r>
              <a:rPr lang="en-US" dirty="0"/>
              <a:t>Moderate risk structure </a:t>
            </a:r>
          </a:p>
          <a:p>
            <a:pPr lvl="1">
              <a:buClr>
                <a:schemeClr val="tx1"/>
              </a:buClr>
            </a:pPr>
            <a:r>
              <a:rPr lang="en-US" dirty="0"/>
              <a:t>Survey 123 not complete</a:t>
            </a:r>
          </a:p>
          <a:p>
            <a:pPr lvl="1">
              <a:buClr>
                <a:schemeClr val="tx1"/>
              </a:buClr>
            </a:pPr>
            <a:r>
              <a:rPr lang="en-US" dirty="0"/>
              <a:t>Surface prep complete</a:t>
            </a:r>
          </a:p>
          <a:p>
            <a:pPr lvl="1">
              <a:buClr>
                <a:schemeClr val="tx1"/>
              </a:buClr>
            </a:pPr>
            <a:r>
              <a:rPr lang="en-US" dirty="0"/>
              <a:t>Water and a TRA available</a:t>
            </a:r>
          </a:p>
          <a:p>
            <a:pPr lvl="1">
              <a:buClr>
                <a:schemeClr val="tx1"/>
              </a:buClr>
            </a:pPr>
            <a:r>
              <a:rPr lang="en-US" dirty="0"/>
              <a:t>250’ driveway</a:t>
            </a:r>
          </a:p>
          <a:p>
            <a:pPr lvl="1">
              <a:buClr>
                <a:schemeClr val="tx1"/>
              </a:buClr>
            </a:pPr>
            <a:r>
              <a:rPr lang="en-US" dirty="0"/>
              <a:t>Defensible space is present</a:t>
            </a:r>
          </a:p>
          <a:p>
            <a:pPr lvl="1">
              <a:buClr>
                <a:schemeClr val="tx1"/>
              </a:buClr>
            </a:pPr>
            <a:r>
              <a:rPr lang="en-US" dirty="0"/>
              <a:t>No access for a type 1 engine</a:t>
            </a:r>
          </a:p>
          <a:p>
            <a:pPr lvl="1">
              <a:buClr>
                <a:schemeClr val="tx1"/>
              </a:buClr>
            </a:pPr>
            <a:r>
              <a:rPr lang="en-US" dirty="0"/>
              <a:t>Completed on 8/1 by E163, TF BC1</a:t>
            </a:r>
          </a:p>
          <a:p>
            <a:pPr lvl="1">
              <a:buClr>
                <a:schemeClr val="tx1"/>
              </a:buClr>
            </a:pPr>
            <a:endParaRPr lang="en-US" dirty="0"/>
          </a:p>
        </p:txBody>
      </p:sp>
      <p:sp>
        <p:nvSpPr>
          <p:cNvPr id="4" name="Content Placeholder 3">
            <a:extLst>
              <a:ext uri="{FF2B5EF4-FFF2-40B4-BE49-F238E27FC236}">
                <a16:creationId xmlns:a16="http://schemas.microsoft.com/office/drawing/2014/main" id="{F74AC95C-D9E8-0A15-58B7-8B3B70F33EDB}"/>
              </a:ext>
            </a:extLst>
          </p:cNvPr>
          <p:cNvSpPr>
            <a:spLocks noGrp="1"/>
          </p:cNvSpPr>
          <p:nvPr>
            <p:ph sz="half" idx="2"/>
          </p:nvPr>
        </p:nvSpPr>
        <p:spPr>
          <a:xfrm>
            <a:off x="10971211" y="1803401"/>
            <a:ext cx="303451" cy="4470400"/>
          </a:xfrm>
        </p:spPr>
        <p:txBody>
          <a:bodyPr/>
          <a:lstStyle/>
          <a:p>
            <a:endParaRPr lang="en-US" dirty="0"/>
          </a:p>
        </p:txBody>
      </p:sp>
      <p:pic>
        <p:nvPicPr>
          <p:cNvPr id="5" name="Picture 4">
            <a:extLst>
              <a:ext uri="{FF2B5EF4-FFF2-40B4-BE49-F238E27FC236}">
                <a16:creationId xmlns:a16="http://schemas.microsoft.com/office/drawing/2014/main" id="{83098D5F-14D0-F55D-5D1B-428054907D2F}"/>
              </a:ext>
            </a:extLst>
          </p:cNvPr>
          <p:cNvPicPr>
            <a:picLocks noChangeAspect="1"/>
          </p:cNvPicPr>
          <p:nvPr/>
        </p:nvPicPr>
        <p:blipFill>
          <a:blip r:embed="rId3"/>
          <a:stretch>
            <a:fillRect/>
          </a:stretch>
        </p:blipFill>
        <p:spPr>
          <a:xfrm>
            <a:off x="6925721" y="1789754"/>
            <a:ext cx="3627288" cy="4763446"/>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26BBACCC-73FF-6426-138F-F53B51166DC6}"/>
                  </a:ext>
                </a:extLst>
              </p14:cNvPr>
              <p14:cNvContentPartPr/>
              <p14:nvPr/>
            </p14:nvContentPartPr>
            <p14:xfrm>
              <a:off x="8330828" y="3921293"/>
              <a:ext cx="568080" cy="677520"/>
            </p14:xfrm>
          </p:contentPart>
        </mc:Choice>
        <mc:Fallback xmlns="">
          <p:pic>
            <p:nvPicPr>
              <p:cNvPr id="6" name="Ink 5">
                <a:extLst>
                  <a:ext uri="{FF2B5EF4-FFF2-40B4-BE49-F238E27FC236}">
                    <a16:creationId xmlns:a16="http://schemas.microsoft.com/office/drawing/2014/main" id="{26BBACCC-73FF-6426-138F-F53B51166DC6}"/>
                  </a:ext>
                </a:extLst>
              </p:cNvPr>
              <p:cNvPicPr/>
              <p:nvPr/>
            </p:nvPicPr>
            <p:blipFill>
              <a:blip r:embed="rId5"/>
              <a:stretch>
                <a:fillRect/>
              </a:stretch>
            </p:blipFill>
            <p:spPr>
              <a:xfrm>
                <a:off x="8321828" y="3912653"/>
                <a:ext cx="585720" cy="695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91781777-8008-3F1C-874B-E2F5BD659C67}"/>
                  </a:ext>
                </a:extLst>
              </p14:cNvPr>
              <p14:cNvContentPartPr/>
              <p14:nvPr/>
            </p14:nvContentPartPr>
            <p14:xfrm>
              <a:off x="8426588" y="3938933"/>
              <a:ext cx="643680" cy="654480"/>
            </p14:xfrm>
          </p:contentPart>
        </mc:Choice>
        <mc:Fallback xmlns="">
          <p:pic>
            <p:nvPicPr>
              <p:cNvPr id="7" name="Ink 6">
                <a:extLst>
                  <a:ext uri="{FF2B5EF4-FFF2-40B4-BE49-F238E27FC236}">
                    <a16:creationId xmlns:a16="http://schemas.microsoft.com/office/drawing/2014/main" id="{91781777-8008-3F1C-874B-E2F5BD659C67}"/>
                  </a:ext>
                </a:extLst>
              </p:cNvPr>
              <p:cNvPicPr/>
              <p:nvPr/>
            </p:nvPicPr>
            <p:blipFill>
              <a:blip r:embed="rId7"/>
              <a:stretch>
                <a:fillRect/>
              </a:stretch>
            </p:blipFill>
            <p:spPr>
              <a:xfrm>
                <a:off x="8417588" y="3929933"/>
                <a:ext cx="661320" cy="672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7E819901-AC9B-076D-EE2F-1BE2A6AE9069}"/>
                  </a:ext>
                </a:extLst>
              </p14:cNvPr>
              <p14:cNvContentPartPr/>
              <p14:nvPr/>
            </p14:nvContentPartPr>
            <p14:xfrm>
              <a:off x="7296548" y="3329093"/>
              <a:ext cx="724320" cy="830520"/>
            </p14:xfrm>
          </p:contentPart>
        </mc:Choice>
        <mc:Fallback xmlns="">
          <p:pic>
            <p:nvPicPr>
              <p:cNvPr id="8" name="Ink 7">
                <a:extLst>
                  <a:ext uri="{FF2B5EF4-FFF2-40B4-BE49-F238E27FC236}">
                    <a16:creationId xmlns:a16="http://schemas.microsoft.com/office/drawing/2014/main" id="{7E819901-AC9B-076D-EE2F-1BE2A6AE9069}"/>
                  </a:ext>
                </a:extLst>
              </p:cNvPr>
              <p:cNvPicPr/>
              <p:nvPr/>
            </p:nvPicPr>
            <p:blipFill>
              <a:blip r:embed="rId9"/>
              <a:stretch>
                <a:fillRect/>
              </a:stretch>
            </p:blipFill>
            <p:spPr>
              <a:xfrm>
                <a:off x="7287908" y="3320093"/>
                <a:ext cx="741960" cy="848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E140FA6D-B74B-D3B7-BF36-66820ED8D9DC}"/>
                  </a:ext>
                </a:extLst>
              </p14:cNvPr>
              <p14:cNvContentPartPr/>
              <p14:nvPr/>
            </p14:nvContentPartPr>
            <p14:xfrm>
              <a:off x="7114748" y="4343213"/>
              <a:ext cx="720000" cy="953640"/>
            </p14:xfrm>
          </p:contentPart>
        </mc:Choice>
        <mc:Fallback xmlns="">
          <p:pic>
            <p:nvPicPr>
              <p:cNvPr id="9" name="Ink 8">
                <a:extLst>
                  <a:ext uri="{FF2B5EF4-FFF2-40B4-BE49-F238E27FC236}">
                    <a16:creationId xmlns:a16="http://schemas.microsoft.com/office/drawing/2014/main" id="{E140FA6D-B74B-D3B7-BF36-66820ED8D9DC}"/>
                  </a:ext>
                </a:extLst>
              </p:cNvPr>
              <p:cNvPicPr/>
              <p:nvPr/>
            </p:nvPicPr>
            <p:blipFill>
              <a:blip r:embed="rId11"/>
              <a:stretch>
                <a:fillRect/>
              </a:stretch>
            </p:blipFill>
            <p:spPr>
              <a:xfrm>
                <a:off x="7106108" y="4334573"/>
                <a:ext cx="737640" cy="971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1D0E0533-B554-958C-A9B7-422561AF42DD}"/>
                  </a:ext>
                </a:extLst>
              </p14:cNvPr>
              <p14:cNvContentPartPr/>
              <p14:nvPr/>
            </p14:nvContentPartPr>
            <p14:xfrm>
              <a:off x="7074068" y="4359413"/>
              <a:ext cx="758880" cy="830880"/>
            </p14:xfrm>
          </p:contentPart>
        </mc:Choice>
        <mc:Fallback xmlns="">
          <p:pic>
            <p:nvPicPr>
              <p:cNvPr id="10" name="Ink 9">
                <a:extLst>
                  <a:ext uri="{FF2B5EF4-FFF2-40B4-BE49-F238E27FC236}">
                    <a16:creationId xmlns:a16="http://schemas.microsoft.com/office/drawing/2014/main" id="{1D0E0533-B554-958C-A9B7-422561AF42DD}"/>
                  </a:ext>
                </a:extLst>
              </p:cNvPr>
              <p:cNvPicPr/>
              <p:nvPr/>
            </p:nvPicPr>
            <p:blipFill>
              <a:blip r:embed="rId13"/>
              <a:stretch>
                <a:fillRect/>
              </a:stretch>
            </p:blipFill>
            <p:spPr>
              <a:xfrm>
                <a:off x="7065068" y="4350413"/>
                <a:ext cx="776520" cy="8485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181226A8-14D4-B632-F46B-5906574A1B66}"/>
                  </a:ext>
                </a:extLst>
              </p14:cNvPr>
              <p14:cNvContentPartPr/>
              <p14:nvPr/>
            </p14:nvContentPartPr>
            <p14:xfrm>
              <a:off x="8066228" y="5669093"/>
              <a:ext cx="448200" cy="501120"/>
            </p14:xfrm>
          </p:contentPart>
        </mc:Choice>
        <mc:Fallback xmlns="">
          <p:pic>
            <p:nvPicPr>
              <p:cNvPr id="11" name="Ink 10">
                <a:extLst>
                  <a:ext uri="{FF2B5EF4-FFF2-40B4-BE49-F238E27FC236}">
                    <a16:creationId xmlns:a16="http://schemas.microsoft.com/office/drawing/2014/main" id="{181226A8-14D4-B632-F46B-5906574A1B66}"/>
                  </a:ext>
                </a:extLst>
              </p:cNvPr>
              <p:cNvPicPr/>
              <p:nvPr/>
            </p:nvPicPr>
            <p:blipFill>
              <a:blip r:embed="rId15"/>
              <a:stretch>
                <a:fillRect/>
              </a:stretch>
            </p:blipFill>
            <p:spPr>
              <a:xfrm>
                <a:off x="8057588" y="5660453"/>
                <a:ext cx="465840" cy="5187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Ink 14">
                <a:extLst>
                  <a:ext uri="{FF2B5EF4-FFF2-40B4-BE49-F238E27FC236}">
                    <a16:creationId xmlns:a16="http://schemas.microsoft.com/office/drawing/2014/main" id="{8F5B8D2C-D066-7DFB-F502-BE71DDD61F1A}"/>
                  </a:ext>
                </a:extLst>
              </p14:cNvPr>
              <p14:cNvContentPartPr/>
              <p14:nvPr/>
            </p14:nvContentPartPr>
            <p14:xfrm>
              <a:off x="9162068" y="5681333"/>
              <a:ext cx="363600" cy="456120"/>
            </p14:xfrm>
          </p:contentPart>
        </mc:Choice>
        <mc:Fallback xmlns="">
          <p:pic>
            <p:nvPicPr>
              <p:cNvPr id="15" name="Ink 14">
                <a:extLst>
                  <a:ext uri="{FF2B5EF4-FFF2-40B4-BE49-F238E27FC236}">
                    <a16:creationId xmlns:a16="http://schemas.microsoft.com/office/drawing/2014/main" id="{8F5B8D2C-D066-7DFB-F502-BE71DDD61F1A}"/>
                  </a:ext>
                </a:extLst>
              </p:cNvPr>
              <p:cNvPicPr/>
              <p:nvPr/>
            </p:nvPicPr>
            <p:blipFill>
              <a:blip r:embed="rId17"/>
              <a:stretch>
                <a:fillRect/>
              </a:stretch>
            </p:blipFill>
            <p:spPr>
              <a:xfrm>
                <a:off x="9153068" y="5672693"/>
                <a:ext cx="381240" cy="4737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6364D401-8A34-F6B2-C661-5168FA2B3B22}"/>
                  </a:ext>
                </a:extLst>
              </p14:cNvPr>
              <p14:cNvContentPartPr/>
              <p14:nvPr/>
            </p14:nvContentPartPr>
            <p14:xfrm>
              <a:off x="9638348" y="5549213"/>
              <a:ext cx="96120" cy="187200"/>
            </p14:xfrm>
          </p:contentPart>
        </mc:Choice>
        <mc:Fallback xmlns="">
          <p:pic>
            <p:nvPicPr>
              <p:cNvPr id="17" name="Ink 16">
                <a:extLst>
                  <a:ext uri="{FF2B5EF4-FFF2-40B4-BE49-F238E27FC236}">
                    <a16:creationId xmlns:a16="http://schemas.microsoft.com/office/drawing/2014/main" id="{6364D401-8A34-F6B2-C661-5168FA2B3B22}"/>
                  </a:ext>
                </a:extLst>
              </p:cNvPr>
              <p:cNvPicPr/>
              <p:nvPr/>
            </p:nvPicPr>
            <p:blipFill>
              <a:blip r:embed="rId19"/>
              <a:stretch>
                <a:fillRect/>
              </a:stretch>
            </p:blipFill>
            <p:spPr>
              <a:xfrm>
                <a:off x="9629348" y="5540573"/>
                <a:ext cx="11376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6" name="Ink 25">
                <a:extLst>
                  <a:ext uri="{FF2B5EF4-FFF2-40B4-BE49-F238E27FC236}">
                    <a16:creationId xmlns:a16="http://schemas.microsoft.com/office/drawing/2014/main" id="{9C1D9CA8-A825-8433-0B8B-749F39206B8E}"/>
                  </a:ext>
                </a:extLst>
              </p14:cNvPr>
              <p14:cNvContentPartPr/>
              <p14:nvPr/>
            </p14:nvContentPartPr>
            <p14:xfrm>
              <a:off x="9111668" y="5092373"/>
              <a:ext cx="5400" cy="7560"/>
            </p14:xfrm>
          </p:contentPart>
        </mc:Choice>
        <mc:Fallback xmlns="">
          <p:pic>
            <p:nvPicPr>
              <p:cNvPr id="26" name="Ink 25">
                <a:extLst>
                  <a:ext uri="{FF2B5EF4-FFF2-40B4-BE49-F238E27FC236}">
                    <a16:creationId xmlns:a16="http://schemas.microsoft.com/office/drawing/2014/main" id="{9C1D9CA8-A825-8433-0B8B-749F39206B8E}"/>
                  </a:ext>
                </a:extLst>
              </p:cNvPr>
              <p:cNvPicPr/>
              <p:nvPr/>
            </p:nvPicPr>
            <p:blipFill>
              <a:blip r:embed="rId21"/>
              <a:stretch>
                <a:fillRect/>
              </a:stretch>
            </p:blipFill>
            <p:spPr>
              <a:xfrm>
                <a:off x="9102668" y="5083373"/>
                <a:ext cx="2304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8" name="Ink 27">
                <a:extLst>
                  <a:ext uri="{FF2B5EF4-FFF2-40B4-BE49-F238E27FC236}">
                    <a16:creationId xmlns:a16="http://schemas.microsoft.com/office/drawing/2014/main" id="{049B22D2-25E2-6FC2-FB7E-12D9F21CF9C6}"/>
                  </a:ext>
                </a:extLst>
              </p14:cNvPr>
              <p14:cNvContentPartPr/>
              <p14:nvPr/>
            </p14:nvContentPartPr>
            <p14:xfrm>
              <a:off x="9093668" y="4935413"/>
              <a:ext cx="294840" cy="669240"/>
            </p14:xfrm>
          </p:contentPart>
        </mc:Choice>
        <mc:Fallback xmlns="">
          <p:pic>
            <p:nvPicPr>
              <p:cNvPr id="28" name="Ink 27">
                <a:extLst>
                  <a:ext uri="{FF2B5EF4-FFF2-40B4-BE49-F238E27FC236}">
                    <a16:creationId xmlns:a16="http://schemas.microsoft.com/office/drawing/2014/main" id="{049B22D2-25E2-6FC2-FB7E-12D9F21CF9C6}"/>
                  </a:ext>
                </a:extLst>
              </p:cNvPr>
              <p:cNvPicPr/>
              <p:nvPr/>
            </p:nvPicPr>
            <p:blipFill>
              <a:blip r:embed="rId23"/>
              <a:stretch>
                <a:fillRect/>
              </a:stretch>
            </p:blipFill>
            <p:spPr>
              <a:xfrm>
                <a:off x="9084668" y="4926413"/>
                <a:ext cx="312480" cy="6868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0" name="Ink 29">
                <a:extLst>
                  <a:ext uri="{FF2B5EF4-FFF2-40B4-BE49-F238E27FC236}">
                    <a16:creationId xmlns:a16="http://schemas.microsoft.com/office/drawing/2014/main" id="{677733FC-31B2-4ECC-E5FA-636D5B93B00C}"/>
                  </a:ext>
                </a:extLst>
              </p14:cNvPr>
              <p14:cNvContentPartPr/>
              <p14:nvPr/>
            </p14:nvContentPartPr>
            <p14:xfrm>
              <a:off x="9415148" y="5039453"/>
              <a:ext cx="216720" cy="645120"/>
            </p14:xfrm>
          </p:contentPart>
        </mc:Choice>
        <mc:Fallback xmlns="">
          <p:pic>
            <p:nvPicPr>
              <p:cNvPr id="30" name="Ink 29">
                <a:extLst>
                  <a:ext uri="{FF2B5EF4-FFF2-40B4-BE49-F238E27FC236}">
                    <a16:creationId xmlns:a16="http://schemas.microsoft.com/office/drawing/2014/main" id="{677733FC-31B2-4ECC-E5FA-636D5B93B00C}"/>
                  </a:ext>
                </a:extLst>
              </p:cNvPr>
              <p:cNvPicPr/>
              <p:nvPr/>
            </p:nvPicPr>
            <p:blipFill>
              <a:blip r:embed="rId25"/>
              <a:stretch>
                <a:fillRect/>
              </a:stretch>
            </p:blipFill>
            <p:spPr>
              <a:xfrm>
                <a:off x="9406148" y="5030453"/>
                <a:ext cx="234360" cy="6627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2" name="Ink 31">
                <a:extLst>
                  <a:ext uri="{FF2B5EF4-FFF2-40B4-BE49-F238E27FC236}">
                    <a16:creationId xmlns:a16="http://schemas.microsoft.com/office/drawing/2014/main" id="{7972DDA7-ACA8-D6CF-657E-8CAB89A4FB2B}"/>
                  </a:ext>
                </a:extLst>
              </p14:cNvPr>
              <p14:cNvContentPartPr/>
              <p14:nvPr/>
            </p14:nvContentPartPr>
            <p14:xfrm>
              <a:off x="9507308" y="5335013"/>
              <a:ext cx="169560" cy="68040"/>
            </p14:xfrm>
          </p:contentPart>
        </mc:Choice>
        <mc:Fallback xmlns="">
          <p:pic>
            <p:nvPicPr>
              <p:cNvPr id="32" name="Ink 31">
                <a:extLst>
                  <a:ext uri="{FF2B5EF4-FFF2-40B4-BE49-F238E27FC236}">
                    <a16:creationId xmlns:a16="http://schemas.microsoft.com/office/drawing/2014/main" id="{7972DDA7-ACA8-D6CF-657E-8CAB89A4FB2B}"/>
                  </a:ext>
                </a:extLst>
              </p:cNvPr>
              <p:cNvPicPr/>
              <p:nvPr/>
            </p:nvPicPr>
            <p:blipFill>
              <a:blip r:embed="rId27"/>
              <a:stretch>
                <a:fillRect/>
              </a:stretch>
            </p:blipFill>
            <p:spPr>
              <a:xfrm>
                <a:off x="9498308" y="5326373"/>
                <a:ext cx="18720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3" name="Ink 32">
                <a:extLst>
                  <a:ext uri="{FF2B5EF4-FFF2-40B4-BE49-F238E27FC236}">
                    <a16:creationId xmlns:a16="http://schemas.microsoft.com/office/drawing/2014/main" id="{AE35B42B-5214-F9B1-1920-87A694E126CE}"/>
                  </a:ext>
                </a:extLst>
              </p14:cNvPr>
              <p14:cNvContentPartPr/>
              <p14:nvPr/>
            </p14:nvContentPartPr>
            <p14:xfrm>
              <a:off x="8271788" y="3083573"/>
              <a:ext cx="420120" cy="522360"/>
            </p14:xfrm>
          </p:contentPart>
        </mc:Choice>
        <mc:Fallback xmlns="">
          <p:pic>
            <p:nvPicPr>
              <p:cNvPr id="33" name="Ink 32">
                <a:extLst>
                  <a:ext uri="{FF2B5EF4-FFF2-40B4-BE49-F238E27FC236}">
                    <a16:creationId xmlns:a16="http://schemas.microsoft.com/office/drawing/2014/main" id="{AE35B42B-5214-F9B1-1920-87A694E126CE}"/>
                  </a:ext>
                </a:extLst>
              </p:cNvPr>
              <p:cNvPicPr/>
              <p:nvPr/>
            </p:nvPicPr>
            <p:blipFill>
              <a:blip r:embed="rId29"/>
              <a:stretch>
                <a:fillRect/>
              </a:stretch>
            </p:blipFill>
            <p:spPr>
              <a:xfrm>
                <a:off x="8263148" y="3074933"/>
                <a:ext cx="437760" cy="540000"/>
              </a:xfrm>
              <a:prstGeom prst="rect">
                <a:avLst/>
              </a:prstGeom>
            </p:spPr>
          </p:pic>
        </mc:Fallback>
      </mc:AlternateContent>
      <p:grpSp>
        <p:nvGrpSpPr>
          <p:cNvPr id="44" name="Group 43">
            <a:extLst>
              <a:ext uri="{FF2B5EF4-FFF2-40B4-BE49-F238E27FC236}">
                <a16:creationId xmlns:a16="http://schemas.microsoft.com/office/drawing/2014/main" id="{A9C6FB40-56A3-2D10-2947-B54DBC8E7D93}"/>
              </a:ext>
            </a:extLst>
          </p:cNvPr>
          <p:cNvGrpSpPr/>
          <p:nvPr/>
        </p:nvGrpSpPr>
        <p:grpSpPr>
          <a:xfrm>
            <a:off x="7828628" y="2416493"/>
            <a:ext cx="1096920" cy="442800"/>
            <a:chOff x="7828628" y="2416493"/>
            <a:chExt cx="1096920" cy="442800"/>
          </a:xfrm>
        </p:grpSpPr>
        <mc:AlternateContent xmlns:mc="http://schemas.openxmlformats.org/markup-compatibility/2006" xmlns:p14="http://schemas.microsoft.com/office/powerpoint/2010/main">
          <mc:Choice Requires="p14">
            <p:contentPart p14:bwMode="auto" r:id="rId30">
              <p14:nvContentPartPr>
                <p14:cNvPr id="34" name="Ink 33">
                  <a:extLst>
                    <a:ext uri="{FF2B5EF4-FFF2-40B4-BE49-F238E27FC236}">
                      <a16:creationId xmlns:a16="http://schemas.microsoft.com/office/drawing/2014/main" id="{BE5844A4-1590-11D4-26C8-1820937EFB6A}"/>
                    </a:ext>
                  </a:extLst>
                </p14:cNvPr>
                <p14:cNvContentPartPr/>
                <p14:nvPr/>
              </p14:nvContentPartPr>
              <p14:xfrm>
                <a:off x="7828628" y="2457533"/>
                <a:ext cx="171000" cy="211680"/>
              </p14:xfrm>
            </p:contentPart>
          </mc:Choice>
          <mc:Fallback xmlns="">
            <p:pic>
              <p:nvPicPr>
                <p:cNvPr id="34" name="Ink 33">
                  <a:extLst>
                    <a:ext uri="{FF2B5EF4-FFF2-40B4-BE49-F238E27FC236}">
                      <a16:creationId xmlns:a16="http://schemas.microsoft.com/office/drawing/2014/main" id="{BE5844A4-1590-11D4-26C8-1820937EFB6A}"/>
                    </a:ext>
                  </a:extLst>
                </p:cNvPr>
                <p:cNvPicPr/>
                <p:nvPr/>
              </p:nvPicPr>
              <p:blipFill>
                <a:blip r:embed="rId31"/>
                <a:stretch>
                  <a:fillRect/>
                </a:stretch>
              </p:blipFill>
              <p:spPr>
                <a:xfrm>
                  <a:off x="7819628" y="2448893"/>
                  <a:ext cx="18864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5" name="Ink 34">
                  <a:extLst>
                    <a:ext uri="{FF2B5EF4-FFF2-40B4-BE49-F238E27FC236}">
                      <a16:creationId xmlns:a16="http://schemas.microsoft.com/office/drawing/2014/main" id="{901EF75B-541D-5ED7-8A38-2A0CE3C0E8A4}"/>
                    </a:ext>
                  </a:extLst>
                </p14:cNvPr>
                <p14:cNvContentPartPr/>
                <p14:nvPr/>
              </p14:nvContentPartPr>
              <p14:xfrm>
                <a:off x="7991708" y="2460413"/>
                <a:ext cx="10080" cy="378000"/>
              </p14:xfrm>
            </p:contentPart>
          </mc:Choice>
          <mc:Fallback xmlns="">
            <p:pic>
              <p:nvPicPr>
                <p:cNvPr id="35" name="Ink 34">
                  <a:extLst>
                    <a:ext uri="{FF2B5EF4-FFF2-40B4-BE49-F238E27FC236}">
                      <a16:creationId xmlns:a16="http://schemas.microsoft.com/office/drawing/2014/main" id="{901EF75B-541D-5ED7-8A38-2A0CE3C0E8A4}"/>
                    </a:ext>
                  </a:extLst>
                </p:cNvPr>
                <p:cNvPicPr/>
                <p:nvPr/>
              </p:nvPicPr>
              <p:blipFill>
                <a:blip r:embed="rId33"/>
                <a:stretch>
                  <a:fillRect/>
                </a:stretch>
              </p:blipFill>
              <p:spPr>
                <a:xfrm>
                  <a:off x="7983068" y="2451773"/>
                  <a:ext cx="2772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7" name="Ink 36">
                  <a:extLst>
                    <a:ext uri="{FF2B5EF4-FFF2-40B4-BE49-F238E27FC236}">
                      <a16:creationId xmlns:a16="http://schemas.microsoft.com/office/drawing/2014/main" id="{A25C22D9-000A-A5F4-49D5-CB2B0107CF1E}"/>
                    </a:ext>
                  </a:extLst>
                </p14:cNvPr>
                <p14:cNvContentPartPr/>
                <p14:nvPr/>
              </p14:nvContentPartPr>
              <p14:xfrm>
                <a:off x="8119508" y="2507933"/>
                <a:ext cx="38880" cy="351360"/>
              </p14:xfrm>
            </p:contentPart>
          </mc:Choice>
          <mc:Fallback xmlns="">
            <p:pic>
              <p:nvPicPr>
                <p:cNvPr id="37" name="Ink 36">
                  <a:extLst>
                    <a:ext uri="{FF2B5EF4-FFF2-40B4-BE49-F238E27FC236}">
                      <a16:creationId xmlns:a16="http://schemas.microsoft.com/office/drawing/2014/main" id="{A25C22D9-000A-A5F4-49D5-CB2B0107CF1E}"/>
                    </a:ext>
                  </a:extLst>
                </p:cNvPr>
                <p:cNvPicPr/>
                <p:nvPr/>
              </p:nvPicPr>
              <p:blipFill>
                <a:blip r:embed="rId35"/>
                <a:stretch>
                  <a:fillRect/>
                </a:stretch>
              </p:blipFill>
              <p:spPr>
                <a:xfrm>
                  <a:off x="8110868" y="2499293"/>
                  <a:ext cx="5652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9" name="Ink 38">
                  <a:extLst>
                    <a:ext uri="{FF2B5EF4-FFF2-40B4-BE49-F238E27FC236}">
                      <a16:creationId xmlns:a16="http://schemas.microsoft.com/office/drawing/2014/main" id="{63EDC4CD-B72B-1C96-B1C8-DF4C3362B0E7}"/>
                    </a:ext>
                  </a:extLst>
                </p14:cNvPr>
                <p14:cNvContentPartPr/>
                <p14:nvPr/>
              </p14:nvContentPartPr>
              <p14:xfrm>
                <a:off x="8257748" y="2491373"/>
                <a:ext cx="228600" cy="363240"/>
              </p14:xfrm>
            </p:contentPart>
          </mc:Choice>
          <mc:Fallback xmlns="">
            <p:pic>
              <p:nvPicPr>
                <p:cNvPr id="39" name="Ink 38">
                  <a:extLst>
                    <a:ext uri="{FF2B5EF4-FFF2-40B4-BE49-F238E27FC236}">
                      <a16:creationId xmlns:a16="http://schemas.microsoft.com/office/drawing/2014/main" id="{63EDC4CD-B72B-1C96-B1C8-DF4C3362B0E7}"/>
                    </a:ext>
                  </a:extLst>
                </p:cNvPr>
                <p:cNvPicPr/>
                <p:nvPr/>
              </p:nvPicPr>
              <p:blipFill>
                <a:blip r:embed="rId37"/>
                <a:stretch>
                  <a:fillRect/>
                </a:stretch>
              </p:blipFill>
              <p:spPr>
                <a:xfrm>
                  <a:off x="8249108" y="2482733"/>
                  <a:ext cx="246240" cy="3808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1" name="Ink 40">
                  <a:extLst>
                    <a:ext uri="{FF2B5EF4-FFF2-40B4-BE49-F238E27FC236}">
                      <a16:creationId xmlns:a16="http://schemas.microsoft.com/office/drawing/2014/main" id="{58AFCE3A-C1B6-DB91-5752-E44DB884E15C}"/>
                    </a:ext>
                  </a:extLst>
                </p14:cNvPr>
                <p14:cNvContentPartPr/>
                <p14:nvPr/>
              </p14:nvContentPartPr>
              <p14:xfrm>
                <a:off x="8363588" y="2416493"/>
                <a:ext cx="142920" cy="71280"/>
              </p14:xfrm>
            </p:contentPart>
          </mc:Choice>
          <mc:Fallback xmlns="">
            <p:pic>
              <p:nvPicPr>
                <p:cNvPr id="41" name="Ink 40">
                  <a:extLst>
                    <a:ext uri="{FF2B5EF4-FFF2-40B4-BE49-F238E27FC236}">
                      <a16:creationId xmlns:a16="http://schemas.microsoft.com/office/drawing/2014/main" id="{58AFCE3A-C1B6-DB91-5752-E44DB884E15C}"/>
                    </a:ext>
                  </a:extLst>
                </p:cNvPr>
                <p:cNvPicPr/>
                <p:nvPr/>
              </p:nvPicPr>
              <p:blipFill>
                <a:blip r:embed="rId39"/>
                <a:stretch>
                  <a:fillRect/>
                </a:stretch>
              </p:blipFill>
              <p:spPr>
                <a:xfrm>
                  <a:off x="8354588" y="2407493"/>
                  <a:ext cx="16056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3" name="Ink 42">
                  <a:extLst>
                    <a:ext uri="{FF2B5EF4-FFF2-40B4-BE49-F238E27FC236}">
                      <a16:creationId xmlns:a16="http://schemas.microsoft.com/office/drawing/2014/main" id="{C9429332-C44A-7ECE-5147-FEB3B2D05BFF}"/>
                    </a:ext>
                  </a:extLst>
                </p14:cNvPr>
                <p14:cNvContentPartPr/>
                <p14:nvPr/>
              </p14:nvContentPartPr>
              <p14:xfrm>
                <a:off x="8619188" y="2462573"/>
                <a:ext cx="306360" cy="370080"/>
              </p14:xfrm>
            </p:contentPart>
          </mc:Choice>
          <mc:Fallback xmlns="">
            <p:pic>
              <p:nvPicPr>
                <p:cNvPr id="43" name="Ink 42">
                  <a:extLst>
                    <a:ext uri="{FF2B5EF4-FFF2-40B4-BE49-F238E27FC236}">
                      <a16:creationId xmlns:a16="http://schemas.microsoft.com/office/drawing/2014/main" id="{C9429332-C44A-7ECE-5147-FEB3B2D05BFF}"/>
                    </a:ext>
                  </a:extLst>
                </p:cNvPr>
                <p:cNvPicPr/>
                <p:nvPr/>
              </p:nvPicPr>
              <p:blipFill>
                <a:blip r:embed="rId41"/>
                <a:stretch>
                  <a:fillRect/>
                </a:stretch>
              </p:blipFill>
              <p:spPr>
                <a:xfrm>
                  <a:off x="8610188" y="2453573"/>
                  <a:ext cx="324000" cy="387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2">
            <p14:nvContentPartPr>
              <p14:cNvPr id="50" name="Ink 49">
                <a:extLst>
                  <a:ext uri="{FF2B5EF4-FFF2-40B4-BE49-F238E27FC236}">
                    <a16:creationId xmlns:a16="http://schemas.microsoft.com/office/drawing/2014/main" id="{C0166205-2ECA-85D4-4056-31A85D5F6B3B}"/>
                  </a:ext>
                </a:extLst>
              </p14:cNvPr>
              <p14:cNvContentPartPr/>
              <p14:nvPr/>
            </p14:nvContentPartPr>
            <p14:xfrm>
              <a:off x="9412988" y="3972773"/>
              <a:ext cx="261000" cy="441000"/>
            </p14:xfrm>
          </p:contentPart>
        </mc:Choice>
        <mc:Fallback xmlns="">
          <p:pic>
            <p:nvPicPr>
              <p:cNvPr id="50" name="Ink 49">
                <a:extLst>
                  <a:ext uri="{FF2B5EF4-FFF2-40B4-BE49-F238E27FC236}">
                    <a16:creationId xmlns:a16="http://schemas.microsoft.com/office/drawing/2014/main" id="{C0166205-2ECA-85D4-4056-31A85D5F6B3B}"/>
                  </a:ext>
                </a:extLst>
              </p:cNvPr>
              <p:cNvPicPr/>
              <p:nvPr/>
            </p:nvPicPr>
            <p:blipFill>
              <a:blip r:embed="rId43"/>
              <a:stretch>
                <a:fillRect/>
              </a:stretch>
            </p:blipFill>
            <p:spPr>
              <a:xfrm>
                <a:off x="9403988" y="3963773"/>
                <a:ext cx="278640" cy="4586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4" name="Ink 53">
                <a:extLst>
                  <a:ext uri="{FF2B5EF4-FFF2-40B4-BE49-F238E27FC236}">
                    <a16:creationId xmlns:a16="http://schemas.microsoft.com/office/drawing/2014/main" id="{58B7FBFD-72AB-1283-FF4C-A7CCD26B3C8C}"/>
                  </a:ext>
                </a:extLst>
              </p14:cNvPr>
              <p14:cNvContentPartPr/>
              <p14:nvPr/>
            </p14:nvContentPartPr>
            <p14:xfrm>
              <a:off x="9461588" y="4672613"/>
              <a:ext cx="189360" cy="272520"/>
            </p14:xfrm>
          </p:contentPart>
        </mc:Choice>
        <mc:Fallback xmlns="">
          <p:pic>
            <p:nvPicPr>
              <p:cNvPr id="54" name="Ink 53">
                <a:extLst>
                  <a:ext uri="{FF2B5EF4-FFF2-40B4-BE49-F238E27FC236}">
                    <a16:creationId xmlns:a16="http://schemas.microsoft.com/office/drawing/2014/main" id="{58B7FBFD-72AB-1283-FF4C-A7CCD26B3C8C}"/>
                  </a:ext>
                </a:extLst>
              </p:cNvPr>
              <p:cNvPicPr/>
              <p:nvPr/>
            </p:nvPicPr>
            <p:blipFill>
              <a:blip r:embed="rId45"/>
              <a:stretch>
                <a:fillRect/>
              </a:stretch>
            </p:blipFill>
            <p:spPr>
              <a:xfrm>
                <a:off x="9452948" y="4663973"/>
                <a:ext cx="207000" cy="2901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55" name="Ink 54">
                <a:extLst>
                  <a:ext uri="{FF2B5EF4-FFF2-40B4-BE49-F238E27FC236}">
                    <a16:creationId xmlns:a16="http://schemas.microsoft.com/office/drawing/2014/main" id="{299CD5A0-FCEA-9502-017C-062EEC25D07B}"/>
                  </a:ext>
                </a:extLst>
              </p14:cNvPr>
              <p14:cNvContentPartPr/>
              <p14:nvPr/>
            </p14:nvContentPartPr>
            <p14:xfrm>
              <a:off x="9799628" y="4687733"/>
              <a:ext cx="39240" cy="326520"/>
            </p14:xfrm>
          </p:contentPart>
        </mc:Choice>
        <mc:Fallback xmlns="">
          <p:pic>
            <p:nvPicPr>
              <p:cNvPr id="55" name="Ink 54">
                <a:extLst>
                  <a:ext uri="{FF2B5EF4-FFF2-40B4-BE49-F238E27FC236}">
                    <a16:creationId xmlns:a16="http://schemas.microsoft.com/office/drawing/2014/main" id="{299CD5A0-FCEA-9502-017C-062EEC25D07B}"/>
                  </a:ext>
                </a:extLst>
              </p:cNvPr>
              <p:cNvPicPr/>
              <p:nvPr/>
            </p:nvPicPr>
            <p:blipFill>
              <a:blip r:embed="rId47"/>
              <a:stretch>
                <a:fillRect/>
              </a:stretch>
            </p:blipFill>
            <p:spPr>
              <a:xfrm>
                <a:off x="9790628" y="4679093"/>
                <a:ext cx="5688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6" name="Ink 55">
                <a:extLst>
                  <a:ext uri="{FF2B5EF4-FFF2-40B4-BE49-F238E27FC236}">
                    <a16:creationId xmlns:a16="http://schemas.microsoft.com/office/drawing/2014/main" id="{FC1AF8F0-CFC0-1FA3-F2E8-31C35D8E0F23}"/>
                  </a:ext>
                </a:extLst>
              </p14:cNvPr>
              <p14:cNvContentPartPr/>
              <p14:nvPr/>
            </p14:nvContentPartPr>
            <p14:xfrm>
              <a:off x="9927788" y="4742093"/>
              <a:ext cx="180720" cy="277920"/>
            </p14:xfrm>
          </p:contentPart>
        </mc:Choice>
        <mc:Fallback xmlns="">
          <p:pic>
            <p:nvPicPr>
              <p:cNvPr id="56" name="Ink 55">
                <a:extLst>
                  <a:ext uri="{FF2B5EF4-FFF2-40B4-BE49-F238E27FC236}">
                    <a16:creationId xmlns:a16="http://schemas.microsoft.com/office/drawing/2014/main" id="{FC1AF8F0-CFC0-1FA3-F2E8-31C35D8E0F23}"/>
                  </a:ext>
                </a:extLst>
              </p:cNvPr>
              <p:cNvPicPr/>
              <p:nvPr/>
            </p:nvPicPr>
            <p:blipFill>
              <a:blip r:embed="rId49"/>
              <a:stretch>
                <a:fillRect/>
              </a:stretch>
            </p:blipFill>
            <p:spPr>
              <a:xfrm>
                <a:off x="9919148" y="4733093"/>
                <a:ext cx="198360"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7" name="Ink 56">
                <a:extLst>
                  <a:ext uri="{FF2B5EF4-FFF2-40B4-BE49-F238E27FC236}">
                    <a16:creationId xmlns:a16="http://schemas.microsoft.com/office/drawing/2014/main" id="{A9B902CE-A28A-CA85-F56D-A4E9F150E928}"/>
                  </a:ext>
                </a:extLst>
              </p14:cNvPr>
              <p14:cNvContentPartPr/>
              <p14:nvPr/>
            </p14:nvContentPartPr>
            <p14:xfrm>
              <a:off x="10167188" y="4755053"/>
              <a:ext cx="266760" cy="347400"/>
            </p14:xfrm>
          </p:contentPart>
        </mc:Choice>
        <mc:Fallback xmlns="">
          <p:pic>
            <p:nvPicPr>
              <p:cNvPr id="57" name="Ink 56">
                <a:extLst>
                  <a:ext uri="{FF2B5EF4-FFF2-40B4-BE49-F238E27FC236}">
                    <a16:creationId xmlns:a16="http://schemas.microsoft.com/office/drawing/2014/main" id="{A9B902CE-A28A-CA85-F56D-A4E9F150E928}"/>
                  </a:ext>
                </a:extLst>
              </p:cNvPr>
              <p:cNvPicPr/>
              <p:nvPr/>
            </p:nvPicPr>
            <p:blipFill>
              <a:blip r:embed="rId51"/>
              <a:stretch>
                <a:fillRect/>
              </a:stretch>
            </p:blipFill>
            <p:spPr>
              <a:xfrm>
                <a:off x="10158548" y="4746053"/>
                <a:ext cx="284400" cy="3650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8" name="Ink 57">
                <a:extLst>
                  <a:ext uri="{FF2B5EF4-FFF2-40B4-BE49-F238E27FC236}">
                    <a16:creationId xmlns:a16="http://schemas.microsoft.com/office/drawing/2014/main" id="{7AED6A21-D973-BBE7-60B2-9E616136E1C1}"/>
                  </a:ext>
                </a:extLst>
              </p14:cNvPr>
              <p14:cNvContentPartPr/>
              <p14:nvPr/>
            </p14:nvContentPartPr>
            <p14:xfrm>
              <a:off x="9551588" y="3156653"/>
              <a:ext cx="277560" cy="262440"/>
            </p14:xfrm>
          </p:contentPart>
        </mc:Choice>
        <mc:Fallback xmlns="">
          <p:pic>
            <p:nvPicPr>
              <p:cNvPr id="58" name="Ink 57">
                <a:extLst>
                  <a:ext uri="{FF2B5EF4-FFF2-40B4-BE49-F238E27FC236}">
                    <a16:creationId xmlns:a16="http://schemas.microsoft.com/office/drawing/2014/main" id="{7AED6A21-D973-BBE7-60B2-9E616136E1C1}"/>
                  </a:ext>
                </a:extLst>
              </p:cNvPr>
              <p:cNvPicPr/>
              <p:nvPr/>
            </p:nvPicPr>
            <p:blipFill>
              <a:blip r:embed="rId53"/>
              <a:stretch>
                <a:fillRect/>
              </a:stretch>
            </p:blipFill>
            <p:spPr>
              <a:xfrm>
                <a:off x="9542948" y="3147653"/>
                <a:ext cx="295200" cy="280080"/>
              </a:xfrm>
              <a:prstGeom prst="rect">
                <a:avLst/>
              </a:prstGeom>
            </p:spPr>
          </p:pic>
        </mc:Fallback>
      </mc:AlternateContent>
      <p:grpSp>
        <p:nvGrpSpPr>
          <p:cNvPr id="61" name="Group 60">
            <a:extLst>
              <a:ext uri="{FF2B5EF4-FFF2-40B4-BE49-F238E27FC236}">
                <a16:creationId xmlns:a16="http://schemas.microsoft.com/office/drawing/2014/main" id="{AEE5B5C6-3D4E-4334-10AD-85923F7AF96D}"/>
              </a:ext>
            </a:extLst>
          </p:cNvPr>
          <p:cNvGrpSpPr/>
          <p:nvPr/>
        </p:nvGrpSpPr>
        <p:grpSpPr>
          <a:xfrm>
            <a:off x="9596948" y="3004733"/>
            <a:ext cx="705240" cy="1483560"/>
            <a:chOff x="9596948" y="3004733"/>
            <a:chExt cx="705240" cy="1483560"/>
          </a:xfrm>
        </p:grpSpPr>
        <mc:AlternateContent xmlns:mc="http://schemas.openxmlformats.org/markup-compatibility/2006" xmlns:p14="http://schemas.microsoft.com/office/powerpoint/2010/main">
          <mc:Choice Requires="p14">
            <p:contentPart p14:bwMode="auto" r:id="rId54">
              <p14:nvContentPartPr>
                <p14:cNvPr id="46" name="Ink 45">
                  <a:extLst>
                    <a:ext uri="{FF2B5EF4-FFF2-40B4-BE49-F238E27FC236}">
                      <a16:creationId xmlns:a16="http://schemas.microsoft.com/office/drawing/2014/main" id="{D4822FF5-8EA2-3949-552D-B977CC62DE69}"/>
                    </a:ext>
                  </a:extLst>
                </p14:cNvPr>
                <p14:cNvContentPartPr/>
                <p14:nvPr/>
              </p14:nvContentPartPr>
              <p14:xfrm>
                <a:off x="9802508" y="3004733"/>
                <a:ext cx="264240" cy="846000"/>
              </p14:xfrm>
            </p:contentPart>
          </mc:Choice>
          <mc:Fallback xmlns="">
            <p:pic>
              <p:nvPicPr>
                <p:cNvPr id="46" name="Ink 45">
                  <a:extLst>
                    <a:ext uri="{FF2B5EF4-FFF2-40B4-BE49-F238E27FC236}">
                      <a16:creationId xmlns:a16="http://schemas.microsoft.com/office/drawing/2014/main" id="{D4822FF5-8EA2-3949-552D-B977CC62DE69}"/>
                    </a:ext>
                  </a:extLst>
                </p:cNvPr>
                <p:cNvPicPr/>
                <p:nvPr/>
              </p:nvPicPr>
              <p:blipFill>
                <a:blip r:embed="rId55"/>
                <a:stretch>
                  <a:fillRect/>
                </a:stretch>
              </p:blipFill>
              <p:spPr>
                <a:xfrm>
                  <a:off x="9793868" y="2995733"/>
                  <a:ext cx="281880" cy="8636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8" name="Ink 47">
                  <a:extLst>
                    <a:ext uri="{FF2B5EF4-FFF2-40B4-BE49-F238E27FC236}">
                      <a16:creationId xmlns:a16="http://schemas.microsoft.com/office/drawing/2014/main" id="{2F78DAE0-62B0-D6D1-51F7-6A582C2DB435}"/>
                    </a:ext>
                  </a:extLst>
                </p14:cNvPr>
                <p14:cNvContentPartPr/>
                <p14:nvPr/>
              </p14:nvContentPartPr>
              <p14:xfrm>
                <a:off x="10020668" y="3222533"/>
                <a:ext cx="114480" cy="430560"/>
              </p14:xfrm>
            </p:contentPart>
          </mc:Choice>
          <mc:Fallback xmlns="">
            <p:pic>
              <p:nvPicPr>
                <p:cNvPr id="48" name="Ink 47">
                  <a:extLst>
                    <a:ext uri="{FF2B5EF4-FFF2-40B4-BE49-F238E27FC236}">
                      <a16:creationId xmlns:a16="http://schemas.microsoft.com/office/drawing/2014/main" id="{2F78DAE0-62B0-D6D1-51F7-6A582C2DB435}"/>
                    </a:ext>
                  </a:extLst>
                </p:cNvPr>
                <p:cNvPicPr/>
                <p:nvPr/>
              </p:nvPicPr>
              <p:blipFill>
                <a:blip r:embed="rId57"/>
                <a:stretch>
                  <a:fillRect/>
                </a:stretch>
              </p:blipFill>
              <p:spPr>
                <a:xfrm>
                  <a:off x="10011668" y="3213533"/>
                  <a:ext cx="132120" cy="4482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51" name="Ink 50">
                  <a:extLst>
                    <a:ext uri="{FF2B5EF4-FFF2-40B4-BE49-F238E27FC236}">
                      <a16:creationId xmlns:a16="http://schemas.microsoft.com/office/drawing/2014/main" id="{3B999819-2434-7526-8EB6-4579B51320EE}"/>
                    </a:ext>
                  </a:extLst>
                </p14:cNvPr>
                <p14:cNvContentPartPr/>
                <p14:nvPr/>
              </p14:nvContentPartPr>
              <p14:xfrm>
                <a:off x="9739508" y="3995093"/>
                <a:ext cx="306720" cy="394920"/>
              </p14:xfrm>
            </p:contentPart>
          </mc:Choice>
          <mc:Fallback xmlns="">
            <p:pic>
              <p:nvPicPr>
                <p:cNvPr id="51" name="Ink 50">
                  <a:extLst>
                    <a:ext uri="{FF2B5EF4-FFF2-40B4-BE49-F238E27FC236}">
                      <a16:creationId xmlns:a16="http://schemas.microsoft.com/office/drawing/2014/main" id="{3B999819-2434-7526-8EB6-4579B51320EE}"/>
                    </a:ext>
                  </a:extLst>
                </p:cNvPr>
                <p:cNvPicPr/>
                <p:nvPr/>
              </p:nvPicPr>
              <p:blipFill>
                <a:blip r:embed="rId59"/>
                <a:stretch>
                  <a:fillRect/>
                </a:stretch>
              </p:blipFill>
              <p:spPr>
                <a:xfrm>
                  <a:off x="9730868" y="3986093"/>
                  <a:ext cx="32436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2" name="Ink 51">
                  <a:extLst>
                    <a:ext uri="{FF2B5EF4-FFF2-40B4-BE49-F238E27FC236}">
                      <a16:creationId xmlns:a16="http://schemas.microsoft.com/office/drawing/2014/main" id="{3461024B-AAF6-F040-E0F9-B436556E2DCD}"/>
                    </a:ext>
                  </a:extLst>
                </p14:cNvPr>
                <p14:cNvContentPartPr/>
                <p14:nvPr/>
              </p14:nvContentPartPr>
              <p14:xfrm>
                <a:off x="10280588" y="4005893"/>
                <a:ext cx="21600" cy="482400"/>
              </p14:xfrm>
            </p:contentPart>
          </mc:Choice>
          <mc:Fallback xmlns="">
            <p:pic>
              <p:nvPicPr>
                <p:cNvPr id="52" name="Ink 51">
                  <a:extLst>
                    <a:ext uri="{FF2B5EF4-FFF2-40B4-BE49-F238E27FC236}">
                      <a16:creationId xmlns:a16="http://schemas.microsoft.com/office/drawing/2014/main" id="{3461024B-AAF6-F040-E0F9-B436556E2DCD}"/>
                    </a:ext>
                  </a:extLst>
                </p:cNvPr>
                <p:cNvPicPr/>
                <p:nvPr/>
              </p:nvPicPr>
              <p:blipFill>
                <a:blip r:embed="rId61"/>
                <a:stretch>
                  <a:fillRect/>
                </a:stretch>
              </p:blipFill>
              <p:spPr>
                <a:xfrm>
                  <a:off x="10271948" y="3996893"/>
                  <a:ext cx="39240" cy="5000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0" name="Ink 59">
                  <a:extLst>
                    <a:ext uri="{FF2B5EF4-FFF2-40B4-BE49-F238E27FC236}">
                      <a16:creationId xmlns:a16="http://schemas.microsoft.com/office/drawing/2014/main" id="{EAEBEEB4-F1DC-F169-EE96-CC47950CA7F8}"/>
                    </a:ext>
                  </a:extLst>
                </p14:cNvPr>
                <p14:cNvContentPartPr/>
                <p14:nvPr/>
              </p14:nvContentPartPr>
              <p14:xfrm>
                <a:off x="9596948" y="3439973"/>
                <a:ext cx="252360" cy="231840"/>
              </p14:xfrm>
            </p:contentPart>
          </mc:Choice>
          <mc:Fallback xmlns="">
            <p:pic>
              <p:nvPicPr>
                <p:cNvPr id="60" name="Ink 59">
                  <a:extLst>
                    <a:ext uri="{FF2B5EF4-FFF2-40B4-BE49-F238E27FC236}">
                      <a16:creationId xmlns:a16="http://schemas.microsoft.com/office/drawing/2014/main" id="{EAEBEEB4-F1DC-F169-EE96-CC47950CA7F8}"/>
                    </a:ext>
                  </a:extLst>
                </p:cNvPr>
                <p:cNvPicPr/>
                <p:nvPr/>
              </p:nvPicPr>
              <p:blipFill>
                <a:blip r:embed="rId63"/>
                <a:stretch>
                  <a:fillRect/>
                </a:stretch>
              </p:blipFill>
              <p:spPr>
                <a:xfrm>
                  <a:off x="9587948" y="3430973"/>
                  <a:ext cx="270000" cy="249480"/>
                </a:xfrm>
                <a:prstGeom prst="rect">
                  <a:avLst/>
                </a:prstGeom>
              </p:spPr>
            </p:pic>
          </mc:Fallback>
        </mc:AlternateContent>
      </p:grpSp>
      <p:grpSp>
        <p:nvGrpSpPr>
          <p:cNvPr id="63" name="Group 62">
            <a:extLst>
              <a:ext uri="{FF2B5EF4-FFF2-40B4-BE49-F238E27FC236}">
                <a16:creationId xmlns:a16="http://schemas.microsoft.com/office/drawing/2014/main" id="{77999382-2610-464B-CF15-00A2EFF15C3A}"/>
              </a:ext>
            </a:extLst>
          </p:cNvPr>
          <p:cNvGrpSpPr/>
          <p:nvPr/>
        </p:nvGrpSpPr>
        <p:grpSpPr>
          <a:xfrm>
            <a:off x="8052548" y="4867733"/>
            <a:ext cx="1040400" cy="1371240"/>
            <a:chOff x="8052548" y="4867733"/>
            <a:chExt cx="1040400" cy="1371240"/>
          </a:xfrm>
        </p:grpSpPr>
        <mc:AlternateContent xmlns:mc="http://schemas.openxmlformats.org/markup-compatibility/2006" xmlns:p14="http://schemas.microsoft.com/office/powerpoint/2010/main">
          <mc:Choice Requires="p14">
            <p:contentPart p14:bwMode="auto" r:id="rId64">
              <p14:nvContentPartPr>
                <p14:cNvPr id="12" name="Ink 11">
                  <a:extLst>
                    <a:ext uri="{FF2B5EF4-FFF2-40B4-BE49-F238E27FC236}">
                      <a16:creationId xmlns:a16="http://schemas.microsoft.com/office/drawing/2014/main" id="{E44466E0-BBF9-A74F-8EAF-2D631293E645}"/>
                    </a:ext>
                  </a:extLst>
                </p14:cNvPr>
                <p14:cNvContentPartPr/>
                <p14:nvPr/>
              </p14:nvContentPartPr>
              <p14:xfrm>
                <a:off x="8629268" y="5752973"/>
                <a:ext cx="307800" cy="486000"/>
              </p14:xfrm>
            </p:contentPart>
          </mc:Choice>
          <mc:Fallback xmlns="">
            <p:pic>
              <p:nvPicPr>
                <p:cNvPr id="12" name="Ink 11">
                  <a:extLst>
                    <a:ext uri="{FF2B5EF4-FFF2-40B4-BE49-F238E27FC236}">
                      <a16:creationId xmlns:a16="http://schemas.microsoft.com/office/drawing/2014/main" id="{E44466E0-BBF9-A74F-8EAF-2D631293E645}"/>
                    </a:ext>
                  </a:extLst>
                </p:cNvPr>
                <p:cNvPicPr/>
                <p:nvPr/>
              </p:nvPicPr>
              <p:blipFill>
                <a:blip r:embed="rId65"/>
                <a:stretch>
                  <a:fillRect/>
                </a:stretch>
              </p:blipFill>
              <p:spPr>
                <a:xfrm>
                  <a:off x="8620268" y="5743973"/>
                  <a:ext cx="325440" cy="5036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3" name="Ink 12">
                  <a:extLst>
                    <a:ext uri="{FF2B5EF4-FFF2-40B4-BE49-F238E27FC236}">
                      <a16:creationId xmlns:a16="http://schemas.microsoft.com/office/drawing/2014/main" id="{5C437477-19A5-59AC-FEDF-5D343D07A3D4}"/>
                    </a:ext>
                  </a:extLst>
                </p14:cNvPr>
                <p14:cNvContentPartPr/>
                <p14:nvPr/>
              </p14:nvContentPartPr>
              <p14:xfrm>
                <a:off x="8691908" y="5700773"/>
                <a:ext cx="212400" cy="62640"/>
              </p14:xfrm>
            </p:contentPart>
          </mc:Choice>
          <mc:Fallback xmlns="">
            <p:pic>
              <p:nvPicPr>
                <p:cNvPr id="13" name="Ink 12">
                  <a:extLst>
                    <a:ext uri="{FF2B5EF4-FFF2-40B4-BE49-F238E27FC236}">
                      <a16:creationId xmlns:a16="http://schemas.microsoft.com/office/drawing/2014/main" id="{5C437477-19A5-59AC-FEDF-5D343D07A3D4}"/>
                    </a:ext>
                  </a:extLst>
                </p:cNvPr>
                <p:cNvPicPr/>
                <p:nvPr/>
              </p:nvPicPr>
              <p:blipFill>
                <a:blip r:embed="rId67"/>
                <a:stretch>
                  <a:fillRect/>
                </a:stretch>
              </p:blipFill>
              <p:spPr>
                <a:xfrm>
                  <a:off x="8682908" y="5692133"/>
                  <a:ext cx="230040" cy="802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8" name="Ink 17">
                  <a:extLst>
                    <a:ext uri="{FF2B5EF4-FFF2-40B4-BE49-F238E27FC236}">
                      <a16:creationId xmlns:a16="http://schemas.microsoft.com/office/drawing/2014/main" id="{8C369CCB-70A6-ED3A-5BDE-9DBA7D346457}"/>
                    </a:ext>
                  </a:extLst>
                </p14:cNvPr>
                <p14:cNvContentPartPr/>
                <p14:nvPr/>
              </p14:nvContentPartPr>
              <p14:xfrm>
                <a:off x="8052548" y="5065013"/>
                <a:ext cx="371160" cy="478800"/>
              </p14:xfrm>
            </p:contentPart>
          </mc:Choice>
          <mc:Fallback xmlns="">
            <p:pic>
              <p:nvPicPr>
                <p:cNvPr id="18" name="Ink 17">
                  <a:extLst>
                    <a:ext uri="{FF2B5EF4-FFF2-40B4-BE49-F238E27FC236}">
                      <a16:creationId xmlns:a16="http://schemas.microsoft.com/office/drawing/2014/main" id="{8C369CCB-70A6-ED3A-5BDE-9DBA7D346457}"/>
                    </a:ext>
                  </a:extLst>
                </p:cNvPr>
                <p:cNvPicPr/>
                <p:nvPr/>
              </p:nvPicPr>
              <p:blipFill>
                <a:blip r:embed="rId69"/>
                <a:stretch>
                  <a:fillRect/>
                </a:stretch>
              </p:blipFill>
              <p:spPr>
                <a:xfrm>
                  <a:off x="8043908" y="5056013"/>
                  <a:ext cx="388800" cy="4964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0" name="Ink 19">
                  <a:extLst>
                    <a:ext uri="{FF2B5EF4-FFF2-40B4-BE49-F238E27FC236}">
                      <a16:creationId xmlns:a16="http://schemas.microsoft.com/office/drawing/2014/main" id="{36402AB4-37AD-E312-EAD9-6F5AC534BE29}"/>
                    </a:ext>
                  </a:extLst>
                </p14:cNvPr>
                <p14:cNvContentPartPr/>
                <p14:nvPr/>
              </p14:nvContentPartPr>
              <p14:xfrm>
                <a:off x="8793428" y="5112173"/>
                <a:ext cx="47520" cy="489600"/>
              </p14:xfrm>
            </p:contentPart>
          </mc:Choice>
          <mc:Fallback xmlns="">
            <p:pic>
              <p:nvPicPr>
                <p:cNvPr id="20" name="Ink 19">
                  <a:extLst>
                    <a:ext uri="{FF2B5EF4-FFF2-40B4-BE49-F238E27FC236}">
                      <a16:creationId xmlns:a16="http://schemas.microsoft.com/office/drawing/2014/main" id="{36402AB4-37AD-E312-EAD9-6F5AC534BE29}"/>
                    </a:ext>
                  </a:extLst>
                </p:cNvPr>
                <p:cNvPicPr/>
                <p:nvPr/>
              </p:nvPicPr>
              <p:blipFill>
                <a:blip r:embed="rId71"/>
                <a:stretch>
                  <a:fillRect/>
                </a:stretch>
              </p:blipFill>
              <p:spPr>
                <a:xfrm>
                  <a:off x="8784428" y="5103173"/>
                  <a:ext cx="65160" cy="5072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2" name="Ink 21">
                  <a:extLst>
                    <a:ext uri="{FF2B5EF4-FFF2-40B4-BE49-F238E27FC236}">
                      <a16:creationId xmlns:a16="http://schemas.microsoft.com/office/drawing/2014/main" id="{44A143E7-0872-6A7E-48C8-FFFCBF21F3B3}"/>
                    </a:ext>
                  </a:extLst>
                </p14:cNvPr>
                <p14:cNvContentPartPr/>
                <p14:nvPr/>
              </p14:nvContentPartPr>
              <p14:xfrm>
                <a:off x="8686868" y="5043053"/>
                <a:ext cx="342000" cy="98280"/>
              </p14:xfrm>
            </p:contentPart>
          </mc:Choice>
          <mc:Fallback xmlns="">
            <p:pic>
              <p:nvPicPr>
                <p:cNvPr id="22" name="Ink 21">
                  <a:extLst>
                    <a:ext uri="{FF2B5EF4-FFF2-40B4-BE49-F238E27FC236}">
                      <a16:creationId xmlns:a16="http://schemas.microsoft.com/office/drawing/2014/main" id="{44A143E7-0872-6A7E-48C8-FFFCBF21F3B3}"/>
                    </a:ext>
                  </a:extLst>
                </p:cNvPr>
                <p:cNvPicPr/>
                <p:nvPr/>
              </p:nvPicPr>
              <p:blipFill>
                <a:blip r:embed="rId73"/>
                <a:stretch>
                  <a:fillRect/>
                </a:stretch>
              </p:blipFill>
              <p:spPr>
                <a:xfrm>
                  <a:off x="8677868" y="5034413"/>
                  <a:ext cx="35964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4" name="Ink 23">
                  <a:extLst>
                    <a:ext uri="{FF2B5EF4-FFF2-40B4-BE49-F238E27FC236}">
                      <a16:creationId xmlns:a16="http://schemas.microsoft.com/office/drawing/2014/main" id="{57E4ED3F-F0A8-52F4-7C1A-4634531969F3}"/>
                    </a:ext>
                  </a:extLst>
                </p14:cNvPr>
                <p14:cNvContentPartPr/>
                <p14:nvPr/>
              </p14:nvContentPartPr>
              <p14:xfrm>
                <a:off x="9067748" y="5151413"/>
                <a:ext cx="25200" cy="443880"/>
              </p14:xfrm>
            </p:contentPart>
          </mc:Choice>
          <mc:Fallback xmlns="">
            <p:pic>
              <p:nvPicPr>
                <p:cNvPr id="24" name="Ink 23">
                  <a:extLst>
                    <a:ext uri="{FF2B5EF4-FFF2-40B4-BE49-F238E27FC236}">
                      <a16:creationId xmlns:a16="http://schemas.microsoft.com/office/drawing/2014/main" id="{57E4ED3F-F0A8-52F4-7C1A-4634531969F3}"/>
                    </a:ext>
                  </a:extLst>
                </p:cNvPr>
                <p:cNvPicPr/>
                <p:nvPr/>
              </p:nvPicPr>
              <p:blipFill>
                <a:blip r:embed="rId75"/>
                <a:stretch>
                  <a:fillRect/>
                </a:stretch>
              </p:blipFill>
              <p:spPr>
                <a:xfrm>
                  <a:off x="9058748" y="5142413"/>
                  <a:ext cx="42840" cy="4615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62" name="Ink 61">
                  <a:extLst>
                    <a:ext uri="{FF2B5EF4-FFF2-40B4-BE49-F238E27FC236}">
                      <a16:creationId xmlns:a16="http://schemas.microsoft.com/office/drawing/2014/main" id="{97AEAC9E-43F4-089F-A5C1-687179703B36}"/>
                    </a:ext>
                  </a:extLst>
                </p14:cNvPr>
                <p14:cNvContentPartPr/>
                <p14:nvPr/>
              </p14:nvContentPartPr>
              <p14:xfrm>
                <a:off x="8451068" y="4867733"/>
                <a:ext cx="145440" cy="950760"/>
              </p14:xfrm>
            </p:contentPart>
          </mc:Choice>
          <mc:Fallback xmlns="">
            <p:pic>
              <p:nvPicPr>
                <p:cNvPr id="62" name="Ink 61">
                  <a:extLst>
                    <a:ext uri="{FF2B5EF4-FFF2-40B4-BE49-F238E27FC236}">
                      <a16:creationId xmlns:a16="http://schemas.microsoft.com/office/drawing/2014/main" id="{97AEAC9E-43F4-089F-A5C1-687179703B36}"/>
                    </a:ext>
                  </a:extLst>
                </p:cNvPr>
                <p:cNvPicPr/>
                <p:nvPr/>
              </p:nvPicPr>
              <p:blipFill>
                <a:blip r:embed="rId77"/>
                <a:stretch>
                  <a:fillRect/>
                </a:stretch>
              </p:blipFill>
              <p:spPr>
                <a:xfrm>
                  <a:off x="8442428" y="4858733"/>
                  <a:ext cx="163080" cy="968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8">
            <p14:nvContentPartPr>
              <p14:cNvPr id="64" name="Ink 63">
                <a:extLst>
                  <a:ext uri="{FF2B5EF4-FFF2-40B4-BE49-F238E27FC236}">
                    <a16:creationId xmlns:a16="http://schemas.microsoft.com/office/drawing/2014/main" id="{A06DB49F-C444-B508-0679-29A5D2E007F2}"/>
                  </a:ext>
                </a:extLst>
              </p14:cNvPr>
              <p14:cNvContentPartPr/>
              <p14:nvPr/>
            </p14:nvContentPartPr>
            <p14:xfrm>
              <a:off x="1841108" y="2239733"/>
              <a:ext cx="360" cy="360"/>
            </p14:xfrm>
          </p:contentPart>
        </mc:Choice>
        <mc:Fallback xmlns="">
          <p:pic>
            <p:nvPicPr>
              <p:cNvPr id="64" name="Ink 63">
                <a:extLst>
                  <a:ext uri="{FF2B5EF4-FFF2-40B4-BE49-F238E27FC236}">
                    <a16:creationId xmlns:a16="http://schemas.microsoft.com/office/drawing/2014/main" id="{A06DB49F-C444-B508-0679-29A5D2E007F2}"/>
                  </a:ext>
                </a:extLst>
              </p:cNvPr>
              <p:cNvPicPr/>
              <p:nvPr/>
            </p:nvPicPr>
            <p:blipFill>
              <a:blip r:embed="rId79"/>
              <a:stretch>
                <a:fillRect/>
              </a:stretch>
            </p:blipFill>
            <p:spPr>
              <a:xfrm>
                <a:off x="1832108" y="2230733"/>
                <a:ext cx="18000" cy="18000"/>
              </a:xfrm>
              <a:prstGeom prst="rect">
                <a:avLst/>
              </a:prstGeom>
            </p:spPr>
          </p:pic>
        </mc:Fallback>
      </mc:AlternateContent>
    </p:spTree>
    <p:extLst>
      <p:ext uri="{BB962C8B-B14F-4D97-AF65-F5344CB8AC3E}">
        <p14:creationId xmlns:p14="http://schemas.microsoft.com/office/powerpoint/2010/main" val="500547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91BF2-45DA-41E2-26BF-E4CEF1B6C8F8}"/>
              </a:ext>
            </a:extLst>
          </p:cNvPr>
          <p:cNvSpPr>
            <a:spLocks noGrp="1"/>
          </p:cNvSpPr>
          <p:nvPr>
            <p:ph type="title"/>
          </p:nvPr>
        </p:nvSpPr>
        <p:spPr>
          <a:xfrm>
            <a:off x="914162" y="294861"/>
            <a:ext cx="10360501" cy="848139"/>
          </a:xfrm>
          <a:solidFill>
            <a:schemeClr val="bg1"/>
          </a:solidFill>
        </p:spPr>
        <p:txBody>
          <a:bodyPr>
            <a:normAutofit/>
          </a:bodyPr>
          <a:lstStyle/>
          <a:p>
            <a:pPr algn="ctr"/>
            <a:r>
              <a:rPr lang="en-US" sz="4800" dirty="0"/>
              <a:t>OSFM Placarding</a:t>
            </a:r>
          </a:p>
        </p:txBody>
      </p:sp>
      <p:sp>
        <p:nvSpPr>
          <p:cNvPr id="3" name="Content Placeholder 2">
            <a:extLst>
              <a:ext uri="{FF2B5EF4-FFF2-40B4-BE49-F238E27FC236}">
                <a16:creationId xmlns:a16="http://schemas.microsoft.com/office/drawing/2014/main" id="{C97E6FE1-5216-E43C-2B92-001AE4F253FF}"/>
              </a:ext>
            </a:extLst>
          </p:cNvPr>
          <p:cNvSpPr>
            <a:spLocks noGrp="1"/>
          </p:cNvSpPr>
          <p:nvPr>
            <p:ph sz="half" idx="1"/>
          </p:nvPr>
        </p:nvSpPr>
        <p:spPr/>
        <p:txBody>
          <a:bodyPr/>
          <a:lstStyle/>
          <a:p>
            <a:pPr>
              <a:buClr>
                <a:schemeClr val="tx1"/>
              </a:buClr>
            </a:pPr>
            <a:r>
              <a:rPr lang="en-US" dirty="0"/>
              <a:t>Note the QR code.</a:t>
            </a:r>
          </a:p>
          <a:p>
            <a:pPr>
              <a:buClr>
                <a:schemeClr val="tx1"/>
              </a:buClr>
            </a:pPr>
            <a:r>
              <a:rPr lang="en-US" dirty="0"/>
              <a:t>QR code gives information to the resident about the placard and what the markings on the placard mean.</a:t>
            </a:r>
          </a:p>
        </p:txBody>
      </p:sp>
      <p:sp>
        <p:nvSpPr>
          <p:cNvPr id="4" name="Content Placeholder 3">
            <a:extLst>
              <a:ext uri="{FF2B5EF4-FFF2-40B4-BE49-F238E27FC236}">
                <a16:creationId xmlns:a16="http://schemas.microsoft.com/office/drawing/2014/main" id="{F74AC95C-D9E8-0A15-58B7-8B3B70F33EDB}"/>
              </a:ext>
            </a:extLst>
          </p:cNvPr>
          <p:cNvSpPr>
            <a:spLocks noGrp="1"/>
          </p:cNvSpPr>
          <p:nvPr>
            <p:ph sz="half" idx="2"/>
          </p:nvPr>
        </p:nvSpPr>
        <p:spPr>
          <a:xfrm>
            <a:off x="10971211" y="1803401"/>
            <a:ext cx="303451" cy="4470400"/>
          </a:xfrm>
        </p:spPr>
        <p:txBody>
          <a:bodyPr/>
          <a:lstStyle/>
          <a:p>
            <a:endParaRPr lang="en-US" dirty="0"/>
          </a:p>
        </p:txBody>
      </p:sp>
      <p:pic>
        <p:nvPicPr>
          <p:cNvPr id="5" name="Picture 4">
            <a:extLst>
              <a:ext uri="{FF2B5EF4-FFF2-40B4-BE49-F238E27FC236}">
                <a16:creationId xmlns:a16="http://schemas.microsoft.com/office/drawing/2014/main" id="{83098D5F-14D0-F55D-5D1B-428054907D2F}"/>
              </a:ext>
            </a:extLst>
          </p:cNvPr>
          <p:cNvPicPr>
            <a:picLocks noChangeAspect="1"/>
          </p:cNvPicPr>
          <p:nvPr/>
        </p:nvPicPr>
        <p:blipFill>
          <a:blip r:embed="rId3"/>
          <a:stretch>
            <a:fillRect/>
          </a:stretch>
        </p:blipFill>
        <p:spPr>
          <a:xfrm>
            <a:off x="7010505" y="1799693"/>
            <a:ext cx="3627288" cy="4763446"/>
          </a:xfrm>
          <a:prstGeom prst="rect">
            <a:avLst/>
          </a:prstGeom>
        </p:spPr>
      </p:pic>
      <p:sp>
        <p:nvSpPr>
          <p:cNvPr id="6" name="Right Arrow 5">
            <a:extLst>
              <a:ext uri="{FF2B5EF4-FFF2-40B4-BE49-F238E27FC236}">
                <a16:creationId xmlns:a16="http://schemas.microsoft.com/office/drawing/2014/main" id="{1808B003-8CBE-FB62-41E5-294CE2E0F0D3}"/>
              </a:ext>
            </a:extLst>
          </p:cNvPr>
          <p:cNvSpPr/>
          <p:nvPr/>
        </p:nvSpPr>
        <p:spPr>
          <a:xfrm>
            <a:off x="6032097" y="1803401"/>
            <a:ext cx="978408" cy="484632"/>
          </a:xfrm>
          <a:prstGeom prst="rightArrow">
            <a:avLst/>
          </a:prstGeom>
          <a:solidFill>
            <a:srgbClr val="FFFF00"/>
          </a:solidFill>
          <a:ln>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Tree>
    <p:extLst>
      <p:ext uri="{BB962C8B-B14F-4D97-AF65-F5344CB8AC3E}">
        <p14:creationId xmlns:p14="http://schemas.microsoft.com/office/powerpoint/2010/main" val="153620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Red Radial 16x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numCol="1"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numCol="1"/>
      <a:lstStyle/>
      <a:style>
        <a:lnRef idx="1">
          <a:schemeClr val="accent1"/>
        </a:lnRef>
        <a:fillRef idx="0">
          <a:schemeClr val="accent1"/>
        </a:fillRef>
        <a:effectRef idx="0">
          <a:schemeClr val="accent1"/>
        </a:effectRef>
        <a:fontRef idx="minor">
          <a:schemeClr val="tx1"/>
        </a:fontRef>
      </a:style>
    </a:lnDef>
    <a:txDef>
      <a:spPr>
        <a:noFill/>
      </a:spPr>
      <a:bodyPr wrap="none" numCol="1"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 id="{68999234-8DFD-4917-9E9A-A1A0AECD5E67}" vid="{F8691E0C-9980-4F34-AB76-18F64CB286D1}"/>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Sympodium</Keywords0>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076977-ECB7-44C2-A70D-853BB6B41242}">
  <ds:schemaRefs>
    <ds:schemaRef ds:uri="http://purl.org/dc/dcmitype/"/>
    <ds:schemaRef ds:uri="4873beb7-5857-4685-be1f-d57550cc96cc"/>
    <ds:schemaRef ds:uri="http://schemas.openxmlformats.org/package/2006/metadata/core-properties"/>
    <ds:schemaRef ds:uri="http://purl.org/dc/term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BF674ABA-E9C2-423C-9759-146663011937}"/>
</file>

<file path=customXml/itemProps3.xml><?xml version="1.0" encoding="utf-8"?>
<ds:datastoreItem xmlns:ds="http://schemas.openxmlformats.org/officeDocument/2006/customXml" ds:itemID="{63F0D80B-EAC8-4336-BB35-26BA52E843FD}"/>
</file>

<file path=docProps/app.xml><?xml version="1.0" encoding="utf-8"?>
<Properties xmlns="http://schemas.openxmlformats.org/officeDocument/2006/extended-properties" xmlns:vt="http://schemas.openxmlformats.org/officeDocument/2006/docPropsVTypes">
  <Template>Red radial lines presentation (widescreen)</Template>
  <TotalTime>4435</TotalTime>
  <Words>1314</Words>
  <Application>Microsoft Office PowerPoint</Application>
  <PresentationFormat>Custom</PresentationFormat>
  <Paragraphs>170</Paragraphs>
  <Slides>29</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Cambria</vt:lpstr>
      <vt:lpstr>Helvetica</vt:lpstr>
      <vt:lpstr>inherit</vt:lpstr>
      <vt:lpstr>Red Radial 16x9</vt:lpstr>
      <vt:lpstr> OSFM TFL PLACARD TRAINING</vt:lpstr>
      <vt:lpstr>Firefighter Risk Assessment Placard</vt:lpstr>
      <vt:lpstr>OSFM Placarding</vt:lpstr>
      <vt:lpstr>OSFM Placarding</vt:lpstr>
      <vt:lpstr>OSFM Placarding</vt:lpstr>
      <vt:lpstr>OSFM Placarding</vt:lpstr>
      <vt:lpstr>OSFM Placarding</vt:lpstr>
      <vt:lpstr>OSFM Placarding</vt:lpstr>
      <vt:lpstr>OSFM Placarding</vt:lpstr>
      <vt:lpstr>OSFM Placarding</vt:lpstr>
      <vt:lpstr>OSFM Placarding</vt:lpstr>
      <vt:lpstr>Structure Prep 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lpstr>Structure Prep-Lessons Learned</vt:lpstr>
    </vt:vector>
  </TitlesOfParts>
  <Company>City of Corvallis, Oregon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Placarding OSFM TFL Symposium</dc:title>
  <dc:creator>User</dc:creator>
  <cp:keywords>Presentation</cp:keywords>
  <cp:lastModifiedBy>Kometz, Jamie M</cp:lastModifiedBy>
  <cp:revision>73</cp:revision>
  <dcterms:created xsi:type="dcterms:W3CDTF">2017-01-24T17:08:09Z</dcterms:created>
  <dcterms:modified xsi:type="dcterms:W3CDTF">2022-07-19T15:29:54Z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0x010100D0E07E8117C47A4D939581AB21B41E8D</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ArticulateGUID">
    <vt:lpwstr>60A1597F-CD31-4783-9B3B-E42B356079D3</vt:lpwstr>
  </property>
  <property fmtid="{D5CDD505-2E9C-101B-9397-08002B2CF9AE}" pid="9" name="ArticulatePath">
    <vt:lpwstr>OSFM IMT Conference 2022</vt:lpwstr>
  </property>
</Properties>
</file>