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89" r:id="rId5"/>
  </p:sldMasterIdLst>
  <p:notesMasterIdLst>
    <p:notesMasterId r:id="rId81"/>
  </p:notesMasterIdLst>
  <p:sldIdLst>
    <p:sldId id="258" r:id="rId6"/>
    <p:sldId id="257" r:id="rId7"/>
    <p:sldId id="333" r:id="rId8"/>
    <p:sldId id="310" r:id="rId9"/>
    <p:sldId id="334" r:id="rId10"/>
    <p:sldId id="259" r:id="rId11"/>
    <p:sldId id="311" r:id="rId12"/>
    <p:sldId id="321" r:id="rId13"/>
    <p:sldId id="312" r:id="rId14"/>
    <p:sldId id="262" r:id="rId15"/>
    <p:sldId id="261" r:id="rId16"/>
    <p:sldId id="293" r:id="rId17"/>
    <p:sldId id="280" r:id="rId18"/>
    <p:sldId id="324" r:id="rId19"/>
    <p:sldId id="323" r:id="rId20"/>
    <p:sldId id="297" r:id="rId21"/>
    <p:sldId id="325" r:id="rId22"/>
    <p:sldId id="326" r:id="rId23"/>
    <p:sldId id="327" r:id="rId24"/>
    <p:sldId id="341" r:id="rId25"/>
    <p:sldId id="342" r:id="rId26"/>
    <p:sldId id="343" r:id="rId27"/>
    <p:sldId id="344" r:id="rId28"/>
    <p:sldId id="328" r:id="rId29"/>
    <p:sldId id="329" r:id="rId30"/>
    <p:sldId id="350" r:id="rId31"/>
    <p:sldId id="351" r:id="rId32"/>
    <p:sldId id="352" r:id="rId33"/>
    <p:sldId id="353" r:id="rId34"/>
    <p:sldId id="354" r:id="rId35"/>
    <p:sldId id="355" r:id="rId36"/>
    <p:sldId id="356" r:id="rId37"/>
    <p:sldId id="345" r:id="rId38"/>
    <p:sldId id="346" r:id="rId39"/>
    <p:sldId id="332" r:id="rId40"/>
    <p:sldId id="331" r:id="rId41"/>
    <p:sldId id="295" r:id="rId42"/>
    <p:sldId id="298" r:id="rId43"/>
    <p:sldId id="299" r:id="rId44"/>
    <p:sldId id="300" r:id="rId45"/>
    <p:sldId id="301" r:id="rId46"/>
    <p:sldId id="302" r:id="rId47"/>
    <p:sldId id="303" r:id="rId48"/>
    <p:sldId id="304" r:id="rId49"/>
    <p:sldId id="305" r:id="rId50"/>
    <p:sldId id="306" r:id="rId51"/>
    <p:sldId id="307" r:id="rId52"/>
    <p:sldId id="336" r:id="rId53"/>
    <p:sldId id="337" r:id="rId54"/>
    <p:sldId id="309" r:id="rId55"/>
    <p:sldId id="308" r:id="rId56"/>
    <p:sldId id="361" r:id="rId57"/>
    <p:sldId id="266" r:id="rId58"/>
    <p:sldId id="357" r:id="rId59"/>
    <p:sldId id="362" r:id="rId60"/>
    <p:sldId id="366" r:id="rId61"/>
    <p:sldId id="360" r:id="rId62"/>
    <p:sldId id="313" r:id="rId63"/>
    <p:sldId id="314" r:id="rId64"/>
    <p:sldId id="315" r:id="rId65"/>
    <p:sldId id="317" r:id="rId66"/>
    <p:sldId id="318" r:id="rId67"/>
    <p:sldId id="267" r:id="rId68"/>
    <p:sldId id="268" r:id="rId69"/>
    <p:sldId id="269" r:id="rId70"/>
    <p:sldId id="365" r:id="rId71"/>
    <p:sldId id="364" r:id="rId72"/>
    <p:sldId id="270" r:id="rId73"/>
    <p:sldId id="363" r:id="rId74"/>
    <p:sldId id="271" r:id="rId75"/>
    <p:sldId id="272" r:id="rId76"/>
    <p:sldId id="320" r:id="rId77"/>
    <p:sldId id="277" r:id="rId78"/>
    <p:sldId id="278" r:id="rId79"/>
    <p:sldId id="279" r:id="rId8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A0F"/>
    <a:srgbClr val="002A86"/>
    <a:srgbClr val="0B15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2DA7C0-02AA-4617-BE4D-5A6F0EA6078C}" v="47" dt="2025-11-26T19:52:47.5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3953" autoAdjust="0"/>
  </p:normalViewPr>
  <p:slideViewPr>
    <p:cSldViewPr snapToGrid="0">
      <p:cViewPr varScale="1">
        <p:scale>
          <a:sx n="57" d="100"/>
          <a:sy n="57" d="100"/>
        </p:scale>
        <p:origin x="2122"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theme" Target="theme/theme1.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2.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notesMaster" Target="notesMasters/notesMaster1.xml"/><Relationship Id="rId86"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microsoft.com/office/2015/10/relationships/revisionInfo" Target="revisionInfo.xml"/><Relationship Id="rId61" Type="http://schemas.openxmlformats.org/officeDocument/2006/relationships/slide" Target="slides/slide56.xml"/><Relationship Id="rId8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STEEL Amanda E * OMD" userId="846190c5-81e6-4eb2-af2c-60b5cb36602a" providerId="ADAL" clId="{1B2DA7C0-02AA-4617-BE4D-5A6F0EA6078C}"/>
    <pc:docChg chg="undo custSel addSld delSld modSld">
      <pc:chgData name="CASTEEL Amanda E * OMD" userId="846190c5-81e6-4eb2-af2c-60b5cb36602a" providerId="ADAL" clId="{1B2DA7C0-02AA-4617-BE4D-5A6F0EA6078C}" dt="2025-11-26T19:53:02.224" v="1093" actId="1076"/>
      <pc:docMkLst>
        <pc:docMk/>
      </pc:docMkLst>
      <pc:sldChg chg="add">
        <pc:chgData name="CASTEEL Amanda E * OMD" userId="846190c5-81e6-4eb2-af2c-60b5cb36602a" providerId="ADAL" clId="{1B2DA7C0-02AA-4617-BE4D-5A6F0EA6078C}" dt="2025-11-20T18:56:17.352" v="59"/>
        <pc:sldMkLst>
          <pc:docMk/>
          <pc:sldMk cId="2065173778" sldId="257"/>
        </pc:sldMkLst>
      </pc:sldChg>
      <pc:sldChg chg="del">
        <pc:chgData name="CASTEEL Amanda E * OMD" userId="846190c5-81e6-4eb2-af2c-60b5cb36602a" providerId="ADAL" clId="{1B2DA7C0-02AA-4617-BE4D-5A6F0EA6078C}" dt="2025-11-20T18:55:30.419" v="56" actId="47"/>
        <pc:sldMkLst>
          <pc:docMk/>
          <pc:sldMk cId="2141115367" sldId="257"/>
        </pc:sldMkLst>
      </pc:sldChg>
      <pc:sldChg chg="addSp delSp modSp add mod">
        <pc:chgData name="CASTEEL Amanda E * OMD" userId="846190c5-81e6-4eb2-af2c-60b5cb36602a" providerId="ADAL" clId="{1B2DA7C0-02AA-4617-BE4D-5A6F0EA6078C}" dt="2025-11-20T18:58:59.674" v="104" actId="1076"/>
        <pc:sldMkLst>
          <pc:docMk/>
          <pc:sldMk cId="225058524" sldId="258"/>
        </pc:sldMkLst>
        <pc:spChg chg="mod">
          <ac:chgData name="CASTEEL Amanda E * OMD" userId="846190c5-81e6-4eb2-af2c-60b5cb36602a" providerId="ADAL" clId="{1B2DA7C0-02AA-4617-BE4D-5A6F0EA6078C}" dt="2025-11-20T18:58:21.867" v="73" actId="1076"/>
          <ac:spMkLst>
            <pc:docMk/>
            <pc:sldMk cId="225058524" sldId="258"/>
            <ac:spMk id="2" creationId="{00000000-0000-0000-0000-000000000000}"/>
          </ac:spMkLst>
        </pc:spChg>
        <pc:spChg chg="add mod">
          <ac:chgData name="CASTEEL Amanda E * OMD" userId="846190c5-81e6-4eb2-af2c-60b5cb36602a" providerId="ADAL" clId="{1B2DA7C0-02AA-4617-BE4D-5A6F0EA6078C}" dt="2025-11-20T18:58:59.674" v="104" actId="1076"/>
          <ac:spMkLst>
            <pc:docMk/>
            <pc:sldMk cId="225058524" sldId="258"/>
            <ac:spMk id="3" creationId="{4B59A3FD-D944-1667-B322-6D99B494A70E}"/>
          </ac:spMkLst>
        </pc:spChg>
      </pc:sldChg>
      <pc:sldChg chg="modSp add mod">
        <pc:chgData name="CASTEEL Amanda E * OMD" userId="846190c5-81e6-4eb2-af2c-60b5cb36602a" providerId="ADAL" clId="{1B2DA7C0-02AA-4617-BE4D-5A6F0EA6078C}" dt="2025-11-20T19:19:01.664" v="141" actId="2711"/>
        <pc:sldMkLst>
          <pc:docMk/>
          <pc:sldMk cId="1502781707" sldId="259"/>
        </pc:sldMkLst>
        <pc:spChg chg="mod">
          <ac:chgData name="CASTEEL Amanda E * OMD" userId="846190c5-81e6-4eb2-af2c-60b5cb36602a" providerId="ADAL" clId="{1B2DA7C0-02AA-4617-BE4D-5A6F0EA6078C}" dt="2025-11-20T19:18:55.438" v="140" actId="2711"/>
          <ac:spMkLst>
            <pc:docMk/>
            <pc:sldMk cId="1502781707" sldId="259"/>
            <ac:spMk id="2" creationId="{00000000-0000-0000-0000-000000000000}"/>
          </ac:spMkLst>
        </pc:spChg>
        <pc:spChg chg="mod">
          <ac:chgData name="CASTEEL Amanda E * OMD" userId="846190c5-81e6-4eb2-af2c-60b5cb36602a" providerId="ADAL" clId="{1B2DA7C0-02AA-4617-BE4D-5A6F0EA6078C}" dt="2025-11-20T19:19:01.664" v="141" actId="2711"/>
          <ac:spMkLst>
            <pc:docMk/>
            <pc:sldMk cId="1502781707" sldId="259"/>
            <ac:spMk id="3" creationId="{00000000-0000-0000-0000-000000000000}"/>
          </ac:spMkLst>
        </pc:spChg>
      </pc:sldChg>
      <pc:sldChg chg="delSp modSp add mod delAnim modNotesTx">
        <pc:chgData name="CASTEEL Amanda E * OMD" userId="846190c5-81e6-4eb2-af2c-60b5cb36602a" providerId="ADAL" clId="{1B2DA7C0-02AA-4617-BE4D-5A6F0EA6078C}" dt="2025-11-20T19:23:01.761" v="201" actId="1076"/>
        <pc:sldMkLst>
          <pc:docMk/>
          <pc:sldMk cId="2196072344" sldId="261"/>
        </pc:sldMkLst>
        <pc:spChg chg="mod">
          <ac:chgData name="CASTEEL Amanda E * OMD" userId="846190c5-81e6-4eb2-af2c-60b5cb36602a" providerId="ADAL" clId="{1B2DA7C0-02AA-4617-BE4D-5A6F0EA6078C}" dt="2025-11-20T19:22:42.566" v="195" actId="1076"/>
          <ac:spMkLst>
            <pc:docMk/>
            <pc:sldMk cId="2196072344" sldId="261"/>
            <ac:spMk id="2" creationId="{00000000-0000-0000-0000-000000000000}"/>
          </ac:spMkLst>
        </pc:spChg>
        <pc:picChg chg="mod">
          <ac:chgData name="CASTEEL Amanda E * OMD" userId="846190c5-81e6-4eb2-af2c-60b5cb36602a" providerId="ADAL" clId="{1B2DA7C0-02AA-4617-BE4D-5A6F0EA6078C}" dt="2025-11-20T19:23:01.761" v="201" actId="1076"/>
          <ac:picMkLst>
            <pc:docMk/>
            <pc:sldMk cId="2196072344" sldId="261"/>
            <ac:picMk id="7" creationId="{00000000-0000-0000-0000-000000000000}"/>
          </ac:picMkLst>
        </pc:picChg>
      </pc:sldChg>
      <pc:sldChg chg="delSp modSp add mod delAnim modNotesTx">
        <pc:chgData name="CASTEEL Amanda E * OMD" userId="846190c5-81e6-4eb2-af2c-60b5cb36602a" providerId="ADAL" clId="{1B2DA7C0-02AA-4617-BE4D-5A6F0EA6078C}" dt="2025-11-20T19:22:36.235" v="194" actId="1076"/>
        <pc:sldMkLst>
          <pc:docMk/>
          <pc:sldMk cId="467468517" sldId="262"/>
        </pc:sldMkLst>
        <pc:spChg chg="mod">
          <ac:chgData name="CASTEEL Amanda E * OMD" userId="846190c5-81e6-4eb2-af2c-60b5cb36602a" providerId="ADAL" clId="{1B2DA7C0-02AA-4617-BE4D-5A6F0EA6078C}" dt="2025-11-20T19:21:55.901" v="184" actId="1076"/>
          <ac:spMkLst>
            <pc:docMk/>
            <pc:sldMk cId="467468517" sldId="262"/>
            <ac:spMk id="2" creationId="{00000000-0000-0000-0000-000000000000}"/>
          </ac:spMkLst>
        </pc:spChg>
        <pc:picChg chg="mod">
          <ac:chgData name="CASTEEL Amanda E * OMD" userId="846190c5-81e6-4eb2-af2c-60b5cb36602a" providerId="ADAL" clId="{1B2DA7C0-02AA-4617-BE4D-5A6F0EA6078C}" dt="2025-11-20T19:22:36.235" v="194" actId="1076"/>
          <ac:picMkLst>
            <pc:docMk/>
            <pc:sldMk cId="467468517" sldId="262"/>
            <ac:picMk id="5" creationId="{00000000-0000-0000-0000-000000000000}"/>
          </ac:picMkLst>
        </pc:picChg>
      </pc:sldChg>
      <pc:sldChg chg="modSp add mod">
        <pc:chgData name="CASTEEL Amanda E * OMD" userId="846190c5-81e6-4eb2-af2c-60b5cb36602a" providerId="ADAL" clId="{1B2DA7C0-02AA-4617-BE4D-5A6F0EA6078C}" dt="2025-11-26T19:31:08.129" v="495" actId="1076"/>
        <pc:sldMkLst>
          <pc:docMk/>
          <pc:sldMk cId="819624166" sldId="266"/>
        </pc:sldMkLst>
        <pc:spChg chg="mod">
          <ac:chgData name="CASTEEL Amanda E * OMD" userId="846190c5-81e6-4eb2-af2c-60b5cb36602a" providerId="ADAL" clId="{1B2DA7C0-02AA-4617-BE4D-5A6F0EA6078C}" dt="2025-11-26T19:31:08.129" v="495" actId="1076"/>
          <ac:spMkLst>
            <pc:docMk/>
            <pc:sldMk cId="819624166" sldId="266"/>
            <ac:spMk id="2" creationId="{00000000-0000-0000-0000-000000000000}"/>
          </ac:spMkLst>
        </pc:spChg>
      </pc:sldChg>
      <pc:sldChg chg="delSp modSp add mod delAnim modNotesTx">
        <pc:chgData name="CASTEEL Amanda E * OMD" userId="846190c5-81e6-4eb2-af2c-60b5cb36602a" providerId="ADAL" clId="{1B2DA7C0-02AA-4617-BE4D-5A6F0EA6078C}" dt="2025-11-26T19:38:26.449" v="617" actId="1076"/>
        <pc:sldMkLst>
          <pc:docMk/>
          <pc:sldMk cId="1665415998" sldId="267"/>
        </pc:sldMkLst>
        <pc:spChg chg="mod">
          <ac:chgData name="CASTEEL Amanda E * OMD" userId="846190c5-81e6-4eb2-af2c-60b5cb36602a" providerId="ADAL" clId="{1B2DA7C0-02AA-4617-BE4D-5A6F0EA6078C}" dt="2025-11-26T19:37:34.883" v="601" actId="1076"/>
          <ac:spMkLst>
            <pc:docMk/>
            <pc:sldMk cId="1665415998" sldId="267"/>
            <ac:spMk id="2" creationId="{00000000-0000-0000-0000-000000000000}"/>
          </ac:spMkLst>
        </pc:spChg>
        <pc:spChg chg="del mod">
          <ac:chgData name="CASTEEL Amanda E * OMD" userId="846190c5-81e6-4eb2-af2c-60b5cb36602a" providerId="ADAL" clId="{1B2DA7C0-02AA-4617-BE4D-5A6F0EA6078C}" dt="2025-11-26T19:37:52.326" v="606" actId="478"/>
          <ac:spMkLst>
            <pc:docMk/>
            <pc:sldMk cId="1665415998" sldId="267"/>
            <ac:spMk id="7" creationId="{00000000-0000-0000-0000-000000000000}"/>
          </ac:spMkLst>
        </pc:spChg>
        <pc:spChg chg="mod">
          <ac:chgData name="CASTEEL Amanda E * OMD" userId="846190c5-81e6-4eb2-af2c-60b5cb36602a" providerId="ADAL" clId="{1B2DA7C0-02AA-4617-BE4D-5A6F0EA6078C}" dt="2025-11-26T19:38:12.068" v="612" actId="27636"/>
          <ac:spMkLst>
            <pc:docMk/>
            <pc:sldMk cId="1665415998" sldId="267"/>
            <ac:spMk id="8" creationId="{00000000-0000-0000-0000-000000000000}"/>
          </ac:spMkLst>
        </pc:spChg>
        <pc:picChg chg="mod">
          <ac:chgData name="CASTEEL Amanda E * OMD" userId="846190c5-81e6-4eb2-af2c-60b5cb36602a" providerId="ADAL" clId="{1B2DA7C0-02AA-4617-BE4D-5A6F0EA6078C}" dt="2025-11-26T19:38:26.449" v="617" actId="1076"/>
          <ac:picMkLst>
            <pc:docMk/>
            <pc:sldMk cId="1665415998" sldId="267"/>
            <ac:picMk id="4" creationId="{00000000-0000-0000-0000-000000000000}"/>
          </ac:picMkLst>
        </pc:picChg>
        <pc:picChg chg="mod">
          <ac:chgData name="CASTEEL Amanda E * OMD" userId="846190c5-81e6-4eb2-af2c-60b5cb36602a" providerId="ADAL" clId="{1B2DA7C0-02AA-4617-BE4D-5A6F0EA6078C}" dt="2025-11-26T19:38:17.096" v="613" actId="1076"/>
          <ac:picMkLst>
            <pc:docMk/>
            <pc:sldMk cId="1665415998" sldId="267"/>
            <ac:picMk id="6" creationId="{00000000-0000-0000-0000-000000000000}"/>
          </ac:picMkLst>
        </pc:picChg>
        <pc:picChg chg="mod">
          <ac:chgData name="CASTEEL Amanda E * OMD" userId="846190c5-81e6-4eb2-af2c-60b5cb36602a" providerId="ADAL" clId="{1B2DA7C0-02AA-4617-BE4D-5A6F0EA6078C}" dt="2025-11-26T19:38:19.343" v="614" actId="1076"/>
          <ac:picMkLst>
            <pc:docMk/>
            <pc:sldMk cId="1665415998" sldId="267"/>
            <ac:picMk id="9" creationId="{00000000-0000-0000-0000-000000000000}"/>
          </ac:picMkLst>
        </pc:picChg>
      </pc:sldChg>
      <pc:sldChg chg="delSp modSp add mod delAnim modNotesTx">
        <pc:chgData name="CASTEEL Amanda E * OMD" userId="846190c5-81e6-4eb2-af2c-60b5cb36602a" providerId="ADAL" clId="{1B2DA7C0-02AA-4617-BE4D-5A6F0EA6078C}" dt="2025-11-26T19:39:15.022" v="635" actId="14100"/>
        <pc:sldMkLst>
          <pc:docMk/>
          <pc:sldMk cId="463334903" sldId="268"/>
        </pc:sldMkLst>
        <pc:spChg chg="mod">
          <ac:chgData name="CASTEEL Amanda E * OMD" userId="846190c5-81e6-4eb2-af2c-60b5cb36602a" providerId="ADAL" clId="{1B2DA7C0-02AA-4617-BE4D-5A6F0EA6078C}" dt="2025-11-26T19:38:33.596" v="618" actId="1076"/>
          <ac:spMkLst>
            <pc:docMk/>
            <pc:sldMk cId="463334903" sldId="268"/>
            <ac:spMk id="2" creationId="{00000000-0000-0000-0000-000000000000}"/>
          </ac:spMkLst>
        </pc:spChg>
        <pc:spChg chg="mod">
          <ac:chgData name="CASTEEL Amanda E * OMD" userId="846190c5-81e6-4eb2-af2c-60b5cb36602a" providerId="ADAL" clId="{1B2DA7C0-02AA-4617-BE4D-5A6F0EA6078C}" dt="2025-11-26T19:39:05.223" v="632" actId="1076"/>
          <ac:spMkLst>
            <pc:docMk/>
            <pc:sldMk cId="463334903" sldId="268"/>
            <ac:spMk id="3" creationId="{00000000-0000-0000-0000-000000000000}"/>
          </ac:spMkLst>
        </pc:spChg>
        <pc:spChg chg="del mod">
          <ac:chgData name="CASTEEL Amanda E * OMD" userId="846190c5-81e6-4eb2-af2c-60b5cb36602a" providerId="ADAL" clId="{1B2DA7C0-02AA-4617-BE4D-5A6F0EA6078C}" dt="2025-11-26T19:38:52.485" v="623" actId="478"/>
          <ac:spMkLst>
            <pc:docMk/>
            <pc:sldMk cId="463334903" sldId="268"/>
            <ac:spMk id="6" creationId="{00000000-0000-0000-0000-000000000000}"/>
          </ac:spMkLst>
        </pc:spChg>
        <pc:picChg chg="mod">
          <ac:chgData name="CASTEEL Amanda E * OMD" userId="846190c5-81e6-4eb2-af2c-60b5cb36602a" providerId="ADAL" clId="{1B2DA7C0-02AA-4617-BE4D-5A6F0EA6078C}" dt="2025-11-26T19:39:15.022" v="635" actId="14100"/>
          <ac:picMkLst>
            <pc:docMk/>
            <pc:sldMk cId="463334903" sldId="268"/>
            <ac:picMk id="9" creationId="{00000000-0000-0000-0000-000000000000}"/>
          </ac:picMkLst>
        </pc:picChg>
        <pc:picChg chg="mod">
          <ac:chgData name="CASTEEL Amanda E * OMD" userId="846190c5-81e6-4eb2-af2c-60b5cb36602a" providerId="ADAL" clId="{1B2DA7C0-02AA-4617-BE4D-5A6F0EA6078C}" dt="2025-11-26T19:39:10.988" v="634" actId="1076"/>
          <ac:picMkLst>
            <pc:docMk/>
            <pc:sldMk cId="463334903" sldId="268"/>
            <ac:picMk id="10" creationId="{00000000-0000-0000-0000-000000000000}"/>
          </ac:picMkLst>
        </pc:picChg>
      </pc:sldChg>
      <pc:sldChg chg="delSp modSp add mod delAnim modAnim modNotesTx">
        <pc:chgData name="CASTEEL Amanda E * OMD" userId="846190c5-81e6-4eb2-af2c-60b5cb36602a" providerId="ADAL" clId="{1B2DA7C0-02AA-4617-BE4D-5A6F0EA6078C}" dt="2025-11-26T19:40:31.964" v="658" actId="14100"/>
        <pc:sldMkLst>
          <pc:docMk/>
          <pc:sldMk cId="1511893510" sldId="269"/>
        </pc:sldMkLst>
        <pc:spChg chg="mod">
          <ac:chgData name="CASTEEL Amanda E * OMD" userId="846190c5-81e6-4eb2-af2c-60b5cb36602a" providerId="ADAL" clId="{1B2DA7C0-02AA-4617-BE4D-5A6F0EA6078C}" dt="2025-11-26T19:39:26.891" v="636" actId="1076"/>
          <ac:spMkLst>
            <pc:docMk/>
            <pc:sldMk cId="1511893510" sldId="269"/>
            <ac:spMk id="2" creationId="{00000000-0000-0000-0000-000000000000}"/>
          </ac:spMkLst>
        </pc:spChg>
        <pc:spChg chg="mod">
          <ac:chgData name="CASTEEL Amanda E * OMD" userId="846190c5-81e6-4eb2-af2c-60b5cb36602a" providerId="ADAL" clId="{1B2DA7C0-02AA-4617-BE4D-5A6F0EA6078C}" dt="2025-11-26T19:40:08.997" v="648" actId="6549"/>
          <ac:spMkLst>
            <pc:docMk/>
            <pc:sldMk cId="1511893510" sldId="269"/>
            <ac:spMk id="3" creationId="{00000000-0000-0000-0000-000000000000}"/>
          </ac:spMkLst>
        </pc:spChg>
        <pc:spChg chg="del mod">
          <ac:chgData name="CASTEEL Amanda E * OMD" userId="846190c5-81e6-4eb2-af2c-60b5cb36602a" providerId="ADAL" clId="{1B2DA7C0-02AA-4617-BE4D-5A6F0EA6078C}" dt="2025-11-26T19:39:46.333" v="644"/>
          <ac:spMkLst>
            <pc:docMk/>
            <pc:sldMk cId="1511893510" sldId="269"/>
            <ac:spMk id="4" creationId="{00000000-0000-0000-0000-000000000000}"/>
          </ac:spMkLst>
        </pc:spChg>
        <pc:spChg chg="del mod">
          <ac:chgData name="CASTEEL Amanda E * OMD" userId="846190c5-81e6-4eb2-af2c-60b5cb36602a" providerId="ADAL" clId="{1B2DA7C0-02AA-4617-BE4D-5A6F0EA6078C}" dt="2025-11-26T19:39:46.322" v="642" actId="478"/>
          <ac:spMkLst>
            <pc:docMk/>
            <pc:sldMk cId="1511893510" sldId="269"/>
            <ac:spMk id="5" creationId="{00000000-0000-0000-0000-000000000000}"/>
          </ac:spMkLst>
        </pc:spChg>
        <pc:spChg chg="mod">
          <ac:chgData name="CASTEEL Amanda E * OMD" userId="846190c5-81e6-4eb2-af2c-60b5cb36602a" providerId="ADAL" clId="{1B2DA7C0-02AA-4617-BE4D-5A6F0EA6078C}" dt="2025-11-26T19:40:14.268" v="649" actId="1076"/>
          <ac:spMkLst>
            <pc:docMk/>
            <pc:sldMk cId="1511893510" sldId="269"/>
            <ac:spMk id="6" creationId="{00000000-0000-0000-0000-000000000000}"/>
          </ac:spMkLst>
        </pc:spChg>
        <pc:picChg chg="mod">
          <ac:chgData name="CASTEEL Amanda E * OMD" userId="846190c5-81e6-4eb2-af2c-60b5cb36602a" providerId="ADAL" clId="{1B2DA7C0-02AA-4617-BE4D-5A6F0EA6078C}" dt="2025-11-26T19:40:31.964" v="658" actId="14100"/>
          <ac:picMkLst>
            <pc:docMk/>
            <pc:sldMk cId="1511893510" sldId="269"/>
            <ac:picMk id="8" creationId="{00000000-0000-0000-0000-000000000000}"/>
          </ac:picMkLst>
        </pc:picChg>
        <pc:picChg chg="mod">
          <ac:chgData name="CASTEEL Amanda E * OMD" userId="846190c5-81e6-4eb2-af2c-60b5cb36602a" providerId="ADAL" clId="{1B2DA7C0-02AA-4617-BE4D-5A6F0EA6078C}" dt="2025-11-26T19:40:28.041" v="656" actId="1076"/>
          <ac:picMkLst>
            <pc:docMk/>
            <pc:sldMk cId="1511893510" sldId="269"/>
            <ac:picMk id="9" creationId="{00000000-0000-0000-0000-000000000000}"/>
          </ac:picMkLst>
        </pc:picChg>
      </pc:sldChg>
      <pc:sldChg chg="delSp modSp add mod delAnim modNotesTx">
        <pc:chgData name="CASTEEL Amanda E * OMD" userId="846190c5-81e6-4eb2-af2c-60b5cb36602a" providerId="ADAL" clId="{1B2DA7C0-02AA-4617-BE4D-5A6F0EA6078C}" dt="2025-11-26T19:47:32.959" v="735" actId="14100"/>
        <pc:sldMkLst>
          <pc:docMk/>
          <pc:sldMk cId="2504367725" sldId="270"/>
        </pc:sldMkLst>
        <pc:spChg chg="mod">
          <ac:chgData name="CASTEEL Amanda E * OMD" userId="846190c5-81e6-4eb2-af2c-60b5cb36602a" providerId="ADAL" clId="{1B2DA7C0-02AA-4617-BE4D-5A6F0EA6078C}" dt="2025-11-26T19:46:45.996" v="722" actId="1076"/>
          <ac:spMkLst>
            <pc:docMk/>
            <pc:sldMk cId="2504367725" sldId="270"/>
            <ac:spMk id="2" creationId="{00000000-0000-0000-0000-000000000000}"/>
          </ac:spMkLst>
        </pc:spChg>
        <pc:spChg chg="mod">
          <ac:chgData name="CASTEEL Amanda E * OMD" userId="846190c5-81e6-4eb2-af2c-60b5cb36602a" providerId="ADAL" clId="{1B2DA7C0-02AA-4617-BE4D-5A6F0EA6078C}" dt="2025-11-26T19:47:32.959" v="735" actId="14100"/>
          <ac:spMkLst>
            <pc:docMk/>
            <pc:sldMk cId="2504367725" sldId="270"/>
            <ac:spMk id="4" creationId="{00000000-0000-0000-0000-000000000000}"/>
          </ac:spMkLst>
        </pc:spChg>
        <pc:spChg chg="mod">
          <ac:chgData name="CASTEEL Amanda E * OMD" userId="846190c5-81e6-4eb2-af2c-60b5cb36602a" providerId="ADAL" clId="{1B2DA7C0-02AA-4617-BE4D-5A6F0EA6078C}" dt="2025-11-26T19:46:56.074" v="724" actId="1076"/>
          <ac:spMkLst>
            <pc:docMk/>
            <pc:sldMk cId="2504367725" sldId="270"/>
            <ac:spMk id="6" creationId="{00000000-0000-0000-0000-000000000000}"/>
          </ac:spMkLst>
        </pc:spChg>
        <pc:spChg chg="del mod">
          <ac:chgData name="CASTEEL Amanda E * OMD" userId="846190c5-81e6-4eb2-af2c-60b5cb36602a" providerId="ADAL" clId="{1B2DA7C0-02AA-4617-BE4D-5A6F0EA6078C}" dt="2025-11-26T19:47:18.157" v="731" actId="478"/>
          <ac:spMkLst>
            <pc:docMk/>
            <pc:sldMk cId="2504367725" sldId="270"/>
            <ac:spMk id="8" creationId="{00000000-0000-0000-0000-000000000000}"/>
          </ac:spMkLst>
        </pc:spChg>
        <pc:picChg chg="mod">
          <ac:chgData name="CASTEEL Amanda E * OMD" userId="846190c5-81e6-4eb2-af2c-60b5cb36602a" providerId="ADAL" clId="{1B2DA7C0-02AA-4617-BE4D-5A6F0EA6078C}" dt="2025-11-26T19:47:30.098" v="734" actId="1076"/>
          <ac:picMkLst>
            <pc:docMk/>
            <pc:sldMk cId="2504367725" sldId="270"/>
            <ac:picMk id="5" creationId="{00000000-0000-0000-0000-000000000000}"/>
          </ac:picMkLst>
        </pc:picChg>
        <pc:picChg chg="mod">
          <ac:chgData name="CASTEEL Amanda E * OMD" userId="846190c5-81e6-4eb2-af2c-60b5cb36602a" providerId="ADAL" clId="{1B2DA7C0-02AA-4617-BE4D-5A6F0EA6078C}" dt="2025-11-26T19:47:11.682" v="728" actId="14100"/>
          <ac:picMkLst>
            <pc:docMk/>
            <pc:sldMk cId="2504367725" sldId="270"/>
            <ac:picMk id="7" creationId="{00000000-0000-0000-0000-000000000000}"/>
          </ac:picMkLst>
        </pc:picChg>
      </pc:sldChg>
      <pc:sldChg chg="delSp modSp add mod delAnim modNotesTx">
        <pc:chgData name="CASTEEL Amanda E * OMD" userId="846190c5-81e6-4eb2-af2c-60b5cb36602a" providerId="ADAL" clId="{1B2DA7C0-02AA-4617-BE4D-5A6F0EA6078C}" dt="2025-11-26T19:50:09.477" v="773" actId="255"/>
        <pc:sldMkLst>
          <pc:docMk/>
          <pc:sldMk cId="3776321034" sldId="271"/>
        </pc:sldMkLst>
        <pc:spChg chg="mod">
          <ac:chgData name="CASTEEL Amanda E * OMD" userId="846190c5-81e6-4eb2-af2c-60b5cb36602a" providerId="ADAL" clId="{1B2DA7C0-02AA-4617-BE4D-5A6F0EA6078C}" dt="2025-11-26T19:49:13.288" v="751" actId="1076"/>
          <ac:spMkLst>
            <pc:docMk/>
            <pc:sldMk cId="3776321034" sldId="271"/>
            <ac:spMk id="2" creationId="{00000000-0000-0000-0000-000000000000}"/>
          </ac:spMkLst>
        </pc:spChg>
        <pc:spChg chg="mod">
          <ac:chgData name="CASTEEL Amanda E * OMD" userId="846190c5-81e6-4eb2-af2c-60b5cb36602a" providerId="ADAL" clId="{1B2DA7C0-02AA-4617-BE4D-5A6F0EA6078C}" dt="2025-11-26T19:50:09.477" v="773" actId="255"/>
          <ac:spMkLst>
            <pc:docMk/>
            <pc:sldMk cId="3776321034" sldId="271"/>
            <ac:spMk id="3" creationId="{00000000-0000-0000-0000-000000000000}"/>
          </ac:spMkLst>
        </pc:spChg>
        <pc:spChg chg="del mod">
          <ac:chgData name="CASTEEL Amanda E * OMD" userId="846190c5-81e6-4eb2-af2c-60b5cb36602a" providerId="ADAL" clId="{1B2DA7C0-02AA-4617-BE4D-5A6F0EA6078C}" dt="2025-11-26T19:49:37.287" v="763" actId="478"/>
          <ac:spMkLst>
            <pc:docMk/>
            <pc:sldMk cId="3776321034" sldId="271"/>
            <ac:spMk id="8" creationId="{00000000-0000-0000-0000-000000000000}"/>
          </ac:spMkLst>
        </pc:spChg>
        <pc:picChg chg="mod">
          <ac:chgData name="CASTEEL Amanda E * OMD" userId="846190c5-81e6-4eb2-af2c-60b5cb36602a" providerId="ADAL" clId="{1B2DA7C0-02AA-4617-BE4D-5A6F0EA6078C}" dt="2025-11-26T19:49:42.908" v="765" actId="1076"/>
          <ac:picMkLst>
            <pc:docMk/>
            <pc:sldMk cId="3776321034" sldId="271"/>
            <ac:picMk id="4" creationId="{00000000-0000-0000-0000-000000000000}"/>
          </ac:picMkLst>
        </pc:picChg>
        <pc:picChg chg="mod">
          <ac:chgData name="CASTEEL Amanda E * OMD" userId="846190c5-81e6-4eb2-af2c-60b5cb36602a" providerId="ADAL" clId="{1B2DA7C0-02AA-4617-BE4D-5A6F0EA6078C}" dt="2025-11-26T19:49:58.215" v="771" actId="1076"/>
          <ac:picMkLst>
            <pc:docMk/>
            <pc:sldMk cId="3776321034" sldId="271"/>
            <ac:picMk id="5" creationId="{00000000-0000-0000-0000-000000000000}"/>
          </ac:picMkLst>
        </pc:picChg>
        <pc:picChg chg="mod">
          <ac:chgData name="CASTEEL Amanda E * OMD" userId="846190c5-81e6-4eb2-af2c-60b5cb36602a" providerId="ADAL" clId="{1B2DA7C0-02AA-4617-BE4D-5A6F0EA6078C}" dt="2025-11-26T19:49:51.533" v="769" actId="14100"/>
          <ac:picMkLst>
            <pc:docMk/>
            <pc:sldMk cId="3776321034" sldId="271"/>
            <ac:picMk id="7" creationId="{00000000-0000-0000-0000-000000000000}"/>
          </ac:picMkLst>
        </pc:picChg>
      </pc:sldChg>
      <pc:sldChg chg="delSp modSp add mod modNotesTx">
        <pc:chgData name="CASTEEL Amanda E * OMD" userId="846190c5-81e6-4eb2-af2c-60b5cb36602a" providerId="ADAL" clId="{1B2DA7C0-02AA-4617-BE4D-5A6F0EA6078C}" dt="2025-11-26T19:52:12.271" v="1078" actId="1076"/>
        <pc:sldMkLst>
          <pc:docMk/>
          <pc:sldMk cId="1024663940" sldId="272"/>
        </pc:sldMkLst>
        <pc:spChg chg="mod">
          <ac:chgData name="CASTEEL Amanda E * OMD" userId="846190c5-81e6-4eb2-af2c-60b5cb36602a" providerId="ADAL" clId="{1B2DA7C0-02AA-4617-BE4D-5A6F0EA6078C}" dt="2025-11-26T19:50:16.173" v="774" actId="1076"/>
          <ac:spMkLst>
            <pc:docMk/>
            <pc:sldMk cId="1024663940" sldId="272"/>
            <ac:spMk id="2" creationId="{00000000-0000-0000-0000-000000000000}"/>
          </ac:spMkLst>
        </pc:spChg>
        <pc:spChg chg="mod">
          <ac:chgData name="CASTEEL Amanda E * OMD" userId="846190c5-81e6-4eb2-af2c-60b5cb36602a" providerId="ADAL" clId="{1B2DA7C0-02AA-4617-BE4D-5A6F0EA6078C}" dt="2025-11-26T19:50:21.051" v="775" actId="1076"/>
          <ac:spMkLst>
            <pc:docMk/>
            <pc:sldMk cId="1024663940" sldId="272"/>
            <ac:spMk id="4" creationId="{00000000-0000-0000-0000-000000000000}"/>
          </ac:spMkLst>
        </pc:spChg>
        <pc:spChg chg="mod">
          <ac:chgData name="CASTEEL Amanda E * OMD" userId="846190c5-81e6-4eb2-af2c-60b5cb36602a" providerId="ADAL" clId="{1B2DA7C0-02AA-4617-BE4D-5A6F0EA6078C}" dt="2025-11-26T19:52:05.679" v="1076" actId="14100"/>
          <ac:spMkLst>
            <pc:docMk/>
            <pc:sldMk cId="1024663940" sldId="272"/>
            <ac:spMk id="5" creationId="{00000000-0000-0000-0000-000000000000}"/>
          </ac:spMkLst>
        </pc:spChg>
        <pc:spChg chg="mod">
          <ac:chgData name="CASTEEL Amanda E * OMD" userId="846190c5-81e6-4eb2-af2c-60b5cb36602a" providerId="ADAL" clId="{1B2DA7C0-02AA-4617-BE4D-5A6F0EA6078C}" dt="2025-11-26T19:51:49.839" v="1072" actId="1076"/>
          <ac:spMkLst>
            <pc:docMk/>
            <pc:sldMk cId="1024663940" sldId="272"/>
            <ac:spMk id="6" creationId="{00000000-0000-0000-0000-000000000000}"/>
          </ac:spMkLst>
        </pc:spChg>
        <pc:picChg chg="mod">
          <ac:chgData name="CASTEEL Amanda E * OMD" userId="846190c5-81e6-4eb2-af2c-60b5cb36602a" providerId="ADAL" clId="{1B2DA7C0-02AA-4617-BE4D-5A6F0EA6078C}" dt="2025-11-26T19:52:03.179" v="1075" actId="14100"/>
          <ac:picMkLst>
            <pc:docMk/>
            <pc:sldMk cId="1024663940" sldId="272"/>
            <ac:picMk id="7" creationId="{00000000-0000-0000-0000-000000000000}"/>
          </ac:picMkLst>
        </pc:picChg>
        <pc:picChg chg="mod">
          <ac:chgData name="CASTEEL Amanda E * OMD" userId="846190c5-81e6-4eb2-af2c-60b5cb36602a" providerId="ADAL" clId="{1B2DA7C0-02AA-4617-BE4D-5A6F0EA6078C}" dt="2025-11-26T19:52:12.271" v="1078" actId="1076"/>
          <ac:picMkLst>
            <pc:docMk/>
            <pc:sldMk cId="1024663940" sldId="272"/>
            <ac:picMk id="8" creationId="{00000000-0000-0000-0000-000000000000}"/>
          </ac:picMkLst>
        </pc:picChg>
        <pc:picChg chg="del mod">
          <ac:chgData name="CASTEEL Amanda E * OMD" userId="846190c5-81e6-4eb2-af2c-60b5cb36602a" providerId="ADAL" clId="{1B2DA7C0-02AA-4617-BE4D-5A6F0EA6078C}" dt="2025-11-26T19:51:40.050" v="1070" actId="478"/>
          <ac:picMkLst>
            <pc:docMk/>
            <pc:sldMk cId="1024663940" sldId="272"/>
            <ac:picMk id="9" creationId="{00000000-0000-0000-0000-000000000000}"/>
          </ac:picMkLst>
        </pc:picChg>
      </pc:sldChg>
      <pc:sldChg chg="modSp add mod">
        <pc:chgData name="CASTEEL Amanda E * OMD" userId="846190c5-81e6-4eb2-af2c-60b5cb36602a" providerId="ADAL" clId="{1B2DA7C0-02AA-4617-BE4D-5A6F0EA6078C}" dt="2025-11-26T19:52:37.087" v="1085" actId="1076"/>
        <pc:sldMkLst>
          <pc:docMk/>
          <pc:sldMk cId="2402988520" sldId="277"/>
        </pc:sldMkLst>
        <pc:spChg chg="mod">
          <ac:chgData name="CASTEEL Amanda E * OMD" userId="846190c5-81e6-4eb2-af2c-60b5cb36602a" providerId="ADAL" clId="{1B2DA7C0-02AA-4617-BE4D-5A6F0EA6078C}" dt="2025-11-26T19:52:37.087" v="1085" actId="1076"/>
          <ac:spMkLst>
            <pc:docMk/>
            <pc:sldMk cId="2402988520" sldId="277"/>
            <ac:spMk id="2" creationId="{00000000-0000-0000-0000-000000000000}"/>
          </ac:spMkLst>
        </pc:spChg>
      </pc:sldChg>
      <pc:sldChg chg="modSp add mod">
        <pc:chgData name="CASTEEL Amanda E * OMD" userId="846190c5-81e6-4eb2-af2c-60b5cb36602a" providerId="ADAL" clId="{1B2DA7C0-02AA-4617-BE4D-5A6F0EA6078C}" dt="2025-11-26T19:52:51.241" v="1090" actId="27636"/>
        <pc:sldMkLst>
          <pc:docMk/>
          <pc:sldMk cId="2115341232" sldId="278"/>
        </pc:sldMkLst>
        <pc:spChg chg="mod">
          <ac:chgData name="CASTEEL Amanda E * OMD" userId="846190c5-81e6-4eb2-af2c-60b5cb36602a" providerId="ADAL" clId="{1B2DA7C0-02AA-4617-BE4D-5A6F0EA6078C}" dt="2025-11-26T19:52:41.633" v="1086" actId="1076"/>
          <ac:spMkLst>
            <pc:docMk/>
            <pc:sldMk cId="2115341232" sldId="278"/>
            <ac:spMk id="2" creationId="{00000000-0000-0000-0000-000000000000}"/>
          </ac:spMkLst>
        </pc:spChg>
        <pc:spChg chg="mod">
          <ac:chgData name="CASTEEL Amanda E * OMD" userId="846190c5-81e6-4eb2-af2c-60b5cb36602a" providerId="ADAL" clId="{1B2DA7C0-02AA-4617-BE4D-5A6F0EA6078C}" dt="2025-11-26T19:52:51.241" v="1090" actId="27636"/>
          <ac:spMkLst>
            <pc:docMk/>
            <pc:sldMk cId="2115341232" sldId="278"/>
            <ac:spMk id="5" creationId="{00000000-0000-0000-0000-000000000000}"/>
          </ac:spMkLst>
        </pc:spChg>
      </pc:sldChg>
      <pc:sldChg chg="modSp add mod">
        <pc:chgData name="CASTEEL Amanda E * OMD" userId="846190c5-81e6-4eb2-af2c-60b5cb36602a" providerId="ADAL" clId="{1B2DA7C0-02AA-4617-BE4D-5A6F0EA6078C}" dt="2025-11-26T19:53:02.224" v="1093" actId="1076"/>
        <pc:sldMkLst>
          <pc:docMk/>
          <pc:sldMk cId="1949443126" sldId="279"/>
        </pc:sldMkLst>
        <pc:spChg chg="mod">
          <ac:chgData name="CASTEEL Amanda E * OMD" userId="846190c5-81e6-4eb2-af2c-60b5cb36602a" providerId="ADAL" clId="{1B2DA7C0-02AA-4617-BE4D-5A6F0EA6078C}" dt="2025-11-26T19:52:57.081" v="1091" actId="1076"/>
          <ac:spMkLst>
            <pc:docMk/>
            <pc:sldMk cId="1949443126" sldId="279"/>
            <ac:spMk id="2" creationId="{00000000-0000-0000-0000-000000000000}"/>
          </ac:spMkLst>
        </pc:spChg>
        <pc:picChg chg="mod">
          <ac:chgData name="CASTEEL Amanda E * OMD" userId="846190c5-81e6-4eb2-af2c-60b5cb36602a" providerId="ADAL" clId="{1B2DA7C0-02AA-4617-BE4D-5A6F0EA6078C}" dt="2025-11-26T19:53:02.224" v="1093" actId="1076"/>
          <ac:picMkLst>
            <pc:docMk/>
            <pc:sldMk cId="1949443126" sldId="279"/>
            <ac:picMk id="4" creationId="{00000000-0000-0000-0000-000000000000}"/>
          </ac:picMkLst>
        </pc:picChg>
      </pc:sldChg>
      <pc:sldChg chg="modSp add mod">
        <pc:chgData name="CASTEEL Amanda E * OMD" userId="846190c5-81e6-4eb2-af2c-60b5cb36602a" providerId="ADAL" clId="{1B2DA7C0-02AA-4617-BE4D-5A6F0EA6078C}" dt="2025-11-20T19:24:06.977" v="207" actId="1076"/>
        <pc:sldMkLst>
          <pc:docMk/>
          <pc:sldMk cId="4068498227" sldId="280"/>
        </pc:sldMkLst>
        <pc:spChg chg="mod">
          <ac:chgData name="CASTEEL Amanda E * OMD" userId="846190c5-81e6-4eb2-af2c-60b5cb36602a" providerId="ADAL" clId="{1B2DA7C0-02AA-4617-BE4D-5A6F0EA6078C}" dt="2025-11-20T19:23:45.461" v="203" actId="1076"/>
          <ac:spMkLst>
            <pc:docMk/>
            <pc:sldMk cId="4068498227" sldId="280"/>
            <ac:spMk id="2" creationId="{00000000-0000-0000-0000-000000000000}"/>
          </ac:spMkLst>
        </pc:spChg>
        <pc:spChg chg="mod">
          <ac:chgData name="CASTEEL Amanda E * OMD" userId="846190c5-81e6-4eb2-af2c-60b5cb36602a" providerId="ADAL" clId="{1B2DA7C0-02AA-4617-BE4D-5A6F0EA6078C}" dt="2025-11-20T19:24:06.977" v="207" actId="1076"/>
          <ac:spMkLst>
            <pc:docMk/>
            <pc:sldMk cId="4068498227" sldId="280"/>
            <ac:spMk id="5" creationId="{00000000-0000-0000-0000-000000000000}"/>
          </ac:spMkLst>
        </pc:spChg>
      </pc:sldChg>
      <pc:sldChg chg="modSp add mod">
        <pc:chgData name="CASTEEL Amanda E * OMD" userId="846190c5-81e6-4eb2-af2c-60b5cb36602a" providerId="ADAL" clId="{1B2DA7C0-02AA-4617-BE4D-5A6F0EA6078C}" dt="2025-11-20T19:23:10.076" v="202" actId="20577"/>
        <pc:sldMkLst>
          <pc:docMk/>
          <pc:sldMk cId="1638446312" sldId="293"/>
        </pc:sldMkLst>
        <pc:spChg chg="mod">
          <ac:chgData name="CASTEEL Amanda E * OMD" userId="846190c5-81e6-4eb2-af2c-60b5cb36602a" providerId="ADAL" clId="{1B2DA7C0-02AA-4617-BE4D-5A6F0EA6078C}" dt="2025-11-20T19:23:10.076" v="202" actId="20577"/>
          <ac:spMkLst>
            <pc:docMk/>
            <pc:sldMk cId="1638446312" sldId="293"/>
            <ac:spMk id="2" creationId="{00000000-0000-0000-0000-000000000000}"/>
          </ac:spMkLst>
        </pc:spChg>
        <pc:spChg chg="mod">
          <ac:chgData name="CASTEEL Amanda E * OMD" userId="846190c5-81e6-4eb2-af2c-60b5cb36602a" providerId="ADAL" clId="{1B2DA7C0-02AA-4617-BE4D-5A6F0EA6078C}" dt="2025-11-20T18:55:27.053" v="9" actId="27636"/>
          <ac:spMkLst>
            <pc:docMk/>
            <pc:sldMk cId="1638446312" sldId="293"/>
            <ac:spMk id="3" creationId="{00000000-0000-0000-0000-000000000000}"/>
          </ac:spMkLst>
        </pc:spChg>
        <pc:spChg chg="mod">
          <ac:chgData name="CASTEEL Amanda E * OMD" userId="846190c5-81e6-4eb2-af2c-60b5cb36602a" providerId="ADAL" clId="{1B2DA7C0-02AA-4617-BE4D-5A6F0EA6078C}" dt="2025-11-20T18:55:27.053" v="10" actId="27636"/>
          <ac:spMkLst>
            <pc:docMk/>
            <pc:sldMk cId="1638446312" sldId="293"/>
            <ac:spMk id="4" creationId="{00000000-0000-0000-0000-000000000000}"/>
          </ac:spMkLst>
        </pc:spChg>
      </pc:sldChg>
      <pc:sldChg chg="modSp add mod">
        <pc:chgData name="CASTEEL Amanda E * OMD" userId="846190c5-81e6-4eb2-af2c-60b5cb36602a" providerId="ADAL" clId="{1B2DA7C0-02AA-4617-BE4D-5A6F0EA6078C}" dt="2025-11-26T19:17:21.470" v="323" actId="1076"/>
        <pc:sldMkLst>
          <pc:docMk/>
          <pc:sldMk cId="3003014315" sldId="295"/>
        </pc:sldMkLst>
        <pc:spChg chg="mod">
          <ac:chgData name="CASTEEL Amanda E * OMD" userId="846190c5-81e6-4eb2-af2c-60b5cb36602a" providerId="ADAL" clId="{1B2DA7C0-02AA-4617-BE4D-5A6F0EA6078C}" dt="2025-11-26T19:17:03.488" v="318" actId="1076"/>
          <ac:spMkLst>
            <pc:docMk/>
            <pc:sldMk cId="3003014315" sldId="295"/>
            <ac:spMk id="2" creationId="{00000000-0000-0000-0000-000000000000}"/>
          </ac:spMkLst>
        </pc:spChg>
        <pc:spChg chg="mod">
          <ac:chgData name="CASTEEL Amanda E * OMD" userId="846190c5-81e6-4eb2-af2c-60b5cb36602a" providerId="ADAL" clId="{1B2DA7C0-02AA-4617-BE4D-5A6F0EA6078C}" dt="2025-11-26T19:17:11.765" v="320" actId="1076"/>
          <ac:spMkLst>
            <pc:docMk/>
            <pc:sldMk cId="3003014315" sldId="295"/>
            <ac:spMk id="3" creationId="{00000000-0000-0000-0000-000000000000}"/>
          </ac:spMkLst>
        </pc:spChg>
        <pc:spChg chg="mod">
          <ac:chgData name="CASTEEL Amanda E * OMD" userId="846190c5-81e6-4eb2-af2c-60b5cb36602a" providerId="ADAL" clId="{1B2DA7C0-02AA-4617-BE4D-5A6F0EA6078C}" dt="2025-11-26T19:17:08.383" v="319" actId="1076"/>
          <ac:spMkLst>
            <pc:docMk/>
            <pc:sldMk cId="3003014315" sldId="295"/>
            <ac:spMk id="4" creationId="{00000000-0000-0000-0000-000000000000}"/>
          </ac:spMkLst>
        </pc:spChg>
        <pc:picChg chg="mod">
          <ac:chgData name="CASTEEL Amanda E * OMD" userId="846190c5-81e6-4eb2-af2c-60b5cb36602a" providerId="ADAL" clId="{1B2DA7C0-02AA-4617-BE4D-5A6F0EA6078C}" dt="2025-11-26T19:17:21.470" v="323" actId="1076"/>
          <ac:picMkLst>
            <pc:docMk/>
            <pc:sldMk cId="3003014315" sldId="295"/>
            <ac:picMk id="5" creationId="{00000000-0000-0000-0000-000000000000}"/>
          </ac:picMkLst>
        </pc:picChg>
      </pc:sldChg>
      <pc:sldChg chg="modSp add mod">
        <pc:chgData name="CASTEEL Amanda E * OMD" userId="846190c5-81e6-4eb2-af2c-60b5cb36602a" providerId="ADAL" clId="{1B2DA7C0-02AA-4617-BE4D-5A6F0EA6078C}" dt="2025-11-20T19:26:31.508" v="230" actId="1076"/>
        <pc:sldMkLst>
          <pc:docMk/>
          <pc:sldMk cId="3444052694" sldId="297"/>
        </pc:sldMkLst>
        <pc:spChg chg="mod">
          <ac:chgData name="CASTEEL Amanda E * OMD" userId="846190c5-81e6-4eb2-af2c-60b5cb36602a" providerId="ADAL" clId="{1B2DA7C0-02AA-4617-BE4D-5A6F0EA6078C}" dt="2025-11-20T19:26:31.508" v="230" actId="1076"/>
          <ac:spMkLst>
            <pc:docMk/>
            <pc:sldMk cId="3444052694" sldId="297"/>
            <ac:spMk id="2" creationId="{00000000-0000-0000-0000-000000000000}"/>
          </ac:spMkLst>
        </pc:spChg>
      </pc:sldChg>
      <pc:sldChg chg="modSp add mod">
        <pc:chgData name="CASTEEL Amanda E * OMD" userId="846190c5-81e6-4eb2-af2c-60b5cb36602a" providerId="ADAL" clId="{1B2DA7C0-02AA-4617-BE4D-5A6F0EA6078C}" dt="2025-11-26T19:17:30.356" v="325" actId="1076"/>
        <pc:sldMkLst>
          <pc:docMk/>
          <pc:sldMk cId="2615723650" sldId="298"/>
        </pc:sldMkLst>
        <pc:spChg chg="mod">
          <ac:chgData name="CASTEEL Amanda E * OMD" userId="846190c5-81e6-4eb2-af2c-60b5cb36602a" providerId="ADAL" clId="{1B2DA7C0-02AA-4617-BE4D-5A6F0EA6078C}" dt="2025-11-26T19:17:26.709" v="324" actId="1076"/>
          <ac:spMkLst>
            <pc:docMk/>
            <pc:sldMk cId="2615723650" sldId="298"/>
            <ac:spMk id="2" creationId="{00000000-0000-0000-0000-000000000000}"/>
          </ac:spMkLst>
        </pc:spChg>
        <pc:spChg chg="mod">
          <ac:chgData name="CASTEEL Amanda E * OMD" userId="846190c5-81e6-4eb2-af2c-60b5cb36602a" providerId="ADAL" clId="{1B2DA7C0-02AA-4617-BE4D-5A6F0EA6078C}" dt="2025-11-26T19:17:30.356" v="325" actId="1076"/>
          <ac:spMkLst>
            <pc:docMk/>
            <pc:sldMk cId="2615723650" sldId="298"/>
            <ac:spMk id="5" creationId="{00000000-0000-0000-0000-000000000000}"/>
          </ac:spMkLst>
        </pc:spChg>
      </pc:sldChg>
      <pc:sldChg chg="delSp modSp add mod delAnim modNotesTx">
        <pc:chgData name="CASTEEL Amanda E * OMD" userId="846190c5-81e6-4eb2-af2c-60b5cb36602a" providerId="ADAL" clId="{1B2DA7C0-02AA-4617-BE4D-5A6F0EA6078C}" dt="2025-11-26T19:20:03.033" v="397" actId="255"/>
        <pc:sldMkLst>
          <pc:docMk/>
          <pc:sldMk cId="2222645618" sldId="299"/>
        </pc:sldMkLst>
        <pc:spChg chg="mod">
          <ac:chgData name="CASTEEL Amanda E * OMD" userId="846190c5-81e6-4eb2-af2c-60b5cb36602a" providerId="ADAL" clId="{1B2DA7C0-02AA-4617-BE4D-5A6F0EA6078C}" dt="2025-11-26T19:17:40.070" v="326" actId="1076"/>
          <ac:spMkLst>
            <pc:docMk/>
            <pc:sldMk cId="2222645618" sldId="299"/>
            <ac:spMk id="2" creationId="{00000000-0000-0000-0000-000000000000}"/>
          </ac:spMkLst>
        </pc:spChg>
        <pc:spChg chg="mod">
          <ac:chgData name="CASTEEL Amanda E * OMD" userId="846190c5-81e6-4eb2-af2c-60b5cb36602a" providerId="ADAL" clId="{1B2DA7C0-02AA-4617-BE4D-5A6F0EA6078C}" dt="2025-11-26T19:20:03.033" v="397" actId="255"/>
          <ac:spMkLst>
            <pc:docMk/>
            <pc:sldMk cId="2222645618" sldId="299"/>
            <ac:spMk id="3" creationId="{00000000-0000-0000-0000-000000000000}"/>
          </ac:spMkLst>
        </pc:spChg>
        <pc:spChg chg="del mod">
          <ac:chgData name="CASTEEL Amanda E * OMD" userId="846190c5-81e6-4eb2-af2c-60b5cb36602a" providerId="ADAL" clId="{1B2DA7C0-02AA-4617-BE4D-5A6F0EA6078C}" dt="2025-11-26T19:17:54.944" v="330" actId="478"/>
          <ac:spMkLst>
            <pc:docMk/>
            <pc:sldMk cId="2222645618" sldId="299"/>
            <ac:spMk id="4" creationId="{00000000-0000-0000-0000-000000000000}"/>
          </ac:spMkLst>
        </pc:spChg>
        <pc:picChg chg="mod">
          <ac:chgData name="CASTEEL Amanda E * OMD" userId="846190c5-81e6-4eb2-af2c-60b5cb36602a" providerId="ADAL" clId="{1B2DA7C0-02AA-4617-BE4D-5A6F0EA6078C}" dt="2025-11-26T19:19:19.736" v="379" actId="1076"/>
          <ac:picMkLst>
            <pc:docMk/>
            <pc:sldMk cId="2222645618" sldId="299"/>
            <ac:picMk id="6" creationId="{00000000-0000-0000-0000-000000000000}"/>
          </ac:picMkLst>
        </pc:picChg>
        <pc:picChg chg="mod">
          <ac:chgData name="CASTEEL Amanda E * OMD" userId="846190c5-81e6-4eb2-af2c-60b5cb36602a" providerId="ADAL" clId="{1B2DA7C0-02AA-4617-BE4D-5A6F0EA6078C}" dt="2025-11-26T19:18:05.906" v="335" actId="1076"/>
          <ac:picMkLst>
            <pc:docMk/>
            <pc:sldMk cId="2222645618" sldId="299"/>
            <ac:picMk id="7" creationId="{00000000-0000-0000-0000-000000000000}"/>
          </ac:picMkLst>
        </pc:picChg>
      </pc:sldChg>
      <pc:sldChg chg="delSp modSp add mod delAnim modNotesTx">
        <pc:chgData name="CASTEEL Amanda E * OMD" userId="846190c5-81e6-4eb2-af2c-60b5cb36602a" providerId="ADAL" clId="{1B2DA7C0-02AA-4617-BE4D-5A6F0EA6078C}" dt="2025-11-26T19:20:41.758" v="405" actId="1076"/>
        <pc:sldMkLst>
          <pc:docMk/>
          <pc:sldMk cId="4050918713" sldId="300"/>
        </pc:sldMkLst>
        <pc:spChg chg="mod">
          <ac:chgData name="CASTEEL Amanda E * OMD" userId="846190c5-81e6-4eb2-af2c-60b5cb36602a" providerId="ADAL" clId="{1B2DA7C0-02AA-4617-BE4D-5A6F0EA6078C}" dt="2025-11-26T19:20:41.758" v="405" actId="1076"/>
          <ac:spMkLst>
            <pc:docMk/>
            <pc:sldMk cId="4050918713" sldId="300"/>
            <ac:spMk id="2" creationId="{00000000-0000-0000-0000-000000000000}"/>
          </ac:spMkLst>
        </pc:spChg>
        <pc:spChg chg="mod">
          <ac:chgData name="CASTEEL Amanda E * OMD" userId="846190c5-81e6-4eb2-af2c-60b5cb36602a" providerId="ADAL" clId="{1B2DA7C0-02AA-4617-BE4D-5A6F0EA6078C}" dt="2025-11-26T19:20:26.109" v="401" actId="255"/>
          <ac:spMkLst>
            <pc:docMk/>
            <pc:sldMk cId="4050918713" sldId="300"/>
            <ac:spMk id="3" creationId="{00000000-0000-0000-0000-000000000000}"/>
          </ac:spMkLst>
        </pc:spChg>
        <pc:spChg chg="del mod">
          <ac:chgData name="CASTEEL Amanda E * OMD" userId="846190c5-81e6-4eb2-af2c-60b5cb36602a" providerId="ADAL" clId="{1B2DA7C0-02AA-4617-BE4D-5A6F0EA6078C}" dt="2025-11-26T19:20:36.250" v="404" actId="478"/>
          <ac:spMkLst>
            <pc:docMk/>
            <pc:sldMk cId="4050918713" sldId="300"/>
            <ac:spMk id="5" creationId="{00000000-0000-0000-0000-000000000000}"/>
          </ac:spMkLst>
        </pc:spChg>
      </pc:sldChg>
      <pc:sldChg chg="modSp add mod">
        <pc:chgData name="CASTEEL Amanda E * OMD" userId="846190c5-81e6-4eb2-af2c-60b5cb36602a" providerId="ADAL" clId="{1B2DA7C0-02AA-4617-BE4D-5A6F0EA6078C}" dt="2025-11-26T19:20:58.166" v="409" actId="27636"/>
        <pc:sldMkLst>
          <pc:docMk/>
          <pc:sldMk cId="1642758820" sldId="301"/>
        </pc:sldMkLst>
        <pc:spChg chg="mod">
          <ac:chgData name="CASTEEL Amanda E * OMD" userId="846190c5-81e6-4eb2-af2c-60b5cb36602a" providerId="ADAL" clId="{1B2DA7C0-02AA-4617-BE4D-5A6F0EA6078C}" dt="2025-11-26T19:20:46.158" v="406" actId="1076"/>
          <ac:spMkLst>
            <pc:docMk/>
            <pc:sldMk cId="1642758820" sldId="301"/>
            <ac:spMk id="2" creationId="{00000000-0000-0000-0000-000000000000}"/>
          </ac:spMkLst>
        </pc:spChg>
        <pc:spChg chg="mod">
          <ac:chgData name="CASTEEL Amanda E * OMD" userId="846190c5-81e6-4eb2-af2c-60b5cb36602a" providerId="ADAL" clId="{1B2DA7C0-02AA-4617-BE4D-5A6F0EA6078C}" dt="2025-11-26T19:20:58.166" v="409" actId="27636"/>
          <ac:spMkLst>
            <pc:docMk/>
            <pc:sldMk cId="1642758820" sldId="301"/>
            <ac:spMk id="3" creationId="{00000000-0000-0000-0000-000000000000}"/>
          </ac:spMkLst>
        </pc:spChg>
      </pc:sldChg>
      <pc:sldChg chg="delSp modSp add mod delAnim modNotesTx">
        <pc:chgData name="CASTEEL Amanda E * OMD" userId="846190c5-81e6-4eb2-af2c-60b5cb36602a" providerId="ADAL" clId="{1B2DA7C0-02AA-4617-BE4D-5A6F0EA6078C}" dt="2025-11-26T19:21:33.803" v="417" actId="20577"/>
        <pc:sldMkLst>
          <pc:docMk/>
          <pc:sldMk cId="4046480012" sldId="302"/>
        </pc:sldMkLst>
        <pc:spChg chg="mod">
          <ac:chgData name="CASTEEL Amanda E * OMD" userId="846190c5-81e6-4eb2-af2c-60b5cb36602a" providerId="ADAL" clId="{1B2DA7C0-02AA-4617-BE4D-5A6F0EA6078C}" dt="2025-11-26T19:21:05.588" v="410" actId="1076"/>
          <ac:spMkLst>
            <pc:docMk/>
            <pc:sldMk cId="4046480012" sldId="302"/>
            <ac:spMk id="2" creationId="{00000000-0000-0000-0000-000000000000}"/>
          </ac:spMkLst>
        </pc:spChg>
        <pc:spChg chg="mod">
          <ac:chgData name="CASTEEL Amanda E * OMD" userId="846190c5-81e6-4eb2-af2c-60b5cb36602a" providerId="ADAL" clId="{1B2DA7C0-02AA-4617-BE4D-5A6F0EA6078C}" dt="2025-11-26T19:21:33.803" v="417" actId="20577"/>
          <ac:spMkLst>
            <pc:docMk/>
            <pc:sldMk cId="4046480012" sldId="302"/>
            <ac:spMk id="3" creationId="{00000000-0000-0000-0000-000000000000}"/>
          </ac:spMkLst>
        </pc:spChg>
        <pc:spChg chg="del mod">
          <ac:chgData name="CASTEEL Amanda E * OMD" userId="846190c5-81e6-4eb2-af2c-60b5cb36602a" providerId="ADAL" clId="{1B2DA7C0-02AA-4617-BE4D-5A6F0EA6078C}" dt="2025-11-26T19:21:12.767" v="413" actId="478"/>
          <ac:spMkLst>
            <pc:docMk/>
            <pc:sldMk cId="4046480012" sldId="302"/>
            <ac:spMk id="4" creationId="{00000000-0000-0000-0000-000000000000}"/>
          </ac:spMkLst>
        </pc:spChg>
      </pc:sldChg>
      <pc:sldChg chg="delSp modSp add mod delAnim modNotesTx">
        <pc:chgData name="CASTEEL Amanda E * OMD" userId="846190c5-81e6-4eb2-af2c-60b5cb36602a" providerId="ADAL" clId="{1B2DA7C0-02AA-4617-BE4D-5A6F0EA6078C}" dt="2025-11-26T19:22:09.930" v="424" actId="478"/>
        <pc:sldMkLst>
          <pc:docMk/>
          <pc:sldMk cId="138014181" sldId="303"/>
        </pc:sldMkLst>
        <pc:spChg chg="mod">
          <ac:chgData name="CASTEEL Amanda E * OMD" userId="846190c5-81e6-4eb2-af2c-60b5cb36602a" providerId="ADAL" clId="{1B2DA7C0-02AA-4617-BE4D-5A6F0EA6078C}" dt="2025-11-26T19:21:41.775" v="418" actId="1076"/>
          <ac:spMkLst>
            <pc:docMk/>
            <pc:sldMk cId="138014181" sldId="303"/>
            <ac:spMk id="2" creationId="{00000000-0000-0000-0000-000000000000}"/>
          </ac:spMkLst>
        </pc:spChg>
        <pc:spChg chg="mod">
          <ac:chgData name="CASTEEL Amanda E * OMD" userId="846190c5-81e6-4eb2-af2c-60b5cb36602a" providerId="ADAL" clId="{1B2DA7C0-02AA-4617-BE4D-5A6F0EA6078C}" dt="2025-11-26T19:22:00.410" v="421" actId="1076"/>
          <ac:spMkLst>
            <pc:docMk/>
            <pc:sldMk cId="138014181" sldId="303"/>
            <ac:spMk id="3" creationId="{00000000-0000-0000-0000-000000000000}"/>
          </ac:spMkLst>
        </pc:spChg>
        <pc:spChg chg="del mod">
          <ac:chgData name="CASTEEL Amanda E * OMD" userId="846190c5-81e6-4eb2-af2c-60b5cb36602a" providerId="ADAL" clId="{1B2DA7C0-02AA-4617-BE4D-5A6F0EA6078C}" dt="2025-11-26T19:22:09.930" v="424" actId="478"/>
          <ac:spMkLst>
            <pc:docMk/>
            <pc:sldMk cId="138014181" sldId="303"/>
            <ac:spMk id="4" creationId="{00000000-0000-0000-0000-000000000000}"/>
          </ac:spMkLst>
        </pc:spChg>
      </pc:sldChg>
      <pc:sldChg chg="delSp modSp add mod delAnim modNotesTx">
        <pc:chgData name="CASTEEL Amanda E * OMD" userId="846190c5-81e6-4eb2-af2c-60b5cb36602a" providerId="ADAL" clId="{1B2DA7C0-02AA-4617-BE4D-5A6F0EA6078C}" dt="2025-11-26T19:22:45.822" v="431" actId="478"/>
        <pc:sldMkLst>
          <pc:docMk/>
          <pc:sldMk cId="3378907669" sldId="304"/>
        </pc:sldMkLst>
        <pc:spChg chg="mod">
          <ac:chgData name="CASTEEL Amanda E * OMD" userId="846190c5-81e6-4eb2-af2c-60b5cb36602a" providerId="ADAL" clId="{1B2DA7C0-02AA-4617-BE4D-5A6F0EA6078C}" dt="2025-11-26T19:22:15.659" v="425" actId="1076"/>
          <ac:spMkLst>
            <pc:docMk/>
            <pc:sldMk cId="3378907669" sldId="304"/>
            <ac:spMk id="2" creationId="{00000000-0000-0000-0000-000000000000}"/>
          </ac:spMkLst>
        </pc:spChg>
        <pc:spChg chg="mod">
          <ac:chgData name="CASTEEL Amanda E * OMD" userId="846190c5-81e6-4eb2-af2c-60b5cb36602a" providerId="ADAL" clId="{1B2DA7C0-02AA-4617-BE4D-5A6F0EA6078C}" dt="2025-11-26T19:22:36.354" v="428" actId="255"/>
          <ac:spMkLst>
            <pc:docMk/>
            <pc:sldMk cId="3378907669" sldId="304"/>
            <ac:spMk id="3" creationId="{00000000-0000-0000-0000-000000000000}"/>
          </ac:spMkLst>
        </pc:spChg>
        <pc:spChg chg="del mod">
          <ac:chgData name="CASTEEL Amanda E * OMD" userId="846190c5-81e6-4eb2-af2c-60b5cb36602a" providerId="ADAL" clId="{1B2DA7C0-02AA-4617-BE4D-5A6F0EA6078C}" dt="2025-11-26T19:22:45.822" v="431" actId="478"/>
          <ac:spMkLst>
            <pc:docMk/>
            <pc:sldMk cId="3378907669" sldId="304"/>
            <ac:spMk id="4" creationId="{00000000-0000-0000-0000-000000000000}"/>
          </ac:spMkLst>
        </pc:spChg>
      </pc:sldChg>
      <pc:sldChg chg="delSp modSp add mod modNotesTx">
        <pc:chgData name="CASTEEL Amanda E * OMD" userId="846190c5-81e6-4eb2-af2c-60b5cb36602a" providerId="ADAL" clId="{1B2DA7C0-02AA-4617-BE4D-5A6F0EA6078C}" dt="2025-11-26T19:28:01.946" v="441" actId="478"/>
        <pc:sldMkLst>
          <pc:docMk/>
          <pc:sldMk cId="3015669302" sldId="305"/>
        </pc:sldMkLst>
        <pc:spChg chg="mod">
          <ac:chgData name="CASTEEL Amanda E * OMD" userId="846190c5-81e6-4eb2-af2c-60b5cb36602a" providerId="ADAL" clId="{1B2DA7C0-02AA-4617-BE4D-5A6F0EA6078C}" dt="2025-11-26T19:27:30.928" v="432" actId="1076"/>
          <ac:spMkLst>
            <pc:docMk/>
            <pc:sldMk cId="3015669302" sldId="305"/>
            <ac:spMk id="2" creationId="{00000000-0000-0000-0000-000000000000}"/>
          </ac:spMkLst>
        </pc:spChg>
        <pc:spChg chg="mod">
          <ac:chgData name="CASTEEL Amanda E * OMD" userId="846190c5-81e6-4eb2-af2c-60b5cb36602a" providerId="ADAL" clId="{1B2DA7C0-02AA-4617-BE4D-5A6F0EA6078C}" dt="2025-11-26T19:27:37.149" v="433" actId="255"/>
          <ac:spMkLst>
            <pc:docMk/>
            <pc:sldMk cId="3015669302" sldId="305"/>
            <ac:spMk id="3" creationId="{00000000-0000-0000-0000-000000000000}"/>
          </ac:spMkLst>
        </pc:spChg>
        <pc:spChg chg="del mod">
          <ac:chgData name="CASTEEL Amanda E * OMD" userId="846190c5-81e6-4eb2-af2c-60b5cb36602a" providerId="ADAL" clId="{1B2DA7C0-02AA-4617-BE4D-5A6F0EA6078C}" dt="2025-11-26T19:28:01.946" v="441" actId="478"/>
          <ac:spMkLst>
            <pc:docMk/>
            <pc:sldMk cId="3015669302" sldId="305"/>
            <ac:spMk id="4" creationId="{00000000-0000-0000-0000-000000000000}"/>
          </ac:spMkLst>
        </pc:spChg>
      </pc:sldChg>
      <pc:sldChg chg="delSp modSp add mod delAnim modNotesTx">
        <pc:chgData name="CASTEEL Amanda E * OMD" userId="846190c5-81e6-4eb2-af2c-60b5cb36602a" providerId="ADAL" clId="{1B2DA7C0-02AA-4617-BE4D-5A6F0EA6078C}" dt="2025-11-26T19:29:08.349" v="464" actId="1076"/>
        <pc:sldMkLst>
          <pc:docMk/>
          <pc:sldMk cId="2910842917" sldId="306"/>
        </pc:sldMkLst>
        <pc:spChg chg="mod">
          <ac:chgData name="CASTEEL Amanda E * OMD" userId="846190c5-81e6-4eb2-af2c-60b5cb36602a" providerId="ADAL" clId="{1B2DA7C0-02AA-4617-BE4D-5A6F0EA6078C}" dt="2025-11-26T19:28:06.930" v="442" actId="1076"/>
          <ac:spMkLst>
            <pc:docMk/>
            <pc:sldMk cId="2910842917" sldId="306"/>
            <ac:spMk id="2" creationId="{00000000-0000-0000-0000-000000000000}"/>
          </ac:spMkLst>
        </pc:spChg>
        <pc:spChg chg="mod">
          <ac:chgData name="CASTEEL Amanda E * OMD" userId="846190c5-81e6-4eb2-af2c-60b5cb36602a" providerId="ADAL" clId="{1B2DA7C0-02AA-4617-BE4D-5A6F0EA6078C}" dt="2025-11-26T19:28:16.901" v="445" actId="1076"/>
          <ac:spMkLst>
            <pc:docMk/>
            <pc:sldMk cId="2910842917" sldId="306"/>
            <ac:spMk id="3" creationId="{00000000-0000-0000-0000-000000000000}"/>
          </ac:spMkLst>
        </pc:spChg>
        <pc:spChg chg="del mod">
          <ac:chgData name="CASTEEL Amanda E * OMD" userId="846190c5-81e6-4eb2-af2c-60b5cb36602a" providerId="ADAL" clId="{1B2DA7C0-02AA-4617-BE4D-5A6F0EA6078C}" dt="2025-11-26T19:28:28.645" v="449" actId="478"/>
          <ac:spMkLst>
            <pc:docMk/>
            <pc:sldMk cId="2910842917" sldId="306"/>
            <ac:spMk id="4" creationId="{00000000-0000-0000-0000-000000000000}"/>
          </ac:spMkLst>
        </pc:spChg>
        <pc:picChg chg="mod">
          <ac:chgData name="CASTEEL Amanda E * OMD" userId="846190c5-81e6-4eb2-af2c-60b5cb36602a" providerId="ADAL" clId="{1B2DA7C0-02AA-4617-BE4D-5A6F0EA6078C}" dt="2025-11-26T19:29:03.392" v="463" actId="1076"/>
          <ac:picMkLst>
            <pc:docMk/>
            <pc:sldMk cId="2910842917" sldId="306"/>
            <ac:picMk id="5" creationId="{00000000-0000-0000-0000-000000000000}"/>
          </ac:picMkLst>
        </pc:picChg>
        <pc:picChg chg="mod">
          <ac:chgData name="CASTEEL Amanda E * OMD" userId="846190c5-81e6-4eb2-af2c-60b5cb36602a" providerId="ADAL" clId="{1B2DA7C0-02AA-4617-BE4D-5A6F0EA6078C}" dt="2025-11-26T19:28:51.137" v="459" actId="1076"/>
          <ac:picMkLst>
            <pc:docMk/>
            <pc:sldMk cId="2910842917" sldId="306"/>
            <ac:picMk id="6" creationId="{00000000-0000-0000-0000-000000000000}"/>
          </ac:picMkLst>
        </pc:picChg>
        <pc:picChg chg="mod">
          <ac:chgData name="CASTEEL Amanda E * OMD" userId="846190c5-81e6-4eb2-af2c-60b5cb36602a" providerId="ADAL" clId="{1B2DA7C0-02AA-4617-BE4D-5A6F0EA6078C}" dt="2025-11-26T19:28:47.566" v="458" actId="1076"/>
          <ac:picMkLst>
            <pc:docMk/>
            <pc:sldMk cId="2910842917" sldId="306"/>
            <ac:picMk id="7" creationId="{00000000-0000-0000-0000-000000000000}"/>
          </ac:picMkLst>
        </pc:picChg>
        <pc:picChg chg="mod">
          <ac:chgData name="CASTEEL Amanda E * OMD" userId="846190c5-81e6-4eb2-af2c-60b5cb36602a" providerId="ADAL" clId="{1B2DA7C0-02AA-4617-BE4D-5A6F0EA6078C}" dt="2025-11-26T19:29:08.349" v="464" actId="1076"/>
          <ac:picMkLst>
            <pc:docMk/>
            <pc:sldMk cId="2910842917" sldId="306"/>
            <ac:picMk id="8" creationId="{00000000-0000-0000-0000-000000000000}"/>
          </ac:picMkLst>
        </pc:picChg>
      </pc:sldChg>
      <pc:sldChg chg="modSp add mod">
        <pc:chgData name="CASTEEL Amanda E * OMD" userId="846190c5-81e6-4eb2-af2c-60b5cb36602a" providerId="ADAL" clId="{1B2DA7C0-02AA-4617-BE4D-5A6F0EA6078C}" dt="2025-11-26T19:29:46.905" v="473" actId="1076"/>
        <pc:sldMkLst>
          <pc:docMk/>
          <pc:sldMk cId="2153246647" sldId="307"/>
        </pc:sldMkLst>
        <pc:spChg chg="mod">
          <ac:chgData name="CASTEEL Amanda E * OMD" userId="846190c5-81e6-4eb2-af2c-60b5cb36602a" providerId="ADAL" clId="{1B2DA7C0-02AA-4617-BE4D-5A6F0EA6078C}" dt="2025-11-26T19:29:14.808" v="465" actId="1076"/>
          <ac:spMkLst>
            <pc:docMk/>
            <pc:sldMk cId="2153246647" sldId="307"/>
            <ac:spMk id="2" creationId="{00000000-0000-0000-0000-000000000000}"/>
          </ac:spMkLst>
        </pc:spChg>
        <pc:spChg chg="mod">
          <ac:chgData name="CASTEEL Amanda E * OMD" userId="846190c5-81e6-4eb2-af2c-60b5cb36602a" providerId="ADAL" clId="{1B2DA7C0-02AA-4617-BE4D-5A6F0EA6078C}" dt="2025-11-26T19:29:29.943" v="467" actId="1076"/>
          <ac:spMkLst>
            <pc:docMk/>
            <pc:sldMk cId="2153246647" sldId="307"/>
            <ac:spMk id="3" creationId="{00000000-0000-0000-0000-000000000000}"/>
          </ac:spMkLst>
        </pc:spChg>
        <pc:picChg chg="mod">
          <ac:chgData name="CASTEEL Amanda E * OMD" userId="846190c5-81e6-4eb2-af2c-60b5cb36602a" providerId="ADAL" clId="{1B2DA7C0-02AA-4617-BE4D-5A6F0EA6078C}" dt="2025-11-26T19:29:39.752" v="470" actId="1076"/>
          <ac:picMkLst>
            <pc:docMk/>
            <pc:sldMk cId="2153246647" sldId="307"/>
            <ac:picMk id="4" creationId="{00000000-0000-0000-0000-000000000000}"/>
          </ac:picMkLst>
        </pc:picChg>
        <pc:picChg chg="mod">
          <ac:chgData name="CASTEEL Amanda E * OMD" userId="846190c5-81e6-4eb2-af2c-60b5cb36602a" providerId="ADAL" clId="{1B2DA7C0-02AA-4617-BE4D-5A6F0EA6078C}" dt="2025-11-26T19:29:46.905" v="473" actId="1076"/>
          <ac:picMkLst>
            <pc:docMk/>
            <pc:sldMk cId="2153246647" sldId="307"/>
            <ac:picMk id="7" creationId="{00000000-0000-0000-0000-000000000000}"/>
          </ac:picMkLst>
        </pc:picChg>
        <pc:picChg chg="mod">
          <ac:chgData name="CASTEEL Amanda E * OMD" userId="846190c5-81e6-4eb2-af2c-60b5cb36602a" providerId="ADAL" clId="{1B2DA7C0-02AA-4617-BE4D-5A6F0EA6078C}" dt="2025-11-26T19:29:42.684" v="471" actId="1076"/>
          <ac:picMkLst>
            <pc:docMk/>
            <pc:sldMk cId="2153246647" sldId="307"/>
            <ac:picMk id="8" creationId="{00000000-0000-0000-0000-000000000000}"/>
          </ac:picMkLst>
        </pc:picChg>
      </pc:sldChg>
      <pc:sldChg chg="modSp add mod">
        <pc:chgData name="CASTEEL Amanda E * OMD" userId="846190c5-81e6-4eb2-af2c-60b5cb36602a" providerId="ADAL" clId="{1B2DA7C0-02AA-4617-BE4D-5A6F0EA6078C}" dt="2025-11-26T19:30:49.476" v="491" actId="27636"/>
        <pc:sldMkLst>
          <pc:docMk/>
          <pc:sldMk cId="49662589" sldId="308"/>
        </pc:sldMkLst>
        <pc:spChg chg="mod">
          <ac:chgData name="CASTEEL Amanda E * OMD" userId="846190c5-81e6-4eb2-af2c-60b5cb36602a" providerId="ADAL" clId="{1B2DA7C0-02AA-4617-BE4D-5A6F0EA6078C}" dt="2025-11-26T19:30:25.717" v="483" actId="1076"/>
          <ac:spMkLst>
            <pc:docMk/>
            <pc:sldMk cId="49662589" sldId="308"/>
            <ac:spMk id="2" creationId="{00000000-0000-0000-0000-000000000000}"/>
          </ac:spMkLst>
        </pc:spChg>
        <pc:spChg chg="mod">
          <ac:chgData name="CASTEEL Amanda E * OMD" userId="846190c5-81e6-4eb2-af2c-60b5cb36602a" providerId="ADAL" clId="{1B2DA7C0-02AA-4617-BE4D-5A6F0EA6078C}" dt="2025-11-26T19:30:49.476" v="491" actId="27636"/>
          <ac:spMkLst>
            <pc:docMk/>
            <pc:sldMk cId="49662589" sldId="308"/>
            <ac:spMk id="3" creationId="{00000000-0000-0000-0000-000000000000}"/>
          </ac:spMkLst>
        </pc:spChg>
      </pc:sldChg>
      <pc:sldChg chg="modSp add mod">
        <pc:chgData name="CASTEEL Amanda E * OMD" userId="846190c5-81e6-4eb2-af2c-60b5cb36602a" providerId="ADAL" clId="{1B2DA7C0-02AA-4617-BE4D-5A6F0EA6078C}" dt="2025-11-26T19:30:20.052" v="482" actId="1076"/>
        <pc:sldMkLst>
          <pc:docMk/>
          <pc:sldMk cId="1022629328" sldId="309"/>
        </pc:sldMkLst>
        <pc:spChg chg="mod">
          <ac:chgData name="CASTEEL Amanda E * OMD" userId="846190c5-81e6-4eb2-af2c-60b5cb36602a" providerId="ADAL" clId="{1B2DA7C0-02AA-4617-BE4D-5A6F0EA6078C}" dt="2025-11-26T19:30:16.327" v="481" actId="1076"/>
          <ac:spMkLst>
            <pc:docMk/>
            <pc:sldMk cId="1022629328" sldId="309"/>
            <ac:spMk id="5" creationId="{00000000-0000-0000-0000-000000000000}"/>
          </ac:spMkLst>
        </pc:spChg>
        <pc:spChg chg="mod">
          <ac:chgData name="CASTEEL Amanda E * OMD" userId="846190c5-81e6-4eb2-af2c-60b5cb36602a" providerId="ADAL" clId="{1B2DA7C0-02AA-4617-BE4D-5A6F0EA6078C}" dt="2025-11-26T19:30:20.052" v="482" actId="1076"/>
          <ac:spMkLst>
            <pc:docMk/>
            <pc:sldMk cId="1022629328" sldId="309"/>
            <ac:spMk id="6" creationId="{00000000-0000-0000-0000-000000000000}"/>
          </ac:spMkLst>
        </pc:spChg>
      </pc:sldChg>
      <pc:sldChg chg="modSp add mod">
        <pc:chgData name="CASTEEL Amanda E * OMD" userId="846190c5-81e6-4eb2-af2c-60b5cb36602a" providerId="ADAL" clId="{1B2DA7C0-02AA-4617-BE4D-5A6F0EA6078C}" dt="2025-11-20T19:00:44.929" v="117" actId="255"/>
        <pc:sldMkLst>
          <pc:docMk/>
          <pc:sldMk cId="2820014504" sldId="310"/>
        </pc:sldMkLst>
        <pc:spChg chg="mod">
          <ac:chgData name="CASTEEL Amanda E * OMD" userId="846190c5-81e6-4eb2-af2c-60b5cb36602a" providerId="ADAL" clId="{1B2DA7C0-02AA-4617-BE4D-5A6F0EA6078C}" dt="2025-11-20T19:00:44.929" v="117" actId="255"/>
          <ac:spMkLst>
            <pc:docMk/>
            <pc:sldMk cId="2820014504" sldId="310"/>
            <ac:spMk id="3" creationId="{00000000-0000-0000-0000-000000000000}"/>
          </ac:spMkLst>
        </pc:spChg>
      </pc:sldChg>
      <pc:sldChg chg="modSp add mod modAnim">
        <pc:chgData name="CASTEEL Amanda E * OMD" userId="846190c5-81e6-4eb2-af2c-60b5cb36602a" providerId="ADAL" clId="{1B2DA7C0-02AA-4617-BE4D-5A6F0EA6078C}" dt="2025-11-20T19:20:02.332" v="157" actId="20577"/>
        <pc:sldMkLst>
          <pc:docMk/>
          <pc:sldMk cId="3666458067" sldId="311"/>
        </pc:sldMkLst>
        <pc:spChg chg="mod">
          <ac:chgData name="CASTEEL Amanda E * OMD" userId="846190c5-81e6-4eb2-af2c-60b5cb36602a" providerId="ADAL" clId="{1B2DA7C0-02AA-4617-BE4D-5A6F0EA6078C}" dt="2025-11-20T19:19:54.006" v="153" actId="5793"/>
          <ac:spMkLst>
            <pc:docMk/>
            <pc:sldMk cId="3666458067" sldId="311"/>
            <ac:spMk id="3" creationId="{00000000-0000-0000-0000-000000000000}"/>
          </ac:spMkLst>
        </pc:spChg>
        <pc:spChg chg="mod">
          <ac:chgData name="CASTEEL Amanda E * OMD" userId="846190c5-81e6-4eb2-af2c-60b5cb36602a" providerId="ADAL" clId="{1B2DA7C0-02AA-4617-BE4D-5A6F0EA6078C}" dt="2025-11-20T19:19:19.039" v="143" actId="1076"/>
          <ac:spMkLst>
            <pc:docMk/>
            <pc:sldMk cId="3666458067" sldId="311"/>
            <ac:spMk id="4" creationId="{00000000-0000-0000-0000-000000000000}"/>
          </ac:spMkLst>
        </pc:spChg>
        <pc:spChg chg="mod">
          <ac:chgData name="CASTEEL Amanda E * OMD" userId="846190c5-81e6-4eb2-af2c-60b5cb36602a" providerId="ADAL" clId="{1B2DA7C0-02AA-4617-BE4D-5A6F0EA6078C}" dt="2025-11-20T19:20:02.332" v="157" actId="20577"/>
          <ac:spMkLst>
            <pc:docMk/>
            <pc:sldMk cId="3666458067" sldId="311"/>
            <ac:spMk id="5" creationId="{00000000-0000-0000-0000-000000000000}"/>
          </ac:spMkLst>
        </pc:spChg>
      </pc:sldChg>
      <pc:sldChg chg="modSp add mod">
        <pc:chgData name="CASTEEL Amanda E * OMD" userId="846190c5-81e6-4eb2-af2c-60b5cb36602a" providerId="ADAL" clId="{1B2DA7C0-02AA-4617-BE4D-5A6F0EA6078C}" dt="2025-11-20T19:21:40.768" v="183" actId="1076"/>
        <pc:sldMkLst>
          <pc:docMk/>
          <pc:sldMk cId="1639833055" sldId="312"/>
        </pc:sldMkLst>
        <pc:spChg chg="mod">
          <ac:chgData name="CASTEEL Amanda E * OMD" userId="846190c5-81e6-4eb2-af2c-60b5cb36602a" providerId="ADAL" clId="{1B2DA7C0-02AA-4617-BE4D-5A6F0EA6078C}" dt="2025-11-20T19:21:09.833" v="177" actId="1076"/>
          <ac:spMkLst>
            <pc:docMk/>
            <pc:sldMk cId="1639833055" sldId="312"/>
            <ac:spMk id="2" creationId="{00000000-0000-0000-0000-000000000000}"/>
          </ac:spMkLst>
        </pc:spChg>
        <pc:spChg chg="mod">
          <ac:chgData name="CASTEEL Amanda E * OMD" userId="846190c5-81e6-4eb2-af2c-60b5cb36602a" providerId="ADAL" clId="{1B2DA7C0-02AA-4617-BE4D-5A6F0EA6078C}" dt="2025-11-20T19:21:37.183" v="182" actId="1076"/>
          <ac:spMkLst>
            <pc:docMk/>
            <pc:sldMk cId="1639833055" sldId="312"/>
            <ac:spMk id="3" creationId="{00000000-0000-0000-0000-000000000000}"/>
          </ac:spMkLst>
        </pc:spChg>
        <pc:spChg chg="mod">
          <ac:chgData name="CASTEEL Amanda E * OMD" userId="846190c5-81e6-4eb2-af2c-60b5cb36602a" providerId="ADAL" clId="{1B2DA7C0-02AA-4617-BE4D-5A6F0EA6078C}" dt="2025-11-20T19:21:40.768" v="183" actId="1076"/>
          <ac:spMkLst>
            <pc:docMk/>
            <pc:sldMk cId="1639833055" sldId="312"/>
            <ac:spMk id="4" creationId="{00000000-0000-0000-0000-000000000000}"/>
          </ac:spMkLst>
        </pc:spChg>
      </pc:sldChg>
      <pc:sldChg chg="modSp add mod">
        <pc:chgData name="CASTEEL Amanda E * OMD" userId="846190c5-81e6-4eb2-af2c-60b5cb36602a" providerId="ADAL" clId="{1B2DA7C0-02AA-4617-BE4D-5A6F0EA6078C}" dt="2025-11-26T19:34:23.338" v="557" actId="1076"/>
        <pc:sldMkLst>
          <pc:docMk/>
          <pc:sldMk cId="3372791012" sldId="313"/>
        </pc:sldMkLst>
        <pc:spChg chg="mod">
          <ac:chgData name="CASTEEL Amanda E * OMD" userId="846190c5-81e6-4eb2-af2c-60b5cb36602a" providerId="ADAL" clId="{1B2DA7C0-02AA-4617-BE4D-5A6F0EA6078C}" dt="2025-11-26T19:34:03.919" v="551" actId="1076"/>
          <ac:spMkLst>
            <pc:docMk/>
            <pc:sldMk cId="3372791012" sldId="313"/>
            <ac:spMk id="5" creationId="{00000000-0000-0000-0000-000000000000}"/>
          </ac:spMkLst>
        </pc:spChg>
        <pc:spChg chg="mod">
          <ac:chgData name="CASTEEL Amanda E * OMD" userId="846190c5-81e6-4eb2-af2c-60b5cb36602a" providerId="ADAL" clId="{1B2DA7C0-02AA-4617-BE4D-5A6F0EA6078C}" dt="2025-11-26T19:34:14.936" v="554" actId="255"/>
          <ac:spMkLst>
            <pc:docMk/>
            <pc:sldMk cId="3372791012" sldId="313"/>
            <ac:spMk id="6" creationId="{00000000-0000-0000-0000-000000000000}"/>
          </ac:spMkLst>
        </pc:spChg>
        <pc:picChg chg="mod">
          <ac:chgData name="CASTEEL Amanda E * OMD" userId="846190c5-81e6-4eb2-af2c-60b5cb36602a" providerId="ADAL" clId="{1B2DA7C0-02AA-4617-BE4D-5A6F0EA6078C}" dt="2025-11-26T19:34:17.339" v="555" actId="1076"/>
          <ac:picMkLst>
            <pc:docMk/>
            <pc:sldMk cId="3372791012" sldId="313"/>
            <ac:picMk id="2" creationId="{00000000-0000-0000-0000-000000000000}"/>
          </ac:picMkLst>
        </pc:picChg>
        <pc:picChg chg="mod">
          <ac:chgData name="CASTEEL Amanda E * OMD" userId="846190c5-81e6-4eb2-af2c-60b5cb36602a" providerId="ADAL" clId="{1B2DA7C0-02AA-4617-BE4D-5A6F0EA6078C}" dt="2025-11-26T19:34:18.566" v="556" actId="1076"/>
          <ac:picMkLst>
            <pc:docMk/>
            <pc:sldMk cId="3372791012" sldId="313"/>
            <ac:picMk id="4" creationId="{00000000-0000-0000-0000-000000000000}"/>
          </ac:picMkLst>
        </pc:picChg>
        <pc:picChg chg="mod">
          <ac:chgData name="CASTEEL Amanda E * OMD" userId="846190c5-81e6-4eb2-af2c-60b5cb36602a" providerId="ADAL" clId="{1B2DA7C0-02AA-4617-BE4D-5A6F0EA6078C}" dt="2025-11-26T19:34:23.338" v="557" actId="1076"/>
          <ac:picMkLst>
            <pc:docMk/>
            <pc:sldMk cId="3372791012" sldId="313"/>
            <ac:picMk id="8" creationId="{00000000-0000-0000-0000-000000000000}"/>
          </ac:picMkLst>
        </pc:picChg>
      </pc:sldChg>
      <pc:sldChg chg="modSp add mod">
        <pc:chgData name="CASTEEL Amanda E * OMD" userId="846190c5-81e6-4eb2-af2c-60b5cb36602a" providerId="ADAL" clId="{1B2DA7C0-02AA-4617-BE4D-5A6F0EA6078C}" dt="2025-11-26T19:35:05.239" v="570" actId="14100"/>
        <pc:sldMkLst>
          <pc:docMk/>
          <pc:sldMk cId="3317660260" sldId="314"/>
        </pc:sldMkLst>
        <pc:spChg chg="mod">
          <ac:chgData name="CASTEEL Amanda E * OMD" userId="846190c5-81e6-4eb2-af2c-60b5cb36602a" providerId="ADAL" clId="{1B2DA7C0-02AA-4617-BE4D-5A6F0EA6078C}" dt="2025-11-26T19:34:29.265" v="558" actId="1076"/>
          <ac:spMkLst>
            <pc:docMk/>
            <pc:sldMk cId="3317660260" sldId="314"/>
            <ac:spMk id="2" creationId="{00000000-0000-0000-0000-000000000000}"/>
          </ac:spMkLst>
        </pc:spChg>
        <pc:spChg chg="mod">
          <ac:chgData name="CASTEEL Amanda E * OMD" userId="846190c5-81e6-4eb2-af2c-60b5cb36602a" providerId="ADAL" clId="{1B2DA7C0-02AA-4617-BE4D-5A6F0EA6078C}" dt="2025-11-26T19:34:37.298" v="560" actId="255"/>
          <ac:spMkLst>
            <pc:docMk/>
            <pc:sldMk cId="3317660260" sldId="314"/>
            <ac:spMk id="3" creationId="{00000000-0000-0000-0000-000000000000}"/>
          </ac:spMkLst>
        </pc:spChg>
        <pc:picChg chg="mod">
          <ac:chgData name="CASTEEL Amanda E * OMD" userId="846190c5-81e6-4eb2-af2c-60b5cb36602a" providerId="ADAL" clId="{1B2DA7C0-02AA-4617-BE4D-5A6F0EA6078C}" dt="2025-11-26T19:34:51.389" v="565" actId="1076"/>
          <ac:picMkLst>
            <pc:docMk/>
            <pc:sldMk cId="3317660260" sldId="314"/>
            <ac:picMk id="7" creationId="{00000000-0000-0000-0000-000000000000}"/>
          </ac:picMkLst>
        </pc:picChg>
        <pc:picChg chg="mod">
          <ac:chgData name="CASTEEL Amanda E * OMD" userId="846190c5-81e6-4eb2-af2c-60b5cb36602a" providerId="ADAL" clId="{1B2DA7C0-02AA-4617-BE4D-5A6F0EA6078C}" dt="2025-11-26T19:35:05.239" v="570" actId="14100"/>
          <ac:picMkLst>
            <pc:docMk/>
            <pc:sldMk cId="3317660260" sldId="314"/>
            <ac:picMk id="8" creationId="{00000000-0000-0000-0000-000000000000}"/>
          </ac:picMkLst>
        </pc:picChg>
        <pc:picChg chg="mod">
          <ac:chgData name="CASTEEL Amanda E * OMD" userId="846190c5-81e6-4eb2-af2c-60b5cb36602a" providerId="ADAL" clId="{1B2DA7C0-02AA-4617-BE4D-5A6F0EA6078C}" dt="2025-11-26T19:34:57.035" v="567" actId="1076"/>
          <ac:picMkLst>
            <pc:docMk/>
            <pc:sldMk cId="3317660260" sldId="314"/>
            <ac:picMk id="9" creationId="{00000000-0000-0000-0000-000000000000}"/>
          </ac:picMkLst>
        </pc:picChg>
      </pc:sldChg>
      <pc:sldChg chg="modSp add mod">
        <pc:chgData name="CASTEEL Amanda E * OMD" userId="846190c5-81e6-4eb2-af2c-60b5cb36602a" providerId="ADAL" clId="{1B2DA7C0-02AA-4617-BE4D-5A6F0EA6078C}" dt="2025-11-26T19:35:49.563" v="581" actId="14100"/>
        <pc:sldMkLst>
          <pc:docMk/>
          <pc:sldMk cId="1135483114" sldId="315"/>
        </pc:sldMkLst>
        <pc:spChg chg="mod">
          <ac:chgData name="CASTEEL Amanda E * OMD" userId="846190c5-81e6-4eb2-af2c-60b5cb36602a" providerId="ADAL" clId="{1B2DA7C0-02AA-4617-BE4D-5A6F0EA6078C}" dt="2025-11-26T19:35:12.510" v="571" actId="1076"/>
          <ac:spMkLst>
            <pc:docMk/>
            <pc:sldMk cId="1135483114" sldId="315"/>
            <ac:spMk id="5" creationId="{00000000-0000-0000-0000-000000000000}"/>
          </ac:spMkLst>
        </pc:spChg>
        <pc:spChg chg="mod">
          <ac:chgData name="CASTEEL Amanda E * OMD" userId="846190c5-81e6-4eb2-af2c-60b5cb36602a" providerId="ADAL" clId="{1B2DA7C0-02AA-4617-BE4D-5A6F0EA6078C}" dt="2025-11-26T19:35:42.689" v="579" actId="1076"/>
          <ac:spMkLst>
            <pc:docMk/>
            <pc:sldMk cId="1135483114" sldId="315"/>
            <ac:spMk id="6" creationId="{00000000-0000-0000-0000-000000000000}"/>
          </ac:spMkLst>
        </pc:spChg>
        <pc:picChg chg="mod">
          <ac:chgData name="CASTEEL Amanda E * OMD" userId="846190c5-81e6-4eb2-af2c-60b5cb36602a" providerId="ADAL" clId="{1B2DA7C0-02AA-4617-BE4D-5A6F0EA6078C}" dt="2025-11-26T19:35:45.655" v="580" actId="14100"/>
          <ac:picMkLst>
            <pc:docMk/>
            <pc:sldMk cId="1135483114" sldId="315"/>
            <ac:picMk id="3" creationId="{00000000-0000-0000-0000-000000000000}"/>
          </ac:picMkLst>
        </pc:picChg>
        <pc:picChg chg="mod">
          <ac:chgData name="CASTEEL Amanda E * OMD" userId="846190c5-81e6-4eb2-af2c-60b5cb36602a" providerId="ADAL" clId="{1B2DA7C0-02AA-4617-BE4D-5A6F0EA6078C}" dt="2025-11-26T19:35:49.563" v="581" actId="14100"/>
          <ac:picMkLst>
            <pc:docMk/>
            <pc:sldMk cId="1135483114" sldId="315"/>
            <ac:picMk id="4" creationId="{00000000-0000-0000-0000-000000000000}"/>
          </ac:picMkLst>
        </pc:picChg>
      </pc:sldChg>
      <pc:sldChg chg="delSp modSp add mod delAnim">
        <pc:chgData name="CASTEEL Amanda E * OMD" userId="846190c5-81e6-4eb2-af2c-60b5cb36602a" providerId="ADAL" clId="{1B2DA7C0-02AA-4617-BE4D-5A6F0EA6078C}" dt="2025-11-26T19:37:08.300" v="595" actId="1076"/>
        <pc:sldMkLst>
          <pc:docMk/>
          <pc:sldMk cId="3734407687" sldId="317"/>
        </pc:sldMkLst>
        <pc:spChg chg="mod">
          <ac:chgData name="CASTEEL Amanda E * OMD" userId="846190c5-81e6-4eb2-af2c-60b5cb36602a" providerId="ADAL" clId="{1B2DA7C0-02AA-4617-BE4D-5A6F0EA6078C}" dt="2025-11-26T19:35:55.097" v="582" actId="1076"/>
          <ac:spMkLst>
            <pc:docMk/>
            <pc:sldMk cId="3734407687" sldId="317"/>
            <ac:spMk id="2" creationId="{00000000-0000-0000-0000-000000000000}"/>
          </ac:spMkLst>
        </pc:spChg>
        <pc:spChg chg="mod">
          <ac:chgData name="CASTEEL Amanda E * OMD" userId="846190c5-81e6-4eb2-af2c-60b5cb36602a" providerId="ADAL" clId="{1B2DA7C0-02AA-4617-BE4D-5A6F0EA6078C}" dt="2025-11-26T19:36:07.046" v="584" actId="1076"/>
          <ac:spMkLst>
            <pc:docMk/>
            <pc:sldMk cId="3734407687" sldId="317"/>
            <ac:spMk id="3" creationId="{00000000-0000-0000-0000-000000000000}"/>
          </ac:spMkLst>
        </pc:spChg>
        <pc:spChg chg="mod">
          <ac:chgData name="CASTEEL Amanda E * OMD" userId="846190c5-81e6-4eb2-af2c-60b5cb36602a" providerId="ADAL" clId="{1B2DA7C0-02AA-4617-BE4D-5A6F0EA6078C}" dt="2025-11-26T19:36:56.616" v="590" actId="6549"/>
          <ac:spMkLst>
            <pc:docMk/>
            <pc:sldMk cId="3734407687" sldId="317"/>
            <ac:spMk id="11" creationId="{00000000-0000-0000-0000-000000000000}"/>
          </ac:spMkLst>
        </pc:spChg>
        <pc:grpChg chg="del">
          <ac:chgData name="CASTEEL Amanda E * OMD" userId="846190c5-81e6-4eb2-af2c-60b5cb36602a" providerId="ADAL" clId="{1B2DA7C0-02AA-4617-BE4D-5A6F0EA6078C}" dt="2025-11-26T19:36:58.020" v="591" actId="478"/>
          <ac:grpSpMkLst>
            <pc:docMk/>
            <pc:sldMk cId="3734407687" sldId="317"/>
            <ac:grpSpMk id="9" creationId="{00000000-0000-0000-0000-000000000000}"/>
          </ac:grpSpMkLst>
        </pc:grpChg>
        <pc:picChg chg="mod">
          <ac:chgData name="CASTEEL Amanda E * OMD" userId="846190c5-81e6-4eb2-af2c-60b5cb36602a" providerId="ADAL" clId="{1B2DA7C0-02AA-4617-BE4D-5A6F0EA6078C}" dt="2025-11-26T19:36:11.130" v="585" actId="1076"/>
          <ac:picMkLst>
            <pc:docMk/>
            <pc:sldMk cId="3734407687" sldId="317"/>
            <ac:picMk id="5" creationId="{00000000-0000-0000-0000-000000000000}"/>
          </ac:picMkLst>
        </pc:picChg>
        <pc:picChg chg="mod">
          <ac:chgData name="CASTEEL Amanda E * OMD" userId="846190c5-81e6-4eb2-af2c-60b5cb36602a" providerId="ADAL" clId="{1B2DA7C0-02AA-4617-BE4D-5A6F0EA6078C}" dt="2025-11-26T19:37:08.300" v="595" actId="1076"/>
          <ac:picMkLst>
            <pc:docMk/>
            <pc:sldMk cId="3734407687" sldId="317"/>
            <ac:picMk id="6" creationId="{00000000-0000-0000-0000-000000000000}"/>
          </ac:picMkLst>
        </pc:picChg>
        <pc:picChg chg="mod">
          <ac:chgData name="CASTEEL Amanda E * OMD" userId="846190c5-81e6-4eb2-af2c-60b5cb36602a" providerId="ADAL" clId="{1B2DA7C0-02AA-4617-BE4D-5A6F0EA6078C}" dt="2025-11-26T19:37:05.271" v="594" actId="1076"/>
          <ac:picMkLst>
            <pc:docMk/>
            <pc:sldMk cId="3734407687" sldId="317"/>
            <ac:picMk id="7" creationId="{00000000-0000-0000-0000-000000000000}"/>
          </ac:picMkLst>
        </pc:picChg>
        <pc:picChg chg="del">
          <ac:chgData name="CASTEEL Amanda E * OMD" userId="846190c5-81e6-4eb2-af2c-60b5cb36602a" providerId="ADAL" clId="{1B2DA7C0-02AA-4617-BE4D-5A6F0EA6078C}" dt="2025-11-26T19:36:52.782" v="588" actId="478"/>
          <ac:picMkLst>
            <pc:docMk/>
            <pc:sldMk cId="3734407687" sldId="317"/>
            <ac:picMk id="8" creationId="{00000000-0000-0000-0000-000000000000}"/>
          </ac:picMkLst>
        </pc:picChg>
      </pc:sldChg>
      <pc:sldChg chg="modSp add mod">
        <pc:chgData name="CASTEEL Amanda E * OMD" userId="846190c5-81e6-4eb2-af2c-60b5cb36602a" providerId="ADAL" clId="{1B2DA7C0-02AA-4617-BE4D-5A6F0EA6078C}" dt="2025-11-26T19:37:30.811" v="600" actId="1076"/>
        <pc:sldMkLst>
          <pc:docMk/>
          <pc:sldMk cId="188141521" sldId="318"/>
        </pc:sldMkLst>
        <pc:spChg chg="mod">
          <ac:chgData name="CASTEEL Amanda E * OMD" userId="846190c5-81e6-4eb2-af2c-60b5cb36602a" providerId="ADAL" clId="{1B2DA7C0-02AA-4617-BE4D-5A6F0EA6078C}" dt="2025-11-26T19:37:15.575" v="596" actId="1076"/>
          <ac:spMkLst>
            <pc:docMk/>
            <pc:sldMk cId="188141521" sldId="318"/>
            <ac:spMk id="2" creationId="{00000000-0000-0000-0000-000000000000}"/>
          </ac:spMkLst>
        </pc:spChg>
        <pc:spChg chg="mod">
          <ac:chgData name="CASTEEL Amanda E * OMD" userId="846190c5-81e6-4eb2-af2c-60b5cb36602a" providerId="ADAL" clId="{1B2DA7C0-02AA-4617-BE4D-5A6F0EA6078C}" dt="2025-11-26T19:37:28.469" v="599" actId="255"/>
          <ac:spMkLst>
            <pc:docMk/>
            <pc:sldMk cId="188141521" sldId="318"/>
            <ac:spMk id="3" creationId="{00000000-0000-0000-0000-000000000000}"/>
          </ac:spMkLst>
        </pc:spChg>
        <pc:picChg chg="mod">
          <ac:chgData name="CASTEEL Amanda E * OMD" userId="846190c5-81e6-4eb2-af2c-60b5cb36602a" providerId="ADAL" clId="{1B2DA7C0-02AA-4617-BE4D-5A6F0EA6078C}" dt="2025-11-26T19:37:30.811" v="600" actId="1076"/>
          <ac:picMkLst>
            <pc:docMk/>
            <pc:sldMk cId="188141521" sldId="318"/>
            <ac:picMk id="4" creationId="{00000000-0000-0000-0000-000000000000}"/>
          </ac:picMkLst>
        </pc:picChg>
      </pc:sldChg>
      <pc:sldChg chg="delSp modSp add mod delAnim modNotesTx">
        <pc:chgData name="CASTEEL Amanda E * OMD" userId="846190c5-81e6-4eb2-af2c-60b5cb36602a" providerId="ADAL" clId="{1B2DA7C0-02AA-4617-BE4D-5A6F0EA6078C}" dt="2025-11-26T19:52:31.336" v="1084" actId="14100"/>
        <pc:sldMkLst>
          <pc:docMk/>
          <pc:sldMk cId="420324890" sldId="320"/>
        </pc:sldMkLst>
        <pc:spChg chg="mod">
          <ac:chgData name="CASTEEL Amanda E * OMD" userId="846190c5-81e6-4eb2-af2c-60b5cb36602a" providerId="ADAL" clId="{1B2DA7C0-02AA-4617-BE4D-5A6F0EA6078C}" dt="2025-11-26T19:52:17.682" v="1079" actId="1076"/>
          <ac:spMkLst>
            <pc:docMk/>
            <pc:sldMk cId="420324890" sldId="320"/>
            <ac:spMk id="2" creationId="{00000000-0000-0000-0000-000000000000}"/>
          </ac:spMkLst>
        </pc:spChg>
        <pc:spChg chg="del mod">
          <ac:chgData name="CASTEEL Amanda E * OMD" userId="846190c5-81e6-4eb2-af2c-60b5cb36602a" providerId="ADAL" clId="{1B2DA7C0-02AA-4617-BE4D-5A6F0EA6078C}" dt="2025-11-26T19:52:27.542" v="1083" actId="478"/>
          <ac:spMkLst>
            <pc:docMk/>
            <pc:sldMk cId="420324890" sldId="320"/>
            <ac:spMk id="5" creationId="{00000000-0000-0000-0000-000000000000}"/>
          </ac:spMkLst>
        </pc:spChg>
        <pc:picChg chg="mod">
          <ac:chgData name="CASTEEL Amanda E * OMD" userId="846190c5-81e6-4eb2-af2c-60b5cb36602a" providerId="ADAL" clId="{1B2DA7C0-02AA-4617-BE4D-5A6F0EA6078C}" dt="2025-11-26T19:52:31.336" v="1084" actId="14100"/>
          <ac:picMkLst>
            <pc:docMk/>
            <pc:sldMk cId="420324890" sldId="320"/>
            <ac:picMk id="4" creationId="{00000000-0000-0000-0000-000000000000}"/>
          </ac:picMkLst>
        </pc:picChg>
      </pc:sldChg>
      <pc:sldChg chg="modSp add mod">
        <pc:chgData name="CASTEEL Amanda E * OMD" userId="846190c5-81e6-4eb2-af2c-60b5cb36602a" providerId="ADAL" clId="{1B2DA7C0-02AA-4617-BE4D-5A6F0EA6078C}" dt="2025-11-20T19:21:00.507" v="176" actId="14100"/>
        <pc:sldMkLst>
          <pc:docMk/>
          <pc:sldMk cId="3219626493" sldId="321"/>
        </pc:sldMkLst>
        <pc:spChg chg="mod">
          <ac:chgData name="CASTEEL Amanda E * OMD" userId="846190c5-81e6-4eb2-af2c-60b5cb36602a" providerId="ADAL" clId="{1B2DA7C0-02AA-4617-BE4D-5A6F0EA6078C}" dt="2025-11-20T19:20:17.401" v="158" actId="1076"/>
          <ac:spMkLst>
            <pc:docMk/>
            <pc:sldMk cId="3219626493" sldId="321"/>
            <ac:spMk id="2" creationId="{00000000-0000-0000-0000-000000000000}"/>
          </ac:spMkLst>
        </pc:spChg>
        <pc:spChg chg="mod">
          <ac:chgData name="CASTEEL Amanda E * OMD" userId="846190c5-81e6-4eb2-af2c-60b5cb36602a" providerId="ADAL" clId="{1B2DA7C0-02AA-4617-BE4D-5A6F0EA6078C}" dt="2025-11-20T19:20:56.382" v="174" actId="27636"/>
          <ac:spMkLst>
            <pc:docMk/>
            <pc:sldMk cId="3219626493" sldId="321"/>
            <ac:spMk id="3" creationId="{00000000-0000-0000-0000-000000000000}"/>
          </ac:spMkLst>
        </pc:spChg>
        <pc:spChg chg="mod">
          <ac:chgData name="CASTEEL Amanda E * OMD" userId="846190c5-81e6-4eb2-af2c-60b5cb36602a" providerId="ADAL" clId="{1B2DA7C0-02AA-4617-BE4D-5A6F0EA6078C}" dt="2025-11-20T19:21:00.507" v="176" actId="14100"/>
          <ac:spMkLst>
            <pc:docMk/>
            <pc:sldMk cId="3219626493" sldId="321"/>
            <ac:spMk id="4" creationId="{00000000-0000-0000-0000-000000000000}"/>
          </ac:spMkLst>
        </pc:spChg>
      </pc:sldChg>
      <pc:sldChg chg="modSp add mod">
        <pc:chgData name="CASTEEL Amanda E * OMD" userId="846190c5-81e6-4eb2-af2c-60b5cb36602a" providerId="ADAL" clId="{1B2DA7C0-02AA-4617-BE4D-5A6F0EA6078C}" dt="2025-11-20T19:26:18.115" v="227" actId="1076"/>
        <pc:sldMkLst>
          <pc:docMk/>
          <pc:sldMk cId="1924357639" sldId="323"/>
        </pc:sldMkLst>
        <pc:spChg chg="mod">
          <ac:chgData name="CASTEEL Amanda E * OMD" userId="846190c5-81e6-4eb2-af2c-60b5cb36602a" providerId="ADAL" clId="{1B2DA7C0-02AA-4617-BE4D-5A6F0EA6078C}" dt="2025-11-20T19:25:02.083" v="218" actId="1076"/>
          <ac:spMkLst>
            <pc:docMk/>
            <pc:sldMk cId="1924357639" sldId="323"/>
            <ac:spMk id="2" creationId="{00000000-0000-0000-0000-000000000000}"/>
          </ac:spMkLst>
        </pc:spChg>
        <pc:spChg chg="mod">
          <ac:chgData name="CASTEEL Amanda E * OMD" userId="846190c5-81e6-4eb2-af2c-60b5cb36602a" providerId="ADAL" clId="{1B2DA7C0-02AA-4617-BE4D-5A6F0EA6078C}" dt="2025-11-20T19:26:14.149" v="226" actId="255"/>
          <ac:spMkLst>
            <pc:docMk/>
            <pc:sldMk cId="1924357639" sldId="323"/>
            <ac:spMk id="3" creationId="{00000000-0000-0000-0000-000000000000}"/>
          </ac:spMkLst>
        </pc:spChg>
        <pc:spChg chg="mod">
          <ac:chgData name="CASTEEL Amanda E * OMD" userId="846190c5-81e6-4eb2-af2c-60b5cb36602a" providerId="ADAL" clId="{1B2DA7C0-02AA-4617-BE4D-5A6F0EA6078C}" dt="2025-11-20T19:26:18.115" v="227" actId="1076"/>
          <ac:spMkLst>
            <pc:docMk/>
            <pc:sldMk cId="1924357639" sldId="323"/>
            <ac:spMk id="4" creationId="{00000000-0000-0000-0000-000000000000}"/>
          </ac:spMkLst>
        </pc:spChg>
        <pc:picChg chg="mod">
          <ac:chgData name="CASTEEL Amanda E * OMD" userId="846190c5-81e6-4eb2-af2c-60b5cb36602a" providerId="ADAL" clId="{1B2DA7C0-02AA-4617-BE4D-5A6F0EA6078C}" dt="2025-11-20T19:25:54.529" v="224" actId="1076"/>
          <ac:picMkLst>
            <pc:docMk/>
            <pc:sldMk cId="1924357639" sldId="323"/>
            <ac:picMk id="6" creationId="{00000000-0000-0000-0000-000000000000}"/>
          </ac:picMkLst>
        </pc:picChg>
      </pc:sldChg>
      <pc:sldChg chg="modSp add mod">
        <pc:chgData name="CASTEEL Amanda E * OMD" userId="846190c5-81e6-4eb2-af2c-60b5cb36602a" providerId="ADAL" clId="{1B2DA7C0-02AA-4617-BE4D-5A6F0EA6078C}" dt="2025-11-20T19:24:47.230" v="214" actId="1076"/>
        <pc:sldMkLst>
          <pc:docMk/>
          <pc:sldMk cId="3964123250" sldId="324"/>
        </pc:sldMkLst>
        <pc:spChg chg="mod">
          <ac:chgData name="CASTEEL Amanda E * OMD" userId="846190c5-81e6-4eb2-af2c-60b5cb36602a" providerId="ADAL" clId="{1B2DA7C0-02AA-4617-BE4D-5A6F0EA6078C}" dt="2025-11-20T19:24:18.925" v="208" actId="1076"/>
          <ac:spMkLst>
            <pc:docMk/>
            <pc:sldMk cId="3964123250" sldId="324"/>
            <ac:spMk id="2" creationId="{00000000-0000-0000-0000-000000000000}"/>
          </ac:spMkLst>
        </pc:spChg>
        <pc:spChg chg="mod">
          <ac:chgData name="CASTEEL Amanda E * OMD" userId="846190c5-81e6-4eb2-af2c-60b5cb36602a" providerId="ADAL" clId="{1B2DA7C0-02AA-4617-BE4D-5A6F0EA6078C}" dt="2025-11-20T19:24:41.625" v="212" actId="1076"/>
          <ac:spMkLst>
            <pc:docMk/>
            <pc:sldMk cId="3964123250" sldId="324"/>
            <ac:spMk id="3" creationId="{00000000-0000-0000-0000-000000000000}"/>
          </ac:spMkLst>
        </pc:spChg>
        <pc:spChg chg="mod">
          <ac:chgData name="CASTEEL Amanda E * OMD" userId="846190c5-81e6-4eb2-af2c-60b5cb36602a" providerId="ADAL" clId="{1B2DA7C0-02AA-4617-BE4D-5A6F0EA6078C}" dt="2025-11-20T19:24:33.366" v="210" actId="1076"/>
          <ac:spMkLst>
            <pc:docMk/>
            <pc:sldMk cId="3964123250" sldId="324"/>
            <ac:spMk id="5" creationId="{00000000-0000-0000-0000-000000000000}"/>
          </ac:spMkLst>
        </pc:spChg>
        <pc:picChg chg="mod">
          <ac:chgData name="CASTEEL Amanda E * OMD" userId="846190c5-81e6-4eb2-af2c-60b5cb36602a" providerId="ADAL" clId="{1B2DA7C0-02AA-4617-BE4D-5A6F0EA6078C}" dt="2025-11-20T19:24:47.230" v="214" actId="1076"/>
          <ac:picMkLst>
            <pc:docMk/>
            <pc:sldMk cId="3964123250" sldId="324"/>
            <ac:picMk id="4" creationId="{00000000-0000-0000-0000-000000000000}"/>
          </ac:picMkLst>
        </pc:picChg>
      </pc:sldChg>
      <pc:sldChg chg="modSp add mod">
        <pc:chgData name="CASTEEL Amanda E * OMD" userId="846190c5-81e6-4eb2-af2c-60b5cb36602a" providerId="ADAL" clId="{1B2DA7C0-02AA-4617-BE4D-5A6F0EA6078C}" dt="2025-11-26T19:13:14.543" v="272" actId="14100"/>
        <pc:sldMkLst>
          <pc:docMk/>
          <pc:sldMk cId="2999962434" sldId="325"/>
        </pc:sldMkLst>
        <pc:spChg chg="mod">
          <ac:chgData name="CASTEEL Amanda E * OMD" userId="846190c5-81e6-4eb2-af2c-60b5cb36602a" providerId="ADAL" clId="{1B2DA7C0-02AA-4617-BE4D-5A6F0EA6078C}" dt="2025-11-20T19:26:39.676" v="231" actId="1076"/>
          <ac:spMkLst>
            <pc:docMk/>
            <pc:sldMk cId="2999962434" sldId="325"/>
            <ac:spMk id="2" creationId="{00000000-0000-0000-0000-000000000000}"/>
          </ac:spMkLst>
        </pc:spChg>
        <pc:spChg chg="mod">
          <ac:chgData name="CASTEEL Amanda E * OMD" userId="846190c5-81e6-4eb2-af2c-60b5cb36602a" providerId="ADAL" clId="{1B2DA7C0-02AA-4617-BE4D-5A6F0EA6078C}" dt="2025-11-26T19:13:14.543" v="272" actId="14100"/>
          <ac:spMkLst>
            <pc:docMk/>
            <pc:sldMk cId="2999962434" sldId="325"/>
            <ac:spMk id="3" creationId="{00000000-0000-0000-0000-000000000000}"/>
          </ac:spMkLst>
        </pc:spChg>
        <pc:spChg chg="mod">
          <ac:chgData name="CASTEEL Amanda E * OMD" userId="846190c5-81e6-4eb2-af2c-60b5cb36602a" providerId="ADAL" clId="{1B2DA7C0-02AA-4617-BE4D-5A6F0EA6078C}" dt="2025-11-26T19:12:57.928" v="269" actId="12"/>
          <ac:spMkLst>
            <pc:docMk/>
            <pc:sldMk cId="2999962434" sldId="325"/>
            <ac:spMk id="4" creationId="{00000000-0000-0000-0000-000000000000}"/>
          </ac:spMkLst>
        </pc:spChg>
        <pc:spChg chg="mod">
          <ac:chgData name="CASTEEL Amanda E * OMD" userId="846190c5-81e6-4eb2-af2c-60b5cb36602a" providerId="ADAL" clId="{1B2DA7C0-02AA-4617-BE4D-5A6F0EA6078C}" dt="2025-11-26T19:11:49.541" v="241" actId="1076"/>
          <ac:spMkLst>
            <pc:docMk/>
            <pc:sldMk cId="2999962434" sldId="325"/>
            <ac:spMk id="6" creationId="{00000000-0000-0000-0000-000000000000}"/>
          </ac:spMkLst>
        </pc:spChg>
        <pc:picChg chg="mod">
          <ac:chgData name="CASTEEL Amanda E * OMD" userId="846190c5-81e6-4eb2-af2c-60b5cb36602a" providerId="ADAL" clId="{1B2DA7C0-02AA-4617-BE4D-5A6F0EA6078C}" dt="2025-11-26T19:13:11.465" v="271" actId="14100"/>
          <ac:picMkLst>
            <pc:docMk/>
            <pc:sldMk cId="2999962434" sldId="325"/>
            <ac:picMk id="7170" creationId="{00000000-0000-0000-0000-000000000000}"/>
          </ac:picMkLst>
        </pc:picChg>
      </pc:sldChg>
      <pc:sldChg chg="modSp add mod">
        <pc:chgData name="CASTEEL Amanda E * OMD" userId="846190c5-81e6-4eb2-af2c-60b5cb36602a" providerId="ADAL" clId="{1B2DA7C0-02AA-4617-BE4D-5A6F0EA6078C}" dt="2025-11-26T19:13:30.499" v="276" actId="1076"/>
        <pc:sldMkLst>
          <pc:docMk/>
          <pc:sldMk cId="1364204949" sldId="326"/>
        </pc:sldMkLst>
        <pc:spChg chg="mod">
          <ac:chgData name="CASTEEL Amanda E * OMD" userId="846190c5-81e6-4eb2-af2c-60b5cb36602a" providerId="ADAL" clId="{1B2DA7C0-02AA-4617-BE4D-5A6F0EA6078C}" dt="2025-11-26T19:13:19.821" v="273" actId="1076"/>
          <ac:spMkLst>
            <pc:docMk/>
            <pc:sldMk cId="1364204949" sldId="326"/>
            <ac:spMk id="2" creationId="{00000000-0000-0000-0000-000000000000}"/>
          </ac:spMkLst>
        </pc:spChg>
        <pc:spChg chg="mod">
          <ac:chgData name="CASTEEL Amanda E * OMD" userId="846190c5-81e6-4eb2-af2c-60b5cb36602a" providerId="ADAL" clId="{1B2DA7C0-02AA-4617-BE4D-5A6F0EA6078C}" dt="2025-11-26T19:13:30.499" v="276" actId="1076"/>
          <ac:spMkLst>
            <pc:docMk/>
            <pc:sldMk cId="1364204949" sldId="326"/>
            <ac:spMk id="3" creationId="{00000000-0000-0000-0000-000000000000}"/>
          </ac:spMkLst>
        </pc:spChg>
        <pc:picChg chg="mod">
          <ac:chgData name="CASTEEL Amanda E * OMD" userId="846190c5-81e6-4eb2-af2c-60b5cb36602a" providerId="ADAL" clId="{1B2DA7C0-02AA-4617-BE4D-5A6F0EA6078C}" dt="2025-11-26T19:13:26.332" v="275" actId="1076"/>
          <ac:picMkLst>
            <pc:docMk/>
            <pc:sldMk cId="1364204949" sldId="326"/>
            <ac:picMk id="5" creationId="{00000000-0000-0000-0000-000000000000}"/>
          </ac:picMkLst>
        </pc:picChg>
        <pc:picChg chg="mod">
          <ac:chgData name="CASTEEL Amanda E * OMD" userId="846190c5-81e6-4eb2-af2c-60b5cb36602a" providerId="ADAL" clId="{1B2DA7C0-02AA-4617-BE4D-5A6F0EA6078C}" dt="2025-11-26T19:13:24.113" v="274" actId="1076"/>
          <ac:picMkLst>
            <pc:docMk/>
            <pc:sldMk cId="1364204949" sldId="326"/>
            <ac:picMk id="6" creationId="{00000000-0000-0000-0000-000000000000}"/>
          </ac:picMkLst>
        </pc:picChg>
      </pc:sldChg>
      <pc:sldChg chg="modSp add mod">
        <pc:chgData name="CASTEEL Amanda E * OMD" userId="846190c5-81e6-4eb2-af2c-60b5cb36602a" providerId="ADAL" clId="{1B2DA7C0-02AA-4617-BE4D-5A6F0EA6078C}" dt="2025-11-26T19:13:41.151" v="279" actId="1076"/>
        <pc:sldMkLst>
          <pc:docMk/>
          <pc:sldMk cId="3155185463" sldId="327"/>
        </pc:sldMkLst>
        <pc:spChg chg="mod">
          <ac:chgData name="CASTEEL Amanda E * OMD" userId="846190c5-81e6-4eb2-af2c-60b5cb36602a" providerId="ADAL" clId="{1B2DA7C0-02AA-4617-BE4D-5A6F0EA6078C}" dt="2025-11-26T19:13:36.149" v="277" actId="1076"/>
          <ac:spMkLst>
            <pc:docMk/>
            <pc:sldMk cId="3155185463" sldId="327"/>
            <ac:spMk id="2" creationId="{00000000-0000-0000-0000-000000000000}"/>
          </ac:spMkLst>
        </pc:spChg>
        <pc:spChg chg="mod">
          <ac:chgData name="CASTEEL Amanda E * OMD" userId="846190c5-81e6-4eb2-af2c-60b5cb36602a" providerId="ADAL" clId="{1B2DA7C0-02AA-4617-BE4D-5A6F0EA6078C}" dt="2025-11-26T19:13:38.365" v="278" actId="1076"/>
          <ac:spMkLst>
            <pc:docMk/>
            <pc:sldMk cId="3155185463" sldId="327"/>
            <ac:spMk id="3" creationId="{00000000-0000-0000-0000-000000000000}"/>
          </ac:spMkLst>
        </pc:spChg>
        <pc:spChg chg="mod">
          <ac:chgData name="CASTEEL Amanda E * OMD" userId="846190c5-81e6-4eb2-af2c-60b5cb36602a" providerId="ADAL" clId="{1B2DA7C0-02AA-4617-BE4D-5A6F0EA6078C}" dt="2025-11-26T19:13:41.151" v="279" actId="1076"/>
          <ac:spMkLst>
            <pc:docMk/>
            <pc:sldMk cId="3155185463" sldId="327"/>
            <ac:spMk id="4" creationId="{00000000-0000-0000-0000-000000000000}"/>
          </ac:spMkLst>
        </pc:spChg>
      </pc:sldChg>
      <pc:sldChg chg="modSp add mod">
        <pc:chgData name="CASTEEL Amanda E * OMD" userId="846190c5-81e6-4eb2-af2c-60b5cb36602a" providerId="ADAL" clId="{1B2DA7C0-02AA-4617-BE4D-5A6F0EA6078C}" dt="2025-11-26T19:14:46.989" v="294" actId="1076"/>
        <pc:sldMkLst>
          <pc:docMk/>
          <pc:sldMk cId="4112227501" sldId="328"/>
        </pc:sldMkLst>
        <pc:spChg chg="mod">
          <ac:chgData name="CASTEEL Amanda E * OMD" userId="846190c5-81e6-4eb2-af2c-60b5cb36602a" providerId="ADAL" clId="{1B2DA7C0-02AA-4617-BE4D-5A6F0EA6078C}" dt="2025-11-26T19:14:46.989" v="294" actId="1076"/>
          <ac:spMkLst>
            <pc:docMk/>
            <pc:sldMk cId="4112227501" sldId="328"/>
            <ac:spMk id="2" creationId="{00000000-0000-0000-0000-000000000000}"/>
          </ac:spMkLst>
        </pc:spChg>
        <pc:spChg chg="mod">
          <ac:chgData name="CASTEEL Amanda E * OMD" userId="846190c5-81e6-4eb2-af2c-60b5cb36602a" providerId="ADAL" clId="{1B2DA7C0-02AA-4617-BE4D-5A6F0EA6078C}" dt="2025-11-26T19:14:14.069" v="285" actId="1076"/>
          <ac:spMkLst>
            <pc:docMk/>
            <pc:sldMk cId="4112227501" sldId="328"/>
            <ac:spMk id="5" creationId="{00000000-0000-0000-0000-000000000000}"/>
          </ac:spMkLst>
        </pc:spChg>
        <pc:spChg chg="mod">
          <ac:chgData name="CASTEEL Amanda E * OMD" userId="846190c5-81e6-4eb2-af2c-60b5cb36602a" providerId="ADAL" clId="{1B2DA7C0-02AA-4617-BE4D-5A6F0EA6078C}" dt="2025-11-26T19:14:41.796" v="293" actId="255"/>
          <ac:spMkLst>
            <pc:docMk/>
            <pc:sldMk cId="4112227501" sldId="328"/>
            <ac:spMk id="6" creationId="{00000000-0000-0000-0000-000000000000}"/>
          </ac:spMkLst>
        </pc:spChg>
      </pc:sldChg>
      <pc:sldChg chg="modSp add mod">
        <pc:chgData name="CASTEEL Amanda E * OMD" userId="846190c5-81e6-4eb2-af2c-60b5cb36602a" providerId="ADAL" clId="{1B2DA7C0-02AA-4617-BE4D-5A6F0EA6078C}" dt="2025-11-26T19:14:57.557" v="297" actId="1076"/>
        <pc:sldMkLst>
          <pc:docMk/>
          <pc:sldMk cId="2743998929" sldId="329"/>
        </pc:sldMkLst>
        <pc:spChg chg="mod">
          <ac:chgData name="CASTEEL Amanda E * OMD" userId="846190c5-81e6-4eb2-af2c-60b5cb36602a" providerId="ADAL" clId="{1B2DA7C0-02AA-4617-BE4D-5A6F0EA6078C}" dt="2025-11-26T19:14:52.472" v="295" actId="1076"/>
          <ac:spMkLst>
            <pc:docMk/>
            <pc:sldMk cId="2743998929" sldId="329"/>
            <ac:spMk id="2" creationId="{00000000-0000-0000-0000-000000000000}"/>
          </ac:spMkLst>
        </pc:spChg>
        <pc:picChg chg="mod">
          <ac:chgData name="CASTEEL Amanda E * OMD" userId="846190c5-81e6-4eb2-af2c-60b5cb36602a" providerId="ADAL" clId="{1B2DA7C0-02AA-4617-BE4D-5A6F0EA6078C}" dt="2025-11-26T19:14:57.557" v="297" actId="1076"/>
          <ac:picMkLst>
            <pc:docMk/>
            <pc:sldMk cId="2743998929" sldId="329"/>
            <ac:picMk id="5" creationId="{00000000-0000-0000-0000-000000000000}"/>
          </ac:picMkLst>
        </pc:picChg>
      </pc:sldChg>
      <pc:sldChg chg="modSp add mod">
        <pc:chgData name="CASTEEL Amanda E * OMD" userId="846190c5-81e6-4eb2-af2c-60b5cb36602a" providerId="ADAL" clId="{1B2DA7C0-02AA-4617-BE4D-5A6F0EA6078C}" dt="2025-11-26T19:16:58.635" v="317" actId="1076"/>
        <pc:sldMkLst>
          <pc:docMk/>
          <pc:sldMk cId="3358860051" sldId="331"/>
        </pc:sldMkLst>
        <pc:spChg chg="mod">
          <ac:chgData name="CASTEEL Amanda E * OMD" userId="846190c5-81e6-4eb2-af2c-60b5cb36602a" providerId="ADAL" clId="{1B2DA7C0-02AA-4617-BE4D-5A6F0EA6078C}" dt="2025-11-26T19:16:58.635" v="317" actId="1076"/>
          <ac:spMkLst>
            <pc:docMk/>
            <pc:sldMk cId="3358860051" sldId="331"/>
            <ac:spMk id="2" creationId="{00000000-0000-0000-0000-000000000000}"/>
          </ac:spMkLst>
        </pc:spChg>
      </pc:sldChg>
      <pc:sldChg chg="add">
        <pc:chgData name="CASTEEL Amanda E * OMD" userId="846190c5-81e6-4eb2-af2c-60b5cb36602a" providerId="ADAL" clId="{1B2DA7C0-02AA-4617-BE4D-5A6F0EA6078C}" dt="2025-11-20T18:55:26.801" v="0"/>
        <pc:sldMkLst>
          <pc:docMk/>
          <pc:sldMk cId="628214221" sldId="332"/>
        </pc:sldMkLst>
      </pc:sldChg>
      <pc:sldChg chg="modSp add mod">
        <pc:chgData name="CASTEEL Amanda E * OMD" userId="846190c5-81e6-4eb2-af2c-60b5cb36602a" providerId="ADAL" clId="{1B2DA7C0-02AA-4617-BE4D-5A6F0EA6078C}" dt="2025-11-20T19:00:02.792" v="111" actId="120"/>
        <pc:sldMkLst>
          <pc:docMk/>
          <pc:sldMk cId="261845204" sldId="333"/>
        </pc:sldMkLst>
        <pc:spChg chg="mod">
          <ac:chgData name="CASTEEL Amanda E * OMD" userId="846190c5-81e6-4eb2-af2c-60b5cb36602a" providerId="ADAL" clId="{1B2DA7C0-02AA-4617-BE4D-5A6F0EA6078C}" dt="2025-11-20T18:59:44.195" v="107" actId="1076"/>
          <ac:spMkLst>
            <pc:docMk/>
            <pc:sldMk cId="261845204" sldId="333"/>
            <ac:spMk id="2" creationId="{00000000-0000-0000-0000-000000000000}"/>
          </ac:spMkLst>
        </pc:spChg>
        <pc:spChg chg="mod">
          <ac:chgData name="CASTEEL Amanda E * OMD" userId="846190c5-81e6-4eb2-af2c-60b5cb36602a" providerId="ADAL" clId="{1B2DA7C0-02AA-4617-BE4D-5A6F0EA6078C}" dt="2025-11-20T19:00:02.792" v="111" actId="120"/>
          <ac:spMkLst>
            <pc:docMk/>
            <pc:sldMk cId="261845204" sldId="333"/>
            <ac:spMk id="3" creationId="{00000000-0000-0000-0000-000000000000}"/>
          </ac:spMkLst>
        </pc:spChg>
      </pc:sldChg>
      <pc:sldChg chg="modSp add mod">
        <pc:chgData name="CASTEEL Amanda E * OMD" userId="846190c5-81e6-4eb2-af2c-60b5cb36602a" providerId="ADAL" clId="{1B2DA7C0-02AA-4617-BE4D-5A6F0EA6078C}" dt="2025-11-20T19:01:54.053" v="129" actId="1076"/>
        <pc:sldMkLst>
          <pc:docMk/>
          <pc:sldMk cId="1464736898" sldId="334"/>
        </pc:sldMkLst>
        <pc:spChg chg="mod">
          <ac:chgData name="CASTEEL Amanda E * OMD" userId="846190c5-81e6-4eb2-af2c-60b5cb36602a" providerId="ADAL" clId="{1B2DA7C0-02AA-4617-BE4D-5A6F0EA6078C}" dt="2025-11-20T19:01:40.819" v="124" actId="1076"/>
          <ac:spMkLst>
            <pc:docMk/>
            <pc:sldMk cId="1464736898" sldId="334"/>
            <ac:spMk id="5" creationId="{00000000-0000-0000-0000-000000000000}"/>
          </ac:spMkLst>
        </pc:spChg>
        <pc:spChg chg="mod">
          <ac:chgData name="CASTEEL Amanda E * OMD" userId="846190c5-81e6-4eb2-af2c-60b5cb36602a" providerId="ADAL" clId="{1B2DA7C0-02AA-4617-BE4D-5A6F0EA6078C}" dt="2025-11-20T19:01:44.794" v="125" actId="1076"/>
          <ac:spMkLst>
            <pc:docMk/>
            <pc:sldMk cId="1464736898" sldId="334"/>
            <ac:spMk id="6" creationId="{00000000-0000-0000-0000-000000000000}"/>
          </ac:spMkLst>
        </pc:spChg>
        <pc:picChg chg="mod">
          <ac:chgData name="CASTEEL Amanda E * OMD" userId="846190c5-81e6-4eb2-af2c-60b5cb36602a" providerId="ADAL" clId="{1B2DA7C0-02AA-4617-BE4D-5A6F0EA6078C}" dt="2025-11-20T19:01:54.053" v="129" actId="1076"/>
          <ac:picMkLst>
            <pc:docMk/>
            <pc:sldMk cId="1464736898" sldId="334"/>
            <ac:picMk id="7" creationId="{00000000-0000-0000-0000-000000000000}"/>
          </ac:picMkLst>
        </pc:picChg>
      </pc:sldChg>
      <pc:sldChg chg="modSp add mod">
        <pc:chgData name="CASTEEL Amanda E * OMD" userId="846190c5-81e6-4eb2-af2c-60b5cb36602a" providerId="ADAL" clId="{1B2DA7C0-02AA-4617-BE4D-5A6F0EA6078C}" dt="2025-11-20T18:55:27.246" v="31" actId="27636"/>
        <pc:sldMkLst>
          <pc:docMk/>
          <pc:sldMk cId="2357592568" sldId="336"/>
        </pc:sldMkLst>
        <pc:spChg chg="mod">
          <ac:chgData name="CASTEEL Amanda E * OMD" userId="846190c5-81e6-4eb2-af2c-60b5cb36602a" providerId="ADAL" clId="{1B2DA7C0-02AA-4617-BE4D-5A6F0EA6078C}" dt="2025-11-20T18:55:27.246" v="31" actId="27636"/>
          <ac:spMkLst>
            <pc:docMk/>
            <pc:sldMk cId="2357592568" sldId="336"/>
            <ac:spMk id="2" creationId="{00000000-0000-0000-0000-000000000000}"/>
          </ac:spMkLst>
        </pc:spChg>
      </pc:sldChg>
      <pc:sldChg chg="modSp add mod">
        <pc:chgData name="CASTEEL Amanda E * OMD" userId="846190c5-81e6-4eb2-af2c-60b5cb36602a" providerId="ADAL" clId="{1B2DA7C0-02AA-4617-BE4D-5A6F0EA6078C}" dt="2025-11-26T19:30:10.741" v="480" actId="14100"/>
        <pc:sldMkLst>
          <pc:docMk/>
          <pc:sldMk cId="276867177" sldId="337"/>
        </pc:sldMkLst>
        <pc:spChg chg="mod">
          <ac:chgData name="CASTEEL Amanda E * OMD" userId="846190c5-81e6-4eb2-af2c-60b5cb36602a" providerId="ADAL" clId="{1B2DA7C0-02AA-4617-BE4D-5A6F0EA6078C}" dt="2025-11-26T19:29:55.820" v="474" actId="1076"/>
          <ac:spMkLst>
            <pc:docMk/>
            <pc:sldMk cId="276867177" sldId="337"/>
            <ac:spMk id="2" creationId="{00000000-0000-0000-0000-000000000000}"/>
          </ac:spMkLst>
        </pc:spChg>
        <pc:spChg chg="mod">
          <ac:chgData name="CASTEEL Amanda E * OMD" userId="846190c5-81e6-4eb2-af2c-60b5cb36602a" providerId="ADAL" clId="{1B2DA7C0-02AA-4617-BE4D-5A6F0EA6078C}" dt="2025-11-26T19:30:06.891" v="478" actId="1076"/>
          <ac:spMkLst>
            <pc:docMk/>
            <pc:sldMk cId="276867177" sldId="337"/>
            <ac:spMk id="6" creationId="{00000000-0000-0000-0000-000000000000}"/>
          </ac:spMkLst>
        </pc:spChg>
        <pc:picChg chg="mod">
          <ac:chgData name="CASTEEL Amanda E * OMD" userId="846190c5-81e6-4eb2-af2c-60b5cb36602a" providerId="ADAL" clId="{1B2DA7C0-02AA-4617-BE4D-5A6F0EA6078C}" dt="2025-11-26T19:30:10.741" v="480" actId="14100"/>
          <ac:picMkLst>
            <pc:docMk/>
            <pc:sldMk cId="276867177" sldId="337"/>
            <ac:picMk id="4" creationId="{00000000-0000-0000-0000-000000000000}"/>
          </ac:picMkLst>
        </pc:picChg>
      </pc:sldChg>
      <pc:sldChg chg="modSp add mod">
        <pc:chgData name="CASTEEL Amanda E * OMD" userId="846190c5-81e6-4eb2-af2c-60b5cb36602a" providerId="ADAL" clId="{1B2DA7C0-02AA-4617-BE4D-5A6F0EA6078C}" dt="2025-11-26T19:13:52.537" v="282" actId="14100"/>
        <pc:sldMkLst>
          <pc:docMk/>
          <pc:sldMk cId="4029192775" sldId="341"/>
        </pc:sldMkLst>
        <pc:spChg chg="mod">
          <ac:chgData name="CASTEEL Amanda E * OMD" userId="846190c5-81e6-4eb2-af2c-60b5cb36602a" providerId="ADAL" clId="{1B2DA7C0-02AA-4617-BE4D-5A6F0EA6078C}" dt="2025-11-26T19:13:47.564" v="280" actId="1076"/>
          <ac:spMkLst>
            <pc:docMk/>
            <pc:sldMk cId="4029192775" sldId="341"/>
            <ac:spMk id="6" creationId="{00000000-0000-0000-0000-000000000000}"/>
          </ac:spMkLst>
        </pc:spChg>
        <pc:picChg chg="mod">
          <ac:chgData name="CASTEEL Amanda E * OMD" userId="846190c5-81e6-4eb2-af2c-60b5cb36602a" providerId="ADAL" clId="{1B2DA7C0-02AA-4617-BE4D-5A6F0EA6078C}" dt="2025-11-26T19:13:52.537" v="282" actId="14100"/>
          <ac:picMkLst>
            <pc:docMk/>
            <pc:sldMk cId="4029192775" sldId="341"/>
            <ac:picMk id="8" creationId="{00000000-0000-0000-0000-000000000000}"/>
          </ac:picMkLst>
        </pc:picChg>
      </pc:sldChg>
      <pc:sldChg chg="modSp add mod">
        <pc:chgData name="CASTEEL Amanda E * OMD" userId="846190c5-81e6-4eb2-af2c-60b5cb36602a" providerId="ADAL" clId="{1B2DA7C0-02AA-4617-BE4D-5A6F0EA6078C}" dt="2025-11-26T19:14:01.001" v="283" actId="1076"/>
        <pc:sldMkLst>
          <pc:docMk/>
          <pc:sldMk cId="3333738981" sldId="342"/>
        </pc:sldMkLst>
        <pc:spChg chg="mod">
          <ac:chgData name="CASTEEL Amanda E * OMD" userId="846190c5-81e6-4eb2-af2c-60b5cb36602a" providerId="ADAL" clId="{1B2DA7C0-02AA-4617-BE4D-5A6F0EA6078C}" dt="2025-11-26T19:14:01.001" v="283" actId="1076"/>
          <ac:spMkLst>
            <pc:docMk/>
            <pc:sldMk cId="3333738981" sldId="342"/>
            <ac:spMk id="2" creationId="{00000000-0000-0000-0000-000000000000}"/>
          </ac:spMkLst>
        </pc:spChg>
      </pc:sldChg>
      <pc:sldChg chg="add">
        <pc:chgData name="CASTEEL Amanda E * OMD" userId="846190c5-81e6-4eb2-af2c-60b5cb36602a" providerId="ADAL" clId="{1B2DA7C0-02AA-4617-BE4D-5A6F0EA6078C}" dt="2025-11-20T18:55:26.801" v="0"/>
        <pc:sldMkLst>
          <pc:docMk/>
          <pc:sldMk cId="3042396277" sldId="343"/>
        </pc:sldMkLst>
      </pc:sldChg>
      <pc:sldChg chg="modSp add mod">
        <pc:chgData name="CASTEEL Amanda E * OMD" userId="846190c5-81e6-4eb2-af2c-60b5cb36602a" providerId="ADAL" clId="{1B2DA7C0-02AA-4617-BE4D-5A6F0EA6078C}" dt="2025-11-26T19:14:06.986" v="284" actId="1076"/>
        <pc:sldMkLst>
          <pc:docMk/>
          <pc:sldMk cId="1668675900" sldId="344"/>
        </pc:sldMkLst>
        <pc:spChg chg="mod">
          <ac:chgData name="CASTEEL Amanda E * OMD" userId="846190c5-81e6-4eb2-af2c-60b5cb36602a" providerId="ADAL" clId="{1B2DA7C0-02AA-4617-BE4D-5A6F0EA6078C}" dt="2025-11-26T19:14:06.986" v="284" actId="1076"/>
          <ac:spMkLst>
            <pc:docMk/>
            <pc:sldMk cId="1668675900" sldId="344"/>
            <ac:spMk id="2" creationId="{00000000-0000-0000-0000-000000000000}"/>
          </ac:spMkLst>
        </pc:spChg>
      </pc:sldChg>
      <pc:sldChg chg="modSp add mod">
        <pc:chgData name="CASTEEL Amanda E * OMD" userId="846190c5-81e6-4eb2-af2c-60b5cb36602a" providerId="ADAL" clId="{1B2DA7C0-02AA-4617-BE4D-5A6F0EA6078C}" dt="2025-11-26T19:16:35.361" v="315" actId="1076"/>
        <pc:sldMkLst>
          <pc:docMk/>
          <pc:sldMk cId="517085996" sldId="345"/>
        </pc:sldMkLst>
        <pc:spChg chg="mod">
          <ac:chgData name="CASTEEL Amanda E * OMD" userId="846190c5-81e6-4eb2-af2c-60b5cb36602a" providerId="ADAL" clId="{1B2DA7C0-02AA-4617-BE4D-5A6F0EA6078C}" dt="2025-11-26T19:16:35.361" v="315" actId="1076"/>
          <ac:spMkLst>
            <pc:docMk/>
            <pc:sldMk cId="517085996" sldId="345"/>
            <ac:spMk id="2" creationId="{00000000-0000-0000-0000-000000000000}"/>
          </ac:spMkLst>
        </pc:spChg>
      </pc:sldChg>
      <pc:sldChg chg="modSp add mod">
        <pc:chgData name="CASTEEL Amanda E * OMD" userId="846190c5-81e6-4eb2-af2c-60b5cb36602a" providerId="ADAL" clId="{1B2DA7C0-02AA-4617-BE4D-5A6F0EA6078C}" dt="2025-11-26T19:16:45.783" v="316" actId="1076"/>
        <pc:sldMkLst>
          <pc:docMk/>
          <pc:sldMk cId="1848484207" sldId="346"/>
        </pc:sldMkLst>
        <pc:spChg chg="mod">
          <ac:chgData name="CASTEEL Amanda E * OMD" userId="846190c5-81e6-4eb2-af2c-60b5cb36602a" providerId="ADAL" clId="{1B2DA7C0-02AA-4617-BE4D-5A6F0EA6078C}" dt="2025-11-26T19:16:45.783" v="316" actId="1076"/>
          <ac:spMkLst>
            <pc:docMk/>
            <pc:sldMk cId="1848484207" sldId="346"/>
            <ac:spMk id="2" creationId="{00000000-0000-0000-0000-000000000000}"/>
          </ac:spMkLst>
        </pc:spChg>
        <pc:spChg chg="mod">
          <ac:chgData name="CASTEEL Amanda E * OMD" userId="846190c5-81e6-4eb2-af2c-60b5cb36602a" providerId="ADAL" clId="{1B2DA7C0-02AA-4617-BE4D-5A6F0EA6078C}" dt="2025-11-20T18:55:27.163" v="23" actId="27636"/>
          <ac:spMkLst>
            <pc:docMk/>
            <pc:sldMk cId="1848484207" sldId="346"/>
            <ac:spMk id="5" creationId="{00000000-0000-0000-0000-000000000000}"/>
          </ac:spMkLst>
        </pc:spChg>
      </pc:sldChg>
      <pc:sldChg chg="modSp add mod">
        <pc:chgData name="CASTEEL Amanda E * OMD" userId="846190c5-81e6-4eb2-af2c-60b5cb36602a" providerId="ADAL" clId="{1B2DA7C0-02AA-4617-BE4D-5A6F0EA6078C}" dt="2025-11-20T18:55:27.117" v="17" actId="27636"/>
        <pc:sldMkLst>
          <pc:docMk/>
          <pc:sldMk cId="981834770" sldId="350"/>
        </pc:sldMkLst>
        <pc:spChg chg="mod">
          <ac:chgData name="CASTEEL Amanda E * OMD" userId="846190c5-81e6-4eb2-af2c-60b5cb36602a" providerId="ADAL" clId="{1B2DA7C0-02AA-4617-BE4D-5A6F0EA6078C}" dt="2025-11-20T18:55:27.117" v="17" actId="27636"/>
          <ac:spMkLst>
            <pc:docMk/>
            <pc:sldMk cId="981834770" sldId="350"/>
            <ac:spMk id="2" creationId="{00000000-0000-0000-0000-000000000000}"/>
          </ac:spMkLst>
        </pc:spChg>
      </pc:sldChg>
      <pc:sldChg chg="modSp add mod">
        <pc:chgData name="CASTEEL Amanda E * OMD" userId="846190c5-81e6-4eb2-af2c-60b5cb36602a" providerId="ADAL" clId="{1B2DA7C0-02AA-4617-BE4D-5A6F0EA6078C}" dt="2025-11-26T19:16:03.603" v="309" actId="1076"/>
        <pc:sldMkLst>
          <pc:docMk/>
          <pc:sldMk cId="3291835670" sldId="351"/>
        </pc:sldMkLst>
        <pc:spChg chg="mod">
          <ac:chgData name="CASTEEL Amanda E * OMD" userId="846190c5-81e6-4eb2-af2c-60b5cb36602a" providerId="ADAL" clId="{1B2DA7C0-02AA-4617-BE4D-5A6F0EA6078C}" dt="2025-11-26T19:15:45.921" v="306" actId="1076"/>
          <ac:spMkLst>
            <pc:docMk/>
            <pc:sldMk cId="3291835670" sldId="351"/>
            <ac:spMk id="2" creationId="{00000000-0000-0000-0000-000000000000}"/>
          </ac:spMkLst>
        </pc:spChg>
        <pc:spChg chg="mod">
          <ac:chgData name="CASTEEL Amanda E * OMD" userId="846190c5-81e6-4eb2-af2c-60b5cb36602a" providerId="ADAL" clId="{1B2DA7C0-02AA-4617-BE4D-5A6F0EA6078C}" dt="2025-11-26T19:15:10.625" v="301" actId="1076"/>
          <ac:spMkLst>
            <pc:docMk/>
            <pc:sldMk cId="3291835670" sldId="351"/>
            <ac:spMk id="3" creationId="{00000000-0000-0000-0000-000000000000}"/>
          </ac:spMkLst>
        </pc:spChg>
        <pc:spChg chg="mod">
          <ac:chgData name="CASTEEL Amanda E * OMD" userId="846190c5-81e6-4eb2-af2c-60b5cb36602a" providerId="ADAL" clId="{1B2DA7C0-02AA-4617-BE4D-5A6F0EA6078C}" dt="2025-11-26T19:15:22.788" v="303" actId="1076"/>
          <ac:spMkLst>
            <pc:docMk/>
            <pc:sldMk cId="3291835670" sldId="351"/>
            <ac:spMk id="5" creationId="{00000000-0000-0000-0000-000000000000}"/>
          </ac:spMkLst>
        </pc:spChg>
        <pc:spChg chg="mod">
          <ac:chgData name="CASTEEL Amanda E * OMD" userId="846190c5-81e6-4eb2-af2c-60b5cb36602a" providerId="ADAL" clId="{1B2DA7C0-02AA-4617-BE4D-5A6F0EA6078C}" dt="2025-11-26T19:15:29.053" v="304" actId="1076"/>
          <ac:spMkLst>
            <pc:docMk/>
            <pc:sldMk cId="3291835670" sldId="351"/>
            <ac:spMk id="7" creationId="{00000000-0000-0000-0000-000000000000}"/>
          </ac:spMkLst>
        </pc:spChg>
        <pc:spChg chg="mod">
          <ac:chgData name="CASTEEL Amanda E * OMD" userId="846190c5-81e6-4eb2-af2c-60b5cb36602a" providerId="ADAL" clId="{1B2DA7C0-02AA-4617-BE4D-5A6F0EA6078C}" dt="2025-11-26T19:16:03.603" v="309" actId="1076"/>
          <ac:spMkLst>
            <pc:docMk/>
            <pc:sldMk cId="3291835670" sldId="351"/>
            <ac:spMk id="8" creationId="{00000000-0000-0000-0000-000000000000}"/>
          </ac:spMkLst>
        </pc:spChg>
        <pc:picChg chg="mod">
          <ac:chgData name="CASTEEL Amanda E * OMD" userId="846190c5-81e6-4eb2-af2c-60b5cb36602a" providerId="ADAL" clId="{1B2DA7C0-02AA-4617-BE4D-5A6F0EA6078C}" dt="2025-11-26T19:15:56.222" v="308" actId="1076"/>
          <ac:picMkLst>
            <pc:docMk/>
            <pc:sldMk cId="3291835670" sldId="351"/>
            <ac:picMk id="4" creationId="{00000000-0000-0000-0000-000000000000}"/>
          </ac:picMkLst>
        </pc:picChg>
        <pc:picChg chg="mod">
          <ac:chgData name="CASTEEL Amanda E * OMD" userId="846190c5-81e6-4eb2-af2c-60b5cb36602a" providerId="ADAL" clId="{1B2DA7C0-02AA-4617-BE4D-5A6F0EA6078C}" dt="2025-11-26T19:15:52.845" v="307" actId="1076"/>
          <ac:picMkLst>
            <pc:docMk/>
            <pc:sldMk cId="3291835670" sldId="351"/>
            <ac:picMk id="6" creationId="{00000000-0000-0000-0000-000000000000}"/>
          </ac:picMkLst>
        </pc:picChg>
      </pc:sldChg>
      <pc:sldChg chg="modSp add mod">
        <pc:chgData name="CASTEEL Amanda E * OMD" userId="846190c5-81e6-4eb2-af2c-60b5cb36602a" providerId="ADAL" clId="{1B2DA7C0-02AA-4617-BE4D-5A6F0EA6078C}" dt="2025-11-26T19:16:11.539" v="310" actId="1076"/>
        <pc:sldMkLst>
          <pc:docMk/>
          <pc:sldMk cId="3772664880" sldId="352"/>
        </pc:sldMkLst>
        <pc:spChg chg="mod">
          <ac:chgData name="CASTEEL Amanda E * OMD" userId="846190c5-81e6-4eb2-af2c-60b5cb36602a" providerId="ADAL" clId="{1B2DA7C0-02AA-4617-BE4D-5A6F0EA6078C}" dt="2025-11-26T19:16:11.539" v="310" actId="1076"/>
          <ac:spMkLst>
            <pc:docMk/>
            <pc:sldMk cId="3772664880" sldId="352"/>
            <ac:spMk id="3" creationId="{00000000-0000-0000-0000-000000000000}"/>
          </ac:spMkLst>
        </pc:spChg>
      </pc:sldChg>
      <pc:sldChg chg="modSp add mod">
        <pc:chgData name="CASTEEL Amanda E * OMD" userId="846190c5-81e6-4eb2-af2c-60b5cb36602a" providerId="ADAL" clId="{1B2DA7C0-02AA-4617-BE4D-5A6F0EA6078C}" dt="2025-11-26T19:16:15.773" v="311" actId="1076"/>
        <pc:sldMkLst>
          <pc:docMk/>
          <pc:sldMk cId="2360339442" sldId="353"/>
        </pc:sldMkLst>
        <pc:spChg chg="mod">
          <ac:chgData name="CASTEEL Amanda E * OMD" userId="846190c5-81e6-4eb2-af2c-60b5cb36602a" providerId="ADAL" clId="{1B2DA7C0-02AA-4617-BE4D-5A6F0EA6078C}" dt="2025-11-26T19:16:15.773" v="311" actId="1076"/>
          <ac:spMkLst>
            <pc:docMk/>
            <pc:sldMk cId="2360339442" sldId="353"/>
            <ac:spMk id="3" creationId="{00000000-0000-0000-0000-000000000000}"/>
          </ac:spMkLst>
        </pc:spChg>
      </pc:sldChg>
      <pc:sldChg chg="modSp add mod">
        <pc:chgData name="CASTEEL Amanda E * OMD" userId="846190c5-81e6-4eb2-af2c-60b5cb36602a" providerId="ADAL" clId="{1B2DA7C0-02AA-4617-BE4D-5A6F0EA6078C}" dt="2025-11-26T19:16:22.405" v="312" actId="1076"/>
        <pc:sldMkLst>
          <pc:docMk/>
          <pc:sldMk cId="3552269537" sldId="354"/>
        </pc:sldMkLst>
        <pc:spChg chg="mod">
          <ac:chgData name="CASTEEL Amanda E * OMD" userId="846190c5-81e6-4eb2-af2c-60b5cb36602a" providerId="ADAL" clId="{1B2DA7C0-02AA-4617-BE4D-5A6F0EA6078C}" dt="2025-11-26T19:16:22.405" v="312" actId="1076"/>
          <ac:spMkLst>
            <pc:docMk/>
            <pc:sldMk cId="3552269537" sldId="354"/>
            <ac:spMk id="3" creationId="{00000000-0000-0000-0000-000000000000}"/>
          </ac:spMkLst>
        </pc:spChg>
      </pc:sldChg>
      <pc:sldChg chg="modSp add mod">
        <pc:chgData name="CASTEEL Amanda E * OMD" userId="846190c5-81e6-4eb2-af2c-60b5cb36602a" providerId="ADAL" clId="{1B2DA7C0-02AA-4617-BE4D-5A6F0EA6078C}" dt="2025-11-26T19:16:26.691" v="313" actId="1076"/>
        <pc:sldMkLst>
          <pc:docMk/>
          <pc:sldMk cId="2055423090" sldId="355"/>
        </pc:sldMkLst>
        <pc:spChg chg="mod">
          <ac:chgData name="CASTEEL Amanda E * OMD" userId="846190c5-81e6-4eb2-af2c-60b5cb36602a" providerId="ADAL" clId="{1B2DA7C0-02AA-4617-BE4D-5A6F0EA6078C}" dt="2025-11-26T19:16:26.691" v="313" actId="1076"/>
          <ac:spMkLst>
            <pc:docMk/>
            <pc:sldMk cId="2055423090" sldId="355"/>
            <ac:spMk id="3" creationId="{00000000-0000-0000-0000-000000000000}"/>
          </ac:spMkLst>
        </pc:spChg>
      </pc:sldChg>
      <pc:sldChg chg="modSp add mod">
        <pc:chgData name="CASTEEL Amanda E * OMD" userId="846190c5-81e6-4eb2-af2c-60b5cb36602a" providerId="ADAL" clId="{1B2DA7C0-02AA-4617-BE4D-5A6F0EA6078C}" dt="2025-11-26T19:16:31.194" v="314" actId="1076"/>
        <pc:sldMkLst>
          <pc:docMk/>
          <pc:sldMk cId="652673589" sldId="356"/>
        </pc:sldMkLst>
        <pc:spChg chg="mod">
          <ac:chgData name="CASTEEL Amanda E * OMD" userId="846190c5-81e6-4eb2-af2c-60b5cb36602a" providerId="ADAL" clId="{1B2DA7C0-02AA-4617-BE4D-5A6F0EA6078C}" dt="2025-11-26T19:16:31.194" v="314" actId="1076"/>
          <ac:spMkLst>
            <pc:docMk/>
            <pc:sldMk cId="652673589" sldId="356"/>
            <ac:spMk id="5" creationId="{00000000-0000-0000-0000-000000000000}"/>
          </ac:spMkLst>
        </pc:spChg>
      </pc:sldChg>
      <pc:sldChg chg="delSp modSp add mod modNotesTx">
        <pc:chgData name="CASTEEL Amanda E * OMD" userId="846190c5-81e6-4eb2-af2c-60b5cb36602a" providerId="ADAL" clId="{1B2DA7C0-02AA-4617-BE4D-5A6F0EA6078C}" dt="2025-11-26T19:32:34.342" v="521"/>
        <pc:sldMkLst>
          <pc:docMk/>
          <pc:sldMk cId="3080042718" sldId="357"/>
        </pc:sldMkLst>
        <pc:spChg chg="mod">
          <ac:chgData name="CASTEEL Amanda E * OMD" userId="846190c5-81e6-4eb2-af2c-60b5cb36602a" providerId="ADAL" clId="{1B2DA7C0-02AA-4617-BE4D-5A6F0EA6078C}" dt="2025-11-26T19:31:14.122" v="496" actId="1076"/>
          <ac:spMkLst>
            <pc:docMk/>
            <pc:sldMk cId="3080042718" sldId="357"/>
            <ac:spMk id="3" creationId="{00000000-0000-0000-0000-000000000000}"/>
          </ac:spMkLst>
        </pc:spChg>
        <pc:spChg chg="mod">
          <ac:chgData name="CASTEEL Amanda E * OMD" userId="846190c5-81e6-4eb2-af2c-60b5cb36602a" providerId="ADAL" clId="{1B2DA7C0-02AA-4617-BE4D-5A6F0EA6078C}" dt="2025-11-26T19:31:58.309" v="500" actId="21"/>
          <ac:spMkLst>
            <pc:docMk/>
            <pc:sldMk cId="3080042718" sldId="357"/>
            <ac:spMk id="6" creationId="{00000000-0000-0000-0000-000000000000}"/>
          </ac:spMkLst>
        </pc:spChg>
        <pc:spChg chg="del mod">
          <ac:chgData name="CASTEEL Amanda E * OMD" userId="846190c5-81e6-4eb2-af2c-60b5cb36602a" providerId="ADAL" clId="{1B2DA7C0-02AA-4617-BE4D-5A6F0EA6078C}" dt="2025-11-26T19:32:34.342" v="521"/>
          <ac:spMkLst>
            <pc:docMk/>
            <pc:sldMk cId="3080042718" sldId="357"/>
            <ac:spMk id="7" creationId="{00000000-0000-0000-0000-000000000000}"/>
          </ac:spMkLst>
        </pc:spChg>
        <pc:spChg chg="mod">
          <ac:chgData name="CASTEEL Amanda E * OMD" userId="846190c5-81e6-4eb2-af2c-60b5cb36602a" providerId="ADAL" clId="{1B2DA7C0-02AA-4617-BE4D-5A6F0EA6078C}" dt="2025-11-26T19:32:19.177" v="510" actId="21"/>
          <ac:spMkLst>
            <pc:docMk/>
            <pc:sldMk cId="3080042718" sldId="357"/>
            <ac:spMk id="8" creationId="{00000000-0000-0000-0000-000000000000}"/>
          </ac:spMkLst>
        </pc:spChg>
        <pc:picChg chg="mod">
          <ac:chgData name="CASTEEL Amanda E * OMD" userId="846190c5-81e6-4eb2-af2c-60b5cb36602a" providerId="ADAL" clId="{1B2DA7C0-02AA-4617-BE4D-5A6F0EA6078C}" dt="2025-11-26T19:32:33.239" v="519" actId="1076"/>
          <ac:picMkLst>
            <pc:docMk/>
            <pc:sldMk cId="3080042718" sldId="357"/>
            <ac:picMk id="2" creationId="{00000000-0000-0000-0000-000000000000}"/>
          </ac:picMkLst>
        </pc:picChg>
      </pc:sldChg>
      <pc:sldChg chg="modSp add mod">
        <pc:chgData name="CASTEEL Amanda E * OMD" userId="846190c5-81e6-4eb2-af2c-60b5cb36602a" providerId="ADAL" clId="{1B2DA7C0-02AA-4617-BE4D-5A6F0EA6078C}" dt="2025-11-26T19:33:57.766" v="550" actId="1076"/>
        <pc:sldMkLst>
          <pc:docMk/>
          <pc:sldMk cId="3604344178" sldId="360"/>
        </pc:sldMkLst>
        <pc:spChg chg="mod">
          <ac:chgData name="CASTEEL Amanda E * OMD" userId="846190c5-81e6-4eb2-af2c-60b5cb36602a" providerId="ADAL" clId="{1B2DA7C0-02AA-4617-BE4D-5A6F0EA6078C}" dt="2025-11-26T19:33:18.431" v="537" actId="1076"/>
          <ac:spMkLst>
            <pc:docMk/>
            <pc:sldMk cId="3604344178" sldId="360"/>
            <ac:spMk id="3" creationId="{00000000-0000-0000-0000-000000000000}"/>
          </ac:spMkLst>
        </pc:spChg>
        <pc:spChg chg="mod">
          <ac:chgData name="CASTEEL Amanda E * OMD" userId="846190c5-81e6-4eb2-af2c-60b5cb36602a" providerId="ADAL" clId="{1B2DA7C0-02AA-4617-BE4D-5A6F0EA6078C}" dt="2025-11-26T19:33:49.956" v="547" actId="14100"/>
          <ac:spMkLst>
            <pc:docMk/>
            <pc:sldMk cId="3604344178" sldId="360"/>
            <ac:spMk id="4" creationId="{00000000-0000-0000-0000-000000000000}"/>
          </ac:spMkLst>
        </pc:spChg>
        <pc:picChg chg="mod">
          <ac:chgData name="CASTEEL Amanda E * OMD" userId="846190c5-81e6-4eb2-af2c-60b5cb36602a" providerId="ADAL" clId="{1B2DA7C0-02AA-4617-BE4D-5A6F0EA6078C}" dt="2025-11-26T19:33:54.834" v="549" actId="1076"/>
          <ac:picMkLst>
            <pc:docMk/>
            <pc:sldMk cId="3604344178" sldId="360"/>
            <ac:picMk id="6" creationId="{00000000-0000-0000-0000-000000000000}"/>
          </ac:picMkLst>
        </pc:picChg>
        <pc:picChg chg="mod">
          <ac:chgData name="CASTEEL Amanda E * OMD" userId="846190c5-81e6-4eb2-af2c-60b5cb36602a" providerId="ADAL" clId="{1B2DA7C0-02AA-4617-BE4D-5A6F0EA6078C}" dt="2025-11-26T19:33:45.957" v="546" actId="1076"/>
          <ac:picMkLst>
            <pc:docMk/>
            <pc:sldMk cId="3604344178" sldId="360"/>
            <ac:picMk id="7" creationId="{00000000-0000-0000-0000-000000000000}"/>
          </ac:picMkLst>
        </pc:picChg>
        <pc:picChg chg="mod">
          <ac:chgData name="CASTEEL Amanda E * OMD" userId="846190c5-81e6-4eb2-af2c-60b5cb36602a" providerId="ADAL" clId="{1B2DA7C0-02AA-4617-BE4D-5A6F0EA6078C}" dt="2025-11-26T19:33:57.766" v="550" actId="1076"/>
          <ac:picMkLst>
            <pc:docMk/>
            <pc:sldMk cId="3604344178" sldId="360"/>
            <ac:picMk id="8" creationId="{00000000-0000-0000-0000-000000000000}"/>
          </ac:picMkLst>
        </pc:picChg>
      </pc:sldChg>
      <pc:sldChg chg="modSp add mod">
        <pc:chgData name="CASTEEL Amanda E * OMD" userId="846190c5-81e6-4eb2-af2c-60b5cb36602a" providerId="ADAL" clId="{1B2DA7C0-02AA-4617-BE4D-5A6F0EA6078C}" dt="2025-11-26T19:31:03.080" v="494" actId="14100"/>
        <pc:sldMkLst>
          <pc:docMk/>
          <pc:sldMk cId="4094432377" sldId="361"/>
        </pc:sldMkLst>
        <pc:spChg chg="mod">
          <ac:chgData name="CASTEEL Amanda E * OMD" userId="846190c5-81e6-4eb2-af2c-60b5cb36602a" providerId="ADAL" clId="{1B2DA7C0-02AA-4617-BE4D-5A6F0EA6078C}" dt="2025-11-26T19:30:55.586" v="492" actId="1076"/>
          <ac:spMkLst>
            <pc:docMk/>
            <pc:sldMk cId="4094432377" sldId="361"/>
            <ac:spMk id="2" creationId="{00000000-0000-0000-0000-000000000000}"/>
          </ac:spMkLst>
        </pc:spChg>
        <pc:spChg chg="mod">
          <ac:chgData name="CASTEEL Amanda E * OMD" userId="846190c5-81e6-4eb2-af2c-60b5cb36602a" providerId="ADAL" clId="{1B2DA7C0-02AA-4617-BE4D-5A6F0EA6078C}" dt="2025-11-26T19:30:58.032" v="493" actId="1076"/>
          <ac:spMkLst>
            <pc:docMk/>
            <pc:sldMk cId="4094432377" sldId="361"/>
            <ac:spMk id="3" creationId="{00000000-0000-0000-0000-000000000000}"/>
          </ac:spMkLst>
        </pc:spChg>
        <pc:spChg chg="mod">
          <ac:chgData name="CASTEEL Amanda E * OMD" userId="846190c5-81e6-4eb2-af2c-60b5cb36602a" providerId="ADAL" clId="{1B2DA7C0-02AA-4617-BE4D-5A6F0EA6078C}" dt="2025-11-26T19:31:03.080" v="494" actId="14100"/>
          <ac:spMkLst>
            <pc:docMk/>
            <pc:sldMk cId="4094432377" sldId="361"/>
            <ac:spMk id="4" creationId="{00000000-0000-0000-0000-000000000000}"/>
          </ac:spMkLst>
        </pc:spChg>
      </pc:sldChg>
      <pc:sldChg chg="addSp delSp modSp add mod">
        <pc:chgData name="CASTEEL Amanda E * OMD" userId="846190c5-81e6-4eb2-af2c-60b5cb36602a" providerId="ADAL" clId="{1B2DA7C0-02AA-4617-BE4D-5A6F0EA6078C}" dt="2025-11-26T19:32:59.249" v="529" actId="1076"/>
        <pc:sldMkLst>
          <pc:docMk/>
          <pc:sldMk cId="1294278055" sldId="362"/>
        </pc:sldMkLst>
        <pc:spChg chg="add del mod">
          <ac:chgData name="CASTEEL Amanda E * OMD" userId="846190c5-81e6-4eb2-af2c-60b5cb36602a" providerId="ADAL" clId="{1B2DA7C0-02AA-4617-BE4D-5A6F0EA6078C}" dt="2025-11-26T19:32:53.128" v="526" actId="478"/>
          <ac:spMkLst>
            <pc:docMk/>
            <pc:sldMk cId="1294278055" sldId="362"/>
            <ac:spMk id="3" creationId="{914F8FBB-2FDC-C85A-6011-CBECDFAF82F6}"/>
          </ac:spMkLst>
        </pc:spChg>
        <pc:picChg chg="del mod">
          <ac:chgData name="CASTEEL Amanda E * OMD" userId="846190c5-81e6-4eb2-af2c-60b5cb36602a" providerId="ADAL" clId="{1B2DA7C0-02AA-4617-BE4D-5A6F0EA6078C}" dt="2025-11-26T19:32:50.185" v="525" actId="478"/>
          <ac:picMkLst>
            <pc:docMk/>
            <pc:sldMk cId="1294278055" sldId="362"/>
            <ac:picMk id="4" creationId="{00000000-0000-0000-0000-000000000000}"/>
          </ac:picMkLst>
        </pc:picChg>
        <pc:picChg chg="mod">
          <ac:chgData name="CASTEEL Amanda E * OMD" userId="846190c5-81e6-4eb2-af2c-60b5cb36602a" providerId="ADAL" clId="{1B2DA7C0-02AA-4617-BE4D-5A6F0EA6078C}" dt="2025-11-26T19:32:57.994" v="528" actId="14100"/>
          <ac:picMkLst>
            <pc:docMk/>
            <pc:sldMk cId="1294278055" sldId="362"/>
            <ac:picMk id="6" creationId="{00000000-0000-0000-0000-000000000000}"/>
          </ac:picMkLst>
        </pc:picChg>
        <pc:picChg chg="mod">
          <ac:chgData name="CASTEEL Amanda E * OMD" userId="846190c5-81e6-4eb2-af2c-60b5cb36602a" providerId="ADAL" clId="{1B2DA7C0-02AA-4617-BE4D-5A6F0EA6078C}" dt="2025-11-26T19:32:59.249" v="529" actId="1076"/>
          <ac:picMkLst>
            <pc:docMk/>
            <pc:sldMk cId="1294278055" sldId="362"/>
            <ac:picMk id="7" creationId="{00000000-0000-0000-0000-000000000000}"/>
          </ac:picMkLst>
        </pc:picChg>
      </pc:sldChg>
      <pc:sldChg chg="delSp modSp add mod delAnim modNotesTx">
        <pc:chgData name="CASTEEL Amanda E * OMD" userId="846190c5-81e6-4eb2-af2c-60b5cb36602a" providerId="ADAL" clId="{1B2DA7C0-02AA-4617-BE4D-5A6F0EA6078C}" dt="2025-11-26T19:49:06.641" v="750" actId="1076"/>
        <pc:sldMkLst>
          <pc:docMk/>
          <pc:sldMk cId="2659600876" sldId="363"/>
        </pc:sldMkLst>
        <pc:spChg chg="mod">
          <ac:chgData name="CASTEEL Amanda E * OMD" userId="846190c5-81e6-4eb2-af2c-60b5cb36602a" providerId="ADAL" clId="{1B2DA7C0-02AA-4617-BE4D-5A6F0EA6078C}" dt="2025-11-26T19:47:40.154" v="736" actId="1076"/>
          <ac:spMkLst>
            <pc:docMk/>
            <pc:sldMk cId="2659600876" sldId="363"/>
            <ac:spMk id="2" creationId="{00000000-0000-0000-0000-000000000000}"/>
          </ac:spMkLst>
        </pc:spChg>
        <pc:spChg chg="mod">
          <ac:chgData name="CASTEEL Amanda E * OMD" userId="846190c5-81e6-4eb2-af2c-60b5cb36602a" providerId="ADAL" clId="{1B2DA7C0-02AA-4617-BE4D-5A6F0EA6078C}" dt="2025-11-26T19:47:58.893" v="742" actId="27636"/>
          <ac:spMkLst>
            <pc:docMk/>
            <pc:sldMk cId="2659600876" sldId="363"/>
            <ac:spMk id="4" creationId="{00000000-0000-0000-0000-000000000000}"/>
          </ac:spMkLst>
        </pc:spChg>
        <pc:spChg chg="del mod">
          <ac:chgData name="CASTEEL Amanda E * OMD" userId="846190c5-81e6-4eb2-af2c-60b5cb36602a" providerId="ADAL" clId="{1B2DA7C0-02AA-4617-BE4D-5A6F0EA6078C}" dt="2025-11-26T19:48:59.518" v="747" actId="478"/>
          <ac:spMkLst>
            <pc:docMk/>
            <pc:sldMk cId="2659600876" sldId="363"/>
            <ac:spMk id="6" creationId="{00000000-0000-0000-0000-000000000000}"/>
          </ac:spMkLst>
        </pc:spChg>
        <pc:picChg chg="mod">
          <ac:chgData name="CASTEEL Amanda E * OMD" userId="846190c5-81e6-4eb2-af2c-60b5cb36602a" providerId="ADAL" clId="{1B2DA7C0-02AA-4617-BE4D-5A6F0EA6078C}" dt="2025-11-26T19:49:06.641" v="750" actId="1076"/>
          <ac:picMkLst>
            <pc:docMk/>
            <pc:sldMk cId="2659600876" sldId="363"/>
            <ac:picMk id="5" creationId="{00000000-0000-0000-0000-000000000000}"/>
          </ac:picMkLst>
        </pc:picChg>
      </pc:sldChg>
      <pc:sldChg chg="delSp modSp add mod delAnim modNotesTx">
        <pc:chgData name="CASTEEL Amanda E * OMD" userId="846190c5-81e6-4eb2-af2c-60b5cb36602a" providerId="ADAL" clId="{1B2DA7C0-02AA-4617-BE4D-5A6F0EA6078C}" dt="2025-11-26T19:46:37.055" v="721" actId="1076"/>
        <pc:sldMkLst>
          <pc:docMk/>
          <pc:sldMk cId="1303887322" sldId="364"/>
        </pc:sldMkLst>
        <pc:spChg chg="mod">
          <ac:chgData name="CASTEEL Amanda E * OMD" userId="846190c5-81e6-4eb2-af2c-60b5cb36602a" providerId="ADAL" clId="{1B2DA7C0-02AA-4617-BE4D-5A6F0EA6078C}" dt="2025-11-26T19:43:26.642" v="667" actId="1076"/>
          <ac:spMkLst>
            <pc:docMk/>
            <pc:sldMk cId="1303887322" sldId="364"/>
            <ac:spMk id="2" creationId="{00000000-0000-0000-0000-000000000000}"/>
          </ac:spMkLst>
        </pc:spChg>
        <pc:spChg chg="mod">
          <ac:chgData name="CASTEEL Amanda E * OMD" userId="846190c5-81e6-4eb2-af2c-60b5cb36602a" providerId="ADAL" clId="{1B2DA7C0-02AA-4617-BE4D-5A6F0EA6078C}" dt="2025-11-26T19:46:12.284" v="710" actId="14100"/>
          <ac:spMkLst>
            <pc:docMk/>
            <pc:sldMk cId="1303887322" sldId="364"/>
            <ac:spMk id="3" creationId="{00000000-0000-0000-0000-000000000000}"/>
          </ac:spMkLst>
        </pc:spChg>
        <pc:spChg chg="del mod">
          <ac:chgData name="CASTEEL Amanda E * OMD" userId="846190c5-81e6-4eb2-af2c-60b5cb36602a" providerId="ADAL" clId="{1B2DA7C0-02AA-4617-BE4D-5A6F0EA6078C}" dt="2025-11-26T19:46:31.526" v="719" actId="478"/>
          <ac:spMkLst>
            <pc:docMk/>
            <pc:sldMk cId="1303887322" sldId="364"/>
            <ac:spMk id="7" creationId="{00000000-0000-0000-0000-000000000000}"/>
          </ac:spMkLst>
        </pc:spChg>
        <pc:picChg chg="mod">
          <ac:chgData name="CASTEEL Amanda E * OMD" userId="846190c5-81e6-4eb2-af2c-60b5cb36602a" providerId="ADAL" clId="{1B2DA7C0-02AA-4617-BE4D-5A6F0EA6078C}" dt="2025-11-26T19:46:17.319" v="712" actId="14100"/>
          <ac:picMkLst>
            <pc:docMk/>
            <pc:sldMk cId="1303887322" sldId="364"/>
            <ac:picMk id="4" creationId="{00000000-0000-0000-0000-000000000000}"/>
          </ac:picMkLst>
        </pc:picChg>
        <pc:picChg chg="mod">
          <ac:chgData name="CASTEEL Amanda E * OMD" userId="846190c5-81e6-4eb2-af2c-60b5cb36602a" providerId="ADAL" clId="{1B2DA7C0-02AA-4617-BE4D-5A6F0EA6078C}" dt="2025-11-26T19:46:21.928" v="715" actId="1076"/>
          <ac:picMkLst>
            <pc:docMk/>
            <pc:sldMk cId="1303887322" sldId="364"/>
            <ac:picMk id="5" creationId="{00000000-0000-0000-0000-000000000000}"/>
          </ac:picMkLst>
        </pc:picChg>
        <pc:picChg chg="mod">
          <ac:chgData name="CASTEEL Amanda E * OMD" userId="846190c5-81e6-4eb2-af2c-60b5cb36602a" providerId="ADAL" clId="{1B2DA7C0-02AA-4617-BE4D-5A6F0EA6078C}" dt="2025-11-26T19:46:37.055" v="721" actId="1076"/>
          <ac:picMkLst>
            <pc:docMk/>
            <pc:sldMk cId="1303887322" sldId="364"/>
            <ac:picMk id="6" creationId="{00000000-0000-0000-0000-000000000000}"/>
          </ac:picMkLst>
        </pc:picChg>
      </pc:sldChg>
      <pc:sldChg chg="modSp add mod">
        <pc:chgData name="CASTEEL Amanda E * OMD" userId="846190c5-81e6-4eb2-af2c-60b5cb36602a" providerId="ADAL" clId="{1B2DA7C0-02AA-4617-BE4D-5A6F0EA6078C}" dt="2025-11-26T19:43:21.239" v="666" actId="1076"/>
        <pc:sldMkLst>
          <pc:docMk/>
          <pc:sldMk cId="4246904940" sldId="365"/>
        </pc:sldMkLst>
        <pc:spChg chg="mod">
          <ac:chgData name="CASTEEL Amanda E * OMD" userId="846190c5-81e6-4eb2-af2c-60b5cb36602a" providerId="ADAL" clId="{1B2DA7C0-02AA-4617-BE4D-5A6F0EA6078C}" dt="2025-11-26T19:43:11.522" v="662" actId="1076"/>
          <ac:spMkLst>
            <pc:docMk/>
            <pc:sldMk cId="4246904940" sldId="365"/>
            <ac:spMk id="6" creationId="{00000000-0000-0000-0000-000000000000}"/>
          </ac:spMkLst>
        </pc:spChg>
        <pc:spChg chg="mod">
          <ac:chgData name="CASTEEL Amanda E * OMD" userId="846190c5-81e6-4eb2-af2c-60b5cb36602a" providerId="ADAL" clId="{1B2DA7C0-02AA-4617-BE4D-5A6F0EA6078C}" dt="2025-11-26T19:43:08.875" v="661" actId="1076"/>
          <ac:spMkLst>
            <pc:docMk/>
            <pc:sldMk cId="4246904940" sldId="365"/>
            <ac:spMk id="7" creationId="{00000000-0000-0000-0000-000000000000}"/>
          </ac:spMkLst>
        </pc:spChg>
        <pc:picChg chg="mod">
          <ac:chgData name="CASTEEL Amanda E * OMD" userId="846190c5-81e6-4eb2-af2c-60b5cb36602a" providerId="ADAL" clId="{1B2DA7C0-02AA-4617-BE4D-5A6F0EA6078C}" dt="2025-11-26T19:43:21.239" v="666" actId="1076"/>
          <ac:picMkLst>
            <pc:docMk/>
            <pc:sldMk cId="4246904940" sldId="365"/>
            <ac:picMk id="4" creationId="{00000000-0000-0000-0000-000000000000}"/>
          </ac:picMkLst>
        </pc:picChg>
        <pc:picChg chg="mod">
          <ac:chgData name="CASTEEL Amanda E * OMD" userId="846190c5-81e6-4eb2-af2c-60b5cb36602a" providerId="ADAL" clId="{1B2DA7C0-02AA-4617-BE4D-5A6F0EA6078C}" dt="2025-11-26T19:43:16.351" v="664" actId="14100"/>
          <ac:picMkLst>
            <pc:docMk/>
            <pc:sldMk cId="4246904940" sldId="365"/>
            <ac:picMk id="10" creationId="{00000000-0000-0000-0000-000000000000}"/>
          </ac:picMkLst>
        </pc:picChg>
      </pc:sldChg>
      <pc:sldChg chg="delSp modSp add mod">
        <pc:chgData name="CASTEEL Amanda E * OMD" userId="846190c5-81e6-4eb2-af2c-60b5cb36602a" providerId="ADAL" clId="{1B2DA7C0-02AA-4617-BE4D-5A6F0EA6078C}" dt="2025-11-26T19:33:12.841" v="536" actId="1076"/>
        <pc:sldMkLst>
          <pc:docMk/>
          <pc:sldMk cId="3082239777" sldId="366"/>
        </pc:sldMkLst>
        <pc:picChg chg="mod">
          <ac:chgData name="CASTEEL Amanda E * OMD" userId="846190c5-81e6-4eb2-af2c-60b5cb36602a" providerId="ADAL" clId="{1B2DA7C0-02AA-4617-BE4D-5A6F0EA6078C}" dt="2025-11-26T19:33:12.841" v="536" actId="1076"/>
          <ac:picMkLst>
            <pc:docMk/>
            <pc:sldMk cId="3082239777" sldId="366"/>
            <ac:picMk id="4" creationId="{3C409387-146E-03EC-CE01-C4F4A4D5DBF2}"/>
          </ac:picMkLst>
        </pc:picChg>
        <pc:picChg chg="del">
          <ac:chgData name="CASTEEL Amanda E * OMD" userId="846190c5-81e6-4eb2-af2c-60b5cb36602a" providerId="ADAL" clId="{1B2DA7C0-02AA-4617-BE4D-5A6F0EA6078C}" dt="2025-11-26T19:33:01.179" v="530" actId="478"/>
          <ac:picMkLst>
            <pc:docMk/>
            <pc:sldMk cId="3082239777" sldId="366"/>
            <ac:picMk id="6" creationId="{EFD75760-1D49-194D-FF99-BD3BBAA61941}"/>
          </ac:picMkLst>
        </pc:picChg>
        <pc:picChg chg="del mod">
          <ac:chgData name="CASTEEL Amanda E * OMD" userId="846190c5-81e6-4eb2-af2c-60b5cb36602a" providerId="ADAL" clId="{1B2DA7C0-02AA-4617-BE4D-5A6F0EA6078C}" dt="2025-11-26T19:33:02.909" v="532" actId="478"/>
          <ac:picMkLst>
            <pc:docMk/>
            <pc:sldMk cId="3082239777" sldId="366"/>
            <ac:picMk id="7" creationId="{559059B3-570B-10F6-99FA-8D005A3B544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A1088F-0B15-4C8F-B02A-FAB845C63B6A}" type="datetimeFigureOut">
              <a:rPr lang="en-US" smtClean="0"/>
              <a:t>11/20/2025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98F0F9-EB59-40A4-A2A9-83530C48AC62}" type="slidenum">
              <a:rPr lang="en-US" smtClean="0"/>
              <a:t>‹#›</a:t>
            </a:fld>
            <a:endParaRPr lang="en-US"/>
          </a:p>
        </p:txBody>
      </p:sp>
    </p:spTree>
    <p:extLst>
      <p:ext uri="{BB962C8B-B14F-4D97-AF65-F5344CB8AC3E}">
        <p14:creationId xmlns:p14="http://schemas.microsoft.com/office/powerpoint/2010/main" val="3339108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786070-11C9-446B-8FFF-2B09251654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213756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786070-11C9-446B-8FFF-2B09251654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330671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786070-11C9-446B-8FFF-2B09251654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211302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45E685-841A-4F13-BB1E-E37073250407}" type="slidenum">
              <a:rPr lang="en-US" smtClean="0"/>
              <a:t>25</a:t>
            </a:fld>
            <a:endParaRPr lang="en-US" dirty="0"/>
          </a:p>
        </p:txBody>
      </p:sp>
    </p:spTree>
    <p:extLst>
      <p:ext uri="{BB962C8B-B14F-4D97-AF65-F5344CB8AC3E}">
        <p14:creationId xmlns:p14="http://schemas.microsoft.com/office/powerpoint/2010/main" val="41173995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786070-11C9-446B-8FFF-2B09251654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541839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lnSpc>
                <a:spcPct val="120000"/>
              </a:lnSpc>
            </a:pPr>
            <a:r>
              <a:rPr lang="en-US" sz="1200" b="1" u="sng" dirty="0"/>
              <a:t>OSHA QUESTIONS</a:t>
            </a:r>
          </a:p>
          <a:p>
            <a:pPr marL="214313" indent="-214313">
              <a:lnSpc>
                <a:spcPct val="120000"/>
              </a:lnSpc>
              <a:buFont typeface="Arial" panose="020B0604020202020204" pitchFamily="34" charset="0"/>
              <a:buChar char="•"/>
            </a:pPr>
            <a:r>
              <a:rPr lang="en-US" sz="1200" b="1" dirty="0"/>
              <a:t>Has CP correctly classified soil according to manual &amp; checklist?</a:t>
            </a:r>
          </a:p>
          <a:p>
            <a:pPr marL="214313" indent="-214313">
              <a:lnSpc>
                <a:spcPct val="120000"/>
              </a:lnSpc>
              <a:buFont typeface="Arial" panose="020B0604020202020204" pitchFamily="34" charset="0"/>
              <a:buChar char="•"/>
            </a:pPr>
            <a:r>
              <a:rPr lang="en-US" sz="1200" b="1" dirty="0"/>
              <a:t>What Visual &amp; Manual tests did CP perform?</a:t>
            </a:r>
          </a:p>
          <a:p>
            <a:pPr marL="214313" indent="-214313">
              <a:lnSpc>
                <a:spcPct val="120000"/>
              </a:lnSpc>
              <a:buFont typeface="Arial" panose="020B0604020202020204" pitchFamily="34" charset="0"/>
              <a:buChar char="•"/>
            </a:pPr>
            <a:r>
              <a:rPr lang="en-US" sz="1200" b="1" dirty="0"/>
              <a:t>Have conditions changed since classification was made?</a:t>
            </a:r>
          </a:p>
          <a:p>
            <a:pPr marL="214313" indent="-214313">
              <a:lnSpc>
                <a:spcPct val="120000"/>
              </a:lnSpc>
              <a:buFont typeface="Arial" panose="020B0604020202020204" pitchFamily="34" charset="0"/>
              <a:buChar char="•"/>
            </a:pPr>
            <a:r>
              <a:rPr lang="en-US" sz="1200" b="1" dirty="0"/>
              <a:t>Have daily and/or shift change inspections been performed?</a:t>
            </a:r>
          </a:p>
          <a:p>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39</a:t>
            </a:fld>
            <a:endParaRPr lang="en-US"/>
          </a:p>
        </p:txBody>
      </p:sp>
    </p:spTree>
    <p:extLst>
      <p:ext uri="{BB962C8B-B14F-4D97-AF65-F5344CB8AC3E}">
        <p14:creationId xmlns:p14="http://schemas.microsoft.com/office/powerpoint/2010/main" val="38307963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u="sng" dirty="0"/>
              <a:t>OSHA QUESTIONS</a:t>
            </a:r>
          </a:p>
          <a:p>
            <a:pPr marL="214313" indent="-214313">
              <a:buFont typeface="Arial" panose="020B0604020202020204" pitchFamily="34" charset="0"/>
              <a:buChar char="•"/>
            </a:pPr>
            <a:r>
              <a:rPr lang="en-US" sz="1200" b="1" dirty="0"/>
              <a:t>What protection systems were selected from manual?</a:t>
            </a:r>
          </a:p>
          <a:p>
            <a:pPr marL="214313" indent="-214313">
              <a:buFont typeface="Arial" panose="020B0604020202020204" pitchFamily="34" charset="0"/>
              <a:buChar char="•"/>
            </a:pPr>
            <a:r>
              <a:rPr lang="en-US" sz="1200" b="1" dirty="0"/>
              <a:t>Is CP relying on approved drawings to design sloping and shoring system or to select and construct a protective system?</a:t>
            </a:r>
          </a:p>
          <a:p>
            <a:pPr marL="214313" indent="-214313">
              <a:buFont typeface="Arial" panose="020B0604020202020204" pitchFamily="34" charset="0"/>
              <a:buChar char="•"/>
            </a:pPr>
            <a:r>
              <a:rPr lang="en-US" sz="1200" b="1" dirty="0"/>
              <a:t>If not selected from manual, who designed the protection? Are drawings at the job site?</a:t>
            </a:r>
          </a:p>
          <a:p>
            <a:pPr marL="214313" indent="-214313">
              <a:buFont typeface="Arial" panose="020B0604020202020204" pitchFamily="34" charset="0"/>
              <a:buChar char="•"/>
            </a:pPr>
            <a:r>
              <a:rPr lang="en-US" sz="1200" b="1" dirty="0"/>
              <a:t>Is the manufacturer's certification for all protective systems available at the job site?</a:t>
            </a:r>
          </a:p>
          <a:p>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40</a:t>
            </a:fld>
            <a:endParaRPr lang="en-US"/>
          </a:p>
        </p:txBody>
      </p:sp>
    </p:spTree>
    <p:extLst>
      <p:ext uri="{BB962C8B-B14F-4D97-AF65-F5344CB8AC3E}">
        <p14:creationId xmlns:p14="http://schemas.microsoft.com/office/powerpoint/2010/main" val="41395277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sz="1200" b="1" u="sng" dirty="0"/>
              <a:t>OSHA QUESTIONS</a:t>
            </a:r>
          </a:p>
          <a:p>
            <a:pPr marL="214313" indent="-214313">
              <a:buFont typeface="Arial" panose="020B0604020202020204" pitchFamily="34" charset="0"/>
              <a:buChar char="•"/>
            </a:pPr>
            <a:r>
              <a:rPr lang="en-US" sz="1200" b="1" dirty="0"/>
              <a:t>Has CP conducted daily inspection of excavation, protection systems, adjacent structures?</a:t>
            </a:r>
          </a:p>
          <a:p>
            <a:pPr marL="214313" indent="-214313">
              <a:buFont typeface="Arial" panose="020B0604020202020204" pitchFamily="34" charset="0"/>
              <a:buChar char="•"/>
            </a:pPr>
            <a:r>
              <a:rPr lang="en-US" sz="1200" b="1" dirty="0"/>
              <a:t>Has the CP examined any damaged equipment or materials used, and evaluated its suitability for continued use?</a:t>
            </a:r>
          </a:p>
          <a:p>
            <a:pPr marL="214313" indent="-214313">
              <a:buFont typeface="Arial" panose="020B0604020202020204" pitchFamily="34" charset="0"/>
              <a:buChar char="•"/>
            </a:pPr>
            <a:r>
              <a:rPr lang="en-US" sz="1200" b="1" dirty="0"/>
              <a:t>When (what time) were inspections conducted by CP?</a:t>
            </a:r>
            <a:endParaRPr lang="en-US" sz="1200" dirty="0"/>
          </a:p>
          <a:p>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42</a:t>
            </a:fld>
            <a:endParaRPr lang="en-US"/>
          </a:p>
        </p:txBody>
      </p:sp>
    </p:spTree>
    <p:extLst>
      <p:ext uri="{BB962C8B-B14F-4D97-AF65-F5344CB8AC3E}">
        <p14:creationId xmlns:p14="http://schemas.microsoft.com/office/powerpoint/2010/main" val="22909070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sz="1200" b="1" u="sng" dirty="0"/>
              <a:t>OSHA QUESTIONS</a:t>
            </a:r>
          </a:p>
          <a:p>
            <a:pPr marL="214313" indent="-214313">
              <a:buFont typeface="Arial" panose="020B0604020202020204" pitchFamily="34" charset="0"/>
              <a:buChar char="•"/>
            </a:pPr>
            <a:r>
              <a:rPr lang="en-US" sz="1200" b="1" dirty="0"/>
              <a:t>Is de-watering equipment being used on site?</a:t>
            </a:r>
          </a:p>
          <a:p>
            <a:pPr marL="214313" indent="-214313">
              <a:buFont typeface="Arial" panose="020B0604020202020204" pitchFamily="34" charset="0"/>
              <a:buChar char="•"/>
            </a:pPr>
            <a:r>
              <a:rPr lang="en-US" sz="1200" b="1" dirty="0"/>
              <a:t>Is CP monitoring equipment to correct the operations?</a:t>
            </a:r>
          </a:p>
          <a:p>
            <a:pPr marL="214313" indent="-214313">
              <a:buFont typeface="Arial" panose="020B0604020202020204" pitchFamily="34" charset="0"/>
              <a:buChar char="•"/>
            </a:pPr>
            <a:r>
              <a:rPr lang="en-US" sz="1200" b="1" dirty="0"/>
              <a:t>Has excavation been subjected to heavy rainfall? Leaking gas/water lines?</a:t>
            </a:r>
          </a:p>
          <a:p>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43</a:t>
            </a:fld>
            <a:endParaRPr lang="en-US"/>
          </a:p>
        </p:txBody>
      </p:sp>
    </p:spTree>
    <p:extLst>
      <p:ext uri="{BB962C8B-B14F-4D97-AF65-F5344CB8AC3E}">
        <p14:creationId xmlns:p14="http://schemas.microsoft.com/office/powerpoint/2010/main" val="6452049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ctr"/>
            <a:r>
              <a:rPr lang="en-US" sz="1200" b="1" u="sng" dirty="0"/>
              <a:t>OSHA QUESTIONS</a:t>
            </a:r>
          </a:p>
          <a:p>
            <a:pPr marL="214313" indent="-214313">
              <a:buFont typeface="Arial" panose="020B0604020202020204" pitchFamily="34" charset="0"/>
              <a:buChar char="•"/>
            </a:pPr>
            <a:r>
              <a:rPr lang="en-US" sz="1200" b="1" dirty="0"/>
              <a:t>Is rescue equipment kept on-site when working in areas known to be hazardous?</a:t>
            </a:r>
          </a:p>
          <a:p>
            <a:pPr marL="214313" indent="-214313">
              <a:buFont typeface="Arial" panose="020B0604020202020204" pitchFamily="34" charset="0"/>
              <a:buChar char="•"/>
            </a:pPr>
            <a:r>
              <a:rPr lang="en-US" sz="1200" b="1" dirty="0"/>
              <a:t>Does trench/excavation meet definition of confined space?</a:t>
            </a:r>
          </a:p>
          <a:p>
            <a:pPr marL="214313" indent="-214313">
              <a:buFont typeface="Arial" panose="020B0604020202020204" pitchFamily="34" charset="0"/>
              <a:buChar char="•"/>
            </a:pPr>
            <a:r>
              <a:rPr lang="en-US" sz="1200" b="1" dirty="0"/>
              <a:t>Is CP trained to use oxygen deficiency/combustible gas monitors?</a:t>
            </a:r>
            <a:endParaRPr lang="en-US" sz="1200" dirty="0"/>
          </a:p>
          <a:p>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44</a:t>
            </a:fld>
            <a:endParaRPr lang="en-US"/>
          </a:p>
        </p:txBody>
      </p:sp>
    </p:spTree>
    <p:extLst>
      <p:ext uri="{BB962C8B-B14F-4D97-AF65-F5344CB8AC3E}">
        <p14:creationId xmlns:p14="http://schemas.microsoft.com/office/powerpoint/2010/main" val="45120813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1" u="sng" dirty="0"/>
              <a:t>OSHA QUESTION</a:t>
            </a:r>
          </a:p>
          <a:p>
            <a:pPr algn="l"/>
            <a:r>
              <a:rPr lang="en-US" sz="1200" b="1" dirty="0"/>
              <a:t>What has the CP told the crew about this job and the details of the work?</a:t>
            </a:r>
            <a:endParaRPr lang="en-US" sz="1200" dirty="0"/>
          </a:p>
          <a:p>
            <a:pPr algn="l"/>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45</a:t>
            </a:fld>
            <a:endParaRPr lang="en-US"/>
          </a:p>
        </p:txBody>
      </p:sp>
    </p:spTree>
    <p:extLst>
      <p:ext uri="{BB962C8B-B14F-4D97-AF65-F5344CB8AC3E}">
        <p14:creationId xmlns:p14="http://schemas.microsoft.com/office/powerpoint/2010/main" val="35844311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786070-11C9-446B-8FFF-2B09251654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213756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1" u="sng" dirty="0"/>
              <a:t>OSHA QUESTION</a:t>
            </a:r>
          </a:p>
          <a:p>
            <a:pPr marL="214313" indent="-214313">
              <a:buFont typeface="Arial" panose="020B0604020202020204" pitchFamily="34" charset="0"/>
              <a:buChar char="•"/>
            </a:pPr>
            <a:r>
              <a:rPr lang="en-US" sz="1200" b="1" dirty="0"/>
              <a:t>Is CP trained to respond to an emergency using company emergency rescue procedures?</a:t>
            </a:r>
          </a:p>
          <a:p>
            <a:pPr marL="214313" indent="-214313">
              <a:buFont typeface="Arial" panose="020B0604020202020204" pitchFamily="34" charset="0"/>
              <a:buChar char="•"/>
            </a:pPr>
            <a:r>
              <a:rPr lang="en-US" sz="1200" b="1" dirty="0"/>
              <a:t>Remove employees from hazardous conditions and make all changes necessary to ensure their safety</a:t>
            </a:r>
          </a:p>
          <a:p>
            <a:pPr marL="214313" indent="-214313">
              <a:buFont typeface="Arial" panose="020B0604020202020204" pitchFamily="34" charset="0"/>
              <a:buChar char="•"/>
            </a:pPr>
            <a:r>
              <a:rPr lang="en-US" sz="1200" b="1" dirty="0"/>
              <a:t>Does CP know that his/her opinion takes precedence over the Foreman or RPE even if they happen to be present at the job site?</a:t>
            </a:r>
            <a:endParaRPr lang="en-US" sz="1200" dirty="0"/>
          </a:p>
          <a:p>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46</a:t>
            </a:fld>
            <a:endParaRPr lang="en-US"/>
          </a:p>
        </p:txBody>
      </p:sp>
    </p:spTree>
    <p:extLst>
      <p:ext uri="{BB962C8B-B14F-4D97-AF65-F5344CB8AC3E}">
        <p14:creationId xmlns:p14="http://schemas.microsoft.com/office/powerpoint/2010/main" val="25142318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786070-11C9-446B-8FFF-2B09251654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628162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786070-11C9-446B-8FFF-2B09251654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926892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lnSpc>
                <a:spcPct val="120000"/>
              </a:lnSpc>
              <a:buNone/>
            </a:pPr>
            <a:r>
              <a:rPr lang="en-US" altLang="en-US" sz="1400" b="1" dirty="0">
                <a:solidFill>
                  <a:srgbClr val="FF0000"/>
                </a:solidFill>
                <a:latin typeface="+mj-lt"/>
              </a:rPr>
              <a:t>TYPE A:</a:t>
            </a:r>
          </a:p>
          <a:p>
            <a:pPr algn="l">
              <a:lnSpc>
                <a:spcPct val="120000"/>
              </a:lnSpc>
              <a:buFontTx/>
              <a:buChar char="•"/>
            </a:pPr>
            <a:r>
              <a:rPr lang="en-US" altLang="en-US" sz="1400" b="1" dirty="0">
                <a:solidFill>
                  <a:schemeClr val="tx1"/>
                </a:solidFill>
                <a:latin typeface="+mj-lt"/>
              </a:rPr>
              <a:t> </a:t>
            </a:r>
            <a:r>
              <a:rPr lang="en-US" altLang="en-US" sz="1400" dirty="0">
                <a:solidFill>
                  <a:schemeClr val="tx1"/>
                </a:solidFill>
                <a:latin typeface="+mj-lt"/>
              </a:rPr>
              <a:t>Clay, Silty Clay, Sandy Clay</a:t>
            </a:r>
          </a:p>
          <a:p>
            <a:pPr algn="l">
              <a:lnSpc>
                <a:spcPct val="120000"/>
              </a:lnSpc>
              <a:buFontTx/>
              <a:buChar char="•"/>
            </a:pPr>
            <a:r>
              <a:rPr lang="en-US" altLang="en-US" sz="1400" dirty="0">
                <a:solidFill>
                  <a:schemeClr val="tx1"/>
                </a:solidFill>
                <a:latin typeface="+mj-lt"/>
              </a:rPr>
              <a:t> Cohesive soil </a:t>
            </a:r>
          </a:p>
          <a:p>
            <a:pPr algn="l">
              <a:lnSpc>
                <a:spcPct val="120000"/>
              </a:lnSpc>
              <a:buFontTx/>
              <a:buNone/>
            </a:pPr>
            <a:r>
              <a:rPr lang="en-US" altLang="en-US" sz="1400" dirty="0">
                <a:solidFill>
                  <a:schemeClr val="tx1"/>
                </a:solidFill>
                <a:latin typeface="+mj-lt"/>
              </a:rPr>
              <a:t>It CAN’T be Type A if</a:t>
            </a:r>
            <a:br>
              <a:rPr lang="en-US" altLang="en-US" sz="1400" dirty="0">
                <a:solidFill>
                  <a:schemeClr val="tx1"/>
                </a:solidFill>
                <a:latin typeface="+mj-lt"/>
              </a:rPr>
            </a:br>
            <a:r>
              <a:rPr lang="en-US" altLang="en-US" sz="1400" dirty="0">
                <a:solidFill>
                  <a:schemeClr val="tx1"/>
                </a:solidFill>
                <a:latin typeface="+mj-lt"/>
              </a:rPr>
              <a:t>    the soil is:</a:t>
            </a:r>
          </a:p>
          <a:p>
            <a:pPr lvl="1" algn="l">
              <a:lnSpc>
                <a:spcPct val="120000"/>
              </a:lnSpc>
              <a:buFontTx/>
              <a:buChar char="–"/>
            </a:pPr>
            <a:r>
              <a:rPr lang="en-US" altLang="en-US" sz="1400" dirty="0">
                <a:latin typeface="+mj-lt"/>
              </a:rPr>
              <a:t>Fissured</a:t>
            </a:r>
          </a:p>
          <a:p>
            <a:pPr lvl="1" algn="l">
              <a:lnSpc>
                <a:spcPct val="120000"/>
              </a:lnSpc>
              <a:buFontTx/>
              <a:buChar char="–"/>
            </a:pPr>
            <a:r>
              <a:rPr lang="en-US" altLang="en-US" sz="1400" dirty="0">
                <a:latin typeface="+mj-lt"/>
              </a:rPr>
              <a:t>Subject to vibration</a:t>
            </a:r>
          </a:p>
          <a:p>
            <a:pPr lvl="1" algn="l">
              <a:lnSpc>
                <a:spcPct val="120000"/>
              </a:lnSpc>
              <a:buFontTx/>
              <a:buChar char="–"/>
            </a:pPr>
            <a:r>
              <a:rPr lang="en-US" altLang="en-US" sz="1400" dirty="0">
                <a:latin typeface="+mj-lt"/>
              </a:rPr>
              <a:t>Previously disturbed</a:t>
            </a:r>
          </a:p>
          <a:p>
            <a:pPr lvl="1" algn="l">
              <a:lnSpc>
                <a:spcPct val="120000"/>
              </a:lnSpc>
              <a:buFontTx/>
              <a:buChar char="–"/>
            </a:pPr>
            <a:r>
              <a:rPr lang="en-US" altLang="en-US" sz="1400" dirty="0">
                <a:latin typeface="+mj-lt"/>
              </a:rPr>
              <a:t>Part of a sloped, layered system</a:t>
            </a:r>
          </a:p>
          <a:p>
            <a:pPr lvl="1" algn="l">
              <a:lnSpc>
                <a:spcPct val="120000"/>
              </a:lnSpc>
              <a:buFontTx/>
              <a:buChar char="–"/>
            </a:pPr>
            <a:endParaRPr lang="en-US" altLang="en-US" sz="1400" dirty="0">
              <a:latin typeface="+mj-lt"/>
            </a:endParaRPr>
          </a:p>
          <a:p>
            <a:r>
              <a:rPr lang="en-US" altLang="en-US" sz="1400" b="1" dirty="0">
                <a:solidFill>
                  <a:srgbClr val="FF0000"/>
                </a:solidFill>
                <a:latin typeface="+mj-lt"/>
              </a:rPr>
              <a:t>TYPE B:</a:t>
            </a:r>
          </a:p>
          <a:p>
            <a:pPr marL="214313" indent="-214313">
              <a:spcBef>
                <a:spcPct val="100000"/>
              </a:spcBef>
              <a:buFont typeface="Arial" panose="020B0604020202020204" pitchFamily="34" charset="0"/>
              <a:buChar char="•"/>
            </a:pPr>
            <a:r>
              <a:rPr lang="en-US" altLang="en-US" sz="1400" dirty="0">
                <a:latin typeface="+mj-lt"/>
              </a:rPr>
              <a:t>Crushed rock, silt, sandy loam</a:t>
            </a:r>
            <a:endParaRPr lang="en-US" altLang="en-US" sz="1400" b="1" dirty="0">
              <a:latin typeface="+mj-lt"/>
            </a:endParaRPr>
          </a:p>
          <a:p>
            <a:pPr marL="214313" indent="-214313">
              <a:spcBef>
                <a:spcPct val="100000"/>
              </a:spcBef>
              <a:buFont typeface="Arial" panose="020B0604020202020204" pitchFamily="34" charset="0"/>
              <a:buChar char="•"/>
            </a:pPr>
            <a:r>
              <a:rPr lang="en-US" altLang="en-US" sz="1400" dirty="0">
                <a:latin typeface="+mj-lt"/>
              </a:rPr>
              <a:t>Previously disturbed soils, except those which would be classified as Type C</a:t>
            </a:r>
          </a:p>
          <a:p>
            <a:pPr marL="214313" indent="-214313">
              <a:spcBef>
                <a:spcPct val="100000"/>
              </a:spcBef>
              <a:buFont typeface="Arial" panose="020B0604020202020204" pitchFamily="34" charset="0"/>
              <a:buChar char="•"/>
            </a:pPr>
            <a:r>
              <a:rPr lang="en-US" altLang="en-US" sz="1400" dirty="0">
                <a:latin typeface="+mj-lt"/>
              </a:rPr>
              <a:t>Dry rock that is not stable</a:t>
            </a:r>
          </a:p>
          <a:p>
            <a:pPr marL="214313" indent="-214313">
              <a:spcBef>
                <a:spcPct val="100000"/>
              </a:spcBef>
              <a:buFont typeface="Arial" panose="020B0604020202020204" pitchFamily="34" charset="0"/>
              <a:buChar char="•"/>
            </a:pPr>
            <a:endParaRPr lang="en-US" altLang="en-US" sz="1400" dirty="0">
              <a:latin typeface="+mj-lt"/>
            </a:endParaRPr>
          </a:p>
          <a:p>
            <a:pPr marL="0" indent="0" algn="l">
              <a:buNone/>
            </a:pPr>
            <a:r>
              <a:rPr lang="en-US" altLang="en-US" sz="1400" b="1" dirty="0">
                <a:solidFill>
                  <a:srgbClr val="FF0000"/>
                </a:solidFill>
                <a:latin typeface="+mj-lt"/>
              </a:rPr>
              <a:t>TYPE C:</a:t>
            </a:r>
          </a:p>
          <a:p>
            <a:pPr algn="l">
              <a:spcBef>
                <a:spcPct val="100000"/>
              </a:spcBef>
            </a:pPr>
            <a:r>
              <a:rPr lang="en-US" altLang="en-US" sz="1400" dirty="0">
                <a:solidFill>
                  <a:schemeClr val="tx1"/>
                </a:solidFill>
                <a:latin typeface="+mj-lt"/>
              </a:rPr>
              <a:t>Gravel, sand, loamy sand</a:t>
            </a:r>
            <a:endParaRPr lang="en-US" altLang="en-US" sz="1400" b="1" dirty="0">
              <a:solidFill>
                <a:schemeClr val="tx1"/>
              </a:solidFill>
              <a:latin typeface="+mj-lt"/>
            </a:endParaRPr>
          </a:p>
          <a:p>
            <a:pPr algn="l">
              <a:spcBef>
                <a:spcPct val="100000"/>
              </a:spcBef>
            </a:pPr>
            <a:r>
              <a:rPr lang="en-US" altLang="en-US" sz="1400" dirty="0">
                <a:solidFill>
                  <a:schemeClr val="tx1"/>
                </a:solidFill>
                <a:latin typeface="+mj-lt"/>
              </a:rPr>
              <a:t>Submerged soil or soil from which water is seeping</a:t>
            </a:r>
          </a:p>
          <a:p>
            <a:pPr algn="l">
              <a:spcBef>
                <a:spcPct val="100000"/>
              </a:spcBef>
            </a:pPr>
            <a:r>
              <a:rPr lang="en-US" altLang="en-US" sz="1400" dirty="0">
                <a:solidFill>
                  <a:schemeClr val="tx1"/>
                </a:solidFill>
                <a:latin typeface="+mj-lt"/>
              </a:rPr>
              <a:t>Submerged rock that is </a:t>
            </a:r>
            <a:br>
              <a:rPr lang="en-US" altLang="en-US" sz="1400" dirty="0">
                <a:solidFill>
                  <a:schemeClr val="tx1"/>
                </a:solidFill>
                <a:latin typeface="+mj-lt"/>
              </a:rPr>
            </a:br>
            <a:r>
              <a:rPr lang="en-US" altLang="en-US" sz="1400" dirty="0">
                <a:solidFill>
                  <a:schemeClr val="tx1"/>
                </a:solidFill>
                <a:latin typeface="+mj-lt"/>
              </a:rPr>
              <a:t> not stable</a:t>
            </a:r>
          </a:p>
          <a:p>
            <a:pPr marL="0" indent="0">
              <a:spcBef>
                <a:spcPct val="100000"/>
              </a:spcBef>
              <a:buFont typeface="Arial" panose="020B0604020202020204" pitchFamily="34" charset="0"/>
              <a:buNone/>
            </a:pPr>
            <a:endParaRPr lang="en-US" altLang="en-US" sz="1400" dirty="0">
              <a:latin typeface="+mj-lt"/>
            </a:endParaRPr>
          </a:p>
          <a:p>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54</a:t>
            </a:fld>
            <a:endParaRPr lang="en-US"/>
          </a:p>
        </p:txBody>
      </p:sp>
    </p:spTree>
    <p:extLst>
      <p:ext uri="{BB962C8B-B14F-4D97-AF65-F5344CB8AC3E}">
        <p14:creationId xmlns:p14="http://schemas.microsoft.com/office/powerpoint/2010/main" val="17330101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Remove any employee in the excavation working outside the protection system</a:t>
            </a:r>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786070-11C9-446B-8FFF-2B09251654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668175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200" b="1" dirty="0"/>
              <a:t>Sloped or benched excavations that:</a:t>
            </a:r>
          </a:p>
          <a:p>
            <a:pPr algn="l"/>
            <a:r>
              <a:rPr lang="en-US" sz="1200" b="1" i="1" dirty="0"/>
              <a:t>Show signs of cracks, bulges, or clumps of soil that fall away from the faces </a:t>
            </a:r>
            <a:r>
              <a:rPr lang="en-US" sz="1200" b="1" dirty="0"/>
              <a:t>are dangerous and </a:t>
            </a:r>
            <a:r>
              <a:rPr lang="en-US" sz="1200" b="1" u="sng" dirty="0"/>
              <a:t>must be</a:t>
            </a:r>
            <a:r>
              <a:rPr lang="en-US" sz="1200" b="1" dirty="0"/>
              <a:t> inspected by a competent person. </a:t>
            </a:r>
          </a:p>
          <a:p>
            <a:pPr algn="l"/>
            <a:r>
              <a:rPr lang="en-US" sz="1200" dirty="0">
                <a:solidFill>
                  <a:srgbClr val="FF0000"/>
                </a:solidFill>
              </a:rPr>
              <a:t>Workers must immediately get out of the excavation and stay away until the competent person determines it is safe to enter. </a:t>
            </a:r>
          </a:p>
          <a:p>
            <a:endParaRPr lang="en-US" u="sng"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786070-11C9-446B-8FFF-2B09251654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714883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prstClr val="black"/>
                </a:solidFill>
                <a:latin typeface="+mj-lt"/>
              </a:rPr>
              <a:t>Why is there no Type C Diagram?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rgbClr val="FF0000"/>
                </a:solidFill>
                <a:latin typeface="+mj-lt"/>
              </a:rPr>
              <a:t>Benching in Type C soil REQUIRES design by a Registered Professional Engineer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dirty="0">
              <a:solidFill>
                <a:prstClr val="black"/>
              </a:solidFill>
              <a:latin typeface="+mj-lt"/>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786070-11C9-446B-8FFF-2B09251654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948345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Remove any employee in the excavation working outside the protection system</a:t>
            </a:r>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67</a:t>
            </a:fld>
            <a:endParaRPr lang="en-US"/>
          </a:p>
        </p:txBody>
      </p:sp>
    </p:spTree>
    <p:extLst>
      <p:ext uri="{BB962C8B-B14F-4D97-AF65-F5344CB8AC3E}">
        <p14:creationId xmlns:p14="http://schemas.microsoft.com/office/powerpoint/2010/main" val="7055608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Remove any employee in the excavation working outside the protection system.</a:t>
            </a:r>
          </a:p>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786070-11C9-446B-8FFF-2B09251654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069648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Bef>
                <a:spcPct val="50000"/>
              </a:spcBef>
              <a:buFont typeface="Arial" panose="020B0604020202020204" pitchFamily="34" charset="0"/>
              <a:buChar char="•"/>
            </a:pPr>
            <a:r>
              <a:rPr lang="en-US" altLang="en-US" dirty="0">
                <a:latin typeface="+mj-lt"/>
              </a:rPr>
              <a:t>Limited by weight limit of the load</a:t>
            </a:r>
          </a:p>
          <a:p>
            <a:pPr>
              <a:lnSpc>
                <a:spcPct val="100000"/>
              </a:lnSpc>
              <a:spcBef>
                <a:spcPct val="70000"/>
              </a:spcBef>
              <a:buFont typeface="Arial" panose="020B0604020202020204" pitchFamily="34" charset="0"/>
              <a:buChar char="•"/>
            </a:pPr>
            <a:r>
              <a:rPr lang="en-US" altLang="en-US" dirty="0">
                <a:latin typeface="+mj-lt"/>
              </a:rPr>
              <a:t>Install to restrict hazardous movement</a:t>
            </a:r>
          </a:p>
          <a:p>
            <a:pPr>
              <a:lnSpc>
                <a:spcPct val="100000"/>
              </a:lnSpc>
              <a:spcBef>
                <a:spcPct val="70000"/>
              </a:spcBef>
              <a:buFont typeface="Arial" panose="020B0604020202020204" pitchFamily="34" charset="0"/>
              <a:buChar char="•"/>
            </a:pPr>
            <a:r>
              <a:rPr lang="en-US" altLang="en-US" dirty="0">
                <a:latin typeface="+mj-lt"/>
              </a:rPr>
              <a:t>Do not allow employees in shields during installation</a:t>
            </a:r>
          </a:p>
          <a:p>
            <a:pPr>
              <a:lnSpc>
                <a:spcPct val="100000"/>
              </a:lnSpc>
              <a:spcBef>
                <a:spcPct val="70000"/>
              </a:spcBef>
              <a:buFont typeface="Arial" panose="020B0604020202020204" pitchFamily="34" charset="0"/>
              <a:buChar char="•"/>
            </a:pPr>
            <a:r>
              <a:rPr lang="en-US" altLang="en-US" dirty="0">
                <a:latin typeface="+mj-lt"/>
              </a:rPr>
              <a:t>Check condition of shield prior to installation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Remove any employee in the excavation working outside the protection system.</a:t>
            </a:r>
          </a:p>
          <a:p>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69</a:t>
            </a:fld>
            <a:endParaRPr lang="en-US"/>
          </a:p>
        </p:txBody>
      </p:sp>
    </p:spTree>
    <p:extLst>
      <p:ext uri="{BB962C8B-B14F-4D97-AF65-F5344CB8AC3E}">
        <p14:creationId xmlns:p14="http://schemas.microsoft.com/office/powerpoint/2010/main" val="15193600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786070-11C9-446B-8FFF-2B09251654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077498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a:solidFill>
                  <a:schemeClr val="tx1"/>
                </a:solidFill>
                <a:latin typeface="+mn-lt"/>
                <a:ea typeface="+mn-ea"/>
                <a:cs typeface="+mn-cs"/>
              </a:rPr>
              <a:t>Shoring and shielding</a:t>
            </a:r>
          </a:p>
          <a:p>
            <a:endParaRPr lang="en-US" sz="1200" b="1"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Remove any employee in the excavation working outside the protection system.</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786070-11C9-446B-8FFF-2B09251654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396654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ladder must be provided when workers are required to enter excavations more than 1.2m (4ft) deep. </a:t>
            </a:r>
          </a:p>
          <a:p>
            <a:r>
              <a:rPr lang="en-US" dirty="0"/>
              <a:t>The ladder must extend from the bottom of the excavation to at least 1m (3ft) above ground level and be placed so that it is protected by the shoring.</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786070-11C9-446B-8FFF-2B09251654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9164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Remove any employee in the excavation working outside the protection system.</a:t>
            </a:r>
          </a:p>
          <a:p>
            <a:endParaRPr lang="en-US" dirty="0"/>
          </a:p>
        </p:txBody>
      </p:sp>
      <p:sp>
        <p:nvSpPr>
          <p:cNvPr id="4" name="Slide Number Placeholder 3"/>
          <p:cNvSpPr>
            <a:spLocks noGrp="1"/>
          </p:cNvSpPr>
          <p:nvPr>
            <p:ph type="sldNum" sz="quarter" idx="5"/>
          </p:nvPr>
        </p:nvSpPr>
        <p:spPr/>
        <p:txBody>
          <a:bodyPr/>
          <a:lstStyle/>
          <a:p>
            <a:fld id="{4598F0F9-EB59-40A4-A2A9-83530C48AC62}" type="slidenum">
              <a:rPr lang="en-US" smtClean="0"/>
              <a:t>72</a:t>
            </a:fld>
            <a:endParaRPr lang="en-US"/>
          </a:p>
        </p:txBody>
      </p:sp>
    </p:spTree>
    <p:extLst>
      <p:ext uri="{BB962C8B-B14F-4D97-AF65-F5344CB8AC3E}">
        <p14:creationId xmlns:p14="http://schemas.microsoft.com/office/powerpoint/2010/main" val="12460157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786070-11C9-446B-8FFF-2B09251654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2440557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786070-11C9-446B-8FFF-2B09251654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193811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786070-11C9-446B-8FFF-2B09251654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562253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mj-lt"/>
              </a:rPr>
              <a:t>An </a:t>
            </a:r>
            <a:r>
              <a:rPr lang="en-US" sz="1200" u="sng" dirty="0">
                <a:latin typeface="+mj-lt"/>
              </a:rPr>
              <a:t>excavation</a:t>
            </a:r>
            <a:r>
              <a:rPr lang="en-US" sz="1200" dirty="0">
                <a:latin typeface="+mj-lt"/>
              </a:rPr>
              <a:t> is a man-made cut, cavity, or depression in the earth’s surface</a:t>
            </a:r>
          </a:p>
          <a:p>
            <a:endParaRPr lang="en-US" sz="1200" dirty="0">
              <a:latin typeface="+mj-lt"/>
            </a:endParaRPr>
          </a:p>
          <a:p>
            <a:r>
              <a:rPr lang="en-US" sz="1200" dirty="0">
                <a:latin typeface="+mj-lt"/>
              </a:rPr>
              <a:t>Dig a hole in the ground and you’ve made an excavation. Excavations can be any size: wide, narrow, deep, or shallow.</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786070-11C9-446B-8FFF-2B09251654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937796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mj-lt"/>
              </a:rPr>
              <a:t>A trench is a narrow excavation</a:t>
            </a:r>
            <a:r>
              <a:rPr lang="en-US" sz="1200" dirty="0">
                <a:latin typeface="+mj-lt"/>
              </a:rPr>
              <a:t>, </a:t>
            </a:r>
            <a:r>
              <a:rPr lang="en-US" sz="1200" u="sng" dirty="0">
                <a:latin typeface="+mj-lt"/>
              </a:rPr>
              <a:t>not more than 15 feet wide at the bottom</a:t>
            </a:r>
            <a:r>
              <a:rPr lang="en-US" sz="1200" dirty="0">
                <a:latin typeface="+mj-lt"/>
              </a:rPr>
              <a:t>. If you install forms or other structures in an excavation that reduce its width to less than 15 feet, measured at the bottom, the excavation is also considered a trench.</a:t>
            </a:r>
          </a:p>
          <a:p>
            <a:r>
              <a:rPr lang="en-US" sz="1200" u="sng" dirty="0">
                <a:latin typeface="+mj-lt"/>
              </a:rPr>
              <a:t>Trenches 5 feet (1.5 meters) deep or greater </a:t>
            </a:r>
            <a:r>
              <a:rPr lang="en-US" sz="1200" b="1" dirty="0">
                <a:latin typeface="+mj-lt"/>
              </a:rPr>
              <a:t>require</a:t>
            </a:r>
            <a:r>
              <a:rPr lang="en-US" sz="1200" dirty="0">
                <a:latin typeface="+mj-lt"/>
              </a:rPr>
              <a:t> a protective system unless the excavation is made entirely in stable rock. If less than 5 feet deep, a competent person may determine that a protective system is not required.</a:t>
            </a:r>
          </a:p>
          <a:p>
            <a:r>
              <a:rPr lang="en-US" sz="1200" u="sng" dirty="0">
                <a:latin typeface="+mj-lt"/>
              </a:rPr>
              <a:t>Trenches 20 feet (6.1 meters) deep or greater </a:t>
            </a:r>
            <a:r>
              <a:rPr lang="en-US" sz="1200" b="1" dirty="0">
                <a:latin typeface="+mj-lt"/>
              </a:rPr>
              <a:t>require</a:t>
            </a:r>
            <a:r>
              <a:rPr lang="en-US" sz="1200" dirty="0">
                <a:latin typeface="+mj-lt"/>
              </a:rPr>
              <a:t> that the protective system be designed by a registered professional engineer or be based on tabulated data prepared and/or approved by a registered professional engineer in accordance with OSHA 29 CFR 1926.652(b) and (c).</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786070-11C9-446B-8FFF-2B09251654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647268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1290"/>
            <a:endParaRPr lang="en-US" sz="1200" b="0" i="0" u="none" strike="noStrike" baseline="0" dirty="0">
              <a:solidFill>
                <a:srgbClr val="231F20"/>
              </a:solidFill>
              <a:latin typeface="Calibri" panose="020F0502020204030204" pitchFamily="34" charset="0"/>
            </a:endParaRPr>
          </a:p>
        </p:txBody>
      </p:sp>
      <p:sp>
        <p:nvSpPr>
          <p:cNvPr id="4" name="Slide Number Placeholder 3"/>
          <p:cNvSpPr>
            <a:spLocks noGrp="1"/>
          </p:cNvSpPr>
          <p:nvPr>
            <p:ph type="sldNum" sz="quarter" idx="10"/>
          </p:nvPr>
        </p:nvSpPr>
        <p:spPr/>
        <p:txBody>
          <a:bodyPr/>
          <a:lstStyle/>
          <a:p>
            <a:fld id="{1545E685-841A-4F13-BB1E-E37073250407}" type="slidenum">
              <a:rPr lang="en-US" smtClean="0"/>
              <a:t>13</a:t>
            </a:fld>
            <a:endParaRPr lang="en-US" dirty="0"/>
          </a:p>
        </p:txBody>
      </p:sp>
    </p:spTree>
    <p:extLst>
      <p:ext uri="{BB962C8B-B14F-4D97-AF65-F5344CB8AC3E}">
        <p14:creationId xmlns:p14="http://schemas.microsoft.com/office/powerpoint/2010/main" val="36147506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45E685-841A-4F13-BB1E-E37073250407}" type="slidenum">
              <a:rPr lang="en-US" smtClean="0"/>
              <a:t>15</a:t>
            </a:fld>
            <a:endParaRPr lang="en-US" dirty="0"/>
          </a:p>
        </p:txBody>
      </p:sp>
    </p:spTree>
    <p:extLst>
      <p:ext uri="{BB962C8B-B14F-4D97-AF65-F5344CB8AC3E}">
        <p14:creationId xmlns:p14="http://schemas.microsoft.com/office/powerpoint/2010/main" val="34313124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786070-11C9-446B-8FFF-2B09251654A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883730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Master" Target="../slideMasters/slideMaster2.xml"/><Relationship Id="rId5" Type="http://schemas.microsoft.com/office/2007/relationships/hdphoto" Target="../media/hdphoto1.wdp"/><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Master" Target="../slideMasters/slideMaster2.xml"/><Relationship Id="rId5" Type="http://schemas.microsoft.com/office/2007/relationships/hdphoto" Target="../media/hdphoto1.wdp"/><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Master" Target="../slideMasters/slideMaster2.xml"/><Relationship Id="rId5" Type="http://schemas.microsoft.com/office/2007/relationships/hdphoto" Target="../media/hdphoto1.wdp"/><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6.png"/><Relationship Id="rId1" Type="http://schemas.openxmlformats.org/officeDocument/2006/relationships/slideMaster" Target="../slideMasters/slideMaster2.xml"/><Relationship Id="rId5" Type="http://schemas.microsoft.com/office/2007/relationships/hdphoto" Target="../media/hdphoto1.wdp"/><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500988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484660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722986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F603F58-3A9F-AB36-2AA1-3F51ECFFF567}"/>
              </a:ext>
              <a:ext uri="{C183D7F6-B498-43B3-948B-1728B52AA6E4}">
                <adec:decorative xmlns:adec="http://schemas.microsoft.com/office/drawing/2017/decorative" val="1"/>
              </a:ext>
            </a:extLst>
          </p:cNvPr>
          <p:cNvSpPr/>
          <p:nvPr userDrawn="1"/>
        </p:nvSpPr>
        <p:spPr>
          <a:xfrm>
            <a:off x="-1" y="896112"/>
            <a:ext cx="7327624" cy="50292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DC9BA523-EF01-4656-9D54-347E984FD329}"/>
              </a:ext>
            </a:extLst>
          </p:cNvPr>
          <p:cNvSpPr>
            <a:spLocks noGrp="1"/>
          </p:cNvSpPr>
          <p:nvPr>
            <p:ph type="title" hasCustomPrompt="1"/>
          </p:nvPr>
        </p:nvSpPr>
        <p:spPr>
          <a:xfrm>
            <a:off x="802386" y="914400"/>
            <a:ext cx="2937014" cy="4992624"/>
          </a:xfrm>
        </p:spPr>
        <p:txBody>
          <a:bodyPr/>
          <a:lstStyle/>
          <a:p>
            <a:r>
              <a:rPr lang="en-US"/>
              <a:t>Click to add title</a:t>
            </a:r>
          </a:p>
        </p:txBody>
      </p:sp>
      <p:sp>
        <p:nvSpPr>
          <p:cNvPr id="3" name="Content Placeholder 2">
            <a:extLst>
              <a:ext uri="{FF2B5EF4-FFF2-40B4-BE49-F238E27FC236}">
                <a16:creationId xmlns:a16="http://schemas.microsoft.com/office/drawing/2014/main" id="{2AD52871-79D5-420E-8207-BEF7BE44A9B6}"/>
              </a:ext>
            </a:extLst>
          </p:cNvPr>
          <p:cNvSpPr>
            <a:spLocks noGrp="1"/>
          </p:cNvSpPr>
          <p:nvPr>
            <p:ph idx="1" hasCustomPrompt="1"/>
          </p:nvPr>
        </p:nvSpPr>
        <p:spPr>
          <a:xfrm>
            <a:off x="3739399" y="914400"/>
            <a:ext cx="3588224" cy="4992624"/>
          </a:xfrm>
        </p:spPr>
        <p:txBody>
          <a:bodyPr anchor="ctr"/>
          <a:lstStyle>
            <a:lvl1pPr>
              <a:defRPr/>
            </a:lvl1pPr>
            <a:lvl2pPr marL="385763" indent="-214313">
              <a:buFont typeface="Arial" panose="020B0604020202020204" pitchFamily="34" charset="0"/>
              <a:buChar char="•"/>
              <a:defRPr/>
            </a:lvl2pPr>
            <a:lvl3pPr marL="617220">
              <a:defRPr/>
            </a:lvl3pPr>
            <a:lvl4pPr marL="822960" indent="-214313">
              <a:buFont typeface="Arial" panose="020B0604020202020204" pitchFamily="34" charset="0"/>
              <a:buChar char="•"/>
              <a:defRPr/>
            </a:lvl4pPr>
            <a:lvl5pPr marL="1028700">
              <a:defRPr/>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96D32D3-8223-4851-BB8E-CB489B975FD6}"/>
              </a:ext>
            </a:extLst>
          </p:cNvPr>
          <p:cNvSpPr>
            <a:spLocks noGrp="1"/>
          </p:cNvSpPr>
          <p:nvPr>
            <p:ph type="dt" sz="half" idx="10"/>
          </p:nvPr>
        </p:nvSpPr>
        <p:spPr/>
        <p:txBody>
          <a:bodyPr/>
          <a:lstStyle/>
          <a:p>
            <a:r>
              <a:rPr lang="en-US"/>
              <a:t>20XX</a:t>
            </a:r>
          </a:p>
        </p:txBody>
      </p:sp>
      <p:sp>
        <p:nvSpPr>
          <p:cNvPr id="6" name="Slide Number Placeholder 5">
            <a:extLst>
              <a:ext uri="{FF2B5EF4-FFF2-40B4-BE49-F238E27FC236}">
                <a16:creationId xmlns:a16="http://schemas.microsoft.com/office/drawing/2014/main" id="{DBBC448B-FCF6-40C5-8BB6-15B70E8897CB}"/>
              </a:ext>
            </a:extLst>
          </p:cNvPr>
          <p:cNvSpPr>
            <a:spLocks noGrp="1"/>
          </p:cNvSpPr>
          <p:nvPr>
            <p:ph type="sldNum" sz="quarter" idx="12"/>
          </p:nvPr>
        </p:nvSpPr>
        <p:spPr/>
        <p:txBody>
          <a:bodyPr/>
          <a:lstStyle/>
          <a:p>
            <a:fld id="{4C8B8A27-DF03-4546-BA93-21C967D57E5C}" type="slidenum">
              <a:rPr lang="en-US" smtClean="0"/>
              <a:t>‹#›</a:t>
            </a:fld>
            <a:endParaRPr lang="en-US"/>
          </a:p>
        </p:txBody>
      </p:sp>
      <p:grpSp>
        <p:nvGrpSpPr>
          <p:cNvPr id="5" name="Group 4">
            <a:extLst>
              <a:ext uri="{FF2B5EF4-FFF2-40B4-BE49-F238E27FC236}">
                <a16:creationId xmlns:a16="http://schemas.microsoft.com/office/drawing/2014/main" id="{4A524BA3-05A5-6B79-0847-47B9200CA220}"/>
              </a:ext>
              <a:ext uri="{C183D7F6-B498-43B3-948B-1728B52AA6E4}">
                <adec:decorative xmlns:adec="http://schemas.microsoft.com/office/drawing/2017/decorative" val="1"/>
              </a:ext>
            </a:extLst>
          </p:cNvPr>
          <p:cNvGrpSpPr/>
          <p:nvPr userDrawn="1"/>
        </p:nvGrpSpPr>
        <p:grpSpPr>
          <a:xfrm>
            <a:off x="8322337" y="13395"/>
            <a:ext cx="370664" cy="6814823"/>
            <a:chOff x="11096450" y="13394"/>
            <a:chExt cx="494218" cy="6814823"/>
          </a:xfrm>
          <a:solidFill>
            <a:schemeClr val="bg2">
              <a:lumMod val="90000"/>
            </a:schemeClr>
          </a:solidFill>
        </p:grpSpPr>
        <p:sp>
          <p:nvSpPr>
            <p:cNvPr id="8" name="Freeform 8">
              <a:extLst>
                <a:ext uri="{FF2B5EF4-FFF2-40B4-BE49-F238E27FC236}">
                  <a16:creationId xmlns:a16="http://schemas.microsoft.com/office/drawing/2014/main" id="{84A96F87-C96C-5C77-5F19-7E7718B182C0}"/>
                </a:ext>
              </a:extLst>
            </p:cNvPr>
            <p:cNvSpPr>
              <a:spLocks/>
            </p:cNvSpPr>
            <p:nvPr/>
          </p:nvSpPr>
          <p:spPr bwMode="auto">
            <a:xfrm rot="5400000">
              <a:off x="11108009" y="671857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9" name="Freeform 10">
              <a:extLst>
                <a:ext uri="{FF2B5EF4-FFF2-40B4-BE49-F238E27FC236}">
                  <a16:creationId xmlns:a16="http://schemas.microsoft.com/office/drawing/2014/main" id="{A72435CD-AEF9-2E9D-2CB8-C32EF59C9257}"/>
                </a:ext>
              </a:extLst>
            </p:cNvPr>
            <p:cNvSpPr>
              <a:spLocks/>
            </p:cNvSpPr>
            <p:nvPr/>
          </p:nvSpPr>
          <p:spPr bwMode="auto">
            <a:xfrm rot="5400000">
              <a:off x="11475034" y="77813"/>
              <a:ext cx="138242" cy="88130"/>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0" name="Freeform 15">
              <a:extLst>
                <a:ext uri="{FF2B5EF4-FFF2-40B4-BE49-F238E27FC236}">
                  <a16:creationId xmlns:a16="http://schemas.microsoft.com/office/drawing/2014/main" id="{EE245742-CACD-E9FD-847C-368F946EFB2A}"/>
                </a:ext>
              </a:extLst>
            </p:cNvPr>
            <p:cNvSpPr>
              <a:spLocks/>
            </p:cNvSpPr>
            <p:nvPr/>
          </p:nvSpPr>
          <p:spPr bwMode="auto">
            <a:xfrm rot="5400000">
              <a:off x="11478964" y="592010"/>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1" name="Freeform 18">
              <a:extLst>
                <a:ext uri="{FF2B5EF4-FFF2-40B4-BE49-F238E27FC236}">
                  <a16:creationId xmlns:a16="http://schemas.microsoft.com/office/drawing/2014/main" id="{32BB9EC6-01D5-DED4-4BCB-E6E51D3B98B0}"/>
                </a:ext>
              </a:extLst>
            </p:cNvPr>
            <p:cNvSpPr>
              <a:spLocks/>
            </p:cNvSpPr>
            <p:nvPr/>
          </p:nvSpPr>
          <p:spPr bwMode="auto">
            <a:xfrm rot="5400000">
              <a:off x="11482378" y="335267"/>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2" name="Freeform 19">
              <a:extLst>
                <a:ext uri="{FF2B5EF4-FFF2-40B4-BE49-F238E27FC236}">
                  <a16:creationId xmlns:a16="http://schemas.microsoft.com/office/drawing/2014/main" id="{DE36C030-58F1-1888-1D47-945FCC95846C}"/>
                </a:ext>
              </a:extLst>
            </p:cNvPr>
            <p:cNvSpPr>
              <a:spLocks/>
            </p:cNvSpPr>
            <p:nvPr/>
          </p:nvSpPr>
          <p:spPr bwMode="auto">
            <a:xfrm rot="5400000">
              <a:off x="11407714" y="2021691"/>
              <a:ext cx="124951" cy="69362"/>
            </a:xfrm>
            <a:custGeom>
              <a:avLst/>
              <a:gdLst>
                <a:gd name="T0" fmla="*/ 16 w 38"/>
                <a:gd name="T1" fmla="*/ 0 h 23"/>
                <a:gd name="T2" fmla="*/ 10 w 38"/>
                <a:gd name="T3" fmla="*/ 23 h 23"/>
                <a:gd name="T4" fmla="*/ 16 w 38"/>
                <a:gd name="T5" fmla="*/ 0 h 23"/>
              </a:gdLst>
              <a:ahLst/>
              <a:cxnLst>
                <a:cxn ang="0">
                  <a:pos x="T0" y="T1"/>
                </a:cxn>
                <a:cxn ang="0">
                  <a:pos x="T2" y="T3"/>
                </a:cxn>
                <a:cxn ang="0">
                  <a:pos x="T4" y="T5"/>
                </a:cxn>
              </a:cxnLst>
              <a:rect l="0" t="0" r="r" b="b"/>
              <a:pathLst>
                <a:path w="38" h="23">
                  <a:moveTo>
                    <a:pt x="16" y="0"/>
                  </a:moveTo>
                  <a:cubicBezTo>
                    <a:pt x="38" y="8"/>
                    <a:pt x="31" y="18"/>
                    <a:pt x="10" y="23"/>
                  </a:cubicBezTo>
                  <a:cubicBezTo>
                    <a:pt x="0" y="16"/>
                    <a:pt x="4"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3" name="Freeform 20">
              <a:extLst>
                <a:ext uri="{FF2B5EF4-FFF2-40B4-BE49-F238E27FC236}">
                  <a16:creationId xmlns:a16="http://schemas.microsoft.com/office/drawing/2014/main" id="{466FDC08-12F1-2CB3-55E5-4223F1217DD5}"/>
                </a:ext>
              </a:extLst>
            </p:cNvPr>
            <p:cNvSpPr>
              <a:spLocks/>
            </p:cNvSpPr>
            <p:nvPr/>
          </p:nvSpPr>
          <p:spPr bwMode="auto">
            <a:xfrm rot="5400000">
              <a:off x="11414629" y="2272420"/>
              <a:ext cx="128495" cy="78339"/>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4" name="Freeform 22">
              <a:extLst>
                <a:ext uri="{FF2B5EF4-FFF2-40B4-BE49-F238E27FC236}">
                  <a16:creationId xmlns:a16="http://schemas.microsoft.com/office/drawing/2014/main" id="{5E48192E-A210-10FC-64F0-87C12AD695CE}"/>
                </a:ext>
              </a:extLst>
            </p:cNvPr>
            <p:cNvSpPr>
              <a:spLocks/>
            </p:cNvSpPr>
            <p:nvPr/>
          </p:nvSpPr>
          <p:spPr bwMode="auto">
            <a:xfrm rot="5400000">
              <a:off x="11426398" y="1049544"/>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5" name="Freeform 23">
              <a:extLst>
                <a:ext uri="{FF2B5EF4-FFF2-40B4-BE49-F238E27FC236}">
                  <a16:creationId xmlns:a16="http://schemas.microsoft.com/office/drawing/2014/main" id="{A4D29756-7DDD-363E-DDBA-29F324493701}"/>
                </a:ext>
              </a:extLst>
            </p:cNvPr>
            <p:cNvSpPr>
              <a:spLocks/>
            </p:cNvSpPr>
            <p:nvPr/>
          </p:nvSpPr>
          <p:spPr bwMode="auto">
            <a:xfrm rot="5400000">
              <a:off x="11440085" y="836978"/>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6" name="Freeform 26">
              <a:extLst>
                <a:ext uri="{FF2B5EF4-FFF2-40B4-BE49-F238E27FC236}">
                  <a16:creationId xmlns:a16="http://schemas.microsoft.com/office/drawing/2014/main" id="{977AA206-7B0D-630E-2C5B-9550571F990A}"/>
                </a:ext>
              </a:extLst>
            </p:cNvPr>
            <p:cNvSpPr>
              <a:spLocks/>
            </p:cNvSpPr>
            <p:nvPr/>
          </p:nvSpPr>
          <p:spPr bwMode="auto">
            <a:xfrm rot="5400000">
              <a:off x="11427309" y="1320685"/>
              <a:ext cx="127608" cy="78339"/>
            </a:xfrm>
            <a:custGeom>
              <a:avLst/>
              <a:gdLst>
                <a:gd name="T0" fmla="*/ 24 w 39"/>
                <a:gd name="T1" fmla="*/ 0 h 26"/>
                <a:gd name="T2" fmla="*/ 20 w 39"/>
                <a:gd name="T3" fmla="*/ 25 h 26"/>
                <a:gd name="T4" fmla="*/ 24 w 39"/>
                <a:gd name="T5" fmla="*/ 0 h 26"/>
              </a:gdLst>
              <a:ahLst/>
              <a:cxnLst>
                <a:cxn ang="0">
                  <a:pos x="T0" y="T1"/>
                </a:cxn>
                <a:cxn ang="0">
                  <a:pos x="T2" y="T3"/>
                </a:cxn>
                <a:cxn ang="0">
                  <a:pos x="T4" y="T5"/>
                </a:cxn>
              </a:cxnLst>
              <a:rect l="0" t="0" r="r" b="b"/>
              <a:pathLst>
                <a:path w="39" h="26">
                  <a:moveTo>
                    <a:pt x="24" y="0"/>
                  </a:moveTo>
                  <a:cubicBezTo>
                    <a:pt x="39" y="2"/>
                    <a:pt x="36" y="26"/>
                    <a:pt x="20" y="25"/>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7" name="Freeform 27">
              <a:extLst>
                <a:ext uri="{FF2B5EF4-FFF2-40B4-BE49-F238E27FC236}">
                  <a16:creationId xmlns:a16="http://schemas.microsoft.com/office/drawing/2014/main" id="{C578E452-C96A-4AD6-03EF-7436CFB85BCE}"/>
                </a:ext>
              </a:extLst>
            </p:cNvPr>
            <p:cNvSpPr>
              <a:spLocks/>
            </p:cNvSpPr>
            <p:nvPr/>
          </p:nvSpPr>
          <p:spPr bwMode="auto">
            <a:xfrm rot="5400000">
              <a:off x="11407470" y="1778440"/>
              <a:ext cx="131153" cy="93843"/>
            </a:xfrm>
            <a:custGeom>
              <a:avLst/>
              <a:gdLst>
                <a:gd name="T0" fmla="*/ 22 w 40"/>
                <a:gd name="T1" fmla="*/ 0 h 31"/>
                <a:gd name="T2" fmla="*/ 16 w 40"/>
                <a:gd name="T3" fmla="*/ 25 h 31"/>
                <a:gd name="T4" fmla="*/ 22 w 40"/>
                <a:gd name="T5" fmla="*/ 0 h 31"/>
              </a:gdLst>
              <a:ahLst/>
              <a:cxnLst>
                <a:cxn ang="0">
                  <a:pos x="T0" y="T1"/>
                </a:cxn>
                <a:cxn ang="0">
                  <a:pos x="T2" y="T3"/>
                </a:cxn>
                <a:cxn ang="0">
                  <a:pos x="T4" y="T5"/>
                </a:cxn>
              </a:cxnLst>
              <a:rect l="0" t="0" r="r" b="b"/>
              <a:pathLst>
                <a:path w="40" h="31">
                  <a:moveTo>
                    <a:pt x="22" y="0"/>
                  </a:moveTo>
                  <a:cubicBezTo>
                    <a:pt x="39" y="3"/>
                    <a:pt x="40" y="31"/>
                    <a:pt x="16" y="25"/>
                  </a:cubicBezTo>
                  <a:cubicBezTo>
                    <a:pt x="0" y="7"/>
                    <a:pt x="13" y="4"/>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8" name="Freeform 28">
              <a:extLst>
                <a:ext uri="{FF2B5EF4-FFF2-40B4-BE49-F238E27FC236}">
                  <a16:creationId xmlns:a16="http://schemas.microsoft.com/office/drawing/2014/main" id="{C438EC8D-F884-2CCB-C0B8-F1DFF2933433}"/>
                </a:ext>
              </a:extLst>
            </p:cNvPr>
            <p:cNvSpPr>
              <a:spLocks/>
            </p:cNvSpPr>
            <p:nvPr/>
          </p:nvSpPr>
          <p:spPr bwMode="auto">
            <a:xfrm rot="5400000">
              <a:off x="11404869" y="1535195"/>
              <a:ext cx="127608" cy="69362"/>
            </a:xfrm>
            <a:custGeom>
              <a:avLst/>
              <a:gdLst>
                <a:gd name="T0" fmla="*/ 16 w 39"/>
                <a:gd name="T1" fmla="*/ 0 h 23"/>
                <a:gd name="T2" fmla="*/ 11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7"/>
                    <a:pt x="31" y="17"/>
                    <a:pt x="11" y="23"/>
                  </a:cubicBezTo>
                  <a:cubicBezTo>
                    <a:pt x="0" y="16"/>
                    <a:pt x="4" y="2"/>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9" name="Freeform 30">
              <a:extLst>
                <a:ext uri="{FF2B5EF4-FFF2-40B4-BE49-F238E27FC236}">
                  <a16:creationId xmlns:a16="http://schemas.microsoft.com/office/drawing/2014/main" id="{BA1C17DB-42EF-C725-6164-123558E5FD4B}"/>
                </a:ext>
              </a:extLst>
            </p:cNvPr>
            <p:cNvSpPr>
              <a:spLocks/>
            </p:cNvSpPr>
            <p:nvPr/>
          </p:nvSpPr>
          <p:spPr bwMode="auto">
            <a:xfrm rot="5400000">
              <a:off x="11480119" y="1078297"/>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0" name="Freeform 43">
              <a:extLst>
                <a:ext uri="{FF2B5EF4-FFF2-40B4-BE49-F238E27FC236}">
                  <a16:creationId xmlns:a16="http://schemas.microsoft.com/office/drawing/2014/main" id="{06750BBF-690D-5F90-5163-18063ADC2559}"/>
                </a:ext>
              </a:extLst>
            </p:cNvPr>
            <p:cNvSpPr>
              <a:spLocks/>
            </p:cNvSpPr>
            <p:nvPr/>
          </p:nvSpPr>
          <p:spPr bwMode="auto">
            <a:xfrm rot="5400000">
              <a:off x="11194111" y="860614"/>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1" name="Freeform 51">
              <a:extLst>
                <a:ext uri="{FF2B5EF4-FFF2-40B4-BE49-F238E27FC236}">
                  <a16:creationId xmlns:a16="http://schemas.microsoft.com/office/drawing/2014/main" id="{89906FC3-98D6-7517-878A-5C26150B3F65}"/>
                </a:ext>
              </a:extLst>
            </p:cNvPr>
            <p:cNvSpPr>
              <a:spLocks/>
            </p:cNvSpPr>
            <p:nvPr/>
          </p:nvSpPr>
          <p:spPr bwMode="auto">
            <a:xfrm rot="5400000">
              <a:off x="11167080" y="1015030"/>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2" name="Freeform 52">
              <a:extLst>
                <a:ext uri="{FF2B5EF4-FFF2-40B4-BE49-F238E27FC236}">
                  <a16:creationId xmlns:a16="http://schemas.microsoft.com/office/drawing/2014/main" id="{75F49575-E7DD-AE0C-5DF7-E0C73186764E}"/>
                </a:ext>
              </a:extLst>
            </p:cNvPr>
            <p:cNvSpPr>
              <a:spLocks/>
            </p:cNvSpPr>
            <p:nvPr/>
          </p:nvSpPr>
          <p:spPr bwMode="auto">
            <a:xfrm rot="5400000">
              <a:off x="11164085" y="450599"/>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3" name="Freeform 53">
              <a:extLst>
                <a:ext uri="{FF2B5EF4-FFF2-40B4-BE49-F238E27FC236}">
                  <a16:creationId xmlns:a16="http://schemas.microsoft.com/office/drawing/2014/main" id="{709045A5-2F7F-92CC-97B8-410B6D7E4D64}"/>
                </a:ext>
              </a:extLst>
            </p:cNvPr>
            <p:cNvSpPr>
              <a:spLocks/>
            </p:cNvSpPr>
            <p:nvPr/>
          </p:nvSpPr>
          <p:spPr bwMode="auto">
            <a:xfrm rot="5400000">
              <a:off x="11155166" y="1253803"/>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4" name="Freeform 54">
              <a:extLst>
                <a:ext uri="{FF2B5EF4-FFF2-40B4-BE49-F238E27FC236}">
                  <a16:creationId xmlns:a16="http://schemas.microsoft.com/office/drawing/2014/main" id="{703C71CC-B46F-7BBE-90EA-2001D8AD5478}"/>
                </a:ext>
              </a:extLst>
            </p:cNvPr>
            <p:cNvSpPr>
              <a:spLocks/>
            </p:cNvSpPr>
            <p:nvPr/>
          </p:nvSpPr>
          <p:spPr bwMode="auto">
            <a:xfrm rot="5400000">
              <a:off x="11141013" y="614227"/>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5" name="Freeform 55">
              <a:extLst>
                <a:ext uri="{FF2B5EF4-FFF2-40B4-BE49-F238E27FC236}">
                  <a16:creationId xmlns:a16="http://schemas.microsoft.com/office/drawing/2014/main" id="{B4C944EE-3B01-2182-831C-BAFA820EA37C}"/>
                </a:ext>
              </a:extLst>
            </p:cNvPr>
            <p:cNvSpPr>
              <a:spLocks/>
            </p:cNvSpPr>
            <p:nvPr/>
          </p:nvSpPr>
          <p:spPr bwMode="auto">
            <a:xfrm rot="5400000">
              <a:off x="11155026" y="1463404"/>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6" name="Freeform 56">
              <a:extLst>
                <a:ext uri="{FF2B5EF4-FFF2-40B4-BE49-F238E27FC236}">
                  <a16:creationId xmlns:a16="http://schemas.microsoft.com/office/drawing/2014/main" id="{727646B3-834E-594A-5B4B-B217CB5CC951}"/>
                </a:ext>
              </a:extLst>
            </p:cNvPr>
            <p:cNvSpPr>
              <a:spLocks/>
            </p:cNvSpPr>
            <p:nvPr/>
          </p:nvSpPr>
          <p:spPr bwMode="auto">
            <a:xfrm rot="5400000">
              <a:off x="11101585" y="2335317"/>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7" name="Freeform 57">
              <a:extLst>
                <a:ext uri="{FF2B5EF4-FFF2-40B4-BE49-F238E27FC236}">
                  <a16:creationId xmlns:a16="http://schemas.microsoft.com/office/drawing/2014/main" id="{4098E858-E702-BCEE-34E1-4FB7FCC0384A}"/>
                </a:ext>
              </a:extLst>
            </p:cNvPr>
            <p:cNvSpPr>
              <a:spLocks/>
            </p:cNvSpPr>
            <p:nvPr/>
          </p:nvSpPr>
          <p:spPr bwMode="auto">
            <a:xfrm rot="5400000">
              <a:off x="11141175" y="1673149"/>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8" name="Freeform 59">
              <a:extLst>
                <a:ext uri="{FF2B5EF4-FFF2-40B4-BE49-F238E27FC236}">
                  <a16:creationId xmlns:a16="http://schemas.microsoft.com/office/drawing/2014/main" id="{1D73C9C0-AEBB-4212-2317-04A443DE6CC0}"/>
                </a:ext>
              </a:extLst>
            </p:cNvPr>
            <p:cNvSpPr>
              <a:spLocks/>
            </p:cNvSpPr>
            <p:nvPr/>
          </p:nvSpPr>
          <p:spPr bwMode="auto">
            <a:xfrm rot="5400000">
              <a:off x="11120625" y="255502"/>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9" name="Freeform 60">
              <a:extLst>
                <a:ext uri="{FF2B5EF4-FFF2-40B4-BE49-F238E27FC236}">
                  <a16:creationId xmlns:a16="http://schemas.microsoft.com/office/drawing/2014/main" id="{7A9ADFE8-600D-EC70-1526-70D43721D479}"/>
                </a:ext>
              </a:extLst>
            </p:cNvPr>
            <p:cNvSpPr>
              <a:spLocks/>
            </p:cNvSpPr>
            <p:nvPr/>
          </p:nvSpPr>
          <p:spPr bwMode="auto">
            <a:xfrm rot="5400000">
              <a:off x="11115856" y="1902943"/>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0" name="Freeform 61">
              <a:extLst>
                <a:ext uri="{FF2B5EF4-FFF2-40B4-BE49-F238E27FC236}">
                  <a16:creationId xmlns:a16="http://schemas.microsoft.com/office/drawing/2014/main" id="{47093F4D-746D-B229-71F1-BBBD2A412DE7}"/>
                </a:ext>
              </a:extLst>
            </p:cNvPr>
            <p:cNvSpPr>
              <a:spLocks/>
            </p:cNvSpPr>
            <p:nvPr/>
          </p:nvSpPr>
          <p:spPr bwMode="auto">
            <a:xfrm rot="5400000">
              <a:off x="11082153" y="2137303"/>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1" name="Freeform 5">
              <a:extLst>
                <a:ext uri="{FF2B5EF4-FFF2-40B4-BE49-F238E27FC236}">
                  <a16:creationId xmlns:a16="http://schemas.microsoft.com/office/drawing/2014/main" id="{E79385DE-E8DC-D3BD-8F48-2B0EC4A7A4F0}"/>
                </a:ext>
              </a:extLst>
            </p:cNvPr>
            <p:cNvSpPr>
              <a:spLocks/>
            </p:cNvSpPr>
            <p:nvPr/>
          </p:nvSpPr>
          <p:spPr bwMode="auto">
            <a:xfrm rot="5400000">
              <a:off x="11410824" y="2818299"/>
              <a:ext cx="121406" cy="81603"/>
            </a:xfrm>
            <a:custGeom>
              <a:avLst/>
              <a:gdLst>
                <a:gd name="T0" fmla="*/ 20 w 37"/>
                <a:gd name="T1" fmla="*/ 1 h 27"/>
                <a:gd name="T2" fmla="*/ 22 w 37"/>
                <a:gd name="T3" fmla="*/ 27 h 27"/>
                <a:gd name="T4" fmla="*/ 20 w 37"/>
                <a:gd name="T5" fmla="*/ 1 h 27"/>
              </a:gdLst>
              <a:ahLst/>
              <a:cxnLst>
                <a:cxn ang="0">
                  <a:pos x="T0" y="T1"/>
                </a:cxn>
                <a:cxn ang="0">
                  <a:pos x="T2" y="T3"/>
                </a:cxn>
                <a:cxn ang="0">
                  <a:pos x="T4" y="T5"/>
                </a:cxn>
              </a:cxnLst>
              <a:rect l="0" t="0" r="r" b="b"/>
              <a:pathLst>
                <a:path w="37" h="27">
                  <a:moveTo>
                    <a:pt x="20" y="1"/>
                  </a:moveTo>
                  <a:cubicBezTo>
                    <a:pt x="31" y="1"/>
                    <a:pt x="37" y="24"/>
                    <a:pt x="22" y="27"/>
                  </a:cubicBezTo>
                  <a:cubicBezTo>
                    <a:pt x="2" y="27"/>
                    <a:pt x="0" y="0"/>
                    <a:pt x="20"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2" name="Freeform 6">
              <a:extLst>
                <a:ext uri="{FF2B5EF4-FFF2-40B4-BE49-F238E27FC236}">
                  <a16:creationId xmlns:a16="http://schemas.microsoft.com/office/drawing/2014/main" id="{ADB21756-515B-FDA0-F289-99C5BA0AC204}"/>
                </a:ext>
              </a:extLst>
            </p:cNvPr>
            <p:cNvSpPr>
              <a:spLocks/>
            </p:cNvSpPr>
            <p:nvPr/>
          </p:nvSpPr>
          <p:spPr bwMode="auto">
            <a:xfrm rot="5400000">
              <a:off x="11391700" y="5088176"/>
              <a:ext cx="124063" cy="87315"/>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3" name="Freeform 7">
              <a:extLst>
                <a:ext uri="{FF2B5EF4-FFF2-40B4-BE49-F238E27FC236}">
                  <a16:creationId xmlns:a16="http://schemas.microsoft.com/office/drawing/2014/main" id="{3CA68471-EC31-03E2-FABA-89DF61C95424}"/>
                </a:ext>
              </a:extLst>
            </p:cNvPr>
            <p:cNvSpPr>
              <a:spLocks/>
            </p:cNvSpPr>
            <p:nvPr/>
          </p:nvSpPr>
          <p:spPr bwMode="auto">
            <a:xfrm rot="5400000">
              <a:off x="11371127" y="2531128"/>
              <a:ext cx="138242"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4" name="Freeform 8">
              <a:extLst>
                <a:ext uri="{FF2B5EF4-FFF2-40B4-BE49-F238E27FC236}">
                  <a16:creationId xmlns:a16="http://schemas.microsoft.com/office/drawing/2014/main" id="{4C6DCACC-784C-B8E8-8898-8A3054F7BB17}"/>
                </a:ext>
              </a:extLst>
            </p:cNvPr>
            <p:cNvSpPr>
              <a:spLocks/>
            </p:cNvSpPr>
            <p:nvPr/>
          </p:nvSpPr>
          <p:spPr bwMode="auto">
            <a:xfrm rot="5400000">
              <a:off x="11401349" y="4735882"/>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5" name="Freeform 9">
              <a:extLst>
                <a:ext uri="{FF2B5EF4-FFF2-40B4-BE49-F238E27FC236}">
                  <a16:creationId xmlns:a16="http://schemas.microsoft.com/office/drawing/2014/main" id="{5142D3E8-23FC-2DE1-4133-445F85F85865}"/>
                </a:ext>
              </a:extLst>
            </p:cNvPr>
            <p:cNvSpPr>
              <a:spLocks/>
            </p:cNvSpPr>
            <p:nvPr/>
          </p:nvSpPr>
          <p:spPr bwMode="auto">
            <a:xfrm rot="5400000">
              <a:off x="11409487" y="4455410"/>
              <a:ext cx="121406" cy="88130"/>
            </a:xfrm>
            <a:custGeom>
              <a:avLst/>
              <a:gdLst>
                <a:gd name="T0" fmla="*/ 18 w 37"/>
                <a:gd name="T1" fmla="*/ 4 h 29"/>
                <a:gd name="T2" fmla="*/ 22 w 37"/>
                <a:gd name="T3" fmla="*/ 29 h 29"/>
                <a:gd name="T4" fmla="*/ 18 w 37"/>
                <a:gd name="T5" fmla="*/ 4 h 29"/>
              </a:gdLst>
              <a:ahLst/>
              <a:cxnLst>
                <a:cxn ang="0">
                  <a:pos x="T0" y="T1"/>
                </a:cxn>
                <a:cxn ang="0">
                  <a:pos x="T2" y="T3"/>
                </a:cxn>
                <a:cxn ang="0">
                  <a:pos x="T4" y="T5"/>
                </a:cxn>
              </a:cxnLst>
              <a:rect l="0" t="0" r="r" b="b"/>
              <a:pathLst>
                <a:path w="37" h="29">
                  <a:moveTo>
                    <a:pt x="18" y="4"/>
                  </a:moveTo>
                  <a:cubicBezTo>
                    <a:pt x="35" y="0"/>
                    <a:pt x="37" y="28"/>
                    <a:pt x="22" y="29"/>
                  </a:cubicBezTo>
                  <a:cubicBezTo>
                    <a:pt x="7" y="28"/>
                    <a:pt x="0" y="14"/>
                    <a:pt x="18"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6" name="Freeform 11">
              <a:extLst>
                <a:ext uri="{FF2B5EF4-FFF2-40B4-BE49-F238E27FC236}">
                  <a16:creationId xmlns:a16="http://schemas.microsoft.com/office/drawing/2014/main" id="{834331B7-F09D-F2F0-D7E6-0EB8C688F7F3}"/>
                </a:ext>
              </a:extLst>
            </p:cNvPr>
            <p:cNvSpPr>
              <a:spLocks/>
            </p:cNvSpPr>
            <p:nvPr/>
          </p:nvSpPr>
          <p:spPr bwMode="auto">
            <a:xfrm rot="5400000">
              <a:off x="11369848" y="4194178"/>
              <a:ext cx="143559" cy="102819"/>
            </a:xfrm>
            <a:custGeom>
              <a:avLst/>
              <a:gdLst>
                <a:gd name="T0" fmla="*/ 31 w 44"/>
                <a:gd name="T1" fmla="*/ 1 h 34"/>
                <a:gd name="T2" fmla="*/ 42 w 44"/>
                <a:gd name="T3" fmla="*/ 19 h 34"/>
                <a:gd name="T4" fmla="*/ 31 w 44"/>
                <a:gd name="T5" fmla="*/ 1 h 34"/>
              </a:gdLst>
              <a:ahLst/>
              <a:cxnLst>
                <a:cxn ang="0">
                  <a:pos x="T0" y="T1"/>
                </a:cxn>
                <a:cxn ang="0">
                  <a:pos x="T2" y="T3"/>
                </a:cxn>
                <a:cxn ang="0">
                  <a:pos x="T4" y="T5"/>
                </a:cxn>
              </a:cxnLst>
              <a:rect l="0" t="0" r="r" b="b"/>
              <a:pathLst>
                <a:path w="44" h="34">
                  <a:moveTo>
                    <a:pt x="31" y="1"/>
                  </a:moveTo>
                  <a:cubicBezTo>
                    <a:pt x="39" y="0"/>
                    <a:pt x="44" y="12"/>
                    <a:pt x="42" y="19"/>
                  </a:cubicBezTo>
                  <a:cubicBezTo>
                    <a:pt x="25" y="34"/>
                    <a:pt x="0" y="8"/>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7" name="Freeform 12">
              <a:extLst>
                <a:ext uri="{FF2B5EF4-FFF2-40B4-BE49-F238E27FC236}">
                  <a16:creationId xmlns:a16="http://schemas.microsoft.com/office/drawing/2014/main" id="{305070D6-F045-EA4D-B977-990FA5AD80A8}"/>
                </a:ext>
              </a:extLst>
            </p:cNvPr>
            <p:cNvSpPr>
              <a:spLocks/>
            </p:cNvSpPr>
            <p:nvPr/>
          </p:nvSpPr>
          <p:spPr bwMode="auto">
            <a:xfrm rot="5400000">
              <a:off x="11381624" y="3691697"/>
              <a:ext cx="134697" cy="81603"/>
            </a:xfrm>
            <a:custGeom>
              <a:avLst/>
              <a:gdLst>
                <a:gd name="T0" fmla="*/ 22 w 41"/>
                <a:gd name="T1" fmla="*/ 0 h 27"/>
                <a:gd name="T2" fmla="*/ 8 w 41"/>
                <a:gd name="T3" fmla="*/ 20 h 27"/>
                <a:gd name="T4" fmla="*/ 22 w 41"/>
                <a:gd name="T5" fmla="*/ 0 h 27"/>
              </a:gdLst>
              <a:ahLst/>
              <a:cxnLst>
                <a:cxn ang="0">
                  <a:pos x="T0" y="T1"/>
                </a:cxn>
                <a:cxn ang="0">
                  <a:pos x="T2" y="T3"/>
                </a:cxn>
                <a:cxn ang="0">
                  <a:pos x="T4" y="T5"/>
                </a:cxn>
              </a:cxnLst>
              <a:rect l="0" t="0" r="r" b="b"/>
              <a:pathLst>
                <a:path w="41" h="27">
                  <a:moveTo>
                    <a:pt x="22" y="0"/>
                  </a:moveTo>
                  <a:cubicBezTo>
                    <a:pt x="41" y="12"/>
                    <a:pt x="24" y="27"/>
                    <a:pt x="8" y="20"/>
                  </a:cubicBezTo>
                  <a:cubicBezTo>
                    <a:pt x="0" y="7"/>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8" name="Freeform 13">
              <a:extLst>
                <a:ext uri="{FF2B5EF4-FFF2-40B4-BE49-F238E27FC236}">
                  <a16:creationId xmlns:a16="http://schemas.microsoft.com/office/drawing/2014/main" id="{9A4AB825-6845-E0D4-F157-1B948E193751}"/>
                </a:ext>
              </a:extLst>
            </p:cNvPr>
            <p:cNvSpPr>
              <a:spLocks/>
            </p:cNvSpPr>
            <p:nvPr/>
          </p:nvSpPr>
          <p:spPr bwMode="auto">
            <a:xfrm rot="5400000">
              <a:off x="11417787" y="3075050"/>
              <a:ext cx="124951" cy="69362"/>
            </a:xfrm>
            <a:custGeom>
              <a:avLst/>
              <a:gdLst>
                <a:gd name="T0" fmla="*/ 26 w 38"/>
                <a:gd name="T1" fmla="*/ 0 h 23"/>
                <a:gd name="T2" fmla="*/ 25 w 38"/>
                <a:gd name="T3" fmla="*/ 23 h 23"/>
                <a:gd name="T4" fmla="*/ 26 w 38"/>
                <a:gd name="T5" fmla="*/ 0 h 23"/>
              </a:gdLst>
              <a:ahLst/>
              <a:cxnLst>
                <a:cxn ang="0">
                  <a:pos x="T0" y="T1"/>
                </a:cxn>
                <a:cxn ang="0">
                  <a:pos x="T2" y="T3"/>
                </a:cxn>
                <a:cxn ang="0">
                  <a:pos x="T4" y="T5"/>
                </a:cxn>
              </a:cxnLst>
              <a:rect l="0" t="0" r="r" b="b"/>
              <a:pathLst>
                <a:path w="38" h="23">
                  <a:moveTo>
                    <a:pt x="26" y="0"/>
                  </a:moveTo>
                  <a:cubicBezTo>
                    <a:pt x="38" y="0"/>
                    <a:pt x="37" y="20"/>
                    <a:pt x="25" y="23"/>
                  </a:cubicBezTo>
                  <a:cubicBezTo>
                    <a:pt x="0" y="23"/>
                    <a:pt x="5" y="1"/>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9" name="Freeform 14">
              <a:extLst>
                <a:ext uri="{FF2B5EF4-FFF2-40B4-BE49-F238E27FC236}">
                  <a16:creationId xmlns:a16="http://schemas.microsoft.com/office/drawing/2014/main" id="{1DC24A75-0693-795A-17CD-2BC189B01B0A}"/>
                </a:ext>
              </a:extLst>
            </p:cNvPr>
            <p:cNvSpPr>
              <a:spLocks/>
            </p:cNvSpPr>
            <p:nvPr/>
          </p:nvSpPr>
          <p:spPr bwMode="auto">
            <a:xfrm rot="5400000">
              <a:off x="11376729" y="3335597"/>
              <a:ext cx="134697" cy="84866"/>
            </a:xfrm>
            <a:custGeom>
              <a:avLst/>
              <a:gdLst>
                <a:gd name="T0" fmla="*/ 26 w 41"/>
                <a:gd name="T1" fmla="*/ 1 h 28"/>
                <a:gd name="T2" fmla="*/ 39 w 41"/>
                <a:gd name="T3" fmla="*/ 20 h 28"/>
                <a:gd name="T4" fmla="*/ 26 w 41"/>
                <a:gd name="T5" fmla="*/ 1 h 28"/>
              </a:gdLst>
              <a:ahLst/>
              <a:cxnLst>
                <a:cxn ang="0">
                  <a:pos x="T0" y="T1"/>
                </a:cxn>
                <a:cxn ang="0">
                  <a:pos x="T2" y="T3"/>
                </a:cxn>
                <a:cxn ang="0">
                  <a:pos x="T4" y="T5"/>
                </a:cxn>
              </a:cxnLst>
              <a:rect l="0" t="0" r="r" b="b"/>
              <a:pathLst>
                <a:path w="41" h="28">
                  <a:moveTo>
                    <a:pt x="26" y="1"/>
                  </a:moveTo>
                  <a:cubicBezTo>
                    <a:pt x="34" y="0"/>
                    <a:pt x="41" y="12"/>
                    <a:pt x="39" y="20"/>
                  </a:cubicBezTo>
                  <a:cubicBezTo>
                    <a:pt x="17" y="28"/>
                    <a:pt x="0" y="12"/>
                    <a:pt x="26"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0" name="Freeform 16">
              <a:extLst>
                <a:ext uri="{FF2B5EF4-FFF2-40B4-BE49-F238E27FC236}">
                  <a16:creationId xmlns:a16="http://schemas.microsoft.com/office/drawing/2014/main" id="{7623FAB8-FD45-2810-775A-D5F12B0C5975}"/>
                </a:ext>
              </a:extLst>
            </p:cNvPr>
            <p:cNvSpPr>
              <a:spLocks/>
            </p:cNvSpPr>
            <p:nvPr/>
          </p:nvSpPr>
          <p:spPr bwMode="auto">
            <a:xfrm rot="5400000">
              <a:off x="11360464" y="3934729"/>
              <a:ext cx="143559" cy="97107"/>
            </a:xfrm>
            <a:custGeom>
              <a:avLst/>
              <a:gdLst>
                <a:gd name="T0" fmla="*/ 31 w 44"/>
                <a:gd name="T1" fmla="*/ 1 h 32"/>
                <a:gd name="T2" fmla="*/ 43 w 44"/>
                <a:gd name="T3" fmla="*/ 15 h 32"/>
                <a:gd name="T4" fmla="*/ 31 w 44"/>
                <a:gd name="T5" fmla="*/ 1 h 32"/>
              </a:gdLst>
              <a:ahLst/>
              <a:cxnLst>
                <a:cxn ang="0">
                  <a:pos x="T0" y="T1"/>
                </a:cxn>
                <a:cxn ang="0">
                  <a:pos x="T2" y="T3"/>
                </a:cxn>
                <a:cxn ang="0">
                  <a:pos x="T4" y="T5"/>
                </a:cxn>
              </a:cxnLst>
              <a:rect l="0" t="0" r="r" b="b"/>
              <a:pathLst>
                <a:path w="44" h="32">
                  <a:moveTo>
                    <a:pt x="31" y="1"/>
                  </a:moveTo>
                  <a:cubicBezTo>
                    <a:pt x="40" y="0"/>
                    <a:pt x="44" y="8"/>
                    <a:pt x="43" y="15"/>
                  </a:cubicBezTo>
                  <a:cubicBezTo>
                    <a:pt x="29" y="32"/>
                    <a:pt x="0" y="6"/>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1" name="Freeform 17">
              <a:extLst>
                <a:ext uri="{FF2B5EF4-FFF2-40B4-BE49-F238E27FC236}">
                  <a16:creationId xmlns:a16="http://schemas.microsoft.com/office/drawing/2014/main" id="{AFB53E66-FB09-7C3D-5E42-BA4B99CBF4DE}"/>
                </a:ext>
              </a:extLst>
            </p:cNvPr>
            <p:cNvSpPr>
              <a:spLocks/>
            </p:cNvSpPr>
            <p:nvPr/>
          </p:nvSpPr>
          <p:spPr bwMode="auto">
            <a:xfrm rot="5400000">
              <a:off x="11395443" y="5347417"/>
              <a:ext cx="94821" cy="69362"/>
            </a:xfrm>
            <a:custGeom>
              <a:avLst/>
              <a:gdLst>
                <a:gd name="T0" fmla="*/ 13 w 29"/>
                <a:gd name="T1" fmla="*/ 0 h 23"/>
                <a:gd name="T2" fmla="*/ 13 w 29"/>
                <a:gd name="T3" fmla="*/ 23 h 23"/>
                <a:gd name="T4" fmla="*/ 13 w 29"/>
                <a:gd name="T5" fmla="*/ 0 h 23"/>
              </a:gdLst>
              <a:ahLst/>
              <a:cxnLst>
                <a:cxn ang="0">
                  <a:pos x="T0" y="T1"/>
                </a:cxn>
                <a:cxn ang="0">
                  <a:pos x="T2" y="T3"/>
                </a:cxn>
                <a:cxn ang="0">
                  <a:pos x="T4" y="T5"/>
                </a:cxn>
              </a:cxnLst>
              <a:rect l="0" t="0" r="r" b="b"/>
              <a:pathLst>
                <a:path w="29" h="23">
                  <a:moveTo>
                    <a:pt x="13" y="0"/>
                  </a:moveTo>
                  <a:cubicBezTo>
                    <a:pt x="27" y="0"/>
                    <a:pt x="29" y="22"/>
                    <a:pt x="13" y="23"/>
                  </a:cubicBezTo>
                  <a:cubicBezTo>
                    <a:pt x="2" y="22"/>
                    <a:pt x="0" y="2"/>
                    <a:pt x="1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2" name="Freeform 21">
              <a:extLst>
                <a:ext uri="{FF2B5EF4-FFF2-40B4-BE49-F238E27FC236}">
                  <a16:creationId xmlns:a16="http://schemas.microsoft.com/office/drawing/2014/main" id="{C0748BCE-826C-3D38-4EA4-53C9E7ECCA74}"/>
                </a:ext>
              </a:extLst>
            </p:cNvPr>
            <p:cNvSpPr>
              <a:spLocks/>
            </p:cNvSpPr>
            <p:nvPr/>
          </p:nvSpPr>
          <p:spPr bwMode="auto">
            <a:xfrm rot="5400000">
              <a:off x="11343434" y="5658571"/>
              <a:ext cx="140901" cy="102819"/>
            </a:xfrm>
            <a:custGeom>
              <a:avLst/>
              <a:gdLst>
                <a:gd name="T0" fmla="*/ 24 w 43"/>
                <a:gd name="T1" fmla="*/ 0 h 34"/>
                <a:gd name="T2" fmla="*/ 14 w 43"/>
                <a:gd name="T3" fmla="*/ 23 h 34"/>
                <a:gd name="T4" fmla="*/ 24 w 43"/>
                <a:gd name="T5" fmla="*/ 0 h 34"/>
              </a:gdLst>
              <a:ahLst/>
              <a:cxnLst>
                <a:cxn ang="0">
                  <a:pos x="T0" y="T1"/>
                </a:cxn>
                <a:cxn ang="0">
                  <a:pos x="T2" y="T3"/>
                </a:cxn>
                <a:cxn ang="0">
                  <a:pos x="T4" y="T5"/>
                </a:cxn>
              </a:cxnLst>
              <a:rect l="0" t="0" r="r" b="b"/>
              <a:pathLst>
                <a:path w="43" h="34">
                  <a:moveTo>
                    <a:pt x="24" y="0"/>
                  </a:moveTo>
                  <a:cubicBezTo>
                    <a:pt x="43" y="3"/>
                    <a:pt x="28" y="34"/>
                    <a:pt x="14" y="23"/>
                  </a:cubicBezTo>
                  <a:cubicBezTo>
                    <a:pt x="0" y="28"/>
                    <a:pt x="4" y="5"/>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3" name="Freeform 25">
              <a:extLst>
                <a:ext uri="{FF2B5EF4-FFF2-40B4-BE49-F238E27FC236}">
                  <a16:creationId xmlns:a16="http://schemas.microsoft.com/office/drawing/2014/main" id="{E3088280-5A11-FEE1-C425-5F9B91385661}"/>
                </a:ext>
              </a:extLst>
            </p:cNvPr>
            <p:cNvSpPr>
              <a:spLocks/>
            </p:cNvSpPr>
            <p:nvPr/>
          </p:nvSpPr>
          <p:spPr bwMode="auto">
            <a:xfrm rot="5400000">
              <a:off x="11324095" y="6423833"/>
              <a:ext cx="134697" cy="93843"/>
            </a:xfrm>
            <a:custGeom>
              <a:avLst/>
              <a:gdLst>
                <a:gd name="T0" fmla="*/ 23 w 41"/>
                <a:gd name="T1" fmla="*/ 0 h 31"/>
                <a:gd name="T2" fmla="*/ 17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1"/>
                    <a:pt x="41" y="31"/>
                    <a:pt x="17" y="25"/>
                  </a:cubicBezTo>
                  <a:cubicBezTo>
                    <a:pt x="0" y="7"/>
                    <a:pt x="17" y="4"/>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4" name="Freeform 29">
              <a:extLst>
                <a:ext uri="{FF2B5EF4-FFF2-40B4-BE49-F238E27FC236}">
                  <a16:creationId xmlns:a16="http://schemas.microsoft.com/office/drawing/2014/main" id="{7C801BDC-004A-68E7-856A-D681506B7733}"/>
                </a:ext>
              </a:extLst>
            </p:cNvPr>
            <p:cNvSpPr>
              <a:spLocks/>
            </p:cNvSpPr>
            <p:nvPr/>
          </p:nvSpPr>
          <p:spPr bwMode="auto">
            <a:xfrm rot="5400000">
              <a:off x="11324317" y="5897278"/>
              <a:ext cx="118747" cy="120771"/>
            </a:xfrm>
            <a:custGeom>
              <a:avLst/>
              <a:gdLst>
                <a:gd name="T0" fmla="*/ 16 w 36"/>
                <a:gd name="T1" fmla="*/ 4 h 40"/>
                <a:gd name="T2" fmla="*/ 34 w 36"/>
                <a:gd name="T3" fmla="*/ 15 h 40"/>
                <a:gd name="T4" fmla="*/ 16 w 36"/>
                <a:gd name="T5" fmla="*/ 4 h 40"/>
              </a:gdLst>
              <a:ahLst/>
              <a:cxnLst>
                <a:cxn ang="0">
                  <a:pos x="T0" y="T1"/>
                </a:cxn>
                <a:cxn ang="0">
                  <a:pos x="T2" y="T3"/>
                </a:cxn>
                <a:cxn ang="0">
                  <a:pos x="T4" y="T5"/>
                </a:cxn>
              </a:cxnLst>
              <a:rect l="0" t="0" r="r" b="b"/>
              <a:pathLst>
                <a:path w="36" h="40">
                  <a:moveTo>
                    <a:pt x="16" y="4"/>
                  </a:moveTo>
                  <a:cubicBezTo>
                    <a:pt x="36" y="5"/>
                    <a:pt x="33" y="0"/>
                    <a:pt x="34"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5" name="Freeform 31">
              <a:extLst>
                <a:ext uri="{FF2B5EF4-FFF2-40B4-BE49-F238E27FC236}">
                  <a16:creationId xmlns:a16="http://schemas.microsoft.com/office/drawing/2014/main" id="{0BDA8CC8-E51E-5BF7-CBC2-B60291A802FE}"/>
                </a:ext>
              </a:extLst>
            </p:cNvPr>
            <p:cNvSpPr>
              <a:spLocks/>
            </p:cNvSpPr>
            <p:nvPr/>
          </p:nvSpPr>
          <p:spPr bwMode="auto">
            <a:xfrm rot="5400000">
              <a:off x="11356013" y="6183127"/>
              <a:ext cx="131153" cy="72626"/>
            </a:xfrm>
            <a:custGeom>
              <a:avLst/>
              <a:gdLst>
                <a:gd name="T0" fmla="*/ 24 w 40"/>
                <a:gd name="T1" fmla="*/ 0 h 24"/>
                <a:gd name="T2" fmla="*/ 25 w 40"/>
                <a:gd name="T3" fmla="*/ 24 h 24"/>
                <a:gd name="T4" fmla="*/ 24 w 40"/>
                <a:gd name="T5" fmla="*/ 0 h 24"/>
              </a:gdLst>
              <a:ahLst/>
              <a:cxnLst>
                <a:cxn ang="0">
                  <a:pos x="T0" y="T1"/>
                </a:cxn>
                <a:cxn ang="0">
                  <a:pos x="T2" y="T3"/>
                </a:cxn>
                <a:cxn ang="0">
                  <a:pos x="T4" y="T5"/>
                </a:cxn>
              </a:cxnLst>
              <a:rect l="0" t="0" r="r" b="b"/>
              <a:pathLst>
                <a:path w="40" h="24">
                  <a:moveTo>
                    <a:pt x="24" y="0"/>
                  </a:moveTo>
                  <a:cubicBezTo>
                    <a:pt x="40" y="0"/>
                    <a:pt x="38" y="20"/>
                    <a:pt x="25" y="24"/>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6" name="Freeform 32">
              <a:extLst>
                <a:ext uri="{FF2B5EF4-FFF2-40B4-BE49-F238E27FC236}">
                  <a16:creationId xmlns:a16="http://schemas.microsoft.com/office/drawing/2014/main" id="{3B0B61F7-5A35-A15E-6E4B-6D6A298FFA5E}"/>
                </a:ext>
              </a:extLst>
            </p:cNvPr>
            <p:cNvSpPr>
              <a:spLocks/>
            </p:cNvSpPr>
            <p:nvPr/>
          </p:nvSpPr>
          <p:spPr bwMode="auto">
            <a:xfrm rot="5400000">
              <a:off x="11104198" y="3296179"/>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7" name="Freeform 33">
              <a:extLst>
                <a:ext uri="{FF2B5EF4-FFF2-40B4-BE49-F238E27FC236}">
                  <a16:creationId xmlns:a16="http://schemas.microsoft.com/office/drawing/2014/main" id="{81D6A465-F994-20E5-49E8-175597AD68B2}"/>
                </a:ext>
              </a:extLst>
            </p:cNvPr>
            <p:cNvSpPr>
              <a:spLocks/>
            </p:cNvSpPr>
            <p:nvPr/>
          </p:nvSpPr>
          <p:spPr bwMode="auto">
            <a:xfrm rot="5400000">
              <a:off x="11134111" y="4387490"/>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8" name="Freeform 34">
              <a:extLst>
                <a:ext uri="{FF2B5EF4-FFF2-40B4-BE49-F238E27FC236}">
                  <a16:creationId xmlns:a16="http://schemas.microsoft.com/office/drawing/2014/main" id="{D75A0419-EF75-A155-9681-652E6B346EA9}"/>
                </a:ext>
              </a:extLst>
            </p:cNvPr>
            <p:cNvSpPr>
              <a:spLocks/>
            </p:cNvSpPr>
            <p:nvPr/>
          </p:nvSpPr>
          <p:spPr bwMode="auto">
            <a:xfrm rot="5400000">
              <a:off x="11138041" y="5384813"/>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9" name="Freeform 35">
              <a:extLst>
                <a:ext uri="{FF2B5EF4-FFF2-40B4-BE49-F238E27FC236}">
                  <a16:creationId xmlns:a16="http://schemas.microsoft.com/office/drawing/2014/main" id="{45DD044E-FBD8-59A7-C0A4-1B4C0C42510D}"/>
                </a:ext>
              </a:extLst>
            </p:cNvPr>
            <p:cNvSpPr>
              <a:spLocks/>
            </p:cNvSpPr>
            <p:nvPr/>
          </p:nvSpPr>
          <p:spPr bwMode="auto">
            <a:xfrm rot="5400000">
              <a:off x="11133693" y="4595717"/>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0" name="Freeform 36">
              <a:extLst>
                <a:ext uri="{FF2B5EF4-FFF2-40B4-BE49-F238E27FC236}">
                  <a16:creationId xmlns:a16="http://schemas.microsoft.com/office/drawing/2014/main" id="{ED7D8618-6C65-EAFD-D6C9-9BDCFD912A6C}"/>
                </a:ext>
              </a:extLst>
            </p:cNvPr>
            <p:cNvSpPr>
              <a:spLocks/>
            </p:cNvSpPr>
            <p:nvPr/>
          </p:nvSpPr>
          <p:spPr bwMode="auto">
            <a:xfrm rot="5400000">
              <a:off x="11105830" y="6046702"/>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1" name="Freeform 37">
              <a:extLst>
                <a:ext uri="{FF2B5EF4-FFF2-40B4-BE49-F238E27FC236}">
                  <a16:creationId xmlns:a16="http://schemas.microsoft.com/office/drawing/2014/main" id="{80EC0767-4417-DE89-BD3D-00D457589FCD}"/>
                </a:ext>
              </a:extLst>
            </p:cNvPr>
            <p:cNvSpPr>
              <a:spLocks/>
            </p:cNvSpPr>
            <p:nvPr/>
          </p:nvSpPr>
          <p:spPr bwMode="auto">
            <a:xfrm rot="5400000">
              <a:off x="11117596" y="3060239"/>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2" name="Freeform 38">
              <a:extLst>
                <a:ext uri="{FF2B5EF4-FFF2-40B4-BE49-F238E27FC236}">
                  <a16:creationId xmlns:a16="http://schemas.microsoft.com/office/drawing/2014/main" id="{9ECD19A6-4F3F-15B6-5735-411CA65BA36C}"/>
                </a:ext>
              </a:extLst>
            </p:cNvPr>
            <p:cNvSpPr>
              <a:spLocks/>
            </p:cNvSpPr>
            <p:nvPr/>
          </p:nvSpPr>
          <p:spPr bwMode="auto">
            <a:xfrm rot="5400000">
              <a:off x="11125265" y="4900335"/>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3" name="Freeform 39">
              <a:extLst>
                <a:ext uri="{FF2B5EF4-FFF2-40B4-BE49-F238E27FC236}">
                  <a16:creationId xmlns:a16="http://schemas.microsoft.com/office/drawing/2014/main" id="{812AA157-A92D-EA70-8BFE-88D61D0C1E14}"/>
                </a:ext>
              </a:extLst>
            </p:cNvPr>
            <p:cNvSpPr>
              <a:spLocks/>
            </p:cNvSpPr>
            <p:nvPr/>
          </p:nvSpPr>
          <p:spPr bwMode="auto">
            <a:xfrm rot="5400000">
              <a:off x="11117373" y="5141456"/>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4" name="Freeform 40">
              <a:extLst>
                <a:ext uri="{FF2B5EF4-FFF2-40B4-BE49-F238E27FC236}">
                  <a16:creationId xmlns:a16="http://schemas.microsoft.com/office/drawing/2014/main" id="{6B31E4CC-E710-8892-2E71-34DC876F6512}"/>
                </a:ext>
              </a:extLst>
            </p:cNvPr>
            <p:cNvSpPr>
              <a:spLocks/>
            </p:cNvSpPr>
            <p:nvPr/>
          </p:nvSpPr>
          <p:spPr bwMode="auto">
            <a:xfrm rot="5400000">
              <a:off x="11112337" y="2598157"/>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5" name="Freeform 41">
              <a:extLst>
                <a:ext uri="{FF2B5EF4-FFF2-40B4-BE49-F238E27FC236}">
                  <a16:creationId xmlns:a16="http://schemas.microsoft.com/office/drawing/2014/main" id="{85E5200A-6950-CF88-4242-8FD3D625DEA5}"/>
                </a:ext>
              </a:extLst>
            </p:cNvPr>
            <p:cNvSpPr>
              <a:spLocks/>
            </p:cNvSpPr>
            <p:nvPr/>
          </p:nvSpPr>
          <p:spPr bwMode="auto">
            <a:xfrm rot="5400000">
              <a:off x="11105830" y="6278710"/>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6" name="Freeform 42">
              <a:extLst>
                <a:ext uri="{FF2B5EF4-FFF2-40B4-BE49-F238E27FC236}">
                  <a16:creationId xmlns:a16="http://schemas.microsoft.com/office/drawing/2014/main" id="{CA54D161-9EF8-78DF-1B0A-4766817848FC}"/>
                </a:ext>
              </a:extLst>
            </p:cNvPr>
            <p:cNvSpPr>
              <a:spLocks/>
            </p:cNvSpPr>
            <p:nvPr/>
          </p:nvSpPr>
          <p:spPr bwMode="auto">
            <a:xfrm rot="5400000">
              <a:off x="11093998" y="5596726"/>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7" name="Freeform 44">
              <a:extLst>
                <a:ext uri="{FF2B5EF4-FFF2-40B4-BE49-F238E27FC236}">
                  <a16:creationId xmlns:a16="http://schemas.microsoft.com/office/drawing/2014/main" id="{C64272B3-20CB-3F91-8A8F-595CFB252B07}"/>
                </a:ext>
              </a:extLst>
            </p:cNvPr>
            <p:cNvSpPr>
              <a:spLocks/>
            </p:cNvSpPr>
            <p:nvPr/>
          </p:nvSpPr>
          <p:spPr bwMode="auto">
            <a:xfrm rot="5400000">
              <a:off x="11097788" y="4080854"/>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8" name="Freeform 45">
              <a:extLst>
                <a:ext uri="{FF2B5EF4-FFF2-40B4-BE49-F238E27FC236}">
                  <a16:creationId xmlns:a16="http://schemas.microsoft.com/office/drawing/2014/main" id="{4E27BC89-3702-B5D8-FF7A-2A9DC0C0EC12}"/>
                </a:ext>
              </a:extLst>
            </p:cNvPr>
            <p:cNvSpPr>
              <a:spLocks/>
            </p:cNvSpPr>
            <p:nvPr/>
          </p:nvSpPr>
          <p:spPr bwMode="auto">
            <a:xfrm rot="5400000">
              <a:off x="11075637" y="5836680"/>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9" name="Freeform 46">
              <a:extLst>
                <a:ext uri="{FF2B5EF4-FFF2-40B4-BE49-F238E27FC236}">
                  <a16:creationId xmlns:a16="http://schemas.microsoft.com/office/drawing/2014/main" id="{83653270-5B66-5986-EFCD-119B007A9B56}"/>
                </a:ext>
              </a:extLst>
            </p:cNvPr>
            <p:cNvSpPr>
              <a:spLocks/>
            </p:cNvSpPr>
            <p:nvPr/>
          </p:nvSpPr>
          <p:spPr bwMode="auto">
            <a:xfrm rot="5400000">
              <a:off x="11124696" y="2830776"/>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0" name="Freeform 47">
              <a:extLst>
                <a:ext uri="{FF2B5EF4-FFF2-40B4-BE49-F238E27FC236}">
                  <a16:creationId xmlns:a16="http://schemas.microsoft.com/office/drawing/2014/main" id="{F3BF5718-BDC9-840C-4E9A-1D89A5934ADF}"/>
                </a:ext>
              </a:extLst>
            </p:cNvPr>
            <p:cNvSpPr>
              <a:spLocks/>
            </p:cNvSpPr>
            <p:nvPr/>
          </p:nvSpPr>
          <p:spPr bwMode="auto">
            <a:xfrm rot="5400000">
              <a:off x="11082841" y="3849727"/>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1" name="Freeform 48">
              <a:extLst>
                <a:ext uri="{FF2B5EF4-FFF2-40B4-BE49-F238E27FC236}">
                  <a16:creationId xmlns:a16="http://schemas.microsoft.com/office/drawing/2014/main" id="{C228B2C6-09B9-0197-99EA-39EC047DF7BD}"/>
                </a:ext>
              </a:extLst>
            </p:cNvPr>
            <p:cNvSpPr>
              <a:spLocks/>
            </p:cNvSpPr>
            <p:nvPr/>
          </p:nvSpPr>
          <p:spPr bwMode="auto">
            <a:xfrm rot="5400000">
              <a:off x="11078098" y="3616257"/>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2" name="Freeform 49">
              <a:extLst>
                <a:ext uri="{FF2B5EF4-FFF2-40B4-BE49-F238E27FC236}">
                  <a16:creationId xmlns:a16="http://schemas.microsoft.com/office/drawing/2014/main" id="{57C6648C-C0B4-BD17-D230-91DE452DAB11}"/>
                </a:ext>
              </a:extLst>
            </p:cNvPr>
            <p:cNvSpPr>
              <a:spLocks/>
            </p:cNvSpPr>
            <p:nvPr/>
          </p:nvSpPr>
          <p:spPr bwMode="auto">
            <a:xfrm rot="5400000">
              <a:off x="11076712" y="6507925"/>
              <a:ext cx="127608" cy="81603"/>
            </a:xfrm>
            <a:custGeom>
              <a:avLst/>
              <a:gdLst>
                <a:gd name="T0" fmla="*/ 21 w 39"/>
                <a:gd name="T1" fmla="*/ 2 h 27"/>
                <a:gd name="T2" fmla="*/ 26 w 39"/>
                <a:gd name="T3" fmla="*/ 24 h 27"/>
                <a:gd name="T4" fmla="*/ 21 w 39"/>
                <a:gd name="T5" fmla="*/ 2 h 27"/>
              </a:gdLst>
              <a:ahLst/>
              <a:cxnLst>
                <a:cxn ang="0">
                  <a:pos x="T0" y="T1"/>
                </a:cxn>
                <a:cxn ang="0">
                  <a:pos x="T2" y="T3"/>
                </a:cxn>
                <a:cxn ang="0">
                  <a:pos x="T4" y="T5"/>
                </a:cxn>
              </a:cxnLst>
              <a:rect l="0" t="0" r="r" b="b"/>
              <a:pathLst>
                <a:path w="39" h="27">
                  <a:moveTo>
                    <a:pt x="21" y="2"/>
                  </a:moveTo>
                  <a:cubicBezTo>
                    <a:pt x="36" y="0"/>
                    <a:pt x="39" y="17"/>
                    <a:pt x="26" y="24"/>
                  </a:cubicBezTo>
                  <a:cubicBezTo>
                    <a:pt x="8" y="27"/>
                    <a:pt x="0" y="9"/>
                    <a:pt x="21"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3" name="Freeform 8">
              <a:extLst>
                <a:ext uri="{FF2B5EF4-FFF2-40B4-BE49-F238E27FC236}">
                  <a16:creationId xmlns:a16="http://schemas.microsoft.com/office/drawing/2014/main" id="{9AC9B6FA-998F-B567-2F39-781F57ACA705}"/>
                </a:ext>
              </a:extLst>
            </p:cNvPr>
            <p:cNvSpPr>
              <a:spLocks/>
            </p:cNvSpPr>
            <p:nvPr/>
          </p:nvSpPr>
          <p:spPr bwMode="auto">
            <a:xfrm rot="5400000">
              <a:off x="11141853" y="3490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4" name="Freeform 106">
              <a:extLst>
                <a:ext uri="{FF2B5EF4-FFF2-40B4-BE49-F238E27FC236}">
                  <a16:creationId xmlns:a16="http://schemas.microsoft.com/office/drawing/2014/main" id="{42B138FE-612F-3B50-AB2F-C13E6E2A8758}"/>
                </a:ext>
              </a:extLst>
            </p:cNvPr>
            <p:cNvSpPr>
              <a:spLocks/>
            </p:cNvSpPr>
            <p:nvPr/>
          </p:nvSpPr>
          <p:spPr bwMode="auto">
            <a:xfrm rot="5400000">
              <a:off x="11301184" y="663967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grpSp>
    </p:spTree>
    <p:extLst>
      <p:ext uri="{BB962C8B-B14F-4D97-AF65-F5344CB8AC3E}">
        <p14:creationId xmlns:p14="http://schemas.microsoft.com/office/powerpoint/2010/main" val="41803968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 subtitle + picture">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EA2DA2D8-BB25-E131-004D-ACBE1B9EAF7E}"/>
              </a:ext>
              <a:ext uri="{C183D7F6-B498-43B3-948B-1728B52AA6E4}">
                <adec:decorative xmlns:adec="http://schemas.microsoft.com/office/drawing/2017/decorative" val="1"/>
              </a:ext>
            </a:extLst>
          </p:cNvPr>
          <p:cNvGrpSpPr/>
          <p:nvPr userDrawn="1"/>
        </p:nvGrpSpPr>
        <p:grpSpPr>
          <a:xfrm>
            <a:off x="8322337" y="13395"/>
            <a:ext cx="370664" cy="6814823"/>
            <a:chOff x="11096450" y="13394"/>
            <a:chExt cx="494218" cy="6814823"/>
          </a:xfrm>
          <a:solidFill>
            <a:schemeClr val="bg2">
              <a:lumMod val="90000"/>
            </a:schemeClr>
          </a:solidFill>
        </p:grpSpPr>
        <p:sp>
          <p:nvSpPr>
            <p:cNvPr id="14" name="Freeform 8">
              <a:extLst>
                <a:ext uri="{FF2B5EF4-FFF2-40B4-BE49-F238E27FC236}">
                  <a16:creationId xmlns:a16="http://schemas.microsoft.com/office/drawing/2014/main" id="{40F6BA14-F5B5-2F34-8C1B-9B8A33026836}"/>
                </a:ext>
              </a:extLst>
            </p:cNvPr>
            <p:cNvSpPr>
              <a:spLocks/>
            </p:cNvSpPr>
            <p:nvPr/>
          </p:nvSpPr>
          <p:spPr bwMode="auto">
            <a:xfrm rot="5400000">
              <a:off x="11108009" y="671857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5" name="Freeform 10">
              <a:extLst>
                <a:ext uri="{FF2B5EF4-FFF2-40B4-BE49-F238E27FC236}">
                  <a16:creationId xmlns:a16="http://schemas.microsoft.com/office/drawing/2014/main" id="{66D89AF7-5741-D08C-84C8-07B5B8606BB0}"/>
                </a:ext>
              </a:extLst>
            </p:cNvPr>
            <p:cNvSpPr>
              <a:spLocks/>
            </p:cNvSpPr>
            <p:nvPr/>
          </p:nvSpPr>
          <p:spPr bwMode="auto">
            <a:xfrm rot="5400000">
              <a:off x="11475034" y="77813"/>
              <a:ext cx="138242" cy="88130"/>
            </a:xfrm>
            <a:custGeom>
              <a:avLst/>
              <a:gdLst>
                <a:gd name="T0" fmla="*/ 22 w 42"/>
                <a:gd name="T1" fmla="*/ 0 h 29"/>
                <a:gd name="T2" fmla="*/ 14 w 42"/>
                <a:gd name="T3" fmla="*/ 25 h 29"/>
                <a:gd name="T4" fmla="*/ 22 w 42"/>
                <a:gd name="T5" fmla="*/ 0 h 29"/>
              </a:gdLst>
              <a:ahLst/>
              <a:cxnLst>
                <a:cxn ang="0">
                  <a:pos x="T0" y="T1"/>
                </a:cxn>
                <a:cxn ang="0">
                  <a:pos x="T2" y="T3"/>
                </a:cxn>
                <a:cxn ang="0">
                  <a:pos x="T4" y="T5"/>
                </a:cxn>
              </a:cxnLst>
              <a:rect l="0" t="0" r="r" b="b"/>
              <a:pathLst>
                <a:path w="42" h="29">
                  <a:moveTo>
                    <a:pt x="22" y="0"/>
                  </a:moveTo>
                  <a:cubicBezTo>
                    <a:pt x="42" y="7"/>
                    <a:pt x="28" y="29"/>
                    <a:pt x="14" y="25"/>
                  </a:cubicBezTo>
                  <a:cubicBezTo>
                    <a:pt x="0" y="18"/>
                    <a:pt x="8" y="1"/>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6" name="Freeform 15">
              <a:extLst>
                <a:ext uri="{FF2B5EF4-FFF2-40B4-BE49-F238E27FC236}">
                  <a16:creationId xmlns:a16="http://schemas.microsoft.com/office/drawing/2014/main" id="{2A8B4CF5-9293-003E-5144-EDEB56D54CA1}"/>
                </a:ext>
              </a:extLst>
            </p:cNvPr>
            <p:cNvSpPr>
              <a:spLocks/>
            </p:cNvSpPr>
            <p:nvPr/>
          </p:nvSpPr>
          <p:spPr bwMode="auto">
            <a:xfrm rot="5400000">
              <a:off x="11478964" y="592010"/>
              <a:ext cx="121406" cy="72626"/>
            </a:xfrm>
            <a:custGeom>
              <a:avLst/>
              <a:gdLst>
                <a:gd name="T0" fmla="*/ 16 w 37"/>
                <a:gd name="T1" fmla="*/ 0 h 24"/>
                <a:gd name="T2" fmla="*/ 11 w 37"/>
                <a:gd name="T3" fmla="*/ 24 h 24"/>
                <a:gd name="T4" fmla="*/ 16 w 37"/>
                <a:gd name="T5" fmla="*/ 0 h 24"/>
              </a:gdLst>
              <a:ahLst/>
              <a:cxnLst>
                <a:cxn ang="0">
                  <a:pos x="T0" y="T1"/>
                </a:cxn>
                <a:cxn ang="0">
                  <a:pos x="T2" y="T3"/>
                </a:cxn>
                <a:cxn ang="0">
                  <a:pos x="T4" y="T5"/>
                </a:cxn>
              </a:cxnLst>
              <a:rect l="0" t="0" r="r" b="b"/>
              <a:pathLst>
                <a:path w="37" h="24">
                  <a:moveTo>
                    <a:pt x="16" y="0"/>
                  </a:moveTo>
                  <a:cubicBezTo>
                    <a:pt x="37" y="6"/>
                    <a:pt x="30" y="20"/>
                    <a:pt x="11" y="24"/>
                  </a:cubicBezTo>
                  <a:cubicBezTo>
                    <a:pt x="0" y="17"/>
                    <a:pt x="5"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7" name="Freeform 18">
              <a:extLst>
                <a:ext uri="{FF2B5EF4-FFF2-40B4-BE49-F238E27FC236}">
                  <a16:creationId xmlns:a16="http://schemas.microsoft.com/office/drawing/2014/main" id="{C50D73B3-4A36-5890-16FF-AED8704C8931}"/>
                </a:ext>
              </a:extLst>
            </p:cNvPr>
            <p:cNvSpPr>
              <a:spLocks/>
            </p:cNvSpPr>
            <p:nvPr/>
          </p:nvSpPr>
          <p:spPr bwMode="auto">
            <a:xfrm rot="5400000">
              <a:off x="11482378" y="335267"/>
              <a:ext cx="138242" cy="78339"/>
            </a:xfrm>
            <a:custGeom>
              <a:avLst/>
              <a:gdLst>
                <a:gd name="T0" fmla="*/ 6 w 42"/>
                <a:gd name="T1" fmla="*/ 6 h 26"/>
                <a:gd name="T2" fmla="*/ 21 w 42"/>
                <a:gd name="T3" fmla="*/ 26 h 26"/>
                <a:gd name="T4" fmla="*/ 6 w 42"/>
                <a:gd name="T5" fmla="*/ 6 h 26"/>
              </a:gdLst>
              <a:ahLst/>
              <a:cxnLst>
                <a:cxn ang="0">
                  <a:pos x="T0" y="T1"/>
                </a:cxn>
                <a:cxn ang="0">
                  <a:pos x="T2" y="T3"/>
                </a:cxn>
                <a:cxn ang="0">
                  <a:pos x="T4" y="T5"/>
                </a:cxn>
              </a:cxnLst>
              <a:rect l="0" t="0" r="r" b="b"/>
              <a:pathLst>
                <a:path w="42" h="26">
                  <a:moveTo>
                    <a:pt x="6" y="6"/>
                  </a:moveTo>
                  <a:cubicBezTo>
                    <a:pt x="25" y="0"/>
                    <a:pt x="42" y="17"/>
                    <a:pt x="21" y="26"/>
                  </a:cubicBezTo>
                  <a:cubicBezTo>
                    <a:pt x="9" y="26"/>
                    <a:pt x="0" y="16"/>
                    <a:pt x="6" y="6"/>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8" name="Freeform 19">
              <a:extLst>
                <a:ext uri="{FF2B5EF4-FFF2-40B4-BE49-F238E27FC236}">
                  <a16:creationId xmlns:a16="http://schemas.microsoft.com/office/drawing/2014/main" id="{0AEC7F53-89AD-A485-EC6B-00A5706573CE}"/>
                </a:ext>
              </a:extLst>
            </p:cNvPr>
            <p:cNvSpPr>
              <a:spLocks/>
            </p:cNvSpPr>
            <p:nvPr/>
          </p:nvSpPr>
          <p:spPr bwMode="auto">
            <a:xfrm rot="5400000">
              <a:off x="11407714" y="2021691"/>
              <a:ext cx="124951" cy="69362"/>
            </a:xfrm>
            <a:custGeom>
              <a:avLst/>
              <a:gdLst>
                <a:gd name="T0" fmla="*/ 16 w 38"/>
                <a:gd name="T1" fmla="*/ 0 h 23"/>
                <a:gd name="T2" fmla="*/ 10 w 38"/>
                <a:gd name="T3" fmla="*/ 23 h 23"/>
                <a:gd name="T4" fmla="*/ 16 w 38"/>
                <a:gd name="T5" fmla="*/ 0 h 23"/>
              </a:gdLst>
              <a:ahLst/>
              <a:cxnLst>
                <a:cxn ang="0">
                  <a:pos x="T0" y="T1"/>
                </a:cxn>
                <a:cxn ang="0">
                  <a:pos x="T2" y="T3"/>
                </a:cxn>
                <a:cxn ang="0">
                  <a:pos x="T4" y="T5"/>
                </a:cxn>
              </a:cxnLst>
              <a:rect l="0" t="0" r="r" b="b"/>
              <a:pathLst>
                <a:path w="38" h="23">
                  <a:moveTo>
                    <a:pt x="16" y="0"/>
                  </a:moveTo>
                  <a:cubicBezTo>
                    <a:pt x="38" y="8"/>
                    <a:pt x="31" y="18"/>
                    <a:pt x="10" y="23"/>
                  </a:cubicBezTo>
                  <a:cubicBezTo>
                    <a:pt x="0" y="16"/>
                    <a:pt x="4" y="3"/>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19" name="Freeform 20">
              <a:extLst>
                <a:ext uri="{FF2B5EF4-FFF2-40B4-BE49-F238E27FC236}">
                  <a16:creationId xmlns:a16="http://schemas.microsoft.com/office/drawing/2014/main" id="{D84C9D37-1170-4EB4-ED70-E05DAFA3BD21}"/>
                </a:ext>
              </a:extLst>
            </p:cNvPr>
            <p:cNvSpPr>
              <a:spLocks/>
            </p:cNvSpPr>
            <p:nvPr/>
          </p:nvSpPr>
          <p:spPr bwMode="auto">
            <a:xfrm rot="5400000">
              <a:off x="11414629" y="2272420"/>
              <a:ext cx="128495" cy="78339"/>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0" name="Freeform 22">
              <a:extLst>
                <a:ext uri="{FF2B5EF4-FFF2-40B4-BE49-F238E27FC236}">
                  <a16:creationId xmlns:a16="http://schemas.microsoft.com/office/drawing/2014/main" id="{6AE4F683-1E70-DC80-93B2-549E8108C707}"/>
                </a:ext>
              </a:extLst>
            </p:cNvPr>
            <p:cNvSpPr>
              <a:spLocks/>
            </p:cNvSpPr>
            <p:nvPr/>
          </p:nvSpPr>
          <p:spPr bwMode="auto">
            <a:xfrm rot="5400000">
              <a:off x="11426398" y="1049544"/>
              <a:ext cx="150648" cy="99554"/>
            </a:xfrm>
            <a:custGeom>
              <a:avLst/>
              <a:gdLst>
                <a:gd name="T0" fmla="*/ 26 w 46"/>
                <a:gd name="T1" fmla="*/ 0 h 33"/>
                <a:gd name="T2" fmla="*/ 38 w 46"/>
                <a:gd name="T3" fmla="*/ 22 h 33"/>
                <a:gd name="T4" fmla="*/ 26 w 46"/>
                <a:gd name="T5" fmla="*/ 0 h 33"/>
              </a:gdLst>
              <a:ahLst/>
              <a:cxnLst>
                <a:cxn ang="0">
                  <a:pos x="T0" y="T1"/>
                </a:cxn>
                <a:cxn ang="0">
                  <a:pos x="T2" y="T3"/>
                </a:cxn>
                <a:cxn ang="0">
                  <a:pos x="T4" y="T5"/>
                </a:cxn>
              </a:cxnLst>
              <a:rect l="0" t="0" r="r" b="b"/>
              <a:pathLst>
                <a:path w="46" h="33">
                  <a:moveTo>
                    <a:pt x="26" y="0"/>
                  </a:moveTo>
                  <a:cubicBezTo>
                    <a:pt x="29" y="0"/>
                    <a:pt x="46" y="16"/>
                    <a:pt x="38" y="22"/>
                  </a:cubicBezTo>
                  <a:cubicBezTo>
                    <a:pt x="16" y="33"/>
                    <a:pt x="0" y="5"/>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1" name="Freeform 23">
              <a:extLst>
                <a:ext uri="{FF2B5EF4-FFF2-40B4-BE49-F238E27FC236}">
                  <a16:creationId xmlns:a16="http://schemas.microsoft.com/office/drawing/2014/main" id="{FEC45CD3-F8FD-F421-290E-CF497760A1F1}"/>
                </a:ext>
              </a:extLst>
            </p:cNvPr>
            <p:cNvSpPr>
              <a:spLocks/>
            </p:cNvSpPr>
            <p:nvPr/>
          </p:nvSpPr>
          <p:spPr bwMode="auto">
            <a:xfrm rot="5400000">
              <a:off x="11440085" y="836978"/>
              <a:ext cx="134697" cy="81603"/>
            </a:xfrm>
            <a:custGeom>
              <a:avLst/>
              <a:gdLst>
                <a:gd name="T0" fmla="*/ 19 w 41"/>
                <a:gd name="T1" fmla="*/ 0 h 27"/>
                <a:gd name="T2" fmla="*/ 8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10"/>
                    <a:pt x="28" y="27"/>
                    <a:pt x="8" y="20"/>
                  </a:cubicBezTo>
                  <a:cubicBezTo>
                    <a:pt x="0" y="8"/>
                    <a:pt x="7" y="2"/>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2" name="Freeform 26">
              <a:extLst>
                <a:ext uri="{FF2B5EF4-FFF2-40B4-BE49-F238E27FC236}">
                  <a16:creationId xmlns:a16="http://schemas.microsoft.com/office/drawing/2014/main" id="{B50F7E45-BF10-E35E-1E16-062693274C15}"/>
                </a:ext>
              </a:extLst>
            </p:cNvPr>
            <p:cNvSpPr>
              <a:spLocks/>
            </p:cNvSpPr>
            <p:nvPr/>
          </p:nvSpPr>
          <p:spPr bwMode="auto">
            <a:xfrm rot="5400000">
              <a:off x="11427309" y="1320685"/>
              <a:ext cx="127608" cy="78339"/>
            </a:xfrm>
            <a:custGeom>
              <a:avLst/>
              <a:gdLst>
                <a:gd name="T0" fmla="*/ 24 w 39"/>
                <a:gd name="T1" fmla="*/ 0 h 26"/>
                <a:gd name="T2" fmla="*/ 20 w 39"/>
                <a:gd name="T3" fmla="*/ 25 h 26"/>
                <a:gd name="T4" fmla="*/ 24 w 39"/>
                <a:gd name="T5" fmla="*/ 0 h 26"/>
              </a:gdLst>
              <a:ahLst/>
              <a:cxnLst>
                <a:cxn ang="0">
                  <a:pos x="T0" y="T1"/>
                </a:cxn>
                <a:cxn ang="0">
                  <a:pos x="T2" y="T3"/>
                </a:cxn>
                <a:cxn ang="0">
                  <a:pos x="T4" y="T5"/>
                </a:cxn>
              </a:cxnLst>
              <a:rect l="0" t="0" r="r" b="b"/>
              <a:pathLst>
                <a:path w="39" h="26">
                  <a:moveTo>
                    <a:pt x="24" y="0"/>
                  </a:moveTo>
                  <a:cubicBezTo>
                    <a:pt x="39" y="2"/>
                    <a:pt x="36" y="26"/>
                    <a:pt x="20" y="25"/>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3" name="Freeform 27">
              <a:extLst>
                <a:ext uri="{FF2B5EF4-FFF2-40B4-BE49-F238E27FC236}">
                  <a16:creationId xmlns:a16="http://schemas.microsoft.com/office/drawing/2014/main" id="{076EB8B3-67CF-E9BC-B22B-3270FB9D7C0C}"/>
                </a:ext>
              </a:extLst>
            </p:cNvPr>
            <p:cNvSpPr>
              <a:spLocks/>
            </p:cNvSpPr>
            <p:nvPr/>
          </p:nvSpPr>
          <p:spPr bwMode="auto">
            <a:xfrm rot="5400000">
              <a:off x="11407470" y="1778440"/>
              <a:ext cx="131153" cy="93843"/>
            </a:xfrm>
            <a:custGeom>
              <a:avLst/>
              <a:gdLst>
                <a:gd name="T0" fmla="*/ 22 w 40"/>
                <a:gd name="T1" fmla="*/ 0 h 31"/>
                <a:gd name="T2" fmla="*/ 16 w 40"/>
                <a:gd name="T3" fmla="*/ 25 h 31"/>
                <a:gd name="T4" fmla="*/ 22 w 40"/>
                <a:gd name="T5" fmla="*/ 0 h 31"/>
              </a:gdLst>
              <a:ahLst/>
              <a:cxnLst>
                <a:cxn ang="0">
                  <a:pos x="T0" y="T1"/>
                </a:cxn>
                <a:cxn ang="0">
                  <a:pos x="T2" y="T3"/>
                </a:cxn>
                <a:cxn ang="0">
                  <a:pos x="T4" y="T5"/>
                </a:cxn>
              </a:cxnLst>
              <a:rect l="0" t="0" r="r" b="b"/>
              <a:pathLst>
                <a:path w="40" h="31">
                  <a:moveTo>
                    <a:pt x="22" y="0"/>
                  </a:moveTo>
                  <a:cubicBezTo>
                    <a:pt x="39" y="3"/>
                    <a:pt x="40" y="31"/>
                    <a:pt x="16" y="25"/>
                  </a:cubicBezTo>
                  <a:cubicBezTo>
                    <a:pt x="0" y="7"/>
                    <a:pt x="13" y="4"/>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4" name="Freeform 28">
              <a:extLst>
                <a:ext uri="{FF2B5EF4-FFF2-40B4-BE49-F238E27FC236}">
                  <a16:creationId xmlns:a16="http://schemas.microsoft.com/office/drawing/2014/main" id="{90C426C2-5F68-B02E-B3F5-2DB77586D929}"/>
                </a:ext>
              </a:extLst>
            </p:cNvPr>
            <p:cNvSpPr>
              <a:spLocks/>
            </p:cNvSpPr>
            <p:nvPr/>
          </p:nvSpPr>
          <p:spPr bwMode="auto">
            <a:xfrm rot="5400000">
              <a:off x="11404869" y="1535195"/>
              <a:ext cx="127608" cy="69362"/>
            </a:xfrm>
            <a:custGeom>
              <a:avLst/>
              <a:gdLst>
                <a:gd name="T0" fmla="*/ 16 w 39"/>
                <a:gd name="T1" fmla="*/ 0 h 23"/>
                <a:gd name="T2" fmla="*/ 11 w 39"/>
                <a:gd name="T3" fmla="*/ 23 h 23"/>
                <a:gd name="T4" fmla="*/ 16 w 39"/>
                <a:gd name="T5" fmla="*/ 0 h 23"/>
              </a:gdLst>
              <a:ahLst/>
              <a:cxnLst>
                <a:cxn ang="0">
                  <a:pos x="T0" y="T1"/>
                </a:cxn>
                <a:cxn ang="0">
                  <a:pos x="T2" y="T3"/>
                </a:cxn>
                <a:cxn ang="0">
                  <a:pos x="T4" y="T5"/>
                </a:cxn>
              </a:cxnLst>
              <a:rect l="0" t="0" r="r" b="b"/>
              <a:pathLst>
                <a:path w="39" h="23">
                  <a:moveTo>
                    <a:pt x="16" y="0"/>
                  </a:moveTo>
                  <a:cubicBezTo>
                    <a:pt x="39" y="7"/>
                    <a:pt x="31" y="17"/>
                    <a:pt x="11" y="23"/>
                  </a:cubicBezTo>
                  <a:cubicBezTo>
                    <a:pt x="0" y="16"/>
                    <a:pt x="4" y="2"/>
                    <a:pt x="1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5" name="Freeform 30">
              <a:extLst>
                <a:ext uri="{FF2B5EF4-FFF2-40B4-BE49-F238E27FC236}">
                  <a16:creationId xmlns:a16="http://schemas.microsoft.com/office/drawing/2014/main" id="{939D3E53-4321-B75A-2DD6-833855C453B7}"/>
                </a:ext>
              </a:extLst>
            </p:cNvPr>
            <p:cNvSpPr>
              <a:spLocks/>
            </p:cNvSpPr>
            <p:nvPr/>
          </p:nvSpPr>
          <p:spPr bwMode="auto">
            <a:xfrm rot="5400000">
              <a:off x="11480119" y="1078297"/>
              <a:ext cx="9748" cy="5712"/>
            </a:xfrm>
            <a:custGeom>
              <a:avLst/>
              <a:gdLst>
                <a:gd name="T0" fmla="*/ 1 w 3"/>
                <a:gd name="T1" fmla="*/ 0 h 2"/>
                <a:gd name="T2" fmla="*/ 2 w 3"/>
                <a:gd name="T3" fmla="*/ 2 h 2"/>
                <a:gd name="T4" fmla="*/ 1 w 3"/>
                <a:gd name="T5" fmla="*/ 0 h 2"/>
              </a:gdLst>
              <a:ahLst/>
              <a:cxnLst>
                <a:cxn ang="0">
                  <a:pos x="T0" y="T1"/>
                </a:cxn>
                <a:cxn ang="0">
                  <a:pos x="T2" y="T3"/>
                </a:cxn>
                <a:cxn ang="0">
                  <a:pos x="T4" y="T5"/>
                </a:cxn>
              </a:cxnLst>
              <a:rect l="0" t="0" r="r" b="b"/>
              <a:pathLst>
                <a:path w="3" h="2">
                  <a:moveTo>
                    <a:pt x="1" y="0"/>
                  </a:moveTo>
                  <a:cubicBezTo>
                    <a:pt x="2" y="1"/>
                    <a:pt x="3" y="2"/>
                    <a:pt x="2" y="2"/>
                  </a:cubicBezTo>
                  <a:cubicBezTo>
                    <a:pt x="1" y="2"/>
                    <a:pt x="0" y="1"/>
                    <a:pt x="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6" name="Freeform 43">
              <a:extLst>
                <a:ext uri="{FF2B5EF4-FFF2-40B4-BE49-F238E27FC236}">
                  <a16:creationId xmlns:a16="http://schemas.microsoft.com/office/drawing/2014/main" id="{325CEE8F-C148-DE06-635A-6F66B8808451}"/>
                </a:ext>
              </a:extLst>
            </p:cNvPr>
            <p:cNvSpPr>
              <a:spLocks/>
            </p:cNvSpPr>
            <p:nvPr/>
          </p:nvSpPr>
          <p:spPr bwMode="auto">
            <a:xfrm rot="5400000">
              <a:off x="11194111" y="860614"/>
              <a:ext cx="143559" cy="75075"/>
            </a:xfrm>
            <a:custGeom>
              <a:avLst/>
              <a:gdLst>
                <a:gd name="T0" fmla="*/ 28 w 44"/>
                <a:gd name="T1" fmla="*/ 0 h 25"/>
                <a:gd name="T2" fmla="*/ 25 w 44"/>
                <a:gd name="T3" fmla="*/ 25 h 25"/>
                <a:gd name="T4" fmla="*/ 28 w 44"/>
                <a:gd name="T5" fmla="*/ 0 h 25"/>
              </a:gdLst>
              <a:ahLst/>
              <a:cxnLst>
                <a:cxn ang="0">
                  <a:pos x="T0" y="T1"/>
                </a:cxn>
                <a:cxn ang="0">
                  <a:pos x="T2" y="T3"/>
                </a:cxn>
                <a:cxn ang="0">
                  <a:pos x="T4" y="T5"/>
                </a:cxn>
              </a:cxnLst>
              <a:rect l="0" t="0" r="r" b="b"/>
              <a:pathLst>
                <a:path w="44" h="25">
                  <a:moveTo>
                    <a:pt x="28" y="0"/>
                  </a:moveTo>
                  <a:cubicBezTo>
                    <a:pt x="44" y="2"/>
                    <a:pt x="38" y="22"/>
                    <a:pt x="25" y="25"/>
                  </a:cubicBezTo>
                  <a:cubicBezTo>
                    <a:pt x="0" y="25"/>
                    <a:pt x="9" y="5"/>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7" name="Freeform 51">
              <a:extLst>
                <a:ext uri="{FF2B5EF4-FFF2-40B4-BE49-F238E27FC236}">
                  <a16:creationId xmlns:a16="http://schemas.microsoft.com/office/drawing/2014/main" id="{1697BD3F-3D2E-CF71-6056-AF93C19A382E}"/>
                </a:ext>
              </a:extLst>
            </p:cNvPr>
            <p:cNvSpPr>
              <a:spLocks/>
            </p:cNvSpPr>
            <p:nvPr/>
          </p:nvSpPr>
          <p:spPr bwMode="auto">
            <a:xfrm rot="5400000">
              <a:off x="11167080" y="1015030"/>
              <a:ext cx="115202" cy="90579"/>
            </a:xfrm>
            <a:custGeom>
              <a:avLst/>
              <a:gdLst>
                <a:gd name="T0" fmla="*/ 19 w 35"/>
                <a:gd name="T1" fmla="*/ 0 h 30"/>
                <a:gd name="T2" fmla="*/ 33 w 35"/>
                <a:gd name="T3" fmla="*/ 15 h 30"/>
                <a:gd name="T4" fmla="*/ 25 w 35"/>
                <a:gd name="T5" fmla="*/ 19 h 30"/>
                <a:gd name="T6" fmla="*/ 19 w 35"/>
                <a:gd name="T7" fmla="*/ 0 h 30"/>
              </a:gdLst>
              <a:ahLst/>
              <a:cxnLst>
                <a:cxn ang="0">
                  <a:pos x="T0" y="T1"/>
                </a:cxn>
                <a:cxn ang="0">
                  <a:pos x="T2" y="T3"/>
                </a:cxn>
                <a:cxn ang="0">
                  <a:pos x="T4" y="T5"/>
                </a:cxn>
                <a:cxn ang="0">
                  <a:pos x="T6" y="T7"/>
                </a:cxn>
              </a:cxnLst>
              <a:rect l="0" t="0" r="r" b="b"/>
              <a:pathLst>
                <a:path w="35" h="30">
                  <a:moveTo>
                    <a:pt x="19" y="0"/>
                  </a:moveTo>
                  <a:cubicBezTo>
                    <a:pt x="26" y="0"/>
                    <a:pt x="35" y="8"/>
                    <a:pt x="33" y="15"/>
                  </a:cubicBezTo>
                  <a:cubicBezTo>
                    <a:pt x="30" y="12"/>
                    <a:pt x="27" y="17"/>
                    <a:pt x="25" y="19"/>
                  </a:cubicBezTo>
                  <a:cubicBezTo>
                    <a:pt x="7" y="30"/>
                    <a:pt x="0" y="5"/>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8" name="Freeform 52">
              <a:extLst>
                <a:ext uri="{FF2B5EF4-FFF2-40B4-BE49-F238E27FC236}">
                  <a16:creationId xmlns:a16="http://schemas.microsoft.com/office/drawing/2014/main" id="{4553FD95-9610-6795-5731-D25FBFB0EA1A}"/>
                </a:ext>
              </a:extLst>
            </p:cNvPr>
            <p:cNvSpPr>
              <a:spLocks/>
            </p:cNvSpPr>
            <p:nvPr/>
          </p:nvSpPr>
          <p:spPr bwMode="auto">
            <a:xfrm rot="5400000">
              <a:off x="11164085" y="450599"/>
              <a:ext cx="118747" cy="81603"/>
            </a:xfrm>
            <a:custGeom>
              <a:avLst/>
              <a:gdLst>
                <a:gd name="T0" fmla="*/ 21 w 36"/>
                <a:gd name="T1" fmla="*/ 0 h 27"/>
                <a:gd name="T2" fmla="*/ 22 w 36"/>
                <a:gd name="T3" fmla="*/ 27 h 27"/>
                <a:gd name="T4" fmla="*/ 21 w 36"/>
                <a:gd name="T5" fmla="*/ 0 h 27"/>
              </a:gdLst>
              <a:ahLst/>
              <a:cxnLst>
                <a:cxn ang="0">
                  <a:pos x="T0" y="T1"/>
                </a:cxn>
                <a:cxn ang="0">
                  <a:pos x="T2" y="T3"/>
                </a:cxn>
                <a:cxn ang="0">
                  <a:pos x="T4" y="T5"/>
                </a:cxn>
              </a:cxnLst>
              <a:rect l="0" t="0" r="r" b="b"/>
              <a:pathLst>
                <a:path w="36" h="27">
                  <a:moveTo>
                    <a:pt x="21" y="0"/>
                  </a:moveTo>
                  <a:cubicBezTo>
                    <a:pt x="33" y="3"/>
                    <a:pt x="36" y="23"/>
                    <a:pt x="22" y="27"/>
                  </a:cubicBezTo>
                  <a:cubicBezTo>
                    <a:pt x="3" y="25"/>
                    <a:pt x="0" y="1"/>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29" name="Freeform 53">
              <a:extLst>
                <a:ext uri="{FF2B5EF4-FFF2-40B4-BE49-F238E27FC236}">
                  <a16:creationId xmlns:a16="http://schemas.microsoft.com/office/drawing/2014/main" id="{823D4E7F-DAD2-49DA-C989-91B4C913C000}"/>
                </a:ext>
              </a:extLst>
            </p:cNvPr>
            <p:cNvSpPr>
              <a:spLocks/>
            </p:cNvSpPr>
            <p:nvPr/>
          </p:nvSpPr>
          <p:spPr bwMode="auto">
            <a:xfrm rot="5400000">
              <a:off x="11155166" y="1253803"/>
              <a:ext cx="127608" cy="79154"/>
            </a:xfrm>
            <a:custGeom>
              <a:avLst/>
              <a:gdLst>
                <a:gd name="T0" fmla="*/ 24 w 39"/>
                <a:gd name="T1" fmla="*/ 0 h 26"/>
                <a:gd name="T2" fmla="*/ 20 w 39"/>
                <a:gd name="T3" fmla="*/ 26 h 26"/>
                <a:gd name="T4" fmla="*/ 24 w 39"/>
                <a:gd name="T5" fmla="*/ 0 h 26"/>
              </a:gdLst>
              <a:ahLst/>
              <a:cxnLst>
                <a:cxn ang="0">
                  <a:pos x="T0" y="T1"/>
                </a:cxn>
                <a:cxn ang="0">
                  <a:pos x="T2" y="T3"/>
                </a:cxn>
                <a:cxn ang="0">
                  <a:pos x="T4" y="T5"/>
                </a:cxn>
              </a:cxnLst>
              <a:rect l="0" t="0" r="r" b="b"/>
              <a:pathLst>
                <a:path w="39" h="26">
                  <a:moveTo>
                    <a:pt x="24" y="0"/>
                  </a:moveTo>
                  <a:cubicBezTo>
                    <a:pt x="39" y="3"/>
                    <a:pt x="36" y="26"/>
                    <a:pt x="20" y="26"/>
                  </a:cubicBezTo>
                  <a:cubicBezTo>
                    <a:pt x="0" y="18"/>
                    <a:pt x="3"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0" name="Freeform 54">
              <a:extLst>
                <a:ext uri="{FF2B5EF4-FFF2-40B4-BE49-F238E27FC236}">
                  <a16:creationId xmlns:a16="http://schemas.microsoft.com/office/drawing/2014/main" id="{D3743014-3D69-3447-A46C-3A6C658A4E07}"/>
                </a:ext>
              </a:extLst>
            </p:cNvPr>
            <p:cNvSpPr>
              <a:spLocks/>
            </p:cNvSpPr>
            <p:nvPr/>
          </p:nvSpPr>
          <p:spPr bwMode="auto">
            <a:xfrm rot="5400000">
              <a:off x="11141013" y="614227"/>
              <a:ext cx="134697" cy="105266"/>
            </a:xfrm>
            <a:custGeom>
              <a:avLst/>
              <a:gdLst>
                <a:gd name="T0" fmla="*/ 28 w 41"/>
                <a:gd name="T1" fmla="*/ 2 h 35"/>
                <a:gd name="T2" fmla="*/ 40 w 41"/>
                <a:gd name="T3" fmla="*/ 21 h 35"/>
                <a:gd name="T4" fmla="*/ 28 w 41"/>
                <a:gd name="T5" fmla="*/ 2 h 35"/>
              </a:gdLst>
              <a:ahLst/>
              <a:cxnLst>
                <a:cxn ang="0">
                  <a:pos x="T0" y="T1"/>
                </a:cxn>
                <a:cxn ang="0">
                  <a:pos x="T2" y="T3"/>
                </a:cxn>
                <a:cxn ang="0">
                  <a:pos x="T4" y="T5"/>
                </a:cxn>
              </a:cxnLst>
              <a:rect l="0" t="0" r="r" b="b"/>
              <a:pathLst>
                <a:path w="41" h="35">
                  <a:moveTo>
                    <a:pt x="28" y="2"/>
                  </a:moveTo>
                  <a:cubicBezTo>
                    <a:pt x="37" y="0"/>
                    <a:pt x="41" y="13"/>
                    <a:pt x="40" y="21"/>
                  </a:cubicBezTo>
                  <a:cubicBezTo>
                    <a:pt x="22" y="35"/>
                    <a:pt x="0" y="10"/>
                    <a:pt x="28"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1" name="Freeform 55">
              <a:extLst>
                <a:ext uri="{FF2B5EF4-FFF2-40B4-BE49-F238E27FC236}">
                  <a16:creationId xmlns:a16="http://schemas.microsoft.com/office/drawing/2014/main" id="{42B193DF-E868-146D-5656-ABB628E312E3}"/>
                </a:ext>
              </a:extLst>
            </p:cNvPr>
            <p:cNvSpPr>
              <a:spLocks/>
            </p:cNvSpPr>
            <p:nvPr/>
          </p:nvSpPr>
          <p:spPr bwMode="auto">
            <a:xfrm rot="5400000">
              <a:off x="11155026" y="1463404"/>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3"/>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2" name="Freeform 56">
              <a:extLst>
                <a:ext uri="{FF2B5EF4-FFF2-40B4-BE49-F238E27FC236}">
                  <a16:creationId xmlns:a16="http://schemas.microsoft.com/office/drawing/2014/main" id="{F127E0DF-50A8-EDB7-2BC8-FB0CC062D3B4}"/>
                </a:ext>
              </a:extLst>
            </p:cNvPr>
            <p:cNvSpPr>
              <a:spLocks/>
            </p:cNvSpPr>
            <p:nvPr/>
          </p:nvSpPr>
          <p:spPr bwMode="auto">
            <a:xfrm rot="5400000">
              <a:off x="11101585" y="2335317"/>
              <a:ext cx="128495" cy="72626"/>
            </a:xfrm>
            <a:custGeom>
              <a:avLst/>
              <a:gdLst>
                <a:gd name="T0" fmla="*/ 21 w 39"/>
                <a:gd name="T1" fmla="*/ 0 h 24"/>
                <a:gd name="T2" fmla="*/ 22 w 39"/>
                <a:gd name="T3" fmla="*/ 24 h 24"/>
                <a:gd name="T4" fmla="*/ 21 w 39"/>
                <a:gd name="T5" fmla="*/ 0 h 24"/>
              </a:gdLst>
              <a:ahLst/>
              <a:cxnLst>
                <a:cxn ang="0">
                  <a:pos x="T0" y="T1"/>
                </a:cxn>
                <a:cxn ang="0">
                  <a:pos x="T2" y="T3"/>
                </a:cxn>
                <a:cxn ang="0">
                  <a:pos x="T4" y="T5"/>
                </a:cxn>
              </a:cxnLst>
              <a:rect l="0" t="0" r="r" b="b"/>
              <a:pathLst>
                <a:path w="39" h="24">
                  <a:moveTo>
                    <a:pt x="21" y="0"/>
                  </a:moveTo>
                  <a:cubicBezTo>
                    <a:pt x="37" y="0"/>
                    <a:pt x="39" y="23"/>
                    <a:pt x="22" y="24"/>
                  </a:cubicBezTo>
                  <a:cubicBezTo>
                    <a:pt x="7" y="22"/>
                    <a:pt x="0" y="5"/>
                    <a:pt x="2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3" name="Freeform 57">
              <a:extLst>
                <a:ext uri="{FF2B5EF4-FFF2-40B4-BE49-F238E27FC236}">
                  <a16:creationId xmlns:a16="http://schemas.microsoft.com/office/drawing/2014/main" id="{A0614DB5-3561-F276-D1ED-4F1AC8043F93}"/>
                </a:ext>
              </a:extLst>
            </p:cNvPr>
            <p:cNvSpPr>
              <a:spLocks/>
            </p:cNvSpPr>
            <p:nvPr/>
          </p:nvSpPr>
          <p:spPr bwMode="auto">
            <a:xfrm rot="5400000">
              <a:off x="11141175" y="1673149"/>
              <a:ext cx="140901" cy="93843"/>
            </a:xfrm>
            <a:custGeom>
              <a:avLst/>
              <a:gdLst>
                <a:gd name="T0" fmla="*/ 27 w 43"/>
                <a:gd name="T1" fmla="*/ 3 h 31"/>
                <a:gd name="T2" fmla="*/ 40 w 43"/>
                <a:gd name="T3" fmla="*/ 23 h 31"/>
                <a:gd name="T4" fmla="*/ 27 w 43"/>
                <a:gd name="T5" fmla="*/ 3 h 31"/>
              </a:gdLst>
              <a:ahLst/>
              <a:cxnLst>
                <a:cxn ang="0">
                  <a:pos x="T0" y="T1"/>
                </a:cxn>
                <a:cxn ang="0">
                  <a:pos x="T2" y="T3"/>
                </a:cxn>
                <a:cxn ang="0">
                  <a:pos x="T4" y="T5"/>
                </a:cxn>
              </a:cxnLst>
              <a:rect l="0" t="0" r="r" b="b"/>
              <a:pathLst>
                <a:path w="43" h="31">
                  <a:moveTo>
                    <a:pt x="27" y="3"/>
                  </a:moveTo>
                  <a:cubicBezTo>
                    <a:pt x="35" y="0"/>
                    <a:pt x="43" y="17"/>
                    <a:pt x="40" y="23"/>
                  </a:cubicBezTo>
                  <a:cubicBezTo>
                    <a:pt x="21" y="31"/>
                    <a:pt x="0" y="15"/>
                    <a:pt x="27"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4" name="Freeform 59">
              <a:extLst>
                <a:ext uri="{FF2B5EF4-FFF2-40B4-BE49-F238E27FC236}">
                  <a16:creationId xmlns:a16="http://schemas.microsoft.com/office/drawing/2014/main" id="{224615FC-4B38-34C7-4960-EACC7E9EF5DF}"/>
                </a:ext>
              </a:extLst>
            </p:cNvPr>
            <p:cNvSpPr>
              <a:spLocks/>
            </p:cNvSpPr>
            <p:nvPr/>
          </p:nvSpPr>
          <p:spPr bwMode="auto">
            <a:xfrm rot="5400000">
              <a:off x="11120625" y="255502"/>
              <a:ext cx="124063" cy="78339"/>
            </a:xfrm>
            <a:custGeom>
              <a:avLst/>
              <a:gdLst>
                <a:gd name="T0" fmla="*/ 22 w 38"/>
                <a:gd name="T1" fmla="*/ 0 h 26"/>
                <a:gd name="T2" fmla="*/ 18 w 38"/>
                <a:gd name="T3" fmla="*/ 26 h 26"/>
                <a:gd name="T4" fmla="*/ 22 w 38"/>
                <a:gd name="T5" fmla="*/ 0 h 26"/>
              </a:gdLst>
              <a:ahLst/>
              <a:cxnLst>
                <a:cxn ang="0">
                  <a:pos x="T0" y="T1"/>
                </a:cxn>
                <a:cxn ang="0">
                  <a:pos x="T2" y="T3"/>
                </a:cxn>
                <a:cxn ang="0">
                  <a:pos x="T4" y="T5"/>
                </a:cxn>
              </a:cxnLst>
              <a:rect l="0" t="0" r="r" b="b"/>
              <a:pathLst>
                <a:path w="38" h="26">
                  <a:moveTo>
                    <a:pt x="22" y="0"/>
                  </a:moveTo>
                  <a:cubicBezTo>
                    <a:pt x="38" y="3"/>
                    <a:pt x="33" y="25"/>
                    <a:pt x="18" y="26"/>
                  </a:cubicBezTo>
                  <a:cubicBezTo>
                    <a:pt x="0" y="20"/>
                    <a:pt x="6" y="3"/>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5" name="Freeform 60">
              <a:extLst>
                <a:ext uri="{FF2B5EF4-FFF2-40B4-BE49-F238E27FC236}">
                  <a16:creationId xmlns:a16="http://schemas.microsoft.com/office/drawing/2014/main" id="{40182095-EA28-5F57-42F3-BEBC296E3343}"/>
                </a:ext>
              </a:extLst>
            </p:cNvPr>
            <p:cNvSpPr>
              <a:spLocks/>
            </p:cNvSpPr>
            <p:nvPr/>
          </p:nvSpPr>
          <p:spPr bwMode="auto">
            <a:xfrm rot="5400000">
              <a:off x="11115856" y="1902943"/>
              <a:ext cx="131153" cy="69362"/>
            </a:xfrm>
            <a:custGeom>
              <a:avLst/>
              <a:gdLst>
                <a:gd name="T0" fmla="*/ 24 w 40"/>
                <a:gd name="T1" fmla="*/ 0 h 23"/>
                <a:gd name="T2" fmla="*/ 25 w 40"/>
                <a:gd name="T3" fmla="*/ 23 h 23"/>
                <a:gd name="T4" fmla="*/ 24 w 40"/>
                <a:gd name="T5" fmla="*/ 0 h 23"/>
              </a:gdLst>
              <a:ahLst/>
              <a:cxnLst>
                <a:cxn ang="0">
                  <a:pos x="T0" y="T1"/>
                </a:cxn>
                <a:cxn ang="0">
                  <a:pos x="T2" y="T3"/>
                </a:cxn>
                <a:cxn ang="0">
                  <a:pos x="T4" y="T5"/>
                </a:cxn>
              </a:cxnLst>
              <a:rect l="0" t="0" r="r" b="b"/>
              <a:pathLst>
                <a:path w="40" h="23">
                  <a:moveTo>
                    <a:pt x="24" y="0"/>
                  </a:moveTo>
                  <a:cubicBezTo>
                    <a:pt x="40" y="0"/>
                    <a:pt x="38" y="20"/>
                    <a:pt x="25" y="23"/>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6" name="Freeform 61">
              <a:extLst>
                <a:ext uri="{FF2B5EF4-FFF2-40B4-BE49-F238E27FC236}">
                  <a16:creationId xmlns:a16="http://schemas.microsoft.com/office/drawing/2014/main" id="{8EEC5226-271B-6F2F-08BA-BE08E9AC9EFD}"/>
                </a:ext>
              </a:extLst>
            </p:cNvPr>
            <p:cNvSpPr>
              <a:spLocks/>
            </p:cNvSpPr>
            <p:nvPr/>
          </p:nvSpPr>
          <p:spPr bwMode="auto">
            <a:xfrm rot="5400000">
              <a:off x="11082153" y="2137303"/>
              <a:ext cx="137356" cy="99554"/>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5"/>
                    <a:pt x="16"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7" name="Freeform 5">
              <a:extLst>
                <a:ext uri="{FF2B5EF4-FFF2-40B4-BE49-F238E27FC236}">
                  <a16:creationId xmlns:a16="http://schemas.microsoft.com/office/drawing/2014/main" id="{19CA9C2E-31DD-C211-A618-75DE4D59AA31}"/>
                </a:ext>
              </a:extLst>
            </p:cNvPr>
            <p:cNvSpPr>
              <a:spLocks/>
            </p:cNvSpPr>
            <p:nvPr/>
          </p:nvSpPr>
          <p:spPr bwMode="auto">
            <a:xfrm rot="5400000">
              <a:off x="11410824" y="2818299"/>
              <a:ext cx="121406" cy="81603"/>
            </a:xfrm>
            <a:custGeom>
              <a:avLst/>
              <a:gdLst>
                <a:gd name="T0" fmla="*/ 20 w 37"/>
                <a:gd name="T1" fmla="*/ 1 h 27"/>
                <a:gd name="T2" fmla="*/ 22 w 37"/>
                <a:gd name="T3" fmla="*/ 27 h 27"/>
                <a:gd name="T4" fmla="*/ 20 w 37"/>
                <a:gd name="T5" fmla="*/ 1 h 27"/>
              </a:gdLst>
              <a:ahLst/>
              <a:cxnLst>
                <a:cxn ang="0">
                  <a:pos x="T0" y="T1"/>
                </a:cxn>
                <a:cxn ang="0">
                  <a:pos x="T2" y="T3"/>
                </a:cxn>
                <a:cxn ang="0">
                  <a:pos x="T4" y="T5"/>
                </a:cxn>
              </a:cxnLst>
              <a:rect l="0" t="0" r="r" b="b"/>
              <a:pathLst>
                <a:path w="37" h="27">
                  <a:moveTo>
                    <a:pt x="20" y="1"/>
                  </a:moveTo>
                  <a:cubicBezTo>
                    <a:pt x="31" y="1"/>
                    <a:pt x="37" y="24"/>
                    <a:pt x="22" y="27"/>
                  </a:cubicBezTo>
                  <a:cubicBezTo>
                    <a:pt x="2" y="27"/>
                    <a:pt x="0" y="0"/>
                    <a:pt x="20"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8" name="Freeform 6">
              <a:extLst>
                <a:ext uri="{FF2B5EF4-FFF2-40B4-BE49-F238E27FC236}">
                  <a16:creationId xmlns:a16="http://schemas.microsoft.com/office/drawing/2014/main" id="{21512E56-0F58-3ED0-D112-7E492470E845}"/>
                </a:ext>
              </a:extLst>
            </p:cNvPr>
            <p:cNvSpPr>
              <a:spLocks/>
            </p:cNvSpPr>
            <p:nvPr/>
          </p:nvSpPr>
          <p:spPr bwMode="auto">
            <a:xfrm rot="5400000">
              <a:off x="11391700" y="5088176"/>
              <a:ext cx="124063" cy="87315"/>
            </a:xfrm>
            <a:custGeom>
              <a:avLst/>
              <a:gdLst>
                <a:gd name="T0" fmla="*/ 12 w 38"/>
                <a:gd name="T1" fmla="*/ 3 h 29"/>
                <a:gd name="T2" fmla="*/ 15 w 38"/>
                <a:gd name="T3" fmla="*/ 29 h 29"/>
                <a:gd name="T4" fmla="*/ 12 w 38"/>
                <a:gd name="T5" fmla="*/ 3 h 29"/>
              </a:gdLst>
              <a:ahLst/>
              <a:cxnLst>
                <a:cxn ang="0">
                  <a:pos x="T0" y="T1"/>
                </a:cxn>
                <a:cxn ang="0">
                  <a:pos x="T2" y="T3"/>
                </a:cxn>
                <a:cxn ang="0">
                  <a:pos x="T4" y="T5"/>
                </a:cxn>
              </a:cxnLst>
              <a:rect l="0" t="0" r="r" b="b"/>
              <a:pathLst>
                <a:path w="38" h="29">
                  <a:moveTo>
                    <a:pt x="12" y="3"/>
                  </a:moveTo>
                  <a:cubicBezTo>
                    <a:pt x="34" y="0"/>
                    <a:pt x="38" y="26"/>
                    <a:pt x="15" y="29"/>
                  </a:cubicBezTo>
                  <a:cubicBezTo>
                    <a:pt x="4" y="23"/>
                    <a:pt x="0" y="9"/>
                    <a:pt x="12" y="3"/>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39" name="Freeform 7">
              <a:extLst>
                <a:ext uri="{FF2B5EF4-FFF2-40B4-BE49-F238E27FC236}">
                  <a16:creationId xmlns:a16="http://schemas.microsoft.com/office/drawing/2014/main" id="{36694377-BD19-0E28-AAFB-B16A188E1265}"/>
                </a:ext>
              </a:extLst>
            </p:cNvPr>
            <p:cNvSpPr>
              <a:spLocks/>
            </p:cNvSpPr>
            <p:nvPr/>
          </p:nvSpPr>
          <p:spPr bwMode="auto">
            <a:xfrm rot="5400000">
              <a:off x="11371127" y="2531128"/>
              <a:ext cx="138242" cy="100371"/>
            </a:xfrm>
            <a:custGeom>
              <a:avLst/>
              <a:gdLst>
                <a:gd name="T0" fmla="*/ 25 w 42"/>
                <a:gd name="T1" fmla="*/ 1 h 33"/>
                <a:gd name="T2" fmla="*/ 4 w 42"/>
                <a:gd name="T3" fmla="*/ 19 h 33"/>
                <a:gd name="T4" fmla="*/ 25 w 42"/>
                <a:gd name="T5" fmla="*/ 1 h 33"/>
              </a:gdLst>
              <a:ahLst/>
              <a:cxnLst>
                <a:cxn ang="0">
                  <a:pos x="T0" y="T1"/>
                </a:cxn>
                <a:cxn ang="0">
                  <a:pos x="T2" y="T3"/>
                </a:cxn>
                <a:cxn ang="0">
                  <a:pos x="T4" y="T5"/>
                </a:cxn>
              </a:cxnLst>
              <a:rect l="0" t="0" r="r" b="b"/>
              <a:pathLst>
                <a:path w="42" h="33">
                  <a:moveTo>
                    <a:pt x="25" y="1"/>
                  </a:moveTo>
                  <a:cubicBezTo>
                    <a:pt x="42" y="14"/>
                    <a:pt x="15" y="33"/>
                    <a:pt x="4" y="19"/>
                  </a:cubicBezTo>
                  <a:cubicBezTo>
                    <a:pt x="0" y="6"/>
                    <a:pt x="15" y="0"/>
                    <a:pt x="25"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0" name="Freeform 8">
              <a:extLst>
                <a:ext uri="{FF2B5EF4-FFF2-40B4-BE49-F238E27FC236}">
                  <a16:creationId xmlns:a16="http://schemas.microsoft.com/office/drawing/2014/main" id="{BF70F2ED-DBC0-14C6-8C93-D03C52F41859}"/>
                </a:ext>
              </a:extLst>
            </p:cNvPr>
            <p:cNvSpPr>
              <a:spLocks/>
            </p:cNvSpPr>
            <p:nvPr/>
          </p:nvSpPr>
          <p:spPr bwMode="auto">
            <a:xfrm rot="5400000">
              <a:off x="11401349" y="4735882"/>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1" name="Freeform 9">
              <a:extLst>
                <a:ext uri="{FF2B5EF4-FFF2-40B4-BE49-F238E27FC236}">
                  <a16:creationId xmlns:a16="http://schemas.microsoft.com/office/drawing/2014/main" id="{EBEE308B-3692-5DFE-8288-B39B73C1B0C2}"/>
                </a:ext>
              </a:extLst>
            </p:cNvPr>
            <p:cNvSpPr>
              <a:spLocks/>
            </p:cNvSpPr>
            <p:nvPr/>
          </p:nvSpPr>
          <p:spPr bwMode="auto">
            <a:xfrm rot="5400000">
              <a:off x="11409487" y="4455410"/>
              <a:ext cx="121406" cy="88130"/>
            </a:xfrm>
            <a:custGeom>
              <a:avLst/>
              <a:gdLst>
                <a:gd name="T0" fmla="*/ 18 w 37"/>
                <a:gd name="T1" fmla="*/ 4 h 29"/>
                <a:gd name="T2" fmla="*/ 22 w 37"/>
                <a:gd name="T3" fmla="*/ 29 h 29"/>
                <a:gd name="T4" fmla="*/ 18 w 37"/>
                <a:gd name="T5" fmla="*/ 4 h 29"/>
              </a:gdLst>
              <a:ahLst/>
              <a:cxnLst>
                <a:cxn ang="0">
                  <a:pos x="T0" y="T1"/>
                </a:cxn>
                <a:cxn ang="0">
                  <a:pos x="T2" y="T3"/>
                </a:cxn>
                <a:cxn ang="0">
                  <a:pos x="T4" y="T5"/>
                </a:cxn>
              </a:cxnLst>
              <a:rect l="0" t="0" r="r" b="b"/>
              <a:pathLst>
                <a:path w="37" h="29">
                  <a:moveTo>
                    <a:pt x="18" y="4"/>
                  </a:moveTo>
                  <a:cubicBezTo>
                    <a:pt x="35" y="0"/>
                    <a:pt x="37" y="28"/>
                    <a:pt x="22" y="29"/>
                  </a:cubicBezTo>
                  <a:cubicBezTo>
                    <a:pt x="7" y="28"/>
                    <a:pt x="0" y="14"/>
                    <a:pt x="18"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2" name="Freeform 11">
              <a:extLst>
                <a:ext uri="{FF2B5EF4-FFF2-40B4-BE49-F238E27FC236}">
                  <a16:creationId xmlns:a16="http://schemas.microsoft.com/office/drawing/2014/main" id="{723322EC-E6E1-7BF2-5777-AFFB40EB38DC}"/>
                </a:ext>
              </a:extLst>
            </p:cNvPr>
            <p:cNvSpPr>
              <a:spLocks/>
            </p:cNvSpPr>
            <p:nvPr/>
          </p:nvSpPr>
          <p:spPr bwMode="auto">
            <a:xfrm rot="5400000">
              <a:off x="11369848" y="4194178"/>
              <a:ext cx="143559" cy="102819"/>
            </a:xfrm>
            <a:custGeom>
              <a:avLst/>
              <a:gdLst>
                <a:gd name="T0" fmla="*/ 31 w 44"/>
                <a:gd name="T1" fmla="*/ 1 h 34"/>
                <a:gd name="T2" fmla="*/ 42 w 44"/>
                <a:gd name="T3" fmla="*/ 19 h 34"/>
                <a:gd name="T4" fmla="*/ 31 w 44"/>
                <a:gd name="T5" fmla="*/ 1 h 34"/>
              </a:gdLst>
              <a:ahLst/>
              <a:cxnLst>
                <a:cxn ang="0">
                  <a:pos x="T0" y="T1"/>
                </a:cxn>
                <a:cxn ang="0">
                  <a:pos x="T2" y="T3"/>
                </a:cxn>
                <a:cxn ang="0">
                  <a:pos x="T4" y="T5"/>
                </a:cxn>
              </a:cxnLst>
              <a:rect l="0" t="0" r="r" b="b"/>
              <a:pathLst>
                <a:path w="44" h="34">
                  <a:moveTo>
                    <a:pt x="31" y="1"/>
                  </a:moveTo>
                  <a:cubicBezTo>
                    <a:pt x="39" y="0"/>
                    <a:pt x="44" y="12"/>
                    <a:pt x="42" y="19"/>
                  </a:cubicBezTo>
                  <a:cubicBezTo>
                    <a:pt x="25" y="34"/>
                    <a:pt x="0" y="8"/>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3" name="Freeform 12">
              <a:extLst>
                <a:ext uri="{FF2B5EF4-FFF2-40B4-BE49-F238E27FC236}">
                  <a16:creationId xmlns:a16="http://schemas.microsoft.com/office/drawing/2014/main" id="{36F64B84-3EF3-0336-E31D-1900D3F82A57}"/>
                </a:ext>
              </a:extLst>
            </p:cNvPr>
            <p:cNvSpPr>
              <a:spLocks/>
            </p:cNvSpPr>
            <p:nvPr/>
          </p:nvSpPr>
          <p:spPr bwMode="auto">
            <a:xfrm rot="5400000">
              <a:off x="11381624" y="3691697"/>
              <a:ext cx="134697" cy="81603"/>
            </a:xfrm>
            <a:custGeom>
              <a:avLst/>
              <a:gdLst>
                <a:gd name="T0" fmla="*/ 22 w 41"/>
                <a:gd name="T1" fmla="*/ 0 h 27"/>
                <a:gd name="T2" fmla="*/ 8 w 41"/>
                <a:gd name="T3" fmla="*/ 20 h 27"/>
                <a:gd name="T4" fmla="*/ 22 w 41"/>
                <a:gd name="T5" fmla="*/ 0 h 27"/>
              </a:gdLst>
              <a:ahLst/>
              <a:cxnLst>
                <a:cxn ang="0">
                  <a:pos x="T0" y="T1"/>
                </a:cxn>
                <a:cxn ang="0">
                  <a:pos x="T2" y="T3"/>
                </a:cxn>
                <a:cxn ang="0">
                  <a:pos x="T4" y="T5"/>
                </a:cxn>
              </a:cxnLst>
              <a:rect l="0" t="0" r="r" b="b"/>
              <a:pathLst>
                <a:path w="41" h="27">
                  <a:moveTo>
                    <a:pt x="22" y="0"/>
                  </a:moveTo>
                  <a:cubicBezTo>
                    <a:pt x="41" y="12"/>
                    <a:pt x="24" y="27"/>
                    <a:pt x="8" y="20"/>
                  </a:cubicBezTo>
                  <a:cubicBezTo>
                    <a:pt x="0" y="7"/>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4" name="Freeform 13">
              <a:extLst>
                <a:ext uri="{FF2B5EF4-FFF2-40B4-BE49-F238E27FC236}">
                  <a16:creationId xmlns:a16="http://schemas.microsoft.com/office/drawing/2014/main" id="{E2D95DE9-755B-BED6-D9DD-3D489710BADA}"/>
                </a:ext>
              </a:extLst>
            </p:cNvPr>
            <p:cNvSpPr>
              <a:spLocks/>
            </p:cNvSpPr>
            <p:nvPr/>
          </p:nvSpPr>
          <p:spPr bwMode="auto">
            <a:xfrm rot="5400000">
              <a:off x="11417787" y="3075050"/>
              <a:ext cx="124951" cy="69362"/>
            </a:xfrm>
            <a:custGeom>
              <a:avLst/>
              <a:gdLst>
                <a:gd name="T0" fmla="*/ 26 w 38"/>
                <a:gd name="T1" fmla="*/ 0 h 23"/>
                <a:gd name="T2" fmla="*/ 25 w 38"/>
                <a:gd name="T3" fmla="*/ 23 h 23"/>
                <a:gd name="T4" fmla="*/ 26 w 38"/>
                <a:gd name="T5" fmla="*/ 0 h 23"/>
              </a:gdLst>
              <a:ahLst/>
              <a:cxnLst>
                <a:cxn ang="0">
                  <a:pos x="T0" y="T1"/>
                </a:cxn>
                <a:cxn ang="0">
                  <a:pos x="T2" y="T3"/>
                </a:cxn>
                <a:cxn ang="0">
                  <a:pos x="T4" y="T5"/>
                </a:cxn>
              </a:cxnLst>
              <a:rect l="0" t="0" r="r" b="b"/>
              <a:pathLst>
                <a:path w="38" h="23">
                  <a:moveTo>
                    <a:pt x="26" y="0"/>
                  </a:moveTo>
                  <a:cubicBezTo>
                    <a:pt x="38" y="0"/>
                    <a:pt x="37" y="20"/>
                    <a:pt x="25" y="23"/>
                  </a:cubicBezTo>
                  <a:cubicBezTo>
                    <a:pt x="0" y="23"/>
                    <a:pt x="5" y="1"/>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5" name="Freeform 14">
              <a:extLst>
                <a:ext uri="{FF2B5EF4-FFF2-40B4-BE49-F238E27FC236}">
                  <a16:creationId xmlns:a16="http://schemas.microsoft.com/office/drawing/2014/main" id="{5B188953-81D8-F1D8-EAB1-B16EA465FE64}"/>
                </a:ext>
              </a:extLst>
            </p:cNvPr>
            <p:cNvSpPr>
              <a:spLocks/>
            </p:cNvSpPr>
            <p:nvPr/>
          </p:nvSpPr>
          <p:spPr bwMode="auto">
            <a:xfrm rot="5400000">
              <a:off x="11376729" y="3335597"/>
              <a:ext cx="134697" cy="84866"/>
            </a:xfrm>
            <a:custGeom>
              <a:avLst/>
              <a:gdLst>
                <a:gd name="T0" fmla="*/ 26 w 41"/>
                <a:gd name="T1" fmla="*/ 1 h 28"/>
                <a:gd name="T2" fmla="*/ 39 w 41"/>
                <a:gd name="T3" fmla="*/ 20 h 28"/>
                <a:gd name="T4" fmla="*/ 26 w 41"/>
                <a:gd name="T5" fmla="*/ 1 h 28"/>
              </a:gdLst>
              <a:ahLst/>
              <a:cxnLst>
                <a:cxn ang="0">
                  <a:pos x="T0" y="T1"/>
                </a:cxn>
                <a:cxn ang="0">
                  <a:pos x="T2" y="T3"/>
                </a:cxn>
                <a:cxn ang="0">
                  <a:pos x="T4" y="T5"/>
                </a:cxn>
              </a:cxnLst>
              <a:rect l="0" t="0" r="r" b="b"/>
              <a:pathLst>
                <a:path w="41" h="28">
                  <a:moveTo>
                    <a:pt x="26" y="1"/>
                  </a:moveTo>
                  <a:cubicBezTo>
                    <a:pt x="34" y="0"/>
                    <a:pt x="41" y="12"/>
                    <a:pt x="39" y="20"/>
                  </a:cubicBezTo>
                  <a:cubicBezTo>
                    <a:pt x="17" y="28"/>
                    <a:pt x="0" y="12"/>
                    <a:pt x="26"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6" name="Freeform 16">
              <a:extLst>
                <a:ext uri="{FF2B5EF4-FFF2-40B4-BE49-F238E27FC236}">
                  <a16:creationId xmlns:a16="http://schemas.microsoft.com/office/drawing/2014/main" id="{E938D2A3-731D-14FA-5AC1-5A09FDFE5E64}"/>
                </a:ext>
              </a:extLst>
            </p:cNvPr>
            <p:cNvSpPr>
              <a:spLocks/>
            </p:cNvSpPr>
            <p:nvPr/>
          </p:nvSpPr>
          <p:spPr bwMode="auto">
            <a:xfrm rot="5400000">
              <a:off x="11360464" y="3934729"/>
              <a:ext cx="143559" cy="97107"/>
            </a:xfrm>
            <a:custGeom>
              <a:avLst/>
              <a:gdLst>
                <a:gd name="T0" fmla="*/ 31 w 44"/>
                <a:gd name="T1" fmla="*/ 1 h 32"/>
                <a:gd name="T2" fmla="*/ 43 w 44"/>
                <a:gd name="T3" fmla="*/ 15 h 32"/>
                <a:gd name="T4" fmla="*/ 31 w 44"/>
                <a:gd name="T5" fmla="*/ 1 h 32"/>
              </a:gdLst>
              <a:ahLst/>
              <a:cxnLst>
                <a:cxn ang="0">
                  <a:pos x="T0" y="T1"/>
                </a:cxn>
                <a:cxn ang="0">
                  <a:pos x="T2" y="T3"/>
                </a:cxn>
                <a:cxn ang="0">
                  <a:pos x="T4" y="T5"/>
                </a:cxn>
              </a:cxnLst>
              <a:rect l="0" t="0" r="r" b="b"/>
              <a:pathLst>
                <a:path w="44" h="32">
                  <a:moveTo>
                    <a:pt x="31" y="1"/>
                  </a:moveTo>
                  <a:cubicBezTo>
                    <a:pt x="40" y="0"/>
                    <a:pt x="44" y="8"/>
                    <a:pt x="43" y="15"/>
                  </a:cubicBezTo>
                  <a:cubicBezTo>
                    <a:pt x="29" y="32"/>
                    <a:pt x="0" y="6"/>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7" name="Freeform 17">
              <a:extLst>
                <a:ext uri="{FF2B5EF4-FFF2-40B4-BE49-F238E27FC236}">
                  <a16:creationId xmlns:a16="http://schemas.microsoft.com/office/drawing/2014/main" id="{04868594-2E3C-8C17-DD06-B934D998A526}"/>
                </a:ext>
              </a:extLst>
            </p:cNvPr>
            <p:cNvSpPr>
              <a:spLocks/>
            </p:cNvSpPr>
            <p:nvPr/>
          </p:nvSpPr>
          <p:spPr bwMode="auto">
            <a:xfrm rot="5400000">
              <a:off x="11395443" y="5347417"/>
              <a:ext cx="94821" cy="69362"/>
            </a:xfrm>
            <a:custGeom>
              <a:avLst/>
              <a:gdLst>
                <a:gd name="T0" fmla="*/ 13 w 29"/>
                <a:gd name="T1" fmla="*/ 0 h 23"/>
                <a:gd name="T2" fmla="*/ 13 w 29"/>
                <a:gd name="T3" fmla="*/ 23 h 23"/>
                <a:gd name="T4" fmla="*/ 13 w 29"/>
                <a:gd name="T5" fmla="*/ 0 h 23"/>
              </a:gdLst>
              <a:ahLst/>
              <a:cxnLst>
                <a:cxn ang="0">
                  <a:pos x="T0" y="T1"/>
                </a:cxn>
                <a:cxn ang="0">
                  <a:pos x="T2" y="T3"/>
                </a:cxn>
                <a:cxn ang="0">
                  <a:pos x="T4" y="T5"/>
                </a:cxn>
              </a:cxnLst>
              <a:rect l="0" t="0" r="r" b="b"/>
              <a:pathLst>
                <a:path w="29" h="23">
                  <a:moveTo>
                    <a:pt x="13" y="0"/>
                  </a:moveTo>
                  <a:cubicBezTo>
                    <a:pt x="27" y="0"/>
                    <a:pt x="29" y="22"/>
                    <a:pt x="13" y="23"/>
                  </a:cubicBezTo>
                  <a:cubicBezTo>
                    <a:pt x="2" y="22"/>
                    <a:pt x="0" y="2"/>
                    <a:pt x="1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8" name="Freeform 21">
              <a:extLst>
                <a:ext uri="{FF2B5EF4-FFF2-40B4-BE49-F238E27FC236}">
                  <a16:creationId xmlns:a16="http://schemas.microsoft.com/office/drawing/2014/main" id="{8F391B06-6BF4-F09A-5029-827CC1AADE8A}"/>
                </a:ext>
              </a:extLst>
            </p:cNvPr>
            <p:cNvSpPr>
              <a:spLocks/>
            </p:cNvSpPr>
            <p:nvPr/>
          </p:nvSpPr>
          <p:spPr bwMode="auto">
            <a:xfrm rot="5400000">
              <a:off x="11343434" y="5658571"/>
              <a:ext cx="140901" cy="102819"/>
            </a:xfrm>
            <a:custGeom>
              <a:avLst/>
              <a:gdLst>
                <a:gd name="T0" fmla="*/ 24 w 43"/>
                <a:gd name="T1" fmla="*/ 0 h 34"/>
                <a:gd name="T2" fmla="*/ 14 w 43"/>
                <a:gd name="T3" fmla="*/ 23 h 34"/>
                <a:gd name="T4" fmla="*/ 24 w 43"/>
                <a:gd name="T5" fmla="*/ 0 h 34"/>
              </a:gdLst>
              <a:ahLst/>
              <a:cxnLst>
                <a:cxn ang="0">
                  <a:pos x="T0" y="T1"/>
                </a:cxn>
                <a:cxn ang="0">
                  <a:pos x="T2" y="T3"/>
                </a:cxn>
                <a:cxn ang="0">
                  <a:pos x="T4" y="T5"/>
                </a:cxn>
              </a:cxnLst>
              <a:rect l="0" t="0" r="r" b="b"/>
              <a:pathLst>
                <a:path w="43" h="34">
                  <a:moveTo>
                    <a:pt x="24" y="0"/>
                  </a:moveTo>
                  <a:cubicBezTo>
                    <a:pt x="43" y="3"/>
                    <a:pt x="28" y="34"/>
                    <a:pt x="14" y="23"/>
                  </a:cubicBezTo>
                  <a:cubicBezTo>
                    <a:pt x="0" y="28"/>
                    <a:pt x="4" y="5"/>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49" name="Freeform 25">
              <a:extLst>
                <a:ext uri="{FF2B5EF4-FFF2-40B4-BE49-F238E27FC236}">
                  <a16:creationId xmlns:a16="http://schemas.microsoft.com/office/drawing/2014/main" id="{EAE0753A-8C6C-0084-996F-F422326ABF6C}"/>
                </a:ext>
              </a:extLst>
            </p:cNvPr>
            <p:cNvSpPr>
              <a:spLocks/>
            </p:cNvSpPr>
            <p:nvPr/>
          </p:nvSpPr>
          <p:spPr bwMode="auto">
            <a:xfrm rot="5400000">
              <a:off x="11324095" y="6423833"/>
              <a:ext cx="134697" cy="93843"/>
            </a:xfrm>
            <a:custGeom>
              <a:avLst/>
              <a:gdLst>
                <a:gd name="T0" fmla="*/ 23 w 41"/>
                <a:gd name="T1" fmla="*/ 0 h 31"/>
                <a:gd name="T2" fmla="*/ 17 w 41"/>
                <a:gd name="T3" fmla="*/ 25 h 31"/>
                <a:gd name="T4" fmla="*/ 23 w 41"/>
                <a:gd name="T5" fmla="*/ 0 h 31"/>
              </a:gdLst>
              <a:ahLst/>
              <a:cxnLst>
                <a:cxn ang="0">
                  <a:pos x="T0" y="T1"/>
                </a:cxn>
                <a:cxn ang="0">
                  <a:pos x="T2" y="T3"/>
                </a:cxn>
                <a:cxn ang="0">
                  <a:pos x="T4" y="T5"/>
                </a:cxn>
              </a:cxnLst>
              <a:rect l="0" t="0" r="r" b="b"/>
              <a:pathLst>
                <a:path w="41" h="31">
                  <a:moveTo>
                    <a:pt x="23" y="0"/>
                  </a:moveTo>
                  <a:cubicBezTo>
                    <a:pt x="40" y="1"/>
                    <a:pt x="41" y="31"/>
                    <a:pt x="17" y="25"/>
                  </a:cubicBezTo>
                  <a:cubicBezTo>
                    <a:pt x="0" y="7"/>
                    <a:pt x="17" y="4"/>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0" name="Freeform 29">
              <a:extLst>
                <a:ext uri="{FF2B5EF4-FFF2-40B4-BE49-F238E27FC236}">
                  <a16:creationId xmlns:a16="http://schemas.microsoft.com/office/drawing/2014/main" id="{8A72E333-4D07-9E6C-3364-20E6BF0093F9}"/>
                </a:ext>
              </a:extLst>
            </p:cNvPr>
            <p:cNvSpPr>
              <a:spLocks/>
            </p:cNvSpPr>
            <p:nvPr/>
          </p:nvSpPr>
          <p:spPr bwMode="auto">
            <a:xfrm rot="5400000">
              <a:off x="11324317" y="5897278"/>
              <a:ext cx="118747" cy="120771"/>
            </a:xfrm>
            <a:custGeom>
              <a:avLst/>
              <a:gdLst>
                <a:gd name="T0" fmla="*/ 16 w 36"/>
                <a:gd name="T1" fmla="*/ 4 h 40"/>
                <a:gd name="T2" fmla="*/ 34 w 36"/>
                <a:gd name="T3" fmla="*/ 15 h 40"/>
                <a:gd name="T4" fmla="*/ 16 w 36"/>
                <a:gd name="T5" fmla="*/ 4 h 40"/>
              </a:gdLst>
              <a:ahLst/>
              <a:cxnLst>
                <a:cxn ang="0">
                  <a:pos x="T0" y="T1"/>
                </a:cxn>
                <a:cxn ang="0">
                  <a:pos x="T2" y="T3"/>
                </a:cxn>
                <a:cxn ang="0">
                  <a:pos x="T4" y="T5"/>
                </a:cxn>
              </a:cxnLst>
              <a:rect l="0" t="0" r="r" b="b"/>
              <a:pathLst>
                <a:path w="36" h="40">
                  <a:moveTo>
                    <a:pt x="16" y="4"/>
                  </a:moveTo>
                  <a:cubicBezTo>
                    <a:pt x="36" y="5"/>
                    <a:pt x="33" y="0"/>
                    <a:pt x="34"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1" name="Freeform 31">
              <a:extLst>
                <a:ext uri="{FF2B5EF4-FFF2-40B4-BE49-F238E27FC236}">
                  <a16:creationId xmlns:a16="http://schemas.microsoft.com/office/drawing/2014/main" id="{764DCE3C-AC09-C5AA-A59F-AE7C060C1B1B}"/>
                </a:ext>
              </a:extLst>
            </p:cNvPr>
            <p:cNvSpPr>
              <a:spLocks/>
            </p:cNvSpPr>
            <p:nvPr/>
          </p:nvSpPr>
          <p:spPr bwMode="auto">
            <a:xfrm rot="5400000">
              <a:off x="11356013" y="6183127"/>
              <a:ext cx="131153" cy="72626"/>
            </a:xfrm>
            <a:custGeom>
              <a:avLst/>
              <a:gdLst>
                <a:gd name="T0" fmla="*/ 24 w 40"/>
                <a:gd name="T1" fmla="*/ 0 h 24"/>
                <a:gd name="T2" fmla="*/ 25 w 40"/>
                <a:gd name="T3" fmla="*/ 24 h 24"/>
                <a:gd name="T4" fmla="*/ 24 w 40"/>
                <a:gd name="T5" fmla="*/ 0 h 24"/>
              </a:gdLst>
              <a:ahLst/>
              <a:cxnLst>
                <a:cxn ang="0">
                  <a:pos x="T0" y="T1"/>
                </a:cxn>
                <a:cxn ang="0">
                  <a:pos x="T2" y="T3"/>
                </a:cxn>
                <a:cxn ang="0">
                  <a:pos x="T4" y="T5"/>
                </a:cxn>
              </a:cxnLst>
              <a:rect l="0" t="0" r="r" b="b"/>
              <a:pathLst>
                <a:path w="40" h="24">
                  <a:moveTo>
                    <a:pt x="24" y="0"/>
                  </a:moveTo>
                  <a:cubicBezTo>
                    <a:pt x="40" y="0"/>
                    <a:pt x="38" y="20"/>
                    <a:pt x="25" y="24"/>
                  </a:cubicBezTo>
                  <a:cubicBezTo>
                    <a:pt x="0" y="22"/>
                    <a:pt x="6" y="4"/>
                    <a:pt x="24"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2" name="Freeform 32">
              <a:extLst>
                <a:ext uri="{FF2B5EF4-FFF2-40B4-BE49-F238E27FC236}">
                  <a16:creationId xmlns:a16="http://schemas.microsoft.com/office/drawing/2014/main" id="{6D40AE31-768A-4165-1541-77EFE8934275}"/>
                </a:ext>
              </a:extLst>
            </p:cNvPr>
            <p:cNvSpPr>
              <a:spLocks/>
            </p:cNvSpPr>
            <p:nvPr/>
          </p:nvSpPr>
          <p:spPr bwMode="auto">
            <a:xfrm rot="5400000">
              <a:off x="11104198" y="3296179"/>
              <a:ext cx="144445" cy="106083"/>
            </a:xfrm>
            <a:custGeom>
              <a:avLst/>
              <a:gdLst>
                <a:gd name="T0" fmla="*/ 28 w 44"/>
                <a:gd name="T1" fmla="*/ 0 h 35"/>
                <a:gd name="T2" fmla="*/ 42 w 44"/>
                <a:gd name="T3" fmla="*/ 21 h 35"/>
                <a:gd name="T4" fmla="*/ 28 w 44"/>
                <a:gd name="T5" fmla="*/ 0 h 35"/>
              </a:gdLst>
              <a:ahLst/>
              <a:cxnLst>
                <a:cxn ang="0">
                  <a:pos x="T0" y="T1"/>
                </a:cxn>
                <a:cxn ang="0">
                  <a:pos x="T2" y="T3"/>
                </a:cxn>
                <a:cxn ang="0">
                  <a:pos x="T4" y="T5"/>
                </a:cxn>
              </a:cxnLst>
              <a:rect l="0" t="0" r="r" b="b"/>
              <a:pathLst>
                <a:path w="44" h="35">
                  <a:moveTo>
                    <a:pt x="28" y="0"/>
                  </a:moveTo>
                  <a:cubicBezTo>
                    <a:pt x="36" y="1"/>
                    <a:pt x="44" y="12"/>
                    <a:pt x="42" y="21"/>
                  </a:cubicBezTo>
                  <a:cubicBezTo>
                    <a:pt x="23" y="35"/>
                    <a:pt x="0" y="7"/>
                    <a:pt x="2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3" name="Freeform 33">
              <a:extLst>
                <a:ext uri="{FF2B5EF4-FFF2-40B4-BE49-F238E27FC236}">
                  <a16:creationId xmlns:a16="http://schemas.microsoft.com/office/drawing/2014/main" id="{5A1DFF50-D38F-452D-335A-7BF11BCF4E35}"/>
                </a:ext>
              </a:extLst>
            </p:cNvPr>
            <p:cNvSpPr>
              <a:spLocks/>
            </p:cNvSpPr>
            <p:nvPr/>
          </p:nvSpPr>
          <p:spPr bwMode="auto">
            <a:xfrm rot="5400000">
              <a:off x="11134111" y="4387490"/>
              <a:ext cx="151535" cy="75075"/>
            </a:xfrm>
            <a:custGeom>
              <a:avLst/>
              <a:gdLst>
                <a:gd name="T0" fmla="*/ 23 w 46"/>
                <a:gd name="T1" fmla="*/ 0 h 25"/>
                <a:gd name="T2" fmla="*/ 29 w 46"/>
                <a:gd name="T3" fmla="*/ 25 h 25"/>
                <a:gd name="T4" fmla="*/ 23 w 46"/>
                <a:gd name="T5" fmla="*/ 0 h 25"/>
              </a:gdLst>
              <a:ahLst/>
              <a:cxnLst>
                <a:cxn ang="0">
                  <a:pos x="T0" y="T1"/>
                </a:cxn>
                <a:cxn ang="0">
                  <a:pos x="T2" y="T3"/>
                </a:cxn>
                <a:cxn ang="0">
                  <a:pos x="T4" y="T5"/>
                </a:cxn>
              </a:cxnLst>
              <a:rect l="0" t="0" r="r" b="b"/>
              <a:pathLst>
                <a:path w="46" h="25">
                  <a:moveTo>
                    <a:pt x="23" y="0"/>
                  </a:moveTo>
                  <a:cubicBezTo>
                    <a:pt x="32" y="1"/>
                    <a:pt x="46" y="21"/>
                    <a:pt x="29" y="25"/>
                  </a:cubicBezTo>
                  <a:cubicBezTo>
                    <a:pt x="10" y="23"/>
                    <a:pt x="0" y="9"/>
                    <a:pt x="23"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4" name="Freeform 34">
              <a:extLst>
                <a:ext uri="{FF2B5EF4-FFF2-40B4-BE49-F238E27FC236}">
                  <a16:creationId xmlns:a16="http://schemas.microsoft.com/office/drawing/2014/main" id="{28C71A38-CB27-194C-3BDB-8BEEA6343E12}"/>
                </a:ext>
              </a:extLst>
            </p:cNvPr>
            <p:cNvSpPr>
              <a:spLocks/>
            </p:cNvSpPr>
            <p:nvPr/>
          </p:nvSpPr>
          <p:spPr bwMode="auto">
            <a:xfrm rot="5400000">
              <a:off x="11138041" y="5384813"/>
              <a:ext cx="134697" cy="84051"/>
            </a:xfrm>
            <a:custGeom>
              <a:avLst/>
              <a:gdLst>
                <a:gd name="T0" fmla="*/ 22 w 41"/>
                <a:gd name="T1" fmla="*/ 0 h 28"/>
                <a:gd name="T2" fmla="*/ 8 w 41"/>
                <a:gd name="T3" fmla="*/ 21 h 28"/>
                <a:gd name="T4" fmla="*/ 22 w 41"/>
                <a:gd name="T5" fmla="*/ 0 h 28"/>
              </a:gdLst>
              <a:ahLst/>
              <a:cxnLst>
                <a:cxn ang="0">
                  <a:pos x="T0" y="T1"/>
                </a:cxn>
                <a:cxn ang="0">
                  <a:pos x="T2" y="T3"/>
                </a:cxn>
                <a:cxn ang="0">
                  <a:pos x="T4" y="T5"/>
                </a:cxn>
              </a:cxnLst>
              <a:rect l="0" t="0" r="r" b="b"/>
              <a:pathLst>
                <a:path w="41" h="28">
                  <a:moveTo>
                    <a:pt x="22" y="0"/>
                  </a:moveTo>
                  <a:cubicBezTo>
                    <a:pt x="41" y="13"/>
                    <a:pt x="24" y="28"/>
                    <a:pt x="8" y="21"/>
                  </a:cubicBezTo>
                  <a:cubicBezTo>
                    <a:pt x="0" y="8"/>
                    <a:pt x="8" y="0"/>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5" name="Freeform 35">
              <a:extLst>
                <a:ext uri="{FF2B5EF4-FFF2-40B4-BE49-F238E27FC236}">
                  <a16:creationId xmlns:a16="http://schemas.microsoft.com/office/drawing/2014/main" id="{CA22F211-AD8D-4D67-5D7D-A15A931B1C1B}"/>
                </a:ext>
              </a:extLst>
            </p:cNvPr>
            <p:cNvSpPr>
              <a:spLocks/>
            </p:cNvSpPr>
            <p:nvPr/>
          </p:nvSpPr>
          <p:spPr bwMode="auto">
            <a:xfrm rot="5400000">
              <a:off x="11133693" y="4595717"/>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6" name="Freeform 36">
              <a:extLst>
                <a:ext uri="{FF2B5EF4-FFF2-40B4-BE49-F238E27FC236}">
                  <a16:creationId xmlns:a16="http://schemas.microsoft.com/office/drawing/2014/main" id="{DA993201-E092-6CD3-16C5-9DC6E97E8B90}"/>
                </a:ext>
              </a:extLst>
            </p:cNvPr>
            <p:cNvSpPr>
              <a:spLocks/>
            </p:cNvSpPr>
            <p:nvPr/>
          </p:nvSpPr>
          <p:spPr bwMode="auto">
            <a:xfrm rot="5400000">
              <a:off x="11105830" y="6046702"/>
              <a:ext cx="144445" cy="102819"/>
            </a:xfrm>
            <a:custGeom>
              <a:avLst/>
              <a:gdLst>
                <a:gd name="T0" fmla="*/ 31 w 44"/>
                <a:gd name="T1" fmla="*/ 1 h 34"/>
                <a:gd name="T2" fmla="*/ 25 w 44"/>
                <a:gd name="T3" fmla="*/ 22 h 34"/>
                <a:gd name="T4" fmla="*/ 31 w 44"/>
                <a:gd name="T5" fmla="*/ 1 h 34"/>
              </a:gdLst>
              <a:ahLst/>
              <a:cxnLst>
                <a:cxn ang="0">
                  <a:pos x="T0" y="T1"/>
                </a:cxn>
                <a:cxn ang="0">
                  <a:pos x="T2" y="T3"/>
                </a:cxn>
                <a:cxn ang="0">
                  <a:pos x="T4" y="T5"/>
                </a:cxn>
              </a:cxnLst>
              <a:rect l="0" t="0" r="r" b="b"/>
              <a:pathLst>
                <a:path w="44" h="34">
                  <a:moveTo>
                    <a:pt x="31" y="1"/>
                  </a:moveTo>
                  <a:cubicBezTo>
                    <a:pt x="44" y="3"/>
                    <a:pt x="38" y="34"/>
                    <a:pt x="25" y="22"/>
                  </a:cubicBezTo>
                  <a:cubicBezTo>
                    <a:pt x="0" y="28"/>
                    <a:pt x="14" y="0"/>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7" name="Freeform 37">
              <a:extLst>
                <a:ext uri="{FF2B5EF4-FFF2-40B4-BE49-F238E27FC236}">
                  <a16:creationId xmlns:a16="http://schemas.microsoft.com/office/drawing/2014/main" id="{E8FEB319-1A2F-C2FB-8DB0-EB8AAECD4094}"/>
                </a:ext>
              </a:extLst>
            </p:cNvPr>
            <p:cNvSpPr>
              <a:spLocks/>
            </p:cNvSpPr>
            <p:nvPr/>
          </p:nvSpPr>
          <p:spPr bwMode="auto">
            <a:xfrm rot="5400000">
              <a:off x="11117596" y="3060239"/>
              <a:ext cx="115202" cy="121588"/>
            </a:xfrm>
            <a:custGeom>
              <a:avLst/>
              <a:gdLst>
                <a:gd name="T0" fmla="*/ 16 w 35"/>
                <a:gd name="T1" fmla="*/ 4 h 40"/>
                <a:gd name="T2" fmla="*/ 33 w 35"/>
                <a:gd name="T3" fmla="*/ 15 h 40"/>
                <a:gd name="T4" fmla="*/ 16 w 35"/>
                <a:gd name="T5" fmla="*/ 4 h 40"/>
              </a:gdLst>
              <a:ahLst/>
              <a:cxnLst>
                <a:cxn ang="0">
                  <a:pos x="T0" y="T1"/>
                </a:cxn>
                <a:cxn ang="0">
                  <a:pos x="T2" y="T3"/>
                </a:cxn>
                <a:cxn ang="0">
                  <a:pos x="T4" y="T5"/>
                </a:cxn>
              </a:cxnLst>
              <a:rect l="0" t="0" r="r" b="b"/>
              <a:pathLst>
                <a:path w="35" h="40">
                  <a:moveTo>
                    <a:pt x="16" y="4"/>
                  </a:moveTo>
                  <a:cubicBezTo>
                    <a:pt x="35" y="4"/>
                    <a:pt x="32" y="0"/>
                    <a:pt x="33" y="15"/>
                  </a:cubicBezTo>
                  <a:cubicBezTo>
                    <a:pt x="34" y="40"/>
                    <a:pt x="0" y="22"/>
                    <a:pt x="16" y="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8" name="Freeform 38">
              <a:extLst>
                <a:ext uri="{FF2B5EF4-FFF2-40B4-BE49-F238E27FC236}">
                  <a16:creationId xmlns:a16="http://schemas.microsoft.com/office/drawing/2014/main" id="{E6733EDD-D8E3-F8ED-28F0-470C91443084}"/>
                </a:ext>
              </a:extLst>
            </p:cNvPr>
            <p:cNvSpPr>
              <a:spLocks/>
            </p:cNvSpPr>
            <p:nvPr/>
          </p:nvSpPr>
          <p:spPr bwMode="auto">
            <a:xfrm rot="5400000">
              <a:off x="11125265" y="4900335"/>
              <a:ext cx="127608" cy="69362"/>
            </a:xfrm>
            <a:custGeom>
              <a:avLst/>
              <a:gdLst>
                <a:gd name="T0" fmla="*/ 26 w 39"/>
                <a:gd name="T1" fmla="*/ 0 h 23"/>
                <a:gd name="T2" fmla="*/ 26 w 39"/>
                <a:gd name="T3" fmla="*/ 23 h 23"/>
                <a:gd name="T4" fmla="*/ 26 w 39"/>
                <a:gd name="T5" fmla="*/ 0 h 23"/>
              </a:gdLst>
              <a:ahLst/>
              <a:cxnLst>
                <a:cxn ang="0">
                  <a:pos x="T0" y="T1"/>
                </a:cxn>
                <a:cxn ang="0">
                  <a:pos x="T2" y="T3"/>
                </a:cxn>
                <a:cxn ang="0">
                  <a:pos x="T4" y="T5"/>
                </a:cxn>
              </a:cxnLst>
              <a:rect l="0" t="0" r="r" b="b"/>
              <a:pathLst>
                <a:path w="39" h="23">
                  <a:moveTo>
                    <a:pt x="26" y="0"/>
                  </a:moveTo>
                  <a:cubicBezTo>
                    <a:pt x="39" y="1"/>
                    <a:pt x="38" y="21"/>
                    <a:pt x="26" y="23"/>
                  </a:cubicBezTo>
                  <a:cubicBezTo>
                    <a:pt x="0" y="23"/>
                    <a:pt x="5" y="2"/>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59" name="Freeform 39">
              <a:extLst>
                <a:ext uri="{FF2B5EF4-FFF2-40B4-BE49-F238E27FC236}">
                  <a16:creationId xmlns:a16="http://schemas.microsoft.com/office/drawing/2014/main" id="{00651CA7-D575-19AD-8BE6-D2AFC892438E}"/>
                </a:ext>
              </a:extLst>
            </p:cNvPr>
            <p:cNvSpPr>
              <a:spLocks/>
            </p:cNvSpPr>
            <p:nvPr/>
          </p:nvSpPr>
          <p:spPr bwMode="auto">
            <a:xfrm rot="5400000">
              <a:off x="11117373" y="5141456"/>
              <a:ext cx="131153" cy="81603"/>
            </a:xfrm>
            <a:custGeom>
              <a:avLst/>
              <a:gdLst>
                <a:gd name="T0" fmla="*/ 25 w 40"/>
                <a:gd name="T1" fmla="*/ 0 h 27"/>
                <a:gd name="T2" fmla="*/ 38 w 40"/>
                <a:gd name="T3" fmla="*/ 20 h 27"/>
                <a:gd name="T4" fmla="*/ 25 w 40"/>
                <a:gd name="T5" fmla="*/ 0 h 27"/>
              </a:gdLst>
              <a:ahLst/>
              <a:cxnLst>
                <a:cxn ang="0">
                  <a:pos x="T0" y="T1"/>
                </a:cxn>
                <a:cxn ang="0">
                  <a:pos x="T2" y="T3"/>
                </a:cxn>
                <a:cxn ang="0">
                  <a:pos x="T4" y="T5"/>
                </a:cxn>
              </a:cxnLst>
              <a:rect l="0" t="0" r="r" b="b"/>
              <a:pathLst>
                <a:path w="40" h="27">
                  <a:moveTo>
                    <a:pt x="25" y="0"/>
                  </a:moveTo>
                  <a:cubicBezTo>
                    <a:pt x="34" y="0"/>
                    <a:pt x="40" y="11"/>
                    <a:pt x="38" y="20"/>
                  </a:cubicBezTo>
                  <a:cubicBezTo>
                    <a:pt x="17" y="27"/>
                    <a:pt x="0" y="12"/>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0" name="Freeform 40">
              <a:extLst>
                <a:ext uri="{FF2B5EF4-FFF2-40B4-BE49-F238E27FC236}">
                  <a16:creationId xmlns:a16="http://schemas.microsoft.com/office/drawing/2014/main" id="{24CEB6EF-9F97-9FF6-BADB-368DF2EFC449}"/>
                </a:ext>
              </a:extLst>
            </p:cNvPr>
            <p:cNvSpPr>
              <a:spLocks/>
            </p:cNvSpPr>
            <p:nvPr/>
          </p:nvSpPr>
          <p:spPr bwMode="auto">
            <a:xfrm rot="5400000">
              <a:off x="11112337" y="2598157"/>
              <a:ext cx="134697" cy="81603"/>
            </a:xfrm>
            <a:custGeom>
              <a:avLst/>
              <a:gdLst>
                <a:gd name="T0" fmla="*/ 19 w 41"/>
                <a:gd name="T1" fmla="*/ 0 h 27"/>
                <a:gd name="T2" fmla="*/ 7 w 41"/>
                <a:gd name="T3" fmla="*/ 20 h 27"/>
                <a:gd name="T4" fmla="*/ 19 w 41"/>
                <a:gd name="T5" fmla="*/ 0 h 27"/>
              </a:gdLst>
              <a:ahLst/>
              <a:cxnLst>
                <a:cxn ang="0">
                  <a:pos x="T0" y="T1"/>
                </a:cxn>
                <a:cxn ang="0">
                  <a:pos x="T2" y="T3"/>
                </a:cxn>
                <a:cxn ang="0">
                  <a:pos x="T4" y="T5"/>
                </a:cxn>
              </a:cxnLst>
              <a:rect l="0" t="0" r="r" b="b"/>
              <a:pathLst>
                <a:path w="41" h="27">
                  <a:moveTo>
                    <a:pt x="19" y="0"/>
                  </a:moveTo>
                  <a:cubicBezTo>
                    <a:pt x="41" y="9"/>
                    <a:pt x="28" y="27"/>
                    <a:pt x="7" y="20"/>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1" name="Freeform 41">
              <a:extLst>
                <a:ext uri="{FF2B5EF4-FFF2-40B4-BE49-F238E27FC236}">
                  <a16:creationId xmlns:a16="http://schemas.microsoft.com/office/drawing/2014/main" id="{6BA13401-5E20-1A49-FA13-6B35B9FB2514}"/>
                </a:ext>
              </a:extLst>
            </p:cNvPr>
            <p:cNvSpPr>
              <a:spLocks/>
            </p:cNvSpPr>
            <p:nvPr/>
          </p:nvSpPr>
          <p:spPr bwMode="auto">
            <a:xfrm rot="5400000">
              <a:off x="11105830" y="6278710"/>
              <a:ext cx="144445" cy="78339"/>
            </a:xfrm>
            <a:custGeom>
              <a:avLst/>
              <a:gdLst>
                <a:gd name="T0" fmla="*/ 29 w 44"/>
                <a:gd name="T1" fmla="*/ 0 h 26"/>
                <a:gd name="T2" fmla="*/ 26 w 44"/>
                <a:gd name="T3" fmla="*/ 26 h 26"/>
                <a:gd name="T4" fmla="*/ 29 w 44"/>
                <a:gd name="T5" fmla="*/ 0 h 26"/>
              </a:gdLst>
              <a:ahLst/>
              <a:cxnLst>
                <a:cxn ang="0">
                  <a:pos x="T0" y="T1"/>
                </a:cxn>
                <a:cxn ang="0">
                  <a:pos x="T2" y="T3"/>
                </a:cxn>
                <a:cxn ang="0">
                  <a:pos x="T4" y="T5"/>
                </a:cxn>
              </a:cxnLst>
              <a:rect l="0" t="0" r="r" b="b"/>
              <a:pathLst>
                <a:path w="44" h="26">
                  <a:moveTo>
                    <a:pt x="29" y="0"/>
                  </a:moveTo>
                  <a:cubicBezTo>
                    <a:pt x="44" y="3"/>
                    <a:pt x="40" y="22"/>
                    <a:pt x="26" y="26"/>
                  </a:cubicBezTo>
                  <a:cubicBezTo>
                    <a:pt x="0" y="25"/>
                    <a:pt x="11" y="6"/>
                    <a:pt x="2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2" name="Freeform 42">
              <a:extLst>
                <a:ext uri="{FF2B5EF4-FFF2-40B4-BE49-F238E27FC236}">
                  <a16:creationId xmlns:a16="http://schemas.microsoft.com/office/drawing/2014/main" id="{60F36D79-6E7B-8D83-CC57-17A40BB74089}"/>
                </a:ext>
              </a:extLst>
            </p:cNvPr>
            <p:cNvSpPr>
              <a:spLocks/>
            </p:cNvSpPr>
            <p:nvPr/>
          </p:nvSpPr>
          <p:spPr bwMode="auto">
            <a:xfrm rot="5400000">
              <a:off x="11093998" y="5596726"/>
              <a:ext cx="144445" cy="97107"/>
            </a:xfrm>
            <a:custGeom>
              <a:avLst/>
              <a:gdLst>
                <a:gd name="T0" fmla="*/ 31 w 44"/>
                <a:gd name="T1" fmla="*/ 1 h 32"/>
                <a:gd name="T2" fmla="*/ 43 w 44"/>
                <a:gd name="T3" fmla="*/ 16 h 32"/>
                <a:gd name="T4" fmla="*/ 31 w 44"/>
                <a:gd name="T5" fmla="*/ 1 h 32"/>
              </a:gdLst>
              <a:ahLst/>
              <a:cxnLst>
                <a:cxn ang="0">
                  <a:pos x="T0" y="T1"/>
                </a:cxn>
                <a:cxn ang="0">
                  <a:pos x="T2" y="T3"/>
                </a:cxn>
                <a:cxn ang="0">
                  <a:pos x="T4" y="T5"/>
                </a:cxn>
              </a:cxnLst>
              <a:rect l="0" t="0" r="r" b="b"/>
              <a:pathLst>
                <a:path w="44" h="32">
                  <a:moveTo>
                    <a:pt x="31" y="1"/>
                  </a:moveTo>
                  <a:cubicBezTo>
                    <a:pt x="40" y="0"/>
                    <a:pt x="44" y="8"/>
                    <a:pt x="43" y="16"/>
                  </a:cubicBezTo>
                  <a:cubicBezTo>
                    <a:pt x="29" y="32"/>
                    <a:pt x="0" y="7"/>
                    <a:pt x="31"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3" name="Freeform 44">
              <a:extLst>
                <a:ext uri="{FF2B5EF4-FFF2-40B4-BE49-F238E27FC236}">
                  <a16:creationId xmlns:a16="http://schemas.microsoft.com/office/drawing/2014/main" id="{6443D0D1-1A86-1A64-CDC3-B54F7364C154}"/>
                </a:ext>
              </a:extLst>
            </p:cNvPr>
            <p:cNvSpPr>
              <a:spLocks/>
            </p:cNvSpPr>
            <p:nvPr/>
          </p:nvSpPr>
          <p:spPr bwMode="auto">
            <a:xfrm rot="5400000">
              <a:off x="11097788" y="4080854"/>
              <a:ext cx="131153" cy="84866"/>
            </a:xfrm>
            <a:custGeom>
              <a:avLst/>
              <a:gdLst>
                <a:gd name="T0" fmla="*/ 27 w 40"/>
                <a:gd name="T1" fmla="*/ 1 h 28"/>
                <a:gd name="T2" fmla="*/ 38 w 40"/>
                <a:gd name="T3" fmla="*/ 17 h 28"/>
                <a:gd name="T4" fmla="*/ 27 w 40"/>
                <a:gd name="T5" fmla="*/ 1 h 28"/>
              </a:gdLst>
              <a:ahLst/>
              <a:cxnLst>
                <a:cxn ang="0">
                  <a:pos x="T0" y="T1"/>
                </a:cxn>
                <a:cxn ang="0">
                  <a:pos x="T2" y="T3"/>
                </a:cxn>
                <a:cxn ang="0">
                  <a:pos x="T4" y="T5"/>
                </a:cxn>
              </a:cxnLst>
              <a:rect l="0" t="0" r="r" b="b"/>
              <a:pathLst>
                <a:path w="40" h="28">
                  <a:moveTo>
                    <a:pt x="27" y="1"/>
                  </a:moveTo>
                  <a:cubicBezTo>
                    <a:pt x="35" y="0"/>
                    <a:pt x="40" y="10"/>
                    <a:pt x="38" y="17"/>
                  </a:cubicBezTo>
                  <a:cubicBezTo>
                    <a:pt x="17" y="28"/>
                    <a:pt x="0" y="7"/>
                    <a:pt x="2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4" name="Freeform 45">
              <a:extLst>
                <a:ext uri="{FF2B5EF4-FFF2-40B4-BE49-F238E27FC236}">
                  <a16:creationId xmlns:a16="http://schemas.microsoft.com/office/drawing/2014/main" id="{21074F2E-8AA1-99B0-4672-A80D4E365A06}"/>
                </a:ext>
              </a:extLst>
            </p:cNvPr>
            <p:cNvSpPr>
              <a:spLocks/>
            </p:cNvSpPr>
            <p:nvPr/>
          </p:nvSpPr>
          <p:spPr bwMode="auto">
            <a:xfrm rot="5400000">
              <a:off x="11075637" y="5836680"/>
              <a:ext cx="144445" cy="102819"/>
            </a:xfrm>
            <a:custGeom>
              <a:avLst/>
              <a:gdLst>
                <a:gd name="T0" fmla="*/ 31 w 44"/>
                <a:gd name="T1" fmla="*/ 0 h 34"/>
                <a:gd name="T2" fmla="*/ 42 w 44"/>
                <a:gd name="T3" fmla="*/ 19 h 34"/>
                <a:gd name="T4" fmla="*/ 31 w 44"/>
                <a:gd name="T5" fmla="*/ 0 h 34"/>
              </a:gdLst>
              <a:ahLst/>
              <a:cxnLst>
                <a:cxn ang="0">
                  <a:pos x="T0" y="T1"/>
                </a:cxn>
                <a:cxn ang="0">
                  <a:pos x="T2" y="T3"/>
                </a:cxn>
                <a:cxn ang="0">
                  <a:pos x="T4" y="T5"/>
                </a:cxn>
              </a:cxnLst>
              <a:rect l="0" t="0" r="r" b="b"/>
              <a:pathLst>
                <a:path w="44" h="34">
                  <a:moveTo>
                    <a:pt x="31" y="0"/>
                  </a:moveTo>
                  <a:cubicBezTo>
                    <a:pt x="39" y="0"/>
                    <a:pt x="44" y="12"/>
                    <a:pt x="42" y="19"/>
                  </a:cubicBezTo>
                  <a:cubicBezTo>
                    <a:pt x="25" y="34"/>
                    <a:pt x="0" y="8"/>
                    <a:pt x="31"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5" name="Freeform 46">
              <a:extLst>
                <a:ext uri="{FF2B5EF4-FFF2-40B4-BE49-F238E27FC236}">
                  <a16:creationId xmlns:a16="http://schemas.microsoft.com/office/drawing/2014/main" id="{C18E176E-E7FA-F80E-312B-A3975B22F93B}"/>
                </a:ext>
              </a:extLst>
            </p:cNvPr>
            <p:cNvSpPr>
              <a:spLocks/>
            </p:cNvSpPr>
            <p:nvPr/>
          </p:nvSpPr>
          <p:spPr bwMode="auto">
            <a:xfrm rot="5400000">
              <a:off x="11124696" y="2830776"/>
              <a:ext cx="121406" cy="81603"/>
            </a:xfrm>
            <a:custGeom>
              <a:avLst/>
              <a:gdLst>
                <a:gd name="T0" fmla="*/ 19 w 37"/>
                <a:gd name="T1" fmla="*/ 1 h 27"/>
                <a:gd name="T2" fmla="*/ 21 w 37"/>
                <a:gd name="T3" fmla="*/ 27 h 27"/>
                <a:gd name="T4" fmla="*/ 19 w 37"/>
                <a:gd name="T5" fmla="*/ 1 h 27"/>
              </a:gdLst>
              <a:ahLst/>
              <a:cxnLst>
                <a:cxn ang="0">
                  <a:pos x="T0" y="T1"/>
                </a:cxn>
                <a:cxn ang="0">
                  <a:pos x="T2" y="T3"/>
                </a:cxn>
                <a:cxn ang="0">
                  <a:pos x="T4" y="T5"/>
                </a:cxn>
              </a:cxnLst>
              <a:rect l="0" t="0" r="r" b="b"/>
              <a:pathLst>
                <a:path w="37" h="27">
                  <a:moveTo>
                    <a:pt x="19" y="1"/>
                  </a:moveTo>
                  <a:cubicBezTo>
                    <a:pt x="31" y="2"/>
                    <a:pt x="37" y="24"/>
                    <a:pt x="21" y="27"/>
                  </a:cubicBezTo>
                  <a:cubicBezTo>
                    <a:pt x="1" y="27"/>
                    <a:pt x="0" y="0"/>
                    <a:pt x="19"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6" name="Freeform 47">
              <a:extLst>
                <a:ext uri="{FF2B5EF4-FFF2-40B4-BE49-F238E27FC236}">
                  <a16:creationId xmlns:a16="http://schemas.microsoft.com/office/drawing/2014/main" id="{8FA78FFC-1FF3-9F36-08EE-574B9EB062F0}"/>
                </a:ext>
              </a:extLst>
            </p:cNvPr>
            <p:cNvSpPr>
              <a:spLocks/>
            </p:cNvSpPr>
            <p:nvPr/>
          </p:nvSpPr>
          <p:spPr bwMode="auto">
            <a:xfrm rot="5400000">
              <a:off x="11082841" y="3849727"/>
              <a:ext cx="147990" cy="78339"/>
            </a:xfrm>
            <a:custGeom>
              <a:avLst/>
              <a:gdLst>
                <a:gd name="T0" fmla="*/ 22 w 45"/>
                <a:gd name="T1" fmla="*/ 0 h 26"/>
                <a:gd name="T2" fmla="*/ 28 w 45"/>
                <a:gd name="T3" fmla="*/ 26 h 26"/>
                <a:gd name="T4" fmla="*/ 22 w 45"/>
                <a:gd name="T5" fmla="*/ 0 h 26"/>
              </a:gdLst>
              <a:ahLst/>
              <a:cxnLst>
                <a:cxn ang="0">
                  <a:pos x="T0" y="T1"/>
                </a:cxn>
                <a:cxn ang="0">
                  <a:pos x="T2" y="T3"/>
                </a:cxn>
                <a:cxn ang="0">
                  <a:pos x="T4" y="T5"/>
                </a:cxn>
              </a:cxnLst>
              <a:rect l="0" t="0" r="r" b="b"/>
              <a:pathLst>
                <a:path w="45" h="26">
                  <a:moveTo>
                    <a:pt x="22" y="0"/>
                  </a:moveTo>
                  <a:cubicBezTo>
                    <a:pt x="32" y="2"/>
                    <a:pt x="45" y="22"/>
                    <a:pt x="28" y="26"/>
                  </a:cubicBezTo>
                  <a:cubicBezTo>
                    <a:pt x="10" y="24"/>
                    <a:pt x="0" y="9"/>
                    <a:pt x="22"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7" name="Freeform 48">
              <a:extLst>
                <a:ext uri="{FF2B5EF4-FFF2-40B4-BE49-F238E27FC236}">
                  <a16:creationId xmlns:a16="http://schemas.microsoft.com/office/drawing/2014/main" id="{6B1572ED-28DA-4E71-13F7-88E5F3B65F56}"/>
                </a:ext>
              </a:extLst>
            </p:cNvPr>
            <p:cNvSpPr>
              <a:spLocks/>
            </p:cNvSpPr>
            <p:nvPr/>
          </p:nvSpPr>
          <p:spPr bwMode="auto">
            <a:xfrm rot="5400000">
              <a:off x="11078098" y="3616257"/>
              <a:ext cx="133812" cy="79154"/>
            </a:xfrm>
            <a:custGeom>
              <a:avLst/>
              <a:gdLst>
                <a:gd name="T0" fmla="*/ 19 w 41"/>
                <a:gd name="T1" fmla="*/ 0 h 26"/>
                <a:gd name="T2" fmla="*/ 7 w 41"/>
                <a:gd name="T3" fmla="*/ 19 h 26"/>
                <a:gd name="T4" fmla="*/ 19 w 41"/>
                <a:gd name="T5" fmla="*/ 0 h 26"/>
              </a:gdLst>
              <a:ahLst/>
              <a:cxnLst>
                <a:cxn ang="0">
                  <a:pos x="T0" y="T1"/>
                </a:cxn>
                <a:cxn ang="0">
                  <a:pos x="T2" y="T3"/>
                </a:cxn>
                <a:cxn ang="0">
                  <a:pos x="T4" y="T5"/>
                </a:cxn>
              </a:cxnLst>
              <a:rect l="0" t="0" r="r" b="b"/>
              <a:pathLst>
                <a:path w="41" h="26">
                  <a:moveTo>
                    <a:pt x="19" y="0"/>
                  </a:moveTo>
                  <a:cubicBezTo>
                    <a:pt x="41" y="9"/>
                    <a:pt x="28" y="26"/>
                    <a:pt x="7" y="19"/>
                  </a:cubicBezTo>
                  <a:cubicBezTo>
                    <a:pt x="0" y="8"/>
                    <a:pt x="7" y="1"/>
                    <a:pt x="19"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8" name="Freeform 49">
              <a:extLst>
                <a:ext uri="{FF2B5EF4-FFF2-40B4-BE49-F238E27FC236}">
                  <a16:creationId xmlns:a16="http://schemas.microsoft.com/office/drawing/2014/main" id="{ABA1E5A1-C5D3-9380-9F31-44BD200EC2C1}"/>
                </a:ext>
              </a:extLst>
            </p:cNvPr>
            <p:cNvSpPr>
              <a:spLocks/>
            </p:cNvSpPr>
            <p:nvPr/>
          </p:nvSpPr>
          <p:spPr bwMode="auto">
            <a:xfrm rot="5400000">
              <a:off x="11076712" y="6507925"/>
              <a:ext cx="127608" cy="81603"/>
            </a:xfrm>
            <a:custGeom>
              <a:avLst/>
              <a:gdLst>
                <a:gd name="T0" fmla="*/ 21 w 39"/>
                <a:gd name="T1" fmla="*/ 2 h 27"/>
                <a:gd name="T2" fmla="*/ 26 w 39"/>
                <a:gd name="T3" fmla="*/ 24 h 27"/>
                <a:gd name="T4" fmla="*/ 21 w 39"/>
                <a:gd name="T5" fmla="*/ 2 h 27"/>
              </a:gdLst>
              <a:ahLst/>
              <a:cxnLst>
                <a:cxn ang="0">
                  <a:pos x="T0" y="T1"/>
                </a:cxn>
                <a:cxn ang="0">
                  <a:pos x="T2" y="T3"/>
                </a:cxn>
                <a:cxn ang="0">
                  <a:pos x="T4" y="T5"/>
                </a:cxn>
              </a:cxnLst>
              <a:rect l="0" t="0" r="r" b="b"/>
              <a:pathLst>
                <a:path w="39" h="27">
                  <a:moveTo>
                    <a:pt x="21" y="2"/>
                  </a:moveTo>
                  <a:cubicBezTo>
                    <a:pt x="36" y="0"/>
                    <a:pt x="39" y="17"/>
                    <a:pt x="26" y="24"/>
                  </a:cubicBezTo>
                  <a:cubicBezTo>
                    <a:pt x="8" y="27"/>
                    <a:pt x="0" y="9"/>
                    <a:pt x="21"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69" name="Freeform 8">
              <a:extLst>
                <a:ext uri="{FF2B5EF4-FFF2-40B4-BE49-F238E27FC236}">
                  <a16:creationId xmlns:a16="http://schemas.microsoft.com/office/drawing/2014/main" id="{6F73BEA8-80FF-F02C-391B-D56508E3DCF7}"/>
                </a:ext>
              </a:extLst>
            </p:cNvPr>
            <p:cNvSpPr>
              <a:spLocks/>
            </p:cNvSpPr>
            <p:nvPr/>
          </p:nvSpPr>
          <p:spPr bwMode="auto">
            <a:xfrm rot="5400000">
              <a:off x="11141853" y="34906"/>
              <a:ext cx="131153" cy="88130"/>
            </a:xfrm>
            <a:custGeom>
              <a:avLst/>
              <a:gdLst>
                <a:gd name="T0" fmla="*/ 26 w 40"/>
                <a:gd name="T1" fmla="*/ 0 h 29"/>
                <a:gd name="T2" fmla="*/ 39 w 40"/>
                <a:gd name="T3" fmla="*/ 20 h 29"/>
                <a:gd name="T4" fmla="*/ 26 w 40"/>
                <a:gd name="T5" fmla="*/ 0 h 29"/>
              </a:gdLst>
              <a:ahLst/>
              <a:cxnLst>
                <a:cxn ang="0">
                  <a:pos x="T0" y="T1"/>
                </a:cxn>
                <a:cxn ang="0">
                  <a:pos x="T2" y="T3"/>
                </a:cxn>
                <a:cxn ang="0">
                  <a:pos x="T4" y="T5"/>
                </a:cxn>
              </a:cxnLst>
              <a:rect l="0" t="0" r="r" b="b"/>
              <a:pathLst>
                <a:path w="40" h="29">
                  <a:moveTo>
                    <a:pt x="26" y="0"/>
                  </a:moveTo>
                  <a:cubicBezTo>
                    <a:pt x="34" y="0"/>
                    <a:pt x="40" y="10"/>
                    <a:pt x="39" y="20"/>
                  </a:cubicBezTo>
                  <a:cubicBezTo>
                    <a:pt x="17" y="29"/>
                    <a:pt x="0" y="10"/>
                    <a:pt x="26"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sp>
          <p:nvSpPr>
            <p:cNvPr id="70" name="Freeform 106">
              <a:extLst>
                <a:ext uri="{FF2B5EF4-FFF2-40B4-BE49-F238E27FC236}">
                  <a16:creationId xmlns:a16="http://schemas.microsoft.com/office/drawing/2014/main" id="{DF39E377-C1C9-5119-972F-16E737331147}"/>
                </a:ext>
              </a:extLst>
            </p:cNvPr>
            <p:cNvSpPr>
              <a:spLocks/>
            </p:cNvSpPr>
            <p:nvPr/>
          </p:nvSpPr>
          <p:spPr bwMode="auto">
            <a:xfrm rot="5400000">
              <a:off x="11301184" y="6639670"/>
              <a:ext cx="134697" cy="97107"/>
            </a:xfrm>
            <a:custGeom>
              <a:avLst/>
              <a:gdLst>
                <a:gd name="T0" fmla="*/ 25 w 41"/>
                <a:gd name="T1" fmla="*/ 0 h 32"/>
                <a:gd name="T2" fmla="*/ 4 w 41"/>
                <a:gd name="T3" fmla="*/ 18 h 32"/>
                <a:gd name="T4" fmla="*/ 25 w 41"/>
                <a:gd name="T5" fmla="*/ 0 h 32"/>
              </a:gdLst>
              <a:ahLst/>
              <a:cxnLst>
                <a:cxn ang="0">
                  <a:pos x="T0" y="T1"/>
                </a:cxn>
                <a:cxn ang="0">
                  <a:pos x="T2" y="T3"/>
                </a:cxn>
                <a:cxn ang="0">
                  <a:pos x="T4" y="T5"/>
                </a:cxn>
              </a:cxnLst>
              <a:rect l="0" t="0" r="r" b="b"/>
              <a:pathLst>
                <a:path w="41" h="32">
                  <a:moveTo>
                    <a:pt x="25" y="0"/>
                  </a:moveTo>
                  <a:cubicBezTo>
                    <a:pt x="41" y="13"/>
                    <a:pt x="15" y="32"/>
                    <a:pt x="4" y="18"/>
                  </a:cubicBezTo>
                  <a:cubicBezTo>
                    <a:pt x="0" y="5"/>
                    <a:pt x="15" y="0"/>
                    <a:pt x="2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350">
                <a:solidFill>
                  <a:schemeClr val="tx2"/>
                </a:solidFill>
              </a:endParaRPr>
            </a:p>
          </p:txBody>
        </p:sp>
      </p:grpSp>
      <p:sp>
        <p:nvSpPr>
          <p:cNvPr id="8" name="Rectangle 7">
            <a:extLst>
              <a:ext uri="{FF2B5EF4-FFF2-40B4-BE49-F238E27FC236}">
                <a16:creationId xmlns:a16="http://schemas.microsoft.com/office/drawing/2014/main" id="{476AC089-DD2C-5DFB-C1F1-2F6A05F9C842}"/>
              </a:ext>
              <a:ext uri="{C183D7F6-B498-43B3-948B-1728B52AA6E4}">
                <adec:decorative xmlns:adec="http://schemas.microsoft.com/office/drawing/2017/decorative" val="1"/>
              </a:ext>
            </a:extLst>
          </p:cNvPr>
          <p:cNvSpPr/>
          <p:nvPr userDrawn="1"/>
        </p:nvSpPr>
        <p:spPr>
          <a:xfrm>
            <a:off x="4098068" y="896112"/>
            <a:ext cx="5043152" cy="5065776"/>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32772C41-A024-2F33-1F04-21E003FA7291}"/>
              </a:ext>
            </a:extLst>
          </p:cNvPr>
          <p:cNvSpPr>
            <a:spLocks noGrp="1"/>
          </p:cNvSpPr>
          <p:nvPr>
            <p:ph type="ctrTitle"/>
          </p:nvPr>
        </p:nvSpPr>
        <p:spPr>
          <a:xfrm>
            <a:off x="4310920" y="1084993"/>
            <a:ext cx="3798566" cy="2352356"/>
          </a:xfrm>
        </p:spPr>
        <p:txBody>
          <a:bodyPr anchor="ctr">
            <a:noAutofit/>
          </a:bodyPr>
          <a:lstStyle>
            <a:lvl1pPr algn="ctr">
              <a:defRPr sz="3000"/>
            </a:lvl1pPr>
          </a:lstStyle>
          <a:p>
            <a:r>
              <a:rPr lang="en-US"/>
              <a:t>Click to edit Master title style</a:t>
            </a:r>
          </a:p>
        </p:txBody>
      </p:sp>
      <p:sp>
        <p:nvSpPr>
          <p:cNvPr id="7" name="Picture Placeholder 7">
            <a:extLst>
              <a:ext uri="{FF2B5EF4-FFF2-40B4-BE49-F238E27FC236}">
                <a16:creationId xmlns:a16="http://schemas.microsoft.com/office/drawing/2014/main" id="{AA872EE9-FDFB-95A7-3547-DCAA0B51FE21}"/>
              </a:ext>
            </a:extLst>
          </p:cNvPr>
          <p:cNvSpPr>
            <a:spLocks noGrp="1"/>
          </p:cNvSpPr>
          <p:nvPr>
            <p:ph type="pic" sz="quarter" idx="13"/>
          </p:nvPr>
        </p:nvSpPr>
        <p:spPr>
          <a:xfrm>
            <a:off x="802385" y="896112"/>
            <a:ext cx="3295684" cy="5065776"/>
          </a:xfrm>
        </p:spPr>
        <p:txBody>
          <a:bodyPr/>
          <a:lstStyle>
            <a:lvl1pPr marL="0" indent="0" algn="ctr">
              <a:buNone/>
              <a:defRPr/>
            </a:lvl1pPr>
          </a:lstStyle>
          <a:p>
            <a:r>
              <a:rPr lang="en-US"/>
              <a:t>Click icon to add picture</a:t>
            </a:r>
          </a:p>
        </p:txBody>
      </p:sp>
      <p:sp>
        <p:nvSpPr>
          <p:cNvPr id="12" name="Content Placeholder 2">
            <a:extLst>
              <a:ext uri="{FF2B5EF4-FFF2-40B4-BE49-F238E27FC236}">
                <a16:creationId xmlns:a16="http://schemas.microsoft.com/office/drawing/2014/main" id="{A45082B6-8A15-D00B-45F6-C5C1803E4559}"/>
              </a:ext>
            </a:extLst>
          </p:cNvPr>
          <p:cNvSpPr>
            <a:spLocks noGrp="1"/>
          </p:cNvSpPr>
          <p:nvPr>
            <p:ph idx="1" hasCustomPrompt="1"/>
          </p:nvPr>
        </p:nvSpPr>
        <p:spPr>
          <a:xfrm>
            <a:off x="4771232" y="3445698"/>
            <a:ext cx="2877942" cy="2472818"/>
          </a:xfrm>
        </p:spPr>
        <p:txBody>
          <a:bodyPr anchor="t">
            <a:noAutofit/>
          </a:bodyPr>
          <a:lstStyle>
            <a:lvl1pPr marL="0" indent="0" algn="ctr">
              <a:lnSpc>
                <a:spcPct val="100000"/>
              </a:lnSpc>
              <a:spcBef>
                <a:spcPts val="750"/>
              </a:spcBef>
              <a:buNone/>
              <a:defRPr sz="1800"/>
            </a:lvl1pPr>
            <a:lvl2pPr marL="171450" indent="0" algn="ctr">
              <a:lnSpc>
                <a:spcPct val="100000"/>
              </a:lnSpc>
              <a:spcBef>
                <a:spcPts val="750"/>
              </a:spcBef>
              <a:buFont typeface="Arial" panose="020B0604020202020204" pitchFamily="34" charset="0"/>
              <a:buNone/>
              <a:defRPr sz="1500"/>
            </a:lvl2pPr>
            <a:lvl3pPr marL="197168" indent="0" algn="ctr">
              <a:lnSpc>
                <a:spcPct val="100000"/>
              </a:lnSpc>
              <a:spcBef>
                <a:spcPts val="750"/>
              </a:spcBef>
              <a:buNone/>
              <a:defRPr sz="1350"/>
            </a:lvl3pPr>
            <a:lvl4pPr marL="411480" indent="0" algn="ctr">
              <a:lnSpc>
                <a:spcPct val="100000"/>
              </a:lnSpc>
              <a:spcBef>
                <a:spcPts val="750"/>
              </a:spcBef>
              <a:buFont typeface="Arial" panose="020B0604020202020204" pitchFamily="34" charset="0"/>
              <a:buNone/>
              <a:defRPr sz="1200"/>
            </a:lvl4pPr>
            <a:lvl5pPr marL="411480" indent="0" algn="ctr">
              <a:lnSpc>
                <a:spcPct val="100000"/>
              </a:lnSpc>
              <a:spcBef>
                <a:spcPts val="750"/>
              </a:spcBef>
              <a:buNone/>
              <a:defRPr sz="12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957D599-49CF-19FE-6D86-C5EDB765F413}"/>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C0070940-5919-2C95-2278-32E50BF14DD1}"/>
              </a:ext>
            </a:extLst>
          </p:cNvPr>
          <p:cNvSpPr>
            <a:spLocks noGrp="1"/>
          </p:cNvSpPr>
          <p:nvPr>
            <p:ph type="dt" sz="half" idx="10"/>
          </p:nvPr>
        </p:nvSpPr>
        <p:spPr/>
        <p:txBody>
          <a:bodyPr/>
          <a:lstStyle/>
          <a:p>
            <a:r>
              <a:rPr lang="en-US"/>
              <a:t>20XX</a:t>
            </a:r>
          </a:p>
        </p:txBody>
      </p:sp>
      <p:sp>
        <p:nvSpPr>
          <p:cNvPr id="6" name="Slide Number Placeholder 5">
            <a:extLst>
              <a:ext uri="{FF2B5EF4-FFF2-40B4-BE49-F238E27FC236}">
                <a16:creationId xmlns:a16="http://schemas.microsoft.com/office/drawing/2014/main" id="{28931DF1-1C8D-86B9-BFDD-098FFC00FDC2}"/>
              </a:ext>
            </a:extLst>
          </p:cNvPr>
          <p:cNvSpPr>
            <a:spLocks noGrp="1"/>
          </p:cNvSpPr>
          <p:nvPr>
            <p:ph type="sldNum" sz="quarter" idx="12"/>
          </p:nvPr>
        </p:nvSpPr>
        <p:spPr/>
        <p:txBody>
          <a:bodyPr/>
          <a:lstStyle/>
          <a:p>
            <a:fld id="{CBD12358-51D2-46B3-9BDE-DF29528B9454}" type="slidenum">
              <a:rPr lang="en-US" smtClean="0"/>
              <a:t>‹#›</a:t>
            </a:fld>
            <a:endParaRPr lang="en-US"/>
          </a:p>
        </p:txBody>
      </p:sp>
    </p:spTree>
    <p:extLst>
      <p:ext uri="{BB962C8B-B14F-4D97-AF65-F5344CB8AC3E}">
        <p14:creationId xmlns:p14="http://schemas.microsoft.com/office/powerpoint/2010/main" val="40753100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 subtitl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A60D72EC-5163-8F82-E354-EE7F89F462D1}"/>
              </a:ext>
            </a:extLst>
          </p:cNvPr>
          <p:cNvSpPr>
            <a:spLocks noGrp="1"/>
          </p:cNvSpPr>
          <p:nvPr>
            <p:ph type="pic" sz="quarter" idx="14"/>
          </p:nvPr>
        </p:nvSpPr>
        <p:spPr>
          <a:xfrm>
            <a:off x="1143" y="0"/>
            <a:ext cx="9141714" cy="6858000"/>
          </a:xfrm>
          <a:custGeom>
            <a:avLst/>
            <a:gdLst>
              <a:gd name="connsiteX0" fmla="*/ 0 w 12188952"/>
              <a:gd name="connsiteY0" fmla="*/ 5221962 h 6858000"/>
              <a:gd name="connsiteX1" fmla="*/ 12188952 w 12188952"/>
              <a:gd name="connsiteY1" fmla="*/ 5221962 h 6858000"/>
              <a:gd name="connsiteX2" fmla="*/ 12188952 w 12188952"/>
              <a:gd name="connsiteY2" fmla="*/ 6858000 h 6858000"/>
              <a:gd name="connsiteX3" fmla="*/ 0 w 12188952"/>
              <a:gd name="connsiteY3" fmla="*/ 6858000 h 6858000"/>
              <a:gd name="connsiteX4" fmla="*/ 0 w 12188952"/>
              <a:gd name="connsiteY4" fmla="*/ 0 h 6858000"/>
              <a:gd name="connsiteX5" fmla="*/ 12188952 w 12188952"/>
              <a:gd name="connsiteY5" fmla="*/ 0 h 6858000"/>
              <a:gd name="connsiteX6" fmla="*/ 12188952 w 12188952"/>
              <a:gd name="connsiteY6" fmla="*/ 1633936 h 6858000"/>
              <a:gd name="connsiteX7" fmla="*/ 0 w 12188952"/>
              <a:gd name="connsiteY7" fmla="*/ 163393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0" y="5221962"/>
                </a:moveTo>
                <a:lnTo>
                  <a:pt x="12188952" y="5221962"/>
                </a:lnTo>
                <a:lnTo>
                  <a:pt x="12188952" y="6858000"/>
                </a:lnTo>
                <a:lnTo>
                  <a:pt x="0" y="6858000"/>
                </a:lnTo>
                <a:close/>
                <a:moveTo>
                  <a:pt x="0" y="0"/>
                </a:moveTo>
                <a:lnTo>
                  <a:pt x="12188952" y="0"/>
                </a:lnTo>
                <a:lnTo>
                  <a:pt x="12188952" y="1633936"/>
                </a:lnTo>
                <a:lnTo>
                  <a:pt x="0" y="1633936"/>
                </a:lnTo>
                <a:close/>
              </a:path>
            </a:pathLst>
          </a:custGeom>
        </p:spPr>
        <p:txBody>
          <a:bodyPr wrap="square">
            <a:noAutofit/>
          </a:bodyPr>
          <a:lstStyle/>
          <a:p>
            <a:r>
              <a:rPr lang="en-US"/>
              <a:t>Click icon to add picture</a:t>
            </a:r>
          </a:p>
        </p:txBody>
      </p:sp>
      <p:sp>
        <p:nvSpPr>
          <p:cNvPr id="2" name="Title 1">
            <a:extLst>
              <a:ext uri="{FF2B5EF4-FFF2-40B4-BE49-F238E27FC236}">
                <a16:creationId xmlns:a16="http://schemas.microsoft.com/office/drawing/2014/main" id="{32772C41-A024-2F33-1F04-21E003FA7291}"/>
              </a:ext>
            </a:extLst>
          </p:cNvPr>
          <p:cNvSpPr>
            <a:spLocks noGrp="1"/>
          </p:cNvSpPr>
          <p:nvPr>
            <p:ph type="ctrTitle"/>
          </p:nvPr>
        </p:nvSpPr>
        <p:spPr>
          <a:xfrm>
            <a:off x="690718" y="1718643"/>
            <a:ext cx="7762565" cy="1581149"/>
          </a:xfrm>
        </p:spPr>
        <p:txBody>
          <a:bodyPr anchor="b">
            <a:noAutofit/>
          </a:bodyPr>
          <a:lstStyle>
            <a:lvl1pPr algn="ctr">
              <a:defRPr sz="3600"/>
            </a:lvl1pPr>
          </a:lstStyle>
          <a:p>
            <a:r>
              <a:rPr lang="en-US"/>
              <a:t>Click to edit Master title style</a:t>
            </a:r>
          </a:p>
        </p:txBody>
      </p:sp>
      <p:sp>
        <p:nvSpPr>
          <p:cNvPr id="12" name="Content Placeholder 11">
            <a:extLst>
              <a:ext uri="{FF2B5EF4-FFF2-40B4-BE49-F238E27FC236}">
                <a16:creationId xmlns:a16="http://schemas.microsoft.com/office/drawing/2014/main" id="{3953A642-F7CA-8E2B-4DE7-8BCF931CACC9}"/>
              </a:ext>
            </a:extLst>
          </p:cNvPr>
          <p:cNvSpPr>
            <a:spLocks noGrp="1"/>
          </p:cNvSpPr>
          <p:nvPr>
            <p:ph sz="quarter" idx="13" hasCustomPrompt="1"/>
          </p:nvPr>
        </p:nvSpPr>
        <p:spPr>
          <a:xfrm>
            <a:off x="690718" y="3558211"/>
            <a:ext cx="7762565" cy="1663078"/>
          </a:xfrm>
        </p:spPr>
        <p:txBody>
          <a:bodyPr>
            <a:normAutofit/>
          </a:bodyPr>
          <a:lstStyle>
            <a:lvl1pPr marL="0" indent="0" algn="ctr">
              <a:buNone/>
              <a:defRPr sz="1800"/>
            </a:lvl1pPr>
            <a:lvl2pPr marL="171450" indent="0" algn="ctr">
              <a:buFont typeface="Arial" panose="020B0604020202020204" pitchFamily="34" charset="0"/>
              <a:buNone/>
              <a:defRPr sz="1500"/>
            </a:lvl2pPr>
            <a:lvl3pPr marL="197168" indent="0" algn="ctr">
              <a:buNone/>
              <a:defRPr sz="1350"/>
            </a:lvl3pPr>
          </a:lstStyle>
          <a:p>
            <a:pPr lvl="0"/>
            <a:r>
              <a:rPr lang="en-US"/>
              <a:t>Click to add content</a:t>
            </a:r>
          </a:p>
          <a:p>
            <a:pPr lvl="1"/>
            <a:r>
              <a:rPr lang="en-US"/>
              <a:t>Second level</a:t>
            </a:r>
          </a:p>
          <a:p>
            <a:pPr lvl="2"/>
            <a:r>
              <a:rPr lang="en-US"/>
              <a:t>Third level</a:t>
            </a:r>
          </a:p>
        </p:txBody>
      </p:sp>
    </p:spTree>
    <p:extLst>
      <p:ext uri="{BB962C8B-B14F-4D97-AF65-F5344CB8AC3E}">
        <p14:creationId xmlns:p14="http://schemas.microsoft.com/office/powerpoint/2010/main" val="1388477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690626" y="1346947"/>
            <a:ext cx="7667244" cy="80683"/>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90626" y="4299697"/>
            <a:ext cx="7667244" cy="80683"/>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690626" y="1484779"/>
            <a:ext cx="7667244" cy="2743200"/>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7236911" y="4068923"/>
            <a:ext cx="810678"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788670" y="1432223"/>
            <a:ext cx="7475220" cy="3035808"/>
          </a:xfrm>
        </p:spPr>
        <p:txBody>
          <a:bodyPr anchor="ctr">
            <a:noAutofit/>
          </a:bodyPr>
          <a:lstStyle>
            <a:lvl1pPr algn="l">
              <a:lnSpc>
                <a:spcPct val="85000"/>
              </a:lnSpc>
              <a:defRPr sz="5400" b="1" cap="none" baseline="0">
                <a:blipFill dpi="0" rotWithShape="1">
                  <a:blip r:embed="rId4"/>
                  <a:srcRect/>
                  <a:tile tx="6350" ty="-127000" sx="65000" sy="64000" flip="none" algn="tl"/>
                </a:blipFill>
              </a:defRPr>
            </a:lvl1pPr>
          </a:lstStyle>
          <a:p>
            <a:r>
              <a:rPr lang="en-US"/>
              <a:t>Click to edit Master title style</a:t>
            </a:r>
            <a:endParaRPr lang="en-US" dirty="0"/>
          </a:p>
        </p:txBody>
      </p:sp>
      <p:sp>
        <p:nvSpPr>
          <p:cNvPr id="3" name="Subtitle 2"/>
          <p:cNvSpPr>
            <a:spLocks noGrp="1"/>
          </p:cNvSpPr>
          <p:nvPr>
            <p:ph type="subTitle" idx="1"/>
          </p:nvPr>
        </p:nvSpPr>
        <p:spPr>
          <a:xfrm>
            <a:off x="802386" y="4389120"/>
            <a:ext cx="5918454" cy="1069848"/>
          </a:xfrm>
        </p:spPr>
        <p:txBody>
          <a:bodyPr>
            <a:normAutofit/>
          </a:bodyPr>
          <a:lstStyle>
            <a:lvl1pPr marL="0" indent="0" algn="l">
              <a:buNone/>
              <a:defRPr sz="1650">
                <a:solidFill>
                  <a:schemeClr val="tx1"/>
                </a:solidFill>
              </a:defRPr>
            </a:lvl1pPr>
            <a:lvl2pPr marL="342900" indent="0" algn="ctr">
              <a:buNone/>
              <a:defRPr sz="1650"/>
            </a:lvl2pPr>
            <a:lvl3pPr marL="685800" indent="0" algn="ctr">
              <a:buNone/>
              <a:defRPr sz="165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1873BBC-F9E5-48D9-9983-D739D84C6E44}" type="datetimeFigureOut">
              <a:rPr lang="en-US" smtClean="0"/>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7194550" y="4289334"/>
            <a:ext cx="895401" cy="640080"/>
          </a:xfrm>
        </p:spPr>
        <p:txBody>
          <a:bodyPr/>
          <a:lstStyle>
            <a:lvl1pPr>
              <a:defRPr sz="2100" b="1"/>
            </a:lvl1pPr>
          </a:lstStyle>
          <a:p>
            <a:fld id="{5B5E90E3-9C38-41E5-B8BC-0EFF8229646A}" type="slidenum">
              <a:rPr lang="en-US" smtClean="0"/>
              <a:t>‹#›</a:t>
            </a:fld>
            <a:endParaRPr lang="en-US" dirty="0"/>
          </a:p>
        </p:txBody>
      </p:sp>
    </p:spTree>
    <p:extLst>
      <p:ext uri="{BB962C8B-B14F-4D97-AF65-F5344CB8AC3E}">
        <p14:creationId xmlns:p14="http://schemas.microsoft.com/office/powerpoint/2010/main" val="31297951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1873BBC-F9E5-48D9-9983-D739D84C6E44}" type="datetimeFigureOut">
              <a:rPr lang="en-US" smtClean="0"/>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B5E90E3-9C38-41E5-B8BC-0EFF8229646A}" type="slidenum">
              <a:rPr lang="en-US" smtClean="0"/>
              <a:t>‹#›</a:t>
            </a:fld>
            <a:endParaRPr lang="en-US" dirty="0"/>
          </a:p>
        </p:txBody>
      </p:sp>
    </p:spTree>
    <p:extLst>
      <p:ext uri="{BB962C8B-B14F-4D97-AF65-F5344CB8AC3E}">
        <p14:creationId xmlns:p14="http://schemas.microsoft.com/office/powerpoint/2010/main" val="18382947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9144000" cy="1940010"/>
          </a:xfrm>
          <a:prstGeom prst="rect">
            <a:avLst/>
          </a:prstGeom>
          <a:blipFill dpi="0" rotWithShape="1">
            <a:blip r:embed="rId2">
              <a:alphaModFix amt="83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5346" y="1225296"/>
            <a:ext cx="6960870" cy="3520440"/>
          </a:xfrm>
        </p:spPr>
        <p:txBody>
          <a:bodyPr anchor="ctr">
            <a:normAutofit/>
          </a:bodyPr>
          <a:lstStyle>
            <a:lvl1pPr>
              <a:lnSpc>
                <a:spcPct val="85000"/>
              </a:lnSpc>
              <a:defRPr sz="5400" b="1"/>
            </a:lvl1pPr>
          </a:lstStyle>
          <a:p>
            <a:r>
              <a:rPr lang="en-US"/>
              <a:t>Click to edit Master title style</a:t>
            </a:r>
            <a:endParaRPr lang="en-US" dirty="0"/>
          </a:p>
        </p:txBody>
      </p:sp>
      <p:sp>
        <p:nvSpPr>
          <p:cNvPr id="3" name="Text Placeholder 2"/>
          <p:cNvSpPr>
            <a:spLocks noGrp="1"/>
          </p:cNvSpPr>
          <p:nvPr>
            <p:ph type="body" idx="1"/>
          </p:nvPr>
        </p:nvSpPr>
        <p:spPr>
          <a:xfrm>
            <a:off x="1624331" y="5020056"/>
            <a:ext cx="6789420" cy="1066800"/>
          </a:xfrm>
        </p:spPr>
        <p:txBody>
          <a:bodyPr anchor="t">
            <a:normAutofit/>
          </a:bodyPr>
          <a:lstStyle>
            <a:lvl1pPr marL="0" indent="0">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6445251" y="6272785"/>
            <a:ext cx="1983232" cy="365125"/>
          </a:xfrm>
        </p:spPr>
        <p:txBody>
          <a:bodyPr/>
          <a:lstStyle/>
          <a:p>
            <a:fld id="{A1873BBC-F9E5-48D9-9983-D739D84C6E44}" type="datetimeFigureOut">
              <a:rPr lang="en-US" smtClean="0"/>
              <a:t>11/20/2025</a:t>
            </a:fld>
            <a:endParaRPr lang="en-US" dirty="0"/>
          </a:p>
        </p:txBody>
      </p:sp>
      <p:sp>
        <p:nvSpPr>
          <p:cNvPr id="5" name="Footer Placeholder 4"/>
          <p:cNvSpPr>
            <a:spLocks noGrp="1"/>
          </p:cNvSpPr>
          <p:nvPr>
            <p:ph type="ftr" sz="quarter" idx="11"/>
          </p:nvPr>
        </p:nvSpPr>
        <p:spPr>
          <a:xfrm>
            <a:off x="1637031" y="6272785"/>
            <a:ext cx="4745736" cy="365125"/>
          </a:xfrm>
        </p:spPr>
        <p:txBody>
          <a:bodyPr/>
          <a:lstStyle/>
          <a:p>
            <a:endParaRPr lang="en-US" dirty="0"/>
          </a:p>
        </p:txBody>
      </p:sp>
      <p:grpSp>
        <p:nvGrpSpPr>
          <p:cNvPr id="8" name="Group 7"/>
          <p:cNvGrpSpPr/>
          <p:nvPr/>
        </p:nvGrpSpPr>
        <p:grpSpPr>
          <a:xfrm>
            <a:off x="673049" y="2325848"/>
            <a:ext cx="810678"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632776" y="2506133"/>
            <a:ext cx="891224" cy="720332"/>
          </a:xfrm>
        </p:spPr>
        <p:txBody>
          <a:bodyPr/>
          <a:lstStyle>
            <a:lvl1pPr>
              <a:defRPr sz="2100"/>
            </a:lvl1pPr>
          </a:lstStyle>
          <a:p>
            <a:fld id="{5B5E90E3-9C38-41E5-B8BC-0EFF8229646A}" type="slidenum">
              <a:rPr lang="en-US" smtClean="0"/>
              <a:t>‹#›</a:t>
            </a:fld>
            <a:endParaRPr lang="en-US" dirty="0"/>
          </a:p>
        </p:txBody>
      </p:sp>
    </p:spTree>
    <p:extLst>
      <p:ext uri="{BB962C8B-B14F-4D97-AF65-F5344CB8AC3E}">
        <p14:creationId xmlns:p14="http://schemas.microsoft.com/office/powerpoint/2010/main" val="25523239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02386" y="2194560"/>
            <a:ext cx="3566160" cy="3977640"/>
          </a:xfrm>
        </p:spPr>
        <p:txBody>
          <a:bodyPr/>
          <a:lstStyle>
            <a:lvl1pPr>
              <a:defRPr sz="150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73168" y="2194560"/>
            <a:ext cx="3566160" cy="3977640"/>
          </a:xfrm>
        </p:spPr>
        <p:txBody>
          <a:bodyPr/>
          <a:lstStyle>
            <a:lvl1pPr>
              <a:defRPr sz="150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1873BBC-F9E5-48D9-9983-D739D84C6E44}" type="datetimeFigureOut">
              <a:rPr lang="en-US" smtClean="0"/>
              <a:t>11/20/2025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B5E90E3-9C38-41E5-B8BC-0EFF8229646A}" type="slidenum">
              <a:rPr lang="en-US" smtClean="0"/>
              <a:t>‹#›</a:t>
            </a:fld>
            <a:endParaRPr lang="en-US" dirty="0"/>
          </a:p>
        </p:txBody>
      </p:sp>
    </p:spTree>
    <p:extLst>
      <p:ext uri="{BB962C8B-B14F-4D97-AF65-F5344CB8AC3E}">
        <p14:creationId xmlns:p14="http://schemas.microsoft.com/office/powerpoint/2010/main" val="35325257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800100" y="2048256"/>
            <a:ext cx="3566160" cy="640080"/>
          </a:xfrm>
        </p:spPr>
        <p:txBody>
          <a:bodyPr anchor="ctr">
            <a:normAutofit/>
          </a:bodyPr>
          <a:lstStyle>
            <a:lvl1pPr marL="0" indent="0">
              <a:buNone/>
              <a:defRPr sz="1500" b="1">
                <a:solidFill>
                  <a:schemeClr val="accent1">
                    <a:lumMod val="7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02386" y="2743200"/>
            <a:ext cx="3566160" cy="3291840"/>
          </a:xfrm>
        </p:spPr>
        <p:txBody>
          <a:bodyPr/>
          <a:lstStyle>
            <a:lvl1pPr>
              <a:defRPr sz="150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73168" y="2048256"/>
            <a:ext cx="3566160" cy="640080"/>
          </a:xfrm>
        </p:spPr>
        <p:txBody>
          <a:bodyPr anchor="ctr">
            <a:normAutofit/>
          </a:bodyPr>
          <a:lstStyle>
            <a:lvl1pPr marL="0" indent="0">
              <a:buNone/>
              <a:defRPr sz="1500" b="1">
                <a:solidFill>
                  <a:schemeClr val="accent1">
                    <a:lumMod val="7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773168" y="2743200"/>
            <a:ext cx="3566160" cy="3291840"/>
          </a:xfrm>
        </p:spPr>
        <p:txBody>
          <a:bodyPr/>
          <a:lstStyle>
            <a:lvl1pPr>
              <a:defRPr sz="150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1873BBC-F9E5-48D9-9983-D739D84C6E44}" type="datetimeFigureOut">
              <a:rPr lang="en-US" smtClean="0"/>
              <a:t>11/20/2025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5B5E90E3-9C38-41E5-B8BC-0EFF8229646A}" type="slidenum">
              <a:rPr lang="en-US" smtClean="0"/>
              <a:t>‹#›</a:t>
            </a:fld>
            <a:endParaRPr lang="en-US" dirty="0"/>
          </a:p>
        </p:txBody>
      </p:sp>
    </p:spTree>
    <p:extLst>
      <p:ext uri="{BB962C8B-B14F-4D97-AF65-F5344CB8AC3E}">
        <p14:creationId xmlns:p14="http://schemas.microsoft.com/office/powerpoint/2010/main" val="3242694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510073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1873BBC-F9E5-48D9-9983-D739D84C6E44}" type="datetimeFigureOut">
              <a:rPr lang="en-US" smtClean="0"/>
              <a:t>11/20/2025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5B5E90E3-9C38-41E5-B8BC-0EFF8229646A}" type="slidenum">
              <a:rPr lang="en-US" smtClean="0"/>
              <a:t>‹#›</a:t>
            </a:fld>
            <a:endParaRPr lang="en-US" dirty="0"/>
          </a:p>
        </p:txBody>
      </p:sp>
    </p:spTree>
    <p:extLst>
      <p:ext uri="{BB962C8B-B14F-4D97-AF65-F5344CB8AC3E}">
        <p14:creationId xmlns:p14="http://schemas.microsoft.com/office/powerpoint/2010/main" val="40651969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873BBC-F9E5-48D9-9983-D739D84C6E44}" type="datetimeFigureOut">
              <a:rPr lang="en-US" smtClean="0"/>
              <a:t>11/20/2025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B5E90E3-9C38-41E5-B8BC-0EFF8229646A}" type="slidenum">
              <a:rPr lang="en-US" smtClean="0"/>
              <a:t>‹#›</a:t>
            </a:fld>
            <a:endParaRPr lang="en-US" dirty="0"/>
          </a:p>
        </p:txBody>
      </p:sp>
    </p:spTree>
    <p:extLst>
      <p:ext uri="{BB962C8B-B14F-4D97-AF65-F5344CB8AC3E}">
        <p14:creationId xmlns:p14="http://schemas.microsoft.com/office/powerpoint/2010/main" val="35677657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400" b="1"/>
            </a:lvl1pPr>
          </a:lstStyle>
          <a:p>
            <a:r>
              <a:rPr lang="en-US"/>
              <a:t>Click to edit Master title style</a:t>
            </a:r>
            <a:endParaRPr lang="en-US" dirty="0"/>
          </a:p>
        </p:txBody>
      </p:sp>
      <p:sp>
        <p:nvSpPr>
          <p:cNvPr id="3" name="Content Placeholder 2"/>
          <p:cNvSpPr>
            <a:spLocks noGrp="1"/>
          </p:cNvSpPr>
          <p:nvPr>
            <p:ph idx="1"/>
          </p:nvPr>
        </p:nvSpPr>
        <p:spPr>
          <a:xfrm>
            <a:off x="628650" y="685800"/>
            <a:ext cx="5033772" cy="5020056"/>
          </a:xfrm>
        </p:spPr>
        <p:txBody>
          <a:bodyPr/>
          <a:lstStyle>
            <a:lvl1pPr>
              <a:defRPr sz="1500"/>
            </a:lvl1pPr>
            <a:lvl2pPr>
              <a:defRPr sz="1350"/>
            </a:lvl2pPr>
            <a:lvl3pPr>
              <a:defRPr sz="12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750"/>
              </a:spcBef>
              <a:buNone/>
              <a:defRPr sz="1050">
                <a:solidFill>
                  <a:schemeClr val="accent1">
                    <a:lumMod val="50000"/>
                  </a:schemeClr>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fld id="{A1873BBC-F9E5-48D9-9983-D739D84C6E44}" type="datetimeFigureOut">
              <a:rPr lang="en-US" smtClean="0"/>
              <a:t>11/20/2025</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8551294" y="6229681"/>
            <a:ext cx="3429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5B5E90E3-9C38-41E5-B8BC-0EFF8229646A}" type="slidenum">
              <a:rPr lang="en-US" smtClean="0"/>
              <a:t>‹#›</a:t>
            </a:fld>
            <a:endParaRPr lang="en-US" dirty="0"/>
          </a:p>
        </p:txBody>
      </p:sp>
    </p:spTree>
    <p:extLst>
      <p:ext uri="{BB962C8B-B14F-4D97-AF65-F5344CB8AC3E}">
        <p14:creationId xmlns:p14="http://schemas.microsoft.com/office/powerpoint/2010/main" val="30012925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400" b="1"/>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6227805" cy="6858000"/>
          </a:xfrm>
          <a:solidFill>
            <a:schemeClr val="tx2">
              <a:lumMod val="20000"/>
              <a:lumOff val="80000"/>
            </a:schemeClr>
          </a:solidFill>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750"/>
              </a:spcBef>
              <a:buNone/>
              <a:defRPr sz="1050">
                <a:solidFill>
                  <a:schemeClr val="accent1">
                    <a:lumMod val="50000"/>
                  </a:schemeClr>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fld id="{A1873BBC-F9E5-48D9-9983-D739D84C6E44}" type="datetimeFigureOut">
              <a:rPr lang="en-US" smtClean="0"/>
              <a:t>11/20/2025</a:t>
            </a:fld>
            <a:endParaRPr lang="en-US" dirty="0"/>
          </a:p>
        </p:txBody>
      </p:sp>
      <p:grpSp>
        <p:nvGrpSpPr>
          <p:cNvPr id="8" name="Group 7"/>
          <p:cNvGrpSpPr>
            <a:grpSpLocks noChangeAspect="1"/>
          </p:cNvGrpSpPr>
          <p:nvPr/>
        </p:nvGrpSpPr>
        <p:grpSpPr>
          <a:xfrm>
            <a:off x="8551294" y="6229681"/>
            <a:ext cx="3429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5B5E90E3-9C38-41E5-B8BC-0EFF8229646A}" type="slidenum">
              <a:rPr lang="en-US" smtClean="0"/>
              <a:t>‹#›</a:t>
            </a:fld>
            <a:endParaRPr lang="en-US" dirty="0"/>
          </a:p>
        </p:txBody>
      </p:sp>
    </p:spTree>
    <p:extLst>
      <p:ext uri="{BB962C8B-B14F-4D97-AF65-F5344CB8AC3E}">
        <p14:creationId xmlns:p14="http://schemas.microsoft.com/office/powerpoint/2010/main" val="127682321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1873BBC-F9E5-48D9-9983-D739D84C6E44}" type="datetimeFigureOut">
              <a:rPr lang="en-US" smtClean="0"/>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B5E90E3-9C38-41E5-B8BC-0EFF8229646A}" type="slidenum">
              <a:rPr lang="en-US" smtClean="0"/>
              <a:t>‹#›</a:t>
            </a:fld>
            <a:endParaRPr lang="en-US" dirty="0"/>
          </a:p>
        </p:txBody>
      </p:sp>
    </p:spTree>
    <p:extLst>
      <p:ext uri="{BB962C8B-B14F-4D97-AF65-F5344CB8AC3E}">
        <p14:creationId xmlns:p14="http://schemas.microsoft.com/office/powerpoint/2010/main" val="1504958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33400"/>
            <a:ext cx="1914525" cy="5638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00100" y="533400"/>
            <a:ext cx="5629275" cy="56388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1873BBC-F9E5-48D9-9983-D739D84C6E44}" type="datetimeFigureOut">
              <a:rPr lang="en-US" smtClean="0"/>
              <a:t>11/20/2025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B5E90E3-9C38-41E5-B8BC-0EFF8229646A}" type="slidenum">
              <a:rPr lang="en-US" smtClean="0"/>
              <a:t>‹#›</a:t>
            </a:fld>
            <a:endParaRPr lang="en-US" dirty="0"/>
          </a:p>
        </p:txBody>
      </p:sp>
    </p:spTree>
    <p:extLst>
      <p:ext uri="{BB962C8B-B14F-4D97-AF65-F5344CB8AC3E}">
        <p14:creationId xmlns:p14="http://schemas.microsoft.com/office/powerpoint/2010/main" val="1766829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11/20/2025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6930560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11/20/2025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664282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11/20/2025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855462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11/20/2025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8158482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11/20/2025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077814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529229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0050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4.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5.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11/20/2025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
        <p:nvSpPr>
          <p:cNvPr id="7" name="Rectangle 6">
            <a:extLst>
              <a:ext uri="{FF2B5EF4-FFF2-40B4-BE49-F238E27FC236}">
                <a16:creationId xmlns:a16="http://schemas.microsoft.com/office/drawing/2014/main" id="{68662694-E100-1D74-5E72-4CD1AAF930BB}"/>
              </a:ext>
            </a:extLst>
          </p:cNvPr>
          <p:cNvSpPr/>
          <p:nvPr userDrawn="1"/>
        </p:nvSpPr>
        <p:spPr>
          <a:xfrm>
            <a:off x="-8682" y="6363181"/>
            <a:ext cx="9144000" cy="515073"/>
          </a:xfrm>
          <a:prstGeom prst="rect">
            <a:avLst/>
          </a:prstGeom>
          <a:solidFill>
            <a:srgbClr val="002A86"/>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i="1">
                <a:solidFill>
                  <a:srgbClr val="FFEA0F"/>
                </a:solidFill>
                <a:cs typeface="Calibri"/>
              </a:rPr>
              <a:t>BE CONNECTED     BE COMPETENT     BE COMMITTED</a:t>
            </a:r>
          </a:p>
        </p:txBody>
      </p:sp>
      <p:pic>
        <p:nvPicPr>
          <p:cNvPr id="9" name="Picture 8">
            <a:extLst>
              <a:ext uri="{FF2B5EF4-FFF2-40B4-BE49-F238E27FC236}">
                <a16:creationId xmlns:a16="http://schemas.microsoft.com/office/drawing/2014/main" id="{A4AF9CD7-5B1E-97C8-8543-F91018593A5E}"/>
              </a:ext>
            </a:extLst>
          </p:cNvPr>
          <p:cNvPicPr>
            <a:picLocks noChangeAspect="1"/>
          </p:cNvPicPr>
          <p:nvPr userDrawn="1"/>
        </p:nvPicPr>
        <p:blipFill>
          <a:blip r:embed="rId16"/>
          <a:stretch>
            <a:fillRect/>
          </a:stretch>
        </p:blipFill>
        <p:spPr>
          <a:xfrm>
            <a:off x="61125" y="29625"/>
            <a:ext cx="1047750" cy="1047750"/>
          </a:xfrm>
          <a:prstGeom prst="rect">
            <a:avLst/>
          </a:prstGeom>
        </p:spPr>
      </p:pic>
      <p:pic>
        <p:nvPicPr>
          <p:cNvPr id="10" name="Picture 9" descr="Logo&#10;&#10;Description automatically generated">
            <a:extLst>
              <a:ext uri="{FF2B5EF4-FFF2-40B4-BE49-F238E27FC236}">
                <a16:creationId xmlns:a16="http://schemas.microsoft.com/office/drawing/2014/main" id="{3D9C238B-B2CC-7065-ADEE-4F07538AC653}"/>
              </a:ext>
            </a:extLst>
          </p:cNvPr>
          <p:cNvPicPr>
            <a:picLocks noChangeAspect="1"/>
          </p:cNvPicPr>
          <p:nvPr userDrawn="1"/>
        </p:nvPicPr>
        <p:blipFill>
          <a:blip r:embed="rId17"/>
          <a:stretch>
            <a:fillRect/>
          </a:stretch>
        </p:blipFill>
        <p:spPr>
          <a:xfrm>
            <a:off x="8042400" y="27900"/>
            <a:ext cx="1046700" cy="1046700"/>
          </a:xfrm>
          <a:prstGeom prst="rect">
            <a:avLst/>
          </a:prstGeom>
        </p:spPr>
      </p:pic>
      <p:sp>
        <p:nvSpPr>
          <p:cNvPr id="8" name="Star: 5 Points 7">
            <a:extLst>
              <a:ext uri="{FF2B5EF4-FFF2-40B4-BE49-F238E27FC236}">
                <a16:creationId xmlns:a16="http://schemas.microsoft.com/office/drawing/2014/main" id="{081DDF7B-DBF0-3123-BCA1-A4BFB52A89F2}"/>
              </a:ext>
            </a:extLst>
          </p:cNvPr>
          <p:cNvSpPr/>
          <p:nvPr userDrawn="1"/>
        </p:nvSpPr>
        <p:spPr>
          <a:xfrm>
            <a:off x="3587442" y="6523273"/>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tar: 5 Points 10">
            <a:extLst>
              <a:ext uri="{FF2B5EF4-FFF2-40B4-BE49-F238E27FC236}">
                <a16:creationId xmlns:a16="http://schemas.microsoft.com/office/drawing/2014/main" id="{A2A4ADBA-48BC-F041-992D-09D41F3A197E}"/>
              </a:ext>
            </a:extLst>
          </p:cNvPr>
          <p:cNvSpPr/>
          <p:nvPr userDrawn="1"/>
        </p:nvSpPr>
        <p:spPr>
          <a:xfrm>
            <a:off x="5327832" y="6523272"/>
            <a:ext cx="180000" cy="180000"/>
          </a:xfrm>
          <a:prstGeom prst="star5">
            <a:avLst/>
          </a:prstGeom>
          <a:solidFill>
            <a:srgbClr val="FFEA0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758050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6" r:id="rId13"/>
    <p:sldLayoutId id="2147483688"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02386" y="484632"/>
            <a:ext cx="7543800" cy="160934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02386" y="2121408"/>
            <a:ext cx="7543800" cy="405079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973318" y="6272785"/>
            <a:ext cx="2455164" cy="365125"/>
          </a:xfrm>
          <a:prstGeom prst="rect">
            <a:avLst/>
          </a:prstGeom>
        </p:spPr>
        <p:txBody>
          <a:bodyPr vert="horz" lIns="91440" tIns="45720" rIns="91440" bIns="45720" rtlCol="0" anchor="ctr"/>
          <a:lstStyle>
            <a:lvl1pPr algn="r">
              <a:defRPr sz="825">
                <a:solidFill>
                  <a:schemeClr val="tx2"/>
                </a:solidFill>
              </a:defRPr>
            </a:lvl1pPr>
          </a:lstStyle>
          <a:p>
            <a:fld id="{A1873BBC-F9E5-48D9-9983-D739D84C6E44}" type="datetimeFigureOut">
              <a:rPr lang="en-US" smtClean="0"/>
              <a:t>11/20/2025</a:t>
            </a:fld>
            <a:endParaRPr lang="en-US" dirty="0"/>
          </a:p>
        </p:txBody>
      </p:sp>
      <p:sp>
        <p:nvSpPr>
          <p:cNvPr id="5" name="Footer Placeholder 4"/>
          <p:cNvSpPr>
            <a:spLocks noGrp="1"/>
          </p:cNvSpPr>
          <p:nvPr>
            <p:ph type="ftr" sz="quarter" idx="3"/>
          </p:nvPr>
        </p:nvSpPr>
        <p:spPr>
          <a:xfrm>
            <a:off x="816102" y="6272785"/>
            <a:ext cx="4745736" cy="365125"/>
          </a:xfrm>
          <a:prstGeom prst="rect">
            <a:avLst/>
          </a:prstGeom>
        </p:spPr>
        <p:txBody>
          <a:bodyPr vert="horz" lIns="91440" tIns="45720" rIns="91440" bIns="45720" rtlCol="0" anchor="ctr"/>
          <a:lstStyle>
            <a:lvl1pPr algn="l">
              <a:defRPr sz="825">
                <a:solidFill>
                  <a:schemeClr val="tx2"/>
                </a:solidFill>
              </a:defRPr>
            </a:lvl1pPr>
          </a:lstStyle>
          <a:p>
            <a:endParaRPr lang="en-US" dirty="0"/>
          </a:p>
        </p:txBody>
      </p:sp>
      <p:grpSp>
        <p:nvGrpSpPr>
          <p:cNvPr id="7" name="Group 6"/>
          <p:cNvGrpSpPr>
            <a:grpSpLocks noChangeAspect="1"/>
          </p:cNvGrpSpPr>
          <p:nvPr/>
        </p:nvGrpSpPr>
        <p:grpSpPr>
          <a:xfrm>
            <a:off x="8551294" y="6229681"/>
            <a:ext cx="3429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8483346" y="6272785"/>
            <a:ext cx="480060" cy="365125"/>
          </a:xfrm>
          <a:prstGeom prst="rect">
            <a:avLst/>
          </a:prstGeom>
        </p:spPr>
        <p:txBody>
          <a:bodyPr vert="horz" lIns="91440" tIns="45720" rIns="91440" bIns="45720" rtlCol="0" anchor="ctr"/>
          <a:lstStyle>
            <a:lvl1pPr algn="ctr">
              <a:defRPr sz="1050" b="1">
                <a:solidFill>
                  <a:srgbClr val="FFFFFF"/>
                </a:solidFill>
                <a:latin typeface="+mn-lt"/>
              </a:defRPr>
            </a:lvl1pPr>
          </a:lstStyle>
          <a:p>
            <a:fld id="{5B5E90E3-9C38-41E5-B8BC-0EFF8229646A}" type="slidenum">
              <a:rPr lang="en-US" smtClean="0"/>
              <a:t>‹#›</a:t>
            </a:fld>
            <a:endParaRPr lang="en-US" dirty="0"/>
          </a:p>
        </p:txBody>
      </p:sp>
    </p:spTree>
    <p:extLst>
      <p:ext uri="{BB962C8B-B14F-4D97-AF65-F5344CB8AC3E}">
        <p14:creationId xmlns:p14="http://schemas.microsoft.com/office/powerpoint/2010/main" val="400539518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Lst>
  <p:txStyles>
    <p:titleStyle>
      <a:lvl1pPr algn="l" defTabSz="685800" rtl="0" eaLnBrk="1" latinLnBrk="0" hangingPunct="1">
        <a:lnSpc>
          <a:spcPct val="90000"/>
        </a:lnSpc>
        <a:spcBef>
          <a:spcPct val="0"/>
        </a:spcBef>
        <a:buNone/>
        <a:defRPr sz="3600" b="1" kern="1200" cap="none"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37160" indent="-137160" algn="l" defTabSz="685800" rtl="0" eaLnBrk="1" latinLnBrk="0" hangingPunct="1">
        <a:lnSpc>
          <a:spcPct val="90000"/>
        </a:lnSpc>
        <a:spcBef>
          <a:spcPts val="900"/>
        </a:spcBef>
        <a:buClr>
          <a:schemeClr val="accent1">
            <a:lumMod val="75000"/>
          </a:schemeClr>
        </a:buClr>
        <a:buSzPct val="85000"/>
        <a:buFont typeface="Wingdings" pitchFamily="2" charset="2"/>
        <a:buChar char="§"/>
        <a:defRPr sz="1500" kern="1200">
          <a:solidFill>
            <a:schemeClr val="tx1"/>
          </a:solidFill>
          <a:latin typeface="+mn-lt"/>
          <a:ea typeface="+mn-ea"/>
          <a:cs typeface="+mn-cs"/>
        </a:defRPr>
      </a:lvl1pPr>
      <a:lvl2pPr marL="342900" indent="-13716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350" kern="1200">
          <a:solidFill>
            <a:schemeClr val="tx1"/>
          </a:solidFill>
          <a:latin typeface="+mn-lt"/>
          <a:ea typeface="+mn-ea"/>
          <a:cs typeface="+mn-cs"/>
        </a:defRPr>
      </a:lvl2pPr>
      <a:lvl3pPr marL="548640" indent="-13716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3pPr>
      <a:lvl4pPr marL="754380" indent="-13716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4pPr>
      <a:lvl5pPr marL="960120" indent="-13716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5pPr>
      <a:lvl6pPr marL="1200000" indent="-17145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6pPr>
      <a:lvl7pPr marL="1425000" indent="-17145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7pPr>
      <a:lvl8pPr marL="1650000" indent="-17145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8pPr>
      <a:lvl9pPr marL="1875000" indent="-171450" algn="l" defTabSz="685800" rtl="0" eaLnBrk="1" latinLnBrk="0" hangingPunct="1">
        <a:lnSpc>
          <a:spcPct val="90000"/>
        </a:lnSpc>
        <a:spcBef>
          <a:spcPts val="300"/>
        </a:spcBef>
        <a:spcAft>
          <a:spcPts val="150"/>
        </a:spcAft>
        <a:buClr>
          <a:schemeClr val="accent1">
            <a:lumMod val="75000"/>
          </a:schemeClr>
        </a:buClr>
        <a:buSzPct val="85000"/>
        <a:buFont typeface="Wingdings" pitchFamily="2" charset="2"/>
        <a:buChar char="§"/>
        <a:defRPr sz="12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image" Target="../media/image19.emf"/></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23.jpe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g"/><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9.jpeg"/><Relationship Id="rId7" Type="http://schemas.openxmlformats.org/officeDocument/2006/relationships/image" Target="../media/image32.png"/><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31.jpg"/><Relationship Id="rId4" Type="http://schemas.openxmlformats.org/officeDocument/2006/relationships/image" Target="../media/image30.jpg"/><Relationship Id="rId9" Type="http://schemas.openxmlformats.org/officeDocument/2006/relationships/image" Target="../media/image34.png"/></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5.jpg"/><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26.png"/><Relationship Id="rId4" Type="http://schemas.openxmlformats.org/officeDocument/2006/relationships/image" Target="../media/image36.png"/></Relationships>
</file>

<file path=ppt/slides/_rels/slide2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26.png"/><Relationship Id="rId4" Type="http://schemas.openxmlformats.org/officeDocument/2006/relationships/image" Target="../media/image40.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29.xml.rels><?xml version="1.0" encoding="UTF-8" standalone="yes"?>
<Relationships xmlns="http://schemas.openxmlformats.org/package/2006/relationships"><Relationship Id="rId3" Type="http://schemas.openxmlformats.org/officeDocument/2006/relationships/image" Target="../media/image48.wmf"/><Relationship Id="rId2" Type="http://schemas.openxmlformats.org/officeDocument/2006/relationships/image" Target="../media/image47.w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9.w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0.w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2.png"/><Relationship Id="rId7" Type="http://schemas.openxmlformats.org/officeDocument/2006/relationships/image" Target="../media/image55.png"/><Relationship Id="rId2" Type="http://schemas.openxmlformats.org/officeDocument/2006/relationships/image" Target="../media/image51.jp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54.png"/><Relationship Id="rId4" Type="http://schemas.openxmlformats.org/officeDocument/2006/relationships/image" Target="../media/image53.png"/></Relationships>
</file>

<file path=ppt/slides/_rels/slide34.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62.jpg"/><Relationship Id="rId7" Type="http://schemas.openxmlformats.org/officeDocument/2006/relationships/image" Target="../media/image66.jp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65.jpg"/><Relationship Id="rId5" Type="http://schemas.openxmlformats.org/officeDocument/2006/relationships/image" Target="../media/image64.jpg"/><Relationship Id="rId4" Type="http://schemas.openxmlformats.org/officeDocument/2006/relationships/image" Target="../media/image63.png"/></Relationships>
</file>

<file path=ppt/slides/_rels/slide4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30.jpg"/><Relationship Id="rId1" Type="http://schemas.openxmlformats.org/officeDocument/2006/relationships/slideLayout" Target="../slideLayouts/slideLayout2.xml"/><Relationship Id="rId4" Type="http://schemas.openxmlformats.org/officeDocument/2006/relationships/image" Target="../media/image68.jpeg"/></Relationships>
</file>

<file path=ppt/slides/_rels/slide42.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8.jpg"/></Relationships>
</file>

<file path=ppt/slides/_rels/slide43.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71.jpg"/><Relationship Id="rId4" Type="http://schemas.openxmlformats.org/officeDocument/2006/relationships/image" Target="../media/image70.png"/></Relationships>
</file>

<file path=ppt/slides/_rels/slide4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77.jpg"/><Relationship Id="rId5" Type="http://schemas.openxmlformats.org/officeDocument/2006/relationships/image" Target="../media/image76.png"/><Relationship Id="rId4" Type="http://schemas.openxmlformats.org/officeDocument/2006/relationships/image" Target="../media/image75.png"/></Relationships>
</file>

<file path=ppt/slides/_rels/slide47.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2.xml"/><Relationship Id="rId5" Type="http://schemas.openxmlformats.org/officeDocument/2006/relationships/image" Target="../media/image81.jpg"/><Relationship Id="rId4" Type="http://schemas.openxmlformats.org/officeDocument/2006/relationships/image" Target="../media/image80.png"/></Relationships>
</file>

<file path=ppt/slides/_rels/slide4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5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xml"/><Relationship Id="rId5" Type="http://schemas.openxmlformats.org/officeDocument/2006/relationships/image" Target="../media/image85.png"/><Relationship Id="rId4" Type="http://schemas.openxmlformats.org/officeDocument/2006/relationships/image" Target="../media/image84.png"/></Relationships>
</file>

<file path=ppt/slides/_rels/slide51.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xml"/><Relationship Id="rId5" Type="http://schemas.openxmlformats.org/officeDocument/2006/relationships/image" Target="../media/image89.png"/><Relationship Id="rId4" Type="http://schemas.openxmlformats.org/officeDocument/2006/relationships/image" Target="../media/image88.png"/></Relationships>
</file>

<file path=ppt/slides/_rels/slide52.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92.png"/></Relationships>
</file>

<file path=ppt/slides/_rels/slide54.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2.xml"/><Relationship Id="rId4" Type="http://schemas.openxmlformats.org/officeDocument/2006/relationships/image" Target="../media/image85.png"/></Relationships>
</file>

<file path=ppt/slides/_rels/slide58.xml.rels><?xml version="1.0" encoding="UTF-8" standalone="yes"?>
<Relationships xmlns="http://schemas.openxmlformats.org/package/2006/relationships"><Relationship Id="rId3" Type="http://schemas.openxmlformats.org/officeDocument/2006/relationships/image" Target="../media/image100.jpg"/><Relationship Id="rId2" Type="http://schemas.openxmlformats.org/officeDocument/2006/relationships/image" Target="../media/image99.png"/><Relationship Id="rId1" Type="http://schemas.openxmlformats.org/officeDocument/2006/relationships/slideLayout" Target="../slideLayouts/slideLayout2.xml"/><Relationship Id="rId4" Type="http://schemas.openxmlformats.org/officeDocument/2006/relationships/image" Target="../media/image101.jpeg"/></Relationships>
</file>

<file path=ppt/slides/_rels/slide59.xml.rels><?xml version="1.0" encoding="UTF-8" standalone="yes"?>
<Relationships xmlns="http://schemas.openxmlformats.org/package/2006/relationships"><Relationship Id="rId3" Type="http://schemas.openxmlformats.org/officeDocument/2006/relationships/image" Target="../media/image103.jpg"/><Relationship Id="rId2" Type="http://schemas.openxmlformats.org/officeDocument/2006/relationships/image" Target="../media/image102.jpeg"/><Relationship Id="rId1" Type="http://schemas.openxmlformats.org/officeDocument/2006/relationships/slideLayout" Target="../slideLayouts/slideLayout2.xml"/><Relationship Id="rId4" Type="http://schemas.openxmlformats.org/officeDocument/2006/relationships/image" Target="../media/image104.jp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06.jpg"/><Relationship Id="rId2" Type="http://schemas.openxmlformats.org/officeDocument/2006/relationships/image" Target="../media/image105.jp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07.jp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62.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63.png"/><Relationship Id="rId5" Type="http://schemas.microsoft.com/office/2007/relationships/hdphoto" Target="../media/hdphoto3.wdp"/><Relationship Id="rId4" Type="http://schemas.openxmlformats.org/officeDocument/2006/relationships/image" Target="../media/image109.png"/></Relationships>
</file>

<file path=ppt/slides/_rels/slide64.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11.png"/></Relationships>
</file>

<file path=ppt/slides/_rels/slide65.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13.png"/></Relationships>
</file>

<file path=ppt/slides/_rels/slide66.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118.png"/><Relationship Id="rId4" Type="http://schemas.openxmlformats.org/officeDocument/2006/relationships/image" Target="../media/image117.png"/></Relationships>
</file>

<file path=ppt/slides/_rels/slide68.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28.xml"/><Relationship Id="rId1" Type="http://schemas.openxmlformats.org/officeDocument/2006/relationships/slideLayout" Target="../slideLayouts/slideLayout4.xml"/><Relationship Id="rId4" Type="http://schemas.openxmlformats.org/officeDocument/2006/relationships/image" Target="../media/image120.png"/></Relationships>
</file>

<file path=ppt/slides/_rels/slide69.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123.png"/><Relationship Id="rId4" Type="http://schemas.openxmlformats.org/officeDocument/2006/relationships/image" Target="../media/image62.jpg"/></Relationships>
</file>

<file path=ppt/slides/_rels/slide71.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25.png"/></Relationships>
</file>

<file path=ppt/slides/_rels/slide72.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27.jpeg"/><Relationship Id="rId7" Type="http://schemas.openxmlformats.org/officeDocument/2006/relationships/image" Target="../media/image131.jpeg"/><Relationship Id="rId2" Type="http://schemas.openxmlformats.org/officeDocument/2006/relationships/notesSlide" Target="../notesSlides/notesSlide33.xml"/><Relationship Id="rId1" Type="http://schemas.openxmlformats.org/officeDocument/2006/relationships/slideLayout" Target="../slideLayouts/slideLayout6.xml"/><Relationship Id="rId6" Type="http://schemas.openxmlformats.org/officeDocument/2006/relationships/image" Target="../media/image130.jpeg"/><Relationship Id="rId5" Type="http://schemas.openxmlformats.org/officeDocument/2006/relationships/image" Target="../media/image129.jpeg"/><Relationship Id="rId4" Type="http://schemas.openxmlformats.org/officeDocument/2006/relationships/image" Target="../media/image128.jpeg"/></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2475" y="1200150"/>
            <a:ext cx="7639050" cy="1221146"/>
          </a:xfrm>
        </p:spPr>
        <p:txBody>
          <a:bodyPr>
            <a:normAutofit/>
          </a:bodyPr>
          <a:lstStyle/>
          <a:p>
            <a:r>
              <a:rPr lang="en-US" sz="6600" dirty="0"/>
              <a:t>OMD Safety Training</a:t>
            </a:r>
          </a:p>
        </p:txBody>
      </p:sp>
      <p:sp>
        <p:nvSpPr>
          <p:cNvPr id="3" name="Subtitle 2">
            <a:extLst>
              <a:ext uri="{FF2B5EF4-FFF2-40B4-BE49-F238E27FC236}">
                <a16:creationId xmlns:a16="http://schemas.microsoft.com/office/drawing/2014/main" id="{4B59A3FD-D944-1667-B322-6D99B494A70E}"/>
              </a:ext>
            </a:extLst>
          </p:cNvPr>
          <p:cNvSpPr>
            <a:spLocks noGrp="1"/>
          </p:cNvSpPr>
          <p:nvPr>
            <p:ph type="subTitle" idx="1"/>
          </p:nvPr>
        </p:nvSpPr>
        <p:spPr>
          <a:xfrm>
            <a:off x="84319" y="3593742"/>
            <a:ext cx="9059681" cy="1540508"/>
          </a:xfrm>
        </p:spPr>
        <p:txBody>
          <a:bodyPr>
            <a:normAutofit/>
          </a:bodyPr>
          <a:lstStyle/>
          <a:p>
            <a:pPr algn="ctr">
              <a:lnSpc>
                <a:spcPct val="100000"/>
              </a:lnSpc>
            </a:pPr>
            <a:r>
              <a:rPr lang="en-US" altLang="en-US" sz="6000" b="1" dirty="0">
                <a:cs typeface="DejaVu Sans" charset="0"/>
              </a:rPr>
              <a:t>Excavation and Trenching</a:t>
            </a:r>
          </a:p>
        </p:txBody>
      </p:sp>
    </p:spTree>
    <p:extLst>
      <p:ext uri="{BB962C8B-B14F-4D97-AF65-F5344CB8AC3E}">
        <p14:creationId xmlns:p14="http://schemas.microsoft.com/office/powerpoint/2010/main" val="225058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2387" y="163449"/>
            <a:ext cx="7543800" cy="893826"/>
          </a:xfrm>
        </p:spPr>
        <p:txBody>
          <a:bodyPr>
            <a:normAutofit/>
          </a:bodyPr>
          <a:lstStyle/>
          <a:p>
            <a:pPr algn="ctr"/>
            <a:r>
              <a:rPr lang="en-US" dirty="0"/>
              <a:t>What is an Excavation?</a:t>
            </a:r>
          </a:p>
        </p:txBody>
      </p:sp>
      <p:pic>
        <p:nvPicPr>
          <p:cNvPr id="5" name="Picture 2"/>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tretch>
            <a:fillRect/>
          </a:stretch>
        </p:blipFill>
        <p:spPr bwMode="auto">
          <a:xfrm>
            <a:off x="919173" y="1214439"/>
            <a:ext cx="7924789" cy="51014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67468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0100" y="120586"/>
            <a:ext cx="7543800" cy="680466"/>
          </a:xfrm>
        </p:spPr>
        <p:txBody>
          <a:bodyPr>
            <a:normAutofit fontScale="90000"/>
          </a:bodyPr>
          <a:lstStyle/>
          <a:p>
            <a:pPr algn="ctr"/>
            <a:r>
              <a:rPr lang="en-US" dirty="0"/>
              <a:t>What is a Trench?</a:t>
            </a:r>
          </a:p>
        </p:txBody>
      </p:sp>
      <p:pic>
        <p:nvPicPr>
          <p:cNvPr id="7" name="Picture 3"/>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tretch>
            <a:fillRect/>
          </a:stretch>
        </p:blipFill>
        <p:spPr bwMode="auto">
          <a:xfrm>
            <a:off x="2481939" y="801052"/>
            <a:ext cx="4776112" cy="54185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96072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OSHA COMPETENT &amp;</a:t>
            </a:r>
            <a:br>
              <a:rPr lang="en-US" dirty="0"/>
            </a:br>
            <a:r>
              <a:rPr lang="en-US" dirty="0"/>
              <a:t> QUALIFIED PERSON</a:t>
            </a:r>
          </a:p>
        </p:txBody>
      </p:sp>
      <p:sp>
        <p:nvSpPr>
          <p:cNvPr id="3" name="Content Placeholder 2"/>
          <p:cNvSpPr>
            <a:spLocks noGrp="1"/>
          </p:cNvSpPr>
          <p:nvPr>
            <p:ph sz="half" idx="1"/>
          </p:nvPr>
        </p:nvSpPr>
        <p:spPr/>
        <p:txBody>
          <a:bodyPr>
            <a:normAutofit fontScale="92500" lnSpcReduction="10000"/>
          </a:bodyPr>
          <a:lstStyle/>
          <a:p>
            <a:pPr marL="0" indent="0" algn="ctr">
              <a:buNone/>
            </a:pPr>
            <a:r>
              <a:rPr lang="en-US" b="1" dirty="0">
                <a:latin typeface="+mj-lt"/>
              </a:rPr>
              <a:t>Competent Person:</a:t>
            </a:r>
          </a:p>
          <a:p>
            <a:r>
              <a:rPr lang="en-US" dirty="0">
                <a:latin typeface="+mj-lt"/>
              </a:rPr>
              <a:t>One who is </a:t>
            </a:r>
            <a:r>
              <a:rPr lang="en-US" u="sng" dirty="0">
                <a:latin typeface="+mj-lt"/>
              </a:rPr>
              <a:t>capable of identifying existing and predictable hazards </a:t>
            </a:r>
            <a:r>
              <a:rPr lang="en-US" dirty="0">
                <a:latin typeface="+mj-lt"/>
              </a:rPr>
              <a:t>in the surroundings or working conditions which are unsanitary, hazardous, or dangerous to employees, and </a:t>
            </a:r>
            <a:r>
              <a:rPr lang="en-US" u="sng" dirty="0">
                <a:latin typeface="+mj-lt"/>
              </a:rPr>
              <a:t>who has authorization to take prompt corrective measures to eliminate them</a:t>
            </a:r>
            <a:r>
              <a:rPr lang="en-US" dirty="0">
                <a:latin typeface="+mj-lt"/>
              </a:rPr>
              <a:t>.</a:t>
            </a:r>
          </a:p>
        </p:txBody>
      </p:sp>
      <p:sp>
        <p:nvSpPr>
          <p:cNvPr id="4" name="Content Placeholder 3"/>
          <p:cNvSpPr>
            <a:spLocks noGrp="1"/>
          </p:cNvSpPr>
          <p:nvPr>
            <p:ph sz="half" idx="2"/>
          </p:nvPr>
        </p:nvSpPr>
        <p:spPr/>
        <p:txBody>
          <a:bodyPr>
            <a:normAutofit fontScale="92500" lnSpcReduction="10000"/>
          </a:bodyPr>
          <a:lstStyle/>
          <a:p>
            <a:pPr marL="0" indent="0" algn="ctr">
              <a:buNone/>
            </a:pPr>
            <a:r>
              <a:rPr lang="en-US" b="1" dirty="0">
                <a:latin typeface="+mj-lt"/>
              </a:rPr>
              <a:t>Qualified Person:</a:t>
            </a:r>
          </a:p>
          <a:p>
            <a:r>
              <a:rPr lang="en-US" dirty="0">
                <a:latin typeface="+mj-lt"/>
              </a:rPr>
              <a:t>One who by possession of a recognized degree, certificate, or professional standing, or by extensive knowledge, training, and experience, has successfully demonstrated his/her ability to solve or resolve problems related to the subject matter, the work, or the project.</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21577" y="4612822"/>
            <a:ext cx="1775114" cy="1194398"/>
          </a:xfrm>
          <a:prstGeom prst="rect">
            <a:avLst/>
          </a:prstGeom>
        </p:spPr>
      </p:pic>
    </p:spTree>
    <p:extLst>
      <p:ext uri="{BB962C8B-B14F-4D97-AF65-F5344CB8AC3E}">
        <p14:creationId xmlns:p14="http://schemas.microsoft.com/office/powerpoint/2010/main" val="1638446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0100" y="207264"/>
            <a:ext cx="7543800" cy="634746"/>
          </a:xfrm>
        </p:spPr>
        <p:txBody>
          <a:bodyPr>
            <a:normAutofit fontScale="90000"/>
          </a:bodyPr>
          <a:lstStyle/>
          <a:p>
            <a:pPr algn="ctr"/>
            <a:r>
              <a:rPr lang="en-US" dirty="0"/>
              <a:t>Competent Person Expectations</a:t>
            </a:r>
          </a:p>
        </p:txBody>
      </p:sp>
      <p:sp>
        <p:nvSpPr>
          <p:cNvPr id="5" name="Rectangle 4"/>
          <p:cNvSpPr/>
          <p:nvPr/>
        </p:nvSpPr>
        <p:spPr>
          <a:xfrm>
            <a:off x="205585" y="1586509"/>
            <a:ext cx="6713375" cy="4278094"/>
          </a:xfrm>
          <a:prstGeom prst="rect">
            <a:avLst/>
          </a:prstGeom>
        </p:spPr>
        <p:txBody>
          <a:bodyPr wrap="square">
            <a:spAutoFit/>
          </a:bodyPr>
          <a:lstStyle/>
          <a:p>
            <a:r>
              <a:rPr lang="en-US" sz="1600" dirty="0">
                <a:latin typeface="+mj-lt"/>
              </a:rPr>
              <a:t>A designated competent person who has training, experience, and knowledge in:</a:t>
            </a:r>
          </a:p>
          <a:p>
            <a:pPr marL="214313" indent="-214313">
              <a:buFont typeface="Arial" panose="020B0604020202020204" pitchFamily="34" charset="0"/>
              <a:buChar char="•"/>
            </a:pPr>
            <a:r>
              <a:rPr lang="en-US" sz="1600" dirty="0">
                <a:latin typeface="+mj-lt"/>
              </a:rPr>
              <a:t>Soil analysis </a:t>
            </a:r>
          </a:p>
          <a:p>
            <a:pPr marL="214313" indent="-214313">
              <a:buFont typeface="Arial" panose="020B0604020202020204" pitchFamily="34" charset="0"/>
              <a:buChar char="•"/>
            </a:pPr>
            <a:r>
              <a:rPr lang="en-US" sz="1600" dirty="0">
                <a:latin typeface="+mj-lt"/>
              </a:rPr>
              <a:t>Protective systems</a:t>
            </a:r>
          </a:p>
          <a:p>
            <a:pPr marL="214313" indent="-214313">
              <a:buFont typeface="Arial" panose="020B0604020202020204" pitchFamily="34" charset="0"/>
              <a:buChar char="•"/>
            </a:pPr>
            <a:r>
              <a:rPr lang="en-US" sz="1600" dirty="0">
                <a:latin typeface="+mj-lt"/>
              </a:rPr>
              <a:t>Oregon OSHA’s Division 3, Subdivision P, Excavation requirements. </a:t>
            </a:r>
          </a:p>
          <a:p>
            <a:endParaRPr lang="en-US" sz="1600" u="sng" dirty="0">
              <a:latin typeface="+mj-lt"/>
            </a:endParaRPr>
          </a:p>
          <a:p>
            <a:r>
              <a:rPr lang="en-US" sz="1600" dirty="0">
                <a:latin typeface="+mj-lt"/>
              </a:rPr>
              <a:t>They are TRAINED AND AUTHORIZED TO:</a:t>
            </a:r>
          </a:p>
          <a:p>
            <a:r>
              <a:rPr lang="en-US" sz="1600" dirty="0">
                <a:latin typeface="+mj-lt"/>
              </a:rPr>
              <a:t>• 	Recognize and evaluate confined space hazards.</a:t>
            </a:r>
          </a:p>
          <a:p>
            <a:r>
              <a:rPr lang="en-US" sz="1600" dirty="0">
                <a:latin typeface="+mj-lt"/>
              </a:rPr>
              <a:t>• 	Take corrective measures to eliminate all hazards and conditions.</a:t>
            </a:r>
          </a:p>
          <a:p>
            <a:r>
              <a:rPr lang="en-US" sz="1600" dirty="0">
                <a:latin typeface="+mj-lt"/>
              </a:rPr>
              <a:t>• 	Specify necessary safety control measures to assure worker safety.</a:t>
            </a:r>
          </a:p>
          <a:p>
            <a:r>
              <a:rPr lang="en-US" sz="1600" dirty="0">
                <a:latin typeface="+mj-lt"/>
              </a:rPr>
              <a:t>• 	Perform and oversee all tasks required by the OSHA standard.</a:t>
            </a:r>
          </a:p>
          <a:p>
            <a:r>
              <a:rPr lang="en-US" sz="1600" dirty="0">
                <a:latin typeface="+mj-lt"/>
              </a:rPr>
              <a:t>• 	Remove any employee in the trench and outside the protection.</a:t>
            </a:r>
          </a:p>
          <a:p>
            <a:endParaRPr lang="en-US" sz="1600" dirty="0">
              <a:latin typeface="+mj-lt"/>
            </a:endParaRPr>
          </a:p>
          <a:p>
            <a:r>
              <a:rPr lang="en-US" sz="1600" b="1" u="sng" dirty="0">
                <a:latin typeface="+mj-lt"/>
              </a:rPr>
              <a:t>A minimum of one CP must remain at job site</a:t>
            </a:r>
            <a:r>
              <a:rPr lang="en-US" sz="1600" dirty="0">
                <a:latin typeface="+mj-lt"/>
              </a:rPr>
              <a:t>:</a:t>
            </a:r>
          </a:p>
          <a:p>
            <a:pPr marL="214313" indent="-214313">
              <a:buFont typeface="Arial" panose="020B0604020202020204" pitchFamily="34" charset="0"/>
              <a:buChar char="•"/>
            </a:pPr>
            <a:r>
              <a:rPr lang="en-US" sz="1600" dirty="0">
                <a:latin typeface="+mj-lt"/>
              </a:rPr>
              <a:t>During excavation</a:t>
            </a:r>
          </a:p>
          <a:p>
            <a:pPr marL="214313" indent="-214313">
              <a:buFont typeface="Arial" panose="020B0604020202020204" pitchFamily="34" charset="0"/>
              <a:buChar char="•"/>
            </a:pPr>
            <a:r>
              <a:rPr lang="en-US" sz="1600" dirty="0">
                <a:latin typeface="+mj-lt"/>
              </a:rPr>
              <a:t>Protection installation</a:t>
            </a:r>
          </a:p>
          <a:p>
            <a:pPr marL="214313" indent="-214313">
              <a:buFont typeface="Arial" panose="020B0604020202020204" pitchFamily="34" charset="0"/>
              <a:buChar char="•"/>
            </a:pPr>
            <a:r>
              <a:rPr lang="en-US" sz="1600" dirty="0">
                <a:latin typeface="+mj-lt"/>
              </a:rPr>
              <a:t>When any employee is in the trench</a:t>
            </a:r>
            <a:endParaRPr lang="en-US" sz="1600" u="sng" dirty="0">
              <a:latin typeface="+mj-lt"/>
            </a:endParaRPr>
          </a:p>
        </p:txBody>
      </p:sp>
      <p:pic>
        <p:nvPicPr>
          <p:cNvPr id="10" name="Picture 9"/>
          <p:cNvPicPr>
            <a:picLocks noChangeAspect="1"/>
          </p:cNvPicPr>
          <p:nvPr/>
        </p:nvPicPr>
        <p:blipFill>
          <a:blip r:embed="rId3"/>
          <a:stretch>
            <a:fillRect/>
          </a:stretch>
        </p:blipFill>
        <p:spPr>
          <a:xfrm>
            <a:off x="6918960" y="2387408"/>
            <a:ext cx="2019455" cy="2990445"/>
          </a:xfrm>
          <a:prstGeom prst="rect">
            <a:avLst/>
          </a:prstGeom>
        </p:spPr>
      </p:pic>
      <p:pic>
        <p:nvPicPr>
          <p:cNvPr id="11" name="Picture 10"/>
          <p:cNvPicPr>
            <a:picLocks noChangeAspect="1"/>
          </p:cNvPicPr>
          <p:nvPr/>
        </p:nvPicPr>
        <p:blipFill>
          <a:blip r:embed="rId4"/>
          <a:stretch>
            <a:fillRect/>
          </a:stretch>
        </p:blipFill>
        <p:spPr>
          <a:xfrm>
            <a:off x="7251762" y="5431193"/>
            <a:ext cx="1819369" cy="433410"/>
          </a:xfrm>
          <a:prstGeom prst="rect">
            <a:avLst/>
          </a:prstGeom>
        </p:spPr>
      </p:pic>
    </p:spTree>
    <p:extLst>
      <p:ext uri="{BB962C8B-B14F-4D97-AF65-F5344CB8AC3E}">
        <p14:creationId xmlns:p14="http://schemas.microsoft.com/office/powerpoint/2010/main" val="4068498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xEl>
                                              <p:pRg st="5" end="5"/>
                                            </p:txEl>
                                          </p:spTgt>
                                        </p:tgtEl>
                                        <p:attrNameLst>
                                          <p:attrName>style.visibility</p:attrName>
                                        </p:attrNameLst>
                                      </p:cBhvr>
                                      <p:to>
                                        <p:strVal val="visible"/>
                                      </p:to>
                                    </p:set>
                                    <p:anim calcmode="lin" valueType="num">
                                      <p:cBhvr>
                                        <p:cTn id="7" dur="1000" fill="hold"/>
                                        <p:tgtEl>
                                          <p:spTgt spid="5">
                                            <p:txEl>
                                              <p:pRg st="5" end="5"/>
                                            </p:txEl>
                                          </p:spTgt>
                                        </p:tgtEl>
                                        <p:attrNameLst>
                                          <p:attrName>ppt_w</p:attrName>
                                        </p:attrNameLst>
                                      </p:cBhvr>
                                      <p:tavLst>
                                        <p:tav tm="0">
                                          <p:val>
                                            <p:fltVal val="0"/>
                                          </p:val>
                                        </p:tav>
                                        <p:tav tm="100000">
                                          <p:val>
                                            <p:strVal val="#ppt_w"/>
                                          </p:val>
                                        </p:tav>
                                      </p:tavLst>
                                    </p:anim>
                                    <p:anim calcmode="lin" valueType="num">
                                      <p:cBhvr>
                                        <p:cTn id="8" dur="1000" fill="hold"/>
                                        <p:tgtEl>
                                          <p:spTgt spid="5">
                                            <p:txEl>
                                              <p:pRg st="5" end="5"/>
                                            </p:txEl>
                                          </p:spTgt>
                                        </p:tgtEl>
                                        <p:attrNameLst>
                                          <p:attrName>ppt_h</p:attrName>
                                        </p:attrNameLst>
                                      </p:cBhvr>
                                      <p:tavLst>
                                        <p:tav tm="0">
                                          <p:val>
                                            <p:fltVal val="0"/>
                                          </p:val>
                                        </p:tav>
                                        <p:tav tm="100000">
                                          <p:val>
                                            <p:strVal val="#ppt_h"/>
                                          </p:val>
                                        </p:tav>
                                      </p:tavLst>
                                    </p:anim>
                                    <p:anim calcmode="lin" valueType="num">
                                      <p:cBhvr>
                                        <p:cTn id="9" dur="1000" fill="hold"/>
                                        <p:tgtEl>
                                          <p:spTgt spid="5">
                                            <p:txEl>
                                              <p:pRg st="5" end="5"/>
                                            </p:txEl>
                                          </p:spTgt>
                                        </p:tgtEl>
                                        <p:attrNameLst>
                                          <p:attrName>style.rotation</p:attrName>
                                        </p:attrNameLst>
                                      </p:cBhvr>
                                      <p:tavLst>
                                        <p:tav tm="0">
                                          <p:val>
                                            <p:fltVal val="90"/>
                                          </p:val>
                                        </p:tav>
                                        <p:tav tm="100000">
                                          <p:val>
                                            <p:fltVal val="0"/>
                                          </p:val>
                                        </p:tav>
                                      </p:tavLst>
                                    </p:anim>
                                    <p:animEffect transition="in" filter="fade">
                                      <p:cBhvr>
                                        <p:cTn id="10" dur="1000"/>
                                        <p:tgtEl>
                                          <p:spTgt spid="5">
                                            <p:txEl>
                                              <p:pRg st="5" end="5"/>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5">
                                            <p:txEl>
                                              <p:pRg st="6" end="6"/>
                                            </p:txEl>
                                          </p:spTgt>
                                        </p:tgtEl>
                                        <p:attrNameLst>
                                          <p:attrName>style.visibility</p:attrName>
                                        </p:attrNameLst>
                                      </p:cBhvr>
                                      <p:to>
                                        <p:strVal val="visible"/>
                                      </p:to>
                                    </p:set>
                                    <p:anim calcmode="lin" valueType="num">
                                      <p:cBhvr>
                                        <p:cTn id="13" dur="1000" fill="hold"/>
                                        <p:tgtEl>
                                          <p:spTgt spid="5">
                                            <p:txEl>
                                              <p:pRg st="6" end="6"/>
                                            </p:txEl>
                                          </p:spTgt>
                                        </p:tgtEl>
                                        <p:attrNameLst>
                                          <p:attrName>ppt_w</p:attrName>
                                        </p:attrNameLst>
                                      </p:cBhvr>
                                      <p:tavLst>
                                        <p:tav tm="0">
                                          <p:val>
                                            <p:fltVal val="0"/>
                                          </p:val>
                                        </p:tav>
                                        <p:tav tm="100000">
                                          <p:val>
                                            <p:strVal val="#ppt_w"/>
                                          </p:val>
                                        </p:tav>
                                      </p:tavLst>
                                    </p:anim>
                                    <p:anim calcmode="lin" valueType="num">
                                      <p:cBhvr>
                                        <p:cTn id="14" dur="1000" fill="hold"/>
                                        <p:tgtEl>
                                          <p:spTgt spid="5">
                                            <p:txEl>
                                              <p:pRg st="6" end="6"/>
                                            </p:txEl>
                                          </p:spTgt>
                                        </p:tgtEl>
                                        <p:attrNameLst>
                                          <p:attrName>ppt_h</p:attrName>
                                        </p:attrNameLst>
                                      </p:cBhvr>
                                      <p:tavLst>
                                        <p:tav tm="0">
                                          <p:val>
                                            <p:fltVal val="0"/>
                                          </p:val>
                                        </p:tav>
                                        <p:tav tm="100000">
                                          <p:val>
                                            <p:strVal val="#ppt_h"/>
                                          </p:val>
                                        </p:tav>
                                      </p:tavLst>
                                    </p:anim>
                                    <p:anim calcmode="lin" valueType="num">
                                      <p:cBhvr>
                                        <p:cTn id="15" dur="1000" fill="hold"/>
                                        <p:tgtEl>
                                          <p:spTgt spid="5">
                                            <p:txEl>
                                              <p:pRg st="6" end="6"/>
                                            </p:txEl>
                                          </p:spTgt>
                                        </p:tgtEl>
                                        <p:attrNameLst>
                                          <p:attrName>style.rotation</p:attrName>
                                        </p:attrNameLst>
                                      </p:cBhvr>
                                      <p:tavLst>
                                        <p:tav tm="0">
                                          <p:val>
                                            <p:fltVal val="90"/>
                                          </p:val>
                                        </p:tav>
                                        <p:tav tm="100000">
                                          <p:val>
                                            <p:fltVal val="0"/>
                                          </p:val>
                                        </p:tav>
                                      </p:tavLst>
                                    </p:anim>
                                    <p:animEffect transition="in" filter="fade">
                                      <p:cBhvr>
                                        <p:cTn id="16" dur="1000"/>
                                        <p:tgtEl>
                                          <p:spTgt spid="5">
                                            <p:txEl>
                                              <p:pRg st="6" end="6"/>
                                            </p:txEl>
                                          </p:spTgt>
                                        </p:tgtEl>
                                      </p:cBhvr>
                                    </p:animEffect>
                                  </p:childTnLst>
                                </p:cTn>
                              </p:par>
                              <p:par>
                                <p:cTn id="17" presetID="31" presetClass="entr" presetSubtype="0" fill="hold" nodeType="withEffect">
                                  <p:stCondLst>
                                    <p:cond delay="0"/>
                                  </p:stCondLst>
                                  <p:childTnLst>
                                    <p:set>
                                      <p:cBhvr>
                                        <p:cTn id="18" dur="1" fill="hold">
                                          <p:stCondLst>
                                            <p:cond delay="0"/>
                                          </p:stCondLst>
                                        </p:cTn>
                                        <p:tgtEl>
                                          <p:spTgt spid="5">
                                            <p:txEl>
                                              <p:pRg st="7" end="7"/>
                                            </p:txEl>
                                          </p:spTgt>
                                        </p:tgtEl>
                                        <p:attrNameLst>
                                          <p:attrName>style.visibility</p:attrName>
                                        </p:attrNameLst>
                                      </p:cBhvr>
                                      <p:to>
                                        <p:strVal val="visible"/>
                                      </p:to>
                                    </p:set>
                                    <p:anim calcmode="lin" valueType="num">
                                      <p:cBhvr>
                                        <p:cTn id="19" dur="1000" fill="hold"/>
                                        <p:tgtEl>
                                          <p:spTgt spid="5">
                                            <p:txEl>
                                              <p:pRg st="7" end="7"/>
                                            </p:txEl>
                                          </p:spTgt>
                                        </p:tgtEl>
                                        <p:attrNameLst>
                                          <p:attrName>ppt_w</p:attrName>
                                        </p:attrNameLst>
                                      </p:cBhvr>
                                      <p:tavLst>
                                        <p:tav tm="0">
                                          <p:val>
                                            <p:fltVal val="0"/>
                                          </p:val>
                                        </p:tav>
                                        <p:tav tm="100000">
                                          <p:val>
                                            <p:strVal val="#ppt_w"/>
                                          </p:val>
                                        </p:tav>
                                      </p:tavLst>
                                    </p:anim>
                                    <p:anim calcmode="lin" valueType="num">
                                      <p:cBhvr>
                                        <p:cTn id="20" dur="1000" fill="hold"/>
                                        <p:tgtEl>
                                          <p:spTgt spid="5">
                                            <p:txEl>
                                              <p:pRg st="7" end="7"/>
                                            </p:txEl>
                                          </p:spTgt>
                                        </p:tgtEl>
                                        <p:attrNameLst>
                                          <p:attrName>ppt_h</p:attrName>
                                        </p:attrNameLst>
                                      </p:cBhvr>
                                      <p:tavLst>
                                        <p:tav tm="0">
                                          <p:val>
                                            <p:fltVal val="0"/>
                                          </p:val>
                                        </p:tav>
                                        <p:tav tm="100000">
                                          <p:val>
                                            <p:strVal val="#ppt_h"/>
                                          </p:val>
                                        </p:tav>
                                      </p:tavLst>
                                    </p:anim>
                                    <p:anim calcmode="lin" valueType="num">
                                      <p:cBhvr>
                                        <p:cTn id="21" dur="1000" fill="hold"/>
                                        <p:tgtEl>
                                          <p:spTgt spid="5">
                                            <p:txEl>
                                              <p:pRg st="7" end="7"/>
                                            </p:txEl>
                                          </p:spTgt>
                                        </p:tgtEl>
                                        <p:attrNameLst>
                                          <p:attrName>style.rotation</p:attrName>
                                        </p:attrNameLst>
                                      </p:cBhvr>
                                      <p:tavLst>
                                        <p:tav tm="0">
                                          <p:val>
                                            <p:fltVal val="90"/>
                                          </p:val>
                                        </p:tav>
                                        <p:tav tm="100000">
                                          <p:val>
                                            <p:fltVal val="0"/>
                                          </p:val>
                                        </p:tav>
                                      </p:tavLst>
                                    </p:anim>
                                    <p:animEffect transition="in" filter="fade">
                                      <p:cBhvr>
                                        <p:cTn id="22" dur="1000"/>
                                        <p:tgtEl>
                                          <p:spTgt spid="5">
                                            <p:txEl>
                                              <p:pRg st="7" end="7"/>
                                            </p:txEl>
                                          </p:spTgt>
                                        </p:tgtEl>
                                      </p:cBhvr>
                                    </p:animEffect>
                                  </p:childTnLst>
                                </p:cTn>
                              </p:par>
                              <p:par>
                                <p:cTn id="23" presetID="31" presetClass="entr" presetSubtype="0" fill="hold" nodeType="withEffect">
                                  <p:stCondLst>
                                    <p:cond delay="0"/>
                                  </p:stCondLst>
                                  <p:childTnLst>
                                    <p:set>
                                      <p:cBhvr>
                                        <p:cTn id="24" dur="1" fill="hold">
                                          <p:stCondLst>
                                            <p:cond delay="0"/>
                                          </p:stCondLst>
                                        </p:cTn>
                                        <p:tgtEl>
                                          <p:spTgt spid="5">
                                            <p:txEl>
                                              <p:pRg st="8" end="8"/>
                                            </p:txEl>
                                          </p:spTgt>
                                        </p:tgtEl>
                                        <p:attrNameLst>
                                          <p:attrName>style.visibility</p:attrName>
                                        </p:attrNameLst>
                                      </p:cBhvr>
                                      <p:to>
                                        <p:strVal val="visible"/>
                                      </p:to>
                                    </p:set>
                                    <p:anim calcmode="lin" valueType="num">
                                      <p:cBhvr>
                                        <p:cTn id="25" dur="1000" fill="hold"/>
                                        <p:tgtEl>
                                          <p:spTgt spid="5">
                                            <p:txEl>
                                              <p:pRg st="8" end="8"/>
                                            </p:txEl>
                                          </p:spTgt>
                                        </p:tgtEl>
                                        <p:attrNameLst>
                                          <p:attrName>ppt_w</p:attrName>
                                        </p:attrNameLst>
                                      </p:cBhvr>
                                      <p:tavLst>
                                        <p:tav tm="0">
                                          <p:val>
                                            <p:fltVal val="0"/>
                                          </p:val>
                                        </p:tav>
                                        <p:tav tm="100000">
                                          <p:val>
                                            <p:strVal val="#ppt_w"/>
                                          </p:val>
                                        </p:tav>
                                      </p:tavLst>
                                    </p:anim>
                                    <p:anim calcmode="lin" valueType="num">
                                      <p:cBhvr>
                                        <p:cTn id="26" dur="1000" fill="hold"/>
                                        <p:tgtEl>
                                          <p:spTgt spid="5">
                                            <p:txEl>
                                              <p:pRg st="8" end="8"/>
                                            </p:txEl>
                                          </p:spTgt>
                                        </p:tgtEl>
                                        <p:attrNameLst>
                                          <p:attrName>ppt_h</p:attrName>
                                        </p:attrNameLst>
                                      </p:cBhvr>
                                      <p:tavLst>
                                        <p:tav tm="0">
                                          <p:val>
                                            <p:fltVal val="0"/>
                                          </p:val>
                                        </p:tav>
                                        <p:tav tm="100000">
                                          <p:val>
                                            <p:strVal val="#ppt_h"/>
                                          </p:val>
                                        </p:tav>
                                      </p:tavLst>
                                    </p:anim>
                                    <p:anim calcmode="lin" valueType="num">
                                      <p:cBhvr>
                                        <p:cTn id="27" dur="1000" fill="hold"/>
                                        <p:tgtEl>
                                          <p:spTgt spid="5">
                                            <p:txEl>
                                              <p:pRg st="8" end="8"/>
                                            </p:txEl>
                                          </p:spTgt>
                                        </p:tgtEl>
                                        <p:attrNameLst>
                                          <p:attrName>style.rotation</p:attrName>
                                        </p:attrNameLst>
                                      </p:cBhvr>
                                      <p:tavLst>
                                        <p:tav tm="0">
                                          <p:val>
                                            <p:fltVal val="90"/>
                                          </p:val>
                                        </p:tav>
                                        <p:tav tm="100000">
                                          <p:val>
                                            <p:fltVal val="0"/>
                                          </p:val>
                                        </p:tav>
                                      </p:tavLst>
                                    </p:anim>
                                    <p:animEffect transition="in" filter="fade">
                                      <p:cBhvr>
                                        <p:cTn id="28" dur="1000"/>
                                        <p:tgtEl>
                                          <p:spTgt spid="5">
                                            <p:txEl>
                                              <p:pRg st="8" end="8"/>
                                            </p:txEl>
                                          </p:spTgt>
                                        </p:tgtEl>
                                      </p:cBhvr>
                                    </p:animEffect>
                                  </p:childTnLst>
                                </p:cTn>
                              </p:par>
                              <p:par>
                                <p:cTn id="29" presetID="31" presetClass="entr" presetSubtype="0" fill="hold" nodeType="withEffect">
                                  <p:stCondLst>
                                    <p:cond delay="0"/>
                                  </p:stCondLst>
                                  <p:childTnLst>
                                    <p:set>
                                      <p:cBhvr>
                                        <p:cTn id="30" dur="1" fill="hold">
                                          <p:stCondLst>
                                            <p:cond delay="0"/>
                                          </p:stCondLst>
                                        </p:cTn>
                                        <p:tgtEl>
                                          <p:spTgt spid="5">
                                            <p:txEl>
                                              <p:pRg st="9" end="9"/>
                                            </p:txEl>
                                          </p:spTgt>
                                        </p:tgtEl>
                                        <p:attrNameLst>
                                          <p:attrName>style.visibility</p:attrName>
                                        </p:attrNameLst>
                                      </p:cBhvr>
                                      <p:to>
                                        <p:strVal val="visible"/>
                                      </p:to>
                                    </p:set>
                                    <p:anim calcmode="lin" valueType="num">
                                      <p:cBhvr>
                                        <p:cTn id="31" dur="1000" fill="hold"/>
                                        <p:tgtEl>
                                          <p:spTgt spid="5">
                                            <p:txEl>
                                              <p:pRg st="9" end="9"/>
                                            </p:txEl>
                                          </p:spTgt>
                                        </p:tgtEl>
                                        <p:attrNameLst>
                                          <p:attrName>ppt_w</p:attrName>
                                        </p:attrNameLst>
                                      </p:cBhvr>
                                      <p:tavLst>
                                        <p:tav tm="0">
                                          <p:val>
                                            <p:fltVal val="0"/>
                                          </p:val>
                                        </p:tav>
                                        <p:tav tm="100000">
                                          <p:val>
                                            <p:strVal val="#ppt_w"/>
                                          </p:val>
                                        </p:tav>
                                      </p:tavLst>
                                    </p:anim>
                                    <p:anim calcmode="lin" valueType="num">
                                      <p:cBhvr>
                                        <p:cTn id="32" dur="1000" fill="hold"/>
                                        <p:tgtEl>
                                          <p:spTgt spid="5">
                                            <p:txEl>
                                              <p:pRg st="9" end="9"/>
                                            </p:txEl>
                                          </p:spTgt>
                                        </p:tgtEl>
                                        <p:attrNameLst>
                                          <p:attrName>ppt_h</p:attrName>
                                        </p:attrNameLst>
                                      </p:cBhvr>
                                      <p:tavLst>
                                        <p:tav tm="0">
                                          <p:val>
                                            <p:fltVal val="0"/>
                                          </p:val>
                                        </p:tav>
                                        <p:tav tm="100000">
                                          <p:val>
                                            <p:strVal val="#ppt_h"/>
                                          </p:val>
                                        </p:tav>
                                      </p:tavLst>
                                    </p:anim>
                                    <p:anim calcmode="lin" valueType="num">
                                      <p:cBhvr>
                                        <p:cTn id="33" dur="1000" fill="hold"/>
                                        <p:tgtEl>
                                          <p:spTgt spid="5">
                                            <p:txEl>
                                              <p:pRg st="9" end="9"/>
                                            </p:txEl>
                                          </p:spTgt>
                                        </p:tgtEl>
                                        <p:attrNameLst>
                                          <p:attrName>style.rotation</p:attrName>
                                        </p:attrNameLst>
                                      </p:cBhvr>
                                      <p:tavLst>
                                        <p:tav tm="0">
                                          <p:val>
                                            <p:fltVal val="90"/>
                                          </p:val>
                                        </p:tav>
                                        <p:tav tm="100000">
                                          <p:val>
                                            <p:fltVal val="0"/>
                                          </p:val>
                                        </p:tav>
                                      </p:tavLst>
                                    </p:anim>
                                    <p:animEffect transition="in" filter="fade">
                                      <p:cBhvr>
                                        <p:cTn id="34" dur="1000"/>
                                        <p:tgtEl>
                                          <p:spTgt spid="5">
                                            <p:txEl>
                                              <p:pRg st="9" end="9"/>
                                            </p:txEl>
                                          </p:spTgt>
                                        </p:tgtEl>
                                      </p:cBhvr>
                                    </p:animEffect>
                                  </p:childTnLst>
                                </p:cTn>
                              </p:par>
                              <p:par>
                                <p:cTn id="35" presetID="31" presetClass="entr" presetSubtype="0" fill="hold" nodeType="withEffect">
                                  <p:stCondLst>
                                    <p:cond delay="0"/>
                                  </p:stCondLst>
                                  <p:childTnLst>
                                    <p:set>
                                      <p:cBhvr>
                                        <p:cTn id="36" dur="1" fill="hold">
                                          <p:stCondLst>
                                            <p:cond delay="0"/>
                                          </p:stCondLst>
                                        </p:cTn>
                                        <p:tgtEl>
                                          <p:spTgt spid="5">
                                            <p:txEl>
                                              <p:pRg st="10" end="10"/>
                                            </p:txEl>
                                          </p:spTgt>
                                        </p:tgtEl>
                                        <p:attrNameLst>
                                          <p:attrName>style.visibility</p:attrName>
                                        </p:attrNameLst>
                                      </p:cBhvr>
                                      <p:to>
                                        <p:strVal val="visible"/>
                                      </p:to>
                                    </p:set>
                                    <p:anim calcmode="lin" valueType="num">
                                      <p:cBhvr>
                                        <p:cTn id="37" dur="1000" fill="hold"/>
                                        <p:tgtEl>
                                          <p:spTgt spid="5">
                                            <p:txEl>
                                              <p:pRg st="10" end="10"/>
                                            </p:txEl>
                                          </p:spTgt>
                                        </p:tgtEl>
                                        <p:attrNameLst>
                                          <p:attrName>ppt_w</p:attrName>
                                        </p:attrNameLst>
                                      </p:cBhvr>
                                      <p:tavLst>
                                        <p:tav tm="0">
                                          <p:val>
                                            <p:fltVal val="0"/>
                                          </p:val>
                                        </p:tav>
                                        <p:tav tm="100000">
                                          <p:val>
                                            <p:strVal val="#ppt_w"/>
                                          </p:val>
                                        </p:tav>
                                      </p:tavLst>
                                    </p:anim>
                                    <p:anim calcmode="lin" valueType="num">
                                      <p:cBhvr>
                                        <p:cTn id="38" dur="1000" fill="hold"/>
                                        <p:tgtEl>
                                          <p:spTgt spid="5">
                                            <p:txEl>
                                              <p:pRg st="10" end="10"/>
                                            </p:txEl>
                                          </p:spTgt>
                                        </p:tgtEl>
                                        <p:attrNameLst>
                                          <p:attrName>ppt_h</p:attrName>
                                        </p:attrNameLst>
                                      </p:cBhvr>
                                      <p:tavLst>
                                        <p:tav tm="0">
                                          <p:val>
                                            <p:fltVal val="0"/>
                                          </p:val>
                                        </p:tav>
                                        <p:tav tm="100000">
                                          <p:val>
                                            <p:strVal val="#ppt_h"/>
                                          </p:val>
                                        </p:tav>
                                      </p:tavLst>
                                    </p:anim>
                                    <p:anim calcmode="lin" valueType="num">
                                      <p:cBhvr>
                                        <p:cTn id="39" dur="1000" fill="hold"/>
                                        <p:tgtEl>
                                          <p:spTgt spid="5">
                                            <p:txEl>
                                              <p:pRg st="10" end="10"/>
                                            </p:txEl>
                                          </p:spTgt>
                                        </p:tgtEl>
                                        <p:attrNameLst>
                                          <p:attrName>style.rotation</p:attrName>
                                        </p:attrNameLst>
                                      </p:cBhvr>
                                      <p:tavLst>
                                        <p:tav tm="0">
                                          <p:val>
                                            <p:fltVal val="90"/>
                                          </p:val>
                                        </p:tav>
                                        <p:tav tm="100000">
                                          <p:val>
                                            <p:fltVal val="0"/>
                                          </p:val>
                                        </p:tav>
                                      </p:tavLst>
                                    </p:anim>
                                    <p:animEffect transition="in" filter="fade">
                                      <p:cBhvr>
                                        <p:cTn id="40" dur="1000"/>
                                        <p:tgtEl>
                                          <p:spTgt spid="5">
                                            <p:txEl>
                                              <p:pRg st="10" end="1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1" presetClass="entr" presetSubtype="0" fill="hold" nodeType="clickEffect">
                                  <p:stCondLst>
                                    <p:cond delay="0"/>
                                  </p:stCondLst>
                                  <p:childTnLst>
                                    <p:set>
                                      <p:cBhvr>
                                        <p:cTn id="44" dur="1" fill="hold">
                                          <p:stCondLst>
                                            <p:cond delay="0"/>
                                          </p:stCondLst>
                                        </p:cTn>
                                        <p:tgtEl>
                                          <p:spTgt spid="5">
                                            <p:txEl>
                                              <p:pRg st="12" end="12"/>
                                            </p:txEl>
                                          </p:spTgt>
                                        </p:tgtEl>
                                        <p:attrNameLst>
                                          <p:attrName>style.visibility</p:attrName>
                                        </p:attrNameLst>
                                      </p:cBhvr>
                                      <p:to>
                                        <p:strVal val="visible"/>
                                      </p:to>
                                    </p:set>
                                    <p:anim calcmode="lin" valueType="num">
                                      <p:cBhvr>
                                        <p:cTn id="45" dur="1000" fill="hold"/>
                                        <p:tgtEl>
                                          <p:spTgt spid="5">
                                            <p:txEl>
                                              <p:pRg st="12" end="12"/>
                                            </p:txEl>
                                          </p:spTgt>
                                        </p:tgtEl>
                                        <p:attrNameLst>
                                          <p:attrName>ppt_w</p:attrName>
                                        </p:attrNameLst>
                                      </p:cBhvr>
                                      <p:tavLst>
                                        <p:tav tm="0">
                                          <p:val>
                                            <p:fltVal val="0"/>
                                          </p:val>
                                        </p:tav>
                                        <p:tav tm="100000">
                                          <p:val>
                                            <p:strVal val="#ppt_w"/>
                                          </p:val>
                                        </p:tav>
                                      </p:tavLst>
                                    </p:anim>
                                    <p:anim calcmode="lin" valueType="num">
                                      <p:cBhvr>
                                        <p:cTn id="46" dur="1000" fill="hold"/>
                                        <p:tgtEl>
                                          <p:spTgt spid="5">
                                            <p:txEl>
                                              <p:pRg st="12" end="12"/>
                                            </p:txEl>
                                          </p:spTgt>
                                        </p:tgtEl>
                                        <p:attrNameLst>
                                          <p:attrName>ppt_h</p:attrName>
                                        </p:attrNameLst>
                                      </p:cBhvr>
                                      <p:tavLst>
                                        <p:tav tm="0">
                                          <p:val>
                                            <p:fltVal val="0"/>
                                          </p:val>
                                        </p:tav>
                                        <p:tav tm="100000">
                                          <p:val>
                                            <p:strVal val="#ppt_h"/>
                                          </p:val>
                                        </p:tav>
                                      </p:tavLst>
                                    </p:anim>
                                    <p:anim calcmode="lin" valueType="num">
                                      <p:cBhvr>
                                        <p:cTn id="47" dur="1000" fill="hold"/>
                                        <p:tgtEl>
                                          <p:spTgt spid="5">
                                            <p:txEl>
                                              <p:pRg st="12" end="12"/>
                                            </p:txEl>
                                          </p:spTgt>
                                        </p:tgtEl>
                                        <p:attrNameLst>
                                          <p:attrName>style.rotation</p:attrName>
                                        </p:attrNameLst>
                                      </p:cBhvr>
                                      <p:tavLst>
                                        <p:tav tm="0">
                                          <p:val>
                                            <p:fltVal val="90"/>
                                          </p:val>
                                        </p:tav>
                                        <p:tav tm="100000">
                                          <p:val>
                                            <p:fltVal val="0"/>
                                          </p:val>
                                        </p:tav>
                                      </p:tavLst>
                                    </p:anim>
                                    <p:animEffect transition="in" filter="fade">
                                      <p:cBhvr>
                                        <p:cTn id="48" dur="1000"/>
                                        <p:tgtEl>
                                          <p:spTgt spid="5">
                                            <p:txEl>
                                              <p:pRg st="12" end="12"/>
                                            </p:txEl>
                                          </p:spTgt>
                                        </p:tgtEl>
                                      </p:cBhvr>
                                    </p:animEffect>
                                  </p:childTnLst>
                                </p:cTn>
                              </p:par>
                              <p:par>
                                <p:cTn id="49" presetID="31" presetClass="entr" presetSubtype="0" fill="hold" nodeType="withEffect">
                                  <p:stCondLst>
                                    <p:cond delay="0"/>
                                  </p:stCondLst>
                                  <p:childTnLst>
                                    <p:set>
                                      <p:cBhvr>
                                        <p:cTn id="50" dur="1" fill="hold">
                                          <p:stCondLst>
                                            <p:cond delay="0"/>
                                          </p:stCondLst>
                                        </p:cTn>
                                        <p:tgtEl>
                                          <p:spTgt spid="5">
                                            <p:txEl>
                                              <p:pRg st="13" end="13"/>
                                            </p:txEl>
                                          </p:spTgt>
                                        </p:tgtEl>
                                        <p:attrNameLst>
                                          <p:attrName>style.visibility</p:attrName>
                                        </p:attrNameLst>
                                      </p:cBhvr>
                                      <p:to>
                                        <p:strVal val="visible"/>
                                      </p:to>
                                    </p:set>
                                    <p:anim calcmode="lin" valueType="num">
                                      <p:cBhvr>
                                        <p:cTn id="51" dur="1000" fill="hold"/>
                                        <p:tgtEl>
                                          <p:spTgt spid="5">
                                            <p:txEl>
                                              <p:pRg st="13" end="13"/>
                                            </p:txEl>
                                          </p:spTgt>
                                        </p:tgtEl>
                                        <p:attrNameLst>
                                          <p:attrName>ppt_w</p:attrName>
                                        </p:attrNameLst>
                                      </p:cBhvr>
                                      <p:tavLst>
                                        <p:tav tm="0">
                                          <p:val>
                                            <p:fltVal val="0"/>
                                          </p:val>
                                        </p:tav>
                                        <p:tav tm="100000">
                                          <p:val>
                                            <p:strVal val="#ppt_w"/>
                                          </p:val>
                                        </p:tav>
                                      </p:tavLst>
                                    </p:anim>
                                    <p:anim calcmode="lin" valueType="num">
                                      <p:cBhvr>
                                        <p:cTn id="52" dur="1000" fill="hold"/>
                                        <p:tgtEl>
                                          <p:spTgt spid="5">
                                            <p:txEl>
                                              <p:pRg st="13" end="13"/>
                                            </p:txEl>
                                          </p:spTgt>
                                        </p:tgtEl>
                                        <p:attrNameLst>
                                          <p:attrName>ppt_h</p:attrName>
                                        </p:attrNameLst>
                                      </p:cBhvr>
                                      <p:tavLst>
                                        <p:tav tm="0">
                                          <p:val>
                                            <p:fltVal val="0"/>
                                          </p:val>
                                        </p:tav>
                                        <p:tav tm="100000">
                                          <p:val>
                                            <p:strVal val="#ppt_h"/>
                                          </p:val>
                                        </p:tav>
                                      </p:tavLst>
                                    </p:anim>
                                    <p:anim calcmode="lin" valueType="num">
                                      <p:cBhvr>
                                        <p:cTn id="53" dur="1000" fill="hold"/>
                                        <p:tgtEl>
                                          <p:spTgt spid="5">
                                            <p:txEl>
                                              <p:pRg st="13" end="13"/>
                                            </p:txEl>
                                          </p:spTgt>
                                        </p:tgtEl>
                                        <p:attrNameLst>
                                          <p:attrName>style.rotation</p:attrName>
                                        </p:attrNameLst>
                                      </p:cBhvr>
                                      <p:tavLst>
                                        <p:tav tm="0">
                                          <p:val>
                                            <p:fltVal val="90"/>
                                          </p:val>
                                        </p:tav>
                                        <p:tav tm="100000">
                                          <p:val>
                                            <p:fltVal val="0"/>
                                          </p:val>
                                        </p:tav>
                                      </p:tavLst>
                                    </p:anim>
                                    <p:animEffect transition="in" filter="fade">
                                      <p:cBhvr>
                                        <p:cTn id="54" dur="1000"/>
                                        <p:tgtEl>
                                          <p:spTgt spid="5">
                                            <p:txEl>
                                              <p:pRg st="13" end="13"/>
                                            </p:txEl>
                                          </p:spTgt>
                                        </p:tgtEl>
                                      </p:cBhvr>
                                    </p:animEffect>
                                  </p:childTnLst>
                                </p:cTn>
                              </p:par>
                              <p:par>
                                <p:cTn id="55" presetID="31" presetClass="entr" presetSubtype="0" fill="hold" nodeType="withEffect">
                                  <p:stCondLst>
                                    <p:cond delay="0"/>
                                  </p:stCondLst>
                                  <p:childTnLst>
                                    <p:set>
                                      <p:cBhvr>
                                        <p:cTn id="56" dur="1" fill="hold">
                                          <p:stCondLst>
                                            <p:cond delay="0"/>
                                          </p:stCondLst>
                                        </p:cTn>
                                        <p:tgtEl>
                                          <p:spTgt spid="5">
                                            <p:txEl>
                                              <p:pRg st="14" end="14"/>
                                            </p:txEl>
                                          </p:spTgt>
                                        </p:tgtEl>
                                        <p:attrNameLst>
                                          <p:attrName>style.visibility</p:attrName>
                                        </p:attrNameLst>
                                      </p:cBhvr>
                                      <p:to>
                                        <p:strVal val="visible"/>
                                      </p:to>
                                    </p:set>
                                    <p:anim calcmode="lin" valueType="num">
                                      <p:cBhvr>
                                        <p:cTn id="57" dur="1000" fill="hold"/>
                                        <p:tgtEl>
                                          <p:spTgt spid="5">
                                            <p:txEl>
                                              <p:pRg st="14" end="14"/>
                                            </p:txEl>
                                          </p:spTgt>
                                        </p:tgtEl>
                                        <p:attrNameLst>
                                          <p:attrName>ppt_w</p:attrName>
                                        </p:attrNameLst>
                                      </p:cBhvr>
                                      <p:tavLst>
                                        <p:tav tm="0">
                                          <p:val>
                                            <p:fltVal val="0"/>
                                          </p:val>
                                        </p:tav>
                                        <p:tav tm="100000">
                                          <p:val>
                                            <p:strVal val="#ppt_w"/>
                                          </p:val>
                                        </p:tav>
                                      </p:tavLst>
                                    </p:anim>
                                    <p:anim calcmode="lin" valueType="num">
                                      <p:cBhvr>
                                        <p:cTn id="58" dur="1000" fill="hold"/>
                                        <p:tgtEl>
                                          <p:spTgt spid="5">
                                            <p:txEl>
                                              <p:pRg st="14" end="14"/>
                                            </p:txEl>
                                          </p:spTgt>
                                        </p:tgtEl>
                                        <p:attrNameLst>
                                          <p:attrName>ppt_h</p:attrName>
                                        </p:attrNameLst>
                                      </p:cBhvr>
                                      <p:tavLst>
                                        <p:tav tm="0">
                                          <p:val>
                                            <p:fltVal val="0"/>
                                          </p:val>
                                        </p:tav>
                                        <p:tav tm="100000">
                                          <p:val>
                                            <p:strVal val="#ppt_h"/>
                                          </p:val>
                                        </p:tav>
                                      </p:tavLst>
                                    </p:anim>
                                    <p:anim calcmode="lin" valueType="num">
                                      <p:cBhvr>
                                        <p:cTn id="59" dur="1000" fill="hold"/>
                                        <p:tgtEl>
                                          <p:spTgt spid="5">
                                            <p:txEl>
                                              <p:pRg st="14" end="14"/>
                                            </p:txEl>
                                          </p:spTgt>
                                        </p:tgtEl>
                                        <p:attrNameLst>
                                          <p:attrName>style.rotation</p:attrName>
                                        </p:attrNameLst>
                                      </p:cBhvr>
                                      <p:tavLst>
                                        <p:tav tm="0">
                                          <p:val>
                                            <p:fltVal val="90"/>
                                          </p:val>
                                        </p:tav>
                                        <p:tav tm="100000">
                                          <p:val>
                                            <p:fltVal val="0"/>
                                          </p:val>
                                        </p:tav>
                                      </p:tavLst>
                                    </p:anim>
                                    <p:animEffect transition="in" filter="fade">
                                      <p:cBhvr>
                                        <p:cTn id="60" dur="1000"/>
                                        <p:tgtEl>
                                          <p:spTgt spid="5">
                                            <p:txEl>
                                              <p:pRg st="14" end="14"/>
                                            </p:txEl>
                                          </p:spTgt>
                                        </p:tgtEl>
                                      </p:cBhvr>
                                    </p:animEffect>
                                  </p:childTnLst>
                                </p:cTn>
                              </p:par>
                              <p:par>
                                <p:cTn id="61" presetID="31" presetClass="entr" presetSubtype="0" fill="hold" nodeType="withEffect">
                                  <p:stCondLst>
                                    <p:cond delay="0"/>
                                  </p:stCondLst>
                                  <p:childTnLst>
                                    <p:set>
                                      <p:cBhvr>
                                        <p:cTn id="62" dur="1" fill="hold">
                                          <p:stCondLst>
                                            <p:cond delay="0"/>
                                          </p:stCondLst>
                                        </p:cTn>
                                        <p:tgtEl>
                                          <p:spTgt spid="5">
                                            <p:txEl>
                                              <p:pRg st="15" end="15"/>
                                            </p:txEl>
                                          </p:spTgt>
                                        </p:tgtEl>
                                        <p:attrNameLst>
                                          <p:attrName>style.visibility</p:attrName>
                                        </p:attrNameLst>
                                      </p:cBhvr>
                                      <p:to>
                                        <p:strVal val="visible"/>
                                      </p:to>
                                    </p:set>
                                    <p:anim calcmode="lin" valueType="num">
                                      <p:cBhvr>
                                        <p:cTn id="63" dur="1000" fill="hold"/>
                                        <p:tgtEl>
                                          <p:spTgt spid="5">
                                            <p:txEl>
                                              <p:pRg st="15" end="15"/>
                                            </p:txEl>
                                          </p:spTgt>
                                        </p:tgtEl>
                                        <p:attrNameLst>
                                          <p:attrName>ppt_w</p:attrName>
                                        </p:attrNameLst>
                                      </p:cBhvr>
                                      <p:tavLst>
                                        <p:tav tm="0">
                                          <p:val>
                                            <p:fltVal val="0"/>
                                          </p:val>
                                        </p:tav>
                                        <p:tav tm="100000">
                                          <p:val>
                                            <p:strVal val="#ppt_w"/>
                                          </p:val>
                                        </p:tav>
                                      </p:tavLst>
                                    </p:anim>
                                    <p:anim calcmode="lin" valueType="num">
                                      <p:cBhvr>
                                        <p:cTn id="64" dur="1000" fill="hold"/>
                                        <p:tgtEl>
                                          <p:spTgt spid="5">
                                            <p:txEl>
                                              <p:pRg st="15" end="15"/>
                                            </p:txEl>
                                          </p:spTgt>
                                        </p:tgtEl>
                                        <p:attrNameLst>
                                          <p:attrName>ppt_h</p:attrName>
                                        </p:attrNameLst>
                                      </p:cBhvr>
                                      <p:tavLst>
                                        <p:tav tm="0">
                                          <p:val>
                                            <p:fltVal val="0"/>
                                          </p:val>
                                        </p:tav>
                                        <p:tav tm="100000">
                                          <p:val>
                                            <p:strVal val="#ppt_h"/>
                                          </p:val>
                                        </p:tav>
                                      </p:tavLst>
                                    </p:anim>
                                    <p:anim calcmode="lin" valueType="num">
                                      <p:cBhvr>
                                        <p:cTn id="65" dur="1000" fill="hold"/>
                                        <p:tgtEl>
                                          <p:spTgt spid="5">
                                            <p:txEl>
                                              <p:pRg st="15" end="15"/>
                                            </p:txEl>
                                          </p:spTgt>
                                        </p:tgtEl>
                                        <p:attrNameLst>
                                          <p:attrName>style.rotation</p:attrName>
                                        </p:attrNameLst>
                                      </p:cBhvr>
                                      <p:tavLst>
                                        <p:tav tm="0">
                                          <p:val>
                                            <p:fltVal val="90"/>
                                          </p:val>
                                        </p:tav>
                                        <p:tav tm="100000">
                                          <p:val>
                                            <p:fltVal val="0"/>
                                          </p:val>
                                        </p:tav>
                                      </p:tavLst>
                                    </p:anim>
                                    <p:animEffect transition="in" filter="fade">
                                      <p:cBhvr>
                                        <p:cTn id="66" dur="1000"/>
                                        <p:tgtEl>
                                          <p:spTgt spid="5">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2386" y="146837"/>
            <a:ext cx="7543800" cy="646691"/>
          </a:xfrm>
        </p:spPr>
        <p:txBody>
          <a:bodyPr>
            <a:normAutofit fontScale="90000"/>
          </a:bodyPr>
          <a:lstStyle/>
          <a:p>
            <a:pPr algn="ctr"/>
            <a:r>
              <a:rPr lang="en-US" dirty="0"/>
              <a:t>CP INSPECTIONS</a:t>
            </a:r>
          </a:p>
        </p:txBody>
      </p:sp>
      <p:sp>
        <p:nvSpPr>
          <p:cNvPr id="3" name="Content Placeholder 2"/>
          <p:cNvSpPr>
            <a:spLocks noGrp="1"/>
          </p:cNvSpPr>
          <p:nvPr>
            <p:ph sz="half" idx="1"/>
          </p:nvPr>
        </p:nvSpPr>
        <p:spPr>
          <a:xfrm>
            <a:off x="217595" y="3050502"/>
            <a:ext cx="7723776" cy="2988791"/>
          </a:xfrm>
        </p:spPr>
        <p:txBody>
          <a:bodyPr>
            <a:normAutofit fontScale="70000" lnSpcReduction="20000"/>
          </a:bodyPr>
          <a:lstStyle/>
          <a:p>
            <a:pPr>
              <a:lnSpc>
                <a:spcPct val="100000"/>
              </a:lnSpc>
            </a:pPr>
            <a:r>
              <a:rPr lang="en-US" sz="2900" b="1" u="sng" dirty="0">
                <a:latin typeface="+mj-lt"/>
              </a:rPr>
              <a:t>Frequency and conditions requiring inspections</a:t>
            </a:r>
            <a:r>
              <a:rPr lang="en-US" sz="2900" b="1" dirty="0">
                <a:latin typeface="+mj-lt"/>
              </a:rPr>
              <a:t>:</a:t>
            </a:r>
          </a:p>
          <a:p>
            <a:pPr lvl="1">
              <a:lnSpc>
                <a:spcPct val="100000"/>
              </a:lnSpc>
            </a:pPr>
            <a:r>
              <a:rPr lang="en-US" u="sng" dirty="0">
                <a:latin typeface="+mj-lt"/>
              </a:rPr>
              <a:t>Daily and before the start of each shift</a:t>
            </a:r>
            <a:r>
              <a:rPr lang="en-US" dirty="0">
                <a:latin typeface="+mj-lt"/>
              </a:rPr>
              <a:t>.</a:t>
            </a:r>
          </a:p>
          <a:p>
            <a:pPr lvl="1">
              <a:lnSpc>
                <a:spcPct val="100000"/>
              </a:lnSpc>
            </a:pPr>
            <a:r>
              <a:rPr lang="en-US" dirty="0">
                <a:latin typeface="+mj-lt"/>
              </a:rPr>
              <a:t>As dictated by the work being done in the trench.</a:t>
            </a:r>
          </a:p>
          <a:p>
            <a:pPr lvl="1">
              <a:lnSpc>
                <a:spcPct val="100000"/>
              </a:lnSpc>
            </a:pPr>
            <a:r>
              <a:rPr lang="en-US" dirty="0">
                <a:latin typeface="+mj-lt"/>
              </a:rPr>
              <a:t>After </a:t>
            </a:r>
            <a:r>
              <a:rPr lang="en-US" u="sng" dirty="0">
                <a:latin typeface="+mj-lt"/>
              </a:rPr>
              <a:t>every</a:t>
            </a:r>
            <a:r>
              <a:rPr lang="en-US" dirty="0">
                <a:latin typeface="+mj-lt"/>
              </a:rPr>
              <a:t> rainstorm.</a:t>
            </a:r>
          </a:p>
          <a:p>
            <a:pPr lvl="1">
              <a:lnSpc>
                <a:spcPct val="100000"/>
              </a:lnSpc>
            </a:pPr>
            <a:r>
              <a:rPr lang="en-US" dirty="0">
                <a:latin typeface="+mj-lt"/>
              </a:rPr>
              <a:t>After other events </a:t>
            </a:r>
            <a:r>
              <a:rPr lang="en-US" u="sng" dirty="0">
                <a:latin typeface="+mj-lt"/>
              </a:rPr>
              <a:t>that could increase hazards</a:t>
            </a:r>
            <a:r>
              <a:rPr lang="en-US" dirty="0">
                <a:latin typeface="+mj-lt"/>
              </a:rPr>
              <a:t>, e.g. snowstorm, windstorm, thaw, earthquake, etc.</a:t>
            </a:r>
          </a:p>
          <a:p>
            <a:pPr lvl="1">
              <a:lnSpc>
                <a:spcPct val="120000"/>
              </a:lnSpc>
            </a:pPr>
            <a:r>
              <a:rPr lang="en-US" u="sng" dirty="0">
                <a:latin typeface="+mj-lt"/>
              </a:rPr>
              <a:t>When fissures, tension cracks, sloughing,  undercutting, water seepage, bulging at the bottom, or other similar conditions occur</a:t>
            </a:r>
            <a:r>
              <a:rPr lang="en-US" dirty="0">
                <a:latin typeface="+mj-lt"/>
              </a:rPr>
              <a:t>.</a:t>
            </a:r>
          </a:p>
          <a:p>
            <a:pPr lvl="1">
              <a:lnSpc>
                <a:spcPct val="120000"/>
              </a:lnSpc>
            </a:pPr>
            <a:r>
              <a:rPr lang="en-US" u="sng" dirty="0">
                <a:latin typeface="+mj-lt"/>
              </a:rPr>
              <a:t>When there is a change in the size, location, or placement of the spoil pile</a:t>
            </a:r>
            <a:r>
              <a:rPr lang="en-US" dirty="0">
                <a:latin typeface="+mj-lt"/>
              </a:rPr>
              <a:t>.</a:t>
            </a:r>
          </a:p>
          <a:p>
            <a:pPr lvl="1">
              <a:lnSpc>
                <a:spcPct val="120000"/>
              </a:lnSpc>
            </a:pPr>
            <a:r>
              <a:rPr lang="en-US" dirty="0">
                <a:latin typeface="+mj-lt"/>
              </a:rPr>
              <a:t>When there is </a:t>
            </a:r>
            <a:r>
              <a:rPr lang="en-US" b="1" dirty="0">
                <a:latin typeface="+mj-lt"/>
              </a:rPr>
              <a:t>any</a:t>
            </a:r>
            <a:r>
              <a:rPr lang="en-US" dirty="0">
                <a:latin typeface="+mj-lt"/>
              </a:rPr>
              <a:t> indication of change or movement in adjacent structures.</a:t>
            </a:r>
          </a:p>
          <a:p>
            <a:pPr lvl="1">
              <a:lnSpc>
                <a:spcPct val="100000"/>
              </a:lnSpc>
            </a:pPr>
            <a:endParaRPr lang="en-US" dirty="0">
              <a:latin typeface="+mj-lt"/>
            </a:endParaRPr>
          </a:p>
        </p:txBody>
      </p:sp>
      <p:sp>
        <p:nvSpPr>
          <p:cNvPr id="5" name="TextBox 4"/>
          <p:cNvSpPr txBox="1"/>
          <p:nvPr/>
        </p:nvSpPr>
        <p:spPr>
          <a:xfrm>
            <a:off x="1458097" y="1040987"/>
            <a:ext cx="6227805" cy="300082"/>
          </a:xfrm>
          <a:prstGeom prst="rect">
            <a:avLst/>
          </a:prstGeom>
          <a:solidFill>
            <a:srgbClr val="FFFF00"/>
          </a:solidFill>
          <a:ln>
            <a:solidFill>
              <a:schemeClr val="tx1"/>
            </a:solidFill>
          </a:ln>
        </p:spPr>
        <p:txBody>
          <a:bodyPr wrap="square" rtlCol="0">
            <a:spAutoFit/>
          </a:bodyPr>
          <a:lstStyle/>
          <a:p>
            <a:pPr algn="ctr"/>
            <a:r>
              <a:rPr lang="en-US" sz="1350" dirty="0"/>
              <a:t>Inspections </a:t>
            </a:r>
            <a:r>
              <a:rPr lang="en-US" sz="1350" b="1" dirty="0"/>
              <a:t>shall</a:t>
            </a:r>
            <a:r>
              <a:rPr lang="en-US" sz="1350" dirty="0"/>
              <a:t> be made by a Competent Person and should be documented.</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03358" y="1588528"/>
            <a:ext cx="3123497" cy="2342621"/>
          </a:xfrm>
          <a:prstGeom prst="rect">
            <a:avLst/>
          </a:prstGeom>
        </p:spPr>
      </p:pic>
    </p:spTree>
    <p:extLst>
      <p:ext uri="{BB962C8B-B14F-4D97-AF65-F5344CB8AC3E}">
        <p14:creationId xmlns:p14="http://schemas.microsoft.com/office/powerpoint/2010/main" val="3964123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159" y="231896"/>
            <a:ext cx="7543800" cy="741426"/>
          </a:xfrm>
        </p:spPr>
        <p:txBody>
          <a:bodyPr>
            <a:normAutofit fontScale="90000"/>
          </a:bodyPr>
          <a:lstStyle/>
          <a:p>
            <a:pPr algn="ctr"/>
            <a:r>
              <a:rPr lang="en-US" dirty="0"/>
              <a:t>Competent Person </a:t>
            </a:r>
            <a:br>
              <a:rPr lang="en-US" dirty="0"/>
            </a:br>
            <a:r>
              <a:rPr lang="en-US" dirty="0"/>
              <a:t>Expectations</a:t>
            </a:r>
          </a:p>
        </p:txBody>
      </p:sp>
      <p:sp>
        <p:nvSpPr>
          <p:cNvPr id="3" name="Content Placeholder 2"/>
          <p:cNvSpPr>
            <a:spLocks noGrp="1"/>
          </p:cNvSpPr>
          <p:nvPr>
            <p:ph idx="1"/>
          </p:nvPr>
        </p:nvSpPr>
        <p:spPr>
          <a:xfrm>
            <a:off x="800100" y="1281666"/>
            <a:ext cx="7543800" cy="3038094"/>
          </a:xfrm>
        </p:spPr>
        <p:txBody>
          <a:bodyPr/>
          <a:lstStyle/>
          <a:p>
            <a:r>
              <a:rPr lang="en-US" sz="1400" dirty="0">
                <a:latin typeface="+mj-lt"/>
              </a:rPr>
              <a:t>If there are </a:t>
            </a:r>
            <a:r>
              <a:rPr lang="en-US" sz="1400" i="1" dirty="0">
                <a:latin typeface="+mj-lt"/>
              </a:rPr>
              <a:t>no existing hazards </a:t>
            </a:r>
            <a:r>
              <a:rPr lang="en-US" sz="1400" dirty="0">
                <a:latin typeface="+mj-lt"/>
              </a:rPr>
              <a:t>the competent person </a:t>
            </a:r>
            <a:r>
              <a:rPr lang="en-US" sz="1400" u="sng" dirty="0">
                <a:latin typeface="+mj-lt"/>
              </a:rPr>
              <a:t>can</a:t>
            </a:r>
            <a:r>
              <a:rPr lang="en-US" sz="1400" dirty="0">
                <a:latin typeface="+mj-lt"/>
              </a:rPr>
              <a:t> leave the excavation site for a </a:t>
            </a:r>
            <a:r>
              <a:rPr lang="en-US" sz="1400" u="sng" dirty="0">
                <a:latin typeface="+mj-lt"/>
              </a:rPr>
              <a:t>short time</a:t>
            </a:r>
            <a:r>
              <a:rPr lang="en-US" sz="1400" dirty="0">
                <a:latin typeface="+mj-lt"/>
              </a:rPr>
              <a:t>, but </a:t>
            </a:r>
            <a:r>
              <a:rPr lang="en-US" sz="1400" b="1" u="sng" dirty="0">
                <a:latin typeface="+mj-lt"/>
              </a:rPr>
              <a:t>must be present </a:t>
            </a:r>
            <a:r>
              <a:rPr lang="en-US" sz="1400" dirty="0">
                <a:latin typeface="+mj-lt"/>
              </a:rPr>
              <a:t>when a protective system is moved. </a:t>
            </a:r>
          </a:p>
          <a:p>
            <a:r>
              <a:rPr lang="en-US" sz="1400" dirty="0">
                <a:latin typeface="+mj-lt"/>
              </a:rPr>
              <a:t>Soil conditions could change or new hazards may arise that require the competent person’s judgment.</a:t>
            </a:r>
          </a:p>
          <a:p>
            <a:r>
              <a:rPr lang="en-US" sz="1400" dirty="0">
                <a:latin typeface="+mj-lt"/>
              </a:rPr>
              <a:t>The competent person </a:t>
            </a:r>
            <a:r>
              <a:rPr lang="en-US" sz="1400" b="1" u="sng" dirty="0">
                <a:latin typeface="+mj-lt"/>
              </a:rPr>
              <a:t>must</a:t>
            </a:r>
            <a:r>
              <a:rPr lang="en-US" sz="1400" dirty="0">
                <a:latin typeface="+mj-lt"/>
              </a:rPr>
              <a:t> have authority to immediately correct the hazards and to order employees to leave the excavation until the hazards have been corrected. </a:t>
            </a:r>
          </a:p>
          <a:p>
            <a:endParaRPr lang="en-US" dirty="0"/>
          </a:p>
        </p:txBody>
      </p:sp>
      <p:pic>
        <p:nvPicPr>
          <p:cNvPr id="6" name="Picture 5"/>
          <p:cNvPicPr>
            <a:picLocks noChangeAspect="1"/>
          </p:cNvPicPr>
          <p:nvPr/>
        </p:nvPicPr>
        <p:blipFill>
          <a:blip r:embed="rId3"/>
          <a:stretch>
            <a:fillRect/>
          </a:stretch>
        </p:blipFill>
        <p:spPr>
          <a:xfrm>
            <a:off x="1738141" y="3514665"/>
            <a:ext cx="6248608" cy="2621407"/>
          </a:xfrm>
          <a:prstGeom prst="rect">
            <a:avLst/>
          </a:prstGeom>
        </p:spPr>
      </p:pic>
      <p:sp>
        <p:nvSpPr>
          <p:cNvPr id="4" name="TextBox 3"/>
          <p:cNvSpPr txBox="1"/>
          <p:nvPr/>
        </p:nvSpPr>
        <p:spPr>
          <a:xfrm>
            <a:off x="1629198" y="2835504"/>
            <a:ext cx="6357551" cy="507831"/>
          </a:xfrm>
          <a:prstGeom prst="rect">
            <a:avLst/>
          </a:prstGeom>
          <a:solidFill>
            <a:srgbClr val="FFFF00"/>
          </a:solidFill>
          <a:ln>
            <a:solidFill>
              <a:schemeClr val="tx1"/>
            </a:solidFill>
          </a:ln>
        </p:spPr>
        <p:txBody>
          <a:bodyPr wrap="square" rtlCol="0">
            <a:spAutoFit/>
          </a:bodyPr>
          <a:lstStyle/>
          <a:p>
            <a:r>
              <a:rPr lang="en-US" sz="1350" dirty="0"/>
              <a:t>NOTE: An employee who is trained and can identify excavation hazards but doesn’t have the authority to correct them is </a:t>
            </a:r>
            <a:r>
              <a:rPr lang="en-US" sz="1350" b="1" u="sng" dirty="0"/>
              <a:t>not</a:t>
            </a:r>
            <a:r>
              <a:rPr lang="en-US" sz="1350" dirty="0"/>
              <a:t> a competent person.</a:t>
            </a:r>
          </a:p>
        </p:txBody>
      </p:sp>
    </p:spTree>
    <p:extLst>
      <p:ext uri="{BB962C8B-B14F-4D97-AF65-F5344CB8AC3E}">
        <p14:creationId xmlns:p14="http://schemas.microsoft.com/office/powerpoint/2010/main" val="19243576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613" y="436456"/>
            <a:ext cx="7543800" cy="572550"/>
          </a:xfrm>
        </p:spPr>
        <p:txBody>
          <a:bodyPr>
            <a:normAutofit fontScale="90000"/>
          </a:bodyPr>
          <a:lstStyle/>
          <a:p>
            <a:pPr algn="ctr"/>
            <a:r>
              <a:rPr lang="en-US" dirty="0"/>
              <a:t>Competent Person </a:t>
            </a:r>
            <a:br>
              <a:rPr lang="en-US" dirty="0"/>
            </a:br>
            <a:r>
              <a:rPr lang="en-US" dirty="0"/>
              <a:t>Expectations</a:t>
            </a:r>
          </a:p>
        </p:txBody>
      </p:sp>
      <p:sp>
        <p:nvSpPr>
          <p:cNvPr id="3" name="Content Placeholder 2"/>
          <p:cNvSpPr>
            <a:spLocks noGrp="1"/>
          </p:cNvSpPr>
          <p:nvPr>
            <p:ph idx="1"/>
          </p:nvPr>
        </p:nvSpPr>
        <p:spPr>
          <a:xfrm>
            <a:off x="802386" y="1904485"/>
            <a:ext cx="7844255" cy="3581915"/>
          </a:xfrm>
        </p:spPr>
        <p:txBody>
          <a:bodyPr>
            <a:noAutofit/>
          </a:bodyPr>
          <a:lstStyle/>
          <a:p>
            <a:pPr marL="0" indent="0">
              <a:buNone/>
            </a:pPr>
            <a:r>
              <a:rPr lang="en-US" sz="1350" b="1" u="sng" dirty="0">
                <a:latin typeface="+mj-lt"/>
              </a:rPr>
              <a:t>REQUIRED </a:t>
            </a:r>
            <a:r>
              <a:rPr lang="en-US" sz="1350" u="sng" dirty="0">
                <a:latin typeface="+mj-lt"/>
              </a:rPr>
              <a:t>TO CONSULT WITH REGISTERED PROFESSIONAL ENGINEER WHEN</a:t>
            </a:r>
            <a:r>
              <a:rPr lang="en-US" sz="1350" b="1" u="sng" dirty="0">
                <a:latin typeface="+mj-lt"/>
              </a:rPr>
              <a:t>:</a:t>
            </a:r>
          </a:p>
          <a:p>
            <a:pPr marL="0" indent="0">
              <a:buNone/>
            </a:pPr>
            <a:r>
              <a:rPr lang="en-US" sz="1350" dirty="0">
                <a:latin typeface="+mj-lt"/>
              </a:rPr>
              <a:t>• Trenches are over 20' deep</a:t>
            </a:r>
          </a:p>
          <a:p>
            <a:pPr marL="0" indent="0">
              <a:buNone/>
            </a:pPr>
            <a:r>
              <a:rPr lang="en-US" sz="1350" dirty="0">
                <a:latin typeface="+mj-lt"/>
              </a:rPr>
              <a:t>• Trenches in "C" soil over 15' deep, using hydraulic upright shoring, with standard size</a:t>
            </a:r>
          </a:p>
          <a:p>
            <a:pPr marL="0" indent="0">
              <a:buNone/>
            </a:pPr>
            <a:r>
              <a:rPr lang="en-US" sz="1350" dirty="0">
                <a:latin typeface="+mj-lt"/>
              </a:rPr>
              <a:t>   sheeting</a:t>
            </a:r>
          </a:p>
          <a:p>
            <a:pPr marL="0" indent="0">
              <a:buNone/>
            </a:pPr>
            <a:r>
              <a:rPr lang="en-US" sz="1350" dirty="0">
                <a:latin typeface="+mj-lt"/>
              </a:rPr>
              <a:t>• Specially designed shoring, bracing or underpinning is required</a:t>
            </a:r>
          </a:p>
          <a:p>
            <a:pPr marL="0" indent="0">
              <a:buNone/>
            </a:pPr>
            <a:r>
              <a:rPr lang="en-US" sz="1350" dirty="0">
                <a:latin typeface="+mj-lt"/>
              </a:rPr>
              <a:t>• Excavation endangers nearby structures or structures endanger the excavation</a:t>
            </a:r>
          </a:p>
          <a:p>
            <a:pPr marL="0" indent="0">
              <a:buNone/>
            </a:pPr>
            <a:r>
              <a:rPr lang="en-US" sz="1350" dirty="0">
                <a:latin typeface="+mj-lt"/>
              </a:rPr>
              <a:t>   (buildings, walls, power poles, sidewalks)</a:t>
            </a:r>
          </a:p>
          <a:p>
            <a:pPr marL="0" indent="0">
              <a:buNone/>
            </a:pPr>
            <a:r>
              <a:rPr lang="en-US" sz="1350" dirty="0">
                <a:latin typeface="+mj-lt"/>
              </a:rPr>
              <a:t>• Standard or conventional protection measures cannot be used</a:t>
            </a:r>
          </a:p>
          <a:p>
            <a:pPr marL="0" indent="0">
              <a:buNone/>
            </a:pPr>
            <a:endParaRPr lang="en-US" sz="1350" b="1" dirty="0">
              <a:latin typeface="+mj-lt"/>
            </a:endParaRPr>
          </a:p>
          <a:p>
            <a:pPr marL="0" indent="0">
              <a:buNone/>
            </a:pPr>
            <a:r>
              <a:rPr lang="en-US" sz="1350" b="1" u="sng" dirty="0">
                <a:latin typeface="+mj-lt"/>
              </a:rPr>
              <a:t>MAY </a:t>
            </a:r>
            <a:r>
              <a:rPr lang="en-US" sz="1350" u="sng" dirty="0">
                <a:latin typeface="+mj-lt"/>
              </a:rPr>
              <a:t>CONSULT WITH REGISTERED PROFESSIONAL ENGINEER WHEN</a:t>
            </a:r>
            <a:r>
              <a:rPr lang="en-US" sz="1350" b="1" u="sng" dirty="0">
                <a:latin typeface="+mj-lt"/>
              </a:rPr>
              <a:t>:</a:t>
            </a:r>
          </a:p>
          <a:p>
            <a:pPr marL="0" indent="0">
              <a:buNone/>
            </a:pPr>
            <a:r>
              <a:rPr lang="en-US" sz="1350" dirty="0">
                <a:latin typeface="+mj-lt"/>
              </a:rPr>
              <a:t>• Unusual or changing soil conditions exist or are anticipated</a:t>
            </a:r>
          </a:p>
          <a:p>
            <a:pPr marL="0" indent="0">
              <a:buNone/>
            </a:pPr>
            <a:r>
              <a:rPr lang="en-US" sz="1350" dirty="0">
                <a:latin typeface="+mj-lt"/>
              </a:rPr>
              <a:t>• Dollar-cost comparisons of protection systems are needed</a:t>
            </a:r>
          </a:p>
          <a:p>
            <a:pPr marL="0" indent="0">
              <a:buNone/>
            </a:pPr>
            <a:r>
              <a:rPr lang="en-US" sz="1350" dirty="0">
                <a:latin typeface="+mj-lt"/>
              </a:rPr>
              <a:t>• Questions, interpretations or safety concerns exist</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28390" y="3695443"/>
            <a:ext cx="2086448" cy="1620982"/>
          </a:xfrm>
          <a:prstGeom prst="rect">
            <a:avLst/>
          </a:prstGeom>
        </p:spPr>
      </p:pic>
    </p:spTree>
    <p:extLst>
      <p:ext uri="{BB962C8B-B14F-4D97-AF65-F5344CB8AC3E}">
        <p14:creationId xmlns:p14="http://schemas.microsoft.com/office/powerpoint/2010/main" val="3444052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8079" y="125571"/>
            <a:ext cx="7543800" cy="637424"/>
          </a:xfrm>
        </p:spPr>
        <p:txBody>
          <a:bodyPr>
            <a:normAutofit fontScale="90000"/>
          </a:bodyPr>
          <a:lstStyle/>
          <a:p>
            <a:pPr algn="ctr"/>
            <a:r>
              <a:rPr lang="en-US" dirty="0"/>
              <a:t>Hazards At The Site- Excavators</a:t>
            </a: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75636" y="1430307"/>
            <a:ext cx="3205404" cy="3885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559142" y="4850984"/>
            <a:ext cx="5139909" cy="923330"/>
          </a:xfrm>
          <a:prstGeom prst="rect">
            <a:avLst/>
          </a:prstGeom>
          <a:solidFill>
            <a:srgbClr val="FFFF00"/>
          </a:solidFill>
          <a:ln>
            <a:solidFill>
              <a:schemeClr val="tx1"/>
            </a:solidFill>
          </a:ln>
        </p:spPr>
        <p:txBody>
          <a:bodyPr wrap="square">
            <a:spAutoFit/>
          </a:bodyPr>
          <a:lstStyle/>
          <a:p>
            <a:pPr algn="ctr"/>
            <a:r>
              <a:rPr lang="en-US" sz="1350" u="sng" dirty="0">
                <a:latin typeface="+mj-lt"/>
              </a:rPr>
              <a:t>Most accidents happen for three reasons: </a:t>
            </a:r>
          </a:p>
          <a:p>
            <a:r>
              <a:rPr lang="en-US" sz="1350" dirty="0">
                <a:latin typeface="+mj-lt"/>
              </a:rPr>
              <a:t>• Entering the excavator’s swing area </a:t>
            </a:r>
          </a:p>
          <a:p>
            <a:r>
              <a:rPr lang="en-US" sz="1350" dirty="0">
                <a:latin typeface="+mj-lt"/>
              </a:rPr>
              <a:t>• Using quick-coupling devices improperly </a:t>
            </a:r>
          </a:p>
          <a:p>
            <a:r>
              <a:rPr lang="en-US" sz="1350" dirty="0">
                <a:latin typeface="+mj-lt"/>
              </a:rPr>
              <a:t>• Using unsafe rigging methods to drag a trench shield </a:t>
            </a:r>
          </a:p>
        </p:txBody>
      </p:sp>
      <p:sp>
        <p:nvSpPr>
          <p:cNvPr id="4" name="Rectangle 3"/>
          <p:cNvSpPr/>
          <p:nvPr/>
        </p:nvSpPr>
        <p:spPr>
          <a:xfrm>
            <a:off x="559142" y="1158985"/>
            <a:ext cx="5433884" cy="3570208"/>
          </a:xfrm>
          <a:prstGeom prst="rect">
            <a:avLst/>
          </a:prstGeom>
        </p:spPr>
        <p:txBody>
          <a:bodyPr wrap="square">
            <a:spAutoFit/>
          </a:bodyPr>
          <a:lstStyle/>
          <a:p>
            <a:pPr algn="ctr"/>
            <a:r>
              <a:rPr lang="en-US" sz="1600" b="1" u="sng" dirty="0">
                <a:solidFill>
                  <a:srgbClr val="202020"/>
                </a:solidFill>
                <a:latin typeface="+mj-lt"/>
              </a:rPr>
              <a:t>EXPOSURE TO FALLING LOADS</a:t>
            </a:r>
          </a:p>
          <a:p>
            <a:pPr algn="ctr"/>
            <a:r>
              <a:rPr lang="en-US" sz="1600" b="1" dirty="0">
                <a:solidFill>
                  <a:srgbClr val="202020"/>
                </a:solidFill>
                <a:latin typeface="+mj-lt"/>
              </a:rPr>
              <a:t>Employees must be protected from loads or objects falling from lifting or digging equipment.</a:t>
            </a:r>
          </a:p>
          <a:p>
            <a:pPr algn="ctr"/>
            <a:r>
              <a:rPr lang="en-US" sz="1600" dirty="0">
                <a:solidFill>
                  <a:srgbClr val="202020"/>
                </a:solidFill>
                <a:latin typeface="+mj-lt"/>
              </a:rPr>
              <a:t> </a:t>
            </a:r>
          </a:p>
          <a:p>
            <a:r>
              <a:rPr lang="en-US" dirty="0">
                <a:solidFill>
                  <a:srgbClr val="202020"/>
                </a:solidFill>
                <a:latin typeface="+mj-lt"/>
              </a:rPr>
              <a:t>Procedures designed to ensure their protection include:</a:t>
            </a:r>
          </a:p>
          <a:p>
            <a:pPr marL="285750" indent="-285750">
              <a:buFont typeface="Arial" panose="020B0604020202020204" pitchFamily="34" charset="0"/>
              <a:buChar char="•"/>
            </a:pPr>
            <a:r>
              <a:rPr lang="en-US" dirty="0">
                <a:solidFill>
                  <a:srgbClr val="1C1C1C"/>
                </a:solidFill>
                <a:latin typeface="+mj-lt"/>
              </a:rPr>
              <a:t>Employees are not permitted to work under raised loads.</a:t>
            </a:r>
          </a:p>
          <a:p>
            <a:pPr marL="285750" indent="-285750">
              <a:buFont typeface="Arial" panose="020B0604020202020204" pitchFamily="34" charset="0"/>
              <a:buChar char="•"/>
            </a:pPr>
            <a:r>
              <a:rPr lang="en-US" dirty="0">
                <a:solidFill>
                  <a:srgbClr val="1C1C1C"/>
                </a:solidFill>
                <a:latin typeface="+mj-lt"/>
              </a:rPr>
              <a:t>Employees are required to stand away from equipment that is being loaded or unloaded.</a:t>
            </a:r>
          </a:p>
          <a:p>
            <a:pPr marL="285750" indent="-285750">
              <a:buFont typeface="Arial" panose="020B0604020202020204" pitchFamily="34" charset="0"/>
              <a:buChar char="•"/>
            </a:pPr>
            <a:r>
              <a:rPr lang="en-US" dirty="0">
                <a:solidFill>
                  <a:srgbClr val="1C1C1C"/>
                </a:solidFill>
                <a:latin typeface="+mj-lt"/>
              </a:rPr>
              <a:t>Equipment operators or truck drivers may stay in their equipment during loading and unloading if the equipment is properly equipped with a cab shield or adequate canopy.</a:t>
            </a:r>
            <a:endParaRPr lang="en-US" dirty="0">
              <a:latin typeface="+mj-lt"/>
            </a:endParaRPr>
          </a:p>
        </p:txBody>
      </p:sp>
      <p:sp>
        <p:nvSpPr>
          <p:cNvPr id="6" name="TextBox 5"/>
          <p:cNvSpPr txBox="1"/>
          <p:nvPr/>
        </p:nvSpPr>
        <p:spPr>
          <a:xfrm>
            <a:off x="559142" y="5926883"/>
            <a:ext cx="6611667" cy="300082"/>
          </a:xfrm>
          <a:prstGeom prst="rect">
            <a:avLst/>
          </a:prstGeom>
          <a:solidFill>
            <a:srgbClr val="FFFF00"/>
          </a:solidFill>
          <a:ln>
            <a:solidFill>
              <a:schemeClr val="tx1"/>
            </a:solidFill>
          </a:ln>
        </p:spPr>
        <p:txBody>
          <a:bodyPr wrap="square" rtlCol="0">
            <a:spAutoFit/>
          </a:bodyPr>
          <a:lstStyle/>
          <a:p>
            <a:pPr marL="205740" lvl="1"/>
            <a:r>
              <a:rPr lang="en-US" sz="1350" dirty="0"/>
              <a:t>Remove any employee in the excavation working outside the protection system.</a:t>
            </a:r>
          </a:p>
        </p:txBody>
      </p:sp>
    </p:spTree>
    <p:extLst>
      <p:ext uri="{BB962C8B-B14F-4D97-AF65-F5344CB8AC3E}">
        <p14:creationId xmlns:p14="http://schemas.microsoft.com/office/powerpoint/2010/main" val="2999962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2386" y="168245"/>
            <a:ext cx="7543800" cy="648500"/>
          </a:xfrm>
        </p:spPr>
        <p:txBody>
          <a:bodyPr>
            <a:normAutofit fontScale="90000"/>
          </a:bodyPr>
          <a:lstStyle/>
          <a:p>
            <a:pPr algn="ctr"/>
            <a:r>
              <a:rPr lang="en-US" dirty="0"/>
              <a:t>Your Safety At The Site</a:t>
            </a:r>
          </a:p>
        </p:txBody>
      </p:sp>
      <p:sp>
        <p:nvSpPr>
          <p:cNvPr id="3" name="Content Placeholder 2"/>
          <p:cNvSpPr>
            <a:spLocks noGrp="1"/>
          </p:cNvSpPr>
          <p:nvPr>
            <p:ph sz="half" idx="1"/>
          </p:nvPr>
        </p:nvSpPr>
        <p:spPr>
          <a:xfrm>
            <a:off x="4231147" y="1432764"/>
            <a:ext cx="4714733" cy="3649157"/>
          </a:xfrm>
        </p:spPr>
        <p:txBody>
          <a:bodyPr>
            <a:noAutofit/>
          </a:bodyPr>
          <a:lstStyle/>
          <a:p>
            <a:r>
              <a:rPr lang="en-US" sz="1350" dirty="0">
                <a:latin typeface="+mj-lt"/>
              </a:rPr>
              <a:t>Be aware of the excavator’s swing area and blind spots. </a:t>
            </a:r>
          </a:p>
          <a:p>
            <a:r>
              <a:rPr lang="en-US" sz="1350" dirty="0">
                <a:latin typeface="+mj-lt"/>
              </a:rPr>
              <a:t>Always maintain at least three feet of unimpaired clearance between the excavator’s rotating superstructure and adjacent objects. </a:t>
            </a:r>
          </a:p>
          <a:p>
            <a:r>
              <a:rPr lang="en-US" sz="1350" dirty="0">
                <a:latin typeface="+mj-lt"/>
              </a:rPr>
              <a:t>Keep others outside the area. It should be marked with rope, tape, or a similar barrier, if necessary.</a:t>
            </a:r>
          </a:p>
          <a:p>
            <a:r>
              <a:rPr lang="en-US" sz="1350" dirty="0">
                <a:latin typeface="+mj-lt"/>
              </a:rPr>
              <a:t>Look for warning signs that say DANGER – STAY CLEAR on all sides of the excavator.</a:t>
            </a:r>
          </a:p>
          <a:p>
            <a:r>
              <a:rPr lang="en-US" sz="1350" dirty="0">
                <a:latin typeface="+mj-lt"/>
              </a:rPr>
              <a:t>Don’t allow anyone to stand under a suspended load or the boom arm, or bucket.</a:t>
            </a:r>
          </a:p>
          <a:p>
            <a:r>
              <a:rPr lang="en-US" sz="1350" dirty="0">
                <a:latin typeface="+mj-lt"/>
              </a:rPr>
              <a:t>The bucket should be kept as close to the ground as possible when workers are attaching loads.</a:t>
            </a:r>
          </a:p>
          <a:p>
            <a:r>
              <a:rPr lang="en-US" sz="1350" dirty="0">
                <a:latin typeface="+mj-lt"/>
              </a:rPr>
              <a:t>Never stand in line with, or next to, a sling that is under tension.</a:t>
            </a:r>
          </a:p>
          <a:p>
            <a:endParaRPr lang="en-US" dirty="0">
              <a:latin typeface="+mj-lt"/>
            </a:endParaRPr>
          </a:p>
        </p:txBody>
      </p:sp>
      <p:pic>
        <p:nvPicPr>
          <p:cNvPr id="6" name="Picture 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198120" y="1096179"/>
            <a:ext cx="3565922" cy="21611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p:cNvPicPr>
          <p:nvPr/>
        </p:nvPicPr>
        <p:blipFill>
          <a:blip r:embed="rId4"/>
          <a:stretch>
            <a:fillRect/>
          </a:stretch>
        </p:blipFill>
        <p:spPr>
          <a:xfrm>
            <a:off x="2437955" y="3464494"/>
            <a:ext cx="1793192" cy="1788423"/>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6109" y="3536777"/>
            <a:ext cx="2228088" cy="1643859"/>
          </a:xfrm>
          <a:prstGeom prst="rect">
            <a:avLst/>
          </a:prstGeom>
        </p:spPr>
      </p:pic>
      <p:sp>
        <p:nvSpPr>
          <p:cNvPr id="7" name="TextBox 6"/>
          <p:cNvSpPr txBox="1"/>
          <p:nvPr/>
        </p:nvSpPr>
        <p:spPr>
          <a:xfrm>
            <a:off x="802386" y="5568712"/>
            <a:ext cx="6611667" cy="300082"/>
          </a:xfrm>
          <a:prstGeom prst="rect">
            <a:avLst/>
          </a:prstGeom>
          <a:solidFill>
            <a:srgbClr val="FFFF00"/>
          </a:solidFill>
          <a:ln>
            <a:solidFill>
              <a:schemeClr val="tx1"/>
            </a:solidFill>
          </a:ln>
        </p:spPr>
        <p:txBody>
          <a:bodyPr wrap="square" rtlCol="0">
            <a:spAutoFit/>
          </a:bodyPr>
          <a:lstStyle/>
          <a:p>
            <a:pPr marL="205740" lvl="1"/>
            <a:r>
              <a:rPr lang="en-US" sz="1350" dirty="0"/>
              <a:t>Remove any employee in the excavation working outside the protection system.</a:t>
            </a:r>
          </a:p>
        </p:txBody>
      </p:sp>
    </p:spTree>
    <p:extLst>
      <p:ext uri="{BB962C8B-B14F-4D97-AF65-F5344CB8AC3E}">
        <p14:creationId xmlns:p14="http://schemas.microsoft.com/office/powerpoint/2010/main" val="1364204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fade">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fade">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500"/>
                                        <p:tgtEl>
                                          <p:spTgt spid="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fade">
                                      <p:cBhvr>
                                        <p:cTn id="47" dur="500"/>
                                        <p:tgtEl>
                                          <p:spTgt spid="3">
                                            <p:txEl>
                                              <p:pRg st="6" end="6"/>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7"/>
                                        </p:tgtEl>
                                        <p:attrNameLst>
                                          <p:attrName>style.visibility</p:attrName>
                                        </p:attrNameLst>
                                      </p:cBhvr>
                                      <p:to>
                                        <p:strVal val="visible"/>
                                      </p:to>
                                    </p:set>
                                    <p:anim calcmode="lin" valueType="num">
                                      <p:cBhvr>
                                        <p:cTn id="52" dur="500" fill="hold"/>
                                        <p:tgtEl>
                                          <p:spTgt spid="7"/>
                                        </p:tgtEl>
                                        <p:attrNameLst>
                                          <p:attrName>ppt_w</p:attrName>
                                        </p:attrNameLst>
                                      </p:cBhvr>
                                      <p:tavLst>
                                        <p:tav tm="0">
                                          <p:val>
                                            <p:fltVal val="0"/>
                                          </p:val>
                                        </p:tav>
                                        <p:tav tm="100000">
                                          <p:val>
                                            <p:strVal val="#ppt_w"/>
                                          </p:val>
                                        </p:tav>
                                      </p:tavLst>
                                    </p:anim>
                                    <p:anim calcmode="lin" valueType="num">
                                      <p:cBhvr>
                                        <p:cTn id="53" dur="500" fill="hold"/>
                                        <p:tgtEl>
                                          <p:spTgt spid="7"/>
                                        </p:tgtEl>
                                        <p:attrNameLst>
                                          <p:attrName>ppt_h</p:attrName>
                                        </p:attrNameLst>
                                      </p:cBhvr>
                                      <p:tavLst>
                                        <p:tav tm="0">
                                          <p:val>
                                            <p:fltVal val="0"/>
                                          </p:val>
                                        </p:tav>
                                        <p:tav tm="100000">
                                          <p:val>
                                            <p:strVal val="#ppt_h"/>
                                          </p:val>
                                        </p:tav>
                                      </p:tavLst>
                                    </p:anim>
                                    <p:animEffect transition="in" filter="fade">
                                      <p:cBhvr>
                                        <p:cTn id="5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528" y="66843"/>
            <a:ext cx="7543800" cy="649986"/>
          </a:xfrm>
        </p:spPr>
        <p:txBody>
          <a:bodyPr>
            <a:normAutofit fontScale="90000"/>
          </a:bodyPr>
          <a:lstStyle/>
          <a:p>
            <a:pPr algn="ctr"/>
            <a:r>
              <a:rPr lang="en-US" dirty="0"/>
              <a:t>More Hazards At The Site</a:t>
            </a:r>
          </a:p>
        </p:txBody>
      </p:sp>
      <p:sp>
        <p:nvSpPr>
          <p:cNvPr id="3" name="Content Placeholder 2"/>
          <p:cNvSpPr>
            <a:spLocks noGrp="1"/>
          </p:cNvSpPr>
          <p:nvPr>
            <p:ph sz="half" idx="1"/>
          </p:nvPr>
        </p:nvSpPr>
        <p:spPr>
          <a:xfrm>
            <a:off x="795528" y="1174951"/>
            <a:ext cx="3566160" cy="3615690"/>
          </a:xfrm>
        </p:spPr>
        <p:txBody>
          <a:bodyPr>
            <a:normAutofit/>
          </a:bodyPr>
          <a:lstStyle/>
          <a:p>
            <a:pPr>
              <a:lnSpc>
                <a:spcPct val="100000"/>
              </a:lnSpc>
            </a:pPr>
            <a:r>
              <a:rPr lang="en-US" sz="1350" b="1" u="sng" dirty="0">
                <a:latin typeface="+mj-lt"/>
              </a:rPr>
              <a:t>Hazardous atmospheres </a:t>
            </a:r>
            <a:r>
              <a:rPr lang="en-US" sz="1350" dirty="0">
                <a:latin typeface="+mj-lt"/>
              </a:rPr>
              <a:t>can occur in excavations near landfills, sites contaminated by leaking gas lines or storage tanks, in sewers, and in other confined spaces. If these conditions are possible, a competent person </a:t>
            </a:r>
            <a:r>
              <a:rPr lang="en-US" sz="1350" b="1" dirty="0">
                <a:latin typeface="+mj-lt"/>
              </a:rPr>
              <a:t>must</a:t>
            </a:r>
            <a:r>
              <a:rPr lang="en-US" sz="1350" dirty="0">
                <a:latin typeface="+mj-lt"/>
              </a:rPr>
              <a:t> test for oxygen deficiency (oxygen levels less than 19.5 percent) and hazardous atmospheres before workers can enter.</a:t>
            </a:r>
          </a:p>
        </p:txBody>
      </p:sp>
      <p:sp>
        <p:nvSpPr>
          <p:cNvPr id="4" name="Content Placeholder 3"/>
          <p:cNvSpPr>
            <a:spLocks noGrp="1"/>
          </p:cNvSpPr>
          <p:nvPr>
            <p:ph sz="half" idx="2"/>
          </p:nvPr>
        </p:nvSpPr>
        <p:spPr>
          <a:xfrm>
            <a:off x="4771220" y="1017828"/>
            <a:ext cx="3566160" cy="3615690"/>
          </a:xfrm>
        </p:spPr>
        <p:txBody>
          <a:bodyPr>
            <a:normAutofit/>
          </a:bodyPr>
          <a:lstStyle/>
          <a:p>
            <a:pPr>
              <a:lnSpc>
                <a:spcPct val="100000"/>
              </a:lnSpc>
            </a:pPr>
            <a:r>
              <a:rPr lang="en-US" sz="1350" b="1" u="sng" dirty="0">
                <a:latin typeface="+mj-lt"/>
              </a:rPr>
              <a:t>Water</a:t>
            </a:r>
            <a:r>
              <a:rPr lang="en-US" sz="1350" dirty="0">
                <a:latin typeface="+mj-lt"/>
              </a:rPr>
              <a:t> makes soil unstable. Workers can’t enter an excavation when water has built up </a:t>
            </a:r>
            <a:r>
              <a:rPr lang="en-US" sz="1350" u="sng" dirty="0">
                <a:latin typeface="+mj-lt"/>
              </a:rPr>
              <a:t>unless</a:t>
            </a:r>
            <a:r>
              <a:rPr lang="en-US" sz="1350" dirty="0">
                <a:latin typeface="+mj-lt"/>
              </a:rPr>
              <a:t> they are protected from the unstable soil. </a:t>
            </a:r>
          </a:p>
          <a:p>
            <a:pPr>
              <a:lnSpc>
                <a:spcPct val="100000"/>
              </a:lnSpc>
            </a:pPr>
            <a:r>
              <a:rPr lang="en-US" sz="1350" dirty="0">
                <a:latin typeface="+mj-lt"/>
              </a:rPr>
              <a:t>Protection includes specialized support systems and water-removal equipment. A competent person </a:t>
            </a:r>
            <a:r>
              <a:rPr lang="en-US" sz="1350" b="1" dirty="0">
                <a:latin typeface="+mj-lt"/>
              </a:rPr>
              <a:t>must</a:t>
            </a:r>
            <a:r>
              <a:rPr lang="en-US" sz="1350" dirty="0">
                <a:latin typeface="+mj-lt"/>
              </a:rPr>
              <a:t> inspect the excavation and monitor methods used to control water accumulation.</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170" y="3958590"/>
            <a:ext cx="1898426" cy="18353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48550" y="3958589"/>
            <a:ext cx="1580388" cy="19196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088386" y="4032327"/>
            <a:ext cx="3119512" cy="1637744"/>
          </a:xfrm>
          <a:prstGeom prst="rect">
            <a:avLst/>
          </a:prstGeom>
          <a:ln>
            <a:solidFill>
              <a:schemeClr val="tx1"/>
            </a:solidFill>
          </a:ln>
        </p:spPr>
      </p:pic>
      <p:sp>
        <p:nvSpPr>
          <p:cNvPr id="9" name="TextBox 8"/>
          <p:cNvSpPr txBox="1"/>
          <p:nvPr/>
        </p:nvSpPr>
        <p:spPr>
          <a:xfrm>
            <a:off x="2741984" y="4178472"/>
            <a:ext cx="1000174" cy="507831"/>
          </a:xfrm>
          <a:prstGeom prst="rect">
            <a:avLst/>
          </a:prstGeom>
          <a:solidFill>
            <a:srgbClr val="FFC000"/>
          </a:solidFill>
          <a:ln w="19050">
            <a:solidFill>
              <a:srgbClr val="FF0000"/>
            </a:solidFill>
          </a:ln>
        </p:spPr>
        <p:txBody>
          <a:bodyPr wrap="square" rtlCol="0">
            <a:spAutoFit/>
          </a:bodyPr>
          <a:lstStyle/>
          <a:p>
            <a:r>
              <a:rPr lang="en-US" sz="900" dirty="0">
                <a:latin typeface="+mj-lt"/>
              </a:rPr>
              <a:t>Is the protection adequate for the excavation?</a:t>
            </a:r>
          </a:p>
        </p:txBody>
      </p:sp>
    </p:spTree>
    <p:extLst>
      <p:ext uri="{BB962C8B-B14F-4D97-AF65-F5344CB8AC3E}">
        <p14:creationId xmlns:p14="http://schemas.microsoft.com/office/powerpoint/2010/main" val="3155185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122"/>
                                        </p:tgtEl>
                                        <p:attrNameLst>
                                          <p:attrName>style.visibility</p:attrName>
                                        </p:attrNameLst>
                                      </p:cBhvr>
                                      <p:to>
                                        <p:strVal val="visible"/>
                                      </p:to>
                                    </p:set>
                                    <p:animEffect transition="in" filter="fade">
                                      <p:cBhvr>
                                        <p:cTn id="10" dur="500"/>
                                        <p:tgtEl>
                                          <p:spTgt spid="512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animEffect transition="in" filter="fade">
                                      <p:cBhvr>
                                        <p:cTn id="15" dur="500"/>
                                        <p:tgtEl>
                                          <p:spTgt spid="4">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123"/>
                                        </p:tgtEl>
                                        <p:attrNameLst>
                                          <p:attrName>style.visibility</p:attrName>
                                        </p:attrNameLst>
                                      </p:cBhvr>
                                      <p:to>
                                        <p:strVal val="visible"/>
                                      </p:to>
                                    </p:set>
                                    <p:animEffect transition="in" filter="fade">
                                      <p:cBhvr>
                                        <p:cTn id="18" dur="500"/>
                                        <p:tgtEl>
                                          <p:spTgt spid="5123"/>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500" fill="hold"/>
                                        <p:tgtEl>
                                          <p:spTgt spid="8"/>
                                        </p:tgtEl>
                                        <p:attrNameLst>
                                          <p:attrName>ppt_w</p:attrName>
                                        </p:attrNameLst>
                                      </p:cBhvr>
                                      <p:tavLst>
                                        <p:tav tm="0">
                                          <p:val>
                                            <p:fltVal val="0"/>
                                          </p:val>
                                        </p:tav>
                                        <p:tav tm="100000">
                                          <p:val>
                                            <p:strVal val="#ppt_w"/>
                                          </p:val>
                                        </p:tav>
                                      </p:tavLst>
                                    </p:anim>
                                    <p:anim calcmode="lin" valueType="num">
                                      <p:cBhvr>
                                        <p:cTn id="24" dur="500" fill="hold"/>
                                        <p:tgtEl>
                                          <p:spTgt spid="8"/>
                                        </p:tgtEl>
                                        <p:attrNameLst>
                                          <p:attrName>ppt_h</p:attrName>
                                        </p:attrNameLst>
                                      </p:cBhvr>
                                      <p:tavLst>
                                        <p:tav tm="0">
                                          <p:val>
                                            <p:fltVal val="0"/>
                                          </p:val>
                                        </p:tav>
                                        <p:tav tm="100000">
                                          <p:val>
                                            <p:strVal val="#ppt_h"/>
                                          </p:val>
                                        </p:tav>
                                      </p:tavLst>
                                    </p:anim>
                                    <p:animEffect transition="in" filter="fade">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p:cTn id="30" dur="500" fill="hold"/>
                                        <p:tgtEl>
                                          <p:spTgt spid="9"/>
                                        </p:tgtEl>
                                        <p:attrNameLst>
                                          <p:attrName>ppt_w</p:attrName>
                                        </p:attrNameLst>
                                      </p:cBhvr>
                                      <p:tavLst>
                                        <p:tav tm="0">
                                          <p:val>
                                            <p:fltVal val="0"/>
                                          </p:val>
                                        </p:tav>
                                        <p:tav tm="100000">
                                          <p:val>
                                            <p:strVal val="#ppt_w"/>
                                          </p:val>
                                        </p:tav>
                                      </p:tavLst>
                                    </p:anim>
                                    <p:anim calcmode="lin" valueType="num">
                                      <p:cBhvr>
                                        <p:cTn id="31" dur="500" fill="hold"/>
                                        <p:tgtEl>
                                          <p:spTgt spid="9"/>
                                        </p:tgtEl>
                                        <p:attrNameLst>
                                          <p:attrName>ppt_h</p:attrName>
                                        </p:attrNameLst>
                                      </p:cBhvr>
                                      <p:tavLst>
                                        <p:tav tm="0">
                                          <p:val>
                                            <p:fltVal val="0"/>
                                          </p:val>
                                        </p:tav>
                                        <p:tav tm="100000">
                                          <p:val>
                                            <p:strVal val="#ppt_h"/>
                                          </p:val>
                                        </p:tav>
                                      </p:tavLst>
                                    </p:anim>
                                    <p:animEffect transition="in" filter="fade">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uiExpand="1" build="p"/>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88670" y="1931417"/>
            <a:ext cx="7639050" cy="2095341"/>
          </a:xfrm>
        </p:spPr>
        <p:txBody>
          <a:bodyPr>
            <a:normAutofit/>
          </a:bodyPr>
          <a:lstStyle/>
          <a:p>
            <a:r>
              <a:rPr lang="en-US" sz="3000" dirty="0"/>
              <a:t>Excavation Information Workshop </a:t>
            </a:r>
            <a:r>
              <a:rPr lang="en-US" sz="2400" dirty="0"/>
              <a:t>Module 1: The Basics</a:t>
            </a:r>
            <a:br>
              <a:rPr lang="en-US" sz="3000" dirty="0"/>
            </a:br>
            <a:r>
              <a:rPr lang="en-US" sz="1200" dirty="0"/>
              <a:t>class time: approximately 45 min</a:t>
            </a:r>
            <a:br>
              <a:rPr lang="en-US" sz="1200" dirty="0"/>
            </a:br>
            <a:br>
              <a:rPr lang="en-US" sz="3000" dirty="0"/>
            </a:br>
            <a:r>
              <a:rPr lang="en-US" sz="3000" dirty="0"/>
              <a:t>&lt;Location&gt; Safety</a:t>
            </a:r>
          </a:p>
        </p:txBody>
      </p:sp>
      <p:pic>
        <p:nvPicPr>
          <p:cNvPr id="4" name="Picture 3"/>
          <p:cNvPicPr>
            <a:picLocks noChangeAspect="1"/>
          </p:cNvPicPr>
          <p:nvPr/>
        </p:nvPicPr>
        <p:blipFill>
          <a:blip r:embed="rId3"/>
          <a:stretch>
            <a:fillRect/>
          </a:stretch>
        </p:blipFill>
        <p:spPr>
          <a:xfrm>
            <a:off x="5348079" y="3451288"/>
            <a:ext cx="3660808" cy="2473262"/>
          </a:xfrm>
          <a:prstGeom prst="rect">
            <a:avLst/>
          </a:prstGeom>
        </p:spPr>
      </p:pic>
      <p:sp>
        <p:nvSpPr>
          <p:cNvPr id="6" name="Rectangle 5"/>
          <p:cNvSpPr/>
          <p:nvPr/>
        </p:nvSpPr>
        <p:spPr>
          <a:xfrm>
            <a:off x="178125" y="5338414"/>
            <a:ext cx="5095121" cy="507831"/>
          </a:xfrm>
          <a:prstGeom prst="rect">
            <a:avLst/>
          </a:prstGeom>
        </p:spPr>
        <p:txBody>
          <a:bodyPr wrap="square">
            <a:spAutoFit/>
          </a:bodyPr>
          <a:lstStyle/>
          <a:p>
            <a:pPr algn="ctr" defTabSz="342900"/>
            <a:r>
              <a:rPr lang="en-US" sz="1350" b="1" dirty="0">
                <a:solidFill>
                  <a:prstClr val="black"/>
                </a:solidFill>
                <a:latin typeface="Georgia" panose="02040502050405020303"/>
              </a:rPr>
              <a:t>This course does not qualify anyone to be a Competent Person for excavation work</a:t>
            </a:r>
          </a:p>
        </p:txBody>
      </p:sp>
    </p:spTree>
    <p:extLst>
      <p:ext uri="{BB962C8B-B14F-4D97-AF65-F5344CB8AC3E}">
        <p14:creationId xmlns:p14="http://schemas.microsoft.com/office/powerpoint/2010/main" val="2065173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470838" y="117722"/>
            <a:ext cx="7543800" cy="722376"/>
          </a:xfrm>
        </p:spPr>
        <p:txBody>
          <a:bodyPr/>
          <a:lstStyle/>
          <a:p>
            <a:r>
              <a:rPr lang="en-US" dirty="0"/>
              <a:t>Hazards? What do you See?</a:t>
            </a:r>
          </a:p>
        </p:txBody>
      </p:sp>
      <p:pic>
        <p:nvPicPr>
          <p:cNvPr id="8"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53630" y="1943100"/>
            <a:ext cx="7441502" cy="3543300"/>
          </a:xfrm>
        </p:spPr>
      </p:pic>
      <p:grpSp>
        <p:nvGrpSpPr>
          <p:cNvPr id="14" name="Group 13"/>
          <p:cNvGrpSpPr/>
          <p:nvPr/>
        </p:nvGrpSpPr>
        <p:grpSpPr>
          <a:xfrm>
            <a:off x="1047235" y="1944215"/>
            <a:ext cx="1779373" cy="930446"/>
            <a:chOff x="1396313" y="1449286"/>
            <a:chExt cx="2372497" cy="1240595"/>
          </a:xfrm>
        </p:grpSpPr>
        <p:pic>
          <p:nvPicPr>
            <p:cNvPr id="7" name="Picture 6"/>
            <p:cNvPicPr>
              <a:picLocks noChangeAspect="1"/>
            </p:cNvPicPr>
            <p:nvPr/>
          </p:nvPicPr>
          <p:blipFill>
            <a:blip r:embed="rId3"/>
            <a:stretch>
              <a:fillRect/>
            </a:stretch>
          </p:blipFill>
          <p:spPr>
            <a:xfrm>
              <a:off x="2641687" y="1683954"/>
              <a:ext cx="524301" cy="1005927"/>
            </a:xfrm>
            <a:prstGeom prst="rect">
              <a:avLst/>
            </a:prstGeom>
          </p:spPr>
        </p:pic>
        <p:sp>
          <p:nvSpPr>
            <p:cNvPr id="9" name="TextBox 8"/>
            <p:cNvSpPr txBox="1"/>
            <p:nvPr/>
          </p:nvSpPr>
          <p:spPr>
            <a:xfrm>
              <a:off x="1396313" y="1449286"/>
              <a:ext cx="2372497" cy="492443"/>
            </a:xfrm>
            <a:prstGeom prst="rect">
              <a:avLst/>
            </a:prstGeom>
            <a:solidFill>
              <a:srgbClr val="FFC000"/>
            </a:solidFill>
            <a:ln w="19050">
              <a:solidFill>
                <a:srgbClr val="FF0000"/>
              </a:solidFill>
            </a:ln>
          </p:spPr>
          <p:txBody>
            <a:bodyPr wrap="square" rtlCol="0">
              <a:spAutoFit/>
            </a:bodyPr>
            <a:lstStyle/>
            <a:p>
              <a:r>
                <a:rPr lang="en-US" sz="900" dirty="0">
                  <a:latin typeface="+mj-lt"/>
                </a:rPr>
                <a:t>Spoil Pile Surcharge Placement </a:t>
              </a:r>
              <a:r>
                <a:rPr lang="en-US" sz="900" u="sng" dirty="0">
                  <a:latin typeface="+mj-lt"/>
                </a:rPr>
                <a:t>&gt;</a:t>
              </a:r>
              <a:r>
                <a:rPr lang="en-US" sz="900" dirty="0">
                  <a:latin typeface="+mj-lt"/>
                </a:rPr>
                <a:t>2ft from Zone of Influence</a:t>
              </a:r>
            </a:p>
          </p:txBody>
        </p:sp>
      </p:grpSp>
      <p:grpSp>
        <p:nvGrpSpPr>
          <p:cNvPr id="13" name="Group 12"/>
          <p:cNvGrpSpPr/>
          <p:nvPr/>
        </p:nvGrpSpPr>
        <p:grpSpPr>
          <a:xfrm>
            <a:off x="5561836" y="2142071"/>
            <a:ext cx="2000500" cy="922713"/>
            <a:chOff x="7415781" y="1713095"/>
            <a:chExt cx="2667333" cy="1230284"/>
          </a:xfrm>
        </p:grpSpPr>
        <p:sp>
          <p:nvSpPr>
            <p:cNvPr id="2" name="Right Arrow 1"/>
            <p:cNvSpPr/>
            <p:nvPr/>
          </p:nvSpPr>
          <p:spPr>
            <a:xfrm rot="5057529">
              <a:off x="7216346" y="2211859"/>
              <a:ext cx="978408"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extBox 9"/>
            <p:cNvSpPr txBox="1"/>
            <p:nvPr/>
          </p:nvSpPr>
          <p:spPr>
            <a:xfrm>
              <a:off x="7415781" y="1713095"/>
              <a:ext cx="2667333" cy="492443"/>
            </a:xfrm>
            <a:prstGeom prst="rect">
              <a:avLst/>
            </a:prstGeom>
            <a:solidFill>
              <a:srgbClr val="FFC000"/>
            </a:solidFill>
            <a:ln w="19050">
              <a:solidFill>
                <a:srgbClr val="FF0000"/>
              </a:solidFill>
            </a:ln>
          </p:spPr>
          <p:txBody>
            <a:bodyPr wrap="square" rtlCol="0">
              <a:spAutoFit/>
            </a:bodyPr>
            <a:lstStyle/>
            <a:p>
              <a:r>
                <a:rPr lang="en-US" sz="900" dirty="0">
                  <a:latin typeface="+mj-lt"/>
                </a:rPr>
                <a:t>Equipment Surcharge Placement </a:t>
              </a:r>
              <a:r>
                <a:rPr lang="en-US" sz="900" u="sng" dirty="0">
                  <a:latin typeface="+mj-lt"/>
                </a:rPr>
                <a:t>&gt;</a:t>
              </a:r>
              <a:r>
                <a:rPr lang="en-US" sz="900" dirty="0">
                  <a:latin typeface="+mj-lt"/>
                </a:rPr>
                <a:t>2ft from Zone of Influence</a:t>
              </a:r>
            </a:p>
          </p:txBody>
        </p:sp>
      </p:grpSp>
      <p:grpSp>
        <p:nvGrpSpPr>
          <p:cNvPr id="12" name="Group 11"/>
          <p:cNvGrpSpPr/>
          <p:nvPr/>
        </p:nvGrpSpPr>
        <p:grpSpPr>
          <a:xfrm>
            <a:off x="3829050" y="2672452"/>
            <a:ext cx="1213831" cy="858320"/>
            <a:chOff x="5105400" y="2420268"/>
            <a:chExt cx="1618441" cy="1144427"/>
          </a:xfrm>
        </p:grpSpPr>
        <p:pic>
          <p:nvPicPr>
            <p:cNvPr id="4" name="Picture 3"/>
            <p:cNvPicPr>
              <a:picLocks noChangeAspect="1"/>
            </p:cNvPicPr>
            <p:nvPr/>
          </p:nvPicPr>
          <p:blipFill>
            <a:blip r:embed="rId3"/>
            <a:stretch>
              <a:fillRect/>
            </a:stretch>
          </p:blipFill>
          <p:spPr>
            <a:xfrm>
              <a:off x="6066218" y="2558768"/>
              <a:ext cx="524301" cy="1005927"/>
            </a:xfrm>
            <a:prstGeom prst="rect">
              <a:avLst/>
            </a:prstGeom>
          </p:spPr>
        </p:pic>
        <p:sp>
          <p:nvSpPr>
            <p:cNvPr id="11" name="TextBox 10"/>
            <p:cNvSpPr txBox="1"/>
            <p:nvPr/>
          </p:nvSpPr>
          <p:spPr>
            <a:xfrm>
              <a:off x="5105400" y="2420268"/>
              <a:ext cx="1618441" cy="492443"/>
            </a:xfrm>
            <a:prstGeom prst="rect">
              <a:avLst/>
            </a:prstGeom>
            <a:solidFill>
              <a:srgbClr val="FFC000"/>
            </a:solidFill>
            <a:ln w="19050">
              <a:solidFill>
                <a:srgbClr val="FF0000"/>
              </a:solidFill>
            </a:ln>
          </p:spPr>
          <p:txBody>
            <a:bodyPr wrap="square" rtlCol="0">
              <a:spAutoFit/>
            </a:bodyPr>
            <a:lstStyle/>
            <a:p>
              <a:r>
                <a:rPr lang="en-US" sz="900" dirty="0">
                  <a:latin typeface="+mj-lt"/>
                </a:rPr>
                <a:t>No workers </a:t>
              </a:r>
            </a:p>
            <a:p>
              <a:r>
                <a:rPr lang="en-US" sz="900" dirty="0">
                  <a:latin typeface="+mj-lt"/>
                </a:rPr>
                <a:t>on slopes or benches</a:t>
              </a:r>
            </a:p>
          </p:txBody>
        </p:sp>
      </p:grpSp>
      <p:grpSp>
        <p:nvGrpSpPr>
          <p:cNvPr id="18" name="Group 17"/>
          <p:cNvGrpSpPr/>
          <p:nvPr/>
        </p:nvGrpSpPr>
        <p:grpSpPr>
          <a:xfrm>
            <a:off x="2744854" y="4195118"/>
            <a:ext cx="1213831" cy="1022864"/>
            <a:chOff x="3659805" y="4450491"/>
            <a:chExt cx="1618441" cy="1363818"/>
          </a:xfrm>
        </p:grpSpPr>
        <p:pic>
          <p:nvPicPr>
            <p:cNvPr id="5" name="Picture 4"/>
            <p:cNvPicPr>
              <a:picLocks noChangeAspect="1"/>
            </p:cNvPicPr>
            <p:nvPr/>
          </p:nvPicPr>
          <p:blipFill>
            <a:blip r:embed="rId3"/>
            <a:stretch>
              <a:fillRect/>
            </a:stretch>
          </p:blipFill>
          <p:spPr>
            <a:xfrm>
              <a:off x="4206876" y="4808382"/>
              <a:ext cx="524301" cy="1005927"/>
            </a:xfrm>
            <a:prstGeom prst="rect">
              <a:avLst/>
            </a:prstGeom>
          </p:spPr>
        </p:pic>
        <p:sp>
          <p:nvSpPr>
            <p:cNvPr id="15" name="TextBox 14"/>
            <p:cNvSpPr txBox="1"/>
            <p:nvPr/>
          </p:nvSpPr>
          <p:spPr>
            <a:xfrm>
              <a:off x="3659805" y="4450491"/>
              <a:ext cx="1618441" cy="492442"/>
            </a:xfrm>
            <a:prstGeom prst="rect">
              <a:avLst/>
            </a:prstGeom>
            <a:solidFill>
              <a:srgbClr val="FFC000"/>
            </a:solidFill>
            <a:ln w="19050">
              <a:solidFill>
                <a:srgbClr val="FF0000"/>
              </a:solidFill>
            </a:ln>
          </p:spPr>
          <p:txBody>
            <a:bodyPr wrap="square" rtlCol="0">
              <a:spAutoFit/>
            </a:bodyPr>
            <a:lstStyle/>
            <a:p>
              <a:r>
                <a:rPr lang="en-US" sz="900" dirty="0">
                  <a:latin typeface="+mj-lt"/>
                </a:rPr>
                <a:t>No workers </a:t>
              </a:r>
            </a:p>
            <a:p>
              <a:r>
                <a:rPr lang="en-US" sz="900" dirty="0">
                  <a:latin typeface="+mj-lt"/>
                </a:rPr>
                <a:t>on slopes or benches</a:t>
              </a:r>
            </a:p>
          </p:txBody>
        </p:sp>
      </p:grpSp>
      <p:grpSp>
        <p:nvGrpSpPr>
          <p:cNvPr id="17" name="Group 16"/>
          <p:cNvGrpSpPr/>
          <p:nvPr/>
        </p:nvGrpSpPr>
        <p:grpSpPr>
          <a:xfrm>
            <a:off x="4968512" y="3202797"/>
            <a:ext cx="1213831" cy="770242"/>
            <a:chOff x="6624682" y="3127396"/>
            <a:chExt cx="1618441" cy="1026989"/>
          </a:xfrm>
        </p:grpSpPr>
        <p:pic>
          <p:nvPicPr>
            <p:cNvPr id="3" name="Picture 2"/>
            <p:cNvPicPr>
              <a:picLocks noChangeAspect="1"/>
            </p:cNvPicPr>
            <p:nvPr/>
          </p:nvPicPr>
          <p:blipFill>
            <a:blip r:embed="rId3"/>
            <a:stretch>
              <a:fillRect/>
            </a:stretch>
          </p:blipFill>
          <p:spPr>
            <a:xfrm>
              <a:off x="6624682" y="3148458"/>
              <a:ext cx="524301" cy="1005927"/>
            </a:xfrm>
            <a:prstGeom prst="rect">
              <a:avLst/>
            </a:prstGeom>
          </p:spPr>
        </p:pic>
        <p:sp>
          <p:nvSpPr>
            <p:cNvPr id="16" name="TextBox 15"/>
            <p:cNvSpPr txBox="1"/>
            <p:nvPr/>
          </p:nvSpPr>
          <p:spPr>
            <a:xfrm>
              <a:off x="6624682" y="3127396"/>
              <a:ext cx="1618441" cy="492443"/>
            </a:xfrm>
            <a:prstGeom prst="rect">
              <a:avLst/>
            </a:prstGeom>
            <a:solidFill>
              <a:srgbClr val="FFC000"/>
            </a:solidFill>
            <a:ln w="19050">
              <a:solidFill>
                <a:srgbClr val="FF0000"/>
              </a:solidFill>
            </a:ln>
          </p:spPr>
          <p:txBody>
            <a:bodyPr wrap="square" rtlCol="0">
              <a:spAutoFit/>
            </a:bodyPr>
            <a:lstStyle/>
            <a:p>
              <a:r>
                <a:rPr lang="en-US" sz="900" dirty="0">
                  <a:latin typeface="+mj-lt"/>
                </a:rPr>
                <a:t>No workers </a:t>
              </a:r>
            </a:p>
            <a:p>
              <a:r>
                <a:rPr lang="en-US" sz="900" dirty="0">
                  <a:latin typeface="+mj-lt"/>
                </a:rPr>
                <a:t>on slopes or benches</a:t>
              </a:r>
            </a:p>
          </p:txBody>
        </p:sp>
      </p:grpSp>
      <p:grpSp>
        <p:nvGrpSpPr>
          <p:cNvPr id="22" name="Group 21"/>
          <p:cNvGrpSpPr/>
          <p:nvPr/>
        </p:nvGrpSpPr>
        <p:grpSpPr>
          <a:xfrm>
            <a:off x="4226915" y="3940724"/>
            <a:ext cx="3103116" cy="1002384"/>
            <a:chOff x="5635887" y="4111298"/>
            <a:chExt cx="4137488" cy="1336512"/>
          </a:xfrm>
        </p:grpSpPr>
        <p:pic>
          <p:nvPicPr>
            <p:cNvPr id="19" name="Picture 18"/>
            <p:cNvPicPr>
              <a:picLocks noChangeAspect="1"/>
            </p:cNvPicPr>
            <p:nvPr/>
          </p:nvPicPr>
          <p:blipFill>
            <a:blip r:embed="rId4"/>
            <a:stretch>
              <a:fillRect/>
            </a:stretch>
          </p:blipFill>
          <p:spPr>
            <a:xfrm rot="3835725">
              <a:off x="5904517" y="4682696"/>
              <a:ext cx="524301" cy="1005927"/>
            </a:xfrm>
            <a:prstGeom prst="rect">
              <a:avLst/>
            </a:prstGeom>
          </p:spPr>
        </p:pic>
        <p:pic>
          <p:nvPicPr>
            <p:cNvPr id="21" name="Picture 20"/>
            <p:cNvPicPr>
              <a:picLocks noChangeAspect="1"/>
            </p:cNvPicPr>
            <p:nvPr/>
          </p:nvPicPr>
          <p:blipFill>
            <a:blip r:embed="rId5"/>
            <a:stretch>
              <a:fillRect/>
            </a:stretch>
          </p:blipFill>
          <p:spPr>
            <a:xfrm rot="4144053">
              <a:off x="5523101" y="4224084"/>
              <a:ext cx="1140051" cy="914479"/>
            </a:xfrm>
            <a:prstGeom prst="rect">
              <a:avLst/>
            </a:prstGeom>
          </p:spPr>
        </p:pic>
        <p:sp>
          <p:nvSpPr>
            <p:cNvPr id="20" name="TextBox 19"/>
            <p:cNvSpPr txBox="1"/>
            <p:nvPr/>
          </p:nvSpPr>
          <p:spPr>
            <a:xfrm>
              <a:off x="6118916" y="4760655"/>
              <a:ext cx="3654459" cy="492443"/>
            </a:xfrm>
            <a:prstGeom prst="rect">
              <a:avLst/>
            </a:prstGeom>
            <a:solidFill>
              <a:srgbClr val="FFC000"/>
            </a:solidFill>
            <a:ln w="19050">
              <a:solidFill>
                <a:srgbClr val="FF0000"/>
              </a:solidFill>
            </a:ln>
          </p:spPr>
          <p:txBody>
            <a:bodyPr wrap="square" rtlCol="0">
              <a:spAutoFit/>
            </a:bodyPr>
            <a:lstStyle/>
            <a:p>
              <a:r>
                <a:rPr lang="en-US" sz="900" dirty="0">
                  <a:latin typeface="+mj-lt"/>
                </a:rPr>
                <a:t>Ladders must be placed from bottom of excavation and extend 3ft above ground level </a:t>
              </a:r>
            </a:p>
          </p:txBody>
        </p:sp>
      </p:grpSp>
      <p:sp>
        <p:nvSpPr>
          <p:cNvPr id="23" name="TextBox 22"/>
          <p:cNvSpPr txBox="1"/>
          <p:nvPr/>
        </p:nvSpPr>
        <p:spPr>
          <a:xfrm>
            <a:off x="563217" y="2653054"/>
            <a:ext cx="907621" cy="507831"/>
          </a:xfrm>
          <a:prstGeom prst="rect">
            <a:avLst/>
          </a:prstGeom>
          <a:solidFill>
            <a:srgbClr val="FFC000"/>
          </a:solidFill>
          <a:ln w="19050">
            <a:solidFill>
              <a:srgbClr val="FF0000"/>
            </a:solidFill>
          </a:ln>
        </p:spPr>
        <p:txBody>
          <a:bodyPr wrap="none" rtlCol="0">
            <a:spAutoFit/>
          </a:bodyPr>
          <a:lstStyle/>
          <a:p>
            <a:r>
              <a:rPr lang="en-US" sz="900" dirty="0">
                <a:latin typeface="+mj-lt"/>
              </a:rPr>
              <a:t>Traffic Control?</a:t>
            </a:r>
          </a:p>
          <a:p>
            <a:r>
              <a:rPr lang="en-US" sz="900" dirty="0">
                <a:latin typeface="+mj-lt"/>
              </a:rPr>
              <a:t>Warning Signs?</a:t>
            </a:r>
          </a:p>
          <a:p>
            <a:r>
              <a:rPr lang="en-US" sz="900" dirty="0">
                <a:latin typeface="+mj-lt"/>
              </a:rPr>
              <a:t>Barricade?</a:t>
            </a:r>
          </a:p>
        </p:txBody>
      </p:sp>
      <p:sp>
        <p:nvSpPr>
          <p:cNvPr id="24" name="TextBox 23"/>
          <p:cNvSpPr txBox="1"/>
          <p:nvPr/>
        </p:nvSpPr>
        <p:spPr>
          <a:xfrm>
            <a:off x="1744680" y="3530772"/>
            <a:ext cx="1000174" cy="507831"/>
          </a:xfrm>
          <a:prstGeom prst="rect">
            <a:avLst/>
          </a:prstGeom>
          <a:solidFill>
            <a:srgbClr val="FFC000"/>
          </a:solidFill>
          <a:ln w="19050">
            <a:solidFill>
              <a:srgbClr val="FF0000"/>
            </a:solidFill>
          </a:ln>
        </p:spPr>
        <p:txBody>
          <a:bodyPr wrap="square" rtlCol="0">
            <a:spAutoFit/>
          </a:bodyPr>
          <a:lstStyle/>
          <a:p>
            <a:r>
              <a:rPr lang="en-US" sz="900" dirty="0">
                <a:latin typeface="+mj-lt"/>
              </a:rPr>
              <a:t>Is the protection adequate for the excavation?</a:t>
            </a:r>
          </a:p>
        </p:txBody>
      </p:sp>
    </p:spTree>
    <p:extLst>
      <p:ext uri="{BB962C8B-B14F-4D97-AF65-F5344CB8AC3E}">
        <p14:creationId xmlns:p14="http://schemas.microsoft.com/office/powerpoint/2010/main" val="4029192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500" fill="hold"/>
                                        <p:tgtEl>
                                          <p:spTgt spid="12"/>
                                        </p:tgtEl>
                                        <p:attrNameLst>
                                          <p:attrName>ppt_w</p:attrName>
                                        </p:attrNameLst>
                                      </p:cBhvr>
                                      <p:tavLst>
                                        <p:tav tm="0">
                                          <p:val>
                                            <p:fltVal val="0"/>
                                          </p:val>
                                        </p:tav>
                                        <p:tav tm="100000">
                                          <p:val>
                                            <p:strVal val="#ppt_w"/>
                                          </p:val>
                                        </p:tav>
                                      </p:tavLst>
                                    </p:anim>
                                    <p:anim calcmode="lin" valueType="num">
                                      <p:cBhvr>
                                        <p:cTn id="15" dur="500" fill="hold"/>
                                        <p:tgtEl>
                                          <p:spTgt spid="12"/>
                                        </p:tgtEl>
                                        <p:attrNameLst>
                                          <p:attrName>ppt_h</p:attrName>
                                        </p:attrNameLst>
                                      </p:cBhvr>
                                      <p:tavLst>
                                        <p:tav tm="0">
                                          <p:val>
                                            <p:fltVal val="0"/>
                                          </p:val>
                                        </p:tav>
                                        <p:tav tm="100000">
                                          <p:val>
                                            <p:strVal val="#ppt_h"/>
                                          </p:val>
                                        </p:tav>
                                      </p:tavLst>
                                    </p:anim>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p:cTn id="21" dur="500" fill="hold"/>
                                        <p:tgtEl>
                                          <p:spTgt spid="13"/>
                                        </p:tgtEl>
                                        <p:attrNameLst>
                                          <p:attrName>ppt_w</p:attrName>
                                        </p:attrNameLst>
                                      </p:cBhvr>
                                      <p:tavLst>
                                        <p:tav tm="0">
                                          <p:val>
                                            <p:fltVal val="0"/>
                                          </p:val>
                                        </p:tav>
                                        <p:tav tm="100000">
                                          <p:val>
                                            <p:strVal val="#ppt_w"/>
                                          </p:val>
                                        </p:tav>
                                      </p:tavLst>
                                    </p:anim>
                                    <p:anim calcmode="lin" valueType="num">
                                      <p:cBhvr>
                                        <p:cTn id="22" dur="500" fill="hold"/>
                                        <p:tgtEl>
                                          <p:spTgt spid="13"/>
                                        </p:tgtEl>
                                        <p:attrNameLst>
                                          <p:attrName>ppt_h</p:attrName>
                                        </p:attrNameLst>
                                      </p:cBhvr>
                                      <p:tavLst>
                                        <p:tav tm="0">
                                          <p:val>
                                            <p:fltVal val="0"/>
                                          </p:val>
                                        </p:tav>
                                        <p:tav tm="100000">
                                          <p:val>
                                            <p:strVal val="#ppt_h"/>
                                          </p:val>
                                        </p:tav>
                                      </p:tavLst>
                                    </p:anim>
                                    <p:animEffect transition="in" filter="fade">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p:cTn id="28" dur="500" fill="hold"/>
                                        <p:tgtEl>
                                          <p:spTgt spid="17"/>
                                        </p:tgtEl>
                                        <p:attrNameLst>
                                          <p:attrName>ppt_w</p:attrName>
                                        </p:attrNameLst>
                                      </p:cBhvr>
                                      <p:tavLst>
                                        <p:tav tm="0">
                                          <p:val>
                                            <p:fltVal val="0"/>
                                          </p:val>
                                        </p:tav>
                                        <p:tav tm="100000">
                                          <p:val>
                                            <p:strVal val="#ppt_w"/>
                                          </p:val>
                                        </p:tav>
                                      </p:tavLst>
                                    </p:anim>
                                    <p:anim calcmode="lin" valueType="num">
                                      <p:cBhvr>
                                        <p:cTn id="29" dur="500" fill="hold"/>
                                        <p:tgtEl>
                                          <p:spTgt spid="17"/>
                                        </p:tgtEl>
                                        <p:attrNameLst>
                                          <p:attrName>ppt_h</p:attrName>
                                        </p:attrNameLst>
                                      </p:cBhvr>
                                      <p:tavLst>
                                        <p:tav tm="0">
                                          <p:val>
                                            <p:fltVal val="0"/>
                                          </p:val>
                                        </p:tav>
                                        <p:tav tm="100000">
                                          <p:val>
                                            <p:strVal val="#ppt_h"/>
                                          </p:val>
                                        </p:tav>
                                      </p:tavLst>
                                    </p:anim>
                                    <p:animEffect transition="in" filter="fade">
                                      <p:cBhvr>
                                        <p:cTn id="30" dur="50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p:cTn id="35" dur="500" fill="hold"/>
                                        <p:tgtEl>
                                          <p:spTgt spid="22"/>
                                        </p:tgtEl>
                                        <p:attrNameLst>
                                          <p:attrName>ppt_w</p:attrName>
                                        </p:attrNameLst>
                                      </p:cBhvr>
                                      <p:tavLst>
                                        <p:tav tm="0">
                                          <p:val>
                                            <p:fltVal val="0"/>
                                          </p:val>
                                        </p:tav>
                                        <p:tav tm="100000">
                                          <p:val>
                                            <p:strVal val="#ppt_w"/>
                                          </p:val>
                                        </p:tav>
                                      </p:tavLst>
                                    </p:anim>
                                    <p:anim calcmode="lin" valueType="num">
                                      <p:cBhvr>
                                        <p:cTn id="36" dur="500" fill="hold"/>
                                        <p:tgtEl>
                                          <p:spTgt spid="22"/>
                                        </p:tgtEl>
                                        <p:attrNameLst>
                                          <p:attrName>ppt_h</p:attrName>
                                        </p:attrNameLst>
                                      </p:cBhvr>
                                      <p:tavLst>
                                        <p:tav tm="0">
                                          <p:val>
                                            <p:fltVal val="0"/>
                                          </p:val>
                                        </p:tav>
                                        <p:tav tm="100000">
                                          <p:val>
                                            <p:strVal val="#ppt_h"/>
                                          </p:val>
                                        </p:tav>
                                      </p:tavLst>
                                    </p:anim>
                                    <p:animEffect transition="in" filter="fade">
                                      <p:cBhvr>
                                        <p:cTn id="37" dur="500"/>
                                        <p:tgtEl>
                                          <p:spTgt spid="22"/>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18"/>
                                        </p:tgtEl>
                                        <p:attrNameLst>
                                          <p:attrName>style.visibility</p:attrName>
                                        </p:attrNameLst>
                                      </p:cBhvr>
                                      <p:to>
                                        <p:strVal val="visible"/>
                                      </p:to>
                                    </p:set>
                                    <p:anim calcmode="lin" valueType="num">
                                      <p:cBhvr>
                                        <p:cTn id="42" dur="500" fill="hold"/>
                                        <p:tgtEl>
                                          <p:spTgt spid="18"/>
                                        </p:tgtEl>
                                        <p:attrNameLst>
                                          <p:attrName>ppt_w</p:attrName>
                                        </p:attrNameLst>
                                      </p:cBhvr>
                                      <p:tavLst>
                                        <p:tav tm="0">
                                          <p:val>
                                            <p:fltVal val="0"/>
                                          </p:val>
                                        </p:tav>
                                        <p:tav tm="100000">
                                          <p:val>
                                            <p:strVal val="#ppt_w"/>
                                          </p:val>
                                        </p:tav>
                                      </p:tavLst>
                                    </p:anim>
                                    <p:anim calcmode="lin" valueType="num">
                                      <p:cBhvr>
                                        <p:cTn id="43" dur="500" fill="hold"/>
                                        <p:tgtEl>
                                          <p:spTgt spid="18"/>
                                        </p:tgtEl>
                                        <p:attrNameLst>
                                          <p:attrName>ppt_h</p:attrName>
                                        </p:attrNameLst>
                                      </p:cBhvr>
                                      <p:tavLst>
                                        <p:tav tm="0">
                                          <p:val>
                                            <p:fltVal val="0"/>
                                          </p:val>
                                        </p:tav>
                                        <p:tav tm="100000">
                                          <p:val>
                                            <p:strVal val="#ppt_h"/>
                                          </p:val>
                                        </p:tav>
                                      </p:tavLst>
                                    </p:anim>
                                    <p:animEffect transition="in" filter="fade">
                                      <p:cBhvr>
                                        <p:cTn id="44" dur="500"/>
                                        <p:tgtEl>
                                          <p:spTgt spid="18"/>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anim calcmode="lin" valueType="num">
                                      <p:cBhvr>
                                        <p:cTn id="49" dur="500" fill="hold"/>
                                        <p:tgtEl>
                                          <p:spTgt spid="23"/>
                                        </p:tgtEl>
                                        <p:attrNameLst>
                                          <p:attrName>ppt_w</p:attrName>
                                        </p:attrNameLst>
                                      </p:cBhvr>
                                      <p:tavLst>
                                        <p:tav tm="0">
                                          <p:val>
                                            <p:fltVal val="0"/>
                                          </p:val>
                                        </p:tav>
                                        <p:tav tm="100000">
                                          <p:val>
                                            <p:strVal val="#ppt_w"/>
                                          </p:val>
                                        </p:tav>
                                      </p:tavLst>
                                    </p:anim>
                                    <p:anim calcmode="lin" valueType="num">
                                      <p:cBhvr>
                                        <p:cTn id="50" dur="500" fill="hold"/>
                                        <p:tgtEl>
                                          <p:spTgt spid="23"/>
                                        </p:tgtEl>
                                        <p:attrNameLst>
                                          <p:attrName>ppt_h</p:attrName>
                                        </p:attrNameLst>
                                      </p:cBhvr>
                                      <p:tavLst>
                                        <p:tav tm="0">
                                          <p:val>
                                            <p:fltVal val="0"/>
                                          </p:val>
                                        </p:tav>
                                        <p:tav tm="100000">
                                          <p:val>
                                            <p:strVal val="#ppt_h"/>
                                          </p:val>
                                        </p:tav>
                                      </p:tavLst>
                                    </p:anim>
                                    <p:animEffect transition="in" filter="fade">
                                      <p:cBhvr>
                                        <p:cTn id="51" dur="500"/>
                                        <p:tgtEl>
                                          <p:spTgt spid="23"/>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24"/>
                                        </p:tgtEl>
                                        <p:attrNameLst>
                                          <p:attrName>style.visibility</p:attrName>
                                        </p:attrNameLst>
                                      </p:cBhvr>
                                      <p:to>
                                        <p:strVal val="visible"/>
                                      </p:to>
                                    </p:set>
                                    <p:anim calcmode="lin" valueType="num">
                                      <p:cBhvr>
                                        <p:cTn id="56" dur="500" fill="hold"/>
                                        <p:tgtEl>
                                          <p:spTgt spid="24"/>
                                        </p:tgtEl>
                                        <p:attrNameLst>
                                          <p:attrName>ppt_w</p:attrName>
                                        </p:attrNameLst>
                                      </p:cBhvr>
                                      <p:tavLst>
                                        <p:tav tm="0">
                                          <p:val>
                                            <p:fltVal val="0"/>
                                          </p:val>
                                        </p:tav>
                                        <p:tav tm="100000">
                                          <p:val>
                                            <p:strVal val="#ppt_w"/>
                                          </p:val>
                                        </p:tav>
                                      </p:tavLst>
                                    </p:anim>
                                    <p:anim calcmode="lin" valueType="num">
                                      <p:cBhvr>
                                        <p:cTn id="57" dur="500" fill="hold"/>
                                        <p:tgtEl>
                                          <p:spTgt spid="24"/>
                                        </p:tgtEl>
                                        <p:attrNameLst>
                                          <p:attrName>ppt_h</p:attrName>
                                        </p:attrNameLst>
                                      </p:cBhvr>
                                      <p:tavLst>
                                        <p:tav tm="0">
                                          <p:val>
                                            <p:fltVal val="0"/>
                                          </p:val>
                                        </p:tav>
                                        <p:tav tm="100000">
                                          <p:val>
                                            <p:strVal val="#ppt_h"/>
                                          </p:val>
                                        </p:tav>
                                      </p:tavLst>
                                    </p:anim>
                                    <p:animEffect transition="in" filter="fade">
                                      <p:cBhvr>
                                        <p:cTn id="5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6304" y="-73804"/>
            <a:ext cx="7543800" cy="1207008"/>
          </a:xfrm>
        </p:spPr>
        <p:txBody>
          <a:bodyPr/>
          <a:lstStyle/>
          <a:p>
            <a:r>
              <a:rPr lang="en-US" dirty="0"/>
              <a:t>Hazards? What do you See?</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82172" y="1865168"/>
            <a:ext cx="2613312" cy="1959984"/>
          </a:xfrm>
          <a:prstGeom prst="rect">
            <a:avLst/>
          </a:prstGeom>
          <a:ln>
            <a:solidFill>
              <a:schemeClr val="tx1"/>
            </a:solidFill>
          </a:ln>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84831" y="2246161"/>
            <a:ext cx="2906864" cy="2906864"/>
          </a:xfrm>
          <a:prstGeom prst="rect">
            <a:avLst/>
          </a:prstGeom>
          <a:ln w="22225">
            <a:solidFill>
              <a:schemeClr val="tx1"/>
            </a:solidFill>
          </a:ln>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34100" y="3932417"/>
            <a:ext cx="2959988" cy="1917123"/>
          </a:xfrm>
          <a:prstGeom prst="rect">
            <a:avLst/>
          </a:prstGeom>
          <a:ln>
            <a:solidFill>
              <a:schemeClr val="tx1"/>
            </a:solidFill>
          </a:ln>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1756" y="2246162"/>
            <a:ext cx="2350564" cy="3506009"/>
          </a:xfrm>
          <a:prstGeom prst="rect">
            <a:avLst/>
          </a:prstGeom>
          <a:ln>
            <a:solidFill>
              <a:schemeClr val="tx1"/>
            </a:solidFill>
          </a:ln>
        </p:spPr>
      </p:pic>
      <p:grpSp>
        <p:nvGrpSpPr>
          <p:cNvPr id="15" name="Group 14"/>
          <p:cNvGrpSpPr/>
          <p:nvPr/>
        </p:nvGrpSpPr>
        <p:grpSpPr>
          <a:xfrm>
            <a:off x="6970305" y="1752601"/>
            <a:ext cx="1803893" cy="1092560"/>
            <a:chOff x="9293740" y="1193800"/>
            <a:chExt cx="2405190" cy="1456747"/>
          </a:xfrm>
        </p:grpSpPr>
        <p:pic>
          <p:nvPicPr>
            <p:cNvPr id="4" name="Picture 3"/>
            <p:cNvPicPr>
              <a:picLocks noChangeAspect="1"/>
            </p:cNvPicPr>
            <p:nvPr/>
          </p:nvPicPr>
          <p:blipFill>
            <a:blip r:embed="rId6"/>
            <a:stretch>
              <a:fillRect/>
            </a:stretch>
          </p:blipFill>
          <p:spPr>
            <a:xfrm>
              <a:off x="10283626" y="1644620"/>
              <a:ext cx="524301" cy="1005927"/>
            </a:xfrm>
            <a:prstGeom prst="rect">
              <a:avLst/>
            </a:prstGeom>
          </p:spPr>
        </p:pic>
        <p:sp>
          <p:nvSpPr>
            <p:cNvPr id="10" name="TextBox 9"/>
            <p:cNvSpPr txBox="1"/>
            <p:nvPr/>
          </p:nvSpPr>
          <p:spPr>
            <a:xfrm>
              <a:off x="9293740" y="1193800"/>
              <a:ext cx="2405190" cy="677108"/>
            </a:xfrm>
            <a:prstGeom prst="rect">
              <a:avLst/>
            </a:prstGeom>
            <a:solidFill>
              <a:srgbClr val="FFC000"/>
            </a:solidFill>
            <a:ln w="19050">
              <a:solidFill>
                <a:srgbClr val="FF0000"/>
              </a:solidFill>
            </a:ln>
          </p:spPr>
          <p:txBody>
            <a:bodyPr wrap="square" rtlCol="0">
              <a:spAutoFit/>
            </a:bodyPr>
            <a:lstStyle/>
            <a:p>
              <a:r>
                <a:rPr lang="en-US" sz="900" u="sng" dirty="0">
                  <a:solidFill>
                    <a:prstClr val="black"/>
                  </a:solidFill>
                  <a:latin typeface="Georgia" panose="02040502050405020303"/>
                </a:rPr>
                <a:t>Trenches 5 feet (1.5 meters) deep or greater </a:t>
              </a:r>
              <a:r>
                <a:rPr lang="en-US" sz="900" b="1" dirty="0">
                  <a:solidFill>
                    <a:prstClr val="black"/>
                  </a:solidFill>
                  <a:latin typeface="Georgia" panose="02040502050405020303"/>
                </a:rPr>
                <a:t>require</a:t>
              </a:r>
              <a:r>
                <a:rPr lang="en-US" sz="900" dirty="0">
                  <a:solidFill>
                    <a:prstClr val="black"/>
                  </a:solidFill>
                  <a:latin typeface="Georgia" panose="02040502050405020303"/>
                </a:rPr>
                <a:t> a protective system</a:t>
              </a:r>
              <a:endParaRPr lang="en-US" sz="900" dirty="0"/>
            </a:p>
          </p:txBody>
        </p:sp>
      </p:grpSp>
      <p:grpSp>
        <p:nvGrpSpPr>
          <p:cNvPr id="16" name="Group 15"/>
          <p:cNvGrpSpPr/>
          <p:nvPr/>
        </p:nvGrpSpPr>
        <p:grpSpPr>
          <a:xfrm>
            <a:off x="6353244" y="3704451"/>
            <a:ext cx="2740844" cy="566437"/>
            <a:chOff x="8470991" y="3796267"/>
            <a:chExt cx="3654459" cy="755249"/>
          </a:xfrm>
        </p:grpSpPr>
        <p:pic>
          <p:nvPicPr>
            <p:cNvPr id="9" name="Picture 8"/>
            <p:cNvPicPr>
              <a:picLocks noChangeAspect="1"/>
            </p:cNvPicPr>
            <p:nvPr/>
          </p:nvPicPr>
          <p:blipFill>
            <a:blip r:embed="rId6"/>
            <a:stretch>
              <a:fillRect/>
            </a:stretch>
          </p:blipFill>
          <p:spPr>
            <a:xfrm rot="2997311">
              <a:off x="9739963" y="3786402"/>
              <a:ext cx="524301" cy="1005927"/>
            </a:xfrm>
            <a:prstGeom prst="rect">
              <a:avLst/>
            </a:prstGeom>
          </p:spPr>
        </p:pic>
        <p:sp>
          <p:nvSpPr>
            <p:cNvPr id="14" name="TextBox 13"/>
            <p:cNvSpPr txBox="1"/>
            <p:nvPr/>
          </p:nvSpPr>
          <p:spPr>
            <a:xfrm>
              <a:off x="8470991" y="3796267"/>
              <a:ext cx="3654459" cy="492442"/>
            </a:xfrm>
            <a:prstGeom prst="rect">
              <a:avLst/>
            </a:prstGeom>
            <a:solidFill>
              <a:srgbClr val="FFC000"/>
            </a:solidFill>
            <a:ln w="19050">
              <a:solidFill>
                <a:srgbClr val="FF0000"/>
              </a:solidFill>
            </a:ln>
          </p:spPr>
          <p:txBody>
            <a:bodyPr wrap="square" rtlCol="0">
              <a:spAutoFit/>
            </a:bodyPr>
            <a:lstStyle/>
            <a:p>
              <a:r>
                <a:rPr lang="en-US" sz="900" dirty="0">
                  <a:latin typeface="+mj-lt"/>
                </a:rPr>
                <a:t>Ladders must be placed from bottom of excavation and extend 3ft above ground level </a:t>
              </a:r>
            </a:p>
          </p:txBody>
        </p:sp>
      </p:grpSp>
      <p:grpSp>
        <p:nvGrpSpPr>
          <p:cNvPr id="18" name="Group 17"/>
          <p:cNvGrpSpPr/>
          <p:nvPr/>
        </p:nvGrpSpPr>
        <p:grpSpPr>
          <a:xfrm>
            <a:off x="1515786" y="2721236"/>
            <a:ext cx="1803893" cy="1057642"/>
            <a:chOff x="2021048" y="2485314"/>
            <a:chExt cx="2405190" cy="1410189"/>
          </a:xfrm>
        </p:grpSpPr>
        <p:pic>
          <p:nvPicPr>
            <p:cNvPr id="12" name="Picture 11"/>
            <p:cNvPicPr>
              <a:picLocks noChangeAspect="1"/>
            </p:cNvPicPr>
            <p:nvPr/>
          </p:nvPicPr>
          <p:blipFill>
            <a:blip r:embed="rId7"/>
            <a:stretch>
              <a:fillRect/>
            </a:stretch>
          </p:blipFill>
          <p:spPr>
            <a:xfrm rot="1327693">
              <a:off x="2351886" y="2889576"/>
              <a:ext cx="524301" cy="1005927"/>
            </a:xfrm>
            <a:prstGeom prst="rect">
              <a:avLst/>
            </a:prstGeom>
          </p:spPr>
        </p:pic>
        <p:sp>
          <p:nvSpPr>
            <p:cNvPr id="17" name="TextBox 16"/>
            <p:cNvSpPr txBox="1"/>
            <p:nvPr/>
          </p:nvSpPr>
          <p:spPr>
            <a:xfrm>
              <a:off x="2021048" y="2485314"/>
              <a:ext cx="2405190" cy="677108"/>
            </a:xfrm>
            <a:prstGeom prst="rect">
              <a:avLst/>
            </a:prstGeom>
            <a:solidFill>
              <a:srgbClr val="FFC000"/>
            </a:solidFill>
            <a:ln w="19050">
              <a:solidFill>
                <a:srgbClr val="FF0000"/>
              </a:solidFill>
            </a:ln>
          </p:spPr>
          <p:txBody>
            <a:bodyPr wrap="square" rtlCol="0">
              <a:spAutoFit/>
            </a:bodyPr>
            <a:lstStyle/>
            <a:p>
              <a:r>
                <a:rPr lang="en-US" sz="900" u="sng" dirty="0">
                  <a:solidFill>
                    <a:prstClr val="black"/>
                  </a:solidFill>
                  <a:latin typeface="Georgia" panose="02040502050405020303"/>
                </a:rPr>
                <a:t>Trenches 5 feet (1.5 meters) deep or greater </a:t>
              </a:r>
              <a:r>
                <a:rPr lang="en-US" sz="900" b="1" dirty="0">
                  <a:solidFill>
                    <a:prstClr val="black"/>
                  </a:solidFill>
                  <a:latin typeface="Georgia" panose="02040502050405020303"/>
                </a:rPr>
                <a:t>require</a:t>
              </a:r>
              <a:r>
                <a:rPr lang="en-US" sz="900" dirty="0">
                  <a:solidFill>
                    <a:prstClr val="black"/>
                  </a:solidFill>
                  <a:latin typeface="Georgia" panose="02040502050405020303"/>
                </a:rPr>
                <a:t> a protective system</a:t>
              </a:r>
              <a:endParaRPr lang="en-US" sz="900" dirty="0"/>
            </a:p>
          </p:txBody>
        </p:sp>
      </p:grpSp>
      <p:grpSp>
        <p:nvGrpSpPr>
          <p:cNvPr id="21" name="Group 20"/>
          <p:cNvGrpSpPr/>
          <p:nvPr/>
        </p:nvGrpSpPr>
        <p:grpSpPr>
          <a:xfrm>
            <a:off x="861757" y="2246162"/>
            <a:ext cx="1422995" cy="926046"/>
            <a:chOff x="1149009" y="1851882"/>
            <a:chExt cx="1897326" cy="1234728"/>
          </a:xfrm>
        </p:grpSpPr>
        <p:pic>
          <p:nvPicPr>
            <p:cNvPr id="3" name="Picture 2"/>
            <p:cNvPicPr>
              <a:picLocks noChangeAspect="1"/>
            </p:cNvPicPr>
            <p:nvPr/>
          </p:nvPicPr>
          <p:blipFill>
            <a:blip r:embed="rId6"/>
            <a:stretch>
              <a:fillRect/>
            </a:stretch>
          </p:blipFill>
          <p:spPr>
            <a:xfrm rot="2548404">
              <a:off x="1149009" y="2080683"/>
              <a:ext cx="524301" cy="1005927"/>
            </a:xfrm>
            <a:prstGeom prst="rect">
              <a:avLst/>
            </a:prstGeom>
          </p:spPr>
        </p:pic>
        <p:sp>
          <p:nvSpPr>
            <p:cNvPr id="19" name="TextBox 18"/>
            <p:cNvSpPr txBox="1"/>
            <p:nvPr/>
          </p:nvSpPr>
          <p:spPr>
            <a:xfrm>
              <a:off x="1299673" y="1851882"/>
              <a:ext cx="1746662" cy="492443"/>
            </a:xfrm>
            <a:prstGeom prst="rect">
              <a:avLst/>
            </a:prstGeom>
            <a:solidFill>
              <a:srgbClr val="FFC000"/>
            </a:solidFill>
            <a:ln w="19050">
              <a:solidFill>
                <a:srgbClr val="FF0000"/>
              </a:solidFill>
            </a:ln>
          </p:spPr>
          <p:txBody>
            <a:bodyPr wrap="square" rtlCol="0">
              <a:spAutoFit/>
            </a:bodyPr>
            <a:lstStyle/>
            <a:p>
              <a:r>
                <a:rPr lang="en-US" sz="900" dirty="0">
                  <a:latin typeface="+mj-lt"/>
                </a:rPr>
                <a:t>Shoring must extend </a:t>
              </a:r>
              <a:r>
                <a:rPr lang="en-US" sz="900" u="sng" dirty="0">
                  <a:latin typeface="+mj-lt"/>
                </a:rPr>
                <a:t>&gt;</a:t>
              </a:r>
              <a:r>
                <a:rPr lang="en-US" sz="900" dirty="0">
                  <a:latin typeface="+mj-lt"/>
                </a:rPr>
                <a:t> 18” above excavation</a:t>
              </a:r>
            </a:p>
          </p:txBody>
        </p:sp>
      </p:grpSp>
      <p:grpSp>
        <p:nvGrpSpPr>
          <p:cNvPr id="22" name="Group 21"/>
          <p:cNvGrpSpPr/>
          <p:nvPr/>
        </p:nvGrpSpPr>
        <p:grpSpPr>
          <a:xfrm>
            <a:off x="4006309" y="2146739"/>
            <a:ext cx="1803893" cy="1002015"/>
            <a:chOff x="5341745" y="1719319"/>
            <a:chExt cx="2405190" cy="1336020"/>
          </a:xfrm>
        </p:grpSpPr>
        <p:pic>
          <p:nvPicPr>
            <p:cNvPr id="20" name="Picture 19"/>
            <p:cNvPicPr>
              <a:picLocks noChangeAspect="1"/>
            </p:cNvPicPr>
            <p:nvPr/>
          </p:nvPicPr>
          <p:blipFill>
            <a:blip r:embed="rId8"/>
            <a:stretch>
              <a:fillRect/>
            </a:stretch>
          </p:blipFill>
          <p:spPr>
            <a:xfrm>
              <a:off x="5711836" y="1915288"/>
              <a:ext cx="871804" cy="1140051"/>
            </a:xfrm>
            <a:prstGeom prst="rect">
              <a:avLst/>
            </a:prstGeom>
          </p:spPr>
        </p:pic>
        <p:sp>
          <p:nvSpPr>
            <p:cNvPr id="11" name="TextBox 10"/>
            <p:cNvSpPr txBox="1"/>
            <p:nvPr/>
          </p:nvSpPr>
          <p:spPr>
            <a:xfrm>
              <a:off x="5341745" y="1719319"/>
              <a:ext cx="2405190" cy="677108"/>
            </a:xfrm>
            <a:prstGeom prst="rect">
              <a:avLst/>
            </a:prstGeom>
            <a:solidFill>
              <a:srgbClr val="FFC000"/>
            </a:solidFill>
            <a:ln w="19050">
              <a:solidFill>
                <a:srgbClr val="FF0000"/>
              </a:solidFill>
            </a:ln>
          </p:spPr>
          <p:txBody>
            <a:bodyPr wrap="square" rtlCol="0">
              <a:spAutoFit/>
            </a:bodyPr>
            <a:lstStyle/>
            <a:p>
              <a:r>
                <a:rPr lang="en-US" sz="900" u="sng" dirty="0">
                  <a:solidFill>
                    <a:prstClr val="black"/>
                  </a:solidFill>
                  <a:latin typeface="Georgia" panose="02040502050405020303"/>
                </a:rPr>
                <a:t>Trenches 5 feet (1.5 meters) deep or greater </a:t>
              </a:r>
              <a:r>
                <a:rPr lang="en-US" sz="900" b="1" dirty="0">
                  <a:solidFill>
                    <a:prstClr val="black"/>
                  </a:solidFill>
                  <a:latin typeface="Georgia" panose="02040502050405020303"/>
                </a:rPr>
                <a:t>require</a:t>
              </a:r>
              <a:r>
                <a:rPr lang="en-US" sz="900" dirty="0">
                  <a:solidFill>
                    <a:prstClr val="black"/>
                  </a:solidFill>
                  <a:latin typeface="Georgia" panose="02040502050405020303"/>
                </a:rPr>
                <a:t> a protective system</a:t>
              </a:r>
              <a:endParaRPr lang="en-US" sz="900" dirty="0"/>
            </a:p>
          </p:txBody>
        </p:sp>
      </p:grpSp>
      <p:grpSp>
        <p:nvGrpSpPr>
          <p:cNvPr id="24" name="Group 23"/>
          <p:cNvGrpSpPr/>
          <p:nvPr/>
        </p:nvGrpSpPr>
        <p:grpSpPr>
          <a:xfrm>
            <a:off x="5853156" y="4602919"/>
            <a:ext cx="1533237" cy="576122"/>
            <a:chOff x="7804208" y="4994224"/>
            <a:chExt cx="2044316" cy="768163"/>
          </a:xfrm>
        </p:grpSpPr>
        <p:pic>
          <p:nvPicPr>
            <p:cNvPr id="13" name="Picture 12"/>
            <p:cNvPicPr>
              <a:picLocks noChangeAspect="1"/>
            </p:cNvPicPr>
            <p:nvPr/>
          </p:nvPicPr>
          <p:blipFill>
            <a:blip r:embed="rId9"/>
            <a:stretch>
              <a:fillRect/>
            </a:stretch>
          </p:blipFill>
          <p:spPr>
            <a:xfrm rot="12247194">
              <a:off x="8738956" y="4994224"/>
              <a:ext cx="1109568" cy="768163"/>
            </a:xfrm>
            <a:prstGeom prst="rect">
              <a:avLst/>
            </a:prstGeom>
          </p:spPr>
        </p:pic>
        <p:sp>
          <p:nvSpPr>
            <p:cNvPr id="23" name="TextBox 22"/>
            <p:cNvSpPr txBox="1"/>
            <p:nvPr/>
          </p:nvSpPr>
          <p:spPr>
            <a:xfrm>
              <a:off x="7804208" y="5058556"/>
              <a:ext cx="1333565" cy="677108"/>
            </a:xfrm>
            <a:prstGeom prst="rect">
              <a:avLst/>
            </a:prstGeom>
            <a:solidFill>
              <a:srgbClr val="FFC000"/>
            </a:solidFill>
            <a:ln w="19050">
              <a:solidFill>
                <a:srgbClr val="FF0000"/>
              </a:solidFill>
            </a:ln>
          </p:spPr>
          <p:txBody>
            <a:bodyPr wrap="square" rtlCol="0">
              <a:spAutoFit/>
            </a:bodyPr>
            <a:lstStyle/>
            <a:p>
              <a:r>
                <a:rPr lang="en-US" sz="900" dirty="0">
                  <a:latin typeface="+mj-lt"/>
                </a:rPr>
                <a:t>Is the protection adequate for the excavation?</a:t>
              </a:r>
            </a:p>
          </p:txBody>
        </p:sp>
      </p:grpSp>
      <p:sp>
        <p:nvSpPr>
          <p:cNvPr id="25" name="TextBox 24"/>
          <p:cNvSpPr txBox="1"/>
          <p:nvPr/>
        </p:nvSpPr>
        <p:spPr>
          <a:xfrm>
            <a:off x="766806" y="5020060"/>
            <a:ext cx="1000174" cy="507831"/>
          </a:xfrm>
          <a:prstGeom prst="rect">
            <a:avLst/>
          </a:prstGeom>
          <a:solidFill>
            <a:srgbClr val="FFC000"/>
          </a:solidFill>
          <a:ln w="19050">
            <a:solidFill>
              <a:srgbClr val="FF0000"/>
            </a:solidFill>
          </a:ln>
        </p:spPr>
        <p:txBody>
          <a:bodyPr wrap="square" rtlCol="0">
            <a:spAutoFit/>
          </a:bodyPr>
          <a:lstStyle/>
          <a:p>
            <a:r>
              <a:rPr lang="en-US" sz="900" dirty="0">
                <a:latin typeface="+mj-lt"/>
              </a:rPr>
              <a:t>Is the protection adequate for the excavation?</a:t>
            </a:r>
          </a:p>
        </p:txBody>
      </p:sp>
      <p:sp>
        <p:nvSpPr>
          <p:cNvPr id="26" name="TextBox 25"/>
          <p:cNvSpPr txBox="1"/>
          <p:nvPr/>
        </p:nvSpPr>
        <p:spPr>
          <a:xfrm>
            <a:off x="3319678" y="4121241"/>
            <a:ext cx="596258" cy="369332"/>
          </a:xfrm>
          <a:prstGeom prst="rect">
            <a:avLst/>
          </a:prstGeom>
          <a:solidFill>
            <a:srgbClr val="FFC000"/>
          </a:solidFill>
          <a:ln w="19050">
            <a:solidFill>
              <a:srgbClr val="FF0000"/>
            </a:solidFill>
          </a:ln>
        </p:spPr>
        <p:txBody>
          <a:bodyPr wrap="square" rtlCol="0">
            <a:spAutoFit/>
          </a:bodyPr>
          <a:lstStyle/>
          <a:p>
            <a:r>
              <a:rPr lang="en-US" sz="900" dirty="0">
                <a:latin typeface="+mj-lt"/>
              </a:rPr>
              <a:t>Ladder? Access?</a:t>
            </a:r>
          </a:p>
        </p:txBody>
      </p:sp>
      <p:sp>
        <p:nvSpPr>
          <p:cNvPr id="27" name="TextBox 26"/>
          <p:cNvSpPr txBox="1"/>
          <p:nvPr/>
        </p:nvSpPr>
        <p:spPr>
          <a:xfrm>
            <a:off x="1881835" y="3996394"/>
            <a:ext cx="596258" cy="369332"/>
          </a:xfrm>
          <a:prstGeom prst="rect">
            <a:avLst/>
          </a:prstGeom>
          <a:solidFill>
            <a:srgbClr val="FFC000"/>
          </a:solidFill>
          <a:ln w="19050">
            <a:solidFill>
              <a:srgbClr val="FF0000"/>
            </a:solidFill>
          </a:ln>
        </p:spPr>
        <p:txBody>
          <a:bodyPr wrap="square" rtlCol="0">
            <a:spAutoFit/>
          </a:bodyPr>
          <a:lstStyle/>
          <a:p>
            <a:r>
              <a:rPr lang="en-US" sz="900" dirty="0">
                <a:latin typeface="+mj-lt"/>
              </a:rPr>
              <a:t>Ladder? Access?</a:t>
            </a:r>
          </a:p>
        </p:txBody>
      </p:sp>
      <p:sp>
        <p:nvSpPr>
          <p:cNvPr id="28" name="TextBox 27"/>
          <p:cNvSpPr txBox="1"/>
          <p:nvPr/>
        </p:nvSpPr>
        <p:spPr>
          <a:xfrm>
            <a:off x="802386" y="5568712"/>
            <a:ext cx="6611667" cy="300082"/>
          </a:xfrm>
          <a:prstGeom prst="rect">
            <a:avLst/>
          </a:prstGeom>
          <a:solidFill>
            <a:srgbClr val="FFFF00"/>
          </a:solidFill>
          <a:ln>
            <a:solidFill>
              <a:schemeClr val="tx1"/>
            </a:solidFill>
          </a:ln>
        </p:spPr>
        <p:txBody>
          <a:bodyPr wrap="square" rtlCol="0">
            <a:spAutoFit/>
          </a:bodyPr>
          <a:lstStyle/>
          <a:p>
            <a:pPr marL="205740" lvl="1"/>
            <a:r>
              <a:rPr lang="en-US" sz="1350" dirty="0"/>
              <a:t>Remove any employee in the excavation working outside the protection system.</a:t>
            </a:r>
          </a:p>
        </p:txBody>
      </p:sp>
    </p:spTree>
    <p:extLst>
      <p:ext uri="{BB962C8B-B14F-4D97-AF65-F5344CB8AC3E}">
        <p14:creationId xmlns:p14="http://schemas.microsoft.com/office/powerpoint/2010/main" val="3333738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p:cTn id="14" dur="500" fill="hold"/>
                                        <p:tgtEl>
                                          <p:spTgt spid="18"/>
                                        </p:tgtEl>
                                        <p:attrNameLst>
                                          <p:attrName>ppt_w</p:attrName>
                                        </p:attrNameLst>
                                      </p:cBhvr>
                                      <p:tavLst>
                                        <p:tav tm="0">
                                          <p:val>
                                            <p:fltVal val="0"/>
                                          </p:val>
                                        </p:tav>
                                        <p:tav tm="100000">
                                          <p:val>
                                            <p:strVal val="#ppt_w"/>
                                          </p:val>
                                        </p:tav>
                                      </p:tavLst>
                                    </p:anim>
                                    <p:anim calcmode="lin" valueType="num">
                                      <p:cBhvr>
                                        <p:cTn id="15" dur="500" fill="hold"/>
                                        <p:tgtEl>
                                          <p:spTgt spid="18"/>
                                        </p:tgtEl>
                                        <p:attrNameLst>
                                          <p:attrName>ppt_h</p:attrName>
                                        </p:attrNameLst>
                                      </p:cBhvr>
                                      <p:tavLst>
                                        <p:tav tm="0">
                                          <p:val>
                                            <p:fltVal val="0"/>
                                          </p:val>
                                        </p:tav>
                                        <p:tav tm="100000">
                                          <p:val>
                                            <p:strVal val="#ppt_h"/>
                                          </p:val>
                                        </p:tav>
                                      </p:tavLst>
                                    </p:anim>
                                    <p:animEffect transition="in" filter="fade">
                                      <p:cBhvr>
                                        <p:cTn id="16" dur="500"/>
                                        <p:tgtEl>
                                          <p:spTgt spid="1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p:cTn id="21" dur="500" fill="hold"/>
                                        <p:tgtEl>
                                          <p:spTgt spid="22"/>
                                        </p:tgtEl>
                                        <p:attrNameLst>
                                          <p:attrName>ppt_w</p:attrName>
                                        </p:attrNameLst>
                                      </p:cBhvr>
                                      <p:tavLst>
                                        <p:tav tm="0">
                                          <p:val>
                                            <p:fltVal val="0"/>
                                          </p:val>
                                        </p:tav>
                                        <p:tav tm="100000">
                                          <p:val>
                                            <p:strVal val="#ppt_w"/>
                                          </p:val>
                                        </p:tav>
                                      </p:tavLst>
                                    </p:anim>
                                    <p:anim calcmode="lin" valueType="num">
                                      <p:cBhvr>
                                        <p:cTn id="22" dur="500" fill="hold"/>
                                        <p:tgtEl>
                                          <p:spTgt spid="22"/>
                                        </p:tgtEl>
                                        <p:attrNameLst>
                                          <p:attrName>ppt_h</p:attrName>
                                        </p:attrNameLst>
                                      </p:cBhvr>
                                      <p:tavLst>
                                        <p:tav tm="0">
                                          <p:val>
                                            <p:fltVal val="0"/>
                                          </p:val>
                                        </p:tav>
                                        <p:tav tm="100000">
                                          <p:val>
                                            <p:strVal val="#ppt_h"/>
                                          </p:val>
                                        </p:tav>
                                      </p:tavLst>
                                    </p:anim>
                                    <p:animEffect transition="in" filter="fade">
                                      <p:cBhvr>
                                        <p:cTn id="23" dur="500"/>
                                        <p:tgtEl>
                                          <p:spTgt spid="2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p:cTn id="28" dur="500" fill="hold"/>
                                        <p:tgtEl>
                                          <p:spTgt spid="15"/>
                                        </p:tgtEl>
                                        <p:attrNameLst>
                                          <p:attrName>ppt_w</p:attrName>
                                        </p:attrNameLst>
                                      </p:cBhvr>
                                      <p:tavLst>
                                        <p:tav tm="0">
                                          <p:val>
                                            <p:fltVal val="0"/>
                                          </p:val>
                                        </p:tav>
                                        <p:tav tm="100000">
                                          <p:val>
                                            <p:strVal val="#ppt_w"/>
                                          </p:val>
                                        </p:tav>
                                      </p:tavLst>
                                    </p:anim>
                                    <p:anim calcmode="lin" valueType="num">
                                      <p:cBhvr>
                                        <p:cTn id="29" dur="500" fill="hold"/>
                                        <p:tgtEl>
                                          <p:spTgt spid="15"/>
                                        </p:tgtEl>
                                        <p:attrNameLst>
                                          <p:attrName>ppt_h</p:attrName>
                                        </p:attrNameLst>
                                      </p:cBhvr>
                                      <p:tavLst>
                                        <p:tav tm="0">
                                          <p:val>
                                            <p:fltVal val="0"/>
                                          </p:val>
                                        </p:tav>
                                        <p:tav tm="100000">
                                          <p:val>
                                            <p:strVal val="#ppt_h"/>
                                          </p:val>
                                        </p:tav>
                                      </p:tavLst>
                                    </p:anim>
                                    <p:animEffect transition="in" filter="fade">
                                      <p:cBhvr>
                                        <p:cTn id="30" dur="500"/>
                                        <p:tgtEl>
                                          <p:spTgt spid="15"/>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p:cTn id="35" dur="500" fill="hold"/>
                                        <p:tgtEl>
                                          <p:spTgt spid="16"/>
                                        </p:tgtEl>
                                        <p:attrNameLst>
                                          <p:attrName>ppt_w</p:attrName>
                                        </p:attrNameLst>
                                      </p:cBhvr>
                                      <p:tavLst>
                                        <p:tav tm="0">
                                          <p:val>
                                            <p:fltVal val="0"/>
                                          </p:val>
                                        </p:tav>
                                        <p:tav tm="100000">
                                          <p:val>
                                            <p:strVal val="#ppt_w"/>
                                          </p:val>
                                        </p:tav>
                                      </p:tavLst>
                                    </p:anim>
                                    <p:anim calcmode="lin" valueType="num">
                                      <p:cBhvr>
                                        <p:cTn id="36" dur="500" fill="hold"/>
                                        <p:tgtEl>
                                          <p:spTgt spid="16"/>
                                        </p:tgtEl>
                                        <p:attrNameLst>
                                          <p:attrName>ppt_h</p:attrName>
                                        </p:attrNameLst>
                                      </p:cBhvr>
                                      <p:tavLst>
                                        <p:tav tm="0">
                                          <p:val>
                                            <p:fltVal val="0"/>
                                          </p:val>
                                        </p:tav>
                                        <p:tav tm="100000">
                                          <p:val>
                                            <p:strVal val="#ppt_h"/>
                                          </p:val>
                                        </p:tav>
                                      </p:tavLst>
                                    </p:anim>
                                    <p:animEffect transition="in" filter="fade">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p:cTn id="42" dur="500" fill="hold"/>
                                        <p:tgtEl>
                                          <p:spTgt spid="24"/>
                                        </p:tgtEl>
                                        <p:attrNameLst>
                                          <p:attrName>ppt_w</p:attrName>
                                        </p:attrNameLst>
                                      </p:cBhvr>
                                      <p:tavLst>
                                        <p:tav tm="0">
                                          <p:val>
                                            <p:fltVal val="0"/>
                                          </p:val>
                                        </p:tav>
                                        <p:tav tm="100000">
                                          <p:val>
                                            <p:strVal val="#ppt_w"/>
                                          </p:val>
                                        </p:tav>
                                      </p:tavLst>
                                    </p:anim>
                                    <p:anim calcmode="lin" valueType="num">
                                      <p:cBhvr>
                                        <p:cTn id="43" dur="500" fill="hold"/>
                                        <p:tgtEl>
                                          <p:spTgt spid="24"/>
                                        </p:tgtEl>
                                        <p:attrNameLst>
                                          <p:attrName>ppt_h</p:attrName>
                                        </p:attrNameLst>
                                      </p:cBhvr>
                                      <p:tavLst>
                                        <p:tav tm="0">
                                          <p:val>
                                            <p:fltVal val="0"/>
                                          </p:val>
                                        </p:tav>
                                        <p:tav tm="100000">
                                          <p:val>
                                            <p:strVal val="#ppt_h"/>
                                          </p:val>
                                        </p:tav>
                                      </p:tavLst>
                                    </p:anim>
                                    <p:animEffect transition="in" filter="fade">
                                      <p:cBhvr>
                                        <p:cTn id="44" dur="500"/>
                                        <p:tgtEl>
                                          <p:spTgt spid="24"/>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25"/>
                                        </p:tgtEl>
                                        <p:attrNameLst>
                                          <p:attrName>style.visibility</p:attrName>
                                        </p:attrNameLst>
                                      </p:cBhvr>
                                      <p:to>
                                        <p:strVal val="visible"/>
                                      </p:to>
                                    </p:set>
                                    <p:anim calcmode="lin" valueType="num">
                                      <p:cBhvr>
                                        <p:cTn id="49" dur="500" fill="hold"/>
                                        <p:tgtEl>
                                          <p:spTgt spid="25"/>
                                        </p:tgtEl>
                                        <p:attrNameLst>
                                          <p:attrName>ppt_w</p:attrName>
                                        </p:attrNameLst>
                                      </p:cBhvr>
                                      <p:tavLst>
                                        <p:tav tm="0">
                                          <p:val>
                                            <p:fltVal val="0"/>
                                          </p:val>
                                        </p:tav>
                                        <p:tav tm="100000">
                                          <p:val>
                                            <p:strVal val="#ppt_w"/>
                                          </p:val>
                                        </p:tav>
                                      </p:tavLst>
                                    </p:anim>
                                    <p:anim calcmode="lin" valueType="num">
                                      <p:cBhvr>
                                        <p:cTn id="50" dur="500" fill="hold"/>
                                        <p:tgtEl>
                                          <p:spTgt spid="25"/>
                                        </p:tgtEl>
                                        <p:attrNameLst>
                                          <p:attrName>ppt_h</p:attrName>
                                        </p:attrNameLst>
                                      </p:cBhvr>
                                      <p:tavLst>
                                        <p:tav tm="0">
                                          <p:val>
                                            <p:fltVal val="0"/>
                                          </p:val>
                                        </p:tav>
                                        <p:tav tm="100000">
                                          <p:val>
                                            <p:strVal val="#ppt_h"/>
                                          </p:val>
                                        </p:tav>
                                      </p:tavLst>
                                    </p:anim>
                                    <p:animEffect transition="in" filter="fade">
                                      <p:cBhvr>
                                        <p:cTn id="51" dur="500"/>
                                        <p:tgtEl>
                                          <p:spTgt spid="25"/>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26"/>
                                        </p:tgtEl>
                                        <p:attrNameLst>
                                          <p:attrName>style.visibility</p:attrName>
                                        </p:attrNameLst>
                                      </p:cBhvr>
                                      <p:to>
                                        <p:strVal val="visible"/>
                                      </p:to>
                                    </p:set>
                                    <p:anim calcmode="lin" valueType="num">
                                      <p:cBhvr>
                                        <p:cTn id="56" dur="500" fill="hold"/>
                                        <p:tgtEl>
                                          <p:spTgt spid="26"/>
                                        </p:tgtEl>
                                        <p:attrNameLst>
                                          <p:attrName>ppt_w</p:attrName>
                                        </p:attrNameLst>
                                      </p:cBhvr>
                                      <p:tavLst>
                                        <p:tav tm="0">
                                          <p:val>
                                            <p:fltVal val="0"/>
                                          </p:val>
                                        </p:tav>
                                        <p:tav tm="100000">
                                          <p:val>
                                            <p:strVal val="#ppt_w"/>
                                          </p:val>
                                        </p:tav>
                                      </p:tavLst>
                                    </p:anim>
                                    <p:anim calcmode="lin" valueType="num">
                                      <p:cBhvr>
                                        <p:cTn id="57" dur="500" fill="hold"/>
                                        <p:tgtEl>
                                          <p:spTgt spid="26"/>
                                        </p:tgtEl>
                                        <p:attrNameLst>
                                          <p:attrName>ppt_h</p:attrName>
                                        </p:attrNameLst>
                                      </p:cBhvr>
                                      <p:tavLst>
                                        <p:tav tm="0">
                                          <p:val>
                                            <p:fltVal val="0"/>
                                          </p:val>
                                        </p:tav>
                                        <p:tav tm="100000">
                                          <p:val>
                                            <p:strVal val="#ppt_h"/>
                                          </p:val>
                                        </p:tav>
                                      </p:tavLst>
                                    </p:anim>
                                    <p:animEffect transition="in" filter="fade">
                                      <p:cBhvr>
                                        <p:cTn id="58" dur="500"/>
                                        <p:tgtEl>
                                          <p:spTgt spid="26"/>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7"/>
                                        </p:tgtEl>
                                        <p:attrNameLst>
                                          <p:attrName>style.visibility</p:attrName>
                                        </p:attrNameLst>
                                      </p:cBhvr>
                                      <p:to>
                                        <p:strVal val="visible"/>
                                      </p:to>
                                    </p:set>
                                    <p:anim calcmode="lin" valueType="num">
                                      <p:cBhvr>
                                        <p:cTn id="63" dur="500" fill="hold"/>
                                        <p:tgtEl>
                                          <p:spTgt spid="27"/>
                                        </p:tgtEl>
                                        <p:attrNameLst>
                                          <p:attrName>ppt_w</p:attrName>
                                        </p:attrNameLst>
                                      </p:cBhvr>
                                      <p:tavLst>
                                        <p:tav tm="0">
                                          <p:val>
                                            <p:fltVal val="0"/>
                                          </p:val>
                                        </p:tav>
                                        <p:tav tm="100000">
                                          <p:val>
                                            <p:strVal val="#ppt_w"/>
                                          </p:val>
                                        </p:tav>
                                      </p:tavLst>
                                    </p:anim>
                                    <p:anim calcmode="lin" valueType="num">
                                      <p:cBhvr>
                                        <p:cTn id="64" dur="500" fill="hold"/>
                                        <p:tgtEl>
                                          <p:spTgt spid="27"/>
                                        </p:tgtEl>
                                        <p:attrNameLst>
                                          <p:attrName>ppt_h</p:attrName>
                                        </p:attrNameLst>
                                      </p:cBhvr>
                                      <p:tavLst>
                                        <p:tav tm="0">
                                          <p:val>
                                            <p:fltVal val="0"/>
                                          </p:val>
                                        </p:tav>
                                        <p:tav tm="100000">
                                          <p:val>
                                            <p:strVal val="#ppt_h"/>
                                          </p:val>
                                        </p:tav>
                                      </p:tavLst>
                                    </p:anim>
                                    <p:animEffect transition="in" filter="fade">
                                      <p:cBhvr>
                                        <p:cTn id="65" dur="500"/>
                                        <p:tgtEl>
                                          <p:spTgt spid="27"/>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28"/>
                                        </p:tgtEl>
                                        <p:attrNameLst>
                                          <p:attrName>style.visibility</p:attrName>
                                        </p:attrNameLst>
                                      </p:cBhvr>
                                      <p:to>
                                        <p:strVal val="visible"/>
                                      </p:to>
                                    </p:set>
                                    <p:anim calcmode="lin" valueType="num">
                                      <p:cBhvr>
                                        <p:cTn id="70" dur="500" fill="hold"/>
                                        <p:tgtEl>
                                          <p:spTgt spid="28"/>
                                        </p:tgtEl>
                                        <p:attrNameLst>
                                          <p:attrName>ppt_w</p:attrName>
                                        </p:attrNameLst>
                                      </p:cBhvr>
                                      <p:tavLst>
                                        <p:tav tm="0">
                                          <p:val>
                                            <p:fltVal val="0"/>
                                          </p:val>
                                        </p:tav>
                                        <p:tav tm="100000">
                                          <p:val>
                                            <p:strVal val="#ppt_w"/>
                                          </p:val>
                                        </p:tav>
                                      </p:tavLst>
                                    </p:anim>
                                    <p:anim calcmode="lin" valueType="num">
                                      <p:cBhvr>
                                        <p:cTn id="71" dur="500" fill="hold"/>
                                        <p:tgtEl>
                                          <p:spTgt spid="28"/>
                                        </p:tgtEl>
                                        <p:attrNameLst>
                                          <p:attrName>ppt_h</p:attrName>
                                        </p:attrNameLst>
                                      </p:cBhvr>
                                      <p:tavLst>
                                        <p:tav tm="0">
                                          <p:val>
                                            <p:fltVal val="0"/>
                                          </p:val>
                                        </p:tav>
                                        <p:tav tm="100000">
                                          <p:val>
                                            <p:strVal val="#ppt_h"/>
                                          </p:val>
                                        </p:tav>
                                      </p:tavLst>
                                    </p:anim>
                                    <p:animEffect transition="in" filter="fade">
                                      <p:cBhvr>
                                        <p:cTn id="7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P spid="2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Hazards? </a:t>
            </a:r>
            <a:br>
              <a:rPr lang="en-US" dirty="0"/>
            </a:br>
            <a:r>
              <a:rPr lang="en-US" dirty="0"/>
              <a:t>What do you See?</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181951" y="2876550"/>
            <a:ext cx="4861560" cy="3038475"/>
          </a:xfrm>
          <a:ln>
            <a:solidFill>
              <a:schemeClr val="tx1"/>
            </a:solidFill>
          </a:ln>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419" y="2953836"/>
            <a:ext cx="3716663" cy="2742114"/>
          </a:xfrm>
          <a:prstGeom prst="rect">
            <a:avLst/>
          </a:prstGeom>
          <a:ln>
            <a:solidFill>
              <a:schemeClr val="tx1"/>
            </a:solidFill>
          </a:ln>
        </p:spPr>
      </p:pic>
      <p:pic>
        <p:nvPicPr>
          <p:cNvPr id="8" name="Picture 7"/>
          <p:cNvPicPr>
            <a:picLocks noChangeAspect="1"/>
          </p:cNvPicPr>
          <p:nvPr/>
        </p:nvPicPr>
        <p:blipFill>
          <a:blip r:embed="rId4"/>
          <a:stretch>
            <a:fillRect/>
          </a:stretch>
        </p:blipFill>
        <p:spPr>
          <a:xfrm>
            <a:off x="5302744" y="957453"/>
            <a:ext cx="2619975" cy="1733550"/>
          </a:xfrm>
          <a:prstGeom prst="rect">
            <a:avLst/>
          </a:prstGeom>
          <a:ln>
            <a:solidFill>
              <a:schemeClr val="tx1"/>
            </a:solidFill>
          </a:ln>
        </p:spPr>
      </p:pic>
      <p:grpSp>
        <p:nvGrpSpPr>
          <p:cNvPr id="20" name="Group 19"/>
          <p:cNvGrpSpPr/>
          <p:nvPr/>
        </p:nvGrpSpPr>
        <p:grpSpPr>
          <a:xfrm>
            <a:off x="430934" y="2764081"/>
            <a:ext cx="2002709" cy="970748"/>
            <a:chOff x="574578" y="2542442"/>
            <a:chExt cx="2670279" cy="1294330"/>
          </a:xfrm>
        </p:grpSpPr>
        <p:pic>
          <p:nvPicPr>
            <p:cNvPr id="6" name="Picture 5"/>
            <p:cNvPicPr>
              <a:picLocks noChangeAspect="1"/>
            </p:cNvPicPr>
            <p:nvPr/>
          </p:nvPicPr>
          <p:blipFill>
            <a:blip r:embed="rId5"/>
            <a:stretch>
              <a:fillRect/>
            </a:stretch>
          </p:blipFill>
          <p:spPr>
            <a:xfrm>
              <a:off x="1385417" y="2830845"/>
              <a:ext cx="524301" cy="1005927"/>
            </a:xfrm>
            <a:prstGeom prst="rect">
              <a:avLst/>
            </a:prstGeom>
          </p:spPr>
        </p:pic>
        <p:pic>
          <p:nvPicPr>
            <p:cNvPr id="11" name="Picture 10"/>
            <p:cNvPicPr>
              <a:picLocks noChangeAspect="1"/>
            </p:cNvPicPr>
            <p:nvPr/>
          </p:nvPicPr>
          <p:blipFill>
            <a:blip r:embed="rId6"/>
            <a:stretch>
              <a:fillRect/>
            </a:stretch>
          </p:blipFill>
          <p:spPr>
            <a:xfrm>
              <a:off x="574578" y="2542442"/>
              <a:ext cx="2670279" cy="506012"/>
            </a:xfrm>
            <a:prstGeom prst="rect">
              <a:avLst/>
            </a:prstGeom>
            <a:ln w="19050">
              <a:solidFill>
                <a:srgbClr val="FF0000"/>
              </a:solidFill>
            </a:ln>
          </p:spPr>
        </p:pic>
      </p:grpSp>
      <p:grpSp>
        <p:nvGrpSpPr>
          <p:cNvPr id="21" name="Group 20"/>
          <p:cNvGrpSpPr/>
          <p:nvPr/>
        </p:nvGrpSpPr>
        <p:grpSpPr>
          <a:xfrm>
            <a:off x="4063573" y="1072199"/>
            <a:ext cx="2392850" cy="752271"/>
            <a:chOff x="5418097" y="286599"/>
            <a:chExt cx="3190466" cy="1003028"/>
          </a:xfrm>
        </p:grpSpPr>
        <p:pic>
          <p:nvPicPr>
            <p:cNvPr id="7" name="Picture 6"/>
            <p:cNvPicPr>
              <a:picLocks noChangeAspect="1"/>
            </p:cNvPicPr>
            <p:nvPr/>
          </p:nvPicPr>
          <p:blipFill>
            <a:blip r:embed="rId5"/>
            <a:stretch>
              <a:fillRect/>
            </a:stretch>
          </p:blipFill>
          <p:spPr>
            <a:xfrm rot="18308541">
              <a:off x="7843449" y="524513"/>
              <a:ext cx="524301" cy="1005927"/>
            </a:xfrm>
            <a:prstGeom prst="rect">
              <a:avLst/>
            </a:prstGeom>
          </p:spPr>
        </p:pic>
        <p:sp>
          <p:nvSpPr>
            <p:cNvPr id="12" name="TextBox 11"/>
            <p:cNvSpPr txBox="1"/>
            <p:nvPr/>
          </p:nvSpPr>
          <p:spPr>
            <a:xfrm>
              <a:off x="5418097" y="286599"/>
              <a:ext cx="2405190" cy="677108"/>
            </a:xfrm>
            <a:prstGeom prst="rect">
              <a:avLst/>
            </a:prstGeom>
            <a:solidFill>
              <a:srgbClr val="FFC000"/>
            </a:solidFill>
            <a:ln w="19050">
              <a:solidFill>
                <a:srgbClr val="FF0000"/>
              </a:solidFill>
            </a:ln>
          </p:spPr>
          <p:txBody>
            <a:bodyPr wrap="square" rtlCol="0">
              <a:spAutoFit/>
            </a:bodyPr>
            <a:lstStyle/>
            <a:p>
              <a:r>
                <a:rPr lang="en-US" sz="900" u="sng" dirty="0">
                  <a:solidFill>
                    <a:prstClr val="black"/>
                  </a:solidFill>
                  <a:latin typeface="Georgia" panose="02040502050405020303"/>
                </a:rPr>
                <a:t>Trenches 5 feet (1.5 meters) deep or greater </a:t>
              </a:r>
              <a:r>
                <a:rPr lang="en-US" sz="900" b="1" dirty="0">
                  <a:solidFill>
                    <a:prstClr val="black"/>
                  </a:solidFill>
                  <a:latin typeface="Georgia" panose="02040502050405020303"/>
                </a:rPr>
                <a:t>require</a:t>
              </a:r>
              <a:r>
                <a:rPr lang="en-US" sz="900" dirty="0">
                  <a:solidFill>
                    <a:prstClr val="black"/>
                  </a:solidFill>
                  <a:latin typeface="Georgia" panose="02040502050405020303"/>
                </a:rPr>
                <a:t> a protective system</a:t>
              </a:r>
              <a:endParaRPr lang="en-US" sz="900" dirty="0"/>
            </a:p>
          </p:txBody>
        </p:sp>
      </p:grpSp>
      <p:grpSp>
        <p:nvGrpSpPr>
          <p:cNvPr id="18" name="Group 17"/>
          <p:cNvGrpSpPr/>
          <p:nvPr/>
        </p:nvGrpSpPr>
        <p:grpSpPr>
          <a:xfrm>
            <a:off x="7315803" y="3161536"/>
            <a:ext cx="1213831" cy="1015390"/>
            <a:chOff x="9754404" y="3072381"/>
            <a:chExt cx="1618441" cy="1353853"/>
          </a:xfrm>
        </p:grpSpPr>
        <p:pic>
          <p:nvPicPr>
            <p:cNvPr id="9" name="Picture 8"/>
            <p:cNvPicPr>
              <a:picLocks noChangeAspect="1"/>
            </p:cNvPicPr>
            <p:nvPr/>
          </p:nvPicPr>
          <p:blipFill>
            <a:blip r:embed="rId5"/>
            <a:stretch>
              <a:fillRect/>
            </a:stretch>
          </p:blipFill>
          <p:spPr>
            <a:xfrm>
              <a:off x="10039324" y="3420307"/>
              <a:ext cx="524301" cy="1005927"/>
            </a:xfrm>
            <a:prstGeom prst="rect">
              <a:avLst/>
            </a:prstGeom>
          </p:spPr>
        </p:pic>
        <p:sp>
          <p:nvSpPr>
            <p:cNvPr id="13" name="TextBox 12"/>
            <p:cNvSpPr txBox="1"/>
            <p:nvPr/>
          </p:nvSpPr>
          <p:spPr>
            <a:xfrm>
              <a:off x="9754404" y="3072381"/>
              <a:ext cx="1618441" cy="492443"/>
            </a:xfrm>
            <a:prstGeom prst="rect">
              <a:avLst/>
            </a:prstGeom>
            <a:solidFill>
              <a:srgbClr val="FFC000"/>
            </a:solidFill>
            <a:ln w="19050">
              <a:solidFill>
                <a:srgbClr val="FF0000"/>
              </a:solidFill>
            </a:ln>
          </p:spPr>
          <p:txBody>
            <a:bodyPr wrap="square" rtlCol="0">
              <a:spAutoFit/>
            </a:bodyPr>
            <a:lstStyle/>
            <a:p>
              <a:r>
                <a:rPr lang="en-US" sz="900" dirty="0">
                  <a:latin typeface="+mj-lt"/>
                </a:rPr>
                <a:t>No workers </a:t>
              </a:r>
            </a:p>
            <a:p>
              <a:r>
                <a:rPr lang="en-US" sz="900" dirty="0">
                  <a:latin typeface="+mj-lt"/>
                </a:rPr>
                <a:t>on slopes or benches</a:t>
              </a:r>
            </a:p>
          </p:txBody>
        </p:sp>
      </p:grpSp>
      <p:sp>
        <p:nvSpPr>
          <p:cNvPr id="14" name="TextBox 13"/>
          <p:cNvSpPr txBox="1"/>
          <p:nvPr/>
        </p:nvSpPr>
        <p:spPr>
          <a:xfrm>
            <a:off x="3678662" y="2738010"/>
            <a:ext cx="907621" cy="507831"/>
          </a:xfrm>
          <a:prstGeom prst="rect">
            <a:avLst/>
          </a:prstGeom>
          <a:solidFill>
            <a:srgbClr val="FFC000"/>
          </a:solidFill>
          <a:ln w="19050">
            <a:solidFill>
              <a:srgbClr val="FF0000"/>
            </a:solidFill>
          </a:ln>
        </p:spPr>
        <p:txBody>
          <a:bodyPr wrap="none" rtlCol="0">
            <a:spAutoFit/>
          </a:bodyPr>
          <a:lstStyle/>
          <a:p>
            <a:r>
              <a:rPr lang="en-US" sz="900" dirty="0">
                <a:latin typeface="+mj-lt"/>
              </a:rPr>
              <a:t>Traffic Control?</a:t>
            </a:r>
          </a:p>
          <a:p>
            <a:r>
              <a:rPr lang="en-US" sz="900" dirty="0">
                <a:latin typeface="+mj-lt"/>
              </a:rPr>
              <a:t>Warning Signs?</a:t>
            </a:r>
          </a:p>
          <a:p>
            <a:r>
              <a:rPr lang="en-US" sz="900" dirty="0">
                <a:latin typeface="+mj-lt"/>
              </a:rPr>
              <a:t>Barricade?</a:t>
            </a:r>
          </a:p>
        </p:txBody>
      </p:sp>
      <p:grpSp>
        <p:nvGrpSpPr>
          <p:cNvPr id="19" name="Group 18"/>
          <p:cNvGrpSpPr/>
          <p:nvPr/>
        </p:nvGrpSpPr>
        <p:grpSpPr>
          <a:xfrm>
            <a:off x="2266629" y="3811833"/>
            <a:ext cx="1608452" cy="709673"/>
            <a:chOff x="3022172" y="3939443"/>
            <a:chExt cx="2144602" cy="946231"/>
          </a:xfrm>
        </p:grpSpPr>
        <p:pic>
          <p:nvPicPr>
            <p:cNvPr id="3" name="Picture 2"/>
            <p:cNvPicPr>
              <a:picLocks noChangeAspect="1"/>
            </p:cNvPicPr>
            <p:nvPr/>
          </p:nvPicPr>
          <p:blipFill>
            <a:blip r:embed="rId5"/>
            <a:stretch>
              <a:fillRect/>
            </a:stretch>
          </p:blipFill>
          <p:spPr>
            <a:xfrm rot="4905201">
              <a:off x="3262985" y="4120560"/>
              <a:ext cx="524301" cy="1005927"/>
            </a:xfrm>
            <a:prstGeom prst="rect">
              <a:avLst/>
            </a:prstGeom>
          </p:spPr>
        </p:pic>
        <p:sp>
          <p:nvSpPr>
            <p:cNvPr id="15" name="TextBox 14"/>
            <p:cNvSpPr txBox="1"/>
            <p:nvPr/>
          </p:nvSpPr>
          <p:spPr>
            <a:xfrm>
              <a:off x="3743509" y="3939443"/>
              <a:ext cx="1423265" cy="861775"/>
            </a:xfrm>
            <a:prstGeom prst="rect">
              <a:avLst/>
            </a:prstGeom>
            <a:solidFill>
              <a:srgbClr val="FFC000"/>
            </a:solidFill>
            <a:ln w="19050">
              <a:solidFill>
                <a:srgbClr val="FF0000"/>
              </a:solidFill>
            </a:ln>
          </p:spPr>
          <p:txBody>
            <a:bodyPr wrap="square" rtlCol="0">
              <a:spAutoFit/>
            </a:bodyPr>
            <a:lstStyle/>
            <a:p>
              <a:r>
                <a:rPr lang="en-US" sz="900" dirty="0">
                  <a:latin typeface="+mj-lt"/>
                </a:rPr>
                <a:t>No Workers under Excavator or in possible collapse zone</a:t>
              </a:r>
            </a:p>
          </p:txBody>
        </p:sp>
      </p:grpSp>
      <p:grpSp>
        <p:nvGrpSpPr>
          <p:cNvPr id="17" name="Group 16"/>
          <p:cNvGrpSpPr/>
          <p:nvPr/>
        </p:nvGrpSpPr>
        <p:grpSpPr>
          <a:xfrm>
            <a:off x="5014912" y="4324892"/>
            <a:ext cx="1067449" cy="1017323"/>
            <a:chOff x="6686549" y="4623523"/>
            <a:chExt cx="1423265" cy="1356430"/>
          </a:xfrm>
        </p:grpSpPr>
        <p:pic>
          <p:nvPicPr>
            <p:cNvPr id="10" name="Picture 9"/>
            <p:cNvPicPr>
              <a:picLocks noChangeAspect="1"/>
            </p:cNvPicPr>
            <p:nvPr/>
          </p:nvPicPr>
          <p:blipFill>
            <a:blip r:embed="rId5"/>
            <a:stretch>
              <a:fillRect/>
            </a:stretch>
          </p:blipFill>
          <p:spPr>
            <a:xfrm rot="20236856">
              <a:off x="7581298" y="4974026"/>
              <a:ext cx="524301" cy="1005927"/>
            </a:xfrm>
            <a:prstGeom prst="rect">
              <a:avLst/>
            </a:prstGeom>
          </p:spPr>
        </p:pic>
        <p:sp>
          <p:nvSpPr>
            <p:cNvPr id="16" name="TextBox 15"/>
            <p:cNvSpPr txBox="1"/>
            <p:nvPr/>
          </p:nvSpPr>
          <p:spPr>
            <a:xfrm>
              <a:off x="6686549" y="4623523"/>
              <a:ext cx="1423265" cy="861774"/>
            </a:xfrm>
            <a:prstGeom prst="rect">
              <a:avLst/>
            </a:prstGeom>
            <a:solidFill>
              <a:srgbClr val="FFC000"/>
            </a:solidFill>
            <a:ln w="19050">
              <a:solidFill>
                <a:srgbClr val="FF0000"/>
              </a:solidFill>
            </a:ln>
          </p:spPr>
          <p:txBody>
            <a:bodyPr wrap="square" rtlCol="0">
              <a:spAutoFit/>
            </a:bodyPr>
            <a:lstStyle/>
            <a:p>
              <a:r>
                <a:rPr lang="en-US" sz="900" dirty="0">
                  <a:latin typeface="+mj-lt"/>
                </a:rPr>
                <a:t>No Workers under Excavator or in possible collapse zone</a:t>
              </a:r>
            </a:p>
          </p:txBody>
        </p:sp>
      </p:grpSp>
      <p:sp>
        <p:nvSpPr>
          <p:cNvPr id="22" name="TextBox 21"/>
          <p:cNvSpPr txBox="1"/>
          <p:nvPr/>
        </p:nvSpPr>
        <p:spPr>
          <a:xfrm>
            <a:off x="7143751" y="1556948"/>
            <a:ext cx="596258" cy="369332"/>
          </a:xfrm>
          <a:prstGeom prst="rect">
            <a:avLst/>
          </a:prstGeom>
          <a:solidFill>
            <a:srgbClr val="FFC000"/>
          </a:solidFill>
          <a:ln w="19050">
            <a:solidFill>
              <a:srgbClr val="FF0000"/>
            </a:solidFill>
          </a:ln>
        </p:spPr>
        <p:txBody>
          <a:bodyPr wrap="square" rtlCol="0">
            <a:spAutoFit/>
          </a:bodyPr>
          <a:lstStyle/>
          <a:p>
            <a:r>
              <a:rPr lang="en-US" sz="900" dirty="0">
                <a:latin typeface="+mj-lt"/>
              </a:rPr>
              <a:t>Ladder? Access?</a:t>
            </a:r>
          </a:p>
        </p:txBody>
      </p:sp>
      <p:sp>
        <p:nvSpPr>
          <p:cNvPr id="23" name="TextBox 22"/>
          <p:cNvSpPr txBox="1"/>
          <p:nvPr/>
        </p:nvSpPr>
        <p:spPr>
          <a:xfrm>
            <a:off x="1039063" y="4644497"/>
            <a:ext cx="596258" cy="369332"/>
          </a:xfrm>
          <a:prstGeom prst="rect">
            <a:avLst/>
          </a:prstGeom>
          <a:solidFill>
            <a:srgbClr val="FFC000"/>
          </a:solidFill>
          <a:ln w="19050">
            <a:solidFill>
              <a:srgbClr val="FF0000"/>
            </a:solidFill>
          </a:ln>
        </p:spPr>
        <p:txBody>
          <a:bodyPr wrap="square" rtlCol="0">
            <a:spAutoFit/>
          </a:bodyPr>
          <a:lstStyle/>
          <a:p>
            <a:r>
              <a:rPr lang="en-US" sz="900" dirty="0">
                <a:latin typeface="+mj-lt"/>
              </a:rPr>
              <a:t>Ladder? Access?</a:t>
            </a:r>
          </a:p>
        </p:txBody>
      </p:sp>
      <p:sp>
        <p:nvSpPr>
          <p:cNvPr id="24" name="TextBox 23"/>
          <p:cNvSpPr txBox="1"/>
          <p:nvPr/>
        </p:nvSpPr>
        <p:spPr>
          <a:xfrm>
            <a:off x="1942191" y="4837954"/>
            <a:ext cx="1000174" cy="507831"/>
          </a:xfrm>
          <a:prstGeom prst="rect">
            <a:avLst/>
          </a:prstGeom>
          <a:solidFill>
            <a:srgbClr val="FFC000"/>
          </a:solidFill>
          <a:ln w="19050">
            <a:solidFill>
              <a:srgbClr val="FF0000"/>
            </a:solidFill>
          </a:ln>
        </p:spPr>
        <p:txBody>
          <a:bodyPr wrap="square" rtlCol="0">
            <a:spAutoFit/>
          </a:bodyPr>
          <a:lstStyle/>
          <a:p>
            <a:r>
              <a:rPr lang="en-US" sz="900" dirty="0">
                <a:latin typeface="+mj-lt"/>
              </a:rPr>
              <a:t>Is the protection adequate for the excavation?</a:t>
            </a:r>
          </a:p>
        </p:txBody>
      </p:sp>
      <p:sp>
        <p:nvSpPr>
          <p:cNvPr id="25" name="TextBox 24"/>
          <p:cNvSpPr txBox="1"/>
          <p:nvPr/>
        </p:nvSpPr>
        <p:spPr>
          <a:xfrm>
            <a:off x="802386" y="5568712"/>
            <a:ext cx="6611667" cy="300082"/>
          </a:xfrm>
          <a:prstGeom prst="rect">
            <a:avLst/>
          </a:prstGeom>
          <a:solidFill>
            <a:srgbClr val="FFFF00"/>
          </a:solidFill>
          <a:ln>
            <a:solidFill>
              <a:schemeClr val="tx1"/>
            </a:solidFill>
          </a:ln>
        </p:spPr>
        <p:txBody>
          <a:bodyPr wrap="square" rtlCol="0">
            <a:spAutoFit/>
          </a:bodyPr>
          <a:lstStyle/>
          <a:p>
            <a:pPr marL="205740" lvl="1"/>
            <a:r>
              <a:rPr lang="en-US" sz="1350" dirty="0"/>
              <a:t>Remove any employee in the excavation working outside the protection system.</a:t>
            </a:r>
          </a:p>
        </p:txBody>
      </p:sp>
    </p:spTree>
    <p:extLst>
      <p:ext uri="{BB962C8B-B14F-4D97-AF65-F5344CB8AC3E}">
        <p14:creationId xmlns:p14="http://schemas.microsoft.com/office/powerpoint/2010/main" val="3042396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 calcmode="lin" valueType="num">
                                      <p:cBhvr>
                                        <p:cTn id="14" dur="500" fill="hold"/>
                                        <p:tgtEl>
                                          <p:spTgt spid="22"/>
                                        </p:tgtEl>
                                        <p:attrNameLst>
                                          <p:attrName>ppt_w</p:attrName>
                                        </p:attrNameLst>
                                      </p:cBhvr>
                                      <p:tavLst>
                                        <p:tav tm="0">
                                          <p:val>
                                            <p:fltVal val="0"/>
                                          </p:val>
                                        </p:tav>
                                        <p:tav tm="100000">
                                          <p:val>
                                            <p:strVal val="#ppt_w"/>
                                          </p:val>
                                        </p:tav>
                                      </p:tavLst>
                                    </p:anim>
                                    <p:anim calcmode="lin" valueType="num">
                                      <p:cBhvr>
                                        <p:cTn id="15" dur="500" fill="hold"/>
                                        <p:tgtEl>
                                          <p:spTgt spid="22"/>
                                        </p:tgtEl>
                                        <p:attrNameLst>
                                          <p:attrName>ppt_h</p:attrName>
                                        </p:attrNameLst>
                                      </p:cBhvr>
                                      <p:tavLst>
                                        <p:tav tm="0">
                                          <p:val>
                                            <p:fltVal val="0"/>
                                          </p:val>
                                        </p:tav>
                                        <p:tav tm="100000">
                                          <p:val>
                                            <p:strVal val="#ppt_h"/>
                                          </p:val>
                                        </p:tav>
                                      </p:tavLst>
                                    </p:anim>
                                    <p:animEffect transition="in" filter="fade">
                                      <p:cBhvr>
                                        <p:cTn id="16" dur="5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cBhvr>
                                        <p:cTn id="21" dur="500" fill="hold"/>
                                        <p:tgtEl>
                                          <p:spTgt spid="20"/>
                                        </p:tgtEl>
                                        <p:attrNameLst>
                                          <p:attrName>ppt_w</p:attrName>
                                        </p:attrNameLst>
                                      </p:cBhvr>
                                      <p:tavLst>
                                        <p:tav tm="0">
                                          <p:val>
                                            <p:fltVal val="0"/>
                                          </p:val>
                                        </p:tav>
                                        <p:tav tm="100000">
                                          <p:val>
                                            <p:strVal val="#ppt_w"/>
                                          </p:val>
                                        </p:tav>
                                      </p:tavLst>
                                    </p:anim>
                                    <p:anim calcmode="lin" valueType="num">
                                      <p:cBhvr>
                                        <p:cTn id="22" dur="500" fill="hold"/>
                                        <p:tgtEl>
                                          <p:spTgt spid="20"/>
                                        </p:tgtEl>
                                        <p:attrNameLst>
                                          <p:attrName>ppt_h</p:attrName>
                                        </p:attrNameLst>
                                      </p:cBhvr>
                                      <p:tavLst>
                                        <p:tav tm="0">
                                          <p:val>
                                            <p:fltVal val="0"/>
                                          </p:val>
                                        </p:tav>
                                        <p:tav tm="100000">
                                          <p:val>
                                            <p:strVal val="#ppt_h"/>
                                          </p:val>
                                        </p:tav>
                                      </p:tavLst>
                                    </p:anim>
                                    <p:animEffect transition="in" filter="fade">
                                      <p:cBhvr>
                                        <p:cTn id="23" dur="500"/>
                                        <p:tgtEl>
                                          <p:spTgt spid="20"/>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9"/>
                                        </p:tgtEl>
                                        <p:attrNameLst>
                                          <p:attrName>style.visibility</p:attrName>
                                        </p:attrNameLst>
                                      </p:cBhvr>
                                      <p:to>
                                        <p:strVal val="visible"/>
                                      </p:to>
                                    </p:set>
                                    <p:anim calcmode="lin" valueType="num">
                                      <p:cBhvr>
                                        <p:cTn id="28" dur="500" fill="hold"/>
                                        <p:tgtEl>
                                          <p:spTgt spid="19"/>
                                        </p:tgtEl>
                                        <p:attrNameLst>
                                          <p:attrName>ppt_w</p:attrName>
                                        </p:attrNameLst>
                                      </p:cBhvr>
                                      <p:tavLst>
                                        <p:tav tm="0">
                                          <p:val>
                                            <p:fltVal val="0"/>
                                          </p:val>
                                        </p:tav>
                                        <p:tav tm="100000">
                                          <p:val>
                                            <p:strVal val="#ppt_w"/>
                                          </p:val>
                                        </p:tav>
                                      </p:tavLst>
                                    </p:anim>
                                    <p:anim calcmode="lin" valueType="num">
                                      <p:cBhvr>
                                        <p:cTn id="29" dur="500" fill="hold"/>
                                        <p:tgtEl>
                                          <p:spTgt spid="19"/>
                                        </p:tgtEl>
                                        <p:attrNameLst>
                                          <p:attrName>ppt_h</p:attrName>
                                        </p:attrNameLst>
                                      </p:cBhvr>
                                      <p:tavLst>
                                        <p:tav tm="0">
                                          <p:val>
                                            <p:fltVal val="0"/>
                                          </p:val>
                                        </p:tav>
                                        <p:tav tm="100000">
                                          <p:val>
                                            <p:strVal val="#ppt_h"/>
                                          </p:val>
                                        </p:tav>
                                      </p:tavLst>
                                    </p:anim>
                                    <p:animEffect transition="in" filter="fade">
                                      <p:cBhvr>
                                        <p:cTn id="30" dur="500"/>
                                        <p:tgtEl>
                                          <p:spTgt spid="19"/>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p:cTn id="35" dur="500" fill="hold"/>
                                        <p:tgtEl>
                                          <p:spTgt spid="23"/>
                                        </p:tgtEl>
                                        <p:attrNameLst>
                                          <p:attrName>ppt_w</p:attrName>
                                        </p:attrNameLst>
                                      </p:cBhvr>
                                      <p:tavLst>
                                        <p:tav tm="0">
                                          <p:val>
                                            <p:fltVal val="0"/>
                                          </p:val>
                                        </p:tav>
                                        <p:tav tm="100000">
                                          <p:val>
                                            <p:strVal val="#ppt_w"/>
                                          </p:val>
                                        </p:tav>
                                      </p:tavLst>
                                    </p:anim>
                                    <p:anim calcmode="lin" valueType="num">
                                      <p:cBhvr>
                                        <p:cTn id="36" dur="500" fill="hold"/>
                                        <p:tgtEl>
                                          <p:spTgt spid="23"/>
                                        </p:tgtEl>
                                        <p:attrNameLst>
                                          <p:attrName>ppt_h</p:attrName>
                                        </p:attrNameLst>
                                      </p:cBhvr>
                                      <p:tavLst>
                                        <p:tav tm="0">
                                          <p:val>
                                            <p:fltVal val="0"/>
                                          </p:val>
                                        </p:tav>
                                        <p:tav tm="100000">
                                          <p:val>
                                            <p:strVal val="#ppt_h"/>
                                          </p:val>
                                        </p:tav>
                                      </p:tavLst>
                                    </p:anim>
                                    <p:animEffect transition="in" filter="fade">
                                      <p:cBhvr>
                                        <p:cTn id="37" dur="5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24"/>
                                        </p:tgtEl>
                                        <p:attrNameLst>
                                          <p:attrName>style.visibility</p:attrName>
                                        </p:attrNameLst>
                                      </p:cBhvr>
                                      <p:to>
                                        <p:strVal val="visible"/>
                                      </p:to>
                                    </p:set>
                                    <p:anim calcmode="lin" valueType="num">
                                      <p:cBhvr>
                                        <p:cTn id="42" dur="500" fill="hold"/>
                                        <p:tgtEl>
                                          <p:spTgt spid="24"/>
                                        </p:tgtEl>
                                        <p:attrNameLst>
                                          <p:attrName>ppt_w</p:attrName>
                                        </p:attrNameLst>
                                      </p:cBhvr>
                                      <p:tavLst>
                                        <p:tav tm="0">
                                          <p:val>
                                            <p:fltVal val="0"/>
                                          </p:val>
                                        </p:tav>
                                        <p:tav tm="100000">
                                          <p:val>
                                            <p:strVal val="#ppt_w"/>
                                          </p:val>
                                        </p:tav>
                                      </p:tavLst>
                                    </p:anim>
                                    <p:anim calcmode="lin" valueType="num">
                                      <p:cBhvr>
                                        <p:cTn id="43" dur="500" fill="hold"/>
                                        <p:tgtEl>
                                          <p:spTgt spid="24"/>
                                        </p:tgtEl>
                                        <p:attrNameLst>
                                          <p:attrName>ppt_h</p:attrName>
                                        </p:attrNameLst>
                                      </p:cBhvr>
                                      <p:tavLst>
                                        <p:tav tm="0">
                                          <p:val>
                                            <p:fltVal val="0"/>
                                          </p:val>
                                        </p:tav>
                                        <p:tav tm="100000">
                                          <p:val>
                                            <p:strVal val="#ppt_h"/>
                                          </p:val>
                                        </p:tav>
                                      </p:tavLst>
                                    </p:anim>
                                    <p:animEffect transition="in" filter="fade">
                                      <p:cBhvr>
                                        <p:cTn id="44" dur="500"/>
                                        <p:tgtEl>
                                          <p:spTgt spid="24"/>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p:cTn id="49" dur="500" fill="hold"/>
                                        <p:tgtEl>
                                          <p:spTgt spid="17"/>
                                        </p:tgtEl>
                                        <p:attrNameLst>
                                          <p:attrName>ppt_w</p:attrName>
                                        </p:attrNameLst>
                                      </p:cBhvr>
                                      <p:tavLst>
                                        <p:tav tm="0">
                                          <p:val>
                                            <p:fltVal val="0"/>
                                          </p:val>
                                        </p:tav>
                                        <p:tav tm="100000">
                                          <p:val>
                                            <p:strVal val="#ppt_w"/>
                                          </p:val>
                                        </p:tav>
                                      </p:tavLst>
                                    </p:anim>
                                    <p:anim calcmode="lin" valueType="num">
                                      <p:cBhvr>
                                        <p:cTn id="50" dur="500" fill="hold"/>
                                        <p:tgtEl>
                                          <p:spTgt spid="17"/>
                                        </p:tgtEl>
                                        <p:attrNameLst>
                                          <p:attrName>ppt_h</p:attrName>
                                        </p:attrNameLst>
                                      </p:cBhvr>
                                      <p:tavLst>
                                        <p:tav tm="0">
                                          <p:val>
                                            <p:fltVal val="0"/>
                                          </p:val>
                                        </p:tav>
                                        <p:tav tm="100000">
                                          <p:val>
                                            <p:strVal val="#ppt_h"/>
                                          </p:val>
                                        </p:tav>
                                      </p:tavLst>
                                    </p:anim>
                                    <p:animEffect transition="in" filter="fade">
                                      <p:cBhvr>
                                        <p:cTn id="51" dur="500"/>
                                        <p:tgtEl>
                                          <p:spTgt spid="17"/>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18"/>
                                        </p:tgtEl>
                                        <p:attrNameLst>
                                          <p:attrName>style.visibility</p:attrName>
                                        </p:attrNameLst>
                                      </p:cBhvr>
                                      <p:to>
                                        <p:strVal val="visible"/>
                                      </p:to>
                                    </p:set>
                                    <p:anim calcmode="lin" valueType="num">
                                      <p:cBhvr>
                                        <p:cTn id="56" dur="500" fill="hold"/>
                                        <p:tgtEl>
                                          <p:spTgt spid="18"/>
                                        </p:tgtEl>
                                        <p:attrNameLst>
                                          <p:attrName>ppt_w</p:attrName>
                                        </p:attrNameLst>
                                      </p:cBhvr>
                                      <p:tavLst>
                                        <p:tav tm="0">
                                          <p:val>
                                            <p:fltVal val="0"/>
                                          </p:val>
                                        </p:tav>
                                        <p:tav tm="100000">
                                          <p:val>
                                            <p:strVal val="#ppt_w"/>
                                          </p:val>
                                        </p:tav>
                                      </p:tavLst>
                                    </p:anim>
                                    <p:anim calcmode="lin" valueType="num">
                                      <p:cBhvr>
                                        <p:cTn id="57" dur="500" fill="hold"/>
                                        <p:tgtEl>
                                          <p:spTgt spid="18"/>
                                        </p:tgtEl>
                                        <p:attrNameLst>
                                          <p:attrName>ppt_h</p:attrName>
                                        </p:attrNameLst>
                                      </p:cBhvr>
                                      <p:tavLst>
                                        <p:tav tm="0">
                                          <p:val>
                                            <p:fltVal val="0"/>
                                          </p:val>
                                        </p:tav>
                                        <p:tav tm="100000">
                                          <p:val>
                                            <p:strVal val="#ppt_h"/>
                                          </p:val>
                                        </p:tav>
                                      </p:tavLst>
                                    </p:anim>
                                    <p:animEffect transition="in" filter="fade">
                                      <p:cBhvr>
                                        <p:cTn id="58" dur="500"/>
                                        <p:tgtEl>
                                          <p:spTgt spid="18"/>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4"/>
                                        </p:tgtEl>
                                        <p:attrNameLst>
                                          <p:attrName>style.visibility</p:attrName>
                                        </p:attrNameLst>
                                      </p:cBhvr>
                                      <p:to>
                                        <p:strVal val="visible"/>
                                      </p:to>
                                    </p:set>
                                    <p:anim calcmode="lin" valueType="num">
                                      <p:cBhvr>
                                        <p:cTn id="63" dur="500" fill="hold"/>
                                        <p:tgtEl>
                                          <p:spTgt spid="14"/>
                                        </p:tgtEl>
                                        <p:attrNameLst>
                                          <p:attrName>ppt_w</p:attrName>
                                        </p:attrNameLst>
                                      </p:cBhvr>
                                      <p:tavLst>
                                        <p:tav tm="0">
                                          <p:val>
                                            <p:fltVal val="0"/>
                                          </p:val>
                                        </p:tav>
                                        <p:tav tm="100000">
                                          <p:val>
                                            <p:strVal val="#ppt_w"/>
                                          </p:val>
                                        </p:tav>
                                      </p:tavLst>
                                    </p:anim>
                                    <p:anim calcmode="lin" valueType="num">
                                      <p:cBhvr>
                                        <p:cTn id="64" dur="500" fill="hold"/>
                                        <p:tgtEl>
                                          <p:spTgt spid="14"/>
                                        </p:tgtEl>
                                        <p:attrNameLst>
                                          <p:attrName>ppt_h</p:attrName>
                                        </p:attrNameLst>
                                      </p:cBhvr>
                                      <p:tavLst>
                                        <p:tav tm="0">
                                          <p:val>
                                            <p:fltVal val="0"/>
                                          </p:val>
                                        </p:tav>
                                        <p:tav tm="100000">
                                          <p:val>
                                            <p:strVal val="#ppt_h"/>
                                          </p:val>
                                        </p:tav>
                                      </p:tavLst>
                                    </p:anim>
                                    <p:animEffect transition="in" filter="fade">
                                      <p:cBhvr>
                                        <p:cTn id="65" dur="500"/>
                                        <p:tgtEl>
                                          <p:spTgt spid="14"/>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25"/>
                                        </p:tgtEl>
                                        <p:attrNameLst>
                                          <p:attrName>style.visibility</p:attrName>
                                        </p:attrNameLst>
                                      </p:cBhvr>
                                      <p:to>
                                        <p:strVal val="visible"/>
                                      </p:to>
                                    </p:set>
                                    <p:anim calcmode="lin" valueType="num">
                                      <p:cBhvr>
                                        <p:cTn id="70" dur="500" fill="hold"/>
                                        <p:tgtEl>
                                          <p:spTgt spid="25"/>
                                        </p:tgtEl>
                                        <p:attrNameLst>
                                          <p:attrName>ppt_w</p:attrName>
                                        </p:attrNameLst>
                                      </p:cBhvr>
                                      <p:tavLst>
                                        <p:tav tm="0">
                                          <p:val>
                                            <p:fltVal val="0"/>
                                          </p:val>
                                        </p:tav>
                                        <p:tav tm="100000">
                                          <p:val>
                                            <p:strVal val="#ppt_w"/>
                                          </p:val>
                                        </p:tav>
                                      </p:tavLst>
                                    </p:anim>
                                    <p:anim calcmode="lin" valueType="num">
                                      <p:cBhvr>
                                        <p:cTn id="71" dur="500" fill="hold"/>
                                        <p:tgtEl>
                                          <p:spTgt spid="25"/>
                                        </p:tgtEl>
                                        <p:attrNameLst>
                                          <p:attrName>ppt_h</p:attrName>
                                        </p:attrNameLst>
                                      </p:cBhvr>
                                      <p:tavLst>
                                        <p:tav tm="0">
                                          <p:val>
                                            <p:fltVal val="0"/>
                                          </p:val>
                                        </p:tav>
                                        <p:tav tm="100000">
                                          <p:val>
                                            <p:strVal val="#ppt_h"/>
                                          </p:val>
                                        </p:tav>
                                      </p:tavLst>
                                    </p:anim>
                                    <p:animEffect transition="in" filter="fade">
                                      <p:cBhvr>
                                        <p:cTn id="7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2" grpId="0" animBg="1"/>
      <p:bldP spid="23" grpId="0" animBg="1"/>
      <p:bldP spid="24" grpId="0" animBg="1"/>
      <p:bldP spid="2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27571" y="75492"/>
            <a:ext cx="7886700" cy="1325563"/>
          </a:xfrm>
        </p:spPr>
        <p:txBody>
          <a:bodyPr/>
          <a:lstStyle/>
          <a:p>
            <a:r>
              <a:rPr lang="en-US" dirty="0"/>
              <a:t>Hazards? </a:t>
            </a:r>
            <a:br>
              <a:rPr lang="en-US" dirty="0"/>
            </a:br>
            <a:r>
              <a:rPr lang="en-US" dirty="0"/>
              <a:t>What do you See?</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299699" y="1584613"/>
            <a:ext cx="3701426" cy="2313392"/>
          </a:xfrm>
          <a:ln>
            <a:solidFill>
              <a:schemeClr val="tx1"/>
            </a:solidFill>
          </a:ln>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2941" y="2792709"/>
            <a:ext cx="4669796" cy="3093740"/>
          </a:xfrm>
          <a:prstGeom prst="rect">
            <a:avLst/>
          </a:prstGeom>
          <a:ln>
            <a:solidFill>
              <a:schemeClr val="tx1"/>
            </a:solidFill>
          </a:ln>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36336" y="3787980"/>
            <a:ext cx="3187827" cy="2098469"/>
          </a:xfrm>
          <a:prstGeom prst="rect">
            <a:avLst/>
          </a:prstGeom>
          <a:ln>
            <a:solidFill>
              <a:schemeClr val="tx1"/>
            </a:solidFill>
          </a:ln>
        </p:spPr>
      </p:pic>
      <p:grpSp>
        <p:nvGrpSpPr>
          <p:cNvPr id="18" name="Group 17"/>
          <p:cNvGrpSpPr/>
          <p:nvPr/>
        </p:nvGrpSpPr>
        <p:grpSpPr>
          <a:xfrm>
            <a:off x="4254343" y="2352597"/>
            <a:ext cx="1803893" cy="910678"/>
            <a:chOff x="5672457" y="1993796"/>
            <a:chExt cx="2405190" cy="1214237"/>
          </a:xfrm>
        </p:grpSpPr>
        <p:pic>
          <p:nvPicPr>
            <p:cNvPr id="5" name="Picture 4"/>
            <p:cNvPicPr>
              <a:picLocks noChangeAspect="1"/>
            </p:cNvPicPr>
            <p:nvPr/>
          </p:nvPicPr>
          <p:blipFill>
            <a:blip r:embed="rId5"/>
            <a:stretch>
              <a:fillRect/>
            </a:stretch>
          </p:blipFill>
          <p:spPr>
            <a:xfrm rot="20475273">
              <a:off x="7475587" y="2202106"/>
              <a:ext cx="524301" cy="1005927"/>
            </a:xfrm>
            <a:prstGeom prst="rect">
              <a:avLst/>
            </a:prstGeom>
          </p:spPr>
        </p:pic>
        <p:sp>
          <p:nvSpPr>
            <p:cNvPr id="11" name="TextBox 10"/>
            <p:cNvSpPr txBox="1"/>
            <p:nvPr/>
          </p:nvSpPr>
          <p:spPr>
            <a:xfrm>
              <a:off x="5672457" y="1993796"/>
              <a:ext cx="2405190" cy="677108"/>
            </a:xfrm>
            <a:prstGeom prst="rect">
              <a:avLst/>
            </a:prstGeom>
            <a:solidFill>
              <a:srgbClr val="FFC000"/>
            </a:solidFill>
            <a:ln w="19050">
              <a:solidFill>
                <a:srgbClr val="FF0000"/>
              </a:solidFill>
            </a:ln>
          </p:spPr>
          <p:txBody>
            <a:bodyPr wrap="square" rtlCol="0">
              <a:spAutoFit/>
            </a:bodyPr>
            <a:lstStyle/>
            <a:p>
              <a:r>
                <a:rPr lang="en-US" sz="900" u="sng" dirty="0">
                  <a:solidFill>
                    <a:prstClr val="black"/>
                  </a:solidFill>
                  <a:latin typeface="Georgia" panose="02040502050405020303"/>
                </a:rPr>
                <a:t>Trenches 5 feet (1.5 meters) deep or greater </a:t>
              </a:r>
              <a:r>
                <a:rPr lang="en-US" sz="900" b="1" dirty="0">
                  <a:solidFill>
                    <a:prstClr val="black"/>
                  </a:solidFill>
                  <a:latin typeface="Georgia" panose="02040502050405020303"/>
                </a:rPr>
                <a:t>require</a:t>
              </a:r>
              <a:r>
                <a:rPr lang="en-US" sz="900" dirty="0">
                  <a:solidFill>
                    <a:prstClr val="black"/>
                  </a:solidFill>
                  <a:latin typeface="Georgia" panose="02040502050405020303"/>
                </a:rPr>
                <a:t> a protective system</a:t>
              </a:r>
              <a:endParaRPr lang="en-US" sz="900" dirty="0"/>
            </a:p>
          </p:txBody>
        </p:sp>
      </p:grpSp>
      <p:grpSp>
        <p:nvGrpSpPr>
          <p:cNvPr id="19" name="Group 18"/>
          <p:cNvGrpSpPr/>
          <p:nvPr/>
        </p:nvGrpSpPr>
        <p:grpSpPr>
          <a:xfrm>
            <a:off x="4558138" y="4896068"/>
            <a:ext cx="2045401" cy="861196"/>
            <a:chOff x="6077517" y="5385091"/>
            <a:chExt cx="2727201" cy="1148261"/>
          </a:xfrm>
        </p:grpSpPr>
        <p:pic>
          <p:nvPicPr>
            <p:cNvPr id="9" name="Picture 8"/>
            <p:cNvPicPr>
              <a:picLocks noChangeAspect="1"/>
            </p:cNvPicPr>
            <p:nvPr/>
          </p:nvPicPr>
          <p:blipFill>
            <a:blip r:embed="rId5"/>
            <a:stretch>
              <a:fillRect/>
            </a:stretch>
          </p:blipFill>
          <p:spPr>
            <a:xfrm rot="14911549">
              <a:off x="8039604" y="5144278"/>
              <a:ext cx="524301" cy="1005927"/>
            </a:xfrm>
            <a:prstGeom prst="rect">
              <a:avLst/>
            </a:prstGeom>
          </p:spPr>
        </p:pic>
        <p:sp>
          <p:nvSpPr>
            <p:cNvPr id="14" name="TextBox 13"/>
            <p:cNvSpPr txBox="1"/>
            <p:nvPr/>
          </p:nvSpPr>
          <p:spPr>
            <a:xfrm>
              <a:off x="6077517" y="5671578"/>
              <a:ext cx="2070100" cy="861774"/>
            </a:xfrm>
            <a:prstGeom prst="rect">
              <a:avLst/>
            </a:prstGeom>
            <a:solidFill>
              <a:srgbClr val="FFC000"/>
            </a:solidFill>
            <a:ln w="19050">
              <a:solidFill>
                <a:srgbClr val="FF0000"/>
              </a:solidFill>
            </a:ln>
          </p:spPr>
          <p:txBody>
            <a:bodyPr wrap="square" rtlCol="0">
              <a:spAutoFit/>
            </a:bodyPr>
            <a:lstStyle/>
            <a:p>
              <a:r>
                <a:rPr lang="en-US" sz="900" dirty="0">
                  <a:latin typeface="+mj-lt"/>
                </a:rPr>
                <a:t>Ladders must be placed from bottom of excavation and extend 3ft above ground level </a:t>
              </a:r>
            </a:p>
          </p:txBody>
        </p:sp>
      </p:grpSp>
      <p:grpSp>
        <p:nvGrpSpPr>
          <p:cNvPr id="21" name="Group 20"/>
          <p:cNvGrpSpPr/>
          <p:nvPr/>
        </p:nvGrpSpPr>
        <p:grpSpPr>
          <a:xfrm>
            <a:off x="603157" y="2481551"/>
            <a:ext cx="1598984" cy="1140689"/>
            <a:chOff x="804209" y="2165734"/>
            <a:chExt cx="2131979" cy="1520919"/>
          </a:xfrm>
        </p:grpSpPr>
        <p:pic>
          <p:nvPicPr>
            <p:cNvPr id="13" name="Picture 12"/>
            <p:cNvPicPr>
              <a:picLocks noChangeAspect="1"/>
            </p:cNvPicPr>
            <p:nvPr/>
          </p:nvPicPr>
          <p:blipFill>
            <a:blip r:embed="rId6"/>
            <a:stretch>
              <a:fillRect/>
            </a:stretch>
          </p:blipFill>
          <p:spPr>
            <a:xfrm rot="18952675">
              <a:off x="2411887" y="2680726"/>
              <a:ext cx="524301" cy="1005927"/>
            </a:xfrm>
            <a:prstGeom prst="rect">
              <a:avLst/>
            </a:prstGeom>
          </p:spPr>
        </p:pic>
        <p:sp>
          <p:nvSpPr>
            <p:cNvPr id="15" name="TextBox 14"/>
            <p:cNvSpPr txBox="1"/>
            <p:nvPr/>
          </p:nvSpPr>
          <p:spPr>
            <a:xfrm>
              <a:off x="804209" y="2165734"/>
              <a:ext cx="1561382" cy="1415772"/>
            </a:xfrm>
            <a:prstGeom prst="rect">
              <a:avLst/>
            </a:prstGeom>
            <a:solidFill>
              <a:srgbClr val="FFC000"/>
            </a:solidFill>
            <a:ln w="19050">
              <a:solidFill>
                <a:srgbClr val="FF0000"/>
              </a:solidFill>
            </a:ln>
          </p:spPr>
          <p:txBody>
            <a:bodyPr wrap="square" rtlCol="0">
              <a:spAutoFit/>
            </a:bodyPr>
            <a:lstStyle/>
            <a:p>
              <a:pPr lvl="0"/>
              <a:r>
                <a:rPr lang="en-US" sz="900" dirty="0">
                  <a:solidFill>
                    <a:prstClr val="black"/>
                  </a:solidFill>
                  <a:latin typeface="Georgia" panose="02040502050405020303"/>
                </a:rPr>
                <a:t>A competent person </a:t>
              </a:r>
              <a:r>
                <a:rPr lang="en-US" sz="900" b="1" dirty="0">
                  <a:solidFill>
                    <a:prstClr val="black"/>
                  </a:solidFill>
                  <a:latin typeface="Georgia" panose="02040502050405020303"/>
                </a:rPr>
                <a:t>must</a:t>
              </a:r>
              <a:r>
                <a:rPr lang="en-US" sz="900" dirty="0">
                  <a:solidFill>
                    <a:prstClr val="black"/>
                  </a:solidFill>
                  <a:latin typeface="Georgia" panose="02040502050405020303"/>
                </a:rPr>
                <a:t> also evaluate ramps made from soil that are used to enter and exit an excavation. </a:t>
              </a:r>
            </a:p>
          </p:txBody>
        </p:sp>
      </p:grpSp>
      <p:grpSp>
        <p:nvGrpSpPr>
          <p:cNvPr id="20" name="Group 19"/>
          <p:cNvGrpSpPr/>
          <p:nvPr/>
        </p:nvGrpSpPr>
        <p:grpSpPr>
          <a:xfrm>
            <a:off x="2870800" y="2500644"/>
            <a:ext cx="907621" cy="879270"/>
            <a:chOff x="3827734" y="2191192"/>
            <a:chExt cx="1210162" cy="1172360"/>
          </a:xfrm>
        </p:grpSpPr>
        <p:pic>
          <p:nvPicPr>
            <p:cNvPr id="10" name="Picture 9"/>
            <p:cNvPicPr>
              <a:picLocks noChangeAspect="1"/>
            </p:cNvPicPr>
            <p:nvPr/>
          </p:nvPicPr>
          <p:blipFill>
            <a:blip r:embed="rId5"/>
            <a:stretch>
              <a:fillRect/>
            </a:stretch>
          </p:blipFill>
          <p:spPr>
            <a:xfrm>
              <a:off x="4313968" y="2357625"/>
              <a:ext cx="524301" cy="1005927"/>
            </a:xfrm>
            <a:prstGeom prst="rect">
              <a:avLst/>
            </a:prstGeom>
          </p:spPr>
        </p:pic>
        <p:sp>
          <p:nvSpPr>
            <p:cNvPr id="16" name="TextBox 15"/>
            <p:cNvSpPr txBox="1"/>
            <p:nvPr/>
          </p:nvSpPr>
          <p:spPr>
            <a:xfrm>
              <a:off x="3827734" y="2191192"/>
              <a:ext cx="1210162" cy="677108"/>
            </a:xfrm>
            <a:prstGeom prst="rect">
              <a:avLst/>
            </a:prstGeom>
            <a:solidFill>
              <a:srgbClr val="FFC000"/>
            </a:solidFill>
            <a:ln w="19050">
              <a:solidFill>
                <a:srgbClr val="FF0000"/>
              </a:solidFill>
            </a:ln>
          </p:spPr>
          <p:txBody>
            <a:bodyPr wrap="none" rtlCol="0">
              <a:spAutoFit/>
            </a:bodyPr>
            <a:lstStyle/>
            <a:p>
              <a:r>
                <a:rPr lang="en-US" sz="900" dirty="0">
                  <a:latin typeface="+mj-lt"/>
                </a:rPr>
                <a:t>Traffic Control?</a:t>
              </a:r>
            </a:p>
            <a:p>
              <a:r>
                <a:rPr lang="en-US" sz="900" dirty="0">
                  <a:latin typeface="+mj-lt"/>
                </a:rPr>
                <a:t>Warning Signs?</a:t>
              </a:r>
            </a:p>
            <a:p>
              <a:r>
                <a:rPr lang="en-US" sz="900" dirty="0">
                  <a:latin typeface="+mj-lt"/>
                </a:rPr>
                <a:t>Barricade?</a:t>
              </a:r>
            </a:p>
          </p:txBody>
        </p:sp>
      </p:grpSp>
      <p:sp>
        <p:nvSpPr>
          <p:cNvPr id="17" name="TextBox 16"/>
          <p:cNvSpPr txBox="1"/>
          <p:nvPr/>
        </p:nvSpPr>
        <p:spPr>
          <a:xfrm>
            <a:off x="7873581" y="2517943"/>
            <a:ext cx="907621" cy="507831"/>
          </a:xfrm>
          <a:prstGeom prst="rect">
            <a:avLst/>
          </a:prstGeom>
          <a:solidFill>
            <a:srgbClr val="FFC000"/>
          </a:solidFill>
          <a:ln w="19050">
            <a:solidFill>
              <a:srgbClr val="FF0000"/>
            </a:solidFill>
          </a:ln>
        </p:spPr>
        <p:txBody>
          <a:bodyPr wrap="none" rtlCol="0">
            <a:spAutoFit/>
          </a:bodyPr>
          <a:lstStyle/>
          <a:p>
            <a:r>
              <a:rPr lang="en-US" sz="900" dirty="0">
                <a:latin typeface="+mj-lt"/>
              </a:rPr>
              <a:t>Traffic Control?</a:t>
            </a:r>
          </a:p>
          <a:p>
            <a:r>
              <a:rPr lang="en-US" sz="900" dirty="0">
                <a:latin typeface="+mj-lt"/>
              </a:rPr>
              <a:t>Warning Signs?</a:t>
            </a:r>
          </a:p>
          <a:p>
            <a:r>
              <a:rPr lang="en-US" sz="900" dirty="0">
                <a:latin typeface="+mj-lt"/>
              </a:rPr>
              <a:t>Barricade?</a:t>
            </a:r>
          </a:p>
        </p:txBody>
      </p:sp>
      <p:grpSp>
        <p:nvGrpSpPr>
          <p:cNvPr id="23" name="Group 22"/>
          <p:cNvGrpSpPr/>
          <p:nvPr/>
        </p:nvGrpSpPr>
        <p:grpSpPr>
          <a:xfrm>
            <a:off x="7173952" y="3833344"/>
            <a:ext cx="1827173" cy="606752"/>
            <a:chOff x="9565269" y="3968124"/>
            <a:chExt cx="2436230" cy="809003"/>
          </a:xfrm>
        </p:grpSpPr>
        <p:pic>
          <p:nvPicPr>
            <p:cNvPr id="8" name="Picture 7"/>
            <p:cNvPicPr>
              <a:picLocks noChangeAspect="1"/>
            </p:cNvPicPr>
            <p:nvPr/>
          </p:nvPicPr>
          <p:blipFill>
            <a:blip r:embed="rId5"/>
            <a:stretch>
              <a:fillRect/>
            </a:stretch>
          </p:blipFill>
          <p:spPr>
            <a:xfrm rot="5249117">
              <a:off x="9806082" y="4012013"/>
              <a:ext cx="524301" cy="1005927"/>
            </a:xfrm>
            <a:prstGeom prst="rect">
              <a:avLst/>
            </a:prstGeom>
          </p:spPr>
        </p:pic>
        <p:sp>
          <p:nvSpPr>
            <p:cNvPr id="22" name="TextBox 21"/>
            <p:cNvSpPr txBox="1"/>
            <p:nvPr/>
          </p:nvSpPr>
          <p:spPr>
            <a:xfrm>
              <a:off x="10363199" y="3968124"/>
              <a:ext cx="1638300" cy="677108"/>
            </a:xfrm>
            <a:prstGeom prst="rect">
              <a:avLst/>
            </a:prstGeom>
            <a:solidFill>
              <a:srgbClr val="FFC000"/>
            </a:solidFill>
            <a:ln w="19050">
              <a:solidFill>
                <a:srgbClr val="FF0000"/>
              </a:solidFill>
            </a:ln>
          </p:spPr>
          <p:txBody>
            <a:bodyPr wrap="square" rtlCol="0">
              <a:spAutoFit/>
            </a:bodyPr>
            <a:lstStyle/>
            <a:p>
              <a:r>
                <a:rPr lang="en-US" sz="900" dirty="0">
                  <a:latin typeface="+mj-lt"/>
                </a:rPr>
                <a:t>Shoring must be designed/engineered for the excavation</a:t>
              </a:r>
            </a:p>
          </p:txBody>
        </p:sp>
      </p:grpSp>
      <p:sp>
        <p:nvSpPr>
          <p:cNvPr id="24" name="TextBox 23"/>
          <p:cNvSpPr txBox="1"/>
          <p:nvPr/>
        </p:nvSpPr>
        <p:spPr>
          <a:xfrm>
            <a:off x="6733992" y="1261583"/>
            <a:ext cx="596258" cy="369332"/>
          </a:xfrm>
          <a:prstGeom prst="rect">
            <a:avLst/>
          </a:prstGeom>
          <a:solidFill>
            <a:srgbClr val="FFC000"/>
          </a:solidFill>
          <a:ln w="19050">
            <a:solidFill>
              <a:srgbClr val="FF0000"/>
            </a:solidFill>
          </a:ln>
        </p:spPr>
        <p:txBody>
          <a:bodyPr wrap="square" rtlCol="0">
            <a:spAutoFit/>
          </a:bodyPr>
          <a:lstStyle/>
          <a:p>
            <a:r>
              <a:rPr lang="en-US" sz="900" dirty="0">
                <a:latin typeface="+mj-lt"/>
              </a:rPr>
              <a:t>Ladder? Access?</a:t>
            </a:r>
          </a:p>
        </p:txBody>
      </p:sp>
    </p:spTree>
    <p:extLst>
      <p:ext uri="{BB962C8B-B14F-4D97-AF65-F5344CB8AC3E}">
        <p14:creationId xmlns:p14="http://schemas.microsoft.com/office/powerpoint/2010/main" val="1668675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ppt_w</p:attrName>
                                        </p:attrNameLst>
                                      </p:cBhvr>
                                      <p:tavLst>
                                        <p:tav tm="0">
                                          <p:val>
                                            <p:fltVal val="0"/>
                                          </p:val>
                                        </p:tav>
                                        <p:tav tm="100000">
                                          <p:val>
                                            <p:strVal val="#ppt_w"/>
                                          </p:val>
                                        </p:tav>
                                      </p:tavLst>
                                    </p:anim>
                                    <p:anim calcmode="lin" valueType="num">
                                      <p:cBhvr>
                                        <p:cTn id="8" dur="500" fill="hold"/>
                                        <p:tgtEl>
                                          <p:spTgt spid="21"/>
                                        </p:tgtEl>
                                        <p:attrNameLst>
                                          <p:attrName>ppt_h</p:attrName>
                                        </p:attrNameLst>
                                      </p:cBhvr>
                                      <p:tavLst>
                                        <p:tav tm="0">
                                          <p:val>
                                            <p:fltVal val="0"/>
                                          </p:val>
                                        </p:tav>
                                        <p:tav tm="100000">
                                          <p:val>
                                            <p:strVal val="#ppt_h"/>
                                          </p:val>
                                        </p:tav>
                                      </p:tavLst>
                                    </p:anim>
                                    <p:animEffect transition="in" filter="fade">
                                      <p:cBhvr>
                                        <p:cTn id="9" dur="500"/>
                                        <p:tgtEl>
                                          <p:spTgt spid="2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 calcmode="lin" valueType="num">
                                      <p:cBhvr>
                                        <p:cTn id="14" dur="500" fill="hold"/>
                                        <p:tgtEl>
                                          <p:spTgt spid="20"/>
                                        </p:tgtEl>
                                        <p:attrNameLst>
                                          <p:attrName>ppt_w</p:attrName>
                                        </p:attrNameLst>
                                      </p:cBhvr>
                                      <p:tavLst>
                                        <p:tav tm="0">
                                          <p:val>
                                            <p:fltVal val="0"/>
                                          </p:val>
                                        </p:tav>
                                        <p:tav tm="100000">
                                          <p:val>
                                            <p:strVal val="#ppt_w"/>
                                          </p:val>
                                        </p:tav>
                                      </p:tavLst>
                                    </p:anim>
                                    <p:anim calcmode="lin" valueType="num">
                                      <p:cBhvr>
                                        <p:cTn id="15" dur="500" fill="hold"/>
                                        <p:tgtEl>
                                          <p:spTgt spid="20"/>
                                        </p:tgtEl>
                                        <p:attrNameLst>
                                          <p:attrName>ppt_h</p:attrName>
                                        </p:attrNameLst>
                                      </p:cBhvr>
                                      <p:tavLst>
                                        <p:tav tm="0">
                                          <p:val>
                                            <p:fltVal val="0"/>
                                          </p:val>
                                        </p:tav>
                                        <p:tav tm="100000">
                                          <p:val>
                                            <p:strVal val="#ppt_h"/>
                                          </p:val>
                                        </p:tav>
                                      </p:tavLst>
                                    </p:anim>
                                    <p:animEffect transition="in" filter="fade">
                                      <p:cBhvr>
                                        <p:cTn id="16" dur="500"/>
                                        <p:tgtEl>
                                          <p:spTgt spid="20"/>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 calcmode="lin" valueType="num">
                                      <p:cBhvr>
                                        <p:cTn id="21" dur="500" fill="hold"/>
                                        <p:tgtEl>
                                          <p:spTgt spid="18"/>
                                        </p:tgtEl>
                                        <p:attrNameLst>
                                          <p:attrName>ppt_w</p:attrName>
                                        </p:attrNameLst>
                                      </p:cBhvr>
                                      <p:tavLst>
                                        <p:tav tm="0">
                                          <p:val>
                                            <p:fltVal val="0"/>
                                          </p:val>
                                        </p:tav>
                                        <p:tav tm="100000">
                                          <p:val>
                                            <p:strVal val="#ppt_w"/>
                                          </p:val>
                                        </p:tav>
                                      </p:tavLst>
                                    </p:anim>
                                    <p:anim calcmode="lin" valueType="num">
                                      <p:cBhvr>
                                        <p:cTn id="22" dur="500" fill="hold"/>
                                        <p:tgtEl>
                                          <p:spTgt spid="18"/>
                                        </p:tgtEl>
                                        <p:attrNameLst>
                                          <p:attrName>ppt_h</p:attrName>
                                        </p:attrNameLst>
                                      </p:cBhvr>
                                      <p:tavLst>
                                        <p:tav tm="0">
                                          <p:val>
                                            <p:fltVal val="0"/>
                                          </p:val>
                                        </p:tav>
                                        <p:tav tm="100000">
                                          <p:val>
                                            <p:strVal val="#ppt_h"/>
                                          </p:val>
                                        </p:tav>
                                      </p:tavLst>
                                    </p:anim>
                                    <p:animEffect transition="in" filter="fade">
                                      <p:cBhvr>
                                        <p:cTn id="23" dur="500"/>
                                        <p:tgtEl>
                                          <p:spTgt spid="1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anim calcmode="lin" valueType="num">
                                      <p:cBhvr>
                                        <p:cTn id="28" dur="500" fill="hold"/>
                                        <p:tgtEl>
                                          <p:spTgt spid="24"/>
                                        </p:tgtEl>
                                        <p:attrNameLst>
                                          <p:attrName>ppt_w</p:attrName>
                                        </p:attrNameLst>
                                      </p:cBhvr>
                                      <p:tavLst>
                                        <p:tav tm="0">
                                          <p:val>
                                            <p:fltVal val="0"/>
                                          </p:val>
                                        </p:tav>
                                        <p:tav tm="100000">
                                          <p:val>
                                            <p:strVal val="#ppt_w"/>
                                          </p:val>
                                        </p:tav>
                                      </p:tavLst>
                                    </p:anim>
                                    <p:anim calcmode="lin" valueType="num">
                                      <p:cBhvr>
                                        <p:cTn id="29" dur="500" fill="hold"/>
                                        <p:tgtEl>
                                          <p:spTgt spid="24"/>
                                        </p:tgtEl>
                                        <p:attrNameLst>
                                          <p:attrName>ppt_h</p:attrName>
                                        </p:attrNameLst>
                                      </p:cBhvr>
                                      <p:tavLst>
                                        <p:tav tm="0">
                                          <p:val>
                                            <p:fltVal val="0"/>
                                          </p:val>
                                        </p:tav>
                                        <p:tav tm="100000">
                                          <p:val>
                                            <p:strVal val="#ppt_h"/>
                                          </p:val>
                                        </p:tav>
                                      </p:tavLst>
                                    </p:anim>
                                    <p:animEffect transition="in" filter="fade">
                                      <p:cBhvr>
                                        <p:cTn id="30" dur="500"/>
                                        <p:tgtEl>
                                          <p:spTgt spid="24"/>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p:cTn id="35" dur="500" fill="hold"/>
                                        <p:tgtEl>
                                          <p:spTgt spid="17"/>
                                        </p:tgtEl>
                                        <p:attrNameLst>
                                          <p:attrName>ppt_w</p:attrName>
                                        </p:attrNameLst>
                                      </p:cBhvr>
                                      <p:tavLst>
                                        <p:tav tm="0">
                                          <p:val>
                                            <p:fltVal val="0"/>
                                          </p:val>
                                        </p:tav>
                                        <p:tav tm="100000">
                                          <p:val>
                                            <p:strVal val="#ppt_w"/>
                                          </p:val>
                                        </p:tav>
                                      </p:tavLst>
                                    </p:anim>
                                    <p:anim calcmode="lin" valueType="num">
                                      <p:cBhvr>
                                        <p:cTn id="36" dur="500" fill="hold"/>
                                        <p:tgtEl>
                                          <p:spTgt spid="17"/>
                                        </p:tgtEl>
                                        <p:attrNameLst>
                                          <p:attrName>ppt_h</p:attrName>
                                        </p:attrNameLst>
                                      </p:cBhvr>
                                      <p:tavLst>
                                        <p:tav tm="0">
                                          <p:val>
                                            <p:fltVal val="0"/>
                                          </p:val>
                                        </p:tav>
                                        <p:tav tm="100000">
                                          <p:val>
                                            <p:strVal val="#ppt_h"/>
                                          </p:val>
                                        </p:tav>
                                      </p:tavLst>
                                    </p:anim>
                                    <p:animEffect transition="in" filter="fade">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3"/>
                                        </p:tgtEl>
                                        <p:attrNameLst>
                                          <p:attrName>style.visibility</p:attrName>
                                        </p:attrNameLst>
                                      </p:cBhvr>
                                      <p:to>
                                        <p:strVal val="visible"/>
                                      </p:to>
                                    </p:set>
                                    <p:anim calcmode="lin" valueType="num">
                                      <p:cBhvr>
                                        <p:cTn id="42" dur="500" fill="hold"/>
                                        <p:tgtEl>
                                          <p:spTgt spid="23"/>
                                        </p:tgtEl>
                                        <p:attrNameLst>
                                          <p:attrName>ppt_w</p:attrName>
                                        </p:attrNameLst>
                                      </p:cBhvr>
                                      <p:tavLst>
                                        <p:tav tm="0">
                                          <p:val>
                                            <p:fltVal val="0"/>
                                          </p:val>
                                        </p:tav>
                                        <p:tav tm="100000">
                                          <p:val>
                                            <p:strVal val="#ppt_w"/>
                                          </p:val>
                                        </p:tav>
                                      </p:tavLst>
                                    </p:anim>
                                    <p:anim calcmode="lin" valueType="num">
                                      <p:cBhvr>
                                        <p:cTn id="43" dur="500" fill="hold"/>
                                        <p:tgtEl>
                                          <p:spTgt spid="23"/>
                                        </p:tgtEl>
                                        <p:attrNameLst>
                                          <p:attrName>ppt_h</p:attrName>
                                        </p:attrNameLst>
                                      </p:cBhvr>
                                      <p:tavLst>
                                        <p:tav tm="0">
                                          <p:val>
                                            <p:fltVal val="0"/>
                                          </p:val>
                                        </p:tav>
                                        <p:tav tm="100000">
                                          <p:val>
                                            <p:strVal val="#ppt_h"/>
                                          </p:val>
                                        </p:tav>
                                      </p:tavLst>
                                    </p:anim>
                                    <p:animEffect transition="in" filter="fade">
                                      <p:cBhvr>
                                        <p:cTn id="44" dur="500"/>
                                        <p:tgtEl>
                                          <p:spTgt spid="23"/>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p:cTn id="49" dur="500" fill="hold"/>
                                        <p:tgtEl>
                                          <p:spTgt spid="19"/>
                                        </p:tgtEl>
                                        <p:attrNameLst>
                                          <p:attrName>ppt_w</p:attrName>
                                        </p:attrNameLst>
                                      </p:cBhvr>
                                      <p:tavLst>
                                        <p:tav tm="0">
                                          <p:val>
                                            <p:fltVal val="0"/>
                                          </p:val>
                                        </p:tav>
                                        <p:tav tm="100000">
                                          <p:val>
                                            <p:strVal val="#ppt_w"/>
                                          </p:val>
                                        </p:tav>
                                      </p:tavLst>
                                    </p:anim>
                                    <p:anim calcmode="lin" valueType="num">
                                      <p:cBhvr>
                                        <p:cTn id="50" dur="500" fill="hold"/>
                                        <p:tgtEl>
                                          <p:spTgt spid="19"/>
                                        </p:tgtEl>
                                        <p:attrNameLst>
                                          <p:attrName>ppt_h</p:attrName>
                                        </p:attrNameLst>
                                      </p:cBhvr>
                                      <p:tavLst>
                                        <p:tav tm="0">
                                          <p:val>
                                            <p:fltVal val="0"/>
                                          </p:val>
                                        </p:tav>
                                        <p:tav tm="100000">
                                          <p:val>
                                            <p:strVal val="#ppt_h"/>
                                          </p:val>
                                        </p:tav>
                                      </p:tavLst>
                                    </p:anim>
                                    <p:animEffect transition="in" filter="fade">
                                      <p:cBhvr>
                                        <p:cTn id="5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55705" y="249262"/>
            <a:ext cx="7432589" cy="628156"/>
          </a:xfrm>
        </p:spPr>
        <p:txBody>
          <a:bodyPr>
            <a:noAutofit/>
          </a:bodyPr>
          <a:lstStyle/>
          <a:p>
            <a:pPr algn="ctr"/>
            <a:r>
              <a:rPr lang="en-US" sz="3000" dirty="0"/>
              <a:t>HAZARDOUS ATMOSPHERES AND CONFINED SPACES</a:t>
            </a:r>
          </a:p>
        </p:txBody>
      </p:sp>
      <p:sp>
        <p:nvSpPr>
          <p:cNvPr id="6" name="Content Placeholder 5"/>
          <p:cNvSpPr>
            <a:spLocks noGrp="1"/>
          </p:cNvSpPr>
          <p:nvPr>
            <p:ph idx="1"/>
          </p:nvPr>
        </p:nvSpPr>
        <p:spPr>
          <a:xfrm>
            <a:off x="500447" y="1201875"/>
            <a:ext cx="8340811" cy="2157879"/>
          </a:xfrm>
        </p:spPr>
        <p:txBody>
          <a:bodyPr>
            <a:noAutofit/>
          </a:bodyPr>
          <a:lstStyle/>
          <a:p>
            <a:r>
              <a:rPr lang="en-US" sz="1400" b="1" dirty="0">
                <a:latin typeface="+mj-lt"/>
              </a:rPr>
              <a:t>Employees shall not be permitted to work in hazardous and/or toxic atmospheres</a:t>
            </a:r>
            <a:r>
              <a:rPr lang="en-US" sz="1400" dirty="0">
                <a:latin typeface="+mj-lt"/>
              </a:rPr>
              <a:t>. Such atmospheres include those with: </a:t>
            </a:r>
          </a:p>
          <a:p>
            <a:pPr lvl="1"/>
            <a:r>
              <a:rPr lang="en-US" sz="1400" dirty="0">
                <a:latin typeface="+mj-lt"/>
              </a:rPr>
              <a:t>Less than 19.5% or more than 23.5% oxygen.</a:t>
            </a:r>
          </a:p>
          <a:p>
            <a:pPr lvl="1"/>
            <a:r>
              <a:rPr lang="en-US" sz="1400" dirty="0">
                <a:latin typeface="+mj-lt"/>
              </a:rPr>
              <a:t>A combustible gas concentration greater than 20% of the lower flammable limit.</a:t>
            </a:r>
          </a:p>
          <a:p>
            <a:pPr lvl="1"/>
            <a:r>
              <a:rPr lang="en-US" sz="1400" dirty="0">
                <a:latin typeface="+mj-lt"/>
              </a:rPr>
              <a:t>Concentrations of hazardous substances that exceed those specified in the </a:t>
            </a:r>
            <a:r>
              <a:rPr lang="en-US" sz="1400" i="1" dirty="0">
                <a:latin typeface="+mj-lt"/>
              </a:rPr>
              <a:t>Threshold Limit Values for Airborne Contaminants </a:t>
            </a:r>
            <a:r>
              <a:rPr lang="en-US" sz="1400" dirty="0">
                <a:latin typeface="+mj-lt"/>
              </a:rPr>
              <a:t>established by the ACGIH (American Conference of Governmental Industrial Hygienists).</a:t>
            </a:r>
          </a:p>
          <a:p>
            <a:pPr marL="0" indent="0" algn="ctr">
              <a:buNone/>
            </a:pPr>
            <a:r>
              <a:rPr lang="en-US" sz="1400" b="1" dirty="0">
                <a:latin typeface="+mj-lt"/>
              </a:rPr>
              <a:t>When testing for atmospheric contaminants:</a:t>
            </a:r>
          </a:p>
          <a:p>
            <a:r>
              <a:rPr lang="en-US" sz="1400" dirty="0">
                <a:latin typeface="+mj-lt"/>
              </a:rPr>
              <a:t>Testing should be conducted </a:t>
            </a:r>
            <a:r>
              <a:rPr lang="en-US" sz="1400" b="1" dirty="0">
                <a:latin typeface="+mj-lt"/>
              </a:rPr>
              <a:t>before</a:t>
            </a:r>
            <a:r>
              <a:rPr lang="en-US" sz="1400" dirty="0">
                <a:latin typeface="+mj-lt"/>
              </a:rPr>
              <a:t> employees enter the trench and </a:t>
            </a:r>
            <a:r>
              <a:rPr lang="en-US" sz="1400" u="sng" dirty="0">
                <a:latin typeface="+mj-lt"/>
              </a:rPr>
              <a:t>should be done regularly </a:t>
            </a:r>
            <a:r>
              <a:rPr lang="en-US" sz="1400" dirty="0">
                <a:latin typeface="+mj-lt"/>
              </a:rPr>
              <a:t>to ensure that the trench remains safe.</a:t>
            </a:r>
          </a:p>
          <a:p>
            <a:r>
              <a:rPr lang="en-US" sz="1400" dirty="0">
                <a:latin typeface="+mj-lt"/>
              </a:rPr>
              <a:t>The frequency of testing should be increased if:</a:t>
            </a:r>
          </a:p>
          <a:p>
            <a:pPr lvl="1"/>
            <a:r>
              <a:rPr lang="en-US" sz="1400" dirty="0">
                <a:latin typeface="+mj-lt"/>
              </a:rPr>
              <a:t>Equipment is operating in the trench.</a:t>
            </a:r>
          </a:p>
          <a:p>
            <a:pPr lvl="1"/>
            <a:r>
              <a:rPr lang="en-US" sz="1400" dirty="0">
                <a:latin typeface="+mj-lt"/>
              </a:rPr>
              <a:t>Welding, cutting, or burning is done in the trench.</a:t>
            </a:r>
          </a:p>
        </p:txBody>
      </p:sp>
      <p:sp>
        <p:nvSpPr>
          <p:cNvPr id="2" name="TextBox 1"/>
          <p:cNvSpPr txBox="1"/>
          <p:nvPr/>
        </p:nvSpPr>
        <p:spPr>
          <a:xfrm>
            <a:off x="301564" y="4577780"/>
            <a:ext cx="8738575" cy="738664"/>
          </a:xfrm>
          <a:prstGeom prst="rect">
            <a:avLst/>
          </a:prstGeom>
          <a:solidFill>
            <a:srgbClr val="FFFF00"/>
          </a:solidFill>
          <a:ln>
            <a:solidFill>
              <a:schemeClr val="tx1"/>
            </a:solidFill>
          </a:ln>
        </p:spPr>
        <p:txBody>
          <a:bodyPr wrap="square" rtlCol="0">
            <a:spAutoFit/>
          </a:bodyPr>
          <a:lstStyle/>
          <a:p>
            <a:r>
              <a:rPr lang="en-US" sz="1050" dirty="0"/>
              <a:t>All operations involving such atmospheres must be conducted in accordance with OSHA requirements for occupational health and environmental controls (see Subpart D of 29 CPR 1926) for personal protective equipment and for lifesaving equipment (see Subpart E, 29 CFR 1926). Engineering controls (e.g., ventilation) and respiratory protection may be required. </a:t>
            </a:r>
            <a:r>
              <a:rPr lang="en-US" sz="1050" b="1" dirty="0"/>
              <a:t>Employees required to wear respiratory protection must be trained, fit-tested, and enrolled in a respiratory protection program. </a:t>
            </a:r>
          </a:p>
        </p:txBody>
      </p:sp>
      <p:sp>
        <p:nvSpPr>
          <p:cNvPr id="3" name="TextBox 2"/>
          <p:cNvSpPr txBox="1"/>
          <p:nvPr/>
        </p:nvSpPr>
        <p:spPr>
          <a:xfrm>
            <a:off x="5038313" y="5223559"/>
            <a:ext cx="3902387" cy="715581"/>
          </a:xfrm>
          <a:prstGeom prst="rect">
            <a:avLst/>
          </a:prstGeom>
          <a:solidFill>
            <a:srgbClr val="FFC000"/>
          </a:solidFill>
          <a:ln>
            <a:solidFill>
              <a:schemeClr val="tx1"/>
            </a:solidFill>
          </a:ln>
        </p:spPr>
        <p:txBody>
          <a:bodyPr wrap="square" rtlCol="0">
            <a:spAutoFit/>
          </a:bodyPr>
          <a:lstStyle/>
          <a:p>
            <a:r>
              <a:rPr lang="en-US" sz="1350" dirty="0"/>
              <a:t>NOTE: Some trenches qualify as confined spaces. When this occurs, compliance with the OSHA Confined Space Standard is also required.</a:t>
            </a:r>
          </a:p>
        </p:txBody>
      </p:sp>
    </p:spTree>
    <p:extLst>
      <p:ext uri="{BB962C8B-B14F-4D97-AF65-F5344CB8AC3E}">
        <p14:creationId xmlns:p14="http://schemas.microsoft.com/office/powerpoint/2010/main" val="4112227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8955" y="136203"/>
            <a:ext cx="7543800" cy="657606"/>
          </a:xfrm>
        </p:spPr>
        <p:txBody>
          <a:bodyPr>
            <a:normAutofit fontScale="90000"/>
          </a:bodyPr>
          <a:lstStyle/>
          <a:p>
            <a:pPr algn="ctr"/>
            <a:r>
              <a:rPr lang="en-US" dirty="0"/>
              <a:t>More Hazards At The Site</a:t>
            </a:r>
          </a:p>
        </p:txBody>
      </p:sp>
      <p:sp>
        <p:nvSpPr>
          <p:cNvPr id="3" name="Content Placeholder 2"/>
          <p:cNvSpPr>
            <a:spLocks noGrp="1"/>
          </p:cNvSpPr>
          <p:nvPr>
            <p:ph sz="half" idx="1"/>
          </p:nvPr>
        </p:nvSpPr>
        <p:spPr>
          <a:xfrm>
            <a:off x="389239" y="1878330"/>
            <a:ext cx="3963924" cy="1434826"/>
          </a:xfrm>
        </p:spPr>
        <p:txBody>
          <a:bodyPr>
            <a:normAutofit fontScale="40000" lnSpcReduction="20000"/>
          </a:bodyPr>
          <a:lstStyle/>
          <a:p>
            <a:pPr marL="0" indent="0">
              <a:buNone/>
            </a:pPr>
            <a:r>
              <a:rPr lang="en-US" sz="3000" b="1" u="sng" dirty="0">
                <a:latin typeface="+mj-lt"/>
              </a:rPr>
              <a:t>ELECTRICITY:</a:t>
            </a:r>
          </a:p>
          <a:p>
            <a:pPr>
              <a:buClr>
                <a:srgbClr val="94B6D2">
                  <a:lumMod val="75000"/>
                </a:srgbClr>
              </a:buClr>
            </a:pPr>
            <a:r>
              <a:rPr lang="en-US" sz="3000" dirty="0">
                <a:solidFill>
                  <a:prstClr val="black"/>
                </a:solidFill>
                <a:latin typeface="+mj-lt"/>
              </a:rPr>
              <a:t>Oregon’s Overhead Line Safety Act and Oregon OSHA rules requires that anyone stay at least 10 feet away from these utilities. </a:t>
            </a:r>
          </a:p>
          <a:p>
            <a:pPr>
              <a:buClr>
                <a:srgbClr val="94B6D2">
                  <a:lumMod val="75000"/>
                </a:srgbClr>
              </a:buClr>
            </a:pPr>
            <a:r>
              <a:rPr lang="en-US" sz="3000" dirty="0">
                <a:solidFill>
                  <a:prstClr val="black"/>
                </a:solidFill>
                <a:latin typeface="+mj-lt"/>
              </a:rPr>
              <a:t>Before any work within 10 feet of a high-voltage power line, notify the utility that controls the line </a:t>
            </a:r>
            <a:r>
              <a:rPr lang="en-US" sz="3000" u="sng" dirty="0">
                <a:solidFill>
                  <a:prstClr val="black"/>
                </a:solidFill>
                <a:latin typeface="+mj-lt"/>
              </a:rPr>
              <a:t>at least </a:t>
            </a:r>
            <a:r>
              <a:rPr lang="en-US" sz="3000" dirty="0">
                <a:solidFill>
                  <a:prstClr val="black"/>
                </a:solidFill>
                <a:latin typeface="+mj-lt"/>
              </a:rPr>
              <a:t>two business days before work begins. </a:t>
            </a:r>
          </a:p>
          <a:p>
            <a:pPr marL="0" indent="0">
              <a:buNone/>
            </a:pPr>
            <a:endParaRPr lang="en-US" sz="1800" b="1" u="sng" dirty="0">
              <a:latin typeface="+mj-lt"/>
            </a:endParaRPr>
          </a:p>
        </p:txBody>
      </p:sp>
      <p:sp>
        <p:nvSpPr>
          <p:cNvPr id="4" name="Content Placeholder 3"/>
          <p:cNvSpPr>
            <a:spLocks noGrp="1"/>
          </p:cNvSpPr>
          <p:nvPr>
            <p:ph sz="half" idx="2"/>
          </p:nvPr>
        </p:nvSpPr>
        <p:spPr>
          <a:xfrm>
            <a:off x="389239" y="3331690"/>
            <a:ext cx="8563232" cy="2391032"/>
          </a:xfrm>
        </p:spPr>
        <p:txBody>
          <a:bodyPr>
            <a:normAutofit fontScale="40000" lnSpcReduction="20000"/>
          </a:bodyPr>
          <a:lstStyle/>
          <a:p>
            <a:pPr marL="0" indent="0">
              <a:lnSpc>
                <a:spcPct val="120000"/>
              </a:lnSpc>
              <a:buNone/>
            </a:pPr>
            <a:r>
              <a:rPr lang="en-US" sz="3000" b="1" u="sng" dirty="0">
                <a:latin typeface="+mj-lt"/>
              </a:rPr>
              <a:t>Underground installations:</a:t>
            </a:r>
          </a:p>
          <a:p>
            <a:pPr marL="0" indent="0">
              <a:lnSpc>
                <a:spcPct val="120000"/>
              </a:lnSpc>
              <a:buNone/>
            </a:pPr>
            <a:r>
              <a:rPr lang="en-US" sz="3000" i="1" dirty="0">
                <a:latin typeface="+mj-lt"/>
              </a:rPr>
              <a:t>1) The estimated location of utility installations, such as sewer, telephone, fuel, electric, water lines, or any other underground installations that reasonably may be expected to be encountered during excavation work, shall be determined prior to opening an excavation. </a:t>
            </a:r>
          </a:p>
          <a:p>
            <a:pPr marL="0" indent="0">
              <a:lnSpc>
                <a:spcPct val="120000"/>
              </a:lnSpc>
              <a:buNone/>
            </a:pPr>
            <a:r>
              <a:rPr lang="en-US" sz="3000" dirty="0">
                <a:latin typeface="+mj-lt"/>
              </a:rPr>
              <a:t>Note: 1910.651(b)(2) was NOT adopted by OR-OSHA. </a:t>
            </a:r>
            <a:r>
              <a:rPr lang="en-US" sz="3000" b="1" dirty="0">
                <a:latin typeface="+mj-lt"/>
              </a:rPr>
              <a:t>In Oregon: </a:t>
            </a:r>
            <a:r>
              <a:rPr lang="en-US" sz="3000" dirty="0">
                <a:latin typeface="+mj-lt"/>
              </a:rPr>
              <a:t>OAR</a:t>
            </a:r>
            <a:r>
              <a:rPr lang="en-US" sz="3000" b="1" dirty="0">
                <a:latin typeface="+mj-lt"/>
              </a:rPr>
              <a:t> </a:t>
            </a:r>
            <a:r>
              <a:rPr lang="en-US" sz="3000" dirty="0">
                <a:latin typeface="+mj-lt"/>
              </a:rPr>
              <a:t>437-003-0096 (printed in italics above) applies. </a:t>
            </a:r>
          </a:p>
          <a:p>
            <a:pPr marL="0" indent="0">
              <a:lnSpc>
                <a:spcPct val="120000"/>
              </a:lnSpc>
              <a:buNone/>
            </a:pPr>
            <a:r>
              <a:rPr lang="en-US" sz="3000" dirty="0">
                <a:latin typeface="+mj-lt"/>
              </a:rPr>
              <a:t>(2) When excavation operations approach the estimated location of underground installations, the exact location of the installations shall be determined by safe and acceptable means. </a:t>
            </a:r>
          </a:p>
          <a:p>
            <a:pPr marL="0" indent="0">
              <a:lnSpc>
                <a:spcPct val="120000"/>
              </a:lnSpc>
              <a:buNone/>
            </a:pPr>
            <a:r>
              <a:rPr lang="en-US" sz="3000" dirty="0">
                <a:latin typeface="+mj-lt"/>
              </a:rPr>
              <a:t>(3) While the excavation is open, underground installations shall be protected, supported or removed as necessary to safeguard employees. </a:t>
            </a:r>
          </a:p>
          <a:p>
            <a:endParaRPr lang="en-US" dirty="0">
              <a:latin typeface="+mj-lt"/>
            </a:endParaRPr>
          </a:p>
        </p:txBody>
      </p:sp>
      <p:pic>
        <p:nvPicPr>
          <p:cNvPr id="5" name="Picture 4"/>
          <p:cNvPicPr>
            <a:picLocks noChangeAspect="1"/>
          </p:cNvPicPr>
          <p:nvPr/>
        </p:nvPicPr>
        <p:blipFill>
          <a:blip r:embed="rId3"/>
          <a:stretch>
            <a:fillRect/>
          </a:stretch>
        </p:blipFill>
        <p:spPr>
          <a:xfrm>
            <a:off x="4790839" y="1377404"/>
            <a:ext cx="4002717" cy="1728905"/>
          </a:xfrm>
          <a:prstGeom prst="rect">
            <a:avLst/>
          </a:prstGeom>
          <a:ln>
            <a:solidFill>
              <a:schemeClr val="tx1"/>
            </a:solidFill>
          </a:ln>
        </p:spPr>
      </p:pic>
    </p:spTree>
    <p:extLst>
      <p:ext uri="{BB962C8B-B14F-4D97-AF65-F5344CB8AC3E}">
        <p14:creationId xmlns:p14="http://schemas.microsoft.com/office/powerpoint/2010/main" val="27439989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 calcmode="lin" valueType="num">
                                      <p:cBhvr>
                                        <p:cTn id="22"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23"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24"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25" dur="1000"/>
                                        <p:tgtEl>
                                          <p:spTgt spid="4">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grpId="0" nodeType="clickEffect">
                                  <p:stCondLst>
                                    <p:cond delay="0"/>
                                  </p:stCondLst>
                                  <p:childTnLst>
                                    <p:set>
                                      <p:cBhvr>
                                        <p:cTn id="29" dur="1" fill="hold">
                                          <p:stCondLst>
                                            <p:cond delay="0"/>
                                          </p:stCondLst>
                                        </p:cTn>
                                        <p:tgtEl>
                                          <p:spTgt spid="4">
                                            <p:txEl>
                                              <p:pRg st="1" end="1"/>
                                            </p:txEl>
                                          </p:spTgt>
                                        </p:tgtEl>
                                        <p:attrNameLst>
                                          <p:attrName>style.visibility</p:attrName>
                                        </p:attrNameLst>
                                      </p:cBhvr>
                                      <p:to>
                                        <p:strVal val="visible"/>
                                      </p:to>
                                    </p:set>
                                    <p:anim calcmode="lin" valueType="num">
                                      <p:cBhvr>
                                        <p:cTn id="30"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31" dur="1000" fill="hold"/>
                                        <p:tgtEl>
                                          <p:spTgt spid="4">
                                            <p:txEl>
                                              <p:pRg st="1" end="1"/>
                                            </p:txEl>
                                          </p:spTgt>
                                        </p:tgtEl>
                                        <p:attrNameLst>
                                          <p:attrName>ppt_h</p:attrName>
                                        </p:attrNameLst>
                                      </p:cBhvr>
                                      <p:tavLst>
                                        <p:tav tm="0">
                                          <p:val>
                                            <p:fltVal val="0"/>
                                          </p:val>
                                        </p:tav>
                                        <p:tav tm="100000">
                                          <p:val>
                                            <p:strVal val="#ppt_h"/>
                                          </p:val>
                                        </p:tav>
                                      </p:tavLst>
                                    </p:anim>
                                    <p:anim calcmode="lin" valueType="num">
                                      <p:cBhvr>
                                        <p:cTn id="32" dur="1000" fill="hold"/>
                                        <p:tgtEl>
                                          <p:spTgt spid="4">
                                            <p:txEl>
                                              <p:pRg st="1" end="1"/>
                                            </p:txEl>
                                          </p:spTgt>
                                        </p:tgtEl>
                                        <p:attrNameLst>
                                          <p:attrName>style.rotation</p:attrName>
                                        </p:attrNameLst>
                                      </p:cBhvr>
                                      <p:tavLst>
                                        <p:tav tm="0">
                                          <p:val>
                                            <p:fltVal val="90"/>
                                          </p:val>
                                        </p:tav>
                                        <p:tav tm="100000">
                                          <p:val>
                                            <p:fltVal val="0"/>
                                          </p:val>
                                        </p:tav>
                                      </p:tavLst>
                                    </p:anim>
                                    <p:animEffect transition="in" filter="fade">
                                      <p:cBhvr>
                                        <p:cTn id="33" dur="1000"/>
                                        <p:tgtEl>
                                          <p:spTgt spid="4">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grpId="0" nodeType="clickEffect">
                                  <p:stCondLst>
                                    <p:cond delay="0"/>
                                  </p:stCondLst>
                                  <p:childTnLst>
                                    <p:set>
                                      <p:cBhvr>
                                        <p:cTn id="37" dur="1" fill="hold">
                                          <p:stCondLst>
                                            <p:cond delay="0"/>
                                          </p:stCondLst>
                                        </p:cTn>
                                        <p:tgtEl>
                                          <p:spTgt spid="4">
                                            <p:txEl>
                                              <p:pRg st="2" end="2"/>
                                            </p:txEl>
                                          </p:spTgt>
                                        </p:tgtEl>
                                        <p:attrNameLst>
                                          <p:attrName>style.visibility</p:attrName>
                                        </p:attrNameLst>
                                      </p:cBhvr>
                                      <p:to>
                                        <p:strVal val="visible"/>
                                      </p:to>
                                    </p:set>
                                    <p:anim calcmode="lin" valueType="num">
                                      <p:cBhvr>
                                        <p:cTn id="38" dur="1000" fill="hold"/>
                                        <p:tgtEl>
                                          <p:spTgt spid="4">
                                            <p:txEl>
                                              <p:pRg st="2" end="2"/>
                                            </p:txEl>
                                          </p:spTgt>
                                        </p:tgtEl>
                                        <p:attrNameLst>
                                          <p:attrName>ppt_w</p:attrName>
                                        </p:attrNameLst>
                                      </p:cBhvr>
                                      <p:tavLst>
                                        <p:tav tm="0">
                                          <p:val>
                                            <p:fltVal val="0"/>
                                          </p:val>
                                        </p:tav>
                                        <p:tav tm="100000">
                                          <p:val>
                                            <p:strVal val="#ppt_w"/>
                                          </p:val>
                                        </p:tav>
                                      </p:tavLst>
                                    </p:anim>
                                    <p:anim calcmode="lin" valueType="num">
                                      <p:cBhvr>
                                        <p:cTn id="39" dur="1000" fill="hold"/>
                                        <p:tgtEl>
                                          <p:spTgt spid="4">
                                            <p:txEl>
                                              <p:pRg st="2" end="2"/>
                                            </p:txEl>
                                          </p:spTgt>
                                        </p:tgtEl>
                                        <p:attrNameLst>
                                          <p:attrName>ppt_h</p:attrName>
                                        </p:attrNameLst>
                                      </p:cBhvr>
                                      <p:tavLst>
                                        <p:tav tm="0">
                                          <p:val>
                                            <p:fltVal val="0"/>
                                          </p:val>
                                        </p:tav>
                                        <p:tav tm="100000">
                                          <p:val>
                                            <p:strVal val="#ppt_h"/>
                                          </p:val>
                                        </p:tav>
                                      </p:tavLst>
                                    </p:anim>
                                    <p:anim calcmode="lin" valueType="num">
                                      <p:cBhvr>
                                        <p:cTn id="40" dur="1000" fill="hold"/>
                                        <p:tgtEl>
                                          <p:spTgt spid="4">
                                            <p:txEl>
                                              <p:pRg st="2" end="2"/>
                                            </p:txEl>
                                          </p:spTgt>
                                        </p:tgtEl>
                                        <p:attrNameLst>
                                          <p:attrName>style.rotation</p:attrName>
                                        </p:attrNameLst>
                                      </p:cBhvr>
                                      <p:tavLst>
                                        <p:tav tm="0">
                                          <p:val>
                                            <p:fltVal val="90"/>
                                          </p:val>
                                        </p:tav>
                                        <p:tav tm="100000">
                                          <p:val>
                                            <p:fltVal val="0"/>
                                          </p:val>
                                        </p:tav>
                                      </p:tavLst>
                                    </p:anim>
                                    <p:animEffect transition="in" filter="fade">
                                      <p:cBhvr>
                                        <p:cTn id="41" dur="1000"/>
                                        <p:tgtEl>
                                          <p:spTgt spid="4">
                                            <p:txEl>
                                              <p:pRg st="2" end="2"/>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1" presetClass="entr" presetSubtype="0" fill="hold" grpId="0" nodeType="clickEffect">
                                  <p:stCondLst>
                                    <p:cond delay="0"/>
                                  </p:stCondLst>
                                  <p:childTnLst>
                                    <p:set>
                                      <p:cBhvr>
                                        <p:cTn id="45" dur="1" fill="hold">
                                          <p:stCondLst>
                                            <p:cond delay="0"/>
                                          </p:stCondLst>
                                        </p:cTn>
                                        <p:tgtEl>
                                          <p:spTgt spid="4">
                                            <p:txEl>
                                              <p:pRg st="3" end="3"/>
                                            </p:txEl>
                                          </p:spTgt>
                                        </p:tgtEl>
                                        <p:attrNameLst>
                                          <p:attrName>style.visibility</p:attrName>
                                        </p:attrNameLst>
                                      </p:cBhvr>
                                      <p:to>
                                        <p:strVal val="visible"/>
                                      </p:to>
                                    </p:set>
                                    <p:anim calcmode="lin" valueType="num">
                                      <p:cBhvr>
                                        <p:cTn id="46" dur="1000" fill="hold"/>
                                        <p:tgtEl>
                                          <p:spTgt spid="4">
                                            <p:txEl>
                                              <p:pRg st="3" end="3"/>
                                            </p:txEl>
                                          </p:spTgt>
                                        </p:tgtEl>
                                        <p:attrNameLst>
                                          <p:attrName>ppt_w</p:attrName>
                                        </p:attrNameLst>
                                      </p:cBhvr>
                                      <p:tavLst>
                                        <p:tav tm="0">
                                          <p:val>
                                            <p:fltVal val="0"/>
                                          </p:val>
                                        </p:tav>
                                        <p:tav tm="100000">
                                          <p:val>
                                            <p:strVal val="#ppt_w"/>
                                          </p:val>
                                        </p:tav>
                                      </p:tavLst>
                                    </p:anim>
                                    <p:anim calcmode="lin" valueType="num">
                                      <p:cBhvr>
                                        <p:cTn id="47" dur="1000" fill="hold"/>
                                        <p:tgtEl>
                                          <p:spTgt spid="4">
                                            <p:txEl>
                                              <p:pRg st="3" end="3"/>
                                            </p:txEl>
                                          </p:spTgt>
                                        </p:tgtEl>
                                        <p:attrNameLst>
                                          <p:attrName>ppt_h</p:attrName>
                                        </p:attrNameLst>
                                      </p:cBhvr>
                                      <p:tavLst>
                                        <p:tav tm="0">
                                          <p:val>
                                            <p:fltVal val="0"/>
                                          </p:val>
                                        </p:tav>
                                        <p:tav tm="100000">
                                          <p:val>
                                            <p:strVal val="#ppt_h"/>
                                          </p:val>
                                        </p:tav>
                                      </p:tavLst>
                                    </p:anim>
                                    <p:anim calcmode="lin" valueType="num">
                                      <p:cBhvr>
                                        <p:cTn id="48" dur="1000" fill="hold"/>
                                        <p:tgtEl>
                                          <p:spTgt spid="4">
                                            <p:txEl>
                                              <p:pRg st="3" end="3"/>
                                            </p:txEl>
                                          </p:spTgt>
                                        </p:tgtEl>
                                        <p:attrNameLst>
                                          <p:attrName>style.rotation</p:attrName>
                                        </p:attrNameLst>
                                      </p:cBhvr>
                                      <p:tavLst>
                                        <p:tav tm="0">
                                          <p:val>
                                            <p:fltVal val="90"/>
                                          </p:val>
                                        </p:tav>
                                        <p:tav tm="100000">
                                          <p:val>
                                            <p:fltVal val="0"/>
                                          </p:val>
                                        </p:tav>
                                      </p:tavLst>
                                    </p:anim>
                                    <p:animEffect transition="in" filter="fade">
                                      <p:cBhvr>
                                        <p:cTn id="49" dur="1000"/>
                                        <p:tgtEl>
                                          <p:spTgt spid="4">
                                            <p:txEl>
                                              <p:pRg st="3" end="3"/>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31" presetClass="entr" presetSubtype="0" fill="hold" grpId="0" nodeType="clickEffect">
                                  <p:stCondLst>
                                    <p:cond delay="0"/>
                                  </p:stCondLst>
                                  <p:childTnLst>
                                    <p:set>
                                      <p:cBhvr>
                                        <p:cTn id="53" dur="1" fill="hold">
                                          <p:stCondLst>
                                            <p:cond delay="0"/>
                                          </p:stCondLst>
                                        </p:cTn>
                                        <p:tgtEl>
                                          <p:spTgt spid="4">
                                            <p:txEl>
                                              <p:pRg st="4" end="4"/>
                                            </p:txEl>
                                          </p:spTgt>
                                        </p:tgtEl>
                                        <p:attrNameLst>
                                          <p:attrName>style.visibility</p:attrName>
                                        </p:attrNameLst>
                                      </p:cBhvr>
                                      <p:to>
                                        <p:strVal val="visible"/>
                                      </p:to>
                                    </p:set>
                                    <p:anim calcmode="lin" valueType="num">
                                      <p:cBhvr>
                                        <p:cTn id="54" dur="1000" fill="hold"/>
                                        <p:tgtEl>
                                          <p:spTgt spid="4">
                                            <p:txEl>
                                              <p:pRg st="4" end="4"/>
                                            </p:txEl>
                                          </p:spTgt>
                                        </p:tgtEl>
                                        <p:attrNameLst>
                                          <p:attrName>ppt_w</p:attrName>
                                        </p:attrNameLst>
                                      </p:cBhvr>
                                      <p:tavLst>
                                        <p:tav tm="0">
                                          <p:val>
                                            <p:fltVal val="0"/>
                                          </p:val>
                                        </p:tav>
                                        <p:tav tm="100000">
                                          <p:val>
                                            <p:strVal val="#ppt_w"/>
                                          </p:val>
                                        </p:tav>
                                      </p:tavLst>
                                    </p:anim>
                                    <p:anim calcmode="lin" valueType="num">
                                      <p:cBhvr>
                                        <p:cTn id="55" dur="1000" fill="hold"/>
                                        <p:tgtEl>
                                          <p:spTgt spid="4">
                                            <p:txEl>
                                              <p:pRg st="4" end="4"/>
                                            </p:txEl>
                                          </p:spTgt>
                                        </p:tgtEl>
                                        <p:attrNameLst>
                                          <p:attrName>ppt_h</p:attrName>
                                        </p:attrNameLst>
                                      </p:cBhvr>
                                      <p:tavLst>
                                        <p:tav tm="0">
                                          <p:val>
                                            <p:fltVal val="0"/>
                                          </p:val>
                                        </p:tav>
                                        <p:tav tm="100000">
                                          <p:val>
                                            <p:strVal val="#ppt_h"/>
                                          </p:val>
                                        </p:tav>
                                      </p:tavLst>
                                    </p:anim>
                                    <p:anim calcmode="lin" valueType="num">
                                      <p:cBhvr>
                                        <p:cTn id="56" dur="1000" fill="hold"/>
                                        <p:tgtEl>
                                          <p:spTgt spid="4">
                                            <p:txEl>
                                              <p:pRg st="4" end="4"/>
                                            </p:txEl>
                                          </p:spTgt>
                                        </p:tgtEl>
                                        <p:attrNameLst>
                                          <p:attrName>style.rotation</p:attrName>
                                        </p:attrNameLst>
                                      </p:cBhvr>
                                      <p:tavLst>
                                        <p:tav tm="0">
                                          <p:val>
                                            <p:fltVal val="90"/>
                                          </p:val>
                                        </p:tav>
                                        <p:tav tm="100000">
                                          <p:val>
                                            <p:fltVal val="0"/>
                                          </p:val>
                                        </p:tav>
                                      </p:tavLst>
                                    </p:anim>
                                    <p:animEffect transition="in" filter="fade">
                                      <p:cBhvr>
                                        <p:cTn id="57" dur="1000"/>
                                        <p:tgtEl>
                                          <p:spTgt spid="4">
                                            <p:txEl>
                                              <p:pRg st="4" end="4"/>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31" presetClass="entr" presetSubtype="0" fill="hold" nodeType="clickEffect">
                                  <p:stCondLst>
                                    <p:cond delay="0"/>
                                  </p:stCondLst>
                                  <p:childTnLst>
                                    <p:set>
                                      <p:cBhvr>
                                        <p:cTn id="61" dur="1" fill="hold">
                                          <p:stCondLst>
                                            <p:cond delay="0"/>
                                          </p:stCondLst>
                                        </p:cTn>
                                        <p:tgtEl>
                                          <p:spTgt spid="5"/>
                                        </p:tgtEl>
                                        <p:attrNameLst>
                                          <p:attrName>style.visibility</p:attrName>
                                        </p:attrNameLst>
                                      </p:cBhvr>
                                      <p:to>
                                        <p:strVal val="visible"/>
                                      </p:to>
                                    </p:set>
                                    <p:anim calcmode="lin" valueType="num">
                                      <p:cBhvr>
                                        <p:cTn id="62" dur="1000" fill="hold"/>
                                        <p:tgtEl>
                                          <p:spTgt spid="5"/>
                                        </p:tgtEl>
                                        <p:attrNameLst>
                                          <p:attrName>ppt_w</p:attrName>
                                        </p:attrNameLst>
                                      </p:cBhvr>
                                      <p:tavLst>
                                        <p:tav tm="0">
                                          <p:val>
                                            <p:fltVal val="0"/>
                                          </p:val>
                                        </p:tav>
                                        <p:tav tm="100000">
                                          <p:val>
                                            <p:strVal val="#ppt_w"/>
                                          </p:val>
                                        </p:tav>
                                      </p:tavLst>
                                    </p:anim>
                                    <p:anim calcmode="lin" valueType="num">
                                      <p:cBhvr>
                                        <p:cTn id="63" dur="1000" fill="hold"/>
                                        <p:tgtEl>
                                          <p:spTgt spid="5"/>
                                        </p:tgtEl>
                                        <p:attrNameLst>
                                          <p:attrName>ppt_h</p:attrName>
                                        </p:attrNameLst>
                                      </p:cBhvr>
                                      <p:tavLst>
                                        <p:tav tm="0">
                                          <p:val>
                                            <p:fltVal val="0"/>
                                          </p:val>
                                        </p:tav>
                                        <p:tav tm="100000">
                                          <p:val>
                                            <p:strVal val="#ppt_h"/>
                                          </p:val>
                                        </p:tav>
                                      </p:tavLst>
                                    </p:anim>
                                    <p:anim calcmode="lin" valueType="num">
                                      <p:cBhvr>
                                        <p:cTn id="64" dur="1000" fill="hold"/>
                                        <p:tgtEl>
                                          <p:spTgt spid="5"/>
                                        </p:tgtEl>
                                        <p:attrNameLst>
                                          <p:attrName>style.rotation</p:attrName>
                                        </p:attrNameLst>
                                      </p:cBhvr>
                                      <p:tavLst>
                                        <p:tav tm="0">
                                          <p:val>
                                            <p:fltVal val="90"/>
                                          </p:val>
                                        </p:tav>
                                        <p:tav tm="100000">
                                          <p:val>
                                            <p:fltVal val="0"/>
                                          </p:val>
                                        </p:tav>
                                      </p:tavLst>
                                    </p:anim>
                                    <p:animEffect transition="in" filter="fade">
                                      <p:cBhvr>
                                        <p:cTn id="65"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02386" y="1220724"/>
            <a:ext cx="7543800" cy="550926"/>
          </a:xfrm>
        </p:spPr>
        <p:txBody>
          <a:bodyPr>
            <a:normAutofit fontScale="90000"/>
          </a:bodyPr>
          <a:lstStyle/>
          <a:p>
            <a:pPr algn="ctr"/>
            <a:r>
              <a:rPr lang="en-US" dirty="0"/>
              <a:t>What causes Cave-Ins?</a:t>
            </a:r>
          </a:p>
        </p:txBody>
      </p:sp>
      <p:sp>
        <p:nvSpPr>
          <p:cNvPr id="2" name="Content Placeholder 1"/>
          <p:cNvSpPr>
            <a:spLocks noGrp="1"/>
          </p:cNvSpPr>
          <p:nvPr>
            <p:ph idx="1"/>
          </p:nvPr>
        </p:nvSpPr>
        <p:spPr>
          <a:xfrm>
            <a:off x="802386" y="2097346"/>
            <a:ext cx="3190315" cy="2022650"/>
          </a:xfrm>
        </p:spPr>
        <p:txBody>
          <a:bodyPr>
            <a:normAutofit fontScale="70000" lnSpcReduction="20000"/>
          </a:bodyPr>
          <a:lstStyle/>
          <a:p>
            <a:r>
              <a:rPr lang="en-US" dirty="0">
                <a:latin typeface="+mj-lt"/>
              </a:rPr>
              <a:t>Vibrations</a:t>
            </a:r>
          </a:p>
          <a:p>
            <a:r>
              <a:rPr lang="en-US" dirty="0">
                <a:latin typeface="+mj-lt"/>
              </a:rPr>
              <a:t>Freezing and thawing</a:t>
            </a:r>
          </a:p>
          <a:p>
            <a:r>
              <a:rPr lang="en-US" dirty="0">
                <a:latin typeface="+mj-lt"/>
              </a:rPr>
              <a:t>Adjacent structures</a:t>
            </a:r>
          </a:p>
          <a:p>
            <a:r>
              <a:rPr lang="en-US" dirty="0">
                <a:latin typeface="+mj-lt"/>
              </a:rPr>
              <a:t>The weight of the soil itself</a:t>
            </a:r>
          </a:p>
          <a:p>
            <a:r>
              <a:rPr lang="en-US" dirty="0">
                <a:latin typeface="+mj-lt"/>
              </a:rPr>
              <a:t>Addition/removal of water</a:t>
            </a:r>
          </a:p>
          <a:p>
            <a:r>
              <a:rPr lang="en-US" dirty="0">
                <a:latin typeface="+mj-lt"/>
              </a:rPr>
              <a:t>Capacities of the soil</a:t>
            </a:r>
          </a:p>
        </p:txBody>
      </p:sp>
    </p:spTree>
    <p:extLst>
      <p:ext uri="{BB962C8B-B14F-4D97-AF65-F5344CB8AC3E}">
        <p14:creationId xmlns:p14="http://schemas.microsoft.com/office/powerpoint/2010/main" val="981834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1000"/>
                                        <p:tgtEl>
                                          <p:spTgt spid="2">
                                            <p:txEl>
                                              <p:pRg st="2" end="2"/>
                                            </p:txEl>
                                          </p:spTgt>
                                        </p:tgtEl>
                                      </p:cBhvr>
                                    </p:animEffect>
                                    <p:anim calcmode="lin" valueType="num">
                                      <p:cBhvr>
                                        <p:cTn id="1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1000"/>
                                        <p:tgtEl>
                                          <p:spTgt spid="2">
                                            <p:txEl>
                                              <p:pRg st="3" end="3"/>
                                            </p:txEl>
                                          </p:spTgt>
                                        </p:tgtEl>
                                      </p:cBhvr>
                                    </p:animEffect>
                                    <p:anim calcmode="lin" valueType="num">
                                      <p:cBhvr>
                                        <p:cTn id="23"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2">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1000"/>
                                        <p:tgtEl>
                                          <p:spTgt spid="2">
                                            <p:txEl>
                                              <p:pRg st="4" end="4"/>
                                            </p:txEl>
                                          </p:spTgt>
                                        </p:tgtEl>
                                      </p:cBhvr>
                                    </p:animEffect>
                                    <p:anim calcmode="lin" valueType="num">
                                      <p:cBhvr>
                                        <p:cTn id="28"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2">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1000"/>
                                        <p:tgtEl>
                                          <p:spTgt spid="2">
                                            <p:txEl>
                                              <p:pRg st="5" end="5"/>
                                            </p:txEl>
                                          </p:spTgt>
                                        </p:tgtEl>
                                      </p:cBhvr>
                                    </p:animEffect>
                                    <p:anim calcmode="lin" valueType="num">
                                      <p:cBhvr>
                                        <p:cTn id="3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60640" y="168413"/>
            <a:ext cx="6822719" cy="702761"/>
          </a:xfrm>
        </p:spPr>
        <p:txBody>
          <a:bodyPr>
            <a:normAutofit fontScale="90000"/>
          </a:bodyPr>
          <a:lstStyle/>
          <a:p>
            <a:pPr algn="ctr"/>
            <a:r>
              <a:rPr lang="en-US" dirty="0"/>
              <a:t>Considerations of soil instability</a:t>
            </a:r>
          </a:p>
        </p:txBody>
      </p:sp>
      <p:sp>
        <p:nvSpPr>
          <p:cNvPr id="2" name="Content Placeholder 1"/>
          <p:cNvSpPr>
            <a:spLocks noGrp="1"/>
          </p:cNvSpPr>
          <p:nvPr>
            <p:ph idx="1"/>
          </p:nvPr>
        </p:nvSpPr>
        <p:spPr>
          <a:xfrm>
            <a:off x="808935" y="938313"/>
            <a:ext cx="6151418" cy="2908361"/>
          </a:xfrm>
        </p:spPr>
        <p:txBody>
          <a:bodyPr>
            <a:normAutofit fontScale="77500" lnSpcReduction="20000"/>
          </a:bodyPr>
          <a:lstStyle/>
          <a:p>
            <a:pPr lvl="1">
              <a:spcBef>
                <a:spcPct val="50000"/>
              </a:spcBef>
            </a:pPr>
            <a:r>
              <a:rPr lang="en-US" altLang="en-US" dirty="0">
                <a:latin typeface="+mj-lt"/>
              </a:rPr>
              <a:t>Cohesive strength of soil:</a:t>
            </a:r>
          </a:p>
          <a:p>
            <a:pPr lvl="2">
              <a:spcBef>
                <a:spcPct val="50000"/>
              </a:spcBef>
            </a:pPr>
            <a:r>
              <a:rPr lang="en-US" b="1" dirty="0"/>
              <a:t>Cohesiveness</a:t>
            </a:r>
            <a:r>
              <a:rPr lang="en-US" dirty="0"/>
              <a:t> means how well soil holds together; clay is a cohesive soil. </a:t>
            </a:r>
            <a:endParaRPr lang="en-US" altLang="en-US" dirty="0">
              <a:latin typeface="+mj-lt"/>
            </a:endParaRPr>
          </a:p>
          <a:p>
            <a:pPr lvl="1">
              <a:spcBef>
                <a:spcPct val="50000"/>
              </a:spcBef>
            </a:pPr>
            <a:r>
              <a:rPr lang="en-US" altLang="en-US" dirty="0">
                <a:latin typeface="+mj-lt"/>
              </a:rPr>
              <a:t>Unit weight of soil</a:t>
            </a:r>
          </a:p>
          <a:p>
            <a:pPr lvl="1">
              <a:spcBef>
                <a:spcPct val="50000"/>
              </a:spcBef>
            </a:pPr>
            <a:r>
              <a:rPr lang="en-US" altLang="en-US" dirty="0">
                <a:latin typeface="+mj-lt"/>
              </a:rPr>
              <a:t>Depth of trench</a:t>
            </a:r>
          </a:p>
          <a:p>
            <a:pPr lvl="1">
              <a:spcBef>
                <a:spcPct val="50000"/>
              </a:spcBef>
            </a:pPr>
            <a:r>
              <a:rPr lang="en-US" altLang="en-US" dirty="0">
                <a:latin typeface="+mj-lt"/>
              </a:rPr>
              <a:t>Slope of wall</a:t>
            </a:r>
          </a:p>
          <a:p>
            <a:pPr lvl="1">
              <a:spcBef>
                <a:spcPct val="50000"/>
              </a:spcBef>
            </a:pPr>
            <a:r>
              <a:rPr lang="en-US" altLang="en-US" dirty="0">
                <a:latin typeface="+mj-lt"/>
              </a:rPr>
              <a:t>Surface vibration</a:t>
            </a:r>
          </a:p>
          <a:p>
            <a:pPr lvl="1">
              <a:spcBef>
                <a:spcPct val="50000"/>
              </a:spcBef>
            </a:pPr>
            <a:r>
              <a:rPr lang="en-US" altLang="en-US" dirty="0">
                <a:latin typeface="+mj-lt"/>
              </a:rPr>
              <a:t>Depth of water table</a:t>
            </a:r>
          </a:p>
          <a:p>
            <a:pPr lvl="1">
              <a:spcBef>
                <a:spcPct val="50000"/>
              </a:spcBef>
            </a:pPr>
            <a:r>
              <a:rPr lang="en-US" altLang="en-US" dirty="0">
                <a:latin typeface="+mj-lt"/>
              </a:rPr>
              <a:t>Adjacent structures</a:t>
            </a:r>
          </a:p>
        </p:txBody>
      </p:sp>
      <p:pic>
        <p:nvPicPr>
          <p:cNvPr id="4" name="Picture 6" descr="trench_collap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92956" y="2711338"/>
            <a:ext cx="2580085" cy="3306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138372" y="5500894"/>
            <a:ext cx="6967400" cy="715581"/>
          </a:xfrm>
          <a:prstGeom prst="rect">
            <a:avLst/>
          </a:prstGeom>
          <a:solidFill>
            <a:srgbClr val="92D050"/>
          </a:solidFill>
          <a:ln>
            <a:solidFill>
              <a:schemeClr val="tx1"/>
            </a:solidFill>
          </a:ln>
        </p:spPr>
        <p:txBody>
          <a:bodyPr wrap="square">
            <a:spAutoFit/>
          </a:bodyPr>
          <a:lstStyle/>
          <a:p>
            <a:r>
              <a:rPr lang="en-US" sz="1350" b="1" dirty="0">
                <a:solidFill>
                  <a:srgbClr val="202020"/>
                </a:solidFill>
                <a:latin typeface="+mj-lt"/>
              </a:rPr>
              <a:t>UNIT WEIGHT OF SOILS </a:t>
            </a:r>
            <a:r>
              <a:rPr lang="en-US" sz="1350" dirty="0">
                <a:solidFill>
                  <a:srgbClr val="202020"/>
                </a:solidFill>
                <a:latin typeface="+mj-lt"/>
              </a:rPr>
              <a:t>refers to the weight of one unit of a particular soil. The weight of soil varies with type and moisture content. One cubic foot of soil can weigh from 110 pounds to 140 pounds or more, and one cubic meter (35.3 cubic feet) of soil can weigh more than 3,000 pounds.</a:t>
            </a:r>
            <a:endParaRPr lang="en-US" sz="1350" dirty="0">
              <a:latin typeface="+mj-lt"/>
            </a:endParaRPr>
          </a:p>
        </p:txBody>
      </p:sp>
      <p:pic>
        <p:nvPicPr>
          <p:cNvPr id="6" name="Picture 5"/>
          <p:cNvPicPr>
            <a:picLocks noChangeAspect="1"/>
          </p:cNvPicPr>
          <p:nvPr/>
        </p:nvPicPr>
        <p:blipFill>
          <a:blip r:embed="rId3"/>
          <a:stretch>
            <a:fillRect/>
          </a:stretch>
        </p:blipFill>
        <p:spPr>
          <a:xfrm>
            <a:off x="3700515" y="1576003"/>
            <a:ext cx="3298274" cy="2270671"/>
          </a:xfrm>
          <a:prstGeom prst="rect">
            <a:avLst/>
          </a:prstGeom>
          <a:ln w="25400">
            <a:solidFill>
              <a:schemeClr val="tx1"/>
            </a:solidFill>
          </a:ln>
        </p:spPr>
      </p:pic>
      <p:sp>
        <p:nvSpPr>
          <p:cNvPr id="7" name="TextBox 6"/>
          <p:cNvSpPr txBox="1"/>
          <p:nvPr/>
        </p:nvSpPr>
        <p:spPr>
          <a:xfrm>
            <a:off x="301774" y="5100219"/>
            <a:ext cx="6611667" cy="300082"/>
          </a:xfrm>
          <a:prstGeom prst="rect">
            <a:avLst/>
          </a:prstGeom>
          <a:solidFill>
            <a:srgbClr val="FFFF00"/>
          </a:solidFill>
          <a:ln>
            <a:solidFill>
              <a:schemeClr val="tx1"/>
            </a:solidFill>
          </a:ln>
        </p:spPr>
        <p:txBody>
          <a:bodyPr wrap="square" rtlCol="0">
            <a:spAutoFit/>
          </a:bodyPr>
          <a:lstStyle/>
          <a:p>
            <a:pPr marL="205740" lvl="1"/>
            <a:r>
              <a:rPr lang="en-US" sz="1350" dirty="0"/>
              <a:t>Remove any employee in the excavation working outside the protection system.</a:t>
            </a:r>
          </a:p>
        </p:txBody>
      </p:sp>
      <p:sp>
        <p:nvSpPr>
          <p:cNvPr id="8" name="TextBox 7"/>
          <p:cNvSpPr txBox="1"/>
          <p:nvPr/>
        </p:nvSpPr>
        <p:spPr>
          <a:xfrm>
            <a:off x="7353068" y="2138577"/>
            <a:ext cx="1000174" cy="507831"/>
          </a:xfrm>
          <a:prstGeom prst="rect">
            <a:avLst/>
          </a:prstGeom>
          <a:solidFill>
            <a:srgbClr val="FFC000"/>
          </a:solidFill>
          <a:ln w="19050">
            <a:solidFill>
              <a:srgbClr val="FF0000"/>
            </a:solidFill>
          </a:ln>
        </p:spPr>
        <p:txBody>
          <a:bodyPr wrap="square" rtlCol="0">
            <a:spAutoFit/>
          </a:bodyPr>
          <a:lstStyle/>
          <a:p>
            <a:r>
              <a:rPr lang="en-US" sz="900" dirty="0">
                <a:latin typeface="+mj-lt"/>
              </a:rPr>
              <a:t>Is the protection adequate for the excavation?</a:t>
            </a:r>
          </a:p>
        </p:txBody>
      </p:sp>
      <p:sp>
        <p:nvSpPr>
          <p:cNvPr id="9" name="TextBox 8"/>
          <p:cNvSpPr txBox="1"/>
          <p:nvPr/>
        </p:nvSpPr>
        <p:spPr>
          <a:xfrm>
            <a:off x="8353242" y="2846809"/>
            <a:ext cx="596258" cy="369332"/>
          </a:xfrm>
          <a:prstGeom prst="rect">
            <a:avLst/>
          </a:prstGeom>
          <a:solidFill>
            <a:srgbClr val="FFC000"/>
          </a:solidFill>
          <a:ln w="19050">
            <a:solidFill>
              <a:srgbClr val="FF0000"/>
            </a:solidFill>
          </a:ln>
        </p:spPr>
        <p:txBody>
          <a:bodyPr wrap="square" rtlCol="0">
            <a:spAutoFit/>
          </a:bodyPr>
          <a:lstStyle/>
          <a:p>
            <a:r>
              <a:rPr lang="en-US" sz="900" dirty="0">
                <a:latin typeface="+mj-lt"/>
              </a:rPr>
              <a:t>Ladder? Access?</a:t>
            </a:r>
          </a:p>
        </p:txBody>
      </p:sp>
    </p:spTree>
    <p:extLst>
      <p:ext uri="{BB962C8B-B14F-4D97-AF65-F5344CB8AC3E}">
        <p14:creationId xmlns:p14="http://schemas.microsoft.com/office/powerpoint/2010/main" val="3291835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500" fill="hold"/>
                                        <p:tgtEl>
                                          <p:spTgt spid="8"/>
                                        </p:tgtEl>
                                        <p:attrNameLst>
                                          <p:attrName>ppt_w</p:attrName>
                                        </p:attrNameLst>
                                      </p:cBhvr>
                                      <p:tavLst>
                                        <p:tav tm="0">
                                          <p:val>
                                            <p:fltVal val="0"/>
                                          </p:val>
                                        </p:tav>
                                        <p:tav tm="100000">
                                          <p:val>
                                            <p:strVal val="#ppt_w"/>
                                          </p:val>
                                        </p:tav>
                                      </p:tavLst>
                                    </p:anim>
                                    <p:anim calcmode="lin" valueType="num">
                                      <p:cBhvr>
                                        <p:cTn id="29" dur="500" fill="hold"/>
                                        <p:tgtEl>
                                          <p:spTgt spid="8"/>
                                        </p:tgtEl>
                                        <p:attrNameLst>
                                          <p:attrName>ppt_h</p:attrName>
                                        </p:attrNameLst>
                                      </p:cBhvr>
                                      <p:tavLst>
                                        <p:tav tm="0">
                                          <p:val>
                                            <p:fltVal val="0"/>
                                          </p:val>
                                        </p:tav>
                                        <p:tav tm="100000">
                                          <p:val>
                                            <p:strVal val="#ppt_h"/>
                                          </p:val>
                                        </p:tav>
                                      </p:tavLst>
                                    </p:anim>
                                    <p:animEffect transition="in" filter="fade">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500" fill="hold"/>
                                        <p:tgtEl>
                                          <p:spTgt spid="9"/>
                                        </p:tgtEl>
                                        <p:attrNameLst>
                                          <p:attrName>ppt_w</p:attrName>
                                        </p:attrNameLst>
                                      </p:cBhvr>
                                      <p:tavLst>
                                        <p:tav tm="0">
                                          <p:val>
                                            <p:fltVal val="0"/>
                                          </p:val>
                                        </p:tav>
                                        <p:tav tm="100000">
                                          <p:val>
                                            <p:strVal val="#ppt_w"/>
                                          </p:val>
                                        </p:tav>
                                      </p:tavLst>
                                    </p:anim>
                                    <p:anim calcmode="lin" valueType="num">
                                      <p:cBhvr>
                                        <p:cTn id="36" dur="500" fill="hold"/>
                                        <p:tgtEl>
                                          <p:spTgt spid="9"/>
                                        </p:tgtEl>
                                        <p:attrNameLst>
                                          <p:attrName>ppt_h</p:attrName>
                                        </p:attrNameLst>
                                      </p:cBhvr>
                                      <p:tavLst>
                                        <p:tav tm="0">
                                          <p:val>
                                            <p:fltVal val="0"/>
                                          </p:val>
                                        </p:tav>
                                        <p:tav tm="100000">
                                          <p:val>
                                            <p:strVal val="#ppt_h"/>
                                          </p:val>
                                        </p:tav>
                                      </p:tavLst>
                                    </p:anim>
                                    <p:animEffect transition="in" filter="fade">
                                      <p:cBhvr>
                                        <p:cTn id="3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P spid="9"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663401" y="118287"/>
            <a:ext cx="5817197" cy="571500"/>
          </a:xfrm>
        </p:spPr>
        <p:txBody>
          <a:bodyPr>
            <a:normAutofit fontScale="90000"/>
          </a:bodyPr>
          <a:lstStyle/>
          <a:p>
            <a:pPr algn="ctr"/>
            <a:r>
              <a:rPr lang="en-US" altLang="en-US" dirty="0"/>
              <a:t>Soil Instability</a:t>
            </a:r>
            <a:endParaRPr lang="en-US" dirty="0"/>
          </a:p>
        </p:txBody>
      </p:sp>
      <p:pic>
        <p:nvPicPr>
          <p:cNvPr id="4" name="Picture 8" descr="Trenchsand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r="11610"/>
          <a:stretch>
            <a:fillRect/>
          </a:stretch>
        </p:blipFill>
        <p:spPr bwMode="auto">
          <a:xfrm>
            <a:off x="849239" y="1668065"/>
            <a:ext cx="2286000" cy="2286000"/>
          </a:xfrm>
          <a:prstGeom prst="rect">
            <a:avLst/>
          </a:prstGeom>
          <a:noFill/>
          <a:ln w="9525">
            <a:solidFill>
              <a:schemeClr val="tx1"/>
            </a:solidFill>
            <a:miter lim="800000"/>
            <a:headEnd/>
            <a:tailEnd/>
          </a:ln>
          <a:effectLst>
            <a:outerShdw dist="107763"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sp>
        <p:nvSpPr>
          <p:cNvPr id="7" name="Text Box 9"/>
          <p:cNvSpPr txBox="1">
            <a:spLocks noChangeArrowheads="1"/>
          </p:cNvSpPr>
          <p:nvPr/>
        </p:nvSpPr>
        <p:spPr bwMode="auto">
          <a:xfrm>
            <a:off x="900436" y="4106884"/>
            <a:ext cx="2183606"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100" dirty="0">
                <a:latin typeface="+mj-lt"/>
              </a:rPr>
              <a:t>The sand pit stood for awhile</a:t>
            </a:r>
          </a:p>
        </p:txBody>
      </p:sp>
      <p:grpSp>
        <p:nvGrpSpPr>
          <p:cNvPr id="2" name="Group 1"/>
          <p:cNvGrpSpPr/>
          <p:nvPr/>
        </p:nvGrpSpPr>
        <p:grpSpPr>
          <a:xfrm>
            <a:off x="3551982" y="1651383"/>
            <a:ext cx="2380109" cy="3200133"/>
            <a:chOff x="4735976" y="1058843"/>
            <a:chExt cx="3173478" cy="4266844"/>
          </a:xfrm>
        </p:grpSpPr>
        <p:pic>
          <p:nvPicPr>
            <p:cNvPr id="5" name="Picture 12" descr="Trenchsand2"/>
            <p:cNvPicPr>
              <a:picLocks noChangeAspect="1" noChangeArrowheads="1"/>
            </p:cNvPicPr>
            <p:nvPr/>
          </p:nvPicPr>
          <p:blipFill>
            <a:blip r:embed="rId3">
              <a:extLst>
                <a:ext uri="{28A0092B-C50C-407E-A947-70E740481C1C}">
                  <a14:useLocalDpi xmlns:a14="http://schemas.microsoft.com/office/drawing/2010/main" val="0"/>
                </a:ext>
              </a:extLst>
            </a:blip>
            <a:srcRect l="4898" r="5408"/>
            <a:stretch>
              <a:fillRect/>
            </a:stretch>
          </p:blipFill>
          <p:spPr bwMode="auto">
            <a:xfrm>
              <a:off x="4735976" y="1058843"/>
              <a:ext cx="3173478" cy="3052533"/>
            </a:xfrm>
            <a:prstGeom prst="rect">
              <a:avLst/>
            </a:prstGeom>
            <a:noFill/>
            <a:ln w="9525">
              <a:solidFill>
                <a:schemeClr val="tx1"/>
              </a:solidFill>
              <a:miter lim="800000"/>
              <a:headEnd/>
              <a:tailEnd/>
            </a:ln>
            <a:effectLst>
              <a:outerShdw dist="107763"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sp>
          <p:nvSpPr>
            <p:cNvPr id="8" name="Text Box 14"/>
            <p:cNvSpPr txBox="1">
              <a:spLocks noChangeArrowheads="1"/>
            </p:cNvSpPr>
            <p:nvPr/>
          </p:nvSpPr>
          <p:spPr bwMode="auto">
            <a:xfrm>
              <a:off x="5034459" y="4340802"/>
              <a:ext cx="2576511"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100" dirty="0">
                  <a:latin typeface="+mj-lt"/>
                </a:rPr>
                <a:t>Then the sides began to shift</a:t>
              </a:r>
            </a:p>
          </p:txBody>
        </p:sp>
      </p:grpSp>
      <p:grpSp>
        <p:nvGrpSpPr>
          <p:cNvPr id="11" name="Group 10"/>
          <p:cNvGrpSpPr/>
          <p:nvPr/>
        </p:nvGrpSpPr>
        <p:grpSpPr>
          <a:xfrm>
            <a:off x="6245826" y="1657350"/>
            <a:ext cx="2229668" cy="3188198"/>
            <a:chOff x="8327768" y="1066800"/>
            <a:chExt cx="2972890" cy="4250930"/>
          </a:xfrm>
        </p:grpSpPr>
        <p:pic>
          <p:nvPicPr>
            <p:cNvPr id="6" name="Picture 17" descr="Trenchsand3"/>
            <p:cNvPicPr>
              <a:picLocks noChangeAspect="1" noChangeArrowheads="1"/>
            </p:cNvPicPr>
            <p:nvPr/>
          </p:nvPicPr>
          <p:blipFill>
            <a:blip r:embed="rId4">
              <a:extLst>
                <a:ext uri="{28A0092B-C50C-407E-A947-70E740481C1C}">
                  <a14:useLocalDpi xmlns:a14="http://schemas.microsoft.com/office/drawing/2010/main" val="0"/>
                </a:ext>
              </a:extLst>
            </a:blip>
            <a:srcRect t="4250" b="1048"/>
            <a:stretch>
              <a:fillRect/>
            </a:stretch>
          </p:blipFill>
          <p:spPr bwMode="auto">
            <a:xfrm>
              <a:off x="8465111" y="1066800"/>
              <a:ext cx="2698204" cy="3076575"/>
            </a:xfrm>
            <a:prstGeom prst="rect">
              <a:avLst/>
            </a:prstGeom>
            <a:noFill/>
            <a:ln w="9525">
              <a:solidFill>
                <a:schemeClr val="tx1"/>
              </a:solidFill>
              <a:miter lim="800000"/>
              <a:headEnd/>
              <a:tailEnd/>
            </a:ln>
            <a:effectLst>
              <a:outerShdw dist="107763" dir="27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sp>
          <p:nvSpPr>
            <p:cNvPr id="9" name="Text Box 13"/>
            <p:cNvSpPr txBox="1">
              <a:spLocks noChangeArrowheads="1"/>
            </p:cNvSpPr>
            <p:nvPr/>
          </p:nvSpPr>
          <p:spPr bwMode="auto">
            <a:xfrm>
              <a:off x="8327768" y="4332845"/>
              <a:ext cx="2972890" cy="9848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2100" dirty="0">
                  <a:latin typeface="+mj-lt"/>
                </a:rPr>
                <a:t>Then the entire wall collapses</a:t>
              </a:r>
            </a:p>
          </p:txBody>
        </p:sp>
      </p:grpSp>
      <p:sp>
        <p:nvSpPr>
          <p:cNvPr id="10" name="Text Box 20"/>
          <p:cNvSpPr txBox="1">
            <a:spLocks noChangeArrowheads="1"/>
          </p:cNvSpPr>
          <p:nvPr/>
        </p:nvSpPr>
        <p:spPr bwMode="auto">
          <a:xfrm>
            <a:off x="1909763" y="5029200"/>
            <a:ext cx="5588794" cy="830997"/>
          </a:xfrm>
          <a:prstGeom prst="rect">
            <a:avLst/>
          </a:prstGeom>
          <a:solidFill>
            <a:schemeClr val="bg1"/>
          </a:solidFill>
          <a:ln w="38100">
            <a:solidFill>
              <a:srgbClr val="339966"/>
            </a:solidFill>
            <a:miter lim="800000"/>
            <a:headEnd/>
            <a:tailEnd/>
          </a:ln>
          <a:effectLst>
            <a:outerShdw dist="107763" dir="2700000" algn="ctr" rotWithShape="0">
              <a:schemeClr val="bg2">
                <a:alpha val="50000"/>
              </a:schemeClr>
            </a:outerShdw>
          </a:effectLst>
        </p:spPr>
        <p:txBody>
          <a:bodyPr>
            <a:spAutoFit/>
          </a:bodyPr>
          <a:lstStyle/>
          <a:p>
            <a:pPr algn="ctr">
              <a:spcBef>
                <a:spcPct val="50000"/>
              </a:spcBef>
            </a:pPr>
            <a:r>
              <a:rPr lang="en-US" altLang="en-US" sz="2400" i="1" dirty="0">
                <a:latin typeface="+mj-lt"/>
              </a:rPr>
              <a:t>Similar to water, soil attempts to seek the lowest level, causing a collapse</a:t>
            </a:r>
          </a:p>
        </p:txBody>
      </p:sp>
    </p:spTree>
    <p:extLst>
      <p:ext uri="{BB962C8B-B14F-4D97-AF65-F5344CB8AC3E}">
        <p14:creationId xmlns:p14="http://schemas.microsoft.com/office/powerpoint/2010/main" val="3772664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animEffect transition="in" filter="fade">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500" fill="hold"/>
                                        <p:tgtEl>
                                          <p:spTgt spid="11"/>
                                        </p:tgtEl>
                                        <p:attrNameLst>
                                          <p:attrName>ppt_w</p:attrName>
                                        </p:attrNameLst>
                                      </p:cBhvr>
                                      <p:tavLst>
                                        <p:tav tm="0">
                                          <p:val>
                                            <p:fltVal val="0"/>
                                          </p:val>
                                        </p:tav>
                                        <p:tav tm="100000">
                                          <p:val>
                                            <p:strVal val="#ppt_w"/>
                                          </p:val>
                                        </p:tav>
                                      </p:tavLst>
                                    </p:anim>
                                    <p:anim calcmode="lin" valueType="num">
                                      <p:cBhvr>
                                        <p:cTn id="27" dur="500" fill="hold"/>
                                        <p:tgtEl>
                                          <p:spTgt spid="11"/>
                                        </p:tgtEl>
                                        <p:attrNameLst>
                                          <p:attrName>ppt_h</p:attrName>
                                        </p:attrNameLst>
                                      </p:cBhvr>
                                      <p:tavLst>
                                        <p:tav tm="0">
                                          <p:val>
                                            <p:fltVal val="0"/>
                                          </p:val>
                                        </p:tav>
                                        <p:tav tm="100000">
                                          <p:val>
                                            <p:strVal val="#ppt_h"/>
                                          </p:val>
                                        </p:tav>
                                      </p:tavLst>
                                    </p:anim>
                                    <p:animEffect transition="in" filter="fade">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p:cTn id="33" dur="500" fill="hold"/>
                                        <p:tgtEl>
                                          <p:spTgt spid="10"/>
                                        </p:tgtEl>
                                        <p:attrNameLst>
                                          <p:attrName>ppt_w</p:attrName>
                                        </p:attrNameLst>
                                      </p:cBhvr>
                                      <p:tavLst>
                                        <p:tav tm="0">
                                          <p:val>
                                            <p:fltVal val="0"/>
                                          </p:val>
                                        </p:tav>
                                        <p:tav tm="100000">
                                          <p:val>
                                            <p:strVal val="#ppt_w"/>
                                          </p:val>
                                        </p:tav>
                                      </p:tavLst>
                                    </p:anim>
                                    <p:anim calcmode="lin" valueType="num">
                                      <p:cBhvr>
                                        <p:cTn id="34" dur="500" fill="hold"/>
                                        <p:tgtEl>
                                          <p:spTgt spid="10"/>
                                        </p:tgtEl>
                                        <p:attrNameLst>
                                          <p:attrName>ppt_h</p:attrName>
                                        </p:attrNameLst>
                                      </p:cBhvr>
                                      <p:tavLst>
                                        <p:tav tm="0">
                                          <p:val>
                                            <p:fltVal val="0"/>
                                          </p:val>
                                        </p:tav>
                                        <p:tav tm="100000">
                                          <p:val>
                                            <p:strVal val="#ppt_h"/>
                                          </p:val>
                                        </p:tav>
                                      </p:tavLst>
                                    </p:anim>
                                    <p:animEffect transition="in" filter="fade">
                                      <p:cBhvr>
                                        <p:cTn id="3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00100" y="80736"/>
            <a:ext cx="7543800" cy="854307"/>
          </a:xfrm>
        </p:spPr>
        <p:txBody>
          <a:bodyPr/>
          <a:lstStyle/>
          <a:p>
            <a:pPr algn="ctr"/>
            <a:r>
              <a:rPr lang="en-US" altLang="en-US" dirty="0"/>
              <a:t>Soil Instability</a:t>
            </a:r>
            <a:endParaRPr lang="en-US" dirty="0"/>
          </a:p>
        </p:txBody>
      </p:sp>
      <p:sp>
        <p:nvSpPr>
          <p:cNvPr id="4" name="Text Box 4"/>
          <p:cNvSpPr txBox="1">
            <a:spLocks noGrp="1" noChangeArrowheads="1"/>
          </p:cNvSpPr>
          <p:nvPr>
            <p:ph idx="1"/>
          </p:nvPr>
        </p:nvSpPr>
        <p:spPr bwMode="auto">
          <a:xfrm>
            <a:off x="802387" y="1994359"/>
            <a:ext cx="7792694" cy="341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0" indent="0" algn="ctr">
              <a:spcBef>
                <a:spcPct val="50000"/>
              </a:spcBef>
              <a:buNone/>
            </a:pPr>
            <a:r>
              <a:rPr lang="en-US" altLang="en-US" sz="1800" b="1" dirty="0">
                <a:latin typeface="+mj-lt"/>
              </a:rPr>
              <a:t>Soil exerts horizontal pressure as it attempts to seek a level plane</a:t>
            </a:r>
          </a:p>
        </p:txBody>
      </p:sp>
      <p:grpSp>
        <p:nvGrpSpPr>
          <p:cNvPr id="5" name="Group 39"/>
          <p:cNvGrpSpPr>
            <a:grpSpLocks/>
          </p:cNvGrpSpPr>
          <p:nvPr/>
        </p:nvGrpSpPr>
        <p:grpSpPr bwMode="auto">
          <a:xfrm>
            <a:off x="1459611" y="2612595"/>
            <a:ext cx="6229350" cy="3128383"/>
            <a:chOff x="576" y="1488"/>
            <a:chExt cx="4896" cy="2588"/>
          </a:xfrm>
        </p:grpSpPr>
        <p:grpSp>
          <p:nvGrpSpPr>
            <p:cNvPr id="6" name="Group 12"/>
            <p:cNvGrpSpPr>
              <a:grpSpLocks/>
            </p:cNvGrpSpPr>
            <p:nvPr/>
          </p:nvGrpSpPr>
          <p:grpSpPr bwMode="auto">
            <a:xfrm>
              <a:off x="624" y="2448"/>
              <a:ext cx="4848" cy="1628"/>
              <a:chOff x="576" y="2448"/>
              <a:chExt cx="4560" cy="1532"/>
            </a:xfrm>
          </p:grpSpPr>
          <p:sp>
            <p:nvSpPr>
              <p:cNvPr id="11" name="Rectangle 13"/>
              <p:cNvSpPr>
                <a:spLocks noChangeArrowheads="1"/>
              </p:cNvSpPr>
              <p:nvPr/>
            </p:nvSpPr>
            <p:spPr bwMode="auto">
              <a:xfrm>
                <a:off x="576" y="2448"/>
                <a:ext cx="1998" cy="1300"/>
              </a:xfrm>
              <a:prstGeom prst="rect">
                <a:avLst/>
              </a:prstGeom>
              <a:solidFill>
                <a:srgbClr val="96969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12" name="Rectangle 14"/>
              <p:cNvSpPr>
                <a:spLocks noChangeArrowheads="1"/>
              </p:cNvSpPr>
              <p:nvPr/>
            </p:nvSpPr>
            <p:spPr bwMode="auto">
              <a:xfrm>
                <a:off x="3343" y="2448"/>
                <a:ext cx="1793" cy="1300"/>
              </a:xfrm>
              <a:prstGeom prst="rect">
                <a:avLst/>
              </a:prstGeom>
              <a:solidFill>
                <a:srgbClr val="96969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13" name="Rectangle 15"/>
              <p:cNvSpPr>
                <a:spLocks noChangeArrowheads="1"/>
              </p:cNvSpPr>
              <p:nvPr/>
            </p:nvSpPr>
            <p:spPr bwMode="auto">
              <a:xfrm>
                <a:off x="576" y="3748"/>
                <a:ext cx="4560" cy="232"/>
              </a:xfrm>
              <a:prstGeom prst="rect">
                <a:avLst/>
              </a:prstGeom>
              <a:solidFill>
                <a:srgbClr val="F6BF6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14" name="Line 16"/>
              <p:cNvSpPr>
                <a:spLocks noChangeShapeType="1"/>
              </p:cNvSpPr>
              <p:nvPr/>
            </p:nvSpPr>
            <p:spPr bwMode="auto">
              <a:xfrm>
                <a:off x="576" y="2448"/>
                <a:ext cx="1998"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15" name="Line 17"/>
              <p:cNvSpPr>
                <a:spLocks noChangeShapeType="1"/>
              </p:cNvSpPr>
              <p:nvPr/>
            </p:nvSpPr>
            <p:spPr bwMode="auto">
              <a:xfrm>
                <a:off x="3343" y="2448"/>
                <a:ext cx="1793"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16" name="Line 18"/>
              <p:cNvSpPr>
                <a:spLocks noChangeShapeType="1"/>
              </p:cNvSpPr>
              <p:nvPr/>
            </p:nvSpPr>
            <p:spPr bwMode="auto">
              <a:xfrm>
                <a:off x="2318" y="2448"/>
                <a:ext cx="0" cy="13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17" name="Line 19"/>
              <p:cNvSpPr>
                <a:spLocks noChangeShapeType="1"/>
              </p:cNvSpPr>
              <p:nvPr/>
            </p:nvSpPr>
            <p:spPr bwMode="auto">
              <a:xfrm>
                <a:off x="2574" y="2448"/>
                <a:ext cx="0" cy="13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18" name="Line 20"/>
              <p:cNvSpPr>
                <a:spLocks noChangeShapeType="1"/>
              </p:cNvSpPr>
              <p:nvPr/>
            </p:nvSpPr>
            <p:spPr bwMode="auto">
              <a:xfrm>
                <a:off x="3599" y="2448"/>
                <a:ext cx="0" cy="13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19" name="Line 21"/>
              <p:cNvSpPr>
                <a:spLocks noChangeShapeType="1"/>
              </p:cNvSpPr>
              <p:nvPr/>
            </p:nvSpPr>
            <p:spPr bwMode="auto">
              <a:xfrm>
                <a:off x="3343" y="2448"/>
                <a:ext cx="0" cy="13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20" name="Line 22"/>
              <p:cNvSpPr>
                <a:spLocks noChangeShapeType="1"/>
              </p:cNvSpPr>
              <p:nvPr/>
            </p:nvSpPr>
            <p:spPr bwMode="auto">
              <a:xfrm>
                <a:off x="2318" y="3562"/>
                <a:ext cx="256" cy="0"/>
              </a:xfrm>
              <a:prstGeom prst="line">
                <a:avLst/>
              </a:prstGeom>
              <a:noFill/>
              <a:ln w="12700">
                <a:solidFill>
                  <a:schemeClr val="tx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21" name="Line 23"/>
              <p:cNvSpPr>
                <a:spLocks noChangeShapeType="1"/>
              </p:cNvSpPr>
              <p:nvPr/>
            </p:nvSpPr>
            <p:spPr bwMode="auto">
              <a:xfrm>
                <a:off x="3343" y="3562"/>
                <a:ext cx="256" cy="0"/>
              </a:xfrm>
              <a:prstGeom prst="line">
                <a:avLst/>
              </a:prstGeom>
              <a:noFill/>
              <a:ln w="12700">
                <a:solidFill>
                  <a:schemeClr val="tx1"/>
                </a:solidFill>
                <a:round/>
                <a:headEnd type="stealth" w="med" len="lg"/>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22" name="Line 24"/>
              <p:cNvSpPr>
                <a:spLocks noChangeShapeType="1"/>
              </p:cNvSpPr>
              <p:nvPr/>
            </p:nvSpPr>
            <p:spPr bwMode="auto">
              <a:xfrm>
                <a:off x="2318" y="3377"/>
                <a:ext cx="256" cy="0"/>
              </a:xfrm>
              <a:prstGeom prst="line">
                <a:avLst/>
              </a:prstGeom>
              <a:noFill/>
              <a:ln w="12700">
                <a:solidFill>
                  <a:schemeClr val="tx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23" name="Line 25"/>
              <p:cNvSpPr>
                <a:spLocks noChangeShapeType="1"/>
              </p:cNvSpPr>
              <p:nvPr/>
            </p:nvSpPr>
            <p:spPr bwMode="auto">
              <a:xfrm>
                <a:off x="3343" y="3377"/>
                <a:ext cx="256" cy="0"/>
              </a:xfrm>
              <a:prstGeom prst="line">
                <a:avLst/>
              </a:prstGeom>
              <a:noFill/>
              <a:ln w="12700">
                <a:solidFill>
                  <a:schemeClr val="tx1"/>
                </a:solidFill>
                <a:round/>
                <a:headEnd type="stealth" w="med" len="lg"/>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24" name="Line 26"/>
              <p:cNvSpPr>
                <a:spLocks noChangeShapeType="1"/>
              </p:cNvSpPr>
              <p:nvPr/>
            </p:nvSpPr>
            <p:spPr bwMode="auto">
              <a:xfrm>
                <a:off x="2318" y="3190"/>
                <a:ext cx="256" cy="0"/>
              </a:xfrm>
              <a:prstGeom prst="line">
                <a:avLst/>
              </a:prstGeom>
              <a:noFill/>
              <a:ln w="12700">
                <a:solidFill>
                  <a:schemeClr val="tx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25" name="Line 27"/>
              <p:cNvSpPr>
                <a:spLocks noChangeShapeType="1"/>
              </p:cNvSpPr>
              <p:nvPr/>
            </p:nvSpPr>
            <p:spPr bwMode="auto">
              <a:xfrm>
                <a:off x="3343" y="3190"/>
                <a:ext cx="256" cy="0"/>
              </a:xfrm>
              <a:prstGeom prst="line">
                <a:avLst/>
              </a:prstGeom>
              <a:noFill/>
              <a:ln w="12700">
                <a:solidFill>
                  <a:schemeClr val="tx1"/>
                </a:solidFill>
                <a:round/>
                <a:headEnd type="stealth" w="med" len="lg"/>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26" name="Line 28"/>
              <p:cNvSpPr>
                <a:spLocks noChangeShapeType="1"/>
              </p:cNvSpPr>
              <p:nvPr/>
            </p:nvSpPr>
            <p:spPr bwMode="auto">
              <a:xfrm>
                <a:off x="2318" y="3004"/>
                <a:ext cx="256" cy="0"/>
              </a:xfrm>
              <a:prstGeom prst="line">
                <a:avLst/>
              </a:prstGeom>
              <a:noFill/>
              <a:ln w="12700">
                <a:solidFill>
                  <a:schemeClr val="tx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27" name="Line 29"/>
              <p:cNvSpPr>
                <a:spLocks noChangeShapeType="1"/>
              </p:cNvSpPr>
              <p:nvPr/>
            </p:nvSpPr>
            <p:spPr bwMode="auto">
              <a:xfrm>
                <a:off x="3343" y="3004"/>
                <a:ext cx="256" cy="0"/>
              </a:xfrm>
              <a:prstGeom prst="line">
                <a:avLst/>
              </a:prstGeom>
              <a:noFill/>
              <a:ln w="12700">
                <a:solidFill>
                  <a:schemeClr val="tx1"/>
                </a:solidFill>
                <a:round/>
                <a:headEnd type="stealth" w="med" len="lg"/>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28" name="Line 30"/>
              <p:cNvSpPr>
                <a:spLocks noChangeShapeType="1"/>
              </p:cNvSpPr>
              <p:nvPr/>
            </p:nvSpPr>
            <p:spPr bwMode="auto">
              <a:xfrm>
                <a:off x="2318" y="2819"/>
                <a:ext cx="256" cy="0"/>
              </a:xfrm>
              <a:prstGeom prst="line">
                <a:avLst/>
              </a:prstGeom>
              <a:noFill/>
              <a:ln w="12700">
                <a:solidFill>
                  <a:schemeClr val="tx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29" name="Line 31"/>
              <p:cNvSpPr>
                <a:spLocks noChangeShapeType="1"/>
              </p:cNvSpPr>
              <p:nvPr/>
            </p:nvSpPr>
            <p:spPr bwMode="auto">
              <a:xfrm>
                <a:off x="3343" y="2819"/>
                <a:ext cx="256" cy="0"/>
              </a:xfrm>
              <a:prstGeom prst="line">
                <a:avLst/>
              </a:prstGeom>
              <a:noFill/>
              <a:ln w="12700">
                <a:solidFill>
                  <a:schemeClr val="tx1"/>
                </a:solidFill>
                <a:round/>
                <a:headEnd type="stealth" w="med" len="lg"/>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30" name="Line 32"/>
              <p:cNvSpPr>
                <a:spLocks noChangeShapeType="1"/>
              </p:cNvSpPr>
              <p:nvPr/>
            </p:nvSpPr>
            <p:spPr bwMode="auto">
              <a:xfrm>
                <a:off x="2318" y="2633"/>
                <a:ext cx="256" cy="0"/>
              </a:xfrm>
              <a:prstGeom prst="line">
                <a:avLst/>
              </a:prstGeom>
              <a:noFill/>
              <a:ln w="12700">
                <a:solidFill>
                  <a:schemeClr val="tx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31" name="Line 33"/>
              <p:cNvSpPr>
                <a:spLocks noChangeShapeType="1"/>
              </p:cNvSpPr>
              <p:nvPr/>
            </p:nvSpPr>
            <p:spPr bwMode="auto">
              <a:xfrm>
                <a:off x="3343" y="2633"/>
                <a:ext cx="256" cy="0"/>
              </a:xfrm>
              <a:prstGeom prst="line">
                <a:avLst/>
              </a:prstGeom>
              <a:noFill/>
              <a:ln w="12700">
                <a:solidFill>
                  <a:schemeClr val="tx1"/>
                </a:solidFill>
                <a:round/>
                <a:headEnd type="stealth" w="med" len="lg"/>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32" name="Line 34"/>
              <p:cNvSpPr>
                <a:spLocks noChangeShapeType="1"/>
              </p:cNvSpPr>
              <p:nvPr/>
            </p:nvSpPr>
            <p:spPr bwMode="auto">
              <a:xfrm>
                <a:off x="2318" y="3748"/>
                <a:ext cx="1281" cy="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grpSp>
        <p:pic>
          <p:nvPicPr>
            <p:cNvPr id="7" name="Picture 35" descr="na02407_"/>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6" y="1536"/>
              <a:ext cx="665" cy="949"/>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6" descr="na02407_"/>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48" y="1824"/>
              <a:ext cx="384" cy="66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7" descr="na02445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36" y="1488"/>
              <a:ext cx="245" cy="96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8" descr="na02445_"/>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07" y="1680"/>
              <a:ext cx="196" cy="77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360339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57438" y="365126"/>
            <a:ext cx="7886700" cy="1325563"/>
          </a:xfrm>
        </p:spPr>
        <p:txBody>
          <a:bodyPr/>
          <a:lstStyle/>
          <a:p>
            <a:r>
              <a:rPr lang="en-US" dirty="0">
                <a:latin typeface="Georgia" panose="02040502050405020303" pitchFamily="18" charset="0"/>
              </a:rPr>
              <a:t>The Prelim Stuff</a:t>
            </a:r>
          </a:p>
        </p:txBody>
      </p:sp>
      <p:sp>
        <p:nvSpPr>
          <p:cNvPr id="3" name="Content Placeholder 2"/>
          <p:cNvSpPr>
            <a:spLocks noGrp="1"/>
          </p:cNvSpPr>
          <p:nvPr>
            <p:ph idx="1"/>
          </p:nvPr>
        </p:nvSpPr>
        <p:spPr/>
        <p:txBody>
          <a:bodyPr/>
          <a:lstStyle/>
          <a:p>
            <a:pPr marL="0" indent="0">
              <a:buNone/>
            </a:pPr>
            <a:r>
              <a:rPr lang="en-US" sz="2000" dirty="0">
                <a:latin typeface="Georgia" panose="02040502050405020303" pitchFamily="18" charset="0"/>
              </a:rPr>
              <a:t>This module is approximately 30 Minutes each. </a:t>
            </a:r>
          </a:p>
          <a:p>
            <a:pPr marL="0" indent="0">
              <a:buNone/>
            </a:pPr>
            <a:r>
              <a:rPr lang="en-US" sz="2000" dirty="0">
                <a:latin typeface="Georgia" panose="02040502050405020303" pitchFamily="18" charset="0"/>
              </a:rPr>
              <a:t>There will be no breaks.</a:t>
            </a:r>
          </a:p>
          <a:p>
            <a:pPr marL="0" indent="0" algn="ctr">
              <a:buNone/>
            </a:pPr>
            <a:endParaRPr lang="en-US" sz="2000" dirty="0">
              <a:latin typeface="Georgia" panose="02040502050405020303" pitchFamily="18" charset="0"/>
            </a:endParaRPr>
          </a:p>
          <a:p>
            <a:pPr marL="0" indent="0">
              <a:buNone/>
            </a:pPr>
            <a:r>
              <a:rPr lang="en-US" sz="2000" dirty="0">
                <a:latin typeface="Georgia" panose="02040502050405020303" pitchFamily="18" charset="0"/>
              </a:rPr>
              <a:t>Please…..</a:t>
            </a:r>
          </a:p>
          <a:p>
            <a:r>
              <a:rPr lang="en-US" sz="2000" dirty="0">
                <a:latin typeface="Georgia" panose="02040502050405020303" pitchFamily="18" charset="0"/>
              </a:rPr>
              <a:t>Join in discussions. </a:t>
            </a:r>
          </a:p>
          <a:p>
            <a:r>
              <a:rPr lang="en-US" sz="2000" dirty="0">
                <a:latin typeface="Georgia" panose="02040502050405020303" pitchFamily="18" charset="0"/>
              </a:rPr>
              <a:t>Raise your hand and respect others talking.</a:t>
            </a:r>
          </a:p>
          <a:p>
            <a:r>
              <a:rPr lang="en-US" sz="2000" dirty="0">
                <a:latin typeface="Georgia" panose="02040502050405020303" pitchFamily="18" charset="0"/>
              </a:rPr>
              <a:t>Mute Phones and Devices.</a:t>
            </a:r>
          </a:p>
          <a:p>
            <a:r>
              <a:rPr lang="en-US" sz="2000" dirty="0">
                <a:latin typeface="Georgia" panose="02040502050405020303" pitchFamily="18" charset="0"/>
              </a:rPr>
              <a:t>If you need to take a call, leave and do it as quickly as possible.</a:t>
            </a:r>
          </a:p>
          <a:p>
            <a:endParaRPr lang="en-US" dirty="0"/>
          </a:p>
        </p:txBody>
      </p:sp>
    </p:spTree>
    <p:extLst>
      <p:ext uri="{BB962C8B-B14F-4D97-AF65-F5344CB8AC3E}">
        <p14:creationId xmlns:p14="http://schemas.microsoft.com/office/powerpoint/2010/main" val="261845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17980" y="230096"/>
            <a:ext cx="7543800" cy="626986"/>
          </a:xfrm>
        </p:spPr>
        <p:txBody>
          <a:bodyPr>
            <a:normAutofit fontScale="90000"/>
          </a:bodyPr>
          <a:lstStyle/>
          <a:p>
            <a:pPr algn="ctr"/>
            <a:r>
              <a:rPr lang="en-US" altLang="en-US" dirty="0"/>
              <a:t>Mechanics</a:t>
            </a:r>
            <a:r>
              <a:rPr lang="en-US" altLang="en-US" dirty="0">
                <a:latin typeface="Franklin Gothic Medium" pitchFamily="34" charset="0"/>
              </a:rPr>
              <a:t> of a Cave-In</a:t>
            </a:r>
            <a:endParaRPr lang="en-US" dirty="0"/>
          </a:p>
        </p:txBody>
      </p:sp>
      <p:grpSp>
        <p:nvGrpSpPr>
          <p:cNvPr id="4" name="Group 3"/>
          <p:cNvGrpSpPr/>
          <p:nvPr/>
        </p:nvGrpSpPr>
        <p:grpSpPr>
          <a:xfrm>
            <a:off x="1143000" y="2417545"/>
            <a:ext cx="7180118" cy="3297455"/>
            <a:chOff x="1523999" y="2080394"/>
            <a:chExt cx="9573491" cy="4396606"/>
          </a:xfrm>
        </p:grpSpPr>
        <p:grpSp>
          <p:nvGrpSpPr>
            <p:cNvPr id="5" name="Group 32"/>
            <p:cNvGrpSpPr>
              <a:grpSpLocks/>
            </p:cNvGrpSpPr>
            <p:nvPr/>
          </p:nvGrpSpPr>
          <p:grpSpPr bwMode="auto">
            <a:xfrm>
              <a:off x="1523999" y="2438400"/>
              <a:ext cx="9573491" cy="4038600"/>
              <a:chOff x="792" y="180"/>
              <a:chExt cx="4170" cy="2037"/>
            </a:xfrm>
          </p:grpSpPr>
          <p:sp>
            <p:nvSpPr>
              <p:cNvPr id="6" name="Freeform 33"/>
              <p:cNvSpPr>
                <a:spLocks/>
              </p:cNvSpPr>
              <p:nvPr/>
            </p:nvSpPr>
            <p:spPr bwMode="auto">
              <a:xfrm>
                <a:off x="792" y="545"/>
                <a:ext cx="1439" cy="91"/>
              </a:xfrm>
              <a:custGeom>
                <a:avLst/>
                <a:gdLst>
                  <a:gd name="T0" fmla="*/ 0 w 1439"/>
                  <a:gd name="T1" fmla="*/ 90 h 91"/>
                  <a:gd name="T2" fmla="*/ 1438 w 1439"/>
                  <a:gd name="T3" fmla="*/ 90 h 91"/>
                  <a:gd name="T4" fmla="*/ 1354 w 1439"/>
                  <a:gd name="T5" fmla="*/ 84 h 91"/>
                  <a:gd name="T6" fmla="*/ 1414 w 1439"/>
                  <a:gd name="T7" fmla="*/ 18 h 91"/>
                  <a:gd name="T8" fmla="*/ 1354 w 1439"/>
                  <a:gd name="T9" fmla="*/ 78 h 91"/>
                  <a:gd name="T10" fmla="*/ 1342 w 1439"/>
                  <a:gd name="T11" fmla="*/ 18 h 91"/>
                  <a:gd name="T12" fmla="*/ 1342 w 1439"/>
                  <a:gd name="T13" fmla="*/ 78 h 91"/>
                  <a:gd name="T14" fmla="*/ 1144 w 1439"/>
                  <a:gd name="T15" fmla="*/ 84 h 91"/>
                  <a:gd name="T16" fmla="*/ 1168 w 1439"/>
                  <a:gd name="T17" fmla="*/ 6 h 91"/>
                  <a:gd name="T18" fmla="*/ 1138 w 1439"/>
                  <a:gd name="T19" fmla="*/ 78 h 91"/>
                  <a:gd name="T20" fmla="*/ 1072 w 1439"/>
                  <a:gd name="T21" fmla="*/ 18 h 91"/>
                  <a:gd name="T22" fmla="*/ 1138 w 1439"/>
                  <a:gd name="T23" fmla="*/ 84 h 91"/>
                  <a:gd name="T24" fmla="*/ 791 w 1439"/>
                  <a:gd name="T25" fmla="*/ 84 h 91"/>
                  <a:gd name="T26" fmla="*/ 875 w 1439"/>
                  <a:gd name="T27" fmla="*/ 24 h 91"/>
                  <a:gd name="T28" fmla="*/ 785 w 1439"/>
                  <a:gd name="T29" fmla="*/ 78 h 91"/>
                  <a:gd name="T30" fmla="*/ 803 w 1439"/>
                  <a:gd name="T31" fmla="*/ 0 h 91"/>
                  <a:gd name="T32" fmla="*/ 779 w 1439"/>
                  <a:gd name="T33" fmla="*/ 78 h 91"/>
                  <a:gd name="T34" fmla="*/ 749 w 1439"/>
                  <a:gd name="T35" fmla="*/ 42 h 91"/>
                  <a:gd name="T36" fmla="*/ 773 w 1439"/>
                  <a:gd name="T37" fmla="*/ 84 h 91"/>
                  <a:gd name="T38" fmla="*/ 288 w 1439"/>
                  <a:gd name="T39" fmla="*/ 90 h 91"/>
                  <a:gd name="T40" fmla="*/ 359 w 1439"/>
                  <a:gd name="T41" fmla="*/ 18 h 91"/>
                  <a:gd name="T42" fmla="*/ 282 w 1439"/>
                  <a:gd name="T43" fmla="*/ 78 h 91"/>
                  <a:gd name="T44" fmla="*/ 288 w 1439"/>
                  <a:gd name="T45" fmla="*/ 18 h 91"/>
                  <a:gd name="T46" fmla="*/ 276 w 1439"/>
                  <a:gd name="T47" fmla="*/ 78 h 91"/>
                  <a:gd name="T48" fmla="*/ 204 w 1439"/>
                  <a:gd name="T49" fmla="*/ 24 h 91"/>
                  <a:gd name="T50" fmla="*/ 270 w 1439"/>
                  <a:gd name="T51" fmla="*/ 84 h 91"/>
                  <a:gd name="T52" fmla="*/ 0 w 1439"/>
                  <a:gd name="T53" fmla="*/ 90 h 91"/>
                  <a:gd name="T54" fmla="*/ 0 w 1439"/>
                  <a:gd name="T55" fmla="*/ 9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39" h="91">
                    <a:moveTo>
                      <a:pt x="0" y="90"/>
                    </a:moveTo>
                    <a:lnTo>
                      <a:pt x="1438" y="90"/>
                    </a:lnTo>
                    <a:lnTo>
                      <a:pt x="1354" y="84"/>
                    </a:lnTo>
                    <a:lnTo>
                      <a:pt x="1414" y="18"/>
                    </a:lnTo>
                    <a:lnTo>
                      <a:pt x="1354" y="78"/>
                    </a:lnTo>
                    <a:lnTo>
                      <a:pt x="1342" y="18"/>
                    </a:lnTo>
                    <a:lnTo>
                      <a:pt x="1342" y="78"/>
                    </a:lnTo>
                    <a:lnTo>
                      <a:pt x="1144" y="84"/>
                    </a:lnTo>
                    <a:lnTo>
                      <a:pt x="1168" y="6"/>
                    </a:lnTo>
                    <a:lnTo>
                      <a:pt x="1138" y="78"/>
                    </a:lnTo>
                    <a:lnTo>
                      <a:pt x="1072" y="18"/>
                    </a:lnTo>
                    <a:lnTo>
                      <a:pt x="1138" y="84"/>
                    </a:lnTo>
                    <a:lnTo>
                      <a:pt x="791" y="84"/>
                    </a:lnTo>
                    <a:lnTo>
                      <a:pt x="875" y="24"/>
                    </a:lnTo>
                    <a:lnTo>
                      <a:pt x="785" y="78"/>
                    </a:lnTo>
                    <a:lnTo>
                      <a:pt x="803" y="0"/>
                    </a:lnTo>
                    <a:lnTo>
                      <a:pt x="779" y="78"/>
                    </a:lnTo>
                    <a:lnTo>
                      <a:pt x="749" y="42"/>
                    </a:lnTo>
                    <a:lnTo>
                      <a:pt x="773" y="84"/>
                    </a:lnTo>
                    <a:lnTo>
                      <a:pt x="288" y="90"/>
                    </a:lnTo>
                    <a:lnTo>
                      <a:pt x="359" y="18"/>
                    </a:lnTo>
                    <a:lnTo>
                      <a:pt x="282" y="78"/>
                    </a:lnTo>
                    <a:lnTo>
                      <a:pt x="288" y="18"/>
                    </a:lnTo>
                    <a:lnTo>
                      <a:pt x="276" y="78"/>
                    </a:lnTo>
                    <a:lnTo>
                      <a:pt x="204" y="24"/>
                    </a:lnTo>
                    <a:lnTo>
                      <a:pt x="270" y="84"/>
                    </a:lnTo>
                    <a:lnTo>
                      <a:pt x="0" y="90"/>
                    </a:lnTo>
                    <a:lnTo>
                      <a:pt x="0" y="90"/>
                    </a:lnTo>
                  </a:path>
                </a:pathLst>
              </a:custGeom>
              <a:solidFill>
                <a:srgbClr val="00FF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7" name="Freeform 34"/>
              <p:cNvSpPr>
                <a:spLocks/>
              </p:cNvSpPr>
              <p:nvPr/>
            </p:nvSpPr>
            <p:spPr bwMode="auto">
              <a:xfrm>
                <a:off x="792" y="545"/>
                <a:ext cx="1439" cy="91"/>
              </a:xfrm>
              <a:custGeom>
                <a:avLst/>
                <a:gdLst>
                  <a:gd name="T0" fmla="*/ 0 w 1439"/>
                  <a:gd name="T1" fmla="*/ 90 h 91"/>
                  <a:gd name="T2" fmla="*/ 1438 w 1439"/>
                  <a:gd name="T3" fmla="*/ 90 h 91"/>
                  <a:gd name="T4" fmla="*/ 1354 w 1439"/>
                  <a:gd name="T5" fmla="*/ 84 h 91"/>
                  <a:gd name="T6" fmla="*/ 1414 w 1439"/>
                  <a:gd name="T7" fmla="*/ 18 h 91"/>
                  <a:gd name="T8" fmla="*/ 1354 w 1439"/>
                  <a:gd name="T9" fmla="*/ 78 h 91"/>
                  <a:gd name="T10" fmla="*/ 1342 w 1439"/>
                  <a:gd name="T11" fmla="*/ 18 h 91"/>
                  <a:gd name="T12" fmla="*/ 1342 w 1439"/>
                  <a:gd name="T13" fmla="*/ 78 h 91"/>
                  <a:gd name="T14" fmla="*/ 1144 w 1439"/>
                  <a:gd name="T15" fmla="*/ 84 h 91"/>
                  <a:gd name="T16" fmla="*/ 1168 w 1439"/>
                  <a:gd name="T17" fmla="*/ 6 h 91"/>
                  <a:gd name="T18" fmla="*/ 1138 w 1439"/>
                  <a:gd name="T19" fmla="*/ 78 h 91"/>
                  <a:gd name="T20" fmla="*/ 1072 w 1439"/>
                  <a:gd name="T21" fmla="*/ 18 h 91"/>
                  <a:gd name="T22" fmla="*/ 1138 w 1439"/>
                  <a:gd name="T23" fmla="*/ 84 h 91"/>
                  <a:gd name="T24" fmla="*/ 791 w 1439"/>
                  <a:gd name="T25" fmla="*/ 84 h 91"/>
                  <a:gd name="T26" fmla="*/ 875 w 1439"/>
                  <a:gd name="T27" fmla="*/ 24 h 91"/>
                  <a:gd name="T28" fmla="*/ 785 w 1439"/>
                  <a:gd name="T29" fmla="*/ 78 h 91"/>
                  <a:gd name="T30" fmla="*/ 803 w 1439"/>
                  <a:gd name="T31" fmla="*/ 0 h 91"/>
                  <a:gd name="T32" fmla="*/ 779 w 1439"/>
                  <a:gd name="T33" fmla="*/ 78 h 91"/>
                  <a:gd name="T34" fmla="*/ 749 w 1439"/>
                  <a:gd name="T35" fmla="*/ 42 h 91"/>
                  <a:gd name="T36" fmla="*/ 773 w 1439"/>
                  <a:gd name="T37" fmla="*/ 84 h 91"/>
                  <a:gd name="T38" fmla="*/ 288 w 1439"/>
                  <a:gd name="T39" fmla="*/ 90 h 91"/>
                  <a:gd name="T40" fmla="*/ 359 w 1439"/>
                  <a:gd name="T41" fmla="*/ 18 h 91"/>
                  <a:gd name="T42" fmla="*/ 282 w 1439"/>
                  <a:gd name="T43" fmla="*/ 78 h 91"/>
                  <a:gd name="T44" fmla="*/ 288 w 1439"/>
                  <a:gd name="T45" fmla="*/ 18 h 91"/>
                  <a:gd name="T46" fmla="*/ 276 w 1439"/>
                  <a:gd name="T47" fmla="*/ 78 h 91"/>
                  <a:gd name="T48" fmla="*/ 204 w 1439"/>
                  <a:gd name="T49" fmla="*/ 24 h 91"/>
                  <a:gd name="T50" fmla="*/ 270 w 1439"/>
                  <a:gd name="T51" fmla="*/ 84 h 91"/>
                  <a:gd name="T52" fmla="*/ 0 w 1439"/>
                  <a:gd name="T53" fmla="*/ 9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39" h="91">
                    <a:moveTo>
                      <a:pt x="0" y="90"/>
                    </a:moveTo>
                    <a:lnTo>
                      <a:pt x="1438" y="90"/>
                    </a:lnTo>
                    <a:lnTo>
                      <a:pt x="1354" y="84"/>
                    </a:lnTo>
                    <a:lnTo>
                      <a:pt x="1414" y="18"/>
                    </a:lnTo>
                    <a:lnTo>
                      <a:pt x="1354" y="78"/>
                    </a:lnTo>
                    <a:lnTo>
                      <a:pt x="1342" y="18"/>
                    </a:lnTo>
                    <a:lnTo>
                      <a:pt x="1342" y="78"/>
                    </a:lnTo>
                    <a:lnTo>
                      <a:pt x="1144" y="84"/>
                    </a:lnTo>
                    <a:lnTo>
                      <a:pt x="1168" y="6"/>
                    </a:lnTo>
                    <a:lnTo>
                      <a:pt x="1138" y="78"/>
                    </a:lnTo>
                    <a:lnTo>
                      <a:pt x="1072" y="18"/>
                    </a:lnTo>
                    <a:lnTo>
                      <a:pt x="1138" y="84"/>
                    </a:lnTo>
                    <a:lnTo>
                      <a:pt x="791" y="84"/>
                    </a:lnTo>
                    <a:lnTo>
                      <a:pt x="875" y="24"/>
                    </a:lnTo>
                    <a:lnTo>
                      <a:pt x="785" y="78"/>
                    </a:lnTo>
                    <a:lnTo>
                      <a:pt x="803" y="0"/>
                    </a:lnTo>
                    <a:lnTo>
                      <a:pt x="779" y="78"/>
                    </a:lnTo>
                    <a:lnTo>
                      <a:pt x="749" y="42"/>
                    </a:lnTo>
                    <a:lnTo>
                      <a:pt x="773" y="84"/>
                    </a:lnTo>
                    <a:lnTo>
                      <a:pt x="288" y="90"/>
                    </a:lnTo>
                    <a:lnTo>
                      <a:pt x="359" y="18"/>
                    </a:lnTo>
                    <a:lnTo>
                      <a:pt x="282" y="78"/>
                    </a:lnTo>
                    <a:lnTo>
                      <a:pt x="288" y="18"/>
                    </a:lnTo>
                    <a:lnTo>
                      <a:pt x="276" y="78"/>
                    </a:lnTo>
                    <a:lnTo>
                      <a:pt x="204" y="24"/>
                    </a:lnTo>
                    <a:lnTo>
                      <a:pt x="270" y="84"/>
                    </a:lnTo>
                    <a:lnTo>
                      <a:pt x="0" y="90"/>
                    </a:lnTo>
                  </a:path>
                </a:pathLst>
              </a:custGeom>
              <a:noFill/>
              <a:ln w="12700" cap="rnd" cmpd="sng">
                <a:solidFill>
                  <a:srgbClr val="00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8" name="Freeform 35"/>
              <p:cNvSpPr>
                <a:spLocks/>
              </p:cNvSpPr>
              <p:nvPr/>
            </p:nvSpPr>
            <p:spPr bwMode="auto">
              <a:xfrm>
                <a:off x="2272" y="563"/>
                <a:ext cx="390" cy="73"/>
              </a:xfrm>
              <a:custGeom>
                <a:avLst/>
                <a:gdLst>
                  <a:gd name="T0" fmla="*/ 389 w 390"/>
                  <a:gd name="T1" fmla="*/ 72 h 73"/>
                  <a:gd name="T2" fmla="*/ 0 w 390"/>
                  <a:gd name="T3" fmla="*/ 72 h 73"/>
                  <a:gd name="T4" fmla="*/ 161 w 390"/>
                  <a:gd name="T5" fmla="*/ 66 h 73"/>
                  <a:gd name="T6" fmla="*/ 125 w 390"/>
                  <a:gd name="T7" fmla="*/ 24 h 73"/>
                  <a:gd name="T8" fmla="*/ 167 w 390"/>
                  <a:gd name="T9" fmla="*/ 66 h 73"/>
                  <a:gd name="T10" fmla="*/ 167 w 390"/>
                  <a:gd name="T11" fmla="*/ 36 h 73"/>
                  <a:gd name="T12" fmla="*/ 173 w 390"/>
                  <a:gd name="T13" fmla="*/ 66 h 73"/>
                  <a:gd name="T14" fmla="*/ 251 w 390"/>
                  <a:gd name="T15" fmla="*/ 0 h 73"/>
                  <a:gd name="T16" fmla="*/ 185 w 390"/>
                  <a:gd name="T17" fmla="*/ 60 h 73"/>
                  <a:gd name="T18" fmla="*/ 389 w 390"/>
                  <a:gd name="T19" fmla="*/ 72 h 73"/>
                  <a:gd name="T20" fmla="*/ 389 w 390"/>
                  <a:gd name="T21" fmla="*/ 72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0" h="73">
                    <a:moveTo>
                      <a:pt x="389" y="72"/>
                    </a:moveTo>
                    <a:lnTo>
                      <a:pt x="0" y="72"/>
                    </a:lnTo>
                    <a:lnTo>
                      <a:pt x="161" y="66"/>
                    </a:lnTo>
                    <a:lnTo>
                      <a:pt x="125" y="24"/>
                    </a:lnTo>
                    <a:lnTo>
                      <a:pt x="167" y="66"/>
                    </a:lnTo>
                    <a:lnTo>
                      <a:pt x="167" y="36"/>
                    </a:lnTo>
                    <a:lnTo>
                      <a:pt x="173" y="66"/>
                    </a:lnTo>
                    <a:lnTo>
                      <a:pt x="251" y="0"/>
                    </a:lnTo>
                    <a:lnTo>
                      <a:pt x="185" y="60"/>
                    </a:lnTo>
                    <a:lnTo>
                      <a:pt x="389" y="72"/>
                    </a:lnTo>
                    <a:lnTo>
                      <a:pt x="389" y="72"/>
                    </a:lnTo>
                  </a:path>
                </a:pathLst>
              </a:custGeom>
              <a:solidFill>
                <a:srgbClr val="00FF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9" name="Freeform 36"/>
              <p:cNvSpPr>
                <a:spLocks/>
              </p:cNvSpPr>
              <p:nvPr/>
            </p:nvSpPr>
            <p:spPr bwMode="auto">
              <a:xfrm>
                <a:off x="2272" y="563"/>
                <a:ext cx="390" cy="73"/>
              </a:xfrm>
              <a:custGeom>
                <a:avLst/>
                <a:gdLst>
                  <a:gd name="T0" fmla="*/ 389 w 390"/>
                  <a:gd name="T1" fmla="*/ 72 h 73"/>
                  <a:gd name="T2" fmla="*/ 0 w 390"/>
                  <a:gd name="T3" fmla="*/ 72 h 73"/>
                  <a:gd name="T4" fmla="*/ 161 w 390"/>
                  <a:gd name="T5" fmla="*/ 66 h 73"/>
                  <a:gd name="T6" fmla="*/ 125 w 390"/>
                  <a:gd name="T7" fmla="*/ 24 h 73"/>
                  <a:gd name="T8" fmla="*/ 167 w 390"/>
                  <a:gd name="T9" fmla="*/ 66 h 73"/>
                  <a:gd name="T10" fmla="*/ 167 w 390"/>
                  <a:gd name="T11" fmla="*/ 36 h 73"/>
                  <a:gd name="T12" fmla="*/ 173 w 390"/>
                  <a:gd name="T13" fmla="*/ 66 h 73"/>
                  <a:gd name="T14" fmla="*/ 251 w 390"/>
                  <a:gd name="T15" fmla="*/ 0 h 73"/>
                  <a:gd name="T16" fmla="*/ 185 w 390"/>
                  <a:gd name="T17" fmla="*/ 60 h 73"/>
                  <a:gd name="T18" fmla="*/ 389 w 390"/>
                  <a:gd name="T19" fmla="*/ 72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73">
                    <a:moveTo>
                      <a:pt x="389" y="72"/>
                    </a:moveTo>
                    <a:lnTo>
                      <a:pt x="0" y="72"/>
                    </a:lnTo>
                    <a:lnTo>
                      <a:pt x="161" y="66"/>
                    </a:lnTo>
                    <a:lnTo>
                      <a:pt x="125" y="24"/>
                    </a:lnTo>
                    <a:lnTo>
                      <a:pt x="167" y="66"/>
                    </a:lnTo>
                    <a:lnTo>
                      <a:pt x="167" y="36"/>
                    </a:lnTo>
                    <a:lnTo>
                      <a:pt x="173" y="66"/>
                    </a:lnTo>
                    <a:lnTo>
                      <a:pt x="251" y="0"/>
                    </a:lnTo>
                    <a:lnTo>
                      <a:pt x="185" y="60"/>
                    </a:lnTo>
                    <a:lnTo>
                      <a:pt x="389" y="72"/>
                    </a:lnTo>
                  </a:path>
                </a:pathLst>
              </a:custGeom>
              <a:noFill/>
              <a:ln w="12700" cap="rnd" cmpd="sng">
                <a:solidFill>
                  <a:srgbClr val="00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10" name="Freeform 37"/>
              <p:cNvSpPr>
                <a:spLocks/>
              </p:cNvSpPr>
              <p:nvPr/>
            </p:nvSpPr>
            <p:spPr bwMode="auto">
              <a:xfrm>
                <a:off x="792" y="635"/>
                <a:ext cx="4170" cy="1582"/>
              </a:xfrm>
              <a:custGeom>
                <a:avLst/>
                <a:gdLst>
                  <a:gd name="T0" fmla="*/ 1869 w 4170"/>
                  <a:gd name="T1" fmla="*/ 0 h 1582"/>
                  <a:gd name="T2" fmla="*/ 0 w 4170"/>
                  <a:gd name="T3" fmla="*/ 0 h 1582"/>
                  <a:gd name="T4" fmla="*/ 0 w 4170"/>
                  <a:gd name="T5" fmla="*/ 1581 h 1582"/>
                  <a:gd name="T6" fmla="*/ 4169 w 4170"/>
                  <a:gd name="T7" fmla="*/ 1581 h 1582"/>
                  <a:gd name="T8" fmla="*/ 4169 w 4170"/>
                  <a:gd name="T9" fmla="*/ 0 h 1582"/>
                  <a:gd name="T10" fmla="*/ 2731 w 4170"/>
                  <a:gd name="T11" fmla="*/ 0 h 1582"/>
                  <a:gd name="T12" fmla="*/ 2731 w 4170"/>
                  <a:gd name="T13" fmla="*/ 1150 h 1582"/>
                  <a:gd name="T14" fmla="*/ 1869 w 4170"/>
                  <a:gd name="T15" fmla="*/ 1150 h 1582"/>
                  <a:gd name="T16" fmla="*/ 1869 w 4170"/>
                  <a:gd name="T17" fmla="*/ 0 h 1582"/>
                  <a:gd name="T18" fmla="*/ 1869 w 4170"/>
                  <a:gd name="T19" fmla="*/ 0 h 1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70" h="1582">
                    <a:moveTo>
                      <a:pt x="1869" y="0"/>
                    </a:moveTo>
                    <a:lnTo>
                      <a:pt x="0" y="0"/>
                    </a:lnTo>
                    <a:lnTo>
                      <a:pt x="0" y="1581"/>
                    </a:lnTo>
                    <a:lnTo>
                      <a:pt x="4169" y="1581"/>
                    </a:lnTo>
                    <a:lnTo>
                      <a:pt x="4169" y="0"/>
                    </a:lnTo>
                    <a:lnTo>
                      <a:pt x="2731" y="0"/>
                    </a:lnTo>
                    <a:lnTo>
                      <a:pt x="2731" y="1150"/>
                    </a:lnTo>
                    <a:lnTo>
                      <a:pt x="1869" y="1150"/>
                    </a:lnTo>
                    <a:lnTo>
                      <a:pt x="1869" y="0"/>
                    </a:lnTo>
                    <a:lnTo>
                      <a:pt x="1869" y="0"/>
                    </a:lnTo>
                  </a:path>
                </a:pathLst>
              </a:custGeom>
              <a:solidFill>
                <a:srgbClr val="DB937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11" name="Freeform 38"/>
              <p:cNvSpPr>
                <a:spLocks/>
              </p:cNvSpPr>
              <p:nvPr/>
            </p:nvSpPr>
            <p:spPr bwMode="auto">
              <a:xfrm>
                <a:off x="792" y="635"/>
                <a:ext cx="4170" cy="1582"/>
              </a:xfrm>
              <a:custGeom>
                <a:avLst/>
                <a:gdLst>
                  <a:gd name="T0" fmla="*/ 1869 w 4170"/>
                  <a:gd name="T1" fmla="*/ 0 h 1582"/>
                  <a:gd name="T2" fmla="*/ 0 w 4170"/>
                  <a:gd name="T3" fmla="*/ 0 h 1582"/>
                  <a:gd name="T4" fmla="*/ 0 w 4170"/>
                  <a:gd name="T5" fmla="*/ 1581 h 1582"/>
                  <a:gd name="T6" fmla="*/ 4169 w 4170"/>
                  <a:gd name="T7" fmla="*/ 1581 h 1582"/>
                  <a:gd name="T8" fmla="*/ 4169 w 4170"/>
                  <a:gd name="T9" fmla="*/ 0 h 1582"/>
                  <a:gd name="T10" fmla="*/ 2731 w 4170"/>
                  <a:gd name="T11" fmla="*/ 0 h 1582"/>
                  <a:gd name="T12" fmla="*/ 2731 w 4170"/>
                  <a:gd name="T13" fmla="*/ 1150 h 1582"/>
                  <a:gd name="T14" fmla="*/ 1869 w 4170"/>
                  <a:gd name="T15" fmla="*/ 1150 h 1582"/>
                  <a:gd name="T16" fmla="*/ 1869 w 4170"/>
                  <a:gd name="T17" fmla="*/ 0 h 1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70" h="1582">
                    <a:moveTo>
                      <a:pt x="1869" y="0"/>
                    </a:moveTo>
                    <a:lnTo>
                      <a:pt x="0" y="0"/>
                    </a:lnTo>
                    <a:lnTo>
                      <a:pt x="0" y="1581"/>
                    </a:lnTo>
                    <a:lnTo>
                      <a:pt x="4169" y="1581"/>
                    </a:lnTo>
                    <a:lnTo>
                      <a:pt x="4169" y="0"/>
                    </a:lnTo>
                    <a:lnTo>
                      <a:pt x="2731" y="0"/>
                    </a:lnTo>
                    <a:lnTo>
                      <a:pt x="2731" y="1150"/>
                    </a:lnTo>
                    <a:lnTo>
                      <a:pt x="1869" y="1150"/>
                    </a:lnTo>
                    <a:lnTo>
                      <a:pt x="1869" y="0"/>
                    </a:lnTo>
                  </a:path>
                </a:pathLst>
              </a:custGeom>
              <a:noFill/>
              <a:ln w="12700" cap="rnd" cmpd="sng">
                <a:solidFill>
                  <a:srgbClr val="DB937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12" name="Freeform 39"/>
              <p:cNvSpPr>
                <a:spLocks/>
              </p:cNvSpPr>
              <p:nvPr/>
            </p:nvSpPr>
            <p:spPr bwMode="auto">
              <a:xfrm>
                <a:off x="3523" y="545"/>
                <a:ext cx="1439" cy="91"/>
              </a:xfrm>
              <a:custGeom>
                <a:avLst/>
                <a:gdLst>
                  <a:gd name="T0" fmla="*/ 0 w 1439"/>
                  <a:gd name="T1" fmla="*/ 90 h 91"/>
                  <a:gd name="T2" fmla="*/ 1438 w 1439"/>
                  <a:gd name="T3" fmla="*/ 90 h 91"/>
                  <a:gd name="T4" fmla="*/ 1270 w 1439"/>
                  <a:gd name="T5" fmla="*/ 84 h 91"/>
                  <a:gd name="T6" fmla="*/ 1342 w 1439"/>
                  <a:gd name="T7" fmla="*/ 6 h 91"/>
                  <a:gd name="T8" fmla="*/ 1270 w 1439"/>
                  <a:gd name="T9" fmla="*/ 72 h 91"/>
                  <a:gd name="T10" fmla="*/ 1264 w 1439"/>
                  <a:gd name="T11" fmla="*/ 12 h 91"/>
                  <a:gd name="T12" fmla="*/ 1264 w 1439"/>
                  <a:gd name="T13" fmla="*/ 78 h 91"/>
                  <a:gd name="T14" fmla="*/ 1174 w 1439"/>
                  <a:gd name="T15" fmla="*/ 12 h 91"/>
                  <a:gd name="T16" fmla="*/ 1246 w 1439"/>
                  <a:gd name="T17" fmla="*/ 78 h 91"/>
                  <a:gd name="T18" fmla="*/ 749 w 1439"/>
                  <a:gd name="T19" fmla="*/ 84 h 91"/>
                  <a:gd name="T20" fmla="*/ 857 w 1439"/>
                  <a:gd name="T21" fmla="*/ 12 h 91"/>
                  <a:gd name="T22" fmla="*/ 743 w 1439"/>
                  <a:gd name="T23" fmla="*/ 78 h 91"/>
                  <a:gd name="T24" fmla="*/ 719 w 1439"/>
                  <a:gd name="T25" fmla="*/ 0 h 91"/>
                  <a:gd name="T26" fmla="*/ 731 w 1439"/>
                  <a:gd name="T27" fmla="*/ 78 h 91"/>
                  <a:gd name="T28" fmla="*/ 0 w 1439"/>
                  <a:gd name="T29" fmla="*/ 90 h 91"/>
                  <a:gd name="T30" fmla="*/ 0 w 1439"/>
                  <a:gd name="T31" fmla="*/ 9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39" h="91">
                    <a:moveTo>
                      <a:pt x="0" y="90"/>
                    </a:moveTo>
                    <a:lnTo>
                      <a:pt x="1438" y="90"/>
                    </a:lnTo>
                    <a:lnTo>
                      <a:pt x="1270" y="84"/>
                    </a:lnTo>
                    <a:lnTo>
                      <a:pt x="1342" y="6"/>
                    </a:lnTo>
                    <a:lnTo>
                      <a:pt x="1270" y="72"/>
                    </a:lnTo>
                    <a:lnTo>
                      <a:pt x="1264" y="12"/>
                    </a:lnTo>
                    <a:lnTo>
                      <a:pt x="1264" y="78"/>
                    </a:lnTo>
                    <a:lnTo>
                      <a:pt x="1174" y="12"/>
                    </a:lnTo>
                    <a:lnTo>
                      <a:pt x="1246" y="78"/>
                    </a:lnTo>
                    <a:lnTo>
                      <a:pt x="749" y="84"/>
                    </a:lnTo>
                    <a:lnTo>
                      <a:pt x="857" y="12"/>
                    </a:lnTo>
                    <a:lnTo>
                      <a:pt x="743" y="78"/>
                    </a:lnTo>
                    <a:lnTo>
                      <a:pt x="719" y="0"/>
                    </a:lnTo>
                    <a:lnTo>
                      <a:pt x="731" y="78"/>
                    </a:lnTo>
                    <a:lnTo>
                      <a:pt x="0" y="90"/>
                    </a:lnTo>
                    <a:lnTo>
                      <a:pt x="0" y="90"/>
                    </a:lnTo>
                  </a:path>
                </a:pathLst>
              </a:custGeom>
              <a:solidFill>
                <a:srgbClr val="00FF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13" name="Freeform 40"/>
              <p:cNvSpPr>
                <a:spLocks/>
              </p:cNvSpPr>
              <p:nvPr/>
            </p:nvSpPr>
            <p:spPr bwMode="auto">
              <a:xfrm>
                <a:off x="3523" y="545"/>
                <a:ext cx="1439" cy="91"/>
              </a:xfrm>
              <a:custGeom>
                <a:avLst/>
                <a:gdLst>
                  <a:gd name="T0" fmla="*/ 0 w 1439"/>
                  <a:gd name="T1" fmla="*/ 90 h 91"/>
                  <a:gd name="T2" fmla="*/ 1438 w 1439"/>
                  <a:gd name="T3" fmla="*/ 90 h 91"/>
                  <a:gd name="T4" fmla="*/ 1270 w 1439"/>
                  <a:gd name="T5" fmla="*/ 84 h 91"/>
                  <a:gd name="T6" fmla="*/ 1342 w 1439"/>
                  <a:gd name="T7" fmla="*/ 6 h 91"/>
                  <a:gd name="T8" fmla="*/ 1270 w 1439"/>
                  <a:gd name="T9" fmla="*/ 72 h 91"/>
                  <a:gd name="T10" fmla="*/ 1264 w 1439"/>
                  <a:gd name="T11" fmla="*/ 12 h 91"/>
                  <a:gd name="T12" fmla="*/ 1264 w 1439"/>
                  <a:gd name="T13" fmla="*/ 78 h 91"/>
                  <a:gd name="T14" fmla="*/ 1174 w 1439"/>
                  <a:gd name="T15" fmla="*/ 12 h 91"/>
                  <a:gd name="T16" fmla="*/ 1246 w 1439"/>
                  <a:gd name="T17" fmla="*/ 78 h 91"/>
                  <a:gd name="T18" fmla="*/ 749 w 1439"/>
                  <a:gd name="T19" fmla="*/ 84 h 91"/>
                  <a:gd name="T20" fmla="*/ 857 w 1439"/>
                  <a:gd name="T21" fmla="*/ 12 h 91"/>
                  <a:gd name="T22" fmla="*/ 743 w 1439"/>
                  <a:gd name="T23" fmla="*/ 78 h 91"/>
                  <a:gd name="T24" fmla="*/ 719 w 1439"/>
                  <a:gd name="T25" fmla="*/ 0 h 91"/>
                  <a:gd name="T26" fmla="*/ 731 w 1439"/>
                  <a:gd name="T27" fmla="*/ 78 h 91"/>
                  <a:gd name="T28" fmla="*/ 0 w 1439"/>
                  <a:gd name="T29" fmla="*/ 9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39" h="91">
                    <a:moveTo>
                      <a:pt x="0" y="90"/>
                    </a:moveTo>
                    <a:lnTo>
                      <a:pt x="1438" y="90"/>
                    </a:lnTo>
                    <a:lnTo>
                      <a:pt x="1270" y="84"/>
                    </a:lnTo>
                    <a:lnTo>
                      <a:pt x="1342" y="6"/>
                    </a:lnTo>
                    <a:lnTo>
                      <a:pt x="1270" y="72"/>
                    </a:lnTo>
                    <a:lnTo>
                      <a:pt x="1264" y="12"/>
                    </a:lnTo>
                    <a:lnTo>
                      <a:pt x="1264" y="78"/>
                    </a:lnTo>
                    <a:lnTo>
                      <a:pt x="1174" y="12"/>
                    </a:lnTo>
                    <a:lnTo>
                      <a:pt x="1246" y="78"/>
                    </a:lnTo>
                    <a:lnTo>
                      <a:pt x="749" y="84"/>
                    </a:lnTo>
                    <a:lnTo>
                      <a:pt x="857" y="12"/>
                    </a:lnTo>
                    <a:lnTo>
                      <a:pt x="743" y="78"/>
                    </a:lnTo>
                    <a:lnTo>
                      <a:pt x="719" y="0"/>
                    </a:lnTo>
                    <a:lnTo>
                      <a:pt x="731" y="78"/>
                    </a:lnTo>
                    <a:lnTo>
                      <a:pt x="0" y="90"/>
                    </a:lnTo>
                  </a:path>
                </a:pathLst>
              </a:custGeom>
              <a:noFill/>
              <a:ln w="12700" cap="rnd" cmpd="sng">
                <a:solidFill>
                  <a:srgbClr val="00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14" name="Freeform 41"/>
              <p:cNvSpPr>
                <a:spLocks/>
              </p:cNvSpPr>
              <p:nvPr/>
            </p:nvSpPr>
            <p:spPr bwMode="auto">
              <a:xfrm>
                <a:off x="3452" y="623"/>
                <a:ext cx="803" cy="103"/>
              </a:xfrm>
              <a:custGeom>
                <a:avLst/>
                <a:gdLst>
                  <a:gd name="T0" fmla="*/ 802 w 803"/>
                  <a:gd name="T1" fmla="*/ 0 h 103"/>
                  <a:gd name="T2" fmla="*/ 71 w 803"/>
                  <a:gd name="T3" fmla="*/ 12 h 103"/>
                  <a:gd name="T4" fmla="*/ 12 w 803"/>
                  <a:gd name="T5" fmla="*/ 102 h 103"/>
                  <a:gd name="T6" fmla="*/ 6 w 803"/>
                  <a:gd name="T7" fmla="*/ 102 h 103"/>
                  <a:gd name="T8" fmla="*/ 0 w 803"/>
                  <a:gd name="T9" fmla="*/ 102 h 103"/>
                  <a:gd name="T10" fmla="*/ 0 w 803"/>
                  <a:gd name="T11" fmla="*/ 96 h 103"/>
                  <a:gd name="T12" fmla="*/ 0 w 803"/>
                  <a:gd name="T13" fmla="*/ 90 h 103"/>
                  <a:gd name="T14" fmla="*/ 71 w 803"/>
                  <a:gd name="T15" fmla="*/ 6 h 103"/>
                  <a:gd name="T16" fmla="*/ 802 w 803"/>
                  <a:gd name="T17" fmla="*/ 0 h 103"/>
                  <a:gd name="T18" fmla="*/ 802 w 803"/>
                  <a:gd name="T19"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3" h="103">
                    <a:moveTo>
                      <a:pt x="802" y="0"/>
                    </a:moveTo>
                    <a:lnTo>
                      <a:pt x="71" y="12"/>
                    </a:lnTo>
                    <a:lnTo>
                      <a:pt x="12" y="102"/>
                    </a:lnTo>
                    <a:lnTo>
                      <a:pt x="6" y="102"/>
                    </a:lnTo>
                    <a:lnTo>
                      <a:pt x="0" y="102"/>
                    </a:lnTo>
                    <a:lnTo>
                      <a:pt x="0" y="96"/>
                    </a:lnTo>
                    <a:lnTo>
                      <a:pt x="0" y="90"/>
                    </a:lnTo>
                    <a:lnTo>
                      <a:pt x="71" y="6"/>
                    </a:lnTo>
                    <a:lnTo>
                      <a:pt x="802" y="0"/>
                    </a:lnTo>
                    <a:lnTo>
                      <a:pt x="802" y="0"/>
                    </a:lnTo>
                  </a:path>
                </a:pathLst>
              </a:custGeom>
              <a:solidFill>
                <a:srgbClr val="0000F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15" name="Freeform 42"/>
              <p:cNvSpPr>
                <a:spLocks/>
              </p:cNvSpPr>
              <p:nvPr/>
            </p:nvSpPr>
            <p:spPr bwMode="auto">
              <a:xfrm>
                <a:off x="3452" y="623"/>
                <a:ext cx="803" cy="103"/>
              </a:xfrm>
              <a:custGeom>
                <a:avLst/>
                <a:gdLst>
                  <a:gd name="T0" fmla="*/ 802 w 803"/>
                  <a:gd name="T1" fmla="*/ 0 h 103"/>
                  <a:gd name="T2" fmla="*/ 71 w 803"/>
                  <a:gd name="T3" fmla="*/ 12 h 103"/>
                  <a:gd name="T4" fmla="*/ 12 w 803"/>
                  <a:gd name="T5" fmla="*/ 102 h 103"/>
                  <a:gd name="T6" fmla="*/ 6 w 803"/>
                  <a:gd name="T7" fmla="*/ 102 h 103"/>
                  <a:gd name="T8" fmla="*/ 0 w 803"/>
                  <a:gd name="T9" fmla="*/ 102 h 103"/>
                  <a:gd name="T10" fmla="*/ 0 w 803"/>
                  <a:gd name="T11" fmla="*/ 96 h 103"/>
                  <a:gd name="T12" fmla="*/ 0 w 803"/>
                  <a:gd name="T13" fmla="*/ 90 h 103"/>
                  <a:gd name="T14" fmla="*/ 71 w 803"/>
                  <a:gd name="T15" fmla="*/ 6 h 103"/>
                  <a:gd name="T16" fmla="*/ 802 w 803"/>
                  <a:gd name="T17"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03" h="103">
                    <a:moveTo>
                      <a:pt x="802" y="0"/>
                    </a:moveTo>
                    <a:lnTo>
                      <a:pt x="71" y="12"/>
                    </a:lnTo>
                    <a:lnTo>
                      <a:pt x="12" y="102"/>
                    </a:lnTo>
                    <a:lnTo>
                      <a:pt x="6" y="102"/>
                    </a:lnTo>
                    <a:lnTo>
                      <a:pt x="0" y="102"/>
                    </a:lnTo>
                    <a:lnTo>
                      <a:pt x="0" y="96"/>
                    </a:lnTo>
                    <a:lnTo>
                      <a:pt x="0" y="90"/>
                    </a:lnTo>
                    <a:lnTo>
                      <a:pt x="71" y="6"/>
                    </a:lnTo>
                    <a:lnTo>
                      <a:pt x="802" y="0"/>
                    </a:lnTo>
                  </a:path>
                </a:pathLst>
              </a:custGeom>
              <a:noFill/>
              <a:ln w="12700" cap="rnd" cmpd="sng">
                <a:solidFill>
                  <a:srgbClr val="0000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16" name="Oval 43"/>
              <p:cNvSpPr>
                <a:spLocks noChangeArrowheads="1"/>
              </p:cNvSpPr>
              <p:nvPr/>
            </p:nvSpPr>
            <p:spPr bwMode="auto">
              <a:xfrm>
                <a:off x="3030" y="531"/>
                <a:ext cx="16" cy="22"/>
              </a:xfrm>
              <a:prstGeom prst="ellipse">
                <a:avLst/>
              </a:prstGeom>
              <a:noFill/>
              <a:ln w="1270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17" name="Freeform 44"/>
              <p:cNvSpPr>
                <a:spLocks/>
              </p:cNvSpPr>
              <p:nvPr/>
            </p:nvSpPr>
            <p:spPr bwMode="auto">
              <a:xfrm>
                <a:off x="3032" y="461"/>
                <a:ext cx="61" cy="79"/>
              </a:xfrm>
              <a:custGeom>
                <a:avLst/>
                <a:gdLst>
                  <a:gd name="T0" fmla="*/ 0 w 61"/>
                  <a:gd name="T1" fmla="*/ 66 h 79"/>
                  <a:gd name="T2" fmla="*/ 60 w 61"/>
                  <a:gd name="T3" fmla="*/ 0 h 79"/>
                  <a:gd name="T4" fmla="*/ 12 w 61"/>
                  <a:gd name="T5" fmla="*/ 78 h 79"/>
                  <a:gd name="T6" fmla="*/ 0 w 61"/>
                  <a:gd name="T7" fmla="*/ 66 h 79"/>
                  <a:gd name="T8" fmla="*/ 0 w 61"/>
                  <a:gd name="T9" fmla="*/ 66 h 79"/>
                </a:gdLst>
                <a:ahLst/>
                <a:cxnLst>
                  <a:cxn ang="0">
                    <a:pos x="T0" y="T1"/>
                  </a:cxn>
                  <a:cxn ang="0">
                    <a:pos x="T2" y="T3"/>
                  </a:cxn>
                  <a:cxn ang="0">
                    <a:pos x="T4" y="T5"/>
                  </a:cxn>
                  <a:cxn ang="0">
                    <a:pos x="T6" y="T7"/>
                  </a:cxn>
                  <a:cxn ang="0">
                    <a:pos x="T8" y="T9"/>
                  </a:cxn>
                </a:cxnLst>
                <a:rect l="0" t="0" r="r" b="b"/>
                <a:pathLst>
                  <a:path w="61" h="79">
                    <a:moveTo>
                      <a:pt x="0" y="66"/>
                    </a:moveTo>
                    <a:lnTo>
                      <a:pt x="60" y="0"/>
                    </a:lnTo>
                    <a:lnTo>
                      <a:pt x="12" y="78"/>
                    </a:lnTo>
                    <a:lnTo>
                      <a:pt x="0" y="66"/>
                    </a:lnTo>
                    <a:lnTo>
                      <a:pt x="0" y="66"/>
                    </a:lnTo>
                  </a:path>
                </a:pathLst>
              </a:custGeom>
              <a:solidFill>
                <a:srgbClr val="0000F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18" name="Freeform 45"/>
              <p:cNvSpPr>
                <a:spLocks/>
              </p:cNvSpPr>
              <p:nvPr/>
            </p:nvSpPr>
            <p:spPr bwMode="auto">
              <a:xfrm>
                <a:off x="3032" y="461"/>
                <a:ext cx="61" cy="79"/>
              </a:xfrm>
              <a:custGeom>
                <a:avLst/>
                <a:gdLst>
                  <a:gd name="T0" fmla="*/ 0 w 61"/>
                  <a:gd name="T1" fmla="*/ 66 h 79"/>
                  <a:gd name="T2" fmla="*/ 60 w 61"/>
                  <a:gd name="T3" fmla="*/ 0 h 79"/>
                  <a:gd name="T4" fmla="*/ 12 w 61"/>
                  <a:gd name="T5" fmla="*/ 78 h 79"/>
                  <a:gd name="T6" fmla="*/ 0 w 61"/>
                  <a:gd name="T7" fmla="*/ 66 h 79"/>
                </a:gdLst>
                <a:ahLst/>
                <a:cxnLst>
                  <a:cxn ang="0">
                    <a:pos x="T0" y="T1"/>
                  </a:cxn>
                  <a:cxn ang="0">
                    <a:pos x="T2" y="T3"/>
                  </a:cxn>
                  <a:cxn ang="0">
                    <a:pos x="T4" y="T5"/>
                  </a:cxn>
                  <a:cxn ang="0">
                    <a:pos x="T6" y="T7"/>
                  </a:cxn>
                </a:cxnLst>
                <a:rect l="0" t="0" r="r" b="b"/>
                <a:pathLst>
                  <a:path w="61" h="79">
                    <a:moveTo>
                      <a:pt x="0" y="66"/>
                    </a:moveTo>
                    <a:lnTo>
                      <a:pt x="60" y="0"/>
                    </a:lnTo>
                    <a:lnTo>
                      <a:pt x="12" y="78"/>
                    </a:lnTo>
                    <a:lnTo>
                      <a:pt x="0" y="66"/>
                    </a:lnTo>
                  </a:path>
                </a:pathLst>
              </a:custGeom>
              <a:noFill/>
              <a:ln w="12700" cap="rnd" cmpd="sng">
                <a:solidFill>
                  <a:srgbClr val="0000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19" name="Oval 46"/>
              <p:cNvSpPr>
                <a:spLocks noChangeArrowheads="1"/>
              </p:cNvSpPr>
              <p:nvPr/>
            </p:nvSpPr>
            <p:spPr bwMode="auto">
              <a:xfrm>
                <a:off x="3120" y="555"/>
                <a:ext cx="16" cy="16"/>
              </a:xfrm>
              <a:prstGeom prst="ellipse">
                <a:avLst/>
              </a:prstGeom>
              <a:noFill/>
              <a:ln w="1270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20" name="Freeform 47"/>
              <p:cNvSpPr>
                <a:spLocks/>
              </p:cNvSpPr>
              <p:nvPr/>
            </p:nvSpPr>
            <p:spPr bwMode="auto">
              <a:xfrm>
                <a:off x="3122" y="479"/>
                <a:ext cx="61" cy="79"/>
              </a:xfrm>
              <a:custGeom>
                <a:avLst/>
                <a:gdLst>
                  <a:gd name="T0" fmla="*/ 0 w 61"/>
                  <a:gd name="T1" fmla="*/ 72 h 79"/>
                  <a:gd name="T2" fmla="*/ 60 w 61"/>
                  <a:gd name="T3" fmla="*/ 0 h 79"/>
                  <a:gd name="T4" fmla="*/ 12 w 61"/>
                  <a:gd name="T5" fmla="*/ 78 h 79"/>
                  <a:gd name="T6" fmla="*/ 0 w 61"/>
                  <a:gd name="T7" fmla="*/ 72 h 79"/>
                  <a:gd name="T8" fmla="*/ 0 w 61"/>
                  <a:gd name="T9" fmla="*/ 72 h 79"/>
                </a:gdLst>
                <a:ahLst/>
                <a:cxnLst>
                  <a:cxn ang="0">
                    <a:pos x="T0" y="T1"/>
                  </a:cxn>
                  <a:cxn ang="0">
                    <a:pos x="T2" y="T3"/>
                  </a:cxn>
                  <a:cxn ang="0">
                    <a:pos x="T4" y="T5"/>
                  </a:cxn>
                  <a:cxn ang="0">
                    <a:pos x="T6" y="T7"/>
                  </a:cxn>
                  <a:cxn ang="0">
                    <a:pos x="T8" y="T9"/>
                  </a:cxn>
                </a:cxnLst>
                <a:rect l="0" t="0" r="r" b="b"/>
                <a:pathLst>
                  <a:path w="61" h="79">
                    <a:moveTo>
                      <a:pt x="0" y="72"/>
                    </a:moveTo>
                    <a:lnTo>
                      <a:pt x="60" y="0"/>
                    </a:lnTo>
                    <a:lnTo>
                      <a:pt x="12" y="78"/>
                    </a:lnTo>
                    <a:lnTo>
                      <a:pt x="0" y="72"/>
                    </a:lnTo>
                    <a:lnTo>
                      <a:pt x="0" y="72"/>
                    </a:lnTo>
                  </a:path>
                </a:pathLst>
              </a:custGeom>
              <a:solidFill>
                <a:srgbClr val="0000F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21" name="Freeform 48"/>
              <p:cNvSpPr>
                <a:spLocks/>
              </p:cNvSpPr>
              <p:nvPr/>
            </p:nvSpPr>
            <p:spPr bwMode="auto">
              <a:xfrm>
                <a:off x="3122" y="479"/>
                <a:ext cx="61" cy="79"/>
              </a:xfrm>
              <a:custGeom>
                <a:avLst/>
                <a:gdLst>
                  <a:gd name="T0" fmla="*/ 0 w 61"/>
                  <a:gd name="T1" fmla="*/ 72 h 79"/>
                  <a:gd name="T2" fmla="*/ 60 w 61"/>
                  <a:gd name="T3" fmla="*/ 0 h 79"/>
                  <a:gd name="T4" fmla="*/ 12 w 61"/>
                  <a:gd name="T5" fmla="*/ 78 h 79"/>
                  <a:gd name="T6" fmla="*/ 0 w 61"/>
                  <a:gd name="T7" fmla="*/ 72 h 79"/>
                </a:gdLst>
                <a:ahLst/>
                <a:cxnLst>
                  <a:cxn ang="0">
                    <a:pos x="T0" y="T1"/>
                  </a:cxn>
                  <a:cxn ang="0">
                    <a:pos x="T2" y="T3"/>
                  </a:cxn>
                  <a:cxn ang="0">
                    <a:pos x="T4" y="T5"/>
                  </a:cxn>
                  <a:cxn ang="0">
                    <a:pos x="T6" y="T7"/>
                  </a:cxn>
                </a:cxnLst>
                <a:rect l="0" t="0" r="r" b="b"/>
                <a:pathLst>
                  <a:path w="61" h="79">
                    <a:moveTo>
                      <a:pt x="0" y="72"/>
                    </a:moveTo>
                    <a:lnTo>
                      <a:pt x="60" y="0"/>
                    </a:lnTo>
                    <a:lnTo>
                      <a:pt x="12" y="78"/>
                    </a:lnTo>
                    <a:lnTo>
                      <a:pt x="0" y="72"/>
                    </a:lnTo>
                  </a:path>
                </a:pathLst>
              </a:custGeom>
              <a:noFill/>
              <a:ln w="12700" cap="rnd" cmpd="sng">
                <a:solidFill>
                  <a:srgbClr val="0000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22" name="Oval 49"/>
              <p:cNvSpPr>
                <a:spLocks noChangeArrowheads="1"/>
              </p:cNvSpPr>
              <p:nvPr/>
            </p:nvSpPr>
            <p:spPr bwMode="auto">
              <a:xfrm>
                <a:off x="3222" y="489"/>
                <a:ext cx="16" cy="16"/>
              </a:xfrm>
              <a:prstGeom prst="ellipse">
                <a:avLst/>
              </a:prstGeom>
              <a:noFill/>
              <a:ln w="1270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23" name="Freeform 50"/>
              <p:cNvSpPr>
                <a:spLocks/>
              </p:cNvSpPr>
              <p:nvPr/>
            </p:nvSpPr>
            <p:spPr bwMode="auto">
              <a:xfrm>
                <a:off x="3224" y="414"/>
                <a:ext cx="61" cy="78"/>
              </a:xfrm>
              <a:custGeom>
                <a:avLst/>
                <a:gdLst>
                  <a:gd name="T0" fmla="*/ 0 w 61"/>
                  <a:gd name="T1" fmla="*/ 71 h 78"/>
                  <a:gd name="T2" fmla="*/ 60 w 61"/>
                  <a:gd name="T3" fmla="*/ 0 h 78"/>
                  <a:gd name="T4" fmla="*/ 12 w 61"/>
                  <a:gd name="T5" fmla="*/ 77 h 78"/>
                  <a:gd name="T6" fmla="*/ 0 w 61"/>
                  <a:gd name="T7" fmla="*/ 71 h 78"/>
                  <a:gd name="T8" fmla="*/ 0 w 61"/>
                  <a:gd name="T9" fmla="*/ 71 h 78"/>
                </a:gdLst>
                <a:ahLst/>
                <a:cxnLst>
                  <a:cxn ang="0">
                    <a:pos x="T0" y="T1"/>
                  </a:cxn>
                  <a:cxn ang="0">
                    <a:pos x="T2" y="T3"/>
                  </a:cxn>
                  <a:cxn ang="0">
                    <a:pos x="T4" y="T5"/>
                  </a:cxn>
                  <a:cxn ang="0">
                    <a:pos x="T6" y="T7"/>
                  </a:cxn>
                  <a:cxn ang="0">
                    <a:pos x="T8" y="T9"/>
                  </a:cxn>
                </a:cxnLst>
                <a:rect l="0" t="0" r="r" b="b"/>
                <a:pathLst>
                  <a:path w="61" h="78">
                    <a:moveTo>
                      <a:pt x="0" y="71"/>
                    </a:moveTo>
                    <a:lnTo>
                      <a:pt x="60" y="0"/>
                    </a:lnTo>
                    <a:lnTo>
                      <a:pt x="12" y="77"/>
                    </a:lnTo>
                    <a:lnTo>
                      <a:pt x="0" y="71"/>
                    </a:lnTo>
                    <a:lnTo>
                      <a:pt x="0" y="71"/>
                    </a:lnTo>
                  </a:path>
                </a:pathLst>
              </a:custGeom>
              <a:solidFill>
                <a:srgbClr val="0000F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24" name="Freeform 51"/>
              <p:cNvSpPr>
                <a:spLocks/>
              </p:cNvSpPr>
              <p:nvPr/>
            </p:nvSpPr>
            <p:spPr bwMode="auto">
              <a:xfrm>
                <a:off x="3224" y="414"/>
                <a:ext cx="61" cy="78"/>
              </a:xfrm>
              <a:custGeom>
                <a:avLst/>
                <a:gdLst>
                  <a:gd name="T0" fmla="*/ 0 w 61"/>
                  <a:gd name="T1" fmla="*/ 71 h 78"/>
                  <a:gd name="T2" fmla="*/ 60 w 61"/>
                  <a:gd name="T3" fmla="*/ 0 h 78"/>
                  <a:gd name="T4" fmla="*/ 12 w 61"/>
                  <a:gd name="T5" fmla="*/ 77 h 78"/>
                  <a:gd name="T6" fmla="*/ 0 w 61"/>
                  <a:gd name="T7" fmla="*/ 71 h 78"/>
                </a:gdLst>
                <a:ahLst/>
                <a:cxnLst>
                  <a:cxn ang="0">
                    <a:pos x="T0" y="T1"/>
                  </a:cxn>
                  <a:cxn ang="0">
                    <a:pos x="T2" y="T3"/>
                  </a:cxn>
                  <a:cxn ang="0">
                    <a:pos x="T4" y="T5"/>
                  </a:cxn>
                  <a:cxn ang="0">
                    <a:pos x="T6" y="T7"/>
                  </a:cxn>
                </a:cxnLst>
                <a:rect l="0" t="0" r="r" b="b"/>
                <a:pathLst>
                  <a:path w="61" h="78">
                    <a:moveTo>
                      <a:pt x="0" y="71"/>
                    </a:moveTo>
                    <a:lnTo>
                      <a:pt x="60" y="0"/>
                    </a:lnTo>
                    <a:lnTo>
                      <a:pt x="12" y="77"/>
                    </a:lnTo>
                    <a:lnTo>
                      <a:pt x="0" y="71"/>
                    </a:lnTo>
                  </a:path>
                </a:pathLst>
              </a:custGeom>
              <a:noFill/>
              <a:ln w="12700" cap="rnd" cmpd="sng">
                <a:solidFill>
                  <a:srgbClr val="0000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25" name="Oval 52"/>
              <p:cNvSpPr>
                <a:spLocks noChangeArrowheads="1"/>
              </p:cNvSpPr>
              <p:nvPr/>
            </p:nvSpPr>
            <p:spPr bwMode="auto">
              <a:xfrm>
                <a:off x="3150" y="436"/>
                <a:ext cx="16" cy="15"/>
              </a:xfrm>
              <a:prstGeom prst="ellipse">
                <a:avLst/>
              </a:prstGeom>
              <a:noFill/>
              <a:ln w="1270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26" name="Freeform 53"/>
              <p:cNvSpPr>
                <a:spLocks/>
              </p:cNvSpPr>
              <p:nvPr/>
            </p:nvSpPr>
            <p:spPr bwMode="auto">
              <a:xfrm>
                <a:off x="3152" y="366"/>
                <a:ext cx="61" cy="78"/>
              </a:xfrm>
              <a:custGeom>
                <a:avLst/>
                <a:gdLst>
                  <a:gd name="T0" fmla="*/ 0 w 61"/>
                  <a:gd name="T1" fmla="*/ 66 h 78"/>
                  <a:gd name="T2" fmla="*/ 60 w 61"/>
                  <a:gd name="T3" fmla="*/ 0 h 78"/>
                  <a:gd name="T4" fmla="*/ 12 w 61"/>
                  <a:gd name="T5" fmla="*/ 77 h 78"/>
                  <a:gd name="T6" fmla="*/ 0 w 61"/>
                  <a:gd name="T7" fmla="*/ 66 h 78"/>
                  <a:gd name="T8" fmla="*/ 0 w 61"/>
                  <a:gd name="T9" fmla="*/ 66 h 78"/>
                </a:gdLst>
                <a:ahLst/>
                <a:cxnLst>
                  <a:cxn ang="0">
                    <a:pos x="T0" y="T1"/>
                  </a:cxn>
                  <a:cxn ang="0">
                    <a:pos x="T2" y="T3"/>
                  </a:cxn>
                  <a:cxn ang="0">
                    <a:pos x="T4" y="T5"/>
                  </a:cxn>
                  <a:cxn ang="0">
                    <a:pos x="T6" y="T7"/>
                  </a:cxn>
                  <a:cxn ang="0">
                    <a:pos x="T8" y="T9"/>
                  </a:cxn>
                </a:cxnLst>
                <a:rect l="0" t="0" r="r" b="b"/>
                <a:pathLst>
                  <a:path w="61" h="78">
                    <a:moveTo>
                      <a:pt x="0" y="66"/>
                    </a:moveTo>
                    <a:lnTo>
                      <a:pt x="60" y="0"/>
                    </a:lnTo>
                    <a:lnTo>
                      <a:pt x="12" y="77"/>
                    </a:lnTo>
                    <a:lnTo>
                      <a:pt x="0" y="66"/>
                    </a:lnTo>
                    <a:lnTo>
                      <a:pt x="0" y="66"/>
                    </a:lnTo>
                  </a:path>
                </a:pathLst>
              </a:custGeom>
              <a:solidFill>
                <a:srgbClr val="0000F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27" name="Freeform 54"/>
              <p:cNvSpPr>
                <a:spLocks/>
              </p:cNvSpPr>
              <p:nvPr/>
            </p:nvSpPr>
            <p:spPr bwMode="auto">
              <a:xfrm>
                <a:off x="3152" y="366"/>
                <a:ext cx="61" cy="78"/>
              </a:xfrm>
              <a:custGeom>
                <a:avLst/>
                <a:gdLst>
                  <a:gd name="T0" fmla="*/ 0 w 61"/>
                  <a:gd name="T1" fmla="*/ 66 h 78"/>
                  <a:gd name="T2" fmla="*/ 60 w 61"/>
                  <a:gd name="T3" fmla="*/ 0 h 78"/>
                  <a:gd name="T4" fmla="*/ 12 w 61"/>
                  <a:gd name="T5" fmla="*/ 77 h 78"/>
                  <a:gd name="T6" fmla="*/ 0 w 61"/>
                  <a:gd name="T7" fmla="*/ 66 h 78"/>
                </a:gdLst>
                <a:ahLst/>
                <a:cxnLst>
                  <a:cxn ang="0">
                    <a:pos x="T0" y="T1"/>
                  </a:cxn>
                  <a:cxn ang="0">
                    <a:pos x="T2" y="T3"/>
                  </a:cxn>
                  <a:cxn ang="0">
                    <a:pos x="T4" y="T5"/>
                  </a:cxn>
                  <a:cxn ang="0">
                    <a:pos x="T6" y="T7"/>
                  </a:cxn>
                </a:cxnLst>
                <a:rect l="0" t="0" r="r" b="b"/>
                <a:pathLst>
                  <a:path w="61" h="78">
                    <a:moveTo>
                      <a:pt x="0" y="66"/>
                    </a:moveTo>
                    <a:lnTo>
                      <a:pt x="60" y="0"/>
                    </a:lnTo>
                    <a:lnTo>
                      <a:pt x="12" y="77"/>
                    </a:lnTo>
                    <a:lnTo>
                      <a:pt x="0" y="66"/>
                    </a:lnTo>
                  </a:path>
                </a:pathLst>
              </a:custGeom>
              <a:noFill/>
              <a:ln w="12700" cap="rnd" cmpd="sng">
                <a:solidFill>
                  <a:srgbClr val="0000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28" name="Oval 55"/>
              <p:cNvSpPr>
                <a:spLocks noChangeArrowheads="1"/>
              </p:cNvSpPr>
              <p:nvPr/>
            </p:nvSpPr>
            <p:spPr bwMode="auto">
              <a:xfrm>
                <a:off x="3036" y="436"/>
                <a:ext cx="16" cy="15"/>
              </a:xfrm>
              <a:prstGeom prst="ellipse">
                <a:avLst/>
              </a:prstGeom>
              <a:noFill/>
              <a:ln w="1270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29" name="Freeform 56"/>
              <p:cNvSpPr>
                <a:spLocks/>
              </p:cNvSpPr>
              <p:nvPr/>
            </p:nvSpPr>
            <p:spPr bwMode="auto">
              <a:xfrm>
                <a:off x="3038" y="366"/>
                <a:ext cx="61" cy="78"/>
              </a:xfrm>
              <a:custGeom>
                <a:avLst/>
                <a:gdLst>
                  <a:gd name="T0" fmla="*/ 0 w 61"/>
                  <a:gd name="T1" fmla="*/ 66 h 78"/>
                  <a:gd name="T2" fmla="*/ 60 w 61"/>
                  <a:gd name="T3" fmla="*/ 0 h 78"/>
                  <a:gd name="T4" fmla="*/ 12 w 61"/>
                  <a:gd name="T5" fmla="*/ 77 h 78"/>
                  <a:gd name="T6" fmla="*/ 0 w 61"/>
                  <a:gd name="T7" fmla="*/ 66 h 78"/>
                  <a:gd name="T8" fmla="*/ 0 w 61"/>
                  <a:gd name="T9" fmla="*/ 66 h 78"/>
                </a:gdLst>
                <a:ahLst/>
                <a:cxnLst>
                  <a:cxn ang="0">
                    <a:pos x="T0" y="T1"/>
                  </a:cxn>
                  <a:cxn ang="0">
                    <a:pos x="T2" y="T3"/>
                  </a:cxn>
                  <a:cxn ang="0">
                    <a:pos x="T4" y="T5"/>
                  </a:cxn>
                  <a:cxn ang="0">
                    <a:pos x="T6" y="T7"/>
                  </a:cxn>
                  <a:cxn ang="0">
                    <a:pos x="T8" y="T9"/>
                  </a:cxn>
                </a:cxnLst>
                <a:rect l="0" t="0" r="r" b="b"/>
                <a:pathLst>
                  <a:path w="61" h="78">
                    <a:moveTo>
                      <a:pt x="0" y="66"/>
                    </a:moveTo>
                    <a:lnTo>
                      <a:pt x="60" y="0"/>
                    </a:lnTo>
                    <a:lnTo>
                      <a:pt x="12" y="77"/>
                    </a:lnTo>
                    <a:lnTo>
                      <a:pt x="0" y="66"/>
                    </a:lnTo>
                    <a:lnTo>
                      <a:pt x="0" y="66"/>
                    </a:lnTo>
                  </a:path>
                </a:pathLst>
              </a:custGeom>
              <a:solidFill>
                <a:srgbClr val="0000F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30" name="Freeform 57"/>
              <p:cNvSpPr>
                <a:spLocks/>
              </p:cNvSpPr>
              <p:nvPr/>
            </p:nvSpPr>
            <p:spPr bwMode="auto">
              <a:xfrm>
                <a:off x="3038" y="366"/>
                <a:ext cx="61" cy="78"/>
              </a:xfrm>
              <a:custGeom>
                <a:avLst/>
                <a:gdLst>
                  <a:gd name="T0" fmla="*/ 0 w 61"/>
                  <a:gd name="T1" fmla="*/ 66 h 78"/>
                  <a:gd name="T2" fmla="*/ 60 w 61"/>
                  <a:gd name="T3" fmla="*/ 0 h 78"/>
                  <a:gd name="T4" fmla="*/ 12 w 61"/>
                  <a:gd name="T5" fmla="*/ 77 h 78"/>
                  <a:gd name="T6" fmla="*/ 0 w 61"/>
                  <a:gd name="T7" fmla="*/ 66 h 78"/>
                </a:gdLst>
                <a:ahLst/>
                <a:cxnLst>
                  <a:cxn ang="0">
                    <a:pos x="T0" y="T1"/>
                  </a:cxn>
                  <a:cxn ang="0">
                    <a:pos x="T2" y="T3"/>
                  </a:cxn>
                  <a:cxn ang="0">
                    <a:pos x="T4" y="T5"/>
                  </a:cxn>
                  <a:cxn ang="0">
                    <a:pos x="T6" y="T7"/>
                  </a:cxn>
                </a:cxnLst>
                <a:rect l="0" t="0" r="r" b="b"/>
                <a:pathLst>
                  <a:path w="61" h="78">
                    <a:moveTo>
                      <a:pt x="0" y="66"/>
                    </a:moveTo>
                    <a:lnTo>
                      <a:pt x="60" y="0"/>
                    </a:lnTo>
                    <a:lnTo>
                      <a:pt x="12" y="77"/>
                    </a:lnTo>
                    <a:lnTo>
                      <a:pt x="0" y="66"/>
                    </a:lnTo>
                  </a:path>
                </a:pathLst>
              </a:custGeom>
              <a:noFill/>
              <a:ln w="12700" cap="rnd" cmpd="sng">
                <a:solidFill>
                  <a:srgbClr val="0000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31" name="Oval 58"/>
              <p:cNvSpPr>
                <a:spLocks noChangeArrowheads="1"/>
              </p:cNvSpPr>
              <p:nvPr/>
            </p:nvSpPr>
            <p:spPr bwMode="auto">
              <a:xfrm>
                <a:off x="2910" y="483"/>
                <a:ext cx="16" cy="16"/>
              </a:xfrm>
              <a:prstGeom prst="ellipse">
                <a:avLst/>
              </a:prstGeom>
              <a:noFill/>
              <a:ln w="1270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32" name="Freeform 59"/>
              <p:cNvSpPr>
                <a:spLocks/>
              </p:cNvSpPr>
              <p:nvPr/>
            </p:nvSpPr>
            <p:spPr bwMode="auto">
              <a:xfrm>
                <a:off x="2912" y="408"/>
                <a:ext cx="61" cy="78"/>
              </a:xfrm>
              <a:custGeom>
                <a:avLst/>
                <a:gdLst>
                  <a:gd name="T0" fmla="*/ 0 w 61"/>
                  <a:gd name="T1" fmla="*/ 71 h 78"/>
                  <a:gd name="T2" fmla="*/ 60 w 61"/>
                  <a:gd name="T3" fmla="*/ 0 h 78"/>
                  <a:gd name="T4" fmla="*/ 12 w 61"/>
                  <a:gd name="T5" fmla="*/ 77 h 78"/>
                  <a:gd name="T6" fmla="*/ 0 w 61"/>
                  <a:gd name="T7" fmla="*/ 71 h 78"/>
                  <a:gd name="T8" fmla="*/ 0 w 61"/>
                  <a:gd name="T9" fmla="*/ 71 h 78"/>
                </a:gdLst>
                <a:ahLst/>
                <a:cxnLst>
                  <a:cxn ang="0">
                    <a:pos x="T0" y="T1"/>
                  </a:cxn>
                  <a:cxn ang="0">
                    <a:pos x="T2" y="T3"/>
                  </a:cxn>
                  <a:cxn ang="0">
                    <a:pos x="T4" y="T5"/>
                  </a:cxn>
                  <a:cxn ang="0">
                    <a:pos x="T6" y="T7"/>
                  </a:cxn>
                  <a:cxn ang="0">
                    <a:pos x="T8" y="T9"/>
                  </a:cxn>
                </a:cxnLst>
                <a:rect l="0" t="0" r="r" b="b"/>
                <a:pathLst>
                  <a:path w="61" h="78">
                    <a:moveTo>
                      <a:pt x="0" y="71"/>
                    </a:moveTo>
                    <a:lnTo>
                      <a:pt x="60" y="0"/>
                    </a:lnTo>
                    <a:lnTo>
                      <a:pt x="12" y="77"/>
                    </a:lnTo>
                    <a:lnTo>
                      <a:pt x="0" y="71"/>
                    </a:lnTo>
                    <a:lnTo>
                      <a:pt x="0" y="71"/>
                    </a:lnTo>
                  </a:path>
                </a:pathLst>
              </a:custGeom>
              <a:solidFill>
                <a:srgbClr val="0000F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33" name="Freeform 60"/>
              <p:cNvSpPr>
                <a:spLocks/>
              </p:cNvSpPr>
              <p:nvPr/>
            </p:nvSpPr>
            <p:spPr bwMode="auto">
              <a:xfrm>
                <a:off x="2912" y="408"/>
                <a:ext cx="61" cy="78"/>
              </a:xfrm>
              <a:custGeom>
                <a:avLst/>
                <a:gdLst>
                  <a:gd name="T0" fmla="*/ 0 w 61"/>
                  <a:gd name="T1" fmla="*/ 71 h 78"/>
                  <a:gd name="T2" fmla="*/ 60 w 61"/>
                  <a:gd name="T3" fmla="*/ 0 h 78"/>
                  <a:gd name="T4" fmla="*/ 12 w 61"/>
                  <a:gd name="T5" fmla="*/ 77 h 78"/>
                  <a:gd name="T6" fmla="*/ 0 w 61"/>
                  <a:gd name="T7" fmla="*/ 71 h 78"/>
                </a:gdLst>
                <a:ahLst/>
                <a:cxnLst>
                  <a:cxn ang="0">
                    <a:pos x="T0" y="T1"/>
                  </a:cxn>
                  <a:cxn ang="0">
                    <a:pos x="T2" y="T3"/>
                  </a:cxn>
                  <a:cxn ang="0">
                    <a:pos x="T4" y="T5"/>
                  </a:cxn>
                  <a:cxn ang="0">
                    <a:pos x="T6" y="T7"/>
                  </a:cxn>
                </a:cxnLst>
                <a:rect l="0" t="0" r="r" b="b"/>
                <a:pathLst>
                  <a:path w="61" h="78">
                    <a:moveTo>
                      <a:pt x="0" y="71"/>
                    </a:moveTo>
                    <a:lnTo>
                      <a:pt x="60" y="0"/>
                    </a:lnTo>
                    <a:lnTo>
                      <a:pt x="12" y="77"/>
                    </a:lnTo>
                    <a:lnTo>
                      <a:pt x="0" y="71"/>
                    </a:lnTo>
                  </a:path>
                </a:pathLst>
              </a:custGeom>
              <a:noFill/>
              <a:ln w="12700" cap="rnd" cmpd="sng">
                <a:solidFill>
                  <a:srgbClr val="0000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34" name="Oval 61"/>
              <p:cNvSpPr>
                <a:spLocks noChangeArrowheads="1"/>
              </p:cNvSpPr>
              <p:nvPr/>
            </p:nvSpPr>
            <p:spPr bwMode="auto">
              <a:xfrm>
                <a:off x="2934" y="525"/>
                <a:ext cx="16" cy="16"/>
              </a:xfrm>
              <a:prstGeom prst="ellipse">
                <a:avLst/>
              </a:prstGeom>
              <a:noFill/>
              <a:ln w="1270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35" name="Freeform 62"/>
              <p:cNvSpPr>
                <a:spLocks/>
              </p:cNvSpPr>
              <p:nvPr/>
            </p:nvSpPr>
            <p:spPr bwMode="auto">
              <a:xfrm>
                <a:off x="2942" y="455"/>
                <a:ext cx="55" cy="79"/>
              </a:xfrm>
              <a:custGeom>
                <a:avLst/>
                <a:gdLst>
                  <a:gd name="T0" fmla="*/ 0 w 55"/>
                  <a:gd name="T1" fmla="*/ 66 h 79"/>
                  <a:gd name="T2" fmla="*/ 54 w 55"/>
                  <a:gd name="T3" fmla="*/ 0 h 79"/>
                  <a:gd name="T4" fmla="*/ 6 w 55"/>
                  <a:gd name="T5" fmla="*/ 78 h 79"/>
                  <a:gd name="T6" fmla="*/ 0 w 55"/>
                  <a:gd name="T7" fmla="*/ 66 h 79"/>
                  <a:gd name="T8" fmla="*/ 0 w 55"/>
                  <a:gd name="T9" fmla="*/ 66 h 79"/>
                </a:gdLst>
                <a:ahLst/>
                <a:cxnLst>
                  <a:cxn ang="0">
                    <a:pos x="T0" y="T1"/>
                  </a:cxn>
                  <a:cxn ang="0">
                    <a:pos x="T2" y="T3"/>
                  </a:cxn>
                  <a:cxn ang="0">
                    <a:pos x="T4" y="T5"/>
                  </a:cxn>
                  <a:cxn ang="0">
                    <a:pos x="T6" y="T7"/>
                  </a:cxn>
                  <a:cxn ang="0">
                    <a:pos x="T8" y="T9"/>
                  </a:cxn>
                </a:cxnLst>
                <a:rect l="0" t="0" r="r" b="b"/>
                <a:pathLst>
                  <a:path w="55" h="79">
                    <a:moveTo>
                      <a:pt x="0" y="66"/>
                    </a:moveTo>
                    <a:lnTo>
                      <a:pt x="54" y="0"/>
                    </a:lnTo>
                    <a:lnTo>
                      <a:pt x="6" y="78"/>
                    </a:lnTo>
                    <a:lnTo>
                      <a:pt x="0" y="66"/>
                    </a:lnTo>
                    <a:lnTo>
                      <a:pt x="0" y="66"/>
                    </a:lnTo>
                  </a:path>
                </a:pathLst>
              </a:custGeom>
              <a:solidFill>
                <a:srgbClr val="0000F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36" name="Freeform 63"/>
              <p:cNvSpPr>
                <a:spLocks/>
              </p:cNvSpPr>
              <p:nvPr/>
            </p:nvSpPr>
            <p:spPr bwMode="auto">
              <a:xfrm>
                <a:off x="2942" y="455"/>
                <a:ext cx="55" cy="79"/>
              </a:xfrm>
              <a:custGeom>
                <a:avLst/>
                <a:gdLst>
                  <a:gd name="T0" fmla="*/ 0 w 55"/>
                  <a:gd name="T1" fmla="*/ 66 h 79"/>
                  <a:gd name="T2" fmla="*/ 54 w 55"/>
                  <a:gd name="T3" fmla="*/ 0 h 79"/>
                  <a:gd name="T4" fmla="*/ 6 w 55"/>
                  <a:gd name="T5" fmla="*/ 78 h 79"/>
                  <a:gd name="T6" fmla="*/ 0 w 55"/>
                  <a:gd name="T7" fmla="*/ 66 h 79"/>
                </a:gdLst>
                <a:ahLst/>
                <a:cxnLst>
                  <a:cxn ang="0">
                    <a:pos x="T0" y="T1"/>
                  </a:cxn>
                  <a:cxn ang="0">
                    <a:pos x="T2" y="T3"/>
                  </a:cxn>
                  <a:cxn ang="0">
                    <a:pos x="T4" y="T5"/>
                  </a:cxn>
                  <a:cxn ang="0">
                    <a:pos x="T6" y="T7"/>
                  </a:cxn>
                </a:cxnLst>
                <a:rect l="0" t="0" r="r" b="b"/>
                <a:pathLst>
                  <a:path w="55" h="79">
                    <a:moveTo>
                      <a:pt x="0" y="66"/>
                    </a:moveTo>
                    <a:lnTo>
                      <a:pt x="54" y="0"/>
                    </a:lnTo>
                    <a:lnTo>
                      <a:pt x="6" y="78"/>
                    </a:lnTo>
                    <a:lnTo>
                      <a:pt x="0" y="66"/>
                    </a:lnTo>
                  </a:path>
                </a:pathLst>
              </a:custGeom>
              <a:noFill/>
              <a:ln w="12700" cap="rnd" cmpd="sng">
                <a:solidFill>
                  <a:srgbClr val="0000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37" name="Oval 64"/>
              <p:cNvSpPr>
                <a:spLocks noChangeArrowheads="1"/>
              </p:cNvSpPr>
              <p:nvPr/>
            </p:nvSpPr>
            <p:spPr bwMode="auto">
              <a:xfrm>
                <a:off x="3018" y="394"/>
                <a:ext cx="16" cy="16"/>
              </a:xfrm>
              <a:prstGeom prst="ellipse">
                <a:avLst/>
              </a:prstGeom>
              <a:noFill/>
              <a:ln w="1270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38" name="Freeform 65"/>
              <p:cNvSpPr>
                <a:spLocks/>
              </p:cNvSpPr>
              <p:nvPr/>
            </p:nvSpPr>
            <p:spPr bwMode="auto">
              <a:xfrm>
                <a:off x="3020" y="324"/>
                <a:ext cx="61" cy="79"/>
              </a:xfrm>
              <a:custGeom>
                <a:avLst/>
                <a:gdLst>
                  <a:gd name="T0" fmla="*/ 0 w 61"/>
                  <a:gd name="T1" fmla="*/ 66 h 79"/>
                  <a:gd name="T2" fmla="*/ 60 w 61"/>
                  <a:gd name="T3" fmla="*/ 0 h 79"/>
                  <a:gd name="T4" fmla="*/ 12 w 61"/>
                  <a:gd name="T5" fmla="*/ 78 h 79"/>
                  <a:gd name="T6" fmla="*/ 0 w 61"/>
                  <a:gd name="T7" fmla="*/ 66 h 79"/>
                  <a:gd name="T8" fmla="*/ 0 w 61"/>
                  <a:gd name="T9" fmla="*/ 66 h 79"/>
                </a:gdLst>
                <a:ahLst/>
                <a:cxnLst>
                  <a:cxn ang="0">
                    <a:pos x="T0" y="T1"/>
                  </a:cxn>
                  <a:cxn ang="0">
                    <a:pos x="T2" y="T3"/>
                  </a:cxn>
                  <a:cxn ang="0">
                    <a:pos x="T4" y="T5"/>
                  </a:cxn>
                  <a:cxn ang="0">
                    <a:pos x="T6" y="T7"/>
                  </a:cxn>
                  <a:cxn ang="0">
                    <a:pos x="T8" y="T9"/>
                  </a:cxn>
                </a:cxnLst>
                <a:rect l="0" t="0" r="r" b="b"/>
                <a:pathLst>
                  <a:path w="61" h="79">
                    <a:moveTo>
                      <a:pt x="0" y="66"/>
                    </a:moveTo>
                    <a:lnTo>
                      <a:pt x="60" y="0"/>
                    </a:lnTo>
                    <a:lnTo>
                      <a:pt x="12" y="78"/>
                    </a:lnTo>
                    <a:lnTo>
                      <a:pt x="0" y="66"/>
                    </a:lnTo>
                    <a:lnTo>
                      <a:pt x="0" y="66"/>
                    </a:lnTo>
                  </a:path>
                </a:pathLst>
              </a:custGeom>
              <a:solidFill>
                <a:srgbClr val="0000F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39" name="Freeform 66"/>
              <p:cNvSpPr>
                <a:spLocks/>
              </p:cNvSpPr>
              <p:nvPr/>
            </p:nvSpPr>
            <p:spPr bwMode="auto">
              <a:xfrm>
                <a:off x="3020" y="324"/>
                <a:ext cx="61" cy="79"/>
              </a:xfrm>
              <a:custGeom>
                <a:avLst/>
                <a:gdLst>
                  <a:gd name="T0" fmla="*/ 0 w 61"/>
                  <a:gd name="T1" fmla="*/ 66 h 79"/>
                  <a:gd name="T2" fmla="*/ 60 w 61"/>
                  <a:gd name="T3" fmla="*/ 0 h 79"/>
                  <a:gd name="T4" fmla="*/ 12 w 61"/>
                  <a:gd name="T5" fmla="*/ 78 h 79"/>
                  <a:gd name="T6" fmla="*/ 0 w 61"/>
                  <a:gd name="T7" fmla="*/ 66 h 79"/>
                </a:gdLst>
                <a:ahLst/>
                <a:cxnLst>
                  <a:cxn ang="0">
                    <a:pos x="T0" y="T1"/>
                  </a:cxn>
                  <a:cxn ang="0">
                    <a:pos x="T2" y="T3"/>
                  </a:cxn>
                  <a:cxn ang="0">
                    <a:pos x="T4" y="T5"/>
                  </a:cxn>
                  <a:cxn ang="0">
                    <a:pos x="T6" y="T7"/>
                  </a:cxn>
                </a:cxnLst>
                <a:rect l="0" t="0" r="r" b="b"/>
                <a:pathLst>
                  <a:path w="61" h="79">
                    <a:moveTo>
                      <a:pt x="0" y="66"/>
                    </a:moveTo>
                    <a:lnTo>
                      <a:pt x="60" y="0"/>
                    </a:lnTo>
                    <a:lnTo>
                      <a:pt x="12" y="78"/>
                    </a:lnTo>
                    <a:lnTo>
                      <a:pt x="0" y="66"/>
                    </a:lnTo>
                  </a:path>
                </a:pathLst>
              </a:custGeom>
              <a:noFill/>
              <a:ln w="12700" cap="rnd" cmpd="sng">
                <a:solidFill>
                  <a:srgbClr val="0000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40" name="Oval 67"/>
              <p:cNvSpPr>
                <a:spLocks noChangeArrowheads="1"/>
              </p:cNvSpPr>
              <p:nvPr/>
            </p:nvSpPr>
            <p:spPr bwMode="auto">
              <a:xfrm>
                <a:off x="3126" y="358"/>
                <a:ext cx="16" cy="16"/>
              </a:xfrm>
              <a:prstGeom prst="ellipse">
                <a:avLst/>
              </a:prstGeom>
              <a:noFill/>
              <a:ln w="1270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41" name="Freeform 68"/>
              <p:cNvSpPr>
                <a:spLocks/>
              </p:cNvSpPr>
              <p:nvPr/>
            </p:nvSpPr>
            <p:spPr bwMode="auto">
              <a:xfrm>
                <a:off x="3128" y="282"/>
                <a:ext cx="61" cy="85"/>
              </a:xfrm>
              <a:custGeom>
                <a:avLst/>
                <a:gdLst>
                  <a:gd name="T0" fmla="*/ 0 w 61"/>
                  <a:gd name="T1" fmla="*/ 72 h 85"/>
                  <a:gd name="T2" fmla="*/ 60 w 61"/>
                  <a:gd name="T3" fmla="*/ 0 h 85"/>
                  <a:gd name="T4" fmla="*/ 12 w 61"/>
                  <a:gd name="T5" fmla="*/ 84 h 85"/>
                  <a:gd name="T6" fmla="*/ 0 w 61"/>
                  <a:gd name="T7" fmla="*/ 72 h 85"/>
                  <a:gd name="T8" fmla="*/ 0 w 61"/>
                  <a:gd name="T9" fmla="*/ 72 h 85"/>
                </a:gdLst>
                <a:ahLst/>
                <a:cxnLst>
                  <a:cxn ang="0">
                    <a:pos x="T0" y="T1"/>
                  </a:cxn>
                  <a:cxn ang="0">
                    <a:pos x="T2" y="T3"/>
                  </a:cxn>
                  <a:cxn ang="0">
                    <a:pos x="T4" y="T5"/>
                  </a:cxn>
                  <a:cxn ang="0">
                    <a:pos x="T6" y="T7"/>
                  </a:cxn>
                  <a:cxn ang="0">
                    <a:pos x="T8" y="T9"/>
                  </a:cxn>
                </a:cxnLst>
                <a:rect l="0" t="0" r="r" b="b"/>
                <a:pathLst>
                  <a:path w="61" h="85">
                    <a:moveTo>
                      <a:pt x="0" y="72"/>
                    </a:moveTo>
                    <a:lnTo>
                      <a:pt x="60" y="0"/>
                    </a:lnTo>
                    <a:lnTo>
                      <a:pt x="12" y="84"/>
                    </a:lnTo>
                    <a:lnTo>
                      <a:pt x="0" y="72"/>
                    </a:lnTo>
                    <a:lnTo>
                      <a:pt x="0" y="72"/>
                    </a:lnTo>
                  </a:path>
                </a:pathLst>
              </a:custGeom>
              <a:solidFill>
                <a:srgbClr val="0000F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42" name="Freeform 69"/>
              <p:cNvSpPr>
                <a:spLocks/>
              </p:cNvSpPr>
              <p:nvPr/>
            </p:nvSpPr>
            <p:spPr bwMode="auto">
              <a:xfrm>
                <a:off x="3128" y="282"/>
                <a:ext cx="61" cy="85"/>
              </a:xfrm>
              <a:custGeom>
                <a:avLst/>
                <a:gdLst>
                  <a:gd name="T0" fmla="*/ 0 w 61"/>
                  <a:gd name="T1" fmla="*/ 72 h 85"/>
                  <a:gd name="T2" fmla="*/ 60 w 61"/>
                  <a:gd name="T3" fmla="*/ 0 h 85"/>
                  <a:gd name="T4" fmla="*/ 12 w 61"/>
                  <a:gd name="T5" fmla="*/ 84 h 85"/>
                  <a:gd name="T6" fmla="*/ 0 w 61"/>
                  <a:gd name="T7" fmla="*/ 72 h 85"/>
                </a:gdLst>
                <a:ahLst/>
                <a:cxnLst>
                  <a:cxn ang="0">
                    <a:pos x="T0" y="T1"/>
                  </a:cxn>
                  <a:cxn ang="0">
                    <a:pos x="T2" y="T3"/>
                  </a:cxn>
                  <a:cxn ang="0">
                    <a:pos x="T4" y="T5"/>
                  </a:cxn>
                  <a:cxn ang="0">
                    <a:pos x="T6" y="T7"/>
                  </a:cxn>
                </a:cxnLst>
                <a:rect l="0" t="0" r="r" b="b"/>
                <a:pathLst>
                  <a:path w="61" h="85">
                    <a:moveTo>
                      <a:pt x="0" y="72"/>
                    </a:moveTo>
                    <a:lnTo>
                      <a:pt x="60" y="0"/>
                    </a:lnTo>
                    <a:lnTo>
                      <a:pt x="12" y="84"/>
                    </a:lnTo>
                    <a:lnTo>
                      <a:pt x="0" y="72"/>
                    </a:lnTo>
                  </a:path>
                </a:pathLst>
              </a:custGeom>
              <a:noFill/>
              <a:ln w="12700" cap="rnd" cmpd="sng">
                <a:solidFill>
                  <a:srgbClr val="0000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43" name="Oval 70"/>
              <p:cNvSpPr>
                <a:spLocks noChangeArrowheads="1"/>
              </p:cNvSpPr>
              <p:nvPr/>
            </p:nvSpPr>
            <p:spPr bwMode="auto">
              <a:xfrm>
                <a:off x="3252" y="358"/>
                <a:ext cx="16" cy="16"/>
              </a:xfrm>
              <a:prstGeom prst="ellipse">
                <a:avLst/>
              </a:prstGeom>
              <a:noFill/>
              <a:ln w="1270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44" name="Freeform 71"/>
              <p:cNvSpPr>
                <a:spLocks/>
              </p:cNvSpPr>
              <p:nvPr/>
            </p:nvSpPr>
            <p:spPr bwMode="auto">
              <a:xfrm>
                <a:off x="3254" y="282"/>
                <a:ext cx="61" cy="85"/>
              </a:xfrm>
              <a:custGeom>
                <a:avLst/>
                <a:gdLst>
                  <a:gd name="T0" fmla="*/ 0 w 61"/>
                  <a:gd name="T1" fmla="*/ 72 h 85"/>
                  <a:gd name="T2" fmla="*/ 60 w 61"/>
                  <a:gd name="T3" fmla="*/ 0 h 85"/>
                  <a:gd name="T4" fmla="*/ 12 w 61"/>
                  <a:gd name="T5" fmla="*/ 84 h 85"/>
                  <a:gd name="T6" fmla="*/ 0 w 61"/>
                  <a:gd name="T7" fmla="*/ 72 h 85"/>
                  <a:gd name="T8" fmla="*/ 0 w 61"/>
                  <a:gd name="T9" fmla="*/ 72 h 85"/>
                </a:gdLst>
                <a:ahLst/>
                <a:cxnLst>
                  <a:cxn ang="0">
                    <a:pos x="T0" y="T1"/>
                  </a:cxn>
                  <a:cxn ang="0">
                    <a:pos x="T2" y="T3"/>
                  </a:cxn>
                  <a:cxn ang="0">
                    <a:pos x="T4" y="T5"/>
                  </a:cxn>
                  <a:cxn ang="0">
                    <a:pos x="T6" y="T7"/>
                  </a:cxn>
                  <a:cxn ang="0">
                    <a:pos x="T8" y="T9"/>
                  </a:cxn>
                </a:cxnLst>
                <a:rect l="0" t="0" r="r" b="b"/>
                <a:pathLst>
                  <a:path w="61" h="85">
                    <a:moveTo>
                      <a:pt x="0" y="72"/>
                    </a:moveTo>
                    <a:lnTo>
                      <a:pt x="60" y="0"/>
                    </a:lnTo>
                    <a:lnTo>
                      <a:pt x="12" y="84"/>
                    </a:lnTo>
                    <a:lnTo>
                      <a:pt x="0" y="72"/>
                    </a:lnTo>
                    <a:lnTo>
                      <a:pt x="0" y="72"/>
                    </a:lnTo>
                  </a:path>
                </a:pathLst>
              </a:custGeom>
              <a:solidFill>
                <a:srgbClr val="0000F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45" name="Freeform 72"/>
              <p:cNvSpPr>
                <a:spLocks/>
              </p:cNvSpPr>
              <p:nvPr/>
            </p:nvSpPr>
            <p:spPr bwMode="auto">
              <a:xfrm>
                <a:off x="3254" y="282"/>
                <a:ext cx="61" cy="85"/>
              </a:xfrm>
              <a:custGeom>
                <a:avLst/>
                <a:gdLst>
                  <a:gd name="T0" fmla="*/ 0 w 61"/>
                  <a:gd name="T1" fmla="*/ 72 h 85"/>
                  <a:gd name="T2" fmla="*/ 60 w 61"/>
                  <a:gd name="T3" fmla="*/ 0 h 85"/>
                  <a:gd name="T4" fmla="*/ 12 w 61"/>
                  <a:gd name="T5" fmla="*/ 84 h 85"/>
                  <a:gd name="T6" fmla="*/ 0 w 61"/>
                  <a:gd name="T7" fmla="*/ 72 h 85"/>
                </a:gdLst>
                <a:ahLst/>
                <a:cxnLst>
                  <a:cxn ang="0">
                    <a:pos x="T0" y="T1"/>
                  </a:cxn>
                  <a:cxn ang="0">
                    <a:pos x="T2" y="T3"/>
                  </a:cxn>
                  <a:cxn ang="0">
                    <a:pos x="T4" y="T5"/>
                  </a:cxn>
                  <a:cxn ang="0">
                    <a:pos x="T6" y="T7"/>
                  </a:cxn>
                </a:cxnLst>
                <a:rect l="0" t="0" r="r" b="b"/>
                <a:pathLst>
                  <a:path w="61" h="85">
                    <a:moveTo>
                      <a:pt x="0" y="72"/>
                    </a:moveTo>
                    <a:lnTo>
                      <a:pt x="60" y="0"/>
                    </a:lnTo>
                    <a:lnTo>
                      <a:pt x="12" y="84"/>
                    </a:lnTo>
                    <a:lnTo>
                      <a:pt x="0" y="72"/>
                    </a:lnTo>
                  </a:path>
                </a:pathLst>
              </a:custGeom>
              <a:noFill/>
              <a:ln w="12700" cap="rnd" cmpd="sng">
                <a:solidFill>
                  <a:srgbClr val="0000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46" name="Oval 73"/>
              <p:cNvSpPr>
                <a:spLocks noChangeArrowheads="1"/>
              </p:cNvSpPr>
              <p:nvPr/>
            </p:nvSpPr>
            <p:spPr bwMode="auto">
              <a:xfrm>
                <a:off x="3336" y="382"/>
                <a:ext cx="16" cy="16"/>
              </a:xfrm>
              <a:prstGeom prst="ellipse">
                <a:avLst/>
              </a:prstGeom>
              <a:noFill/>
              <a:ln w="1270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47" name="Freeform 74"/>
              <p:cNvSpPr>
                <a:spLocks/>
              </p:cNvSpPr>
              <p:nvPr/>
            </p:nvSpPr>
            <p:spPr bwMode="auto">
              <a:xfrm>
                <a:off x="3344" y="306"/>
                <a:ext cx="55" cy="79"/>
              </a:xfrm>
              <a:custGeom>
                <a:avLst/>
                <a:gdLst>
                  <a:gd name="T0" fmla="*/ 0 w 55"/>
                  <a:gd name="T1" fmla="*/ 72 h 79"/>
                  <a:gd name="T2" fmla="*/ 54 w 55"/>
                  <a:gd name="T3" fmla="*/ 0 h 79"/>
                  <a:gd name="T4" fmla="*/ 6 w 55"/>
                  <a:gd name="T5" fmla="*/ 78 h 79"/>
                  <a:gd name="T6" fmla="*/ 0 w 55"/>
                  <a:gd name="T7" fmla="*/ 72 h 79"/>
                  <a:gd name="T8" fmla="*/ 0 w 55"/>
                  <a:gd name="T9" fmla="*/ 72 h 79"/>
                </a:gdLst>
                <a:ahLst/>
                <a:cxnLst>
                  <a:cxn ang="0">
                    <a:pos x="T0" y="T1"/>
                  </a:cxn>
                  <a:cxn ang="0">
                    <a:pos x="T2" y="T3"/>
                  </a:cxn>
                  <a:cxn ang="0">
                    <a:pos x="T4" y="T5"/>
                  </a:cxn>
                  <a:cxn ang="0">
                    <a:pos x="T6" y="T7"/>
                  </a:cxn>
                  <a:cxn ang="0">
                    <a:pos x="T8" y="T9"/>
                  </a:cxn>
                </a:cxnLst>
                <a:rect l="0" t="0" r="r" b="b"/>
                <a:pathLst>
                  <a:path w="55" h="79">
                    <a:moveTo>
                      <a:pt x="0" y="72"/>
                    </a:moveTo>
                    <a:lnTo>
                      <a:pt x="54" y="0"/>
                    </a:lnTo>
                    <a:lnTo>
                      <a:pt x="6" y="78"/>
                    </a:lnTo>
                    <a:lnTo>
                      <a:pt x="0" y="72"/>
                    </a:lnTo>
                    <a:lnTo>
                      <a:pt x="0" y="72"/>
                    </a:lnTo>
                  </a:path>
                </a:pathLst>
              </a:custGeom>
              <a:solidFill>
                <a:srgbClr val="0000F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48" name="Freeform 75"/>
              <p:cNvSpPr>
                <a:spLocks/>
              </p:cNvSpPr>
              <p:nvPr/>
            </p:nvSpPr>
            <p:spPr bwMode="auto">
              <a:xfrm>
                <a:off x="3344" y="306"/>
                <a:ext cx="55" cy="79"/>
              </a:xfrm>
              <a:custGeom>
                <a:avLst/>
                <a:gdLst>
                  <a:gd name="T0" fmla="*/ 0 w 55"/>
                  <a:gd name="T1" fmla="*/ 72 h 79"/>
                  <a:gd name="T2" fmla="*/ 54 w 55"/>
                  <a:gd name="T3" fmla="*/ 0 h 79"/>
                  <a:gd name="T4" fmla="*/ 6 w 55"/>
                  <a:gd name="T5" fmla="*/ 78 h 79"/>
                  <a:gd name="T6" fmla="*/ 0 w 55"/>
                  <a:gd name="T7" fmla="*/ 72 h 79"/>
                </a:gdLst>
                <a:ahLst/>
                <a:cxnLst>
                  <a:cxn ang="0">
                    <a:pos x="T0" y="T1"/>
                  </a:cxn>
                  <a:cxn ang="0">
                    <a:pos x="T2" y="T3"/>
                  </a:cxn>
                  <a:cxn ang="0">
                    <a:pos x="T4" y="T5"/>
                  </a:cxn>
                  <a:cxn ang="0">
                    <a:pos x="T6" y="T7"/>
                  </a:cxn>
                </a:cxnLst>
                <a:rect l="0" t="0" r="r" b="b"/>
                <a:pathLst>
                  <a:path w="55" h="79">
                    <a:moveTo>
                      <a:pt x="0" y="72"/>
                    </a:moveTo>
                    <a:lnTo>
                      <a:pt x="54" y="0"/>
                    </a:lnTo>
                    <a:lnTo>
                      <a:pt x="6" y="78"/>
                    </a:lnTo>
                    <a:lnTo>
                      <a:pt x="0" y="72"/>
                    </a:lnTo>
                  </a:path>
                </a:pathLst>
              </a:custGeom>
              <a:noFill/>
              <a:ln w="12700" cap="rnd" cmpd="sng">
                <a:solidFill>
                  <a:srgbClr val="0000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49" name="Oval 76"/>
              <p:cNvSpPr>
                <a:spLocks noChangeArrowheads="1"/>
              </p:cNvSpPr>
              <p:nvPr/>
            </p:nvSpPr>
            <p:spPr bwMode="auto">
              <a:xfrm>
                <a:off x="3240" y="292"/>
                <a:ext cx="16" cy="16"/>
              </a:xfrm>
              <a:prstGeom prst="ellipse">
                <a:avLst/>
              </a:prstGeom>
              <a:noFill/>
              <a:ln w="1270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50" name="Freeform 77"/>
              <p:cNvSpPr>
                <a:spLocks/>
              </p:cNvSpPr>
              <p:nvPr/>
            </p:nvSpPr>
            <p:spPr bwMode="auto">
              <a:xfrm>
                <a:off x="3248" y="222"/>
                <a:ext cx="55" cy="79"/>
              </a:xfrm>
              <a:custGeom>
                <a:avLst/>
                <a:gdLst>
                  <a:gd name="T0" fmla="*/ 0 w 55"/>
                  <a:gd name="T1" fmla="*/ 66 h 79"/>
                  <a:gd name="T2" fmla="*/ 54 w 55"/>
                  <a:gd name="T3" fmla="*/ 0 h 79"/>
                  <a:gd name="T4" fmla="*/ 6 w 55"/>
                  <a:gd name="T5" fmla="*/ 78 h 79"/>
                  <a:gd name="T6" fmla="*/ 0 w 55"/>
                  <a:gd name="T7" fmla="*/ 66 h 79"/>
                  <a:gd name="T8" fmla="*/ 0 w 55"/>
                  <a:gd name="T9" fmla="*/ 66 h 79"/>
                </a:gdLst>
                <a:ahLst/>
                <a:cxnLst>
                  <a:cxn ang="0">
                    <a:pos x="T0" y="T1"/>
                  </a:cxn>
                  <a:cxn ang="0">
                    <a:pos x="T2" y="T3"/>
                  </a:cxn>
                  <a:cxn ang="0">
                    <a:pos x="T4" y="T5"/>
                  </a:cxn>
                  <a:cxn ang="0">
                    <a:pos x="T6" y="T7"/>
                  </a:cxn>
                  <a:cxn ang="0">
                    <a:pos x="T8" y="T9"/>
                  </a:cxn>
                </a:cxnLst>
                <a:rect l="0" t="0" r="r" b="b"/>
                <a:pathLst>
                  <a:path w="55" h="79">
                    <a:moveTo>
                      <a:pt x="0" y="66"/>
                    </a:moveTo>
                    <a:lnTo>
                      <a:pt x="54" y="0"/>
                    </a:lnTo>
                    <a:lnTo>
                      <a:pt x="6" y="78"/>
                    </a:lnTo>
                    <a:lnTo>
                      <a:pt x="0" y="66"/>
                    </a:lnTo>
                    <a:lnTo>
                      <a:pt x="0" y="66"/>
                    </a:lnTo>
                  </a:path>
                </a:pathLst>
              </a:custGeom>
              <a:solidFill>
                <a:srgbClr val="0000F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51" name="Freeform 78"/>
              <p:cNvSpPr>
                <a:spLocks/>
              </p:cNvSpPr>
              <p:nvPr/>
            </p:nvSpPr>
            <p:spPr bwMode="auto">
              <a:xfrm>
                <a:off x="3248" y="222"/>
                <a:ext cx="55" cy="79"/>
              </a:xfrm>
              <a:custGeom>
                <a:avLst/>
                <a:gdLst>
                  <a:gd name="T0" fmla="*/ 0 w 55"/>
                  <a:gd name="T1" fmla="*/ 66 h 79"/>
                  <a:gd name="T2" fmla="*/ 54 w 55"/>
                  <a:gd name="T3" fmla="*/ 0 h 79"/>
                  <a:gd name="T4" fmla="*/ 6 w 55"/>
                  <a:gd name="T5" fmla="*/ 78 h 79"/>
                  <a:gd name="T6" fmla="*/ 0 w 55"/>
                  <a:gd name="T7" fmla="*/ 66 h 79"/>
                </a:gdLst>
                <a:ahLst/>
                <a:cxnLst>
                  <a:cxn ang="0">
                    <a:pos x="T0" y="T1"/>
                  </a:cxn>
                  <a:cxn ang="0">
                    <a:pos x="T2" y="T3"/>
                  </a:cxn>
                  <a:cxn ang="0">
                    <a:pos x="T4" y="T5"/>
                  </a:cxn>
                  <a:cxn ang="0">
                    <a:pos x="T6" y="T7"/>
                  </a:cxn>
                </a:cxnLst>
                <a:rect l="0" t="0" r="r" b="b"/>
                <a:pathLst>
                  <a:path w="55" h="79">
                    <a:moveTo>
                      <a:pt x="0" y="66"/>
                    </a:moveTo>
                    <a:lnTo>
                      <a:pt x="54" y="0"/>
                    </a:lnTo>
                    <a:lnTo>
                      <a:pt x="6" y="78"/>
                    </a:lnTo>
                    <a:lnTo>
                      <a:pt x="0" y="66"/>
                    </a:lnTo>
                  </a:path>
                </a:pathLst>
              </a:custGeom>
              <a:noFill/>
              <a:ln w="12700" cap="rnd" cmpd="sng">
                <a:solidFill>
                  <a:srgbClr val="0000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52" name="Oval 79"/>
              <p:cNvSpPr>
                <a:spLocks noChangeArrowheads="1"/>
              </p:cNvSpPr>
              <p:nvPr/>
            </p:nvSpPr>
            <p:spPr bwMode="auto">
              <a:xfrm>
                <a:off x="3174" y="250"/>
                <a:ext cx="16" cy="22"/>
              </a:xfrm>
              <a:prstGeom prst="ellipse">
                <a:avLst/>
              </a:prstGeom>
              <a:noFill/>
              <a:ln w="1270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53" name="Freeform 80"/>
              <p:cNvSpPr>
                <a:spLocks/>
              </p:cNvSpPr>
              <p:nvPr/>
            </p:nvSpPr>
            <p:spPr bwMode="auto">
              <a:xfrm>
                <a:off x="3182" y="180"/>
                <a:ext cx="55" cy="79"/>
              </a:xfrm>
              <a:custGeom>
                <a:avLst/>
                <a:gdLst>
                  <a:gd name="T0" fmla="*/ 0 w 55"/>
                  <a:gd name="T1" fmla="*/ 66 h 79"/>
                  <a:gd name="T2" fmla="*/ 54 w 55"/>
                  <a:gd name="T3" fmla="*/ 0 h 79"/>
                  <a:gd name="T4" fmla="*/ 6 w 55"/>
                  <a:gd name="T5" fmla="*/ 78 h 79"/>
                  <a:gd name="T6" fmla="*/ 0 w 55"/>
                  <a:gd name="T7" fmla="*/ 66 h 79"/>
                  <a:gd name="T8" fmla="*/ 0 w 55"/>
                  <a:gd name="T9" fmla="*/ 66 h 79"/>
                </a:gdLst>
                <a:ahLst/>
                <a:cxnLst>
                  <a:cxn ang="0">
                    <a:pos x="T0" y="T1"/>
                  </a:cxn>
                  <a:cxn ang="0">
                    <a:pos x="T2" y="T3"/>
                  </a:cxn>
                  <a:cxn ang="0">
                    <a:pos x="T4" y="T5"/>
                  </a:cxn>
                  <a:cxn ang="0">
                    <a:pos x="T6" y="T7"/>
                  </a:cxn>
                  <a:cxn ang="0">
                    <a:pos x="T8" y="T9"/>
                  </a:cxn>
                </a:cxnLst>
                <a:rect l="0" t="0" r="r" b="b"/>
                <a:pathLst>
                  <a:path w="55" h="79">
                    <a:moveTo>
                      <a:pt x="0" y="66"/>
                    </a:moveTo>
                    <a:lnTo>
                      <a:pt x="54" y="0"/>
                    </a:lnTo>
                    <a:lnTo>
                      <a:pt x="6" y="78"/>
                    </a:lnTo>
                    <a:lnTo>
                      <a:pt x="0" y="66"/>
                    </a:lnTo>
                    <a:lnTo>
                      <a:pt x="0" y="66"/>
                    </a:lnTo>
                  </a:path>
                </a:pathLst>
              </a:custGeom>
              <a:solidFill>
                <a:srgbClr val="0000F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54" name="Freeform 81"/>
              <p:cNvSpPr>
                <a:spLocks/>
              </p:cNvSpPr>
              <p:nvPr/>
            </p:nvSpPr>
            <p:spPr bwMode="auto">
              <a:xfrm>
                <a:off x="3182" y="180"/>
                <a:ext cx="55" cy="79"/>
              </a:xfrm>
              <a:custGeom>
                <a:avLst/>
                <a:gdLst>
                  <a:gd name="T0" fmla="*/ 0 w 55"/>
                  <a:gd name="T1" fmla="*/ 66 h 79"/>
                  <a:gd name="T2" fmla="*/ 54 w 55"/>
                  <a:gd name="T3" fmla="*/ 0 h 79"/>
                  <a:gd name="T4" fmla="*/ 6 w 55"/>
                  <a:gd name="T5" fmla="*/ 78 h 79"/>
                  <a:gd name="T6" fmla="*/ 0 w 55"/>
                  <a:gd name="T7" fmla="*/ 66 h 79"/>
                </a:gdLst>
                <a:ahLst/>
                <a:cxnLst>
                  <a:cxn ang="0">
                    <a:pos x="T0" y="T1"/>
                  </a:cxn>
                  <a:cxn ang="0">
                    <a:pos x="T2" y="T3"/>
                  </a:cxn>
                  <a:cxn ang="0">
                    <a:pos x="T4" y="T5"/>
                  </a:cxn>
                  <a:cxn ang="0">
                    <a:pos x="T6" y="T7"/>
                  </a:cxn>
                </a:cxnLst>
                <a:rect l="0" t="0" r="r" b="b"/>
                <a:pathLst>
                  <a:path w="55" h="79">
                    <a:moveTo>
                      <a:pt x="0" y="66"/>
                    </a:moveTo>
                    <a:lnTo>
                      <a:pt x="54" y="0"/>
                    </a:lnTo>
                    <a:lnTo>
                      <a:pt x="6" y="78"/>
                    </a:lnTo>
                    <a:lnTo>
                      <a:pt x="0" y="66"/>
                    </a:lnTo>
                  </a:path>
                </a:pathLst>
              </a:custGeom>
              <a:noFill/>
              <a:ln w="12700" cap="rnd" cmpd="sng">
                <a:solidFill>
                  <a:srgbClr val="0000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55" name="Oval 82"/>
              <p:cNvSpPr>
                <a:spLocks noChangeArrowheads="1"/>
              </p:cNvSpPr>
              <p:nvPr/>
            </p:nvSpPr>
            <p:spPr bwMode="auto">
              <a:xfrm>
                <a:off x="3072" y="292"/>
                <a:ext cx="22" cy="16"/>
              </a:xfrm>
              <a:prstGeom prst="ellipse">
                <a:avLst/>
              </a:prstGeom>
              <a:noFill/>
              <a:ln w="1270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56" name="Freeform 83"/>
              <p:cNvSpPr>
                <a:spLocks/>
              </p:cNvSpPr>
              <p:nvPr/>
            </p:nvSpPr>
            <p:spPr bwMode="auto">
              <a:xfrm>
                <a:off x="3080" y="216"/>
                <a:ext cx="61" cy="79"/>
              </a:xfrm>
              <a:custGeom>
                <a:avLst/>
                <a:gdLst>
                  <a:gd name="T0" fmla="*/ 0 w 61"/>
                  <a:gd name="T1" fmla="*/ 72 h 79"/>
                  <a:gd name="T2" fmla="*/ 60 w 61"/>
                  <a:gd name="T3" fmla="*/ 0 h 79"/>
                  <a:gd name="T4" fmla="*/ 12 w 61"/>
                  <a:gd name="T5" fmla="*/ 78 h 79"/>
                  <a:gd name="T6" fmla="*/ 0 w 61"/>
                  <a:gd name="T7" fmla="*/ 72 h 79"/>
                  <a:gd name="T8" fmla="*/ 0 w 61"/>
                  <a:gd name="T9" fmla="*/ 72 h 79"/>
                </a:gdLst>
                <a:ahLst/>
                <a:cxnLst>
                  <a:cxn ang="0">
                    <a:pos x="T0" y="T1"/>
                  </a:cxn>
                  <a:cxn ang="0">
                    <a:pos x="T2" y="T3"/>
                  </a:cxn>
                  <a:cxn ang="0">
                    <a:pos x="T4" y="T5"/>
                  </a:cxn>
                  <a:cxn ang="0">
                    <a:pos x="T6" y="T7"/>
                  </a:cxn>
                  <a:cxn ang="0">
                    <a:pos x="T8" y="T9"/>
                  </a:cxn>
                </a:cxnLst>
                <a:rect l="0" t="0" r="r" b="b"/>
                <a:pathLst>
                  <a:path w="61" h="79">
                    <a:moveTo>
                      <a:pt x="0" y="72"/>
                    </a:moveTo>
                    <a:lnTo>
                      <a:pt x="60" y="0"/>
                    </a:lnTo>
                    <a:lnTo>
                      <a:pt x="12" y="78"/>
                    </a:lnTo>
                    <a:lnTo>
                      <a:pt x="0" y="72"/>
                    </a:lnTo>
                    <a:lnTo>
                      <a:pt x="0" y="72"/>
                    </a:lnTo>
                  </a:path>
                </a:pathLst>
              </a:custGeom>
              <a:solidFill>
                <a:srgbClr val="0000F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57" name="Freeform 84"/>
              <p:cNvSpPr>
                <a:spLocks/>
              </p:cNvSpPr>
              <p:nvPr/>
            </p:nvSpPr>
            <p:spPr bwMode="auto">
              <a:xfrm>
                <a:off x="3080" y="216"/>
                <a:ext cx="61" cy="79"/>
              </a:xfrm>
              <a:custGeom>
                <a:avLst/>
                <a:gdLst>
                  <a:gd name="T0" fmla="*/ 0 w 61"/>
                  <a:gd name="T1" fmla="*/ 72 h 79"/>
                  <a:gd name="T2" fmla="*/ 60 w 61"/>
                  <a:gd name="T3" fmla="*/ 0 h 79"/>
                  <a:gd name="T4" fmla="*/ 12 w 61"/>
                  <a:gd name="T5" fmla="*/ 78 h 79"/>
                  <a:gd name="T6" fmla="*/ 0 w 61"/>
                  <a:gd name="T7" fmla="*/ 72 h 79"/>
                </a:gdLst>
                <a:ahLst/>
                <a:cxnLst>
                  <a:cxn ang="0">
                    <a:pos x="T0" y="T1"/>
                  </a:cxn>
                  <a:cxn ang="0">
                    <a:pos x="T2" y="T3"/>
                  </a:cxn>
                  <a:cxn ang="0">
                    <a:pos x="T4" y="T5"/>
                  </a:cxn>
                  <a:cxn ang="0">
                    <a:pos x="T6" y="T7"/>
                  </a:cxn>
                </a:cxnLst>
                <a:rect l="0" t="0" r="r" b="b"/>
                <a:pathLst>
                  <a:path w="61" h="79">
                    <a:moveTo>
                      <a:pt x="0" y="72"/>
                    </a:moveTo>
                    <a:lnTo>
                      <a:pt x="60" y="0"/>
                    </a:lnTo>
                    <a:lnTo>
                      <a:pt x="12" y="78"/>
                    </a:lnTo>
                    <a:lnTo>
                      <a:pt x="0" y="72"/>
                    </a:lnTo>
                  </a:path>
                </a:pathLst>
              </a:custGeom>
              <a:noFill/>
              <a:ln w="12700" cap="rnd" cmpd="sng">
                <a:solidFill>
                  <a:srgbClr val="0000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58" name="Oval 85"/>
              <p:cNvSpPr>
                <a:spLocks noChangeArrowheads="1"/>
              </p:cNvSpPr>
              <p:nvPr/>
            </p:nvSpPr>
            <p:spPr bwMode="auto">
              <a:xfrm>
                <a:off x="3330" y="322"/>
                <a:ext cx="16" cy="16"/>
              </a:xfrm>
              <a:prstGeom prst="ellipse">
                <a:avLst/>
              </a:prstGeom>
              <a:noFill/>
              <a:ln w="1270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59" name="Freeform 86"/>
              <p:cNvSpPr>
                <a:spLocks/>
              </p:cNvSpPr>
              <p:nvPr/>
            </p:nvSpPr>
            <p:spPr bwMode="auto">
              <a:xfrm>
                <a:off x="3332" y="252"/>
                <a:ext cx="61" cy="79"/>
              </a:xfrm>
              <a:custGeom>
                <a:avLst/>
                <a:gdLst>
                  <a:gd name="T0" fmla="*/ 0 w 61"/>
                  <a:gd name="T1" fmla="*/ 66 h 79"/>
                  <a:gd name="T2" fmla="*/ 60 w 61"/>
                  <a:gd name="T3" fmla="*/ 0 h 79"/>
                  <a:gd name="T4" fmla="*/ 12 w 61"/>
                  <a:gd name="T5" fmla="*/ 78 h 79"/>
                  <a:gd name="T6" fmla="*/ 0 w 61"/>
                  <a:gd name="T7" fmla="*/ 66 h 79"/>
                  <a:gd name="T8" fmla="*/ 0 w 61"/>
                  <a:gd name="T9" fmla="*/ 66 h 79"/>
                </a:gdLst>
                <a:ahLst/>
                <a:cxnLst>
                  <a:cxn ang="0">
                    <a:pos x="T0" y="T1"/>
                  </a:cxn>
                  <a:cxn ang="0">
                    <a:pos x="T2" y="T3"/>
                  </a:cxn>
                  <a:cxn ang="0">
                    <a:pos x="T4" y="T5"/>
                  </a:cxn>
                  <a:cxn ang="0">
                    <a:pos x="T6" y="T7"/>
                  </a:cxn>
                  <a:cxn ang="0">
                    <a:pos x="T8" y="T9"/>
                  </a:cxn>
                </a:cxnLst>
                <a:rect l="0" t="0" r="r" b="b"/>
                <a:pathLst>
                  <a:path w="61" h="79">
                    <a:moveTo>
                      <a:pt x="0" y="66"/>
                    </a:moveTo>
                    <a:lnTo>
                      <a:pt x="60" y="0"/>
                    </a:lnTo>
                    <a:lnTo>
                      <a:pt x="12" y="78"/>
                    </a:lnTo>
                    <a:lnTo>
                      <a:pt x="0" y="66"/>
                    </a:lnTo>
                    <a:lnTo>
                      <a:pt x="0" y="66"/>
                    </a:lnTo>
                  </a:path>
                </a:pathLst>
              </a:custGeom>
              <a:solidFill>
                <a:srgbClr val="0000F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60" name="Freeform 87"/>
              <p:cNvSpPr>
                <a:spLocks/>
              </p:cNvSpPr>
              <p:nvPr/>
            </p:nvSpPr>
            <p:spPr bwMode="auto">
              <a:xfrm>
                <a:off x="3332" y="252"/>
                <a:ext cx="61" cy="79"/>
              </a:xfrm>
              <a:custGeom>
                <a:avLst/>
                <a:gdLst>
                  <a:gd name="T0" fmla="*/ 0 w 61"/>
                  <a:gd name="T1" fmla="*/ 66 h 79"/>
                  <a:gd name="T2" fmla="*/ 60 w 61"/>
                  <a:gd name="T3" fmla="*/ 0 h 79"/>
                  <a:gd name="T4" fmla="*/ 12 w 61"/>
                  <a:gd name="T5" fmla="*/ 78 h 79"/>
                  <a:gd name="T6" fmla="*/ 0 w 61"/>
                  <a:gd name="T7" fmla="*/ 66 h 79"/>
                </a:gdLst>
                <a:ahLst/>
                <a:cxnLst>
                  <a:cxn ang="0">
                    <a:pos x="T0" y="T1"/>
                  </a:cxn>
                  <a:cxn ang="0">
                    <a:pos x="T2" y="T3"/>
                  </a:cxn>
                  <a:cxn ang="0">
                    <a:pos x="T4" y="T5"/>
                  </a:cxn>
                  <a:cxn ang="0">
                    <a:pos x="T6" y="T7"/>
                  </a:cxn>
                </a:cxnLst>
                <a:rect l="0" t="0" r="r" b="b"/>
                <a:pathLst>
                  <a:path w="61" h="79">
                    <a:moveTo>
                      <a:pt x="0" y="66"/>
                    </a:moveTo>
                    <a:lnTo>
                      <a:pt x="60" y="0"/>
                    </a:lnTo>
                    <a:lnTo>
                      <a:pt x="12" y="78"/>
                    </a:lnTo>
                    <a:lnTo>
                      <a:pt x="0" y="66"/>
                    </a:lnTo>
                  </a:path>
                </a:pathLst>
              </a:custGeom>
              <a:noFill/>
              <a:ln w="12700" cap="rnd" cmpd="sng">
                <a:solidFill>
                  <a:srgbClr val="0000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61" name="Oval 88"/>
              <p:cNvSpPr>
                <a:spLocks noChangeArrowheads="1"/>
              </p:cNvSpPr>
              <p:nvPr/>
            </p:nvSpPr>
            <p:spPr bwMode="auto">
              <a:xfrm>
                <a:off x="3186" y="573"/>
                <a:ext cx="16" cy="22"/>
              </a:xfrm>
              <a:prstGeom prst="ellipse">
                <a:avLst/>
              </a:prstGeom>
              <a:noFill/>
              <a:ln w="1270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62" name="Freeform 89"/>
              <p:cNvSpPr>
                <a:spLocks/>
              </p:cNvSpPr>
              <p:nvPr/>
            </p:nvSpPr>
            <p:spPr bwMode="auto">
              <a:xfrm>
                <a:off x="3188" y="503"/>
                <a:ext cx="61" cy="79"/>
              </a:xfrm>
              <a:custGeom>
                <a:avLst/>
                <a:gdLst>
                  <a:gd name="T0" fmla="*/ 0 w 61"/>
                  <a:gd name="T1" fmla="*/ 66 h 79"/>
                  <a:gd name="T2" fmla="*/ 60 w 61"/>
                  <a:gd name="T3" fmla="*/ 0 h 79"/>
                  <a:gd name="T4" fmla="*/ 12 w 61"/>
                  <a:gd name="T5" fmla="*/ 78 h 79"/>
                  <a:gd name="T6" fmla="*/ 0 w 61"/>
                  <a:gd name="T7" fmla="*/ 66 h 79"/>
                  <a:gd name="T8" fmla="*/ 0 w 61"/>
                  <a:gd name="T9" fmla="*/ 66 h 79"/>
                </a:gdLst>
                <a:ahLst/>
                <a:cxnLst>
                  <a:cxn ang="0">
                    <a:pos x="T0" y="T1"/>
                  </a:cxn>
                  <a:cxn ang="0">
                    <a:pos x="T2" y="T3"/>
                  </a:cxn>
                  <a:cxn ang="0">
                    <a:pos x="T4" y="T5"/>
                  </a:cxn>
                  <a:cxn ang="0">
                    <a:pos x="T6" y="T7"/>
                  </a:cxn>
                  <a:cxn ang="0">
                    <a:pos x="T8" y="T9"/>
                  </a:cxn>
                </a:cxnLst>
                <a:rect l="0" t="0" r="r" b="b"/>
                <a:pathLst>
                  <a:path w="61" h="79">
                    <a:moveTo>
                      <a:pt x="0" y="66"/>
                    </a:moveTo>
                    <a:lnTo>
                      <a:pt x="60" y="0"/>
                    </a:lnTo>
                    <a:lnTo>
                      <a:pt x="12" y="78"/>
                    </a:lnTo>
                    <a:lnTo>
                      <a:pt x="0" y="66"/>
                    </a:lnTo>
                    <a:lnTo>
                      <a:pt x="0" y="66"/>
                    </a:lnTo>
                  </a:path>
                </a:pathLst>
              </a:custGeom>
              <a:solidFill>
                <a:srgbClr val="0000F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63" name="Freeform 90"/>
              <p:cNvSpPr>
                <a:spLocks/>
              </p:cNvSpPr>
              <p:nvPr/>
            </p:nvSpPr>
            <p:spPr bwMode="auto">
              <a:xfrm>
                <a:off x="3188" y="503"/>
                <a:ext cx="61" cy="79"/>
              </a:xfrm>
              <a:custGeom>
                <a:avLst/>
                <a:gdLst>
                  <a:gd name="T0" fmla="*/ 0 w 61"/>
                  <a:gd name="T1" fmla="*/ 66 h 79"/>
                  <a:gd name="T2" fmla="*/ 60 w 61"/>
                  <a:gd name="T3" fmla="*/ 0 h 79"/>
                  <a:gd name="T4" fmla="*/ 12 w 61"/>
                  <a:gd name="T5" fmla="*/ 78 h 79"/>
                  <a:gd name="T6" fmla="*/ 0 w 61"/>
                  <a:gd name="T7" fmla="*/ 66 h 79"/>
                </a:gdLst>
                <a:ahLst/>
                <a:cxnLst>
                  <a:cxn ang="0">
                    <a:pos x="T0" y="T1"/>
                  </a:cxn>
                  <a:cxn ang="0">
                    <a:pos x="T2" y="T3"/>
                  </a:cxn>
                  <a:cxn ang="0">
                    <a:pos x="T4" y="T5"/>
                  </a:cxn>
                  <a:cxn ang="0">
                    <a:pos x="T6" y="T7"/>
                  </a:cxn>
                </a:cxnLst>
                <a:rect l="0" t="0" r="r" b="b"/>
                <a:pathLst>
                  <a:path w="61" h="79">
                    <a:moveTo>
                      <a:pt x="0" y="66"/>
                    </a:moveTo>
                    <a:lnTo>
                      <a:pt x="60" y="0"/>
                    </a:lnTo>
                    <a:lnTo>
                      <a:pt x="12" y="78"/>
                    </a:lnTo>
                    <a:lnTo>
                      <a:pt x="0" y="66"/>
                    </a:lnTo>
                  </a:path>
                </a:pathLst>
              </a:custGeom>
              <a:noFill/>
              <a:ln w="12700" cap="rnd" cmpd="sng">
                <a:solidFill>
                  <a:srgbClr val="0000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64" name="Oval 91"/>
              <p:cNvSpPr>
                <a:spLocks noChangeArrowheads="1"/>
              </p:cNvSpPr>
              <p:nvPr/>
            </p:nvSpPr>
            <p:spPr bwMode="auto">
              <a:xfrm>
                <a:off x="3276" y="477"/>
                <a:ext cx="16" cy="16"/>
              </a:xfrm>
              <a:prstGeom prst="ellipse">
                <a:avLst/>
              </a:prstGeom>
              <a:noFill/>
              <a:ln w="1270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65" name="Freeform 92"/>
              <p:cNvSpPr>
                <a:spLocks/>
              </p:cNvSpPr>
              <p:nvPr/>
            </p:nvSpPr>
            <p:spPr bwMode="auto">
              <a:xfrm>
                <a:off x="3284" y="402"/>
                <a:ext cx="55" cy="78"/>
              </a:xfrm>
              <a:custGeom>
                <a:avLst/>
                <a:gdLst>
                  <a:gd name="T0" fmla="*/ 0 w 55"/>
                  <a:gd name="T1" fmla="*/ 71 h 78"/>
                  <a:gd name="T2" fmla="*/ 54 w 55"/>
                  <a:gd name="T3" fmla="*/ 0 h 78"/>
                  <a:gd name="T4" fmla="*/ 6 w 55"/>
                  <a:gd name="T5" fmla="*/ 77 h 78"/>
                  <a:gd name="T6" fmla="*/ 0 w 55"/>
                  <a:gd name="T7" fmla="*/ 71 h 78"/>
                  <a:gd name="T8" fmla="*/ 0 w 55"/>
                  <a:gd name="T9" fmla="*/ 71 h 78"/>
                </a:gdLst>
                <a:ahLst/>
                <a:cxnLst>
                  <a:cxn ang="0">
                    <a:pos x="T0" y="T1"/>
                  </a:cxn>
                  <a:cxn ang="0">
                    <a:pos x="T2" y="T3"/>
                  </a:cxn>
                  <a:cxn ang="0">
                    <a:pos x="T4" y="T5"/>
                  </a:cxn>
                  <a:cxn ang="0">
                    <a:pos x="T6" y="T7"/>
                  </a:cxn>
                  <a:cxn ang="0">
                    <a:pos x="T8" y="T9"/>
                  </a:cxn>
                </a:cxnLst>
                <a:rect l="0" t="0" r="r" b="b"/>
                <a:pathLst>
                  <a:path w="55" h="78">
                    <a:moveTo>
                      <a:pt x="0" y="71"/>
                    </a:moveTo>
                    <a:lnTo>
                      <a:pt x="54" y="0"/>
                    </a:lnTo>
                    <a:lnTo>
                      <a:pt x="6" y="77"/>
                    </a:lnTo>
                    <a:lnTo>
                      <a:pt x="0" y="71"/>
                    </a:lnTo>
                    <a:lnTo>
                      <a:pt x="0" y="71"/>
                    </a:lnTo>
                  </a:path>
                </a:pathLst>
              </a:custGeom>
              <a:solidFill>
                <a:srgbClr val="0000F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66" name="Freeform 93"/>
              <p:cNvSpPr>
                <a:spLocks/>
              </p:cNvSpPr>
              <p:nvPr/>
            </p:nvSpPr>
            <p:spPr bwMode="auto">
              <a:xfrm>
                <a:off x="3284" y="402"/>
                <a:ext cx="55" cy="78"/>
              </a:xfrm>
              <a:custGeom>
                <a:avLst/>
                <a:gdLst>
                  <a:gd name="T0" fmla="*/ 0 w 55"/>
                  <a:gd name="T1" fmla="*/ 71 h 78"/>
                  <a:gd name="T2" fmla="*/ 54 w 55"/>
                  <a:gd name="T3" fmla="*/ 0 h 78"/>
                  <a:gd name="T4" fmla="*/ 6 w 55"/>
                  <a:gd name="T5" fmla="*/ 77 h 78"/>
                  <a:gd name="T6" fmla="*/ 0 w 55"/>
                  <a:gd name="T7" fmla="*/ 71 h 78"/>
                </a:gdLst>
                <a:ahLst/>
                <a:cxnLst>
                  <a:cxn ang="0">
                    <a:pos x="T0" y="T1"/>
                  </a:cxn>
                  <a:cxn ang="0">
                    <a:pos x="T2" y="T3"/>
                  </a:cxn>
                  <a:cxn ang="0">
                    <a:pos x="T4" y="T5"/>
                  </a:cxn>
                  <a:cxn ang="0">
                    <a:pos x="T6" y="T7"/>
                  </a:cxn>
                </a:cxnLst>
                <a:rect l="0" t="0" r="r" b="b"/>
                <a:pathLst>
                  <a:path w="55" h="78">
                    <a:moveTo>
                      <a:pt x="0" y="71"/>
                    </a:moveTo>
                    <a:lnTo>
                      <a:pt x="54" y="0"/>
                    </a:lnTo>
                    <a:lnTo>
                      <a:pt x="6" y="77"/>
                    </a:lnTo>
                    <a:lnTo>
                      <a:pt x="0" y="71"/>
                    </a:lnTo>
                  </a:path>
                </a:pathLst>
              </a:custGeom>
              <a:noFill/>
              <a:ln w="12700" cap="rnd" cmpd="sng">
                <a:solidFill>
                  <a:srgbClr val="0000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67" name="Oval 94"/>
              <p:cNvSpPr>
                <a:spLocks noChangeArrowheads="1"/>
              </p:cNvSpPr>
              <p:nvPr/>
            </p:nvSpPr>
            <p:spPr bwMode="auto">
              <a:xfrm>
                <a:off x="2713" y="1142"/>
                <a:ext cx="22" cy="16"/>
              </a:xfrm>
              <a:prstGeom prst="ellipse">
                <a:avLst/>
              </a:prstGeom>
              <a:noFill/>
              <a:ln w="12700">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sz="1350"/>
              </a:p>
            </p:txBody>
          </p:sp>
          <p:sp>
            <p:nvSpPr>
              <p:cNvPr id="68" name="Freeform 95"/>
              <p:cNvSpPr>
                <a:spLocks/>
              </p:cNvSpPr>
              <p:nvPr/>
            </p:nvSpPr>
            <p:spPr bwMode="auto">
              <a:xfrm>
                <a:off x="2661" y="1072"/>
                <a:ext cx="61" cy="79"/>
              </a:xfrm>
              <a:custGeom>
                <a:avLst/>
                <a:gdLst>
                  <a:gd name="T0" fmla="*/ 60 w 61"/>
                  <a:gd name="T1" fmla="*/ 66 h 79"/>
                  <a:gd name="T2" fmla="*/ 0 w 61"/>
                  <a:gd name="T3" fmla="*/ 0 h 79"/>
                  <a:gd name="T4" fmla="*/ 48 w 61"/>
                  <a:gd name="T5" fmla="*/ 78 h 79"/>
                  <a:gd name="T6" fmla="*/ 60 w 61"/>
                  <a:gd name="T7" fmla="*/ 66 h 79"/>
                  <a:gd name="T8" fmla="*/ 60 w 61"/>
                  <a:gd name="T9" fmla="*/ 66 h 79"/>
                </a:gdLst>
                <a:ahLst/>
                <a:cxnLst>
                  <a:cxn ang="0">
                    <a:pos x="T0" y="T1"/>
                  </a:cxn>
                  <a:cxn ang="0">
                    <a:pos x="T2" y="T3"/>
                  </a:cxn>
                  <a:cxn ang="0">
                    <a:pos x="T4" y="T5"/>
                  </a:cxn>
                  <a:cxn ang="0">
                    <a:pos x="T6" y="T7"/>
                  </a:cxn>
                  <a:cxn ang="0">
                    <a:pos x="T8" y="T9"/>
                  </a:cxn>
                </a:cxnLst>
                <a:rect l="0" t="0" r="r" b="b"/>
                <a:pathLst>
                  <a:path w="61" h="79">
                    <a:moveTo>
                      <a:pt x="60" y="66"/>
                    </a:moveTo>
                    <a:lnTo>
                      <a:pt x="0" y="0"/>
                    </a:lnTo>
                    <a:lnTo>
                      <a:pt x="48" y="78"/>
                    </a:lnTo>
                    <a:lnTo>
                      <a:pt x="60" y="66"/>
                    </a:lnTo>
                    <a:lnTo>
                      <a:pt x="60" y="66"/>
                    </a:lnTo>
                  </a:path>
                </a:pathLst>
              </a:custGeom>
              <a:solidFill>
                <a:srgbClr val="0000F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69" name="Freeform 96"/>
              <p:cNvSpPr>
                <a:spLocks/>
              </p:cNvSpPr>
              <p:nvPr/>
            </p:nvSpPr>
            <p:spPr bwMode="auto">
              <a:xfrm>
                <a:off x="2661" y="1072"/>
                <a:ext cx="61" cy="79"/>
              </a:xfrm>
              <a:custGeom>
                <a:avLst/>
                <a:gdLst>
                  <a:gd name="T0" fmla="*/ 60 w 61"/>
                  <a:gd name="T1" fmla="*/ 66 h 79"/>
                  <a:gd name="T2" fmla="*/ 0 w 61"/>
                  <a:gd name="T3" fmla="*/ 0 h 79"/>
                  <a:gd name="T4" fmla="*/ 48 w 61"/>
                  <a:gd name="T5" fmla="*/ 78 h 79"/>
                  <a:gd name="T6" fmla="*/ 60 w 61"/>
                  <a:gd name="T7" fmla="*/ 66 h 79"/>
                </a:gdLst>
                <a:ahLst/>
                <a:cxnLst>
                  <a:cxn ang="0">
                    <a:pos x="T0" y="T1"/>
                  </a:cxn>
                  <a:cxn ang="0">
                    <a:pos x="T2" y="T3"/>
                  </a:cxn>
                  <a:cxn ang="0">
                    <a:pos x="T4" y="T5"/>
                  </a:cxn>
                  <a:cxn ang="0">
                    <a:pos x="T6" y="T7"/>
                  </a:cxn>
                </a:cxnLst>
                <a:rect l="0" t="0" r="r" b="b"/>
                <a:pathLst>
                  <a:path w="61" h="79">
                    <a:moveTo>
                      <a:pt x="60" y="66"/>
                    </a:moveTo>
                    <a:lnTo>
                      <a:pt x="0" y="0"/>
                    </a:lnTo>
                    <a:lnTo>
                      <a:pt x="48" y="78"/>
                    </a:lnTo>
                    <a:lnTo>
                      <a:pt x="60" y="66"/>
                    </a:lnTo>
                  </a:path>
                </a:pathLst>
              </a:custGeom>
              <a:noFill/>
              <a:ln w="12700" cap="rnd" cmpd="sng">
                <a:solidFill>
                  <a:srgbClr val="0000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70" name="Freeform 97"/>
              <p:cNvSpPr>
                <a:spLocks/>
              </p:cNvSpPr>
              <p:nvPr/>
            </p:nvSpPr>
            <p:spPr bwMode="auto">
              <a:xfrm>
                <a:off x="846" y="1066"/>
                <a:ext cx="1816" cy="97"/>
              </a:xfrm>
              <a:custGeom>
                <a:avLst/>
                <a:gdLst>
                  <a:gd name="T0" fmla="*/ 1815 w 1816"/>
                  <a:gd name="T1" fmla="*/ 0 h 97"/>
                  <a:gd name="T2" fmla="*/ 1701 w 1816"/>
                  <a:gd name="T3" fmla="*/ 36 h 97"/>
                  <a:gd name="T4" fmla="*/ 1521 w 1816"/>
                  <a:gd name="T5" fmla="*/ 60 h 97"/>
                  <a:gd name="T6" fmla="*/ 1354 w 1816"/>
                  <a:gd name="T7" fmla="*/ 48 h 97"/>
                  <a:gd name="T8" fmla="*/ 1216 w 1816"/>
                  <a:gd name="T9" fmla="*/ 48 h 97"/>
                  <a:gd name="T10" fmla="*/ 1036 w 1816"/>
                  <a:gd name="T11" fmla="*/ 78 h 97"/>
                  <a:gd name="T12" fmla="*/ 952 w 1816"/>
                  <a:gd name="T13" fmla="*/ 96 h 97"/>
                  <a:gd name="T14" fmla="*/ 503 w 1816"/>
                  <a:gd name="T15" fmla="*/ 84 h 97"/>
                  <a:gd name="T16" fmla="*/ 216 w 1816"/>
                  <a:gd name="T17" fmla="*/ 30 h 97"/>
                  <a:gd name="T18" fmla="*/ 0 w 1816"/>
                  <a:gd name="T19" fmla="*/ 18 h 97"/>
                  <a:gd name="T20" fmla="*/ 192 w 1816"/>
                  <a:gd name="T21" fmla="*/ 12 h 97"/>
                  <a:gd name="T22" fmla="*/ 503 w 1816"/>
                  <a:gd name="T23" fmla="*/ 66 h 97"/>
                  <a:gd name="T24" fmla="*/ 940 w 1816"/>
                  <a:gd name="T25" fmla="*/ 78 h 97"/>
                  <a:gd name="T26" fmla="*/ 1210 w 1816"/>
                  <a:gd name="T27" fmla="*/ 30 h 97"/>
                  <a:gd name="T28" fmla="*/ 1509 w 1816"/>
                  <a:gd name="T29" fmla="*/ 48 h 97"/>
                  <a:gd name="T30" fmla="*/ 1713 w 1816"/>
                  <a:gd name="T31" fmla="*/ 18 h 97"/>
                  <a:gd name="T32" fmla="*/ 1815 w 1816"/>
                  <a:gd name="T33" fmla="*/ 0 h 97"/>
                  <a:gd name="T34" fmla="*/ 1815 w 1816"/>
                  <a:gd name="T35"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16" h="97">
                    <a:moveTo>
                      <a:pt x="1815" y="0"/>
                    </a:moveTo>
                    <a:lnTo>
                      <a:pt x="1701" y="36"/>
                    </a:lnTo>
                    <a:lnTo>
                      <a:pt x="1521" y="60"/>
                    </a:lnTo>
                    <a:lnTo>
                      <a:pt x="1354" y="48"/>
                    </a:lnTo>
                    <a:lnTo>
                      <a:pt x="1216" y="48"/>
                    </a:lnTo>
                    <a:lnTo>
                      <a:pt x="1036" y="78"/>
                    </a:lnTo>
                    <a:lnTo>
                      <a:pt x="952" y="96"/>
                    </a:lnTo>
                    <a:lnTo>
                      <a:pt x="503" y="84"/>
                    </a:lnTo>
                    <a:lnTo>
                      <a:pt x="216" y="30"/>
                    </a:lnTo>
                    <a:lnTo>
                      <a:pt x="0" y="18"/>
                    </a:lnTo>
                    <a:lnTo>
                      <a:pt x="192" y="12"/>
                    </a:lnTo>
                    <a:lnTo>
                      <a:pt x="503" y="66"/>
                    </a:lnTo>
                    <a:lnTo>
                      <a:pt x="940" y="78"/>
                    </a:lnTo>
                    <a:lnTo>
                      <a:pt x="1210" y="30"/>
                    </a:lnTo>
                    <a:lnTo>
                      <a:pt x="1509" y="48"/>
                    </a:lnTo>
                    <a:lnTo>
                      <a:pt x="1713" y="18"/>
                    </a:lnTo>
                    <a:lnTo>
                      <a:pt x="1815" y="0"/>
                    </a:lnTo>
                    <a:lnTo>
                      <a:pt x="1815" y="0"/>
                    </a:lnTo>
                  </a:path>
                </a:pathLst>
              </a:custGeom>
              <a:solidFill>
                <a:srgbClr val="0000F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71" name="Freeform 98"/>
              <p:cNvSpPr>
                <a:spLocks/>
              </p:cNvSpPr>
              <p:nvPr/>
            </p:nvSpPr>
            <p:spPr bwMode="auto">
              <a:xfrm>
                <a:off x="846" y="1066"/>
                <a:ext cx="1816" cy="97"/>
              </a:xfrm>
              <a:custGeom>
                <a:avLst/>
                <a:gdLst>
                  <a:gd name="T0" fmla="*/ 1815 w 1816"/>
                  <a:gd name="T1" fmla="*/ 0 h 97"/>
                  <a:gd name="T2" fmla="*/ 1701 w 1816"/>
                  <a:gd name="T3" fmla="*/ 36 h 97"/>
                  <a:gd name="T4" fmla="*/ 1521 w 1816"/>
                  <a:gd name="T5" fmla="*/ 60 h 97"/>
                  <a:gd name="T6" fmla="*/ 1354 w 1816"/>
                  <a:gd name="T7" fmla="*/ 48 h 97"/>
                  <a:gd name="T8" fmla="*/ 1216 w 1816"/>
                  <a:gd name="T9" fmla="*/ 48 h 97"/>
                  <a:gd name="T10" fmla="*/ 1036 w 1816"/>
                  <a:gd name="T11" fmla="*/ 78 h 97"/>
                  <a:gd name="T12" fmla="*/ 952 w 1816"/>
                  <a:gd name="T13" fmla="*/ 96 h 97"/>
                  <a:gd name="T14" fmla="*/ 503 w 1816"/>
                  <a:gd name="T15" fmla="*/ 84 h 97"/>
                  <a:gd name="T16" fmla="*/ 216 w 1816"/>
                  <a:gd name="T17" fmla="*/ 30 h 97"/>
                  <a:gd name="T18" fmla="*/ 0 w 1816"/>
                  <a:gd name="T19" fmla="*/ 18 h 97"/>
                  <a:gd name="T20" fmla="*/ 192 w 1816"/>
                  <a:gd name="T21" fmla="*/ 12 h 97"/>
                  <a:gd name="T22" fmla="*/ 503 w 1816"/>
                  <a:gd name="T23" fmla="*/ 66 h 97"/>
                  <a:gd name="T24" fmla="*/ 940 w 1816"/>
                  <a:gd name="T25" fmla="*/ 78 h 97"/>
                  <a:gd name="T26" fmla="*/ 1210 w 1816"/>
                  <a:gd name="T27" fmla="*/ 30 h 97"/>
                  <a:gd name="T28" fmla="*/ 1509 w 1816"/>
                  <a:gd name="T29" fmla="*/ 48 h 97"/>
                  <a:gd name="T30" fmla="*/ 1713 w 1816"/>
                  <a:gd name="T31" fmla="*/ 18 h 97"/>
                  <a:gd name="T32" fmla="*/ 1815 w 1816"/>
                  <a:gd name="T33"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16" h="97">
                    <a:moveTo>
                      <a:pt x="1815" y="0"/>
                    </a:moveTo>
                    <a:lnTo>
                      <a:pt x="1701" y="36"/>
                    </a:lnTo>
                    <a:lnTo>
                      <a:pt x="1521" y="60"/>
                    </a:lnTo>
                    <a:lnTo>
                      <a:pt x="1354" y="48"/>
                    </a:lnTo>
                    <a:lnTo>
                      <a:pt x="1216" y="48"/>
                    </a:lnTo>
                    <a:lnTo>
                      <a:pt x="1036" y="78"/>
                    </a:lnTo>
                    <a:lnTo>
                      <a:pt x="952" y="96"/>
                    </a:lnTo>
                    <a:lnTo>
                      <a:pt x="503" y="84"/>
                    </a:lnTo>
                    <a:lnTo>
                      <a:pt x="216" y="30"/>
                    </a:lnTo>
                    <a:lnTo>
                      <a:pt x="0" y="18"/>
                    </a:lnTo>
                    <a:lnTo>
                      <a:pt x="192" y="12"/>
                    </a:lnTo>
                    <a:lnTo>
                      <a:pt x="503" y="66"/>
                    </a:lnTo>
                    <a:lnTo>
                      <a:pt x="940" y="78"/>
                    </a:lnTo>
                    <a:lnTo>
                      <a:pt x="1210" y="30"/>
                    </a:lnTo>
                    <a:lnTo>
                      <a:pt x="1509" y="48"/>
                    </a:lnTo>
                    <a:lnTo>
                      <a:pt x="1713" y="18"/>
                    </a:lnTo>
                    <a:lnTo>
                      <a:pt x="1815" y="0"/>
                    </a:lnTo>
                  </a:path>
                </a:pathLst>
              </a:custGeom>
              <a:noFill/>
              <a:ln w="12700" cap="rnd" cmpd="sng">
                <a:solidFill>
                  <a:srgbClr val="0000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72" name="Freeform 99"/>
              <p:cNvSpPr>
                <a:spLocks/>
              </p:cNvSpPr>
              <p:nvPr/>
            </p:nvSpPr>
            <p:spPr bwMode="auto">
              <a:xfrm>
                <a:off x="2661" y="1629"/>
                <a:ext cx="863" cy="157"/>
              </a:xfrm>
              <a:custGeom>
                <a:avLst/>
                <a:gdLst>
                  <a:gd name="T0" fmla="*/ 862 w 863"/>
                  <a:gd name="T1" fmla="*/ 12 h 157"/>
                  <a:gd name="T2" fmla="*/ 862 w 863"/>
                  <a:gd name="T3" fmla="*/ 156 h 157"/>
                  <a:gd name="T4" fmla="*/ 0 w 863"/>
                  <a:gd name="T5" fmla="*/ 156 h 157"/>
                  <a:gd name="T6" fmla="*/ 0 w 863"/>
                  <a:gd name="T7" fmla="*/ 12 h 157"/>
                  <a:gd name="T8" fmla="*/ 54 w 863"/>
                  <a:gd name="T9" fmla="*/ 6 h 157"/>
                  <a:gd name="T10" fmla="*/ 90 w 863"/>
                  <a:gd name="T11" fmla="*/ 12 h 157"/>
                  <a:gd name="T12" fmla="*/ 150 w 863"/>
                  <a:gd name="T13" fmla="*/ 0 h 157"/>
                  <a:gd name="T14" fmla="*/ 204 w 863"/>
                  <a:gd name="T15" fmla="*/ 18 h 157"/>
                  <a:gd name="T16" fmla="*/ 251 w 863"/>
                  <a:gd name="T17" fmla="*/ 6 h 157"/>
                  <a:gd name="T18" fmla="*/ 293 w 863"/>
                  <a:gd name="T19" fmla="*/ 24 h 157"/>
                  <a:gd name="T20" fmla="*/ 353 w 863"/>
                  <a:gd name="T21" fmla="*/ 6 h 157"/>
                  <a:gd name="T22" fmla="*/ 395 w 863"/>
                  <a:gd name="T23" fmla="*/ 18 h 157"/>
                  <a:gd name="T24" fmla="*/ 461 w 863"/>
                  <a:gd name="T25" fmla="*/ 18 h 157"/>
                  <a:gd name="T26" fmla="*/ 509 w 863"/>
                  <a:gd name="T27" fmla="*/ 6 h 157"/>
                  <a:gd name="T28" fmla="*/ 551 w 863"/>
                  <a:gd name="T29" fmla="*/ 18 h 157"/>
                  <a:gd name="T30" fmla="*/ 623 w 863"/>
                  <a:gd name="T31" fmla="*/ 18 h 157"/>
                  <a:gd name="T32" fmla="*/ 653 w 863"/>
                  <a:gd name="T33" fmla="*/ 6 h 157"/>
                  <a:gd name="T34" fmla="*/ 707 w 863"/>
                  <a:gd name="T35" fmla="*/ 24 h 157"/>
                  <a:gd name="T36" fmla="*/ 743 w 863"/>
                  <a:gd name="T37" fmla="*/ 6 h 157"/>
                  <a:gd name="T38" fmla="*/ 809 w 863"/>
                  <a:gd name="T39" fmla="*/ 24 h 157"/>
                  <a:gd name="T40" fmla="*/ 862 w 863"/>
                  <a:gd name="T41" fmla="*/ 12 h 157"/>
                  <a:gd name="T42" fmla="*/ 862 w 863"/>
                  <a:gd name="T43" fmla="*/ 12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63" h="157">
                    <a:moveTo>
                      <a:pt x="862" y="12"/>
                    </a:moveTo>
                    <a:lnTo>
                      <a:pt x="862" y="156"/>
                    </a:lnTo>
                    <a:lnTo>
                      <a:pt x="0" y="156"/>
                    </a:lnTo>
                    <a:lnTo>
                      <a:pt x="0" y="12"/>
                    </a:lnTo>
                    <a:lnTo>
                      <a:pt x="54" y="6"/>
                    </a:lnTo>
                    <a:lnTo>
                      <a:pt x="90" y="12"/>
                    </a:lnTo>
                    <a:lnTo>
                      <a:pt x="150" y="0"/>
                    </a:lnTo>
                    <a:lnTo>
                      <a:pt x="204" y="18"/>
                    </a:lnTo>
                    <a:lnTo>
                      <a:pt x="251" y="6"/>
                    </a:lnTo>
                    <a:lnTo>
                      <a:pt x="293" y="24"/>
                    </a:lnTo>
                    <a:lnTo>
                      <a:pt x="353" y="6"/>
                    </a:lnTo>
                    <a:lnTo>
                      <a:pt x="395" y="18"/>
                    </a:lnTo>
                    <a:lnTo>
                      <a:pt x="461" y="18"/>
                    </a:lnTo>
                    <a:lnTo>
                      <a:pt x="509" y="6"/>
                    </a:lnTo>
                    <a:lnTo>
                      <a:pt x="551" y="18"/>
                    </a:lnTo>
                    <a:lnTo>
                      <a:pt x="623" y="18"/>
                    </a:lnTo>
                    <a:lnTo>
                      <a:pt x="653" y="6"/>
                    </a:lnTo>
                    <a:lnTo>
                      <a:pt x="707" y="24"/>
                    </a:lnTo>
                    <a:lnTo>
                      <a:pt x="743" y="6"/>
                    </a:lnTo>
                    <a:lnTo>
                      <a:pt x="809" y="24"/>
                    </a:lnTo>
                    <a:lnTo>
                      <a:pt x="862" y="12"/>
                    </a:lnTo>
                    <a:lnTo>
                      <a:pt x="862" y="12"/>
                    </a:lnTo>
                  </a:path>
                </a:pathLst>
              </a:custGeom>
              <a:solidFill>
                <a:srgbClr val="0000F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73" name="Freeform 100"/>
              <p:cNvSpPr>
                <a:spLocks/>
              </p:cNvSpPr>
              <p:nvPr/>
            </p:nvSpPr>
            <p:spPr bwMode="auto">
              <a:xfrm>
                <a:off x="2661" y="1629"/>
                <a:ext cx="863" cy="157"/>
              </a:xfrm>
              <a:custGeom>
                <a:avLst/>
                <a:gdLst>
                  <a:gd name="T0" fmla="*/ 862 w 863"/>
                  <a:gd name="T1" fmla="*/ 12 h 157"/>
                  <a:gd name="T2" fmla="*/ 862 w 863"/>
                  <a:gd name="T3" fmla="*/ 156 h 157"/>
                  <a:gd name="T4" fmla="*/ 0 w 863"/>
                  <a:gd name="T5" fmla="*/ 156 h 157"/>
                  <a:gd name="T6" fmla="*/ 0 w 863"/>
                  <a:gd name="T7" fmla="*/ 12 h 157"/>
                  <a:gd name="T8" fmla="*/ 54 w 863"/>
                  <a:gd name="T9" fmla="*/ 6 h 157"/>
                  <a:gd name="T10" fmla="*/ 90 w 863"/>
                  <a:gd name="T11" fmla="*/ 12 h 157"/>
                  <a:gd name="T12" fmla="*/ 150 w 863"/>
                  <a:gd name="T13" fmla="*/ 0 h 157"/>
                  <a:gd name="T14" fmla="*/ 204 w 863"/>
                  <a:gd name="T15" fmla="*/ 18 h 157"/>
                  <a:gd name="T16" fmla="*/ 251 w 863"/>
                  <a:gd name="T17" fmla="*/ 6 h 157"/>
                  <a:gd name="T18" fmla="*/ 293 w 863"/>
                  <a:gd name="T19" fmla="*/ 24 h 157"/>
                  <a:gd name="T20" fmla="*/ 353 w 863"/>
                  <a:gd name="T21" fmla="*/ 6 h 157"/>
                  <a:gd name="T22" fmla="*/ 395 w 863"/>
                  <a:gd name="T23" fmla="*/ 18 h 157"/>
                  <a:gd name="T24" fmla="*/ 461 w 863"/>
                  <a:gd name="T25" fmla="*/ 18 h 157"/>
                  <a:gd name="T26" fmla="*/ 509 w 863"/>
                  <a:gd name="T27" fmla="*/ 6 h 157"/>
                  <a:gd name="T28" fmla="*/ 551 w 863"/>
                  <a:gd name="T29" fmla="*/ 18 h 157"/>
                  <a:gd name="T30" fmla="*/ 623 w 863"/>
                  <a:gd name="T31" fmla="*/ 18 h 157"/>
                  <a:gd name="T32" fmla="*/ 653 w 863"/>
                  <a:gd name="T33" fmla="*/ 6 h 157"/>
                  <a:gd name="T34" fmla="*/ 707 w 863"/>
                  <a:gd name="T35" fmla="*/ 24 h 157"/>
                  <a:gd name="T36" fmla="*/ 743 w 863"/>
                  <a:gd name="T37" fmla="*/ 6 h 157"/>
                  <a:gd name="T38" fmla="*/ 809 w 863"/>
                  <a:gd name="T39" fmla="*/ 24 h 157"/>
                  <a:gd name="T40" fmla="*/ 862 w 863"/>
                  <a:gd name="T41" fmla="*/ 12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63" h="157">
                    <a:moveTo>
                      <a:pt x="862" y="12"/>
                    </a:moveTo>
                    <a:lnTo>
                      <a:pt x="862" y="156"/>
                    </a:lnTo>
                    <a:lnTo>
                      <a:pt x="0" y="156"/>
                    </a:lnTo>
                    <a:lnTo>
                      <a:pt x="0" y="12"/>
                    </a:lnTo>
                    <a:lnTo>
                      <a:pt x="54" y="6"/>
                    </a:lnTo>
                    <a:lnTo>
                      <a:pt x="90" y="12"/>
                    </a:lnTo>
                    <a:lnTo>
                      <a:pt x="150" y="0"/>
                    </a:lnTo>
                    <a:lnTo>
                      <a:pt x="204" y="18"/>
                    </a:lnTo>
                    <a:lnTo>
                      <a:pt x="251" y="6"/>
                    </a:lnTo>
                    <a:lnTo>
                      <a:pt x="293" y="24"/>
                    </a:lnTo>
                    <a:lnTo>
                      <a:pt x="353" y="6"/>
                    </a:lnTo>
                    <a:lnTo>
                      <a:pt x="395" y="18"/>
                    </a:lnTo>
                    <a:lnTo>
                      <a:pt x="461" y="18"/>
                    </a:lnTo>
                    <a:lnTo>
                      <a:pt x="509" y="6"/>
                    </a:lnTo>
                    <a:lnTo>
                      <a:pt x="551" y="18"/>
                    </a:lnTo>
                    <a:lnTo>
                      <a:pt x="623" y="18"/>
                    </a:lnTo>
                    <a:lnTo>
                      <a:pt x="653" y="6"/>
                    </a:lnTo>
                    <a:lnTo>
                      <a:pt x="707" y="24"/>
                    </a:lnTo>
                    <a:lnTo>
                      <a:pt x="743" y="6"/>
                    </a:lnTo>
                    <a:lnTo>
                      <a:pt x="809" y="24"/>
                    </a:lnTo>
                    <a:lnTo>
                      <a:pt x="862" y="12"/>
                    </a:lnTo>
                  </a:path>
                </a:pathLst>
              </a:custGeom>
              <a:noFill/>
              <a:ln w="12700" cap="rnd" cmpd="sng">
                <a:solidFill>
                  <a:srgbClr val="0000F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74" name="Freeform 101"/>
              <p:cNvSpPr>
                <a:spLocks/>
              </p:cNvSpPr>
              <p:nvPr/>
            </p:nvSpPr>
            <p:spPr bwMode="auto">
              <a:xfrm>
                <a:off x="2439" y="1635"/>
                <a:ext cx="1343" cy="522"/>
              </a:xfrm>
              <a:custGeom>
                <a:avLst/>
                <a:gdLst>
                  <a:gd name="T0" fmla="*/ 1084 w 1343"/>
                  <a:gd name="T1" fmla="*/ 6 h 522"/>
                  <a:gd name="T2" fmla="*/ 1084 w 1343"/>
                  <a:gd name="T3" fmla="*/ 150 h 522"/>
                  <a:gd name="T4" fmla="*/ 222 w 1343"/>
                  <a:gd name="T5" fmla="*/ 150 h 522"/>
                  <a:gd name="T6" fmla="*/ 222 w 1343"/>
                  <a:gd name="T7" fmla="*/ 6 h 522"/>
                  <a:gd name="T8" fmla="*/ 174 w 1343"/>
                  <a:gd name="T9" fmla="*/ 0 h 522"/>
                  <a:gd name="T10" fmla="*/ 156 w 1343"/>
                  <a:gd name="T11" fmla="*/ 0 h 522"/>
                  <a:gd name="T12" fmla="*/ 114 w 1343"/>
                  <a:gd name="T13" fmla="*/ 6 h 522"/>
                  <a:gd name="T14" fmla="*/ 84 w 1343"/>
                  <a:gd name="T15" fmla="*/ 30 h 522"/>
                  <a:gd name="T16" fmla="*/ 42 w 1343"/>
                  <a:gd name="T17" fmla="*/ 78 h 522"/>
                  <a:gd name="T18" fmla="*/ 24 w 1343"/>
                  <a:gd name="T19" fmla="*/ 114 h 522"/>
                  <a:gd name="T20" fmla="*/ 0 w 1343"/>
                  <a:gd name="T21" fmla="*/ 150 h 522"/>
                  <a:gd name="T22" fmla="*/ 0 w 1343"/>
                  <a:gd name="T23" fmla="*/ 204 h 522"/>
                  <a:gd name="T24" fmla="*/ 0 w 1343"/>
                  <a:gd name="T25" fmla="*/ 258 h 522"/>
                  <a:gd name="T26" fmla="*/ 0 w 1343"/>
                  <a:gd name="T27" fmla="*/ 329 h 522"/>
                  <a:gd name="T28" fmla="*/ 18 w 1343"/>
                  <a:gd name="T29" fmla="*/ 383 h 522"/>
                  <a:gd name="T30" fmla="*/ 42 w 1343"/>
                  <a:gd name="T31" fmla="*/ 419 h 522"/>
                  <a:gd name="T32" fmla="*/ 108 w 1343"/>
                  <a:gd name="T33" fmla="*/ 461 h 522"/>
                  <a:gd name="T34" fmla="*/ 174 w 1343"/>
                  <a:gd name="T35" fmla="*/ 473 h 522"/>
                  <a:gd name="T36" fmla="*/ 234 w 1343"/>
                  <a:gd name="T37" fmla="*/ 503 h 522"/>
                  <a:gd name="T38" fmla="*/ 312 w 1343"/>
                  <a:gd name="T39" fmla="*/ 515 h 522"/>
                  <a:gd name="T40" fmla="*/ 378 w 1343"/>
                  <a:gd name="T41" fmla="*/ 515 h 522"/>
                  <a:gd name="T42" fmla="*/ 432 w 1343"/>
                  <a:gd name="T43" fmla="*/ 515 h 522"/>
                  <a:gd name="T44" fmla="*/ 509 w 1343"/>
                  <a:gd name="T45" fmla="*/ 515 h 522"/>
                  <a:gd name="T46" fmla="*/ 575 w 1343"/>
                  <a:gd name="T47" fmla="*/ 515 h 522"/>
                  <a:gd name="T48" fmla="*/ 629 w 1343"/>
                  <a:gd name="T49" fmla="*/ 515 h 522"/>
                  <a:gd name="T50" fmla="*/ 677 w 1343"/>
                  <a:gd name="T51" fmla="*/ 515 h 522"/>
                  <a:gd name="T52" fmla="*/ 725 w 1343"/>
                  <a:gd name="T53" fmla="*/ 515 h 522"/>
                  <a:gd name="T54" fmla="*/ 791 w 1343"/>
                  <a:gd name="T55" fmla="*/ 515 h 522"/>
                  <a:gd name="T56" fmla="*/ 917 w 1343"/>
                  <a:gd name="T57" fmla="*/ 521 h 522"/>
                  <a:gd name="T58" fmla="*/ 989 w 1343"/>
                  <a:gd name="T59" fmla="*/ 521 h 522"/>
                  <a:gd name="T60" fmla="*/ 1036 w 1343"/>
                  <a:gd name="T61" fmla="*/ 521 h 522"/>
                  <a:gd name="T62" fmla="*/ 1108 w 1343"/>
                  <a:gd name="T63" fmla="*/ 515 h 522"/>
                  <a:gd name="T64" fmla="*/ 1150 w 1343"/>
                  <a:gd name="T65" fmla="*/ 503 h 522"/>
                  <a:gd name="T66" fmla="*/ 1198 w 1343"/>
                  <a:gd name="T67" fmla="*/ 491 h 522"/>
                  <a:gd name="T68" fmla="*/ 1240 w 1343"/>
                  <a:gd name="T69" fmla="*/ 479 h 522"/>
                  <a:gd name="T70" fmla="*/ 1270 w 1343"/>
                  <a:gd name="T71" fmla="*/ 473 h 522"/>
                  <a:gd name="T72" fmla="*/ 1300 w 1343"/>
                  <a:gd name="T73" fmla="*/ 443 h 522"/>
                  <a:gd name="T74" fmla="*/ 1330 w 1343"/>
                  <a:gd name="T75" fmla="*/ 389 h 522"/>
                  <a:gd name="T76" fmla="*/ 1342 w 1343"/>
                  <a:gd name="T77" fmla="*/ 335 h 522"/>
                  <a:gd name="T78" fmla="*/ 1342 w 1343"/>
                  <a:gd name="T79" fmla="*/ 294 h 522"/>
                  <a:gd name="T80" fmla="*/ 1342 w 1343"/>
                  <a:gd name="T81" fmla="*/ 246 h 522"/>
                  <a:gd name="T82" fmla="*/ 1330 w 1343"/>
                  <a:gd name="T83" fmla="*/ 198 h 522"/>
                  <a:gd name="T84" fmla="*/ 1318 w 1343"/>
                  <a:gd name="T85" fmla="*/ 138 h 522"/>
                  <a:gd name="T86" fmla="*/ 1306 w 1343"/>
                  <a:gd name="T87" fmla="*/ 102 h 522"/>
                  <a:gd name="T88" fmla="*/ 1282 w 1343"/>
                  <a:gd name="T89" fmla="*/ 72 h 522"/>
                  <a:gd name="T90" fmla="*/ 1258 w 1343"/>
                  <a:gd name="T91" fmla="*/ 30 h 522"/>
                  <a:gd name="T92" fmla="*/ 1234 w 1343"/>
                  <a:gd name="T93" fmla="*/ 12 h 522"/>
                  <a:gd name="T94" fmla="*/ 1204 w 1343"/>
                  <a:gd name="T95" fmla="*/ 12 h 522"/>
                  <a:gd name="T96" fmla="*/ 1180 w 1343"/>
                  <a:gd name="T97" fmla="*/ 0 h 522"/>
                  <a:gd name="T98" fmla="*/ 1144 w 1343"/>
                  <a:gd name="T99" fmla="*/ 0 h 522"/>
                  <a:gd name="T100" fmla="*/ 1126 w 1343"/>
                  <a:gd name="T101" fmla="*/ 0 h 522"/>
                  <a:gd name="T102" fmla="*/ 1084 w 1343"/>
                  <a:gd name="T103" fmla="*/ 6 h 522"/>
                  <a:gd name="T104" fmla="*/ 1084 w 1343"/>
                  <a:gd name="T105" fmla="*/ 6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43" h="522">
                    <a:moveTo>
                      <a:pt x="1084" y="6"/>
                    </a:moveTo>
                    <a:lnTo>
                      <a:pt x="1084" y="150"/>
                    </a:lnTo>
                    <a:lnTo>
                      <a:pt x="222" y="150"/>
                    </a:lnTo>
                    <a:lnTo>
                      <a:pt x="222" y="6"/>
                    </a:lnTo>
                    <a:lnTo>
                      <a:pt x="174" y="0"/>
                    </a:lnTo>
                    <a:lnTo>
                      <a:pt x="156" y="0"/>
                    </a:lnTo>
                    <a:lnTo>
                      <a:pt x="114" y="6"/>
                    </a:lnTo>
                    <a:lnTo>
                      <a:pt x="84" y="30"/>
                    </a:lnTo>
                    <a:lnTo>
                      <a:pt x="42" y="78"/>
                    </a:lnTo>
                    <a:lnTo>
                      <a:pt x="24" y="114"/>
                    </a:lnTo>
                    <a:lnTo>
                      <a:pt x="0" y="150"/>
                    </a:lnTo>
                    <a:lnTo>
                      <a:pt x="0" y="204"/>
                    </a:lnTo>
                    <a:lnTo>
                      <a:pt x="0" y="258"/>
                    </a:lnTo>
                    <a:lnTo>
                      <a:pt x="0" y="329"/>
                    </a:lnTo>
                    <a:lnTo>
                      <a:pt x="18" y="383"/>
                    </a:lnTo>
                    <a:lnTo>
                      <a:pt x="42" y="419"/>
                    </a:lnTo>
                    <a:lnTo>
                      <a:pt x="108" y="461"/>
                    </a:lnTo>
                    <a:lnTo>
                      <a:pt x="174" y="473"/>
                    </a:lnTo>
                    <a:lnTo>
                      <a:pt x="234" y="503"/>
                    </a:lnTo>
                    <a:lnTo>
                      <a:pt x="312" y="515"/>
                    </a:lnTo>
                    <a:lnTo>
                      <a:pt x="378" y="515"/>
                    </a:lnTo>
                    <a:lnTo>
                      <a:pt x="432" y="515"/>
                    </a:lnTo>
                    <a:lnTo>
                      <a:pt x="509" y="515"/>
                    </a:lnTo>
                    <a:lnTo>
                      <a:pt x="575" y="515"/>
                    </a:lnTo>
                    <a:lnTo>
                      <a:pt x="629" y="515"/>
                    </a:lnTo>
                    <a:lnTo>
                      <a:pt x="677" y="515"/>
                    </a:lnTo>
                    <a:lnTo>
                      <a:pt x="725" y="515"/>
                    </a:lnTo>
                    <a:lnTo>
                      <a:pt x="791" y="515"/>
                    </a:lnTo>
                    <a:lnTo>
                      <a:pt x="917" y="521"/>
                    </a:lnTo>
                    <a:lnTo>
                      <a:pt x="989" y="521"/>
                    </a:lnTo>
                    <a:lnTo>
                      <a:pt x="1036" y="521"/>
                    </a:lnTo>
                    <a:lnTo>
                      <a:pt x="1108" y="515"/>
                    </a:lnTo>
                    <a:lnTo>
                      <a:pt x="1150" y="503"/>
                    </a:lnTo>
                    <a:lnTo>
                      <a:pt x="1198" y="491"/>
                    </a:lnTo>
                    <a:lnTo>
                      <a:pt x="1240" y="479"/>
                    </a:lnTo>
                    <a:lnTo>
                      <a:pt x="1270" y="473"/>
                    </a:lnTo>
                    <a:lnTo>
                      <a:pt x="1300" y="443"/>
                    </a:lnTo>
                    <a:lnTo>
                      <a:pt x="1330" y="389"/>
                    </a:lnTo>
                    <a:lnTo>
                      <a:pt x="1342" y="335"/>
                    </a:lnTo>
                    <a:lnTo>
                      <a:pt x="1342" y="294"/>
                    </a:lnTo>
                    <a:lnTo>
                      <a:pt x="1342" y="246"/>
                    </a:lnTo>
                    <a:lnTo>
                      <a:pt x="1330" y="198"/>
                    </a:lnTo>
                    <a:lnTo>
                      <a:pt x="1318" y="138"/>
                    </a:lnTo>
                    <a:lnTo>
                      <a:pt x="1306" y="102"/>
                    </a:lnTo>
                    <a:lnTo>
                      <a:pt x="1282" y="72"/>
                    </a:lnTo>
                    <a:lnTo>
                      <a:pt x="1258" y="30"/>
                    </a:lnTo>
                    <a:lnTo>
                      <a:pt x="1234" y="12"/>
                    </a:lnTo>
                    <a:lnTo>
                      <a:pt x="1204" y="12"/>
                    </a:lnTo>
                    <a:lnTo>
                      <a:pt x="1180" y="0"/>
                    </a:lnTo>
                    <a:lnTo>
                      <a:pt x="1144" y="0"/>
                    </a:lnTo>
                    <a:lnTo>
                      <a:pt x="1126" y="0"/>
                    </a:lnTo>
                    <a:lnTo>
                      <a:pt x="1084" y="6"/>
                    </a:lnTo>
                    <a:lnTo>
                      <a:pt x="1084" y="6"/>
                    </a:lnTo>
                  </a:path>
                </a:pathLst>
              </a:custGeom>
              <a:solidFill>
                <a:srgbClr val="DBDB7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75" name="Freeform 102"/>
              <p:cNvSpPr>
                <a:spLocks/>
              </p:cNvSpPr>
              <p:nvPr/>
            </p:nvSpPr>
            <p:spPr bwMode="auto">
              <a:xfrm>
                <a:off x="2439" y="1635"/>
                <a:ext cx="1343" cy="522"/>
              </a:xfrm>
              <a:custGeom>
                <a:avLst/>
                <a:gdLst>
                  <a:gd name="T0" fmla="*/ 1084 w 1343"/>
                  <a:gd name="T1" fmla="*/ 6 h 522"/>
                  <a:gd name="T2" fmla="*/ 1084 w 1343"/>
                  <a:gd name="T3" fmla="*/ 150 h 522"/>
                  <a:gd name="T4" fmla="*/ 222 w 1343"/>
                  <a:gd name="T5" fmla="*/ 150 h 522"/>
                  <a:gd name="T6" fmla="*/ 222 w 1343"/>
                  <a:gd name="T7" fmla="*/ 6 h 522"/>
                  <a:gd name="T8" fmla="*/ 174 w 1343"/>
                  <a:gd name="T9" fmla="*/ 0 h 522"/>
                  <a:gd name="T10" fmla="*/ 156 w 1343"/>
                  <a:gd name="T11" fmla="*/ 0 h 522"/>
                  <a:gd name="T12" fmla="*/ 114 w 1343"/>
                  <a:gd name="T13" fmla="*/ 6 h 522"/>
                  <a:gd name="T14" fmla="*/ 84 w 1343"/>
                  <a:gd name="T15" fmla="*/ 30 h 522"/>
                  <a:gd name="T16" fmla="*/ 42 w 1343"/>
                  <a:gd name="T17" fmla="*/ 78 h 522"/>
                  <a:gd name="T18" fmla="*/ 24 w 1343"/>
                  <a:gd name="T19" fmla="*/ 114 h 522"/>
                  <a:gd name="T20" fmla="*/ 0 w 1343"/>
                  <a:gd name="T21" fmla="*/ 150 h 522"/>
                  <a:gd name="T22" fmla="*/ 0 w 1343"/>
                  <a:gd name="T23" fmla="*/ 204 h 522"/>
                  <a:gd name="T24" fmla="*/ 0 w 1343"/>
                  <a:gd name="T25" fmla="*/ 258 h 522"/>
                  <a:gd name="T26" fmla="*/ 0 w 1343"/>
                  <a:gd name="T27" fmla="*/ 329 h 522"/>
                  <a:gd name="T28" fmla="*/ 18 w 1343"/>
                  <a:gd name="T29" fmla="*/ 383 h 522"/>
                  <a:gd name="T30" fmla="*/ 42 w 1343"/>
                  <a:gd name="T31" fmla="*/ 419 h 522"/>
                  <a:gd name="T32" fmla="*/ 108 w 1343"/>
                  <a:gd name="T33" fmla="*/ 461 h 522"/>
                  <a:gd name="T34" fmla="*/ 174 w 1343"/>
                  <a:gd name="T35" fmla="*/ 473 h 522"/>
                  <a:gd name="T36" fmla="*/ 234 w 1343"/>
                  <a:gd name="T37" fmla="*/ 503 h 522"/>
                  <a:gd name="T38" fmla="*/ 312 w 1343"/>
                  <a:gd name="T39" fmla="*/ 515 h 522"/>
                  <a:gd name="T40" fmla="*/ 378 w 1343"/>
                  <a:gd name="T41" fmla="*/ 515 h 522"/>
                  <a:gd name="T42" fmla="*/ 432 w 1343"/>
                  <a:gd name="T43" fmla="*/ 515 h 522"/>
                  <a:gd name="T44" fmla="*/ 509 w 1343"/>
                  <a:gd name="T45" fmla="*/ 515 h 522"/>
                  <a:gd name="T46" fmla="*/ 575 w 1343"/>
                  <a:gd name="T47" fmla="*/ 515 h 522"/>
                  <a:gd name="T48" fmla="*/ 629 w 1343"/>
                  <a:gd name="T49" fmla="*/ 515 h 522"/>
                  <a:gd name="T50" fmla="*/ 677 w 1343"/>
                  <a:gd name="T51" fmla="*/ 515 h 522"/>
                  <a:gd name="T52" fmla="*/ 725 w 1343"/>
                  <a:gd name="T53" fmla="*/ 515 h 522"/>
                  <a:gd name="T54" fmla="*/ 791 w 1343"/>
                  <a:gd name="T55" fmla="*/ 515 h 522"/>
                  <a:gd name="T56" fmla="*/ 917 w 1343"/>
                  <a:gd name="T57" fmla="*/ 521 h 522"/>
                  <a:gd name="T58" fmla="*/ 989 w 1343"/>
                  <a:gd name="T59" fmla="*/ 521 h 522"/>
                  <a:gd name="T60" fmla="*/ 1036 w 1343"/>
                  <a:gd name="T61" fmla="*/ 521 h 522"/>
                  <a:gd name="T62" fmla="*/ 1108 w 1343"/>
                  <a:gd name="T63" fmla="*/ 515 h 522"/>
                  <a:gd name="T64" fmla="*/ 1150 w 1343"/>
                  <a:gd name="T65" fmla="*/ 503 h 522"/>
                  <a:gd name="T66" fmla="*/ 1198 w 1343"/>
                  <a:gd name="T67" fmla="*/ 491 h 522"/>
                  <a:gd name="T68" fmla="*/ 1240 w 1343"/>
                  <a:gd name="T69" fmla="*/ 479 h 522"/>
                  <a:gd name="T70" fmla="*/ 1270 w 1343"/>
                  <a:gd name="T71" fmla="*/ 473 h 522"/>
                  <a:gd name="T72" fmla="*/ 1300 w 1343"/>
                  <a:gd name="T73" fmla="*/ 443 h 522"/>
                  <a:gd name="T74" fmla="*/ 1330 w 1343"/>
                  <a:gd name="T75" fmla="*/ 389 h 522"/>
                  <a:gd name="T76" fmla="*/ 1342 w 1343"/>
                  <a:gd name="T77" fmla="*/ 335 h 522"/>
                  <a:gd name="T78" fmla="*/ 1342 w 1343"/>
                  <a:gd name="T79" fmla="*/ 294 h 522"/>
                  <a:gd name="T80" fmla="*/ 1342 w 1343"/>
                  <a:gd name="T81" fmla="*/ 246 h 522"/>
                  <a:gd name="T82" fmla="*/ 1330 w 1343"/>
                  <a:gd name="T83" fmla="*/ 198 h 522"/>
                  <a:gd name="T84" fmla="*/ 1318 w 1343"/>
                  <a:gd name="T85" fmla="*/ 138 h 522"/>
                  <a:gd name="T86" fmla="*/ 1306 w 1343"/>
                  <a:gd name="T87" fmla="*/ 102 h 522"/>
                  <a:gd name="T88" fmla="*/ 1282 w 1343"/>
                  <a:gd name="T89" fmla="*/ 72 h 522"/>
                  <a:gd name="T90" fmla="*/ 1258 w 1343"/>
                  <a:gd name="T91" fmla="*/ 30 h 522"/>
                  <a:gd name="T92" fmla="*/ 1234 w 1343"/>
                  <a:gd name="T93" fmla="*/ 12 h 522"/>
                  <a:gd name="T94" fmla="*/ 1204 w 1343"/>
                  <a:gd name="T95" fmla="*/ 12 h 522"/>
                  <a:gd name="T96" fmla="*/ 1180 w 1343"/>
                  <a:gd name="T97" fmla="*/ 0 h 522"/>
                  <a:gd name="T98" fmla="*/ 1144 w 1343"/>
                  <a:gd name="T99" fmla="*/ 0 h 522"/>
                  <a:gd name="T100" fmla="*/ 1126 w 1343"/>
                  <a:gd name="T101" fmla="*/ 0 h 522"/>
                  <a:gd name="T102" fmla="*/ 1084 w 1343"/>
                  <a:gd name="T103" fmla="*/ 6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343" h="522">
                    <a:moveTo>
                      <a:pt x="1084" y="6"/>
                    </a:moveTo>
                    <a:lnTo>
                      <a:pt x="1084" y="150"/>
                    </a:lnTo>
                    <a:lnTo>
                      <a:pt x="222" y="150"/>
                    </a:lnTo>
                    <a:lnTo>
                      <a:pt x="222" y="6"/>
                    </a:lnTo>
                    <a:lnTo>
                      <a:pt x="174" y="0"/>
                    </a:lnTo>
                    <a:lnTo>
                      <a:pt x="156" y="0"/>
                    </a:lnTo>
                    <a:lnTo>
                      <a:pt x="114" y="6"/>
                    </a:lnTo>
                    <a:lnTo>
                      <a:pt x="84" y="30"/>
                    </a:lnTo>
                    <a:lnTo>
                      <a:pt x="42" y="78"/>
                    </a:lnTo>
                    <a:lnTo>
                      <a:pt x="24" y="114"/>
                    </a:lnTo>
                    <a:lnTo>
                      <a:pt x="0" y="150"/>
                    </a:lnTo>
                    <a:lnTo>
                      <a:pt x="0" y="204"/>
                    </a:lnTo>
                    <a:lnTo>
                      <a:pt x="0" y="258"/>
                    </a:lnTo>
                    <a:lnTo>
                      <a:pt x="0" y="329"/>
                    </a:lnTo>
                    <a:lnTo>
                      <a:pt x="18" y="383"/>
                    </a:lnTo>
                    <a:lnTo>
                      <a:pt x="42" y="419"/>
                    </a:lnTo>
                    <a:lnTo>
                      <a:pt x="108" y="461"/>
                    </a:lnTo>
                    <a:lnTo>
                      <a:pt x="174" y="473"/>
                    </a:lnTo>
                    <a:lnTo>
                      <a:pt x="234" y="503"/>
                    </a:lnTo>
                    <a:lnTo>
                      <a:pt x="312" y="515"/>
                    </a:lnTo>
                    <a:lnTo>
                      <a:pt x="378" y="515"/>
                    </a:lnTo>
                    <a:lnTo>
                      <a:pt x="432" y="515"/>
                    </a:lnTo>
                    <a:lnTo>
                      <a:pt x="509" y="515"/>
                    </a:lnTo>
                    <a:lnTo>
                      <a:pt x="575" y="515"/>
                    </a:lnTo>
                    <a:lnTo>
                      <a:pt x="629" y="515"/>
                    </a:lnTo>
                    <a:lnTo>
                      <a:pt x="677" y="515"/>
                    </a:lnTo>
                    <a:lnTo>
                      <a:pt x="725" y="515"/>
                    </a:lnTo>
                    <a:lnTo>
                      <a:pt x="791" y="515"/>
                    </a:lnTo>
                    <a:lnTo>
                      <a:pt x="917" y="521"/>
                    </a:lnTo>
                    <a:lnTo>
                      <a:pt x="989" y="521"/>
                    </a:lnTo>
                    <a:lnTo>
                      <a:pt x="1036" y="521"/>
                    </a:lnTo>
                    <a:lnTo>
                      <a:pt x="1108" y="515"/>
                    </a:lnTo>
                    <a:lnTo>
                      <a:pt x="1150" y="503"/>
                    </a:lnTo>
                    <a:lnTo>
                      <a:pt x="1198" y="491"/>
                    </a:lnTo>
                    <a:lnTo>
                      <a:pt x="1240" y="479"/>
                    </a:lnTo>
                    <a:lnTo>
                      <a:pt x="1270" y="473"/>
                    </a:lnTo>
                    <a:lnTo>
                      <a:pt x="1300" y="443"/>
                    </a:lnTo>
                    <a:lnTo>
                      <a:pt x="1330" y="389"/>
                    </a:lnTo>
                    <a:lnTo>
                      <a:pt x="1342" y="335"/>
                    </a:lnTo>
                    <a:lnTo>
                      <a:pt x="1342" y="294"/>
                    </a:lnTo>
                    <a:lnTo>
                      <a:pt x="1342" y="246"/>
                    </a:lnTo>
                    <a:lnTo>
                      <a:pt x="1330" y="198"/>
                    </a:lnTo>
                    <a:lnTo>
                      <a:pt x="1318" y="138"/>
                    </a:lnTo>
                    <a:lnTo>
                      <a:pt x="1306" y="102"/>
                    </a:lnTo>
                    <a:lnTo>
                      <a:pt x="1282" y="72"/>
                    </a:lnTo>
                    <a:lnTo>
                      <a:pt x="1258" y="30"/>
                    </a:lnTo>
                    <a:lnTo>
                      <a:pt x="1234" y="12"/>
                    </a:lnTo>
                    <a:lnTo>
                      <a:pt x="1204" y="12"/>
                    </a:lnTo>
                    <a:lnTo>
                      <a:pt x="1180" y="0"/>
                    </a:lnTo>
                    <a:lnTo>
                      <a:pt x="1144" y="0"/>
                    </a:lnTo>
                    <a:lnTo>
                      <a:pt x="1126" y="0"/>
                    </a:lnTo>
                    <a:lnTo>
                      <a:pt x="1084" y="6"/>
                    </a:lnTo>
                  </a:path>
                </a:pathLst>
              </a:custGeom>
              <a:noFill/>
              <a:ln w="12700" cap="rnd" cmpd="sng">
                <a:solidFill>
                  <a:srgbClr val="DBDB7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grpSp>
        <p:sp>
          <p:nvSpPr>
            <p:cNvPr id="76" name="Text Box 109"/>
            <p:cNvSpPr txBox="1">
              <a:spLocks noChangeArrowheads="1"/>
            </p:cNvSpPr>
            <p:nvPr/>
          </p:nvSpPr>
          <p:spPr bwMode="auto">
            <a:xfrm>
              <a:off x="3301231" y="2200313"/>
              <a:ext cx="1708149" cy="553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100" dirty="0">
                  <a:solidFill>
                    <a:srgbClr val="742700"/>
                  </a:solidFill>
                  <a:latin typeface="+mj-lt"/>
                </a:rPr>
                <a:t>Seepage</a:t>
              </a:r>
            </a:p>
          </p:txBody>
        </p:sp>
        <p:sp>
          <p:nvSpPr>
            <p:cNvPr id="77" name="Rectangle 76"/>
            <p:cNvSpPr/>
            <p:nvPr/>
          </p:nvSpPr>
          <p:spPr>
            <a:xfrm>
              <a:off x="5884872" y="2080394"/>
              <a:ext cx="1157839" cy="553997"/>
            </a:xfrm>
            <a:prstGeom prst="rect">
              <a:avLst/>
            </a:prstGeom>
          </p:spPr>
          <p:txBody>
            <a:bodyPr wrap="square">
              <a:spAutoFit/>
            </a:bodyPr>
            <a:lstStyle/>
            <a:p>
              <a:r>
                <a:rPr lang="en-US" altLang="en-US" sz="2100" dirty="0">
                  <a:solidFill>
                    <a:srgbClr val="742700"/>
                  </a:solidFill>
                  <a:latin typeface="+mj-lt"/>
                </a:rPr>
                <a:t>Rain</a:t>
              </a:r>
              <a:endParaRPr lang="en-US" sz="2100" dirty="0">
                <a:latin typeface="+mj-lt"/>
              </a:endParaRPr>
            </a:p>
          </p:txBody>
        </p:sp>
        <p:sp>
          <p:nvSpPr>
            <p:cNvPr id="78" name="Rectangle 77"/>
            <p:cNvSpPr/>
            <p:nvPr/>
          </p:nvSpPr>
          <p:spPr>
            <a:xfrm>
              <a:off x="8042927" y="2402010"/>
              <a:ext cx="1204860" cy="553997"/>
            </a:xfrm>
            <a:prstGeom prst="rect">
              <a:avLst/>
            </a:prstGeom>
          </p:spPr>
          <p:txBody>
            <a:bodyPr wrap="none">
              <a:spAutoFit/>
            </a:bodyPr>
            <a:lstStyle/>
            <a:p>
              <a:r>
                <a:rPr lang="en-US" altLang="en-US" sz="2100" dirty="0">
                  <a:solidFill>
                    <a:srgbClr val="742700"/>
                  </a:solidFill>
                  <a:latin typeface="+mj-lt"/>
                </a:rPr>
                <a:t>Runoff</a:t>
              </a:r>
              <a:endParaRPr lang="en-US" sz="2100" dirty="0">
                <a:latin typeface="+mj-lt"/>
              </a:endParaRPr>
            </a:p>
          </p:txBody>
        </p:sp>
        <p:cxnSp>
          <p:nvCxnSpPr>
            <p:cNvPr id="80" name="Straight Arrow Connector 79"/>
            <p:cNvCxnSpPr/>
            <p:nvPr/>
          </p:nvCxnSpPr>
          <p:spPr>
            <a:xfrm>
              <a:off x="4509845" y="2635810"/>
              <a:ext cx="800922" cy="143834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2" name="Straight Arrow Connector 81"/>
            <p:cNvCxnSpPr/>
            <p:nvPr/>
          </p:nvCxnSpPr>
          <p:spPr>
            <a:xfrm>
              <a:off x="6370386" y="2513669"/>
              <a:ext cx="418017" cy="729745"/>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4" name="Straight Arrow Connector 83"/>
            <p:cNvCxnSpPr/>
            <p:nvPr/>
          </p:nvCxnSpPr>
          <p:spPr>
            <a:xfrm flipH="1">
              <a:off x="7957263" y="2894403"/>
              <a:ext cx="384289" cy="28450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85" name="Text Box 3"/>
          <p:cNvSpPr txBox="1">
            <a:spLocks noChangeArrowheads="1"/>
          </p:cNvSpPr>
          <p:nvPr/>
        </p:nvSpPr>
        <p:spPr bwMode="auto">
          <a:xfrm>
            <a:off x="1360289" y="1969509"/>
            <a:ext cx="6423422" cy="415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100" dirty="0">
                <a:latin typeface="Franklin Gothic Medium" pitchFamily="34" charset="0"/>
              </a:rPr>
              <a:t>Water enters </a:t>
            </a:r>
            <a:r>
              <a:rPr lang="en-US" altLang="en-US" sz="2100" dirty="0">
                <a:latin typeface="+mj-lt"/>
              </a:rPr>
              <a:t>trenches</a:t>
            </a:r>
            <a:r>
              <a:rPr lang="en-US" altLang="en-US" sz="2100" dirty="0">
                <a:latin typeface="Franklin Gothic Medium" pitchFamily="34" charset="0"/>
              </a:rPr>
              <a:t>, causing the soil to weaken</a:t>
            </a:r>
          </a:p>
        </p:txBody>
      </p:sp>
    </p:spTree>
    <p:extLst>
      <p:ext uri="{BB962C8B-B14F-4D97-AF65-F5344CB8AC3E}">
        <p14:creationId xmlns:p14="http://schemas.microsoft.com/office/powerpoint/2010/main" val="35522695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46535" y="48233"/>
            <a:ext cx="7543800" cy="693000"/>
          </a:xfrm>
        </p:spPr>
        <p:txBody>
          <a:bodyPr>
            <a:normAutofit fontScale="90000"/>
          </a:bodyPr>
          <a:lstStyle/>
          <a:p>
            <a:pPr algn="ctr"/>
            <a:r>
              <a:rPr lang="en-US" altLang="en-US" dirty="0"/>
              <a:t>Mechanics of a Cave-In</a:t>
            </a:r>
            <a:endParaRPr lang="en-US" dirty="0"/>
          </a:p>
        </p:txBody>
      </p:sp>
      <p:pic>
        <p:nvPicPr>
          <p:cNvPr id="37" name="Picture 118" descr="na01532_"/>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97352" y="2624763"/>
            <a:ext cx="1393546" cy="803758"/>
          </a:xfrm>
          <a:prstGeom prst="rect">
            <a:avLst/>
          </a:prstGeom>
          <a:noFill/>
          <a:extLst>
            <a:ext uri="{909E8E84-426E-40DD-AFC4-6F175D3DCCD1}">
              <a14:hiddenFill xmlns:a14="http://schemas.microsoft.com/office/drawing/2010/main">
                <a:solidFill>
                  <a:srgbClr val="FFFFFF"/>
                </a:solidFill>
              </a14:hiddenFill>
            </a:ext>
          </a:extLst>
        </p:spPr>
      </p:pic>
      <p:grpSp>
        <p:nvGrpSpPr>
          <p:cNvPr id="39" name="Group 38"/>
          <p:cNvGrpSpPr/>
          <p:nvPr/>
        </p:nvGrpSpPr>
        <p:grpSpPr>
          <a:xfrm>
            <a:off x="802387" y="3245535"/>
            <a:ext cx="3701748" cy="2502802"/>
            <a:chOff x="1069849" y="3184380"/>
            <a:chExt cx="4935664" cy="3337069"/>
          </a:xfrm>
        </p:grpSpPr>
        <p:sp>
          <p:nvSpPr>
            <p:cNvPr id="5" name="Freeform 86"/>
            <p:cNvSpPr>
              <a:spLocks/>
            </p:cNvSpPr>
            <p:nvPr/>
          </p:nvSpPr>
          <p:spPr bwMode="auto">
            <a:xfrm>
              <a:off x="1069849" y="3219923"/>
              <a:ext cx="1703218" cy="189561"/>
            </a:xfrm>
            <a:custGeom>
              <a:avLst/>
              <a:gdLst>
                <a:gd name="T0" fmla="*/ 0 w 1439"/>
                <a:gd name="T1" fmla="*/ 95 h 96"/>
                <a:gd name="T2" fmla="*/ 1438 w 1439"/>
                <a:gd name="T3" fmla="*/ 95 h 96"/>
                <a:gd name="T4" fmla="*/ 1354 w 1439"/>
                <a:gd name="T5" fmla="*/ 83 h 96"/>
                <a:gd name="T6" fmla="*/ 1414 w 1439"/>
                <a:gd name="T7" fmla="*/ 18 h 96"/>
                <a:gd name="T8" fmla="*/ 1354 w 1439"/>
                <a:gd name="T9" fmla="*/ 77 h 96"/>
                <a:gd name="T10" fmla="*/ 1342 w 1439"/>
                <a:gd name="T11" fmla="*/ 24 h 96"/>
                <a:gd name="T12" fmla="*/ 1342 w 1439"/>
                <a:gd name="T13" fmla="*/ 77 h 96"/>
                <a:gd name="T14" fmla="*/ 1144 w 1439"/>
                <a:gd name="T15" fmla="*/ 83 h 96"/>
                <a:gd name="T16" fmla="*/ 1168 w 1439"/>
                <a:gd name="T17" fmla="*/ 6 h 96"/>
                <a:gd name="T18" fmla="*/ 1138 w 1439"/>
                <a:gd name="T19" fmla="*/ 77 h 96"/>
                <a:gd name="T20" fmla="*/ 1072 w 1439"/>
                <a:gd name="T21" fmla="*/ 18 h 96"/>
                <a:gd name="T22" fmla="*/ 1138 w 1439"/>
                <a:gd name="T23" fmla="*/ 83 h 96"/>
                <a:gd name="T24" fmla="*/ 791 w 1439"/>
                <a:gd name="T25" fmla="*/ 83 h 96"/>
                <a:gd name="T26" fmla="*/ 875 w 1439"/>
                <a:gd name="T27" fmla="*/ 30 h 96"/>
                <a:gd name="T28" fmla="*/ 785 w 1439"/>
                <a:gd name="T29" fmla="*/ 77 h 96"/>
                <a:gd name="T30" fmla="*/ 803 w 1439"/>
                <a:gd name="T31" fmla="*/ 0 h 96"/>
                <a:gd name="T32" fmla="*/ 779 w 1439"/>
                <a:gd name="T33" fmla="*/ 77 h 96"/>
                <a:gd name="T34" fmla="*/ 749 w 1439"/>
                <a:gd name="T35" fmla="*/ 48 h 96"/>
                <a:gd name="T36" fmla="*/ 773 w 1439"/>
                <a:gd name="T37" fmla="*/ 83 h 96"/>
                <a:gd name="T38" fmla="*/ 288 w 1439"/>
                <a:gd name="T39" fmla="*/ 89 h 96"/>
                <a:gd name="T40" fmla="*/ 359 w 1439"/>
                <a:gd name="T41" fmla="*/ 18 h 96"/>
                <a:gd name="T42" fmla="*/ 282 w 1439"/>
                <a:gd name="T43" fmla="*/ 77 h 96"/>
                <a:gd name="T44" fmla="*/ 288 w 1439"/>
                <a:gd name="T45" fmla="*/ 18 h 96"/>
                <a:gd name="T46" fmla="*/ 276 w 1439"/>
                <a:gd name="T47" fmla="*/ 77 h 96"/>
                <a:gd name="T48" fmla="*/ 204 w 1439"/>
                <a:gd name="T49" fmla="*/ 24 h 96"/>
                <a:gd name="T50" fmla="*/ 270 w 1439"/>
                <a:gd name="T51" fmla="*/ 83 h 96"/>
                <a:gd name="T52" fmla="*/ 0 w 1439"/>
                <a:gd name="T53" fmla="*/ 95 h 96"/>
                <a:gd name="T54" fmla="*/ 0 w 1439"/>
                <a:gd name="T55" fmla="*/ 95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39" h="96">
                  <a:moveTo>
                    <a:pt x="0" y="95"/>
                  </a:moveTo>
                  <a:lnTo>
                    <a:pt x="1438" y="95"/>
                  </a:lnTo>
                  <a:lnTo>
                    <a:pt x="1354" y="83"/>
                  </a:lnTo>
                  <a:lnTo>
                    <a:pt x="1414" y="18"/>
                  </a:lnTo>
                  <a:lnTo>
                    <a:pt x="1354" y="77"/>
                  </a:lnTo>
                  <a:lnTo>
                    <a:pt x="1342" y="24"/>
                  </a:lnTo>
                  <a:lnTo>
                    <a:pt x="1342" y="77"/>
                  </a:lnTo>
                  <a:lnTo>
                    <a:pt x="1144" y="83"/>
                  </a:lnTo>
                  <a:lnTo>
                    <a:pt x="1168" y="6"/>
                  </a:lnTo>
                  <a:lnTo>
                    <a:pt x="1138" y="77"/>
                  </a:lnTo>
                  <a:lnTo>
                    <a:pt x="1072" y="18"/>
                  </a:lnTo>
                  <a:lnTo>
                    <a:pt x="1138" y="83"/>
                  </a:lnTo>
                  <a:lnTo>
                    <a:pt x="791" y="83"/>
                  </a:lnTo>
                  <a:lnTo>
                    <a:pt x="875" y="30"/>
                  </a:lnTo>
                  <a:lnTo>
                    <a:pt x="785" y="77"/>
                  </a:lnTo>
                  <a:lnTo>
                    <a:pt x="803" y="0"/>
                  </a:lnTo>
                  <a:lnTo>
                    <a:pt x="779" y="77"/>
                  </a:lnTo>
                  <a:lnTo>
                    <a:pt x="749" y="48"/>
                  </a:lnTo>
                  <a:lnTo>
                    <a:pt x="773" y="83"/>
                  </a:lnTo>
                  <a:lnTo>
                    <a:pt x="288" y="89"/>
                  </a:lnTo>
                  <a:lnTo>
                    <a:pt x="359" y="18"/>
                  </a:lnTo>
                  <a:lnTo>
                    <a:pt x="282" y="77"/>
                  </a:lnTo>
                  <a:lnTo>
                    <a:pt x="288" y="18"/>
                  </a:lnTo>
                  <a:lnTo>
                    <a:pt x="276" y="77"/>
                  </a:lnTo>
                  <a:lnTo>
                    <a:pt x="204" y="24"/>
                  </a:lnTo>
                  <a:lnTo>
                    <a:pt x="270" y="83"/>
                  </a:lnTo>
                  <a:lnTo>
                    <a:pt x="0" y="95"/>
                  </a:lnTo>
                  <a:lnTo>
                    <a:pt x="0" y="95"/>
                  </a:lnTo>
                </a:path>
              </a:pathLst>
            </a:custGeom>
            <a:solidFill>
              <a:srgbClr val="00FF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6" name="Freeform 87"/>
            <p:cNvSpPr>
              <a:spLocks/>
            </p:cNvSpPr>
            <p:nvPr/>
          </p:nvSpPr>
          <p:spPr bwMode="auto">
            <a:xfrm>
              <a:off x="1069849" y="3219923"/>
              <a:ext cx="1703218" cy="189561"/>
            </a:xfrm>
            <a:custGeom>
              <a:avLst/>
              <a:gdLst>
                <a:gd name="T0" fmla="*/ 0 w 1439"/>
                <a:gd name="T1" fmla="*/ 95 h 96"/>
                <a:gd name="T2" fmla="*/ 1438 w 1439"/>
                <a:gd name="T3" fmla="*/ 95 h 96"/>
                <a:gd name="T4" fmla="*/ 1354 w 1439"/>
                <a:gd name="T5" fmla="*/ 83 h 96"/>
                <a:gd name="T6" fmla="*/ 1414 w 1439"/>
                <a:gd name="T7" fmla="*/ 18 h 96"/>
                <a:gd name="T8" fmla="*/ 1354 w 1439"/>
                <a:gd name="T9" fmla="*/ 77 h 96"/>
                <a:gd name="T10" fmla="*/ 1342 w 1439"/>
                <a:gd name="T11" fmla="*/ 24 h 96"/>
                <a:gd name="T12" fmla="*/ 1342 w 1439"/>
                <a:gd name="T13" fmla="*/ 77 h 96"/>
                <a:gd name="T14" fmla="*/ 1144 w 1439"/>
                <a:gd name="T15" fmla="*/ 83 h 96"/>
                <a:gd name="T16" fmla="*/ 1168 w 1439"/>
                <a:gd name="T17" fmla="*/ 6 h 96"/>
                <a:gd name="T18" fmla="*/ 1138 w 1439"/>
                <a:gd name="T19" fmla="*/ 77 h 96"/>
                <a:gd name="T20" fmla="*/ 1072 w 1439"/>
                <a:gd name="T21" fmla="*/ 18 h 96"/>
                <a:gd name="T22" fmla="*/ 1138 w 1439"/>
                <a:gd name="T23" fmla="*/ 83 h 96"/>
                <a:gd name="T24" fmla="*/ 791 w 1439"/>
                <a:gd name="T25" fmla="*/ 83 h 96"/>
                <a:gd name="T26" fmla="*/ 875 w 1439"/>
                <a:gd name="T27" fmla="*/ 30 h 96"/>
                <a:gd name="T28" fmla="*/ 785 w 1439"/>
                <a:gd name="T29" fmla="*/ 77 h 96"/>
                <a:gd name="T30" fmla="*/ 803 w 1439"/>
                <a:gd name="T31" fmla="*/ 0 h 96"/>
                <a:gd name="T32" fmla="*/ 779 w 1439"/>
                <a:gd name="T33" fmla="*/ 77 h 96"/>
                <a:gd name="T34" fmla="*/ 749 w 1439"/>
                <a:gd name="T35" fmla="*/ 48 h 96"/>
                <a:gd name="T36" fmla="*/ 773 w 1439"/>
                <a:gd name="T37" fmla="*/ 83 h 96"/>
                <a:gd name="T38" fmla="*/ 288 w 1439"/>
                <a:gd name="T39" fmla="*/ 89 h 96"/>
                <a:gd name="T40" fmla="*/ 359 w 1439"/>
                <a:gd name="T41" fmla="*/ 18 h 96"/>
                <a:gd name="T42" fmla="*/ 282 w 1439"/>
                <a:gd name="T43" fmla="*/ 77 h 96"/>
                <a:gd name="T44" fmla="*/ 288 w 1439"/>
                <a:gd name="T45" fmla="*/ 18 h 96"/>
                <a:gd name="T46" fmla="*/ 276 w 1439"/>
                <a:gd name="T47" fmla="*/ 77 h 96"/>
                <a:gd name="T48" fmla="*/ 204 w 1439"/>
                <a:gd name="T49" fmla="*/ 24 h 96"/>
                <a:gd name="T50" fmla="*/ 270 w 1439"/>
                <a:gd name="T51" fmla="*/ 83 h 96"/>
                <a:gd name="T52" fmla="*/ 0 w 1439"/>
                <a:gd name="T53" fmla="*/ 95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39" h="96">
                  <a:moveTo>
                    <a:pt x="0" y="95"/>
                  </a:moveTo>
                  <a:lnTo>
                    <a:pt x="1438" y="95"/>
                  </a:lnTo>
                  <a:lnTo>
                    <a:pt x="1354" y="83"/>
                  </a:lnTo>
                  <a:lnTo>
                    <a:pt x="1414" y="18"/>
                  </a:lnTo>
                  <a:lnTo>
                    <a:pt x="1354" y="77"/>
                  </a:lnTo>
                  <a:lnTo>
                    <a:pt x="1342" y="24"/>
                  </a:lnTo>
                  <a:lnTo>
                    <a:pt x="1342" y="77"/>
                  </a:lnTo>
                  <a:lnTo>
                    <a:pt x="1144" y="83"/>
                  </a:lnTo>
                  <a:lnTo>
                    <a:pt x="1168" y="6"/>
                  </a:lnTo>
                  <a:lnTo>
                    <a:pt x="1138" y="77"/>
                  </a:lnTo>
                  <a:lnTo>
                    <a:pt x="1072" y="18"/>
                  </a:lnTo>
                  <a:lnTo>
                    <a:pt x="1138" y="83"/>
                  </a:lnTo>
                  <a:lnTo>
                    <a:pt x="791" y="83"/>
                  </a:lnTo>
                  <a:lnTo>
                    <a:pt x="875" y="30"/>
                  </a:lnTo>
                  <a:lnTo>
                    <a:pt x="785" y="77"/>
                  </a:lnTo>
                  <a:lnTo>
                    <a:pt x="803" y="0"/>
                  </a:lnTo>
                  <a:lnTo>
                    <a:pt x="779" y="77"/>
                  </a:lnTo>
                  <a:lnTo>
                    <a:pt x="749" y="48"/>
                  </a:lnTo>
                  <a:lnTo>
                    <a:pt x="773" y="83"/>
                  </a:lnTo>
                  <a:lnTo>
                    <a:pt x="288" y="89"/>
                  </a:lnTo>
                  <a:lnTo>
                    <a:pt x="359" y="18"/>
                  </a:lnTo>
                  <a:lnTo>
                    <a:pt x="282" y="77"/>
                  </a:lnTo>
                  <a:lnTo>
                    <a:pt x="288" y="18"/>
                  </a:lnTo>
                  <a:lnTo>
                    <a:pt x="276" y="77"/>
                  </a:lnTo>
                  <a:lnTo>
                    <a:pt x="204" y="24"/>
                  </a:lnTo>
                  <a:lnTo>
                    <a:pt x="270" y="83"/>
                  </a:lnTo>
                  <a:lnTo>
                    <a:pt x="0" y="95"/>
                  </a:lnTo>
                </a:path>
              </a:pathLst>
            </a:custGeom>
            <a:noFill/>
            <a:ln w="12700" cap="rnd" cmpd="sng">
              <a:solidFill>
                <a:srgbClr val="00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7" name="Freeform 88"/>
            <p:cNvSpPr>
              <a:spLocks/>
            </p:cNvSpPr>
            <p:nvPr/>
          </p:nvSpPr>
          <p:spPr bwMode="auto">
            <a:xfrm>
              <a:off x="2821595" y="3267313"/>
              <a:ext cx="461609" cy="142171"/>
            </a:xfrm>
            <a:custGeom>
              <a:avLst/>
              <a:gdLst>
                <a:gd name="T0" fmla="*/ 389 w 390"/>
                <a:gd name="T1" fmla="*/ 71 h 72"/>
                <a:gd name="T2" fmla="*/ 0 w 390"/>
                <a:gd name="T3" fmla="*/ 71 h 72"/>
                <a:gd name="T4" fmla="*/ 161 w 390"/>
                <a:gd name="T5" fmla="*/ 59 h 72"/>
                <a:gd name="T6" fmla="*/ 125 w 390"/>
                <a:gd name="T7" fmla="*/ 24 h 72"/>
                <a:gd name="T8" fmla="*/ 167 w 390"/>
                <a:gd name="T9" fmla="*/ 59 h 72"/>
                <a:gd name="T10" fmla="*/ 167 w 390"/>
                <a:gd name="T11" fmla="*/ 30 h 72"/>
                <a:gd name="T12" fmla="*/ 173 w 390"/>
                <a:gd name="T13" fmla="*/ 59 h 72"/>
                <a:gd name="T14" fmla="*/ 251 w 390"/>
                <a:gd name="T15" fmla="*/ 0 h 72"/>
                <a:gd name="T16" fmla="*/ 185 w 390"/>
                <a:gd name="T17" fmla="*/ 53 h 72"/>
                <a:gd name="T18" fmla="*/ 389 w 390"/>
                <a:gd name="T19" fmla="*/ 71 h 72"/>
                <a:gd name="T20" fmla="*/ 389 w 390"/>
                <a:gd name="T21" fmla="*/ 7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0" h="72">
                  <a:moveTo>
                    <a:pt x="389" y="71"/>
                  </a:moveTo>
                  <a:lnTo>
                    <a:pt x="0" y="71"/>
                  </a:lnTo>
                  <a:lnTo>
                    <a:pt x="161" y="59"/>
                  </a:lnTo>
                  <a:lnTo>
                    <a:pt x="125" y="24"/>
                  </a:lnTo>
                  <a:lnTo>
                    <a:pt x="167" y="59"/>
                  </a:lnTo>
                  <a:lnTo>
                    <a:pt x="167" y="30"/>
                  </a:lnTo>
                  <a:lnTo>
                    <a:pt x="173" y="59"/>
                  </a:lnTo>
                  <a:lnTo>
                    <a:pt x="251" y="0"/>
                  </a:lnTo>
                  <a:lnTo>
                    <a:pt x="185" y="53"/>
                  </a:lnTo>
                  <a:lnTo>
                    <a:pt x="389" y="71"/>
                  </a:lnTo>
                  <a:lnTo>
                    <a:pt x="389" y="71"/>
                  </a:lnTo>
                </a:path>
              </a:pathLst>
            </a:custGeom>
            <a:solidFill>
              <a:srgbClr val="00FF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8" name="Freeform 89"/>
            <p:cNvSpPr>
              <a:spLocks/>
            </p:cNvSpPr>
            <p:nvPr/>
          </p:nvSpPr>
          <p:spPr bwMode="auto">
            <a:xfrm>
              <a:off x="2821595" y="3267313"/>
              <a:ext cx="461609" cy="142171"/>
            </a:xfrm>
            <a:custGeom>
              <a:avLst/>
              <a:gdLst>
                <a:gd name="T0" fmla="*/ 389 w 390"/>
                <a:gd name="T1" fmla="*/ 71 h 72"/>
                <a:gd name="T2" fmla="*/ 0 w 390"/>
                <a:gd name="T3" fmla="*/ 71 h 72"/>
                <a:gd name="T4" fmla="*/ 161 w 390"/>
                <a:gd name="T5" fmla="*/ 59 h 72"/>
                <a:gd name="T6" fmla="*/ 125 w 390"/>
                <a:gd name="T7" fmla="*/ 24 h 72"/>
                <a:gd name="T8" fmla="*/ 167 w 390"/>
                <a:gd name="T9" fmla="*/ 59 h 72"/>
                <a:gd name="T10" fmla="*/ 167 w 390"/>
                <a:gd name="T11" fmla="*/ 30 h 72"/>
                <a:gd name="T12" fmla="*/ 173 w 390"/>
                <a:gd name="T13" fmla="*/ 59 h 72"/>
                <a:gd name="T14" fmla="*/ 251 w 390"/>
                <a:gd name="T15" fmla="*/ 0 h 72"/>
                <a:gd name="T16" fmla="*/ 185 w 390"/>
                <a:gd name="T17" fmla="*/ 53 h 72"/>
                <a:gd name="T18" fmla="*/ 389 w 390"/>
                <a:gd name="T19" fmla="*/ 7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72">
                  <a:moveTo>
                    <a:pt x="389" y="71"/>
                  </a:moveTo>
                  <a:lnTo>
                    <a:pt x="0" y="71"/>
                  </a:lnTo>
                  <a:lnTo>
                    <a:pt x="161" y="59"/>
                  </a:lnTo>
                  <a:lnTo>
                    <a:pt x="125" y="24"/>
                  </a:lnTo>
                  <a:lnTo>
                    <a:pt x="167" y="59"/>
                  </a:lnTo>
                  <a:lnTo>
                    <a:pt x="167" y="30"/>
                  </a:lnTo>
                  <a:lnTo>
                    <a:pt x="173" y="59"/>
                  </a:lnTo>
                  <a:lnTo>
                    <a:pt x="251" y="0"/>
                  </a:lnTo>
                  <a:lnTo>
                    <a:pt x="185" y="53"/>
                  </a:lnTo>
                  <a:lnTo>
                    <a:pt x="389" y="71"/>
                  </a:lnTo>
                </a:path>
              </a:pathLst>
            </a:custGeom>
            <a:noFill/>
            <a:ln w="12700" cap="rnd" cmpd="sng">
              <a:solidFill>
                <a:srgbClr val="00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9" name="Freeform 90"/>
            <p:cNvSpPr>
              <a:spLocks/>
            </p:cNvSpPr>
            <p:nvPr/>
          </p:nvSpPr>
          <p:spPr bwMode="auto">
            <a:xfrm>
              <a:off x="1069849" y="3407509"/>
              <a:ext cx="4935664" cy="3113940"/>
            </a:xfrm>
            <a:custGeom>
              <a:avLst/>
              <a:gdLst>
                <a:gd name="T0" fmla="*/ 4169 w 4170"/>
                <a:gd name="T1" fmla="*/ 0 h 1577"/>
                <a:gd name="T2" fmla="*/ 4169 w 4170"/>
                <a:gd name="T3" fmla="*/ 1576 h 1577"/>
                <a:gd name="T4" fmla="*/ 0 w 4170"/>
                <a:gd name="T5" fmla="*/ 1576 h 1577"/>
                <a:gd name="T6" fmla="*/ 0 w 4170"/>
                <a:gd name="T7" fmla="*/ 0 h 1577"/>
                <a:gd name="T8" fmla="*/ 1869 w 4170"/>
                <a:gd name="T9" fmla="*/ 0 h 1577"/>
                <a:gd name="T10" fmla="*/ 1869 w 4170"/>
                <a:gd name="T11" fmla="*/ 1290 h 1577"/>
                <a:gd name="T12" fmla="*/ 2516 w 4170"/>
                <a:gd name="T13" fmla="*/ 1290 h 1577"/>
                <a:gd name="T14" fmla="*/ 2630 w 4170"/>
                <a:gd name="T15" fmla="*/ 1367 h 1577"/>
                <a:gd name="T16" fmla="*/ 2767 w 4170"/>
                <a:gd name="T17" fmla="*/ 1385 h 1577"/>
                <a:gd name="T18" fmla="*/ 2941 w 4170"/>
                <a:gd name="T19" fmla="*/ 1343 h 1577"/>
                <a:gd name="T20" fmla="*/ 3031 w 4170"/>
                <a:gd name="T21" fmla="*/ 1278 h 1577"/>
                <a:gd name="T22" fmla="*/ 3103 w 4170"/>
                <a:gd name="T23" fmla="*/ 1164 h 1577"/>
                <a:gd name="T24" fmla="*/ 3109 w 4170"/>
                <a:gd name="T25" fmla="*/ 1033 h 1577"/>
                <a:gd name="T26" fmla="*/ 3085 w 4170"/>
                <a:gd name="T27" fmla="*/ 925 h 1577"/>
                <a:gd name="T28" fmla="*/ 3025 w 4170"/>
                <a:gd name="T29" fmla="*/ 866 h 1577"/>
                <a:gd name="T30" fmla="*/ 2983 w 4170"/>
                <a:gd name="T31" fmla="*/ 818 h 1577"/>
                <a:gd name="T32" fmla="*/ 2881 w 4170"/>
                <a:gd name="T33" fmla="*/ 776 h 1577"/>
                <a:gd name="T34" fmla="*/ 2803 w 4170"/>
                <a:gd name="T35" fmla="*/ 729 h 1577"/>
                <a:gd name="T36" fmla="*/ 2731 w 4170"/>
                <a:gd name="T37" fmla="*/ 717 h 1577"/>
                <a:gd name="T38" fmla="*/ 2731 w 4170"/>
                <a:gd name="T39" fmla="*/ 0 h 1577"/>
                <a:gd name="T40" fmla="*/ 4169 w 4170"/>
                <a:gd name="T41" fmla="*/ 0 h 1577"/>
                <a:gd name="T42" fmla="*/ 4169 w 4170"/>
                <a:gd name="T43" fmla="*/ 0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170" h="1577">
                  <a:moveTo>
                    <a:pt x="4169" y="0"/>
                  </a:moveTo>
                  <a:lnTo>
                    <a:pt x="4169" y="1576"/>
                  </a:lnTo>
                  <a:lnTo>
                    <a:pt x="0" y="1576"/>
                  </a:lnTo>
                  <a:lnTo>
                    <a:pt x="0" y="0"/>
                  </a:lnTo>
                  <a:lnTo>
                    <a:pt x="1869" y="0"/>
                  </a:lnTo>
                  <a:lnTo>
                    <a:pt x="1869" y="1290"/>
                  </a:lnTo>
                  <a:lnTo>
                    <a:pt x="2516" y="1290"/>
                  </a:lnTo>
                  <a:lnTo>
                    <a:pt x="2630" y="1367"/>
                  </a:lnTo>
                  <a:lnTo>
                    <a:pt x="2767" y="1385"/>
                  </a:lnTo>
                  <a:lnTo>
                    <a:pt x="2941" y="1343"/>
                  </a:lnTo>
                  <a:lnTo>
                    <a:pt x="3031" y="1278"/>
                  </a:lnTo>
                  <a:lnTo>
                    <a:pt x="3103" y="1164"/>
                  </a:lnTo>
                  <a:lnTo>
                    <a:pt x="3109" y="1033"/>
                  </a:lnTo>
                  <a:lnTo>
                    <a:pt x="3085" y="925"/>
                  </a:lnTo>
                  <a:lnTo>
                    <a:pt x="3025" y="866"/>
                  </a:lnTo>
                  <a:lnTo>
                    <a:pt x="2983" y="818"/>
                  </a:lnTo>
                  <a:lnTo>
                    <a:pt x="2881" y="776"/>
                  </a:lnTo>
                  <a:lnTo>
                    <a:pt x="2803" y="729"/>
                  </a:lnTo>
                  <a:lnTo>
                    <a:pt x="2731" y="717"/>
                  </a:lnTo>
                  <a:lnTo>
                    <a:pt x="2731" y="0"/>
                  </a:lnTo>
                  <a:lnTo>
                    <a:pt x="4169" y="0"/>
                  </a:lnTo>
                  <a:lnTo>
                    <a:pt x="4169" y="0"/>
                  </a:lnTo>
                </a:path>
              </a:pathLst>
            </a:custGeom>
            <a:solidFill>
              <a:srgbClr val="DB937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10" name="Freeform 91"/>
            <p:cNvSpPr>
              <a:spLocks/>
            </p:cNvSpPr>
            <p:nvPr/>
          </p:nvSpPr>
          <p:spPr bwMode="auto">
            <a:xfrm>
              <a:off x="1069849" y="3407509"/>
              <a:ext cx="4935664" cy="3113940"/>
            </a:xfrm>
            <a:custGeom>
              <a:avLst/>
              <a:gdLst>
                <a:gd name="T0" fmla="*/ 4169 w 4170"/>
                <a:gd name="T1" fmla="*/ 0 h 1577"/>
                <a:gd name="T2" fmla="*/ 4169 w 4170"/>
                <a:gd name="T3" fmla="*/ 1576 h 1577"/>
                <a:gd name="T4" fmla="*/ 0 w 4170"/>
                <a:gd name="T5" fmla="*/ 1576 h 1577"/>
                <a:gd name="T6" fmla="*/ 0 w 4170"/>
                <a:gd name="T7" fmla="*/ 0 h 1577"/>
                <a:gd name="T8" fmla="*/ 1869 w 4170"/>
                <a:gd name="T9" fmla="*/ 0 h 1577"/>
                <a:gd name="T10" fmla="*/ 1869 w 4170"/>
                <a:gd name="T11" fmla="*/ 1290 h 1577"/>
                <a:gd name="T12" fmla="*/ 2516 w 4170"/>
                <a:gd name="T13" fmla="*/ 1290 h 1577"/>
                <a:gd name="T14" fmla="*/ 2630 w 4170"/>
                <a:gd name="T15" fmla="*/ 1367 h 1577"/>
                <a:gd name="T16" fmla="*/ 2767 w 4170"/>
                <a:gd name="T17" fmla="*/ 1385 h 1577"/>
                <a:gd name="T18" fmla="*/ 2941 w 4170"/>
                <a:gd name="T19" fmla="*/ 1343 h 1577"/>
                <a:gd name="T20" fmla="*/ 3031 w 4170"/>
                <a:gd name="T21" fmla="*/ 1278 h 1577"/>
                <a:gd name="T22" fmla="*/ 3103 w 4170"/>
                <a:gd name="T23" fmla="*/ 1164 h 1577"/>
                <a:gd name="T24" fmla="*/ 3109 w 4170"/>
                <a:gd name="T25" fmla="*/ 1033 h 1577"/>
                <a:gd name="T26" fmla="*/ 3085 w 4170"/>
                <a:gd name="T27" fmla="*/ 925 h 1577"/>
                <a:gd name="T28" fmla="*/ 3025 w 4170"/>
                <a:gd name="T29" fmla="*/ 866 h 1577"/>
                <a:gd name="T30" fmla="*/ 2983 w 4170"/>
                <a:gd name="T31" fmla="*/ 818 h 1577"/>
                <a:gd name="T32" fmla="*/ 2881 w 4170"/>
                <a:gd name="T33" fmla="*/ 776 h 1577"/>
                <a:gd name="T34" fmla="*/ 2803 w 4170"/>
                <a:gd name="T35" fmla="*/ 729 h 1577"/>
                <a:gd name="T36" fmla="*/ 2731 w 4170"/>
                <a:gd name="T37" fmla="*/ 717 h 1577"/>
                <a:gd name="T38" fmla="*/ 2731 w 4170"/>
                <a:gd name="T39" fmla="*/ 0 h 1577"/>
                <a:gd name="T40" fmla="*/ 4169 w 4170"/>
                <a:gd name="T41" fmla="*/ 0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170" h="1577">
                  <a:moveTo>
                    <a:pt x="4169" y="0"/>
                  </a:moveTo>
                  <a:lnTo>
                    <a:pt x="4169" y="1576"/>
                  </a:lnTo>
                  <a:lnTo>
                    <a:pt x="0" y="1576"/>
                  </a:lnTo>
                  <a:lnTo>
                    <a:pt x="0" y="0"/>
                  </a:lnTo>
                  <a:lnTo>
                    <a:pt x="1869" y="0"/>
                  </a:lnTo>
                  <a:lnTo>
                    <a:pt x="1869" y="1290"/>
                  </a:lnTo>
                  <a:lnTo>
                    <a:pt x="2516" y="1290"/>
                  </a:lnTo>
                  <a:lnTo>
                    <a:pt x="2630" y="1367"/>
                  </a:lnTo>
                  <a:lnTo>
                    <a:pt x="2767" y="1385"/>
                  </a:lnTo>
                  <a:lnTo>
                    <a:pt x="2941" y="1343"/>
                  </a:lnTo>
                  <a:lnTo>
                    <a:pt x="3031" y="1278"/>
                  </a:lnTo>
                  <a:lnTo>
                    <a:pt x="3103" y="1164"/>
                  </a:lnTo>
                  <a:lnTo>
                    <a:pt x="3109" y="1033"/>
                  </a:lnTo>
                  <a:lnTo>
                    <a:pt x="3085" y="925"/>
                  </a:lnTo>
                  <a:lnTo>
                    <a:pt x="3025" y="866"/>
                  </a:lnTo>
                  <a:lnTo>
                    <a:pt x="2983" y="818"/>
                  </a:lnTo>
                  <a:lnTo>
                    <a:pt x="2881" y="776"/>
                  </a:lnTo>
                  <a:lnTo>
                    <a:pt x="2803" y="729"/>
                  </a:lnTo>
                  <a:lnTo>
                    <a:pt x="2731" y="717"/>
                  </a:lnTo>
                  <a:lnTo>
                    <a:pt x="2731" y="0"/>
                  </a:lnTo>
                  <a:lnTo>
                    <a:pt x="4169" y="0"/>
                  </a:lnTo>
                </a:path>
              </a:pathLst>
            </a:custGeom>
            <a:noFill/>
            <a:ln w="12700" cap="rnd" cmpd="sng">
              <a:solidFill>
                <a:srgbClr val="DB937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11" name="Freeform 92"/>
            <p:cNvSpPr>
              <a:spLocks/>
            </p:cNvSpPr>
            <p:nvPr/>
          </p:nvSpPr>
          <p:spPr bwMode="auto">
            <a:xfrm>
              <a:off x="3026360" y="4538954"/>
              <a:ext cx="256844" cy="1133419"/>
            </a:xfrm>
            <a:custGeom>
              <a:avLst/>
              <a:gdLst>
                <a:gd name="T0" fmla="*/ 216 w 217"/>
                <a:gd name="T1" fmla="*/ 0 h 574"/>
                <a:gd name="T2" fmla="*/ 132 w 217"/>
                <a:gd name="T3" fmla="*/ 48 h 574"/>
                <a:gd name="T4" fmla="*/ 78 w 217"/>
                <a:gd name="T5" fmla="*/ 120 h 574"/>
                <a:gd name="T6" fmla="*/ 42 w 217"/>
                <a:gd name="T7" fmla="*/ 185 h 574"/>
                <a:gd name="T8" fmla="*/ 12 w 217"/>
                <a:gd name="T9" fmla="*/ 287 h 574"/>
                <a:gd name="T10" fmla="*/ 0 w 217"/>
                <a:gd name="T11" fmla="*/ 364 h 574"/>
                <a:gd name="T12" fmla="*/ 0 w 217"/>
                <a:gd name="T13" fmla="*/ 454 h 574"/>
                <a:gd name="T14" fmla="*/ 24 w 217"/>
                <a:gd name="T15" fmla="*/ 484 h 574"/>
                <a:gd name="T16" fmla="*/ 72 w 217"/>
                <a:gd name="T17" fmla="*/ 508 h 574"/>
                <a:gd name="T18" fmla="*/ 108 w 217"/>
                <a:gd name="T19" fmla="*/ 537 h 574"/>
                <a:gd name="T20" fmla="*/ 156 w 217"/>
                <a:gd name="T21" fmla="*/ 549 h 574"/>
                <a:gd name="T22" fmla="*/ 216 w 217"/>
                <a:gd name="T23" fmla="*/ 573 h 574"/>
                <a:gd name="T24" fmla="*/ 216 w 217"/>
                <a:gd name="T25" fmla="*/ 0 h 574"/>
                <a:gd name="T26" fmla="*/ 216 w 217"/>
                <a:gd name="T27" fmla="*/ 0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7" h="574">
                  <a:moveTo>
                    <a:pt x="216" y="0"/>
                  </a:moveTo>
                  <a:lnTo>
                    <a:pt x="132" y="48"/>
                  </a:lnTo>
                  <a:lnTo>
                    <a:pt x="78" y="120"/>
                  </a:lnTo>
                  <a:lnTo>
                    <a:pt x="42" y="185"/>
                  </a:lnTo>
                  <a:lnTo>
                    <a:pt x="12" y="287"/>
                  </a:lnTo>
                  <a:lnTo>
                    <a:pt x="0" y="364"/>
                  </a:lnTo>
                  <a:lnTo>
                    <a:pt x="0" y="454"/>
                  </a:lnTo>
                  <a:lnTo>
                    <a:pt x="24" y="484"/>
                  </a:lnTo>
                  <a:lnTo>
                    <a:pt x="72" y="508"/>
                  </a:lnTo>
                  <a:lnTo>
                    <a:pt x="108" y="537"/>
                  </a:lnTo>
                  <a:lnTo>
                    <a:pt x="156" y="549"/>
                  </a:lnTo>
                  <a:lnTo>
                    <a:pt x="216" y="573"/>
                  </a:lnTo>
                  <a:lnTo>
                    <a:pt x="216" y="0"/>
                  </a:lnTo>
                  <a:lnTo>
                    <a:pt x="216" y="0"/>
                  </a:lnTo>
                </a:path>
              </a:pathLst>
            </a:custGeom>
            <a:solidFill>
              <a:srgbClr val="D8D8B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12" name="Freeform 93"/>
            <p:cNvSpPr>
              <a:spLocks/>
            </p:cNvSpPr>
            <p:nvPr/>
          </p:nvSpPr>
          <p:spPr bwMode="auto">
            <a:xfrm>
              <a:off x="3026360" y="4538954"/>
              <a:ext cx="256844" cy="1133419"/>
            </a:xfrm>
            <a:custGeom>
              <a:avLst/>
              <a:gdLst>
                <a:gd name="T0" fmla="*/ 216 w 217"/>
                <a:gd name="T1" fmla="*/ 0 h 574"/>
                <a:gd name="T2" fmla="*/ 132 w 217"/>
                <a:gd name="T3" fmla="*/ 48 h 574"/>
                <a:gd name="T4" fmla="*/ 78 w 217"/>
                <a:gd name="T5" fmla="*/ 120 h 574"/>
                <a:gd name="T6" fmla="*/ 42 w 217"/>
                <a:gd name="T7" fmla="*/ 185 h 574"/>
                <a:gd name="T8" fmla="*/ 12 w 217"/>
                <a:gd name="T9" fmla="*/ 287 h 574"/>
                <a:gd name="T10" fmla="*/ 0 w 217"/>
                <a:gd name="T11" fmla="*/ 364 h 574"/>
                <a:gd name="T12" fmla="*/ 0 w 217"/>
                <a:gd name="T13" fmla="*/ 454 h 574"/>
                <a:gd name="T14" fmla="*/ 24 w 217"/>
                <a:gd name="T15" fmla="*/ 484 h 574"/>
                <a:gd name="T16" fmla="*/ 72 w 217"/>
                <a:gd name="T17" fmla="*/ 508 h 574"/>
                <a:gd name="T18" fmla="*/ 108 w 217"/>
                <a:gd name="T19" fmla="*/ 537 h 574"/>
                <a:gd name="T20" fmla="*/ 156 w 217"/>
                <a:gd name="T21" fmla="*/ 549 h 574"/>
                <a:gd name="T22" fmla="*/ 216 w 217"/>
                <a:gd name="T23" fmla="*/ 573 h 574"/>
                <a:gd name="T24" fmla="*/ 216 w 217"/>
                <a:gd name="T25" fmla="*/ 0 h 5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17" h="574">
                  <a:moveTo>
                    <a:pt x="216" y="0"/>
                  </a:moveTo>
                  <a:lnTo>
                    <a:pt x="132" y="48"/>
                  </a:lnTo>
                  <a:lnTo>
                    <a:pt x="78" y="120"/>
                  </a:lnTo>
                  <a:lnTo>
                    <a:pt x="42" y="185"/>
                  </a:lnTo>
                  <a:lnTo>
                    <a:pt x="12" y="287"/>
                  </a:lnTo>
                  <a:lnTo>
                    <a:pt x="0" y="364"/>
                  </a:lnTo>
                  <a:lnTo>
                    <a:pt x="0" y="454"/>
                  </a:lnTo>
                  <a:lnTo>
                    <a:pt x="24" y="484"/>
                  </a:lnTo>
                  <a:lnTo>
                    <a:pt x="72" y="508"/>
                  </a:lnTo>
                  <a:lnTo>
                    <a:pt x="108" y="537"/>
                  </a:lnTo>
                  <a:lnTo>
                    <a:pt x="156" y="549"/>
                  </a:lnTo>
                  <a:lnTo>
                    <a:pt x="216" y="573"/>
                  </a:lnTo>
                  <a:lnTo>
                    <a:pt x="216" y="0"/>
                  </a:lnTo>
                </a:path>
              </a:pathLst>
            </a:custGeom>
            <a:noFill/>
            <a:ln w="12700" cap="rnd" cmpd="sng">
              <a:solidFill>
                <a:srgbClr val="D8D8B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13" name="Freeform 94"/>
            <p:cNvSpPr>
              <a:spLocks/>
            </p:cNvSpPr>
            <p:nvPr/>
          </p:nvSpPr>
          <p:spPr bwMode="auto">
            <a:xfrm>
              <a:off x="4302295" y="3184380"/>
              <a:ext cx="1703218" cy="225104"/>
            </a:xfrm>
            <a:custGeom>
              <a:avLst/>
              <a:gdLst>
                <a:gd name="T0" fmla="*/ 1438 w 1439"/>
                <a:gd name="T1" fmla="*/ 113 h 114"/>
                <a:gd name="T2" fmla="*/ 0 w 1439"/>
                <a:gd name="T3" fmla="*/ 113 h 114"/>
                <a:gd name="T4" fmla="*/ 180 w 1439"/>
                <a:gd name="T5" fmla="*/ 95 h 114"/>
                <a:gd name="T6" fmla="*/ 120 w 1439"/>
                <a:gd name="T7" fmla="*/ 66 h 114"/>
                <a:gd name="T8" fmla="*/ 192 w 1439"/>
                <a:gd name="T9" fmla="*/ 84 h 114"/>
                <a:gd name="T10" fmla="*/ 192 w 1439"/>
                <a:gd name="T11" fmla="*/ 6 h 114"/>
                <a:gd name="T12" fmla="*/ 198 w 1439"/>
                <a:gd name="T13" fmla="*/ 95 h 114"/>
                <a:gd name="T14" fmla="*/ 258 w 1439"/>
                <a:gd name="T15" fmla="*/ 42 h 114"/>
                <a:gd name="T16" fmla="*/ 216 w 1439"/>
                <a:gd name="T17" fmla="*/ 90 h 114"/>
                <a:gd name="T18" fmla="*/ 516 w 1439"/>
                <a:gd name="T19" fmla="*/ 101 h 114"/>
                <a:gd name="T20" fmla="*/ 492 w 1439"/>
                <a:gd name="T21" fmla="*/ 48 h 114"/>
                <a:gd name="T22" fmla="*/ 528 w 1439"/>
                <a:gd name="T23" fmla="*/ 95 h 114"/>
                <a:gd name="T24" fmla="*/ 599 w 1439"/>
                <a:gd name="T25" fmla="*/ 0 h 114"/>
                <a:gd name="T26" fmla="*/ 551 w 1439"/>
                <a:gd name="T27" fmla="*/ 95 h 114"/>
                <a:gd name="T28" fmla="*/ 995 w 1439"/>
                <a:gd name="T29" fmla="*/ 101 h 114"/>
                <a:gd name="T30" fmla="*/ 935 w 1439"/>
                <a:gd name="T31" fmla="*/ 18 h 114"/>
                <a:gd name="T32" fmla="*/ 1007 w 1439"/>
                <a:gd name="T33" fmla="*/ 101 h 114"/>
                <a:gd name="T34" fmla="*/ 1007 w 1439"/>
                <a:gd name="T35" fmla="*/ 48 h 114"/>
                <a:gd name="T36" fmla="*/ 1025 w 1439"/>
                <a:gd name="T37" fmla="*/ 95 h 114"/>
                <a:gd name="T38" fmla="*/ 1097 w 1439"/>
                <a:gd name="T39" fmla="*/ 30 h 114"/>
                <a:gd name="T40" fmla="*/ 1037 w 1439"/>
                <a:gd name="T41" fmla="*/ 95 h 114"/>
                <a:gd name="T42" fmla="*/ 1438 w 1439"/>
                <a:gd name="T43" fmla="*/ 113 h 114"/>
                <a:gd name="T44" fmla="*/ 1438 w 1439"/>
                <a:gd name="T45" fmla="*/ 113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439" h="114">
                  <a:moveTo>
                    <a:pt x="1438" y="113"/>
                  </a:moveTo>
                  <a:lnTo>
                    <a:pt x="0" y="113"/>
                  </a:lnTo>
                  <a:lnTo>
                    <a:pt x="180" y="95"/>
                  </a:lnTo>
                  <a:lnTo>
                    <a:pt x="120" y="66"/>
                  </a:lnTo>
                  <a:lnTo>
                    <a:pt x="192" y="84"/>
                  </a:lnTo>
                  <a:lnTo>
                    <a:pt x="192" y="6"/>
                  </a:lnTo>
                  <a:lnTo>
                    <a:pt x="198" y="95"/>
                  </a:lnTo>
                  <a:lnTo>
                    <a:pt x="258" y="42"/>
                  </a:lnTo>
                  <a:lnTo>
                    <a:pt x="216" y="90"/>
                  </a:lnTo>
                  <a:lnTo>
                    <a:pt x="516" y="101"/>
                  </a:lnTo>
                  <a:lnTo>
                    <a:pt x="492" y="48"/>
                  </a:lnTo>
                  <a:lnTo>
                    <a:pt x="528" y="95"/>
                  </a:lnTo>
                  <a:lnTo>
                    <a:pt x="599" y="0"/>
                  </a:lnTo>
                  <a:lnTo>
                    <a:pt x="551" y="95"/>
                  </a:lnTo>
                  <a:lnTo>
                    <a:pt x="995" y="101"/>
                  </a:lnTo>
                  <a:lnTo>
                    <a:pt x="935" y="18"/>
                  </a:lnTo>
                  <a:lnTo>
                    <a:pt x="1007" y="101"/>
                  </a:lnTo>
                  <a:lnTo>
                    <a:pt x="1007" y="48"/>
                  </a:lnTo>
                  <a:lnTo>
                    <a:pt x="1025" y="95"/>
                  </a:lnTo>
                  <a:lnTo>
                    <a:pt x="1097" y="30"/>
                  </a:lnTo>
                  <a:lnTo>
                    <a:pt x="1037" y="95"/>
                  </a:lnTo>
                  <a:lnTo>
                    <a:pt x="1438" y="113"/>
                  </a:lnTo>
                  <a:lnTo>
                    <a:pt x="1438" y="113"/>
                  </a:lnTo>
                </a:path>
              </a:pathLst>
            </a:custGeom>
            <a:solidFill>
              <a:srgbClr val="00FF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14" name="Freeform 95"/>
            <p:cNvSpPr>
              <a:spLocks/>
            </p:cNvSpPr>
            <p:nvPr/>
          </p:nvSpPr>
          <p:spPr bwMode="auto">
            <a:xfrm>
              <a:off x="4302295" y="3184380"/>
              <a:ext cx="1703218" cy="225104"/>
            </a:xfrm>
            <a:custGeom>
              <a:avLst/>
              <a:gdLst>
                <a:gd name="T0" fmla="*/ 1438 w 1439"/>
                <a:gd name="T1" fmla="*/ 113 h 114"/>
                <a:gd name="T2" fmla="*/ 0 w 1439"/>
                <a:gd name="T3" fmla="*/ 113 h 114"/>
                <a:gd name="T4" fmla="*/ 180 w 1439"/>
                <a:gd name="T5" fmla="*/ 95 h 114"/>
                <a:gd name="T6" fmla="*/ 120 w 1439"/>
                <a:gd name="T7" fmla="*/ 66 h 114"/>
                <a:gd name="T8" fmla="*/ 192 w 1439"/>
                <a:gd name="T9" fmla="*/ 84 h 114"/>
                <a:gd name="T10" fmla="*/ 192 w 1439"/>
                <a:gd name="T11" fmla="*/ 6 h 114"/>
                <a:gd name="T12" fmla="*/ 198 w 1439"/>
                <a:gd name="T13" fmla="*/ 95 h 114"/>
                <a:gd name="T14" fmla="*/ 258 w 1439"/>
                <a:gd name="T15" fmla="*/ 42 h 114"/>
                <a:gd name="T16" fmla="*/ 216 w 1439"/>
                <a:gd name="T17" fmla="*/ 90 h 114"/>
                <a:gd name="T18" fmla="*/ 516 w 1439"/>
                <a:gd name="T19" fmla="*/ 101 h 114"/>
                <a:gd name="T20" fmla="*/ 492 w 1439"/>
                <a:gd name="T21" fmla="*/ 48 h 114"/>
                <a:gd name="T22" fmla="*/ 528 w 1439"/>
                <a:gd name="T23" fmla="*/ 95 h 114"/>
                <a:gd name="T24" fmla="*/ 599 w 1439"/>
                <a:gd name="T25" fmla="*/ 0 h 114"/>
                <a:gd name="T26" fmla="*/ 551 w 1439"/>
                <a:gd name="T27" fmla="*/ 95 h 114"/>
                <a:gd name="T28" fmla="*/ 995 w 1439"/>
                <a:gd name="T29" fmla="*/ 101 h 114"/>
                <a:gd name="T30" fmla="*/ 935 w 1439"/>
                <a:gd name="T31" fmla="*/ 18 h 114"/>
                <a:gd name="T32" fmla="*/ 1007 w 1439"/>
                <a:gd name="T33" fmla="*/ 101 h 114"/>
                <a:gd name="T34" fmla="*/ 1007 w 1439"/>
                <a:gd name="T35" fmla="*/ 48 h 114"/>
                <a:gd name="T36" fmla="*/ 1025 w 1439"/>
                <a:gd name="T37" fmla="*/ 95 h 114"/>
                <a:gd name="T38" fmla="*/ 1097 w 1439"/>
                <a:gd name="T39" fmla="*/ 30 h 114"/>
                <a:gd name="T40" fmla="*/ 1037 w 1439"/>
                <a:gd name="T41" fmla="*/ 95 h 114"/>
                <a:gd name="T42" fmla="*/ 1438 w 1439"/>
                <a:gd name="T43" fmla="*/ 113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39" h="114">
                  <a:moveTo>
                    <a:pt x="1438" y="113"/>
                  </a:moveTo>
                  <a:lnTo>
                    <a:pt x="0" y="113"/>
                  </a:lnTo>
                  <a:lnTo>
                    <a:pt x="180" y="95"/>
                  </a:lnTo>
                  <a:lnTo>
                    <a:pt x="120" y="66"/>
                  </a:lnTo>
                  <a:lnTo>
                    <a:pt x="192" y="84"/>
                  </a:lnTo>
                  <a:lnTo>
                    <a:pt x="192" y="6"/>
                  </a:lnTo>
                  <a:lnTo>
                    <a:pt x="198" y="95"/>
                  </a:lnTo>
                  <a:lnTo>
                    <a:pt x="258" y="42"/>
                  </a:lnTo>
                  <a:lnTo>
                    <a:pt x="216" y="90"/>
                  </a:lnTo>
                  <a:lnTo>
                    <a:pt x="516" y="101"/>
                  </a:lnTo>
                  <a:lnTo>
                    <a:pt x="492" y="48"/>
                  </a:lnTo>
                  <a:lnTo>
                    <a:pt x="528" y="95"/>
                  </a:lnTo>
                  <a:lnTo>
                    <a:pt x="599" y="0"/>
                  </a:lnTo>
                  <a:lnTo>
                    <a:pt x="551" y="95"/>
                  </a:lnTo>
                  <a:lnTo>
                    <a:pt x="995" y="101"/>
                  </a:lnTo>
                  <a:lnTo>
                    <a:pt x="935" y="18"/>
                  </a:lnTo>
                  <a:lnTo>
                    <a:pt x="1007" y="101"/>
                  </a:lnTo>
                  <a:lnTo>
                    <a:pt x="1007" y="48"/>
                  </a:lnTo>
                  <a:lnTo>
                    <a:pt x="1025" y="95"/>
                  </a:lnTo>
                  <a:lnTo>
                    <a:pt x="1097" y="30"/>
                  </a:lnTo>
                  <a:lnTo>
                    <a:pt x="1037" y="95"/>
                  </a:lnTo>
                  <a:lnTo>
                    <a:pt x="1438" y="113"/>
                  </a:lnTo>
                </a:path>
              </a:pathLst>
            </a:custGeom>
            <a:noFill/>
            <a:ln w="12700" cap="rnd" cmpd="sng">
              <a:solidFill>
                <a:srgbClr val="00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15" name="Freeform 96"/>
            <p:cNvSpPr>
              <a:spLocks/>
            </p:cNvSpPr>
            <p:nvPr/>
          </p:nvSpPr>
          <p:spPr bwMode="auto">
            <a:xfrm>
              <a:off x="3792158" y="4823296"/>
              <a:ext cx="958726" cy="1321005"/>
            </a:xfrm>
            <a:custGeom>
              <a:avLst/>
              <a:gdLst>
                <a:gd name="T0" fmla="*/ 0 w 810"/>
                <a:gd name="T1" fmla="*/ 573 h 669"/>
                <a:gd name="T2" fmla="*/ 216 w 810"/>
                <a:gd name="T3" fmla="*/ 573 h 669"/>
                <a:gd name="T4" fmla="*/ 330 w 810"/>
                <a:gd name="T5" fmla="*/ 650 h 669"/>
                <a:gd name="T6" fmla="*/ 467 w 810"/>
                <a:gd name="T7" fmla="*/ 668 h 669"/>
                <a:gd name="T8" fmla="*/ 641 w 810"/>
                <a:gd name="T9" fmla="*/ 626 h 669"/>
                <a:gd name="T10" fmla="*/ 719 w 810"/>
                <a:gd name="T11" fmla="*/ 573 h 669"/>
                <a:gd name="T12" fmla="*/ 803 w 810"/>
                <a:gd name="T13" fmla="*/ 447 h 669"/>
                <a:gd name="T14" fmla="*/ 809 w 810"/>
                <a:gd name="T15" fmla="*/ 316 h 669"/>
                <a:gd name="T16" fmla="*/ 785 w 810"/>
                <a:gd name="T17" fmla="*/ 208 h 669"/>
                <a:gd name="T18" fmla="*/ 683 w 810"/>
                <a:gd name="T19" fmla="*/ 101 h 669"/>
                <a:gd name="T20" fmla="*/ 581 w 810"/>
                <a:gd name="T21" fmla="*/ 59 h 669"/>
                <a:gd name="T22" fmla="*/ 503 w 810"/>
                <a:gd name="T23" fmla="*/ 12 h 669"/>
                <a:gd name="T24" fmla="*/ 431 w 810"/>
                <a:gd name="T25" fmla="*/ 0 h 669"/>
                <a:gd name="T26" fmla="*/ 509 w 810"/>
                <a:gd name="T27" fmla="*/ 41 h 669"/>
                <a:gd name="T28" fmla="*/ 587 w 810"/>
                <a:gd name="T29" fmla="*/ 77 h 669"/>
                <a:gd name="T30" fmla="*/ 647 w 810"/>
                <a:gd name="T31" fmla="*/ 119 h 669"/>
                <a:gd name="T32" fmla="*/ 695 w 810"/>
                <a:gd name="T33" fmla="*/ 149 h 669"/>
                <a:gd name="T34" fmla="*/ 773 w 810"/>
                <a:gd name="T35" fmla="*/ 382 h 669"/>
                <a:gd name="T36" fmla="*/ 701 w 810"/>
                <a:gd name="T37" fmla="*/ 364 h 669"/>
                <a:gd name="T38" fmla="*/ 563 w 810"/>
                <a:gd name="T39" fmla="*/ 328 h 669"/>
                <a:gd name="T40" fmla="*/ 467 w 810"/>
                <a:gd name="T41" fmla="*/ 328 h 669"/>
                <a:gd name="T42" fmla="*/ 413 w 810"/>
                <a:gd name="T43" fmla="*/ 298 h 669"/>
                <a:gd name="T44" fmla="*/ 324 w 810"/>
                <a:gd name="T45" fmla="*/ 304 h 669"/>
                <a:gd name="T46" fmla="*/ 258 w 810"/>
                <a:gd name="T47" fmla="*/ 316 h 669"/>
                <a:gd name="T48" fmla="*/ 180 w 810"/>
                <a:gd name="T49" fmla="*/ 364 h 669"/>
                <a:gd name="T50" fmla="*/ 120 w 810"/>
                <a:gd name="T51" fmla="*/ 405 h 669"/>
                <a:gd name="T52" fmla="*/ 48 w 810"/>
                <a:gd name="T53" fmla="*/ 435 h 669"/>
                <a:gd name="T54" fmla="*/ 24 w 810"/>
                <a:gd name="T55" fmla="*/ 471 h 669"/>
                <a:gd name="T56" fmla="*/ 0 w 810"/>
                <a:gd name="T57" fmla="*/ 573 h 669"/>
                <a:gd name="T58" fmla="*/ 0 w 810"/>
                <a:gd name="T59" fmla="*/ 573 h 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810" h="669">
                  <a:moveTo>
                    <a:pt x="0" y="573"/>
                  </a:moveTo>
                  <a:lnTo>
                    <a:pt x="216" y="573"/>
                  </a:lnTo>
                  <a:lnTo>
                    <a:pt x="330" y="650"/>
                  </a:lnTo>
                  <a:lnTo>
                    <a:pt x="467" y="668"/>
                  </a:lnTo>
                  <a:lnTo>
                    <a:pt x="641" y="626"/>
                  </a:lnTo>
                  <a:lnTo>
                    <a:pt x="719" y="573"/>
                  </a:lnTo>
                  <a:lnTo>
                    <a:pt x="803" y="447"/>
                  </a:lnTo>
                  <a:lnTo>
                    <a:pt x="809" y="316"/>
                  </a:lnTo>
                  <a:lnTo>
                    <a:pt x="785" y="208"/>
                  </a:lnTo>
                  <a:lnTo>
                    <a:pt x="683" y="101"/>
                  </a:lnTo>
                  <a:lnTo>
                    <a:pt x="581" y="59"/>
                  </a:lnTo>
                  <a:lnTo>
                    <a:pt x="503" y="12"/>
                  </a:lnTo>
                  <a:lnTo>
                    <a:pt x="431" y="0"/>
                  </a:lnTo>
                  <a:lnTo>
                    <a:pt x="509" y="41"/>
                  </a:lnTo>
                  <a:lnTo>
                    <a:pt x="587" y="77"/>
                  </a:lnTo>
                  <a:lnTo>
                    <a:pt x="647" y="119"/>
                  </a:lnTo>
                  <a:lnTo>
                    <a:pt x="695" y="149"/>
                  </a:lnTo>
                  <a:lnTo>
                    <a:pt x="773" y="382"/>
                  </a:lnTo>
                  <a:lnTo>
                    <a:pt x="701" y="364"/>
                  </a:lnTo>
                  <a:lnTo>
                    <a:pt x="563" y="328"/>
                  </a:lnTo>
                  <a:lnTo>
                    <a:pt x="467" y="328"/>
                  </a:lnTo>
                  <a:lnTo>
                    <a:pt x="413" y="298"/>
                  </a:lnTo>
                  <a:lnTo>
                    <a:pt x="324" y="304"/>
                  </a:lnTo>
                  <a:lnTo>
                    <a:pt x="258" y="316"/>
                  </a:lnTo>
                  <a:lnTo>
                    <a:pt x="180" y="364"/>
                  </a:lnTo>
                  <a:lnTo>
                    <a:pt x="120" y="405"/>
                  </a:lnTo>
                  <a:lnTo>
                    <a:pt x="48" y="435"/>
                  </a:lnTo>
                  <a:lnTo>
                    <a:pt x="24" y="471"/>
                  </a:lnTo>
                  <a:lnTo>
                    <a:pt x="0" y="573"/>
                  </a:lnTo>
                  <a:lnTo>
                    <a:pt x="0" y="573"/>
                  </a:lnTo>
                </a:path>
              </a:pathLst>
            </a:custGeom>
            <a:solidFill>
              <a:srgbClr val="D8D8B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16" name="Freeform 97"/>
            <p:cNvSpPr>
              <a:spLocks/>
            </p:cNvSpPr>
            <p:nvPr/>
          </p:nvSpPr>
          <p:spPr bwMode="auto">
            <a:xfrm>
              <a:off x="3792158" y="4823296"/>
              <a:ext cx="958726" cy="1321005"/>
            </a:xfrm>
            <a:custGeom>
              <a:avLst/>
              <a:gdLst>
                <a:gd name="T0" fmla="*/ 0 w 810"/>
                <a:gd name="T1" fmla="*/ 573 h 669"/>
                <a:gd name="T2" fmla="*/ 216 w 810"/>
                <a:gd name="T3" fmla="*/ 573 h 669"/>
                <a:gd name="T4" fmla="*/ 330 w 810"/>
                <a:gd name="T5" fmla="*/ 650 h 669"/>
                <a:gd name="T6" fmla="*/ 467 w 810"/>
                <a:gd name="T7" fmla="*/ 668 h 669"/>
                <a:gd name="T8" fmla="*/ 641 w 810"/>
                <a:gd name="T9" fmla="*/ 626 h 669"/>
                <a:gd name="T10" fmla="*/ 719 w 810"/>
                <a:gd name="T11" fmla="*/ 573 h 669"/>
                <a:gd name="T12" fmla="*/ 803 w 810"/>
                <a:gd name="T13" fmla="*/ 447 h 669"/>
                <a:gd name="T14" fmla="*/ 809 w 810"/>
                <a:gd name="T15" fmla="*/ 316 h 669"/>
                <a:gd name="T16" fmla="*/ 785 w 810"/>
                <a:gd name="T17" fmla="*/ 208 h 669"/>
                <a:gd name="T18" fmla="*/ 683 w 810"/>
                <a:gd name="T19" fmla="*/ 101 h 669"/>
                <a:gd name="T20" fmla="*/ 581 w 810"/>
                <a:gd name="T21" fmla="*/ 59 h 669"/>
                <a:gd name="T22" fmla="*/ 503 w 810"/>
                <a:gd name="T23" fmla="*/ 12 h 669"/>
                <a:gd name="T24" fmla="*/ 431 w 810"/>
                <a:gd name="T25" fmla="*/ 0 h 669"/>
                <a:gd name="T26" fmla="*/ 509 w 810"/>
                <a:gd name="T27" fmla="*/ 41 h 669"/>
                <a:gd name="T28" fmla="*/ 587 w 810"/>
                <a:gd name="T29" fmla="*/ 77 h 669"/>
                <a:gd name="T30" fmla="*/ 647 w 810"/>
                <a:gd name="T31" fmla="*/ 119 h 669"/>
                <a:gd name="T32" fmla="*/ 695 w 810"/>
                <a:gd name="T33" fmla="*/ 149 h 669"/>
                <a:gd name="T34" fmla="*/ 773 w 810"/>
                <a:gd name="T35" fmla="*/ 382 h 669"/>
                <a:gd name="T36" fmla="*/ 701 w 810"/>
                <a:gd name="T37" fmla="*/ 364 h 669"/>
                <a:gd name="T38" fmla="*/ 563 w 810"/>
                <a:gd name="T39" fmla="*/ 328 h 669"/>
                <a:gd name="T40" fmla="*/ 467 w 810"/>
                <a:gd name="T41" fmla="*/ 328 h 669"/>
                <a:gd name="T42" fmla="*/ 413 w 810"/>
                <a:gd name="T43" fmla="*/ 298 h 669"/>
                <a:gd name="T44" fmla="*/ 324 w 810"/>
                <a:gd name="T45" fmla="*/ 304 h 669"/>
                <a:gd name="T46" fmla="*/ 258 w 810"/>
                <a:gd name="T47" fmla="*/ 316 h 669"/>
                <a:gd name="T48" fmla="*/ 180 w 810"/>
                <a:gd name="T49" fmla="*/ 364 h 669"/>
                <a:gd name="T50" fmla="*/ 120 w 810"/>
                <a:gd name="T51" fmla="*/ 405 h 669"/>
                <a:gd name="T52" fmla="*/ 48 w 810"/>
                <a:gd name="T53" fmla="*/ 435 h 669"/>
                <a:gd name="T54" fmla="*/ 24 w 810"/>
                <a:gd name="T55" fmla="*/ 471 h 669"/>
                <a:gd name="T56" fmla="*/ 0 w 810"/>
                <a:gd name="T57" fmla="*/ 573 h 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810" h="669">
                  <a:moveTo>
                    <a:pt x="0" y="573"/>
                  </a:moveTo>
                  <a:lnTo>
                    <a:pt x="216" y="573"/>
                  </a:lnTo>
                  <a:lnTo>
                    <a:pt x="330" y="650"/>
                  </a:lnTo>
                  <a:lnTo>
                    <a:pt x="467" y="668"/>
                  </a:lnTo>
                  <a:lnTo>
                    <a:pt x="641" y="626"/>
                  </a:lnTo>
                  <a:lnTo>
                    <a:pt x="719" y="573"/>
                  </a:lnTo>
                  <a:lnTo>
                    <a:pt x="803" y="447"/>
                  </a:lnTo>
                  <a:lnTo>
                    <a:pt x="809" y="316"/>
                  </a:lnTo>
                  <a:lnTo>
                    <a:pt x="785" y="208"/>
                  </a:lnTo>
                  <a:lnTo>
                    <a:pt x="683" y="101"/>
                  </a:lnTo>
                  <a:lnTo>
                    <a:pt x="581" y="59"/>
                  </a:lnTo>
                  <a:lnTo>
                    <a:pt x="503" y="12"/>
                  </a:lnTo>
                  <a:lnTo>
                    <a:pt x="431" y="0"/>
                  </a:lnTo>
                  <a:lnTo>
                    <a:pt x="509" y="41"/>
                  </a:lnTo>
                  <a:lnTo>
                    <a:pt x="587" y="77"/>
                  </a:lnTo>
                  <a:lnTo>
                    <a:pt x="647" y="119"/>
                  </a:lnTo>
                  <a:lnTo>
                    <a:pt x="695" y="149"/>
                  </a:lnTo>
                  <a:lnTo>
                    <a:pt x="773" y="382"/>
                  </a:lnTo>
                  <a:lnTo>
                    <a:pt x="701" y="364"/>
                  </a:lnTo>
                  <a:lnTo>
                    <a:pt x="563" y="328"/>
                  </a:lnTo>
                  <a:lnTo>
                    <a:pt x="467" y="328"/>
                  </a:lnTo>
                  <a:lnTo>
                    <a:pt x="413" y="298"/>
                  </a:lnTo>
                  <a:lnTo>
                    <a:pt x="324" y="304"/>
                  </a:lnTo>
                  <a:lnTo>
                    <a:pt x="258" y="316"/>
                  </a:lnTo>
                  <a:lnTo>
                    <a:pt x="180" y="364"/>
                  </a:lnTo>
                  <a:lnTo>
                    <a:pt x="120" y="405"/>
                  </a:lnTo>
                  <a:lnTo>
                    <a:pt x="48" y="435"/>
                  </a:lnTo>
                  <a:lnTo>
                    <a:pt x="24" y="471"/>
                  </a:lnTo>
                  <a:lnTo>
                    <a:pt x="0" y="573"/>
                  </a:lnTo>
                </a:path>
              </a:pathLst>
            </a:custGeom>
            <a:noFill/>
            <a:ln w="12700" cap="rnd" cmpd="sng">
              <a:solidFill>
                <a:srgbClr val="D8D8B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17" name="Line 98"/>
            <p:cNvSpPr>
              <a:spLocks noChangeShapeType="1"/>
            </p:cNvSpPr>
            <p:nvPr/>
          </p:nvSpPr>
          <p:spPr bwMode="auto">
            <a:xfrm flipV="1">
              <a:off x="4791127" y="3338399"/>
              <a:ext cx="795388" cy="1895613"/>
            </a:xfrm>
            <a:prstGeom prst="line">
              <a:avLst/>
            </a:prstGeom>
            <a:noFill/>
            <a:ln w="12700">
              <a:solidFill>
                <a:schemeClr val="tx1"/>
              </a:solidFill>
              <a:prstDash val="lgDash"/>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18" name="Line 99"/>
            <p:cNvSpPr>
              <a:spLocks noChangeShapeType="1"/>
            </p:cNvSpPr>
            <p:nvPr/>
          </p:nvSpPr>
          <p:spPr bwMode="auto">
            <a:xfrm flipH="1">
              <a:off x="4961567" y="3622741"/>
              <a:ext cx="397694" cy="947807"/>
            </a:xfrm>
            <a:prstGeom prst="line">
              <a:avLst/>
            </a:prstGeom>
            <a:noFill/>
            <a:ln w="12700">
              <a:solidFill>
                <a:schemeClr val="tx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grpSp>
      <p:grpSp>
        <p:nvGrpSpPr>
          <p:cNvPr id="2" name="Group 1"/>
          <p:cNvGrpSpPr/>
          <p:nvPr/>
        </p:nvGrpSpPr>
        <p:grpSpPr>
          <a:xfrm>
            <a:off x="4317466" y="2656486"/>
            <a:ext cx="4028720" cy="3058514"/>
            <a:chOff x="5756622" y="2398981"/>
            <a:chExt cx="5371626" cy="4078019"/>
          </a:xfrm>
        </p:grpSpPr>
        <p:pic>
          <p:nvPicPr>
            <p:cNvPr id="38" name="Picture 119" descr="na01532_"/>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56622" y="2398981"/>
              <a:ext cx="1841253" cy="1062348"/>
            </a:xfrm>
            <a:prstGeom prst="rect">
              <a:avLst/>
            </a:prstGeom>
            <a:noFill/>
            <a:extLst>
              <a:ext uri="{909E8E84-426E-40DD-AFC4-6F175D3DCCD1}">
                <a14:hiddenFill xmlns:a14="http://schemas.microsoft.com/office/drawing/2010/main">
                  <a:solidFill>
                    <a:srgbClr val="FFFFFF"/>
                  </a:solidFill>
                </a14:hiddenFill>
              </a:ext>
            </a:extLst>
          </p:spPr>
        </p:pic>
        <p:grpSp>
          <p:nvGrpSpPr>
            <p:cNvPr id="19" name="Group 100"/>
            <p:cNvGrpSpPr>
              <a:grpSpLocks/>
            </p:cNvGrpSpPr>
            <p:nvPr/>
          </p:nvGrpSpPr>
          <p:grpSpPr bwMode="auto">
            <a:xfrm>
              <a:off x="6157914" y="3184380"/>
              <a:ext cx="4970334" cy="3292620"/>
              <a:chOff x="840" y="390"/>
              <a:chExt cx="4170" cy="1712"/>
            </a:xfrm>
          </p:grpSpPr>
          <p:sp>
            <p:nvSpPr>
              <p:cNvPr id="20" name="Freeform 101"/>
              <p:cNvSpPr>
                <a:spLocks/>
              </p:cNvSpPr>
              <p:nvPr/>
            </p:nvSpPr>
            <p:spPr bwMode="auto">
              <a:xfrm>
                <a:off x="840" y="432"/>
                <a:ext cx="1439" cy="91"/>
              </a:xfrm>
              <a:custGeom>
                <a:avLst/>
                <a:gdLst>
                  <a:gd name="T0" fmla="*/ 0 w 1439"/>
                  <a:gd name="T1" fmla="*/ 90 h 91"/>
                  <a:gd name="T2" fmla="*/ 1438 w 1439"/>
                  <a:gd name="T3" fmla="*/ 90 h 91"/>
                  <a:gd name="T4" fmla="*/ 1354 w 1439"/>
                  <a:gd name="T5" fmla="*/ 84 h 91"/>
                  <a:gd name="T6" fmla="*/ 1414 w 1439"/>
                  <a:gd name="T7" fmla="*/ 18 h 91"/>
                  <a:gd name="T8" fmla="*/ 1354 w 1439"/>
                  <a:gd name="T9" fmla="*/ 78 h 91"/>
                  <a:gd name="T10" fmla="*/ 1342 w 1439"/>
                  <a:gd name="T11" fmla="*/ 18 h 91"/>
                  <a:gd name="T12" fmla="*/ 1342 w 1439"/>
                  <a:gd name="T13" fmla="*/ 78 h 91"/>
                  <a:gd name="T14" fmla="*/ 1144 w 1439"/>
                  <a:gd name="T15" fmla="*/ 84 h 91"/>
                  <a:gd name="T16" fmla="*/ 1168 w 1439"/>
                  <a:gd name="T17" fmla="*/ 6 h 91"/>
                  <a:gd name="T18" fmla="*/ 1138 w 1439"/>
                  <a:gd name="T19" fmla="*/ 78 h 91"/>
                  <a:gd name="T20" fmla="*/ 1072 w 1439"/>
                  <a:gd name="T21" fmla="*/ 18 h 91"/>
                  <a:gd name="T22" fmla="*/ 1138 w 1439"/>
                  <a:gd name="T23" fmla="*/ 84 h 91"/>
                  <a:gd name="T24" fmla="*/ 791 w 1439"/>
                  <a:gd name="T25" fmla="*/ 84 h 91"/>
                  <a:gd name="T26" fmla="*/ 875 w 1439"/>
                  <a:gd name="T27" fmla="*/ 24 h 91"/>
                  <a:gd name="T28" fmla="*/ 785 w 1439"/>
                  <a:gd name="T29" fmla="*/ 78 h 91"/>
                  <a:gd name="T30" fmla="*/ 803 w 1439"/>
                  <a:gd name="T31" fmla="*/ 0 h 91"/>
                  <a:gd name="T32" fmla="*/ 779 w 1439"/>
                  <a:gd name="T33" fmla="*/ 78 h 91"/>
                  <a:gd name="T34" fmla="*/ 749 w 1439"/>
                  <a:gd name="T35" fmla="*/ 42 h 91"/>
                  <a:gd name="T36" fmla="*/ 773 w 1439"/>
                  <a:gd name="T37" fmla="*/ 84 h 91"/>
                  <a:gd name="T38" fmla="*/ 288 w 1439"/>
                  <a:gd name="T39" fmla="*/ 90 h 91"/>
                  <a:gd name="T40" fmla="*/ 359 w 1439"/>
                  <a:gd name="T41" fmla="*/ 18 h 91"/>
                  <a:gd name="T42" fmla="*/ 282 w 1439"/>
                  <a:gd name="T43" fmla="*/ 78 h 91"/>
                  <a:gd name="T44" fmla="*/ 288 w 1439"/>
                  <a:gd name="T45" fmla="*/ 18 h 91"/>
                  <a:gd name="T46" fmla="*/ 276 w 1439"/>
                  <a:gd name="T47" fmla="*/ 78 h 91"/>
                  <a:gd name="T48" fmla="*/ 204 w 1439"/>
                  <a:gd name="T49" fmla="*/ 24 h 91"/>
                  <a:gd name="T50" fmla="*/ 270 w 1439"/>
                  <a:gd name="T51" fmla="*/ 84 h 91"/>
                  <a:gd name="T52" fmla="*/ 0 w 1439"/>
                  <a:gd name="T53" fmla="*/ 90 h 91"/>
                  <a:gd name="T54" fmla="*/ 0 w 1439"/>
                  <a:gd name="T55" fmla="*/ 9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39" h="91">
                    <a:moveTo>
                      <a:pt x="0" y="90"/>
                    </a:moveTo>
                    <a:lnTo>
                      <a:pt x="1438" y="90"/>
                    </a:lnTo>
                    <a:lnTo>
                      <a:pt x="1354" y="84"/>
                    </a:lnTo>
                    <a:lnTo>
                      <a:pt x="1414" y="18"/>
                    </a:lnTo>
                    <a:lnTo>
                      <a:pt x="1354" y="78"/>
                    </a:lnTo>
                    <a:lnTo>
                      <a:pt x="1342" y="18"/>
                    </a:lnTo>
                    <a:lnTo>
                      <a:pt x="1342" y="78"/>
                    </a:lnTo>
                    <a:lnTo>
                      <a:pt x="1144" y="84"/>
                    </a:lnTo>
                    <a:lnTo>
                      <a:pt x="1168" y="6"/>
                    </a:lnTo>
                    <a:lnTo>
                      <a:pt x="1138" y="78"/>
                    </a:lnTo>
                    <a:lnTo>
                      <a:pt x="1072" y="18"/>
                    </a:lnTo>
                    <a:lnTo>
                      <a:pt x="1138" y="84"/>
                    </a:lnTo>
                    <a:lnTo>
                      <a:pt x="791" y="84"/>
                    </a:lnTo>
                    <a:lnTo>
                      <a:pt x="875" y="24"/>
                    </a:lnTo>
                    <a:lnTo>
                      <a:pt x="785" y="78"/>
                    </a:lnTo>
                    <a:lnTo>
                      <a:pt x="803" y="0"/>
                    </a:lnTo>
                    <a:lnTo>
                      <a:pt x="779" y="78"/>
                    </a:lnTo>
                    <a:lnTo>
                      <a:pt x="749" y="42"/>
                    </a:lnTo>
                    <a:lnTo>
                      <a:pt x="773" y="84"/>
                    </a:lnTo>
                    <a:lnTo>
                      <a:pt x="288" y="90"/>
                    </a:lnTo>
                    <a:lnTo>
                      <a:pt x="359" y="18"/>
                    </a:lnTo>
                    <a:lnTo>
                      <a:pt x="282" y="78"/>
                    </a:lnTo>
                    <a:lnTo>
                      <a:pt x="288" y="18"/>
                    </a:lnTo>
                    <a:lnTo>
                      <a:pt x="276" y="78"/>
                    </a:lnTo>
                    <a:lnTo>
                      <a:pt x="204" y="24"/>
                    </a:lnTo>
                    <a:lnTo>
                      <a:pt x="270" y="84"/>
                    </a:lnTo>
                    <a:lnTo>
                      <a:pt x="0" y="90"/>
                    </a:lnTo>
                    <a:lnTo>
                      <a:pt x="0" y="90"/>
                    </a:lnTo>
                  </a:path>
                </a:pathLst>
              </a:custGeom>
              <a:solidFill>
                <a:srgbClr val="00FF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21" name="Freeform 102"/>
              <p:cNvSpPr>
                <a:spLocks/>
              </p:cNvSpPr>
              <p:nvPr/>
            </p:nvSpPr>
            <p:spPr bwMode="auto">
              <a:xfrm>
                <a:off x="840" y="432"/>
                <a:ext cx="1439" cy="91"/>
              </a:xfrm>
              <a:custGeom>
                <a:avLst/>
                <a:gdLst>
                  <a:gd name="T0" fmla="*/ 0 w 1439"/>
                  <a:gd name="T1" fmla="*/ 90 h 91"/>
                  <a:gd name="T2" fmla="*/ 1438 w 1439"/>
                  <a:gd name="T3" fmla="*/ 90 h 91"/>
                  <a:gd name="T4" fmla="*/ 1354 w 1439"/>
                  <a:gd name="T5" fmla="*/ 84 h 91"/>
                  <a:gd name="T6" fmla="*/ 1414 w 1439"/>
                  <a:gd name="T7" fmla="*/ 18 h 91"/>
                  <a:gd name="T8" fmla="*/ 1354 w 1439"/>
                  <a:gd name="T9" fmla="*/ 78 h 91"/>
                  <a:gd name="T10" fmla="*/ 1342 w 1439"/>
                  <a:gd name="T11" fmla="*/ 18 h 91"/>
                  <a:gd name="T12" fmla="*/ 1342 w 1439"/>
                  <a:gd name="T13" fmla="*/ 78 h 91"/>
                  <a:gd name="T14" fmla="*/ 1144 w 1439"/>
                  <a:gd name="T15" fmla="*/ 84 h 91"/>
                  <a:gd name="T16" fmla="*/ 1168 w 1439"/>
                  <a:gd name="T17" fmla="*/ 6 h 91"/>
                  <a:gd name="T18" fmla="*/ 1138 w 1439"/>
                  <a:gd name="T19" fmla="*/ 78 h 91"/>
                  <a:gd name="T20" fmla="*/ 1072 w 1439"/>
                  <a:gd name="T21" fmla="*/ 18 h 91"/>
                  <a:gd name="T22" fmla="*/ 1138 w 1439"/>
                  <a:gd name="T23" fmla="*/ 84 h 91"/>
                  <a:gd name="T24" fmla="*/ 791 w 1439"/>
                  <a:gd name="T25" fmla="*/ 84 h 91"/>
                  <a:gd name="T26" fmla="*/ 875 w 1439"/>
                  <a:gd name="T27" fmla="*/ 24 h 91"/>
                  <a:gd name="T28" fmla="*/ 785 w 1439"/>
                  <a:gd name="T29" fmla="*/ 78 h 91"/>
                  <a:gd name="T30" fmla="*/ 803 w 1439"/>
                  <a:gd name="T31" fmla="*/ 0 h 91"/>
                  <a:gd name="T32" fmla="*/ 779 w 1439"/>
                  <a:gd name="T33" fmla="*/ 78 h 91"/>
                  <a:gd name="T34" fmla="*/ 749 w 1439"/>
                  <a:gd name="T35" fmla="*/ 42 h 91"/>
                  <a:gd name="T36" fmla="*/ 773 w 1439"/>
                  <a:gd name="T37" fmla="*/ 84 h 91"/>
                  <a:gd name="T38" fmla="*/ 288 w 1439"/>
                  <a:gd name="T39" fmla="*/ 90 h 91"/>
                  <a:gd name="T40" fmla="*/ 359 w 1439"/>
                  <a:gd name="T41" fmla="*/ 18 h 91"/>
                  <a:gd name="T42" fmla="*/ 282 w 1439"/>
                  <a:gd name="T43" fmla="*/ 78 h 91"/>
                  <a:gd name="T44" fmla="*/ 288 w 1439"/>
                  <a:gd name="T45" fmla="*/ 18 h 91"/>
                  <a:gd name="T46" fmla="*/ 276 w 1439"/>
                  <a:gd name="T47" fmla="*/ 78 h 91"/>
                  <a:gd name="T48" fmla="*/ 204 w 1439"/>
                  <a:gd name="T49" fmla="*/ 24 h 91"/>
                  <a:gd name="T50" fmla="*/ 270 w 1439"/>
                  <a:gd name="T51" fmla="*/ 84 h 91"/>
                  <a:gd name="T52" fmla="*/ 0 w 1439"/>
                  <a:gd name="T53" fmla="*/ 9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39" h="91">
                    <a:moveTo>
                      <a:pt x="0" y="90"/>
                    </a:moveTo>
                    <a:lnTo>
                      <a:pt x="1438" y="90"/>
                    </a:lnTo>
                    <a:lnTo>
                      <a:pt x="1354" y="84"/>
                    </a:lnTo>
                    <a:lnTo>
                      <a:pt x="1414" y="18"/>
                    </a:lnTo>
                    <a:lnTo>
                      <a:pt x="1354" y="78"/>
                    </a:lnTo>
                    <a:lnTo>
                      <a:pt x="1342" y="18"/>
                    </a:lnTo>
                    <a:lnTo>
                      <a:pt x="1342" y="78"/>
                    </a:lnTo>
                    <a:lnTo>
                      <a:pt x="1144" y="84"/>
                    </a:lnTo>
                    <a:lnTo>
                      <a:pt x="1168" y="6"/>
                    </a:lnTo>
                    <a:lnTo>
                      <a:pt x="1138" y="78"/>
                    </a:lnTo>
                    <a:lnTo>
                      <a:pt x="1072" y="18"/>
                    </a:lnTo>
                    <a:lnTo>
                      <a:pt x="1138" y="84"/>
                    </a:lnTo>
                    <a:lnTo>
                      <a:pt x="791" y="84"/>
                    </a:lnTo>
                    <a:lnTo>
                      <a:pt x="875" y="24"/>
                    </a:lnTo>
                    <a:lnTo>
                      <a:pt x="785" y="78"/>
                    </a:lnTo>
                    <a:lnTo>
                      <a:pt x="803" y="0"/>
                    </a:lnTo>
                    <a:lnTo>
                      <a:pt x="779" y="78"/>
                    </a:lnTo>
                    <a:lnTo>
                      <a:pt x="749" y="42"/>
                    </a:lnTo>
                    <a:lnTo>
                      <a:pt x="773" y="84"/>
                    </a:lnTo>
                    <a:lnTo>
                      <a:pt x="288" y="90"/>
                    </a:lnTo>
                    <a:lnTo>
                      <a:pt x="359" y="18"/>
                    </a:lnTo>
                    <a:lnTo>
                      <a:pt x="282" y="78"/>
                    </a:lnTo>
                    <a:lnTo>
                      <a:pt x="288" y="18"/>
                    </a:lnTo>
                    <a:lnTo>
                      <a:pt x="276" y="78"/>
                    </a:lnTo>
                    <a:lnTo>
                      <a:pt x="204" y="24"/>
                    </a:lnTo>
                    <a:lnTo>
                      <a:pt x="270" y="84"/>
                    </a:lnTo>
                    <a:lnTo>
                      <a:pt x="0" y="90"/>
                    </a:lnTo>
                  </a:path>
                </a:pathLst>
              </a:custGeom>
              <a:noFill/>
              <a:ln w="12700" cap="rnd" cmpd="sng">
                <a:solidFill>
                  <a:srgbClr val="00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22" name="Freeform 103"/>
              <p:cNvSpPr>
                <a:spLocks/>
              </p:cNvSpPr>
              <p:nvPr/>
            </p:nvSpPr>
            <p:spPr bwMode="auto">
              <a:xfrm>
                <a:off x="2320" y="450"/>
                <a:ext cx="390" cy="73"/>
              </a:xfrm>
              <a:custGeom>
                <a:avLst/>
                <a:gdLst>
                  <a:gd name="T0" fmla="*/ 389 w 390"/>
                  <a:gd name="T1" fmla="*/ 72 h 73"/>
                  <a:gd name="T2" fmla="*/ 0 w 390"/>
                  <a:gd name="T3" fmla="*/ 72 h 73"/>
                  <a:gd name="T4" fmla="*/ 161 w 390"/>
                  <a:gd name="T5" fmla="*/ 66 h 73"/>
                  <a:gd name="T6" fmla="*/ 125 w 390"/>
                  <a:gd name="T7" fmla="*/ 24 h 73"/>
                  <a:gd name="T8" fmla="*/ 167 w 390"/>
                  <a:gd name="T9" fmla="*/ 66 h 73"/>
                  <a:gd name="T10" fmla="*/ 167 w 390"/>
                  <a:gd name="T11" fmla="*/ 36 h 73"/>
                  <a:gd name="T12" fmla="*/ 173 w 390"/>
                  <a:gd name="T13" fmla="*/ 66 h 73"/>
                  <a:gd name="T14" fmla="*/ 251 w 390"/>
                  <a:gd name="T15" fmla="*/ 0 h 73"/>
                  <a:gd name="T16" fmla="*/ 185 w 390"/>
                  <a:gd name="T17" fmla="*/ 60 h 73"/>
                  <a:gd name="T18" fmla="*/ 389 w 390"/>
                  <a:gd name="T19" fmla="*/ 72 h 73"/>
                  <a:gd name="T20" fmla="*/ 389 w 390"/>
                  <a:gd name="T21" fmla="*/ 72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0" h="73">
                    <a:moveTo>
                      <a:pt x="389" y="72"/>
                    </a:moveTo>
                    <a:lnTo>
                      <a:pt x="0" y="72"/>
                    </a:lnTo>
                    <a:lnTo>
                      <a:pt x="161" y="66"/>
                    </a:lnTo>
                    <a:lnTo>
                      <a:pt x="125" y="24"/>
                    </a:lnTo>
                    <a:lnTo>
                      <a:pt x="167" y="66"/>
                    </a:lnTo>
                    <a:lnTo>
                      <a:pt x="167" y="36"/>
                    </a:lnTo>
                    <a:lnTo>
                      <a:pt x="173" y="66"/>
                    </a:lnTo>
                    <a:lnTo>
                      <a:pt x="251" y="0"/>
                    </a:lnTo>
                    <a:lnTo>
                      <a:pt x="185" y="60"/>
                    </a:lnTo>
                    <a:lnTo>
                      <a:pt x="389" y="72"/>
                    </a:lnTo>
                    <a:lnTo>
                      <a:pt x="389" y="72"/>
                    </a:lnTo>
                  </a:path>
                </a:pathLst>
              </a:custGeom>
              <a:solidFill>
                <a:srgbClr val="00FF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23" name="Freeform 104"/>
              <p:cNvSpPr>
                <a:spLocks/>
              </p:cNvSpPr>
              <p:nvPr/>
            </p:nvSpPr>
            <p:spPr bwMode="auto">
              <a:xfrm>
                <a:off x="2320" y="450"/>
                <a:ext cx="390" cy="73"/>
              </a:xfrm>
              <a:custGeom>
                <a:avLst/>
                <a:gdLst>
                  <a:gd name="T0" fmla="*/ 389 w 390"/>
                  <a:gd name="T1" fmla="*/ 72 h 73"/>
                  <a:gd name="T2" fmla="*/ 0 w 390"/>
                  <a:gd name="T3" fmla="*/ 72 h 73"/>
                  <a:gd name="T4" fmla="*/ 161 w 390"/>
                  <a:gd name="T5" fmla="*/ 66 h 73"/>
                  <a:gd name="T6" fmla="*/ 125 w 390"/>
                  <a:gd name="T7" fmla="*/ 24 h 73"/>
                  <a:gd name="T8" fmla="*/ 167 w 390"/>
                  <a:gd name="T9" fmla="*/ 66 h 73"/>
                  <a:gd name="T10" fmla="*/ 167 w 390"/>
                  <a:gd name="T11" fmla="*/ 36 h 73"/>
                  <a:gd name="T12" fmla="*/ 173 w 390"/>
                  <a:gd name="T13" fmla="*/ 66 h 73"/>
                  <a:gd name="T14" fmla="*/ 251 w 390"/>
                  <a:gd name="T15" fmla="*/ 0 h 73"/>
                  <a:gd name="T16" fmla="*/ 185 w 390"/>
                  <a:gd name="T17" fmla="*/ 60 h 73"/>
                  <a:gd name="T18" fmla="*/ 389 w 390"/>
                  <a:gd name="T19" fmla="*/ 72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73">
                    <a:moveTo>
                      <a:pt x="389" y="72"/>
                    </a:moveTo>
                    <a:lnTo>
                      <a:pt x="0" y="72"/>
                    </a:lnTo>
                    <a:lnTo>
                      <a:pt x="161" y="66"/>
                    </a:lnTo>
                    <a:lnTo>
                      <a:pt x="125" y="24"/>
                    </a:lnTo>
                    <a:lnTo>
                      <a:pt x="167" y="66"/>
                    </a:lnTo>
                    <a:lnTo>
                      <a:pt x="167" y="36"/>
                    </a:lnTo>
                    <a:lnTo>
                      <a:pt x="173" y="66"/>
                    </a:lnTo>
                    <a:lnTo>
                      <a:pt x="251" y="0"/>
                    </a:lnTo>
                    <a:lnTo>
                      <a:pt x="185" y="60"/>
                    </a:lnTo>
                    <a:lnTo>
                      <a:pt x="389" y="72"/>
                    </a:lnTo>
                  </a:path>
                </a:pathLst>
              </a:custGeom>
              <a:noFill/>
              <a:ln w="12700" cap="rnd" cmpd="sng">
                <a:solidFill>
                  <a:srgbClr val="00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24" name="Freeform 105"/>
              <p:cNvSpPr>
                <a:spLocks/>
              </p:cNvSpPr>
              <p:nvPr/>
            </p:nvSpPr>
            <p:spPr bwMode="auto">
              <a:xfrm>
                <a:off x="840" y="522"/>
                <a:ext cx="4170" cy="1580"/>
              </a:xfrm>
              <a:custGeom>
                <a:avLst/>
                <a:gdLst>
                  <a:gd name="T0" fmla="*/ 4169 w 4170"/>
                  <a:gd name="T1" fmla="*/ 0 h 1580"/>
                  <a:gd name="T2" fmla="*/ 4169 w 4170"/>
                  <a:gd name="T3" fmla="*/ 1579 h 1580"/>
                  <a:gd name="T4" fmla="*/ 0 w 4170"/>
                  <a:gd name="T5" fmla="*/ 1579 h 1580"/>
                  <a:gd name="T6" fmla="*/ 0 w 4170"/>
                  <a:gd name="T7" fmla="*/ 0 h 1580"/>
                  <a:gd name="T8" fmla="*/ 1869 w 4170"/>
                  <a:gd name="T9" fmla="*/ 0 h 1580"/>
                  <a:gd name="T10" fmla="*/ 1869 w 4170"/>
                  <a:gd name="T11" fmla="*/ 1292 h 1580"/>
                  <a:gd name="T12" fmla="*/ 2731 w 4170"/>
                  <a:gd name="T13" fmla="*/ 1292 h 1580"/>
                  <a:gd name="T14" fmla="*/ 2845 w 4170"/>
                  <a:gd name="T15" fmla="*/ 1244 h 1580"/>
                  <a:gd name="T16" fmla="*/ 2959 w 4170"/>
                  <a:gd name="T17" fmla="*/ 1190 h 1580"/>
                  <a:gd name="T18" fmla="*/ 3103 w 4170"/>
                  <a:gd name="T19" fmla="*/ 1118 h 1580"/>
                  <a:gd name="T20" fmla="*/ 3259 w 4170"/>
                  <a:gd name="T21" fmla="*/ 1029 h 1580"/>
                  <a:gd name="T22" fmla="*/ 3390 w 4170"/>
                  <a:gd name="T23" fmla="*/ 939 h 1580"/>
                  <a:gd name="T24" fmla="*/ 3510 w 4170"/>
                  <a:gd name="T25" fmla="*/ 795 h 1580"/>
                  <a:gd name="T26" fmla="*/ 3618 w 4170"/>
                  <a:gd name="T27" fmla="*/ 640 h 1580"/>
                  <a:gd name="T28" fmla="*/ 3672 w 4170"/>
                  <a:gd name="T29" fmla="*/ 544 h 1580"/>
                  <a:gd name="T30" fmla="*/ 3726 w 4170"/>
                  <a:gd name="T31" fmla="*/ 400 h 1580"/>
                  <a:gd name="T32" fmla="*/ 3768 w 4170"/>
                  <a:gd name="T33" fmla="*/ 299 h 1580"/>
                  <a:gd name="T34" fmla="*/ 3798 w 4170"/>
                  <a:gd name="T35" fmla="*/ 185 h 1580"/>
                  <a:gd name="T36" fmla="*/ 3798 w 4170"/>
                  <a:gd name="T37" fmla="*/ 77 h 1580"/>
                  <a:gd name="T38" fmla="*/ 3810 w 4170"/>
                  <a:gd name="T39" fmla="*/ 0 h 1580"/>
                  <a:gd name="T40" fmla="*/ 4169 w 4170"/>
                  <a:gd name="T41" fmla="*/ 0 h 1580"/>
                  <a:gd name="T42" fmla="*/ 4169 w 4170"/>
                  <a:gd name="T43" fmla="*/ 0 h 1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170" h="1580">
                    <a:moveTo>
                      <a:pt x="4169" y="0"/>
                    </a:moveTo>
                    <a:lnTo>
                      <a:pt x="4169" y="1579"/>
                    </a:lnTo>
                    <a:lnTo>
                      <a:pt x="0" y="1579"/>
                    </a:lnTo>
                    <a:lnTo>
                      <a:pt x="0" y="0"/>
                    </a:lnTo>
                    <a:lnTo>
                      <a:pt x="1869" y="0"/>
                    </a:lnTo>
                    <a:lnTo>
                      <a:pt x="1869" y="1292"/>
                    </a:lnTo>
                    <a:lnTo>
                      <a:pt x="2731" y="1292"/>
                    </a:lnTo>
                    <a:lnTo>
                      <a:pt x="2845" y="1244"/>
                    </a:lnTo>
                    <a:lnTo>
                      <a:pt x="2959" y="1190"/>
                    </a:lnTo>
                    <a:lnTo>
                      <a:pt x="3103" y="1118"/>
                    </a:lnTo>
                    <a:lnTo>
                      <a:pt x="3259" y="1029"/>
                    </a:lnTo>
                    <a:lnTo>
                      <a:pt x="3390" y="939"/>
                    </a:lnTo>
                    <a:lnTo>
                      <a:pt x="3510" y="795"/>
                    </a:lnTo>
                    <a:lnTo>
                      <a:pt x="3618" y="640"/>
                    </a:lnTo>
                    <a:lnTo>
                      <a:pt x="3672" y="544"/>
                    </a:lnTo>
                    <a:lnTo>
                      <a:pt x="3726" y="400"/>
                    </a:lnTo>
                    <a:lnTo>
                      <a:pt x="3768" y="299"/>
                    </a:lnTo>
                    <a:lnTo>
                      <a:pt x="3798" y="185"/>
                    </a:lnTo>
                    <a:lnTo>
                      <a:pt x="3798" y="77"/>
                    </a:lnTo>
                    <a:lnTo>
                      <a:pt x="3810" y="0"/>
                    </a:lnTo>
                    <a:lnTo>
                      <a:pt x="4169" y="0"/>
                    </a:lnTo>
                    <a:lnTo>
                      <a:pt x="4169" y="0"/>
                    </a:lnTo>
                  </a:path>
                </a:pathLst>
              </a:custGeom>
              <a:solidFill>
                <a:srgbClr val="DB937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25" name="Freeform 106"/>
              <p:cNvSpPr>
                <a:spLocks/>
              </p:cNvSpPr>
              <p:nvPr/>
            </p:nvSpPr>
            <p:spPr bwMode="auto">
              <a:xfrm>
                <a:off x="840" y="522"/>
                <a:ext cx="4170" cy="1580"/>
              </a:xfrm>
              <a:custGeom>
                <a:avLst/>
                <a:gdLst>
                  <a:gd name="T0" fmla="*/ 4169 w 4170"/>
                  <a:gd name="T1" fmla="*/ 0 h 1580"/>
                  <a:gd name="T2" fmla="*/ 4169 w 4170"/>
                  <a:gd name="T3" fmla="*/ 1579 h 1580"/>
                  <a:gd name="T4" fmla="*/ 0 w 4170"/>
                  <a:gd name="T5" fmla="*/ 1579 h 1580"/>
                  <a:gd name="T6" fmla="*/ 0 w 4170"/>
                  <a:gd name="T7" fmla="*/ 0 h 1580"/>
                  <a:gd name="T8" fmla="*/ 1869 w 4170"/>
                  <a:gd name="T9" fmla="*/ 0 h 1580"/>
                  <a:gd name="T10" fmla="*/ 1869 w 4170"/>
                  <a:gd name="T11" fmla="*/ 1292 h 1580"/>
                  <a:gd name="T12" fmla="*/ 2731 w 4170"/>
                  <a:gd name="T13" fmla="*/ 1292 h 1580"/>
                  <a:gd name="T14" fmla="*/ 2845 w 4170"/>
                  <a:gd name="T15" fmla="*/ 1244 h 1580"/>
                  <a:gd name="T16" fmla="*/ 2959 w 4170"/>
                  <a:gd name="T17" fmla="*/ 1190 h 1580"/>
                  <a:gd name="T18" fmla="*/ 3103 w 4170"/>
                  <a:gd name="T19" fmla="*/ 1118 h 1580"/>
                  <a:gd name="T20" fmla="*/ 3259 w 4170"/>
                  <a:gd name="T21" fmla="*/ 1029 h 1580"/>
                  <a:gd name="T22" fmla="*/ 3390 w 4170"/>
                  <a:gd name="T23" fmla="*/ 939 h 1580"/>
                  <a:gd name="T24" fmla="*/ 3510 w 4170"/>
                  <a:gd name="T25" fmla="*/ 795 h 1580"/>
                  <a:gd name="T26" fmla="*/ 3618 w 4170"/>
                  <a:gd name="T27" fmla="*/ 640 h 1580"/>
                  <a:gd name="T28" fmla="*/ 3672 w 4170"/>
                  <a:gd name="T29" fmla="*/ 544 h 1580"/>
                  <a:gd name="T30" fmla="*/ 3726 w 4170"/>
                  <a:gd name="T31" fmla="*/ 400 h 1580"/>
                  <a:gd name="T32" fmla="*/ 3768 w 4170"/>
                  <a:gd name="T33" fmla="*/ 299 h 1580"/>
                  <a:gd name="T34" fmla="*/ 3798 w 4170"/>
                  <a:gd name="T35" fmla="*/ 185 h 1580"/>
                  <a:gd name="T36" fmla="*/ 3798 w 4170"/>
                  <a:gd name="T37" fmla="*/ 77 h 1580"/>
                  <a:gd name="T38" fmla="*/ 3810 w 4170"/>
                  <a:gd name="T39" fmla="*/ 0 h 1580"/>
                  <a:gd name="T40" fmla="*/ 4169 w 4170"/>
                  <a:gd name="T41" fmla="*/ 0 h 1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170" h="1580">
                    <a:moveTo>
                      <a:pt x="4169" y="0"/>
                    </a:moveTo>
                    <a:lnTo>
                      <a:pt x="4169" y="1579"/>
                    </a:lnTo>
                    <a:lnTo>
                      <a:pt x="0" y="1579"/>
                    </a:lnTo>
                    <a:lnTo>
                      <a:pt x="0" y="0"/>
                    </a:lnTo>
                    <a:lnTo>
                      <a:pt x="1869" y="0"/>
                    </a:lnTo>
                    <a:lnTo>
                      <a:pt x="1869" y="1292"/>
                    </a:lnTo>
                    <a:lnTo>
                      <a:pt x="2731" y="1292"/>
                    </a:lnTo>
                    <a:lnTo>
                      <a:pt x="2845" y="1244"/>
                    </a:lnTo>
                    <a:lnTo>
                      <a:pt x="2959" y="1190"/>
                    </a:lnTo>
                    <a:lnTo>
                      <a:pt x="3103" y="1118"/>
                    </a:lnTo>
                    <a:lnTo>
                      <a:pt x="3259" y="1029"/>
                    </a:lnTo>
                    <a:lnTo>
                      <a:pt x="3390" y="939"/>
                    </a:lnTo>
                    <a:lnTo>
                      <a:pt x="3510" y="795"/>
                    </a:lnTo>
                    <a:lnTo>
                      <a:pt x="3618" y="640"/>
                    </a:lnTo>
                    <a:lnTo>
                      <a:pt x="3672" y="544"/>
                    </a:lnTo>
                    <a:lnTo>
                      <a:pt x="3726" y="400"/>
                    </a:lnTo>
                    <a:lnTo>
                      <a:pt x="3768" y="299"/>
                    </a:lnTo>
                    <a:lnTo>
                      <a:pt x="3798" y="185"/>
                    </a:lnTo>
                    <a:lnTo>
                      <a:pt x="3798" y="77"/>
                    </a:lnTo>
                    <a:lnTo>
                      <a:pt x="3810" y="0"/>
                    </a:lnTo>
                    <a:lnTo>
                      <a:pt x="4169" y="0"/>
                    </a:lnTo>
                  </a:path>
                </a:pathLst>
              </a:custGeom>
              <a:noFill/>
              <a:ln w="12700" cap="rnd" cmpd="sng">
                <a:solidFill>
                  <a:srgbClr val="DB937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26" name="Freeform 107"/>
              <p:cNvSpPr>
                <a:spLocks/>
              </p:cNvSpPr>
              <p:nvPr/>
            </p:nvSpPr>
            <p:spPr bwMode="auto">
              <a:xfrm>
                <a:off x="3152" y="581"/>
                <a:ext cx="1403" cy="1168"/>
              </a:xfrm>
              <a:custGeom>
                <a:avLst/>
                <a:gdLst>
                  <a:gd name="T0" fmla="*/ 216 w 1403"/>
                  <a:gd name="T1" fmla="*/ 0 h 1168"/>
                  <a:gd name="T2" fmla="*/ 0 w 1403"/>
                  <a:gd name="T3" fmla="*/ 1119 h 1168"/>
                  <a:gd name="T4" fmla="*/ 150 w 1403"/>
                  <a:gd name="T5" fmla="*/ 1155 h 1168"/>
                  <a:gd name="T6" fmla="*/ 294 w 1403"/>
                  <a:gd name="T7" fmla="*/ 1167 h 1168"/>
                  <a:gd name="T8" fmla="*/ 455 w 1403"/>
                  <a:gd name="T9" fmla="*/ 1137 h 1168"/>
                  <a:gd name="T10" fmla="*/ 623 w 1403"/>
                  <a:gd name="T11" fmla="*/ 1077 h 1168"/>
                  <a:gd name="T12" fmla="*/ 791 w 1403"/>
                  <a:gd name="T13" fmla="*/ 1006 h 1168"/>
                  <a:gd name="T14" fmla="*/ 893 w 1403"/>
                  <a:gd name="T15" fmla="*/ 940 h 1168"/>
                  <a:gd name="T16" fmla="*/ 1000 w 1403"/>
                  <a:gd name="T17" fmla="*/ 880 h 1168"/>
                  <a:gd name="T18" fmla="*/ 1096 w 1403"/>
                  <a:gd name="T19" fmla="*/ 778 h 1168"/>
                  <a:gd name="T20" fmla="*/ 1180 w 1403"/>
                  <a:gd name="T21" fmla="*/ 647 h 1168"/>
                  <a:gd name="T22" fmla="*/ 1270 w 1403"/>
                  <a:gd name="T23" fmla="*/ 521 h 1168"/>
                  <a:gd name="T24" fmla="*/ 1348 w 1403"/>
                  <a:gd name="T25" fmla="*/ 359 h 1168"/>
                  <a:gd name="T26" fmla="*/ 1402 w 1403"/>
                  <a:gd name="T27" fmla="*/ 204 h 1168"/>
                  <a:gd name="T28" fmla="*/ 216 w 1403"/>
                  <a:gd name="T29" fmla="*/ 0 h 1168"/>
                  <a:gd name="T30" fmla="*/ 216 w 1403"/>
                  <a:gd name="T31" fmla="*/ 0 h 1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03" h="1168">
                    <a:moveTo>
                      <a:pt x="216" y="0"/>
                    </a:moveTo>
                    <a:lnTo>
                      <a:pt x="0" y="1119"/>
                    </a:lnTo>
                    <a:lnTo>
                      <a:pt x="150" y="1155"/>
                    </a:lnTo>
                    <a:lnTo>
                      <a:pt x="294" y="1167"/>
                    </a:lnTo>
                    <a:lnTo>
                      <a:pt x="455" y="1137"/>
                    </a:lnTo>
                    <a:lnTo>
                      <a:pt x="623" y="1077"/>
                    </a:lnTo>
                    <a:lnTo>
                      <a:pt x="791" y="1006"/>
                    </a:lnTo>
                    <a:lnTo>
                      <a:pt x="893" y="940"/>
                    </a:lnTo>
                    <a:lnTo>
                      <a:pt x="1000" y="880"/>
                    </a:lnTo>
                    <a:lnTo>
                      <a:pt x="1096" y="778"/>
                    </a:lnTo>
                    <a:lnTo>
                      <a:pt x="1180" y="647"/>
                    </a:lnTo>
                    <a:lnTo>
                      <a:pt x="1270" y="521"/>
                    </a:lnTo>
                    <a:lnTo>
                      <a:pt x="1348" y="359"/>
                    </a:lnTo>
                    <a:lnTo>
                      <a:pt x="1402" y="204"/>
                    </a:lnTo>
                    <a:lnTo>
                      <a:pt x="216" y="0"/>
                    </a:lnTo>
                    <a:lnTo>
                      <a:pt x="216" y="0"/>
                    </a:lnTo>
                  </a:path>
                </a:pathLst>
              </a:custGeom>
              <a:solidFill>
                <a:srgbClr val="DB937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27" name="Freeform 108"/>
              <p:cNvSpPr>
                <a:spLocks/>
              </p:cNvSpPr>
              <p:nvPr/>
            </p:nvSpPr>
            <p:spPr bwMode="auto">
              <a:xfrm>
                <a:off x="3152" y="581"/>
                <a:ext cx="1403" cy="1168"/>
              </a:xfrm>
              <a:custGeom>
                <a:avLst/>
                <a:gdLst>
                  <a:gd name="T0" fmla="*/ 216 w 1403"/>
                  <a:gd name="T1" fmla="*/ 0 h 1168"/>
                  <a:gd name="T2" fmla="*/ 0 w 1403"/>
                  <a:gd name="T3" fmla="*/ 1119 h 1168"/>
                  <a:gd name="T4" fmla="*/ 150 w 1403"/>
                  <a:gd name="T5" fmla="*/ 1155 h 1168"/>
                  <a:gd name="T6" fmla="*/ 294 w 1403"/>
                  <a:gd name="T7" fmla="*/ 1167 h 1168"/>
                  <a:gd name="T8" fmla="*/ 455 w 1403"/>
                  <a:gd name="T9" fmla="*/ 1137 h 1168"/>
                  <a:gd name="T10" fmla="*/ 623 w 1403"/>
                  <a:gd name="T11" fmla="*/ 1077 h 1168"/>
                  <a:gd name="T12" fmla="*/ 791 w 1403"/>
                  <a:gd name="T13" fmla="*/ 1006 h 1168"/>
                  <a:gd name="T14" fmla="*/ 893 w 1403"/>
                  <a:gd name="T15" fmla="*/ 940 h 1168"/>
                  <a:gd name="T16" fmla="*/ 1000 w 1403"/>
                  <a:gd name="T17" fmla="*/ 880 h 1168"/>
                  <a:gd name="T18" fmla="*/ 1096 w 1403"/>
                  <a:gd name="T19" fmla="*/ 778 h 1168"/>
                  <a:gd name="T20" fmla="*/ 1180 w 1403"/>
                  <a:gd name="T21" fmla="*/ 647 h 1168"/>
                  <a:gd name="T22" fmla="*/ 1270 w 1403"/>
                  <a:gd name="T23" fmla="*/ 521 h 1168"/>
                  <a:gd name="T24" fmla="*/ 1348 w 1403"/>
                  <a:gd name="T25" fmla="*/ 359 h 1168"/>
                  <a:gd name="T26" fmla="*/ 1402 w 1403"/>
                  <a:gd name="T27" fmla="*/ 204 h 1168"/>
                  <a:gd name="T28" fmla="*/ 216 w 1403"/>
                  <a:gd name="T29" fmla="*/ 0 h 1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403" h="1168">
                    <a:moveTo>
                      <a:pt x="216" y="0"/>
                    </a:moveTo>
                    <a:lnTo>
                      <a:pt x="0" y="1119"/>
                    </a:lnTo>
                    <a:lnTo>
                      <a:pt x="150" y="1155"/>
                    </a:lnTo>
                    <a:lnTo>
                      <a:pt x="294" y="1167"/>
                    </a:lnTo>
                    <a:lnTo>
                      <a:pt x="455" y="1137"/>
                    </a:lnTo>
                    <a:lnTo>
                      <a:pt x="623" y="1077"/>
                    </a:lnTo>
                    <a:lnTo>
                      <a:pt x="791" y="1006"/>
                    </a:lnTo>
                    <a:lnTo>
                      <a:pt x="893" y="940"/>
                    </a:lnTo>
                    <a:lnTo>
                      <a:pt x="1000" y="880"/>
                    </a:lnTo>
                    <a:lnTo>
                      <a:pt x="1096" y="778"/>
                    </a:lnTo>
                    <a:lnTo>
                      <a:pt x="1180" y="647"/>
                    </a:lnTo>
                    <a:lnTo>
                      <a:pt x="1270" y="521"/>
                    </a:lnTo>
                    <a:lnTo>
                      <a:pt x="1348" y="359"/>
                    </a:lnTo>
                    <a:lnTo>
                      <a:pt x="1402" y="204"/>
                    </a:lnTo>
                    <a:lnTo>
                      <a:pt x="216" y="0"/>
                    </a:lnTo>
                  </a:path>
                </a:pathLst>
              </a:custGeom>
              <a:noFill/>
              <a:ln w="12700" cap="rnd" cmpd="sng">
                <a:solidFill>
                  <a:srgbClr val="DB937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28" name="Freeform 109"/>
              <p:cNvSpPr>
                <a:spLocks/>
              </p:cNvSpPr>
              <p:nvPr/>
            </p:nvSpPr>
            <p:spPr bwMode="auto">
              <a:xfrm>
                <a:off x="2709" y="1563"/>
                <a:ext cx="1091" cy="252"/>
              </a:xfrm>
              <a:custGeom>
                <a:avLst/>
                <a:gdLst>
                  <a:gd name="T0" fmla="*/ 0 w 1091"/>
                  <a:gd name="T1" fmla="*/ 251 h 252"/>
                  <a:gd name="T2" fmla="*/ 862 w 1091"/>
                  <a:gd name="T3" fmla="*/ 251 h 252"/>
                  <a:gd name="T4" fmla="*/ 1090 w 1091"/>
                  <a:gd name="T5" fmla="*/ 149 h 252"/>
                  <a:gd name="T6" fmla="*/ 898 w 1091"/>
                  <a:gd name="T7" fmla="*/ 155 h 252"/>
                  <a:gd name="T8" fmla="*/ 737 w 1091"/>
                  <a:gd name="T9" fmla="*/ 185 h 252"/>
                  <a:gd name="T10" fmla="*/ 593 w 1091"/>
                  <a:gd name="T11" fmla="*/ 173 h 252"/>
                  <a:gd name="T12" fmla="*/ 443 w 1091"/>
                  <a:gd name="T13" fmla="*/ 137 h 252"/>
                  <a:gd name="T14" fmla="*/ 461 w 1091"/>
                  <a:gd name="T15" fmla="*/ 47 h 252"/>
                  <a:gd name="T16" fmla="*/ 383 w 1091"/>
                  <a:gd name="T17" fmla="*/ 18 h 252"/>
                  <a:gd name="T18" fmla="*/ 311 w 1091"/>
                  <a:gd name="T19" fmla="*/ 12 h 252"/>
                  <a:gd name="T20" fmla="*/ 245 w 1091"/>
                  <a:gd name="T21" fmla="*/ 0 h 252"/>
                  <a:gd name="T22" fmla="*/ 162 w 1091"/>
                  <a:gd name="T23" fmla="*/ 6 h 252"/>
                  <a:gd name="T24" fmla="*/ 108 w 1091"/>
                  <a:gd name="T25" fmla="*/ 12 h 252"/>
                  <a:gd name="T26" fmla="*/ 66 w 1091"/>
                  <a:gd name="T27" fmla="*/ 24 h 252"/>
                  <a:gd name="T28" fmla="*/ 0 w 1091"/>
                  <a:gd name="T29" fmla="*/ 35 h 252"/>
                  <a:gd name="T30" fmla="*/ 0 w 1091"/>
                  <a:gd name="T31" fmla="*/ 251 h 252"/>
                  <a:gd name="T32" fmla="*/ 0 w 1091"/>
                  <a:gd name="T33" fmla="*/ 251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091" h="252">
                    <a:moveTo>
                      <a:pt x="0" y="251"/>
                    </a:moveTo>
                    <a:lnTo>
                      <a:pt x="862" y="251"/>
                    </a:lnTo>
                    <a:lnTo>
                      <a:pt x="1090" y="149"/>
                    </a:lnTo>
                    <a:lnTo>
                      <a:pt x="898" y="155"/>
                    </a:lnTo>
                    <a:lnTo>
                      <a:pt x="737" y="185"/>
                    </a:lnTo>
                    <a:lnTo>
                      <a:pt x="593" y="173"/>
                    </a:lnTo>
                    <a:lnTo>
                      <a:pt x="443" y="137"/>
                    </a:lnTo>
                    <a:lnTo>
                      <a:pt x="461" y="47"/>
                    </a:lnTo>
                    <a:lnTo>
                      <a:pt x="383" y="18"/>
                    </a:lnTo>
                    <a:lnTo>
                      <a:pt x="311" y="12"/>
                    </a:lnTo>
                    <a:lnTo>
                      <a:pt x="245" y="0"/>
                    </a:lnTo>
                    <a:lnTo>
                      <a:pt x="162" y="6"/>
                    </a:lnTo>
                    <a:lnTo>
                      <a:pt x="108" y="12"/>
                    </a:lnTo>
                    <a:lnTo>
                      <a:pt x="66" y="24"/>
                    </a:lnTo>
                    <a:lnTo>
                      <a:pt x="0" y="35"/>
                    </a:lnTo>
                    <a:lnTo>
                      <a:pt x="0" y="251"/>
                    </a:lnTo>
                    <a:lnTo>
                      <a:pt x="0" y="251"/>
                    </a:lnTo>
                  </a:path>
                </a:pathLst>
              </a:custGeom>
              <a:solidFill>
                <a:srgbClr val="D8D8B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29" name="Freeform 110"/>
              <p:cNvSpPr>
                <a:spLocks/>
              </p:cNvSpPr>
              <p:nvPr/>
            </p:nvSpPr>
            <p:spPr bwMode="auto">
              <a:xfrm>
                <a:off x="2709" y="1563"/>
                <a:ext cx="1091" cy="252"/>
              </a:xfrm>
              <a:custGeom>
                <a:avLst/>
                <a:gdLst>
                  <a:gd name="T0" fmla="*/ 0 w 1091"/>
                  <a:gd name="T1" fmla="*/ 251 h 252"/>
                  <a:gd name="T2" fmla="*/ 862 w 1091"/>
                  <a:gd name="T3" fmla="*/ 251 h 252"/>
                  <a:gd name="T4" fmla="*/ 1090 w 1091"/>
                  <a:gd name="T5" fmla="*/ 149 h 252"/>
                  <a:gd name="T6" fmla="*/ 898 w 1091"/>
                  <a:gd name="T7" fmla="*/ 155 h 252"/>
                  <a:gd name="T8" fmla="*/ 737 w 1091"/>
                  <a:gd name="T9" fmla="*/ 185 h 252"/>
                  <a:gd name="T10" fmla="*/ 593 w 1091"/>
                  <a:gd name="T11" fmla="*/ 173 h 252"/>
                  <a:gd name="T12" fmla="*/ 443 w 1091"/>
                  <a:gd name="T13" fmla="*/ 137 h 252"/>
                  <a:gd name="T14" fmla="*/ 461 w 1091"/>
                  <a:gd name="T15" fmla="*/ 47 h 252"/>
                  <a:gd name="T16" fmla="*/ 383 w 1091"/>
                  <a:gd name="T17" fmla="*/ 18 h 252"/>
                  <a:gd name="T18" fmla="*/ 311 w 1091"/>
                  <a:gd name="T19" fmla="*/ 12 h 252"/>
                  <a:gd name="T20" fmla="*/ 245 w 1091"/>
                  <a:gd name="T21" fmla="*/ 0 h 252"/>
                  <a:gd name="T22" fmla="*/ 162 w 1091"/>
                  <a:gd name="T23" fmla="*/ 6 h 252"/>
                  <a:gd name="T24" fmla="*/ 108 w 1091"/>
                  <a:gd name="T25" fmla="*/ 12 h 252"/>
                  <a:gd name="T26" fmla="*/ 66 w 1091"/>
                  <a:gd name="T27" fmla="*/ 24 h 252"/>
                  <a:gd name="T28" fmla="*/ 0 w 1091"/>
                  <a:gd name="T29" fmla="*/ 35 h 252"/>
                  <a:gd name="T30" fmla="*/ 0 w 1091"/>
                  <a:gd name="T31" fmla="*/ 251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91" h="252">
                    <a:moveTo>
                      <a:pt x="0" y="251"/>
                    </a:moveTo>
                    <a:lnTo>
                      <a:pt x="862" y="251"/>
                    </a:lnTo>
                    <a:lnTo>
                      <a:pt x="1090" y="149"/>
                    </a:lnTo>
                    <a:lnTo>
                      <a:pt x="898" y="155"/>
                    </a:lnTo>
                    <a:lnTo>
                      <a:pt x="737" y="185"/>
                    </a:lnTo>
                    <a:lnTo>
                      <a:pt x="593" y="173"/>
                    </a:lnTo>
                    <a:lnTo>
                      <a:pt x="443" y="137"/>
                    </a:lnTo>
                    <a:lnTo>
                      <a:pt x="461" y="47"/>
                    </a:lnTo>
                    <a:lnTo>
                      <a:pt x="383" y="18"/>
                    </a:lnTo>
                    <a:lnTo>
                      <a:pt x="311" y="12"/>
                    </a:lnTo>
                    <a:lnTo>
                      <a:pt x="245" y="0"/>
                    </a:lnTo>
                    <a:lnTo>
                      <a:pt x="162" y="6"/>
                    </a:lnTo>
                    <a:lnTo>
                      <a:pt x="108" y="12"/>
                    </a:lnTo>
                    <a:lnTo>
                      <a:pt x="66" y="24"/>
                    </a:lnTo>
                    <a:lnTo>
                      <a:pt x="0" y="35"/>
                    </a:lnTo>
                    <a:lnTo>
                      <a:pt x="0" y="251"/>
                    </a:lnTo>
                  </a:path>
                </a:pathLst>
              </a:custGeom>
              <a:noFill/>
              <a:ln w="12700" cap="rnd" cmpd="sng">
                <a:solidFill>
                  <a:srgbClr val="D8D8B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30" name="Freeform 111"/>
              <p:cNvSpPr>
                <a:spLocks/>
              </p:cNvSpPr>
              <p:nvPr/>
            </p:nvSpPr>
            <p:spPr bwMode="auto">
              <a:xfrm>
                <a:off x="4650" y="390"/>
                <a:ext cx="360" cy="133"/>
              </a:xfrm>
              <a:custGeom>
                <a:avLst/>
                <a:gdLst>
                  <a:gd name="T0" fmla="*/ 0 w 360"/>
                  <a:gd name="T1" fmla="*/ 132 h 133"/>
                  <a:gd name="T2" fmla="*/ 359 w 360"/>
                  <a:gd name="T3" fmla="*/ 132 h 133"/>
                  <a:gd name="T4" fmla="*/ 239 w 360"/>
                  <a:gd name="T5" fmla="*/ 126 h 133"/>
                  <a:gd name="T6" fmla="*/ 287 w 360"/>
                  <a:gd name="T7" fmla="*/ 78 h 133"/>
                  <a:gd name="T8" fmla="*/ 227 w 360"/>
                  <a:gd name="T9" fmla="*/ 126 h 133"/>
                  <a:gd name="T10" fmla="*/ 215 w 360"/>
                  <a:gd name="T11" fmla="*/ 0 h 133"/>
                  <a:gd name="T12" fmla="*/ 215 w 360"/>
                  <a:gd name="T13" fmla="*/ 126 h 133"/>
                  <a:gd name="T14" fmla="*/ 95 w 360"/>
                  <a:gd name="T15" fmla="*/ 24 h 133"/>
                  <a:gd name="T16" fmla="*/ 203 w 360"/>
                  <a:gd name="T17" fmla="*/ 120 h 133"/>
                  <a:gd name="T18" fmla="*/ 0 w 360"/>
                  <a:gd name="T19" fmla="*/ 132 h 133"/>
                  <a:gd name="T20" fmla="*/ 0 w 360"/>
                  <a:gd name="T21" fmla="*/ 13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0" h="133">
                    <a:moveTo>
                      <a:pt x="0" y="132"/>
                    </a:moveTo>
                    <a:lnTo>
                      <a:pt x="359" y="132"/>
                    </a:lnTo>
                    <a:lnTo>
                      <a:pt x="239" y="126"/>
                    </a:lnTo>
                    <a:lnTo>
                      <a:pt x="287" y="78"/>
                    </a:lnTo>
                    <a:lnTo>
                      <a:pt x="227" y="126"/>
                    </a:lnTo>
                    <a:lnTo>
                      <a:pt x="215" y="0"/>
                    </a:lnTo>
                    <a:lnTo>
                      <a:pt x="215" y="126"/>
                    </a:lnTo>
                    <a:lnTo>
                      <a:pt x="95" y="24"/>
                    </a:lnTo>
                    <a:lnTo>
                      <a:pt x="203" y="120"/>
                    </a:lnTo>
                    <a:lnTo>
                      <a:pt x="0" y="132"/>
                    </a:lnTo>
                    <a:lnTo>
                      <a:pt x="0" y="132"/>
                    </a:lnTo>
                  </a:path>
                </a:pathLst>
              </a:custGeom>
              <a:solidFill>
                <a:srgbClr val="00FF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31" name="Freeform 112"/>
              <p:cNvSpPr>
                <a:spLocks/>
              </p:cNvSpPr>
              <p:nvPr/>
            </p:nvSpPr>
            <p:spPr bwMode="auto">
              <a:xfrm>
                <a:off x="4650" y="390"/>
                <a:ext cx="360" cy="133"/>
              </a:xfrm>
              <a:custGeom>
                <a:avLst/>
                <a:gdLst>
                  <a:gd name="T0" fmla="*/ 0 w 360"/>
                  <a:gd name="T1" fmla="*/ 132 h 133"/>
                  <a:gd name="T2" fmla="*/ 359 w 360"/>
                  <a:gd name="T3" fmla="*/ 132 h 133"/>
                  <a:gd name="T4" fmla="*/ 239 w 360"/>
                  <a:gd name="T5" fmla="*/ 126 h 133"/>
                  <a:gd name="T6" fmla="*/ 287 w 360"/>
                  <a:gd name="T7" fmla="*/ 78 h 133"/>
                  <a:gd name="T8" fmla="*/ 227 w 360"/>
                  <a:gd name="T9" fmla="*/ 126 h 133"/>
                  <a:gd name="T10" fmla="*/ 215 w 360"/>
                  <a:gd name="T11" fmla="*/ 0 h 133"/>
                  <a:gd name="T12" fmla="*/ 215 w 360"/>
                  <a:gd name="T13" fmla="*/ 126 h 133"/>
                  <a:gd name="T14" fmla="*/ 95 w 360"/>
                  <a:gd name="T15" fmla="*/ 24 h 133"/>
                  <a:gd name="T16" fmla="*/ 203 w 360"/>
                  <a:gd name="T17" fmla="*/ 120 h 133"/>
                  <a:gd name="T18" fmla="*/ 0 w 360"/>
                  <a:gd name="T19" fmla="*/ 13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0" h="133">
                    <a:moveTo>
                      <a:pt x="0" y="132"/>
                    </a:moveTo>
                    <a:lnTo>
                      <a:pt x="359" y="132"/>
                    </a:lnTo>
                    <a:lnTo>
                      <a:pt x="239" y="126"/>
                    </a:lnTo>
                    <a:lnTo>
                      <a:pt x="287" y="78"/>
                    </a:lnTo>
                    <a:lnTo>
                      <a:pt x="227" y="126"/>
                    </a:lnTo>
                    <a:lnTo>
                      <a:pt x="215" y="0"/>
                    </a:lnTo>
                    <a:lnTo>
                      <a:pt x="215" y="126"/>
                    </a:lnTo>
                    <a:lnTo>
                      <a:pt x="95" y="24"/>
                    </a:lnTo>
                    <a:lnTo>
                      <a:pt x="203" y="120"/>
                    </a:lnTo>
                    <a:lnTo>
                      <a:pt x="0" y="132"/>
                    </a:lnTo>
                  </a:path>
                </a:pathLst>
              </a:custGeom>
              <a:noFill/>
              <a:ln w="12700" cap="rnd" cmpd="sng">
                <a:solidFill>
                  <a:srgbClr val="00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32" name="Freeform 113"/>
              <p:cNvSpPr>
                <a:spLocks/>
              </p:cNvSpPr>
              <p:nvPr/>
            </p:nvSpPr>
            <p:spPr bwMode="auto">
              <a:xfrm>
                <a:off x="3368" y="534"/>
                <a:ext cx="1187" cy="252"/>
              </a:xfrm>
              <a:custGeom>
                <a:avLst/>
                <a:gdLst>
                  <a:gd name="T0" fmla="*/ 0 w 1187"/>
                  <a:gd name="T1" fmla="*/ 47 h 252"/>
                  <a:gd name="T2" fmla="*/ 1186 w 1187"/>
                  <a:gd name="T3" fmla="*/ 251 h 252"/>
                  <a:gd name="T4" fmla="*/ 952 w 1187"/>
                  <a:gd name="T5" fmla="*/ 197 h 252"/>
                  <a:gd name="T6" fmla="*/ 1030 w 1187"/>
                  <a:gd name="T7" fmla="*/ 167 h 252"/>
                  <a:gd name="T8" fmla="*/ 940 w 1187"/>
                  <a:gd name="T9" fmla="*/ 191 h 252"/>
                  <a:gd name="T10" fmla="*/ 964 w 1187"/>
                  <a:gd name="T11" fmla="*/ 77 h 252"/>
                  <a:gd name="T12" fmla="*/ 934 w 1187"/>
                  <a:gd name="T13" fmla="*/ 191 h 252"/>
                  <a:gd name="T14" fmla="*/ 868 w 1187"/>
                  <a:gd name="T15" fmla="*/ 143 h 252"/>
                  <a:gd name="T16" fmla="*/ 922 w 1187"/>
                  <a:gd name="T17" fmla="*/ 197 h 252"/>
                  <a:gd name="T18" fmla="*/ 581 w 1187"/>
                  <a:gd name="T19" fmla="*/ 137 h 252"/>
                  <a:gd name="T20" fmla="*/ 617 w 1187"/>
                  <a:gd name="T21" fmla="*/ 95 h 252"/>
                  <a:gd name="T22" fmla="*/ 569 w 1187"/>
                  <a:gd name="T23" fmla="*/ 131 h 252"/>
                  <a:gd name="T24" fmla="*/ 587 w 1187"/>
                  <a:gd name="T25" fmla="*/ 65 h 252"/>
                  <a:gd name="T26" fmla="*/ 563 w 1187"/>
                  <a:gd name="T27" fmla="*/ 125 h 252"/>
                  <a:gd name="T28" fmla="*/ 527 w 1187"/>
                  <a:gd name="T29" fmla="*/ 24 h 252"/>
                  <a:gd name="T30" fmla="*/ 551 w 1187"/>
                  <a:gd name="T31" fmla="*/ 125 h 252"/>
                  <a:gd name="T32" fmla="*/ 191 w 1187"/>
                  <a:gd name="T33" fmla="*/ 65 h 252"/>
                  <a:gd name="T34" fmla="*/ 281 w 1187"/>
                  <a:gd name="T35" fmla="*/ 18 h 252"/>
                  <a:gd name="T36" fmla="*/ 191 w 1187"/>
                  <a:gd name="T37" fmla="*/ 59 h 252"/>
                  <a:gd name="T38" fmla="*/ 155 w 1187"/>
                  <a:gd name="T39" fmla="*/ 0 h 252"/>
                  <a:gd name="T40" fmla="*/ 185 w 1187"/>
                  <a:gd name="T41" fmla="*/ 59 h 252"/>
                  <a:gd name="T42" fmla="*/ 0 w 1187"/>
                  <a:gd name="T43" fmla="*/ 47 h 252"/>
                  <a:gd name="T44" fmla="*/ 0 w 1187"/>
                  <a:gd name="T45" fmla="*/ 47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87" h="252">
                    <a:moveTo>
                      <a:pt x="0" y="47"/>
                    </a:moveTo>
                    <a:lnTo>
                      <a:pt x="1186" y="251"/>
                    </a:lnTo>
                    <a:lnTo>
                      <a:pt x="952" y="197"/>
                    </a:lnTo>
                    <a:lnTo>
                      <a:pt x="1030" y="167"/>
                    </a:lnTo>
                    <a:lnTo>
                      <a:pt x="940" y="191"/>
                    </a:lnTo>
                    <a:lnTo>
                      <a:pt x="964" y="77"/>
                    </a:lnTo>
                    <a:lnTo>
                      <a:pt x="934" y="191"/>
                    </a:lnTo>
                    <a:lnTo>
                      <a:pt x="868" y="143"/>
                    </a:lnTo>
                    <a:lnTo>
                      <a:pt x="922" y="197"/>
                    </a:lnTo>
                    <a:lnTo>
                      <a:pt x="581" y="137"/>
                    </a:lnTo>
                    <a:lnTo>
                      <a:pt x="617" y="95"/>
                    </a:lnTo>
                    <a:lnTo>
                      <a:pt x="569" y="131"/>
                    </a:lnTo>
                    <a:lnTo>
                      <a:pt x="587" y="65"/>
                    </a:lnTo>
                    <a:lnTo>
                      <a:pt x="563" y="125"/>
                    </a:lnTo>
                    <a:lnTo>
                      <a:pt x="527" y="24"/>
                    </a:lnTo>
                    <a:lnTo>
                      <a:pt x="551" y="125"/>
                    </a:lnTo>
                    <a:lnTo>
                      <a:pt x="191" y="65"/>
                    </a:lnTo>
                    <a:lnTo>
                      <a:pt x="281" y="18"/>
                    </a:lnTo>
                    <a:lnTo>
                      <a:pt x="191" y="59"/>
                    </a:lnTo>
                    <a:lnTo>
                      <a:pt x="155" y="0"/>
                    </a:lnTo>
                    <a:lnTo>
                      <a:pt x="185" y="59"/>
                    </a:lnTo>
                    <a:lnTo>
                      <a:pt x="0" y="47"/>
                    </a:lnTo>
                    <a:lnTo>
                      <a:pt x="0" y="47"/>
                    </a:lnTo>
                  </a:path>
                </a:pathLst>
              </a:custGeom>
              <a:solidFill>
                <a:srgbClr val="00FF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33" name="Freeform 114"/>
              <p:cNvSpPr>
                <a:spLocks/>
              </p:cNvSpPr>
              <p:nvPr/>
            </p:nvSpPr>
            <p:spPr bwMode="auto">
              <a:xfrm>
                <a:off x="3368" y="534"/>
                <a:ext cx="1187" cy="252"/>
              </a:xfrm>
              <a:custGeom>
                <a:avLst/>
                <a:gdLst>
                  <a:gd name="T0" fmla="*/ 0 w 1187"/>
                  <a:gd name="T1" fmla="*/ 47 h 252"/>
                  <a:gd name="T2" fmla="*/ 1186 w 1187"/>
                  <a:gd name="T3" fmla="*/ 251 h 252"/>
                  <a:gd name="T4" fmla="*/ 952 w 1187"/>
                  <a:gd name="T5" fmla="*/ 197 h 252"/>
                  <a:gd name="T6" fmla="*/ 1030 w 1187"/>
                  <a:gd name="T7" fmla="*/ 167 h 252"/>
                  <a:gd name="T8" fmla="*/ 940 w 1187"/>
                  <a:gd name="T9" fmla="*/ 191 h 252"/>
                  <a:gd name="T10" fmla="*/ 964 w 1187"/>
                  <a:gd name="T11" fmla="*/ 77 h 252"/>
                  <a:gd name="T12" fmla="*/ 934 w 1187"/>
                  <a:gd name="T13" fmla="*/ 191 h 252"/>
                  <a:gd name="T14" fmla="*/ 868 w 1187"/>
                  <a:gd name="T15" fmla="*/ 143 h 252"/>
                  <a:gd name="T16" fmla="*/ 922 w 1187"/>
                  <a:gd name="T17" fmla="*/ 197 h 252"/>
                  <a:gd name="T18" fmla="*/ 581 w 1187"/>
                  <a:gd name="T19" fmla="*/ 137 h 252"/>
                  <a:gd name="T20" fmla="*/ 617 w 1187"/>
                  <a:gd name="T21" fmla="*/ 95 h 252"/>
                  <a:gd name="T22" fmla="*/ 569 w 1187"/>
                  <a:gd name="T23" fmla="*/ 131 h 252"/>
                  <a:gd name="T24" fmla="*/ 587 w 1187"/>
                  <a:gd name="T25" fmla="*/ 65 h 252"/>
                  <a:gd name="T26" fmla="*/ 563 w 1187"/>
                  <a:gd name="T27" fmla="*/ 125 h 252"/>
                  <a:gd name="T28" fmla="*/ 527 w 1187"/>
                  <a:gd name="T29" fmla="*/ 24 h 252"/>
                  <a:gd name="T30" fmla="*/ 551 w 1187"/>
                  <a:gd name="T31" fmla="*/ 125 h 252"/>
                  <a:gd name="T32" fmla="*/ 191 w 1187"/>
                  <a:gd name="T33" fmla="*/ 65 h 252"/>
                  <a:gd name="T34" fmla="*/ 281 w 1187"/>
                  <a:gd name="T35" fmla="*/ 18 h 252"/>
                  <a:gd name="T36" fmla="*/ 191 w 1187"/>
                  <a:gd name="T37" fmla="*/ 59 h 252"/>
                  <a:gd name="T38" fmla="*/ 155 w 1187"/>
                  <a:gd name="T39" fmla="*/ 0 h 252"/>
                  <a:gd name="T40" fmla="*/ 185 w 1187"/>
                  <a:gd name="T41" fmla="*/ 59 h 252"/>
                  <a:gd name="T42" fmla="*/ 0 w 1187"/>
                  <a:gd name="T43" fmla="*/ 47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87" h="252">
                    <a:moveTo>
                      <a:pt x="0" y="47"/>
                    </a:moveTo>
                    <a:lnTo>
                      <a:pt x="1186" y="251"/>
                    </a:lnTo>
                    <a:lnTo>
                      <a:pt x="952" y="197"/>
                    </a:lnTo>
                    <a:lnTo>
                      <a:pt x="1030" y="167"/>
                    </a:lnTo>
                    <a:lnTo>
                      <a:pt x="940" y="191"/>
                    </a:lnTo>
                    <a:lnTo>
                      <a:pt x="964" y="77"/>
                    </a:lnTo>
                    <a:lnTo>
                      <a:pt x="934" y="191"/>
                    </a:lnTo>
                    <a:lnTo>
                      <a:pt x="868" y="143"/>
                    </a:lnTo>
                    <a:lnTo>
                      <a:pt x="922" y="197"/>
                    </a:lnTo>
                    <a:lnTo>
                      <a:pt x="581" y="137"/>
                    </a:lnTo>
                    <a:lnTo>
                      <a:pt x="617" y="95"/>
                    </a:lnTo>
                    <a:lnTo>
                      <a:pt x="569" y="131"/>
                    </a:lnTo>
                    <a:lnTo>
                      <a:pt x="587" y="65"/>
                    </a:lnTo>
                    <a:lnTo>
                      <a:pt x="563" y="125"/>
                    </a:lnTo>
                    <a:lnTo>
                      <a:pt x="527" y="24"/>
                    </a:lnTo>
                    <a:lnTo>
                      <a:pt x="551" y="125"/>
                    </a:lnTo>
                    <a:lnTo>
                      <a:pt x="191" y="65"/>
                    </a:lnTo>
                    <a:lnTo>
                      <a:pt x="281" y="18"/>
                    </a:lnTo>
                    <a:lnTo>
                      <a:pt x="191" y="59"/>
                    </a:lnTo>
                    <a:lnTo>
                      <a:pt x="155" y="0"/>
                    </a:lnTo>
                    <a:lnTo>
                      <a:pt x="185" y="59"/>
                    </a:lnTo>
                    <a:lnTo>
                      <a:pt x="0" y="47"/>
                    </a:lnTo>
                  </a:path>
                </a:pathLst>
              </a:custGeom>
              <a:noFill/>
              <a:ln w="12700" cap="rnd" cmpd="sng">
                <a:solidFill>
                  <a:srgbClr val="00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34" name="Line 115"/>
              <p:cNvSpPr>
                <a:spLocks noChangeShapeType="1"/>
              </p:cNvSpPr>
              <p:nvPr/>
            </p:nvSpPr>
            <p:spPr bwMode="auto">
              <a:xfrm flipH="1">
                <a:off x="4272" y="960"/>
                <a:ext cx="144" cy="240"/>
              </a:xfrm>
              <a:prstGeom prst="line">
                <a:avLst/>
              </a:prstGeom>
              <a:noFill/>
              <a:ln w="12700">
                <a:solidFill>
                  <a:schemeClr val="tx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35" name="Line 116"/>
              <p:cNvSpPr>
                <a:spLocks noChangeShapeType="1"/>
              </p:cNvSpPr>
              <p:nvPr/>
            </p:nvSpPr>
            <p:spPr bwMode="auto">
              <a:xfrm flipH="1">
                <a:off x="3888" y="1344"/>
                <a:ext cx="240" cy="192"/>
              </a:xfrm>
              <a:prstGeom prst="line">
                <a:avLst/>
              </a:prstGeom>
              <a:noFill/>
              <a:ln w="12700">
                <a:solidFill>
                  <a:schemeClr val="tx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36" name="Line 117"/>
              <p:cNvSpPr>
                <a:spLocks noChangeShapeType="1"/>
              </p:cNvSpPr>
              <p:nvPr/>
            </p:nvSpPr>
            <p:spPr bwMode="auto">
              <a:xfrm flipH="1">
                <a:off x="3408" y="1632"/>
                <a:ext cx="288" cy="0"/>
              </a:xfrm>
              <a:prstGeom prst="line">
                <a:avLst/>
              </a:prstGeom>
              <a:noFill/>
              <a:ln w="12700">
                <a:solidFill>
                  <a:schemeClr val="tx1"/>
                </a:solidFill>
                <a:round/>
                <a:headEnd type="none" w="sm" len="sm"/>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grpSp>
      </p:grpSp>
      <p:sp>
        <p:nvSpPr>
          <p:cNvPr id="40" name="Text Box 3"/>
          <p:cNvSpPr txBox="1">
            <a:spLocks noChangeArrowheads="1"/>
          </p:cNvSpPr>
          <p:nvPr/>
        </p:nvSpPr>
        <p:spPr bwMode="auto">
          <a:xfrm>
            <a:off x="1536490" y="1875505"/>
            <a:ext cx="3002756"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1500" dirty="0">
                <a:latin typeface="+mj-lt"/>
              </a:rPr>
              <a:t>If water gets into the bottom of the trench and erodes the soil under the dirt, you may lose support you thought was there. </a:t>
            </a:r>
          </a:p>
        </p:txBody>
      </p:sp>
      <p:sp>
        <p:nvSpPr>
          <p:cNvPr id="41" name="Text Box 122"/>
          <p:cNvSpPr txBox="1">
            <a:spLocks noChangeArrowheads="1"/>
          </p:cNvSpPr>
          <p:nvPr/>
        </p:nvSpPr>
        <p:spPr bwMode="auto">
          <a:xfrm>
            <a:off x="4858030" y="2073739"/>
            <a:ext cx="3119438"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500" dirty="0">
                <a:latin typeface="+mj-lt"/>
              </a:rPr>
              <a:t>The unsupported soil eventually will collapse and fill in the void.</a:t>
            </a:r>
          </a:p>
        </p:txBody>
      </p:sp>
    </p:spTree>
    <p:extLst>
      <p:ext uri="{BB962C8B-B14F-4D97-AF65-F5344CB8AC3E}">
        <p14:creationId xmlns:p14="http://schemas.microsoft.com/office/powerpoint/2010/main" val="2055423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animEffect transition="in" filter="fade">
                                      <p:cBhvr>
                                        <p:cTn id="9" dur="500"/>
                                        <p:tgtEl>
                                          <p:spTgt spid="40"/>
                                        </p:tgtEl>
                                      </p:cBhvr>
                                    </p:animEffect>
                                  </p:childTnLst>
                                </p:cTn>
                              </p:par>
                              <p:par>
                                <p:cTn id="10" presetID="53" presetClass="entr" presetSubtype="16" fill="hold" nodeType="withEffect">
                                  <p:stCondLst>
                                    <p:cond delay="0"/>
                                  </p:stCondLst>
                                  <p:childTnLst>
                                    <p:set>
                                      <p:cBhvr>
                                        <p:cTn id="11" dur="1" fill="hold">
                                          <p:stCondLst>
                                            <p:cond delay="0"/>
                                          </p:stCondLst>
                                        </p:cTn>
                                        <p:tgtEl>
                                          <p:spTgt spid="37"/>
                                        </p:tgtEl>
                                        <p:attrNameLst>
                                          <p:attrName>style.visibility</p:attrName>
                                        </p:attrNameLst>
                                      </p:cBhvr>
                                      <p:to>
                                        <p:strVal val="visible"/>
                                      </p:to>
                                    </p:set>
                                    <p:anim calcmode="lin" valueType="num">
                                      <p:cBhvr>
                                        <p:cTn id="12" dur="500" fill="hold"/>
                                        <p:tgtEl>
                                          <p:spTgt spid="37"/>
                                        </p:tgtEl>
                                        <p:attrNameLst>
                                          <p:attrName>ppt_w</p:attrName>
                                        </p:attrNameLst>
                                      </p:cBhvr>
                                      <p:tavLst>
                                        <p:tav tm="0">
                                          <p:val>
                                            <p:fltVal val="0"/>
                                          </p:val>
                                        </p:tav>
                                        <p:tav tm="100000">
                                          <p:val>
                                            <p:strVal val="#ppt_w"/>
                                          </p:val>
                                        </p:tav>
                                      </p:tavLst>
                                    </p:anim>
                                    <p:anim calcmode="lin" valueType="num">
                                      <p:cBhvr>
                                        <p:cTn id="13" dur="500" fill="hold"/>
                                        <p:tgtEl>
                                          <p:spTgt spid="37"/>
                                        </p:tgtEl>
                                        <p:attrNameLst>
                                          <p:attrName>ppt_h</p:attrName>
                                        </p:attrNameLst>
                                      </p:cBhvr>
                                      <p:tavLst>
                                        <p:tav tm="0">
                                          <p:val>
                                            <p:fltVal val="0"/>
                                          </p:val>
                                        </p:tav>
                                        <p:tav tm="100000">
                                          <p:val>
                                            <p:strVal val="#ppt_h"/>
                                          </p:val>
                                        </p:tav>
                                      </p:tavLst>
                                    </p:anim>
                                    <p:animEffect transition="in" filter="fade">
                                      <p:cBhvr>
                                        <p:cTn id="14" dur="500"/>
                                        <p:tgtEl>
                                          <p:spTgt spid="37"/>
                                        </p:tgtEl>
                                      </p:cBhvr>
                                    </p:animEffect>
                                  </p:childTnLst>
                                </p:cTn>
                              </p:par>
                              <p:par>
                                <p:cTn id="15" presetID="53" presetClass="entr" presetSubtype="16" fill="hold" nodeType="withEffect">
                                  <p:stCondLst>
                                    <p:cond delay="0"/>
                                  </p:stCondLst>
                                  <p:childTnLst>
                                    <p:set>
                                      <p:cBhvr>
                                        <p:cTn id="16" dur="1" fill="hold">
                                          <p:stCondLst>
                                            <p:cond delay="0"/>
                                          </p:stCondLst>
                                        </p:cTn>
                                        <p:tgtEl>
                                          <p:spTgt spid="39"/>
                                        </p:tgtEl>
                                        <p:attrNameLst>
                                          <p:attrName>style.visibility</p:attrName>
                                        </p:attrNameLst>
                                      </p:cBhvr>
                                      <p:to>
                                        <p:strVal val="visible"/>
                                      </p:to>
                                    </p:set>
                                    <p:anim calcmode="lin" valueType="num">
                                      <p:cBhvr>
                                        <p:cTn id="17" dur="500" fill="hold"/>
                                        <p:tgtEl>
                                          <p:spTgt spid="39"/>
                                        </p:tgtEl>
                                        <p:attrNameLst>
                                          <p:attrName>ppt_w</p:attrName>
                                        </p:attrNameLst>
                                      </p:cBhvr>
                                      <p:tavLst>
                                        <p:tav tm="0">
                                          <p:val>
                                            <p:fltVal val="0"/>
                                          </p:val>
                                        </p:tav>
                                        <p:tav tm="100000">
                                          <p:val>
                                            <p:strVal val="#ppt_w"/>
                                          </p:val>
                                        </p:tav>
                                      </p:tavLst>
                                    </p:anim>
                                    <p:anim calcmode="lin" valueType="num">
                                      <p:cBhvr>
                                        <p:cTn id="18" dur="500" fill="hold"/>
                                        <p:tgtEl>
                                          <p:spTgt spid="39"/>
                                        </p:tgtEl>
                                        <p:attrNameLst>
                                          <p:attrName>ppt_h</p:attrName>
                                        </p:attrNameLst>
                                      </p:cBhvr>
                                      <p:tavLst>
                                        <p:tav tm="0">
                                          <p:val>
                                            <p:fltVal val="0"/>
                                          </p:val>
                                        </p:tav>
                                        <p:tav tm="100000">
                                          <p:val>
                                            <p:strVal val="#ppt_h"/>
                                          </p:val>
                                        </p:tav>
                                      </p:tavLst>
                                    </p:anim>
                                    <p:animEffect transition="in" filter="fade">
                                      <p:cBhvr>
                                        <p:cTn id="19" dur="500"/>
                                        <p:tgtEl>
                                          <p:spTgt spid="39"/>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41"/>
                                        </p:tgtEl>
                                        <p:attrNameLst>
                                          <p:attrName>style.visibility</p:attrName>
                                        </p:attrNameLst>
                                      </p:cBhvr>
                                      <p:to>
                                        <p:strVal val="visible"/>
                                      </p:to>
                                    </p:set>
                                    <p:anim calcmode="lin" valueType="num">
                                      <p:cBhvr>
                                        <p:cTn id="24" dur="500" fill="hold"/>
                                        <p:tgtEl>
                                          <p:spTgt spid="41"/>
                                        </p:tgtEl>
                                        <p:attrNameLst>
                                          <p:attrName>ppt_w</p:attrName>
                                        </p:attrNameLst>
                                      </p:cBhvr>
                                      <p:tavLst>
                                        <p:tav tm="0">
                                          <p:val>
                                            <p:fltVal val="0"/>
                                          </p:val>
                                        </p:tav>
                                        <p:tav tm="100000">
                                          <p:val>
                                            <p:strVal val="#ppt_w"/>
                                          </p:val>
                                        </p:tav>
                                      </p:tavLst>
                                    </p:anim>
                                    <p:anim calcmode="lin" valueType="num">
                                      <p:cBhvr>
                                        <p:cTn id="25" dur="500" fill="hold"/>
                                        <p:tgtEl>
                                          <p:spTgt spid="41"/>
                                        </p:tgtEl>
                                        <p:attrNameLst>
                                          <p:attrName>ppt_h</p:attrName>
                                        </p:attrNameLst>
                                      </p:cBhvr>
                                      <p:tavLst>
                                        <p:tav tm="0">
                                          <p:val>
                                            <p:fltVal val="0"/>
                                          </p:val>
                                        </p:tav>
                                        <p:tav tm="100000">
                                          <p:val>
                                            <p:strVal val="#ppt_h"/>
                                          </p:val>
                                        </p:tav>
                                      </p:tavLst>
                                    </p:anim>
                                    <p:animEffect transition="in" filter="fade">
                                      <p:cBhvr>
                                        <p:cTn id="26" dur="500"/>
                                        <p:tgtEl>
                                          <p:spTgt spid="41"/>
                                        </p:tgtEl>
                                      </p:cBhvr>
                                    </p:animEffect>
                                  </p:childTnLst>
                                </p:cTn>
                              </p:par>
                              <p:par>
                                <p:cTn id="27" presetID="53" presetClass="entr" presetSubtype="16" fill="hold" nodeType="withEffect">
                                  <p:stCondLst>
                                    <p:cond delay="0"/>
                                  </p:stCondLst>
                                  <p:childTnLst>
                                    <p:set>
                                      <p:cBhvr>
                                        <p:cTn id="28" dur="1" fill="hold">
                                          <p:stCondLst>
                                            <p:cond delay="0"/>
                                          </p:stCondLst>
                                        </p:cTn>
                                        <p:tgtEl>
                                          <p:spTgt spid="2"/>
                                        </p:tgtEl>
                                        <p:attrNameLst>
                                          <p:attrName>style.visibility</p:attrName>
                                        </p:attrNameLst>
                                      </p:cBhvr>
                                      <p:to>
                                        <p:strVal val="visible"/>
                                      </p:to>
                                    </p:set>
                                    <p:anim calcmode="lin" valueType="num">
                                      <p:cBhvr>
                                        <p:cTn id="29" dur="500" fill="hold"/>
                                        <p:tgtEl>
                                          <p:spTgt spid="2"/>
                                        </p:tgtEl>
                                        <p:attrNameLst>
                                          <p:attrName>ppt_w</p:attrName>
                                        </p:attrNameLst>
                                      </p:cBhvr>
                                      <p:tavLst>
                                        <p:tav tm="0">
                                          <p:val>
                                            <p:fltVal val="0"/>
                                          </p:val>
                                        </p:tav>
                                        <p:tav tm="100000">
                                          <p:val>
                                            <p:strVal val="#ppt_w"/>
                                          </p:val>
                                        </p:tav>
                                      </p:tavLst>
                                    </p:anim>
                                    <p:anim calcmode="lin" valueType="num">
                                      <p:cBhvr>
                                        <p:cTn id="30" dur="500" fill="hold"/>
                                        <p:tgtEl>
                                          <p:spTgt spid="2"/>
                                        </p:tgtEl>
                                        <p:attrNameLst>
                                          <p:attrName>ppt_h</p:attrName>
                                        </p:attrNameLst>
                                      </p:cBhvr>
                                      <p:tavLst>
                                        <p:tav tm="0">
                                          <p:val>
                                            <p:fltVal val="0"/>
                                          </p:val>
                                        </p:tav>
                                        <p:tav tm="100000">
                                          <p:val>
                                            <p:strVal val="#ppt_h"/>
                                          </p:val>
                                        </p:tav>
                                      </p:tavLst>
                                    </p:anim>
                                    <p:animEffect transition="in" filter="fade">
                                      <p:cBhvr>
                                        <p:cTn id="3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bwMode="auto">
          <a:xfrm>
            <a:off x="802386" y="186336"/>
            <a:ext cx="7543800" cy="742436"/>
          </a:xfrm>
          <a:prstGeom prst="rect">
            <a:avLst/>
          </a:prstGeom>
          <a:noFill/>
          <a:ln>
            <a:noFill/>
          </a:ln>
          <a:effectLst/>
        </p:spPr>
        <p:txBody>
          <a:bodyPr wrap="none" anchor="ctr"/>
          <a:lstStyle/>
          <a:p>
            <a:pPr algn="ctr"/>
            <a:r>
              <a:rPr lang="en-US" altLang="en-US" dirty="0"/>
              <a:t>Mechanics of a Cave-In</a:t>
            </a:r>
            <a:endParaRPr lang="en-US" dirty="0"/>
          </a:p>
        </p:txBody>
      </p:sp>
      <p:pic>
        <p:nvPicPr>
          <p:cNvPr id="35" name="Picture 70" descr="na01588_"/>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938198" y="2050414"/>
            <a:ext cx="591160" cy="1295477"/>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p:cNvGrpSpPr/>
          <p:nvPr/>
        </p:nvGrpSpPr>
        <p:grpSpPr>
          <a:xfrm>
            <a:off x="802386" y="3115850"/>
            <a:ext cx="3426714" cy="2786228"/>
            <a:chOff x="1069848" y="3011467"/>
            <a:chExt cx="4568952" cy="3714970"/>
          </a:xfrm>
        </p:grpSpPr>
        <p:sp>
          <p:nvSpPr>
            <p:cNvPr id="8" name="Freeform 57"/>
            <p:cNvSpPr>
              <a:spLocks/>
            </p:cNvSpPr>
            <p:nvPr/>
          </p:nvSpPr>
          <p:spPr bwMode="auto">
            <a:xfrm>
              <a:off x="1069848" y="3140161"/>
              <a:ext cx="1576672" cy="205911"/>
            </a:xfrm>
            <a:custGeom>
              <a:avLst/>
              <a:gdLst>
                <a:gd name="T0" fmla="*/ 0 w 1439"/>
                <a:gd name="T1" fmla="*/ 95 h 96"/>
                <a:gd name="T2" fmla="*/ 1438 w 1439"/>
                <a:gd name="T3" fmla="*/ 95 h 96"/>
                <a:gd name="T4" fmla="*/ 1354 w 1439"/>
                <a:gd name="T5" fmla="*/ 83 h 96"/>
                <a:gd name="T6" fmla="*/ 1414 w 1439"/>
                <a:gd name="T7" fmla="*/ 18 h 96"/>
                <a:gd name="T8" fmla="*/ 1354 w 1439"/>
                <a:gd name="T9" fmla="*/ 83 h 96"/>
                <a:gd name="T10" fmla="*/ 1342 w 1439"/>
                <a:gd name="T11" fmla="*/ 24 h 96"/>
                <a:gd name="T12" fmla="*/ 1342 w 1439"/>
                <a:gd name="T13" fmla="*/ 83 h 96"/>
                <a:gd name="T14" fmla="*/ 1144 w 1439"/>
                <a:gd name="T15" fmla="*/ 83 h 96"/>
                <a:gd name="T16" fmla="*/ 1168 w 1439"/>
                <a:gd name="T17" fmla="*/ 12 h 96"/>
                <a:gd name="T18" fmla="*/ 1138 w 1439"/>
                <a:gd name="T19" fmla="*/ 77 h 96"/>
                <a:gd name="T20" fmla="*/ 1072 w 1439"/>
                <a:gd name="T21" fmla="*/ 18 h 96"/>
                <a:gd name="T22" fmla="*/ 1138 w 1439"/>
                <a:gd name="T23" fmla="*/ 83 h 96"/>
                <a:gd name="T24" fmla="*/ 791 w 1439"/>
                <a:gd name="T25" fmla="*/ 83 h 96"/>
                <a:gd name="T26" fmla="*/ 875 w 1439"/>
                <a:gd name="T27" fmla="*/ 30 h 96"/>
                <a:gd name="T28" fmla="*/ 785 w 1439"/>
                <a:gd name="T29" fmla="*/ 83 h 96"/>
                <a:gd name="T30" fmla="*/ 803 w 1439"/>
                <a:gd name="T31" fmla="*/ 0 h 96"/>
                <a:gd name="T32" fmla="*/ 779 w 1439"/>
                <a:gd name="T33" fmla="*/ 83 h 96"/>
                <a:gd name="T34" fmla="*/ 749 w 1439"/>
                <a:gd name="T35" fmla="*/ 47 h 96"/>
                <a:gd name="T36" fmla="*/ 773 w 1439"/>
                <a:gd name="T37" fmla="*/ 83 h 96"/>
                <a:gd name="T38" fmla="*/ 288 w 1439"/>
                <a:gd name="T39" fmla="*/ 89 h 96"/>
                <a:gd name="T40" fmla="*/ 359 w 1439"/>
                <a:gd name="T41" fmla="*/ 18 h 96"/>
                <a:gd name="T42" fmla="*/ 282 w 1439"/>
                <a:gd name="T43" fmla="*/ 77 h 96"/>
                <a:gd name="T44" fmla="*/ 288 w 1439"/>
                <a:gd name="T45" fmla="*/ 18 h 96"/>
                <a:gd name="T46" fmla="*/ 276 w 1439"/>
                <a:gd name="T47" fmla="*/ 77 h 96"/>
                <a:gd name="T48" fmla="*/ 204 w 1439"/>
                <a:gd name="T49" fmla="*/ 24 h 96"/>
                <a:gd name="T50" fmla="*/ 270 w 1439"/>
                <a:gd name="T51" fmla="*/ 83 h 96"/>
                <a:gd name="T52" fmla="*/ 0 w 1439"/>
                <a:gd name="T53" fmla="*/ 95 h 96"/>
                <a:gd name="T54" fmla="*/ 0 w 1439"/>
                <a:gd name="T55" fmla="*/ 95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39" h="96">
                  <a:moveTo>
                    <a:pt x="0" y="95"/>
                  </a:moveTo>
                  <a:lnTo>
                    <a:pt x="1438" y="95"/>
                  </a:lnTo>
                  <a:lnTo>
                    <a:pt x="1354" y="83"/>
                  </a:lnTo>
                  <a:lnTo>
                    <a:pt x="1414" y="18"/>
                  </a:lnTo>
                  <a:lnTo>
                    <a:pt x="1354" y="83"/>
                  </a:lnTo>
                  <a:lnTo>
                    <a:pt x="1342" y="24"/>
                  </a:lnTo>
                  <a:lnTo>
                    <a:pt x="1342" y="83"/>
                  </a:lnTo>
                  <a:lnTo>
                    <a:pt x="1144" y="83"/>
                  </a:lnTo>
                  <a:lnTo>
                    <a:pt x="1168" y="12"/>
                  </a:lnTo>
                  <a:lnTo>
                    <a:pt x="1138" y="77"/>
                  </a:lnTo>
                  <a:lnTo>
                    <a:pt x="1072" y="18"/>
                  </a:lnTo>
                  <a:lnTo>
                    <a:pt x="1138" y="83"/>
                  </a:lnTo>
                  <a:lnTo>
                    <a:pt x="791" y="83"/>
                  </a:lnTo>
                  <a:lnTo>
                    <a:pt x="875" y="30"/>
                  </a:lnTo>
                  <a:lnTo>
                    <a:pt x="785" y="83"/>
                  </a:lnTo>
                  <a:lnTo>
                    <a:pt x="803" y="0"/>
                  </a:lnTo>
                  <a:lnTo>
                    <a:pt x="779" y="83"/>
                  </a:lnTo>
                  <a:lnTo>
                    <a:pt x="749" y="47"/>
                  </a:lnTo>
                  <a:lnTo>
                    <a:pt x="773" y="83"/>
                  </a:lnTo>
                  <a:lnTo>
                    <a:pt x="288" y="89"/>
                  </a:lnTo>
                  <a:lnTo>
                    <a:pt x="359" y="18"/>
                  </a:lnTo>
                  <a:lnTo>
                    <a:pt x="282" y="77"/>
                  </a:lnTo>
                  <a:lnTo>
                    <a:pt x="288" y="18"/>
                  </a:lnTo>
                  <a:lnTo>
                    <a:pt x="276" y="77"/>
                  </a:lnTo>
                  <a:lnTo>
                    <a:pt x="204" y="24"/>
                  </a:lnTo>
                  <a:lnTo>
                    <a:pt x="270" y="83"/>
                  </a:lnTo>
                  <a:lnTo>
                    <a:pt x="0" y="95"/>
                  </a:lnTo>
                  <a:lnTo>
                    <a:pt x="0" y="95"/>
                  </a:lnTo>
                </a:path>
              </a:pathLst>
            </a:custGeom>
            <a:solidFill>
              <a:srgbClr val="00FF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9" name="Freeform 58"/>
            <p:cNvSpPr>
              <a:spLocks/>
            </p:cNvSpPr>
            <p:nvPr/>
          </p:nvSpPr>
          <p:spPr bwMode="auto">
            <a:xfrm>
              <a:off x="1069848" y="3140161"/>
              <a:ext cx="1576672" cy="205911"/>
            </a:xfrm>
            <a:custGeom>
              <a:avLst/>
              <a:gdLst>
                <a:gd name="T0" fmla="*/ 0 w 1439"/>
                <a:gd name="T1" fmla="*/ 95 h 96"/>
                <a:gd name="T2" fmla="*/ 1438 w 1439"/>
                <a:gd name="T3" fmla="*/ 95 h 96"/>
                <a:gd name="T4" fmla="*/ 1354 w 1439"/>
                <a:gd name="T5" fmla="*/ 83 h 96"/>
                <a:gd name="T6" fmla="*/ 1414 w 1439"/>
                <a:gd name="T7" fmla="*/ 18 h 96"/>
                <a:gd name="T8" fmla="*/ 1354 w 1439"/>
                <a:gd name="T9" fmla="*/ 83 h 96"/>
                <a:gd name="T10" fmla="*/ 1342 w 1439"/>
                <a:gd name="T11" fmla="*/ 24 h 96"/>
                <a:gd name="T12" fmla="*/ 1342 w 1439"/>
                <a:gd name="T13" fmla="*/ 83 h 96"/>
                <a:gd name="T14" fmla="*/ 1144 w 1439"/>
                <a:gd name="T15" fmla="*/ 83 h 96"/>
                <a:gd name="T16" fmla="*/ 1168 w 1439"/>
                <a:gd name="T17" fmla="*/ 12 h 96"/>
                <a:gd name="T18" fmla="*/ 1138 w 1439"/>
                <a:gd name="T19" fmla="*/ 77 h 96"/>
                <a:gd name="T20" fmla="*/ 1072 w 1439"/>
                <a:gd name="T21" fmla="*/ 18 h 96"/>
                <a:gd name="T22" fmla="*/ 1138 w 1439"/>
                <a:gd name="T23" fmla="*/ 83 h 96"/>
                <a:gd name="T24" fmla="*/ 791 w 1439"/>
                <a:gd name="T25" fmla="*/ 83 h 96"/>
                <a:gd name="T26" fmla="*/ 875 w 1439"/>
                <a:gd name="T27" fmla="*/ 30 h 96"/>
                <a:gd name="T28" fmla="*/ 785 w 1439"/>
                <a:gd name="T29" fmla="*/ 83 h 96"/>
                <a:gd name="T30" fmla="*/ 803 w 1439"/>
                <a:gd name="T31" fmla="*/ 0 h 96"/>
                <a:gd name="T32" fmla="*/ 779 w 1439"/>
                <a:gd name="T33" fmla="*/ 83 h 96"/>
                <a:gd name="T34" fmla="*/ 749 w 1439"/>
                <a:gd name="T35" fmla="*/ 47 h 96"/>
                <a:gd name="T36" fmla="*/ 773 w 1439"/>
                <a:gd name="T37" fmla="*/ 83 h 96"/>
                <a:gd name="T38" fmla="*/ 288 w 1439"/>
                <a:gd name="T39" fmla="*/ 89 h 96"/>
                <a:gd name="T40" fmla="*/ 359 w 1439"/>
                <a:gd name="T41" fmla="*/ 18 h 96"/>
                <a:gd name="T42" fmla="*/ 282 w 1439"/>
                <a:gd name="T43" fmla="*/ 77 h 96"/>
                <a:gd name="T44" fmla="*/ 288 w 1439"/>
                <a:gd name="T45" fmla="*/ 18 h 96"/>
                <a:gd name="T46" fmla="*/ 276 w 1439"/>
                <a:gd name="T47" fmla="*/ 77 h 96"/>
                <a:gd name="T48" fmla="*/ 204 w 1439"/>
                <a:gd name="T49" fmla="*/ 24 h 96"/>
                <a:gd name="T50" fmla="*/ 270 w 1439"/>
                <a:gd name="T51" fmla="*/ 83 h 96"/>
                <a:gd name="T52" fmla="*/ 0 w 1439"/>
                <a:gd name="T53" fmla="*/ 95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39" h="96">
                  <a:moveTo>
                    <a:pt x="0" y="95"/>
                  </a:moveTo>
                  <a:lnTo>
                    <a:pt x="1438" y="95"/>
                  </a:lnTo>
                  <a:lnTo>
                    <a:pt x="1354" y="83"/>
                  </a:lnTo>
                  <a:lnTo>
                    <a:pt x="1414" y="18"/>
                  </a:lnTo>
                  <a:lnTo>
                    <a:pt x="1354" y="83"/>
                  </a:lnTo>
                  <a:lnTo>
                    <a:pt x="1342" y="24"/>
                  </a:lnTo>
                  <a:lnTo>
                    <a:pt x="1342" y="83"/>
                  </a:lnTo>
                  <a:lnTo>
                    <a:pt x="1144" y="83"/>
                  </a:lnTo>
                  <a:lnTo>
                    <a:pt x="1168" y="12"/>
                  </a:lnTo>
                  <a:lnTo>
                    <a:pt x="1138" y="77"/>
                  </a:lnTo>
                  <a:lnTo>
                    <a:pt x="1072" y="18"/>
                  </a:lnTo>
                  <a:lnTo>
                    <a:pt x="1138" y="83"/>
                  </a:lnTo>
                  <a:lnTo>
                    <a:pt x="791" y="83"/>
                  </a:lnTo>
                  <a:lnTo>
                    <a:pt x="875" y="30"/>
                  </a:lnTo>
                  <a:lnTo>
                    <a:pt x="785" y="83"/>
                  </a:lnTo>
                  <a:lnTo>
                    <a:pt x="803" y="0"/>
                  </a:lnTo>
                  <a:lnTo>
                    <a:pt x="779" y="83"/>
                  </a:lnTo>
                  <a:lnTo>
                    <a:pt x="749" y="47"/>
                  </a:lnTo>
                  <a:lnTo>
                    <a:pt x="773" y="83"/>
                  </a:lnTo>
                  <a:lnTo>
                    <a:pt x="288" y="89"/>
                  </a:lnTo>
                  <a:lnTo>
                    <a:pt x="359" y="18"/>
                  </a:lnTo>
                  <a:lnTo>
                    <a:pt x="282" y="77"/>
                  </a:lnTo>
                  <a:lnTo>
                    <a:pt x="288" y="18"/>
                  </a:lnTo>
                  <a:lnTo>
                    <a:pt x="276" y="77"/>
                  </a:lnTo>
                  <a:lnTo>
                    <a:pt x="204" y="24"/>
                  </a:lnTo>
                  <a:lnTo>
                    <a:pt x="270" y="83"/>
                  </a:lnTo>
                  <a:lnTo>
                    <a:pt x="0" y="95"/>
                  </a:lnTo>
                </a:path>
              </a:pathLst>
            </a:custGeom>
            <a:noFill/>
            <a:ln w="12700" cap="rnd" cmpd="sng">
              <a:solidFill>
                <a:srgbClr val="00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10" name="Freeform 59"/>
            <p:cNvSpPr>
              <a:spLocks/>
            </p:cNvSpPr>
            <p:nvPr/>
          </p:nvSpPr>
          <p:spPr bwMode="auto">
            <a:xfrm>
              <a:off x="2691442" y="3191639"/>
              <a:ext cx="427312" cy="154433"/>
            </a:xfrm>
            <a:custGeom>
              <a:avLst/>
              <a:gdLst>
                <a:gd name="T0" fmla="*/ 389 w 390"/>
                <a:gd name="T1" fmla="*/ 71 h 72"/>
                <a:gd name="T2" fmla="*/ 0 w 390"/>
                <a:gd name="T3" fmla="*/ 71 h 72"/>
                <a:gd name="T4" fmla="*/ 161 w 390"/>
                <a:gd name="T5" fmla="*/ 59 h 72"/>
                <a:gd name="T6" fmla="*/ 125 w 390"/>
                <a:gd name="T7" fmla="*/ 23 h 72"/>
                <a:gd name="T8" fmla="*/ 167 w 390"/>
                <a:gd name="T9" fmla="*/ 59 h 72"/>
                <a:gd name="T10" fmla="*/ 167 w 390"/>
                <a:gd name="T11" fmla="*/ 35 h 72"/>
                <a:gd name="T12" fmla="*/ 173 w 390"/>
                <a:gd name="T13" fmla="*/ 59 h 72"/>
                <a:gd name="T14" fmla="*/ 251 w 390"/>
                <a:gd name="T15" fmla="*/ 0 h 72"/>
                <a:gd name="T16" fmla="*/ 185 w 390"/>
                <a:gd name="T17" fmla="*/ 59 h 72"/>
                <a:gd name="T18" fmla="*/ 389 w 390"/>
                <a:gd name="T19" fmla="*/ 71 h 72"/>
                <a:gd name="T20" fmla="*/ 389 w 390"/>
                <a:gd name="T21" fmla="*/ 7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0" h="72">
                  <a:moveTo>
                    <a:pt x="389" y="71"/>
                  </a:moveTo>
                  <a:lnTo>
                    <a:pt x="0" y="71"/>
                  </a:lnTo>
                  <a:lnTo>
                    <a:pt x="161" y="59"/>
                  </a:lnTo>
                  <a:lnTo>
                    <a:pt x="125" y="23"/>
                  </a:lnTo>
                  <a:lnTo>
                    <a:pt x="167" y="59"/>
                  </a:lnTo>
                  <a:lnTo>
                    <a:pt x="167" y="35"/>
                  </a:lnTo>
                  <a:lnTo>
                    <a:pt x="173" y="59"/>
                  </a:lnTo>
                  <a:lnTo>
                    <a:pt x="251" y="0"/>
                  </a:lnTo>
                  <a:lnTo>
                    <a:pt x="185" y="59"/>
                  </a:lnTo>
                  <a:lnTo>
                    <a:pt x="389" y="71"/>
                  </a:lnTo>
                  <a:lnTo>
                    <a:pt x="389" y="71"/>
                  </a:lnTo>
                </a:path>
              </a:pathLst>
            </a:custGeom>
            <a:solidFill>
              <a:srgbClr val="00FF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11" name="Freeform 60"/>
            <p:cNvSpPr>
              <a:spLocks/>
            </p:cNvSpPr>
            <p:nvPr/>
          </p:nvSpPr>
          <p:spPr bwMode="auto">
            <a:xfrm>
              <a:off x="2691442" y="3191639"/>
              <a:ext cx="427312" cy="154433"/>
            </a:xfrm>
            <a:custGeom>
              <a:avLst/>
              <a:gdLst>
                <a:gd name="T0" fmla="*/ 389 w 390"/>
                <a:gd name="T1" fmla="*/ 71 h 72"/>
                <a:gd name="T2" fmla="*/ 0 w 390"/>
                <a:gd name="T3" fmla="*/ 71 h 72"/>
                <a:gd name="T4" fmla="*/ 161 w 390"/>
                <a:gd name="T5" fmla="*/ 59 h 72"/>
                <a:gd name="T6" fmla="*/ 125 w 390"/>
                <a:gd name="T7" fmla="*/ 23 h 72"/>
                <a:gd name="T8" fmla="*/ 167 w 390"/>
                <a:gd name="T9" fmla="*/ 59 h 72"/>
                <a:gd name="T10" fmla="*/ 167 w 390"/>
                <a:gd name="T11" fmla="*/ 35 h 72"/>
                <a:gd name="T12" fmla="*/ 173 w 390"/>
                <a:gd name="T13" fmla="*/ 59 h 72"/>
                <a:gd name="T14" fmla="*/ 251 w 390"/>
                <a:gd name="T15" fmla="*/ 0 h 72"/>
                <a:gd name="T16" fmla="*/ 185 w 390"/>
                <a:gd name="T17" fmla="*/ 59 h 72"/>
                <a:gd name="T18" fmla="*/ 389 w 390"/>
                <a:gd name="T19" fmla="*/ 7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72">
                  <a:moveTo>
                    <a:pt x="389" y="71"/>
                  </a:moveTo>
                  <a:lnTo>
                    <a:pt x="0" y="71"/>
                  </a:lnTo>
                  <a:lnTo>
                    <a:pt x="161" y="59"/>
                  </a:lnTo>
                  <a:lnTo>
                    <a:pt x="125" y="23"/>
                  </a:lnTo>
                  <a:lnTo>
                    <a:pt x="167" y="59"/>
                  </a:lnTo>
                  <a:lnTo>
                    <a:pt x="167" y="35"/>
                  </a:lnTo>
                  <a:lnTo>
                    <a:pt x="173" y="59"/>
                  </a:lnTo>
                  <a:lnTo>
                    <a:pt x="251" y="0"/>
                  </a:lnTo>
                  <a:lnTo>
                    <a:pt x="185" y="59"/>
                  </a:lnTo>
                  <a:lnTo>
                    <a:pt x="389" y="71"/>
                  </a:lnTo>
                </a:path>
              </a:pathLst>
            </a:custGeom>
            <a:noFill/>
            <a:ln w="12700" cap="rnd" cmpd="sng">
              <a:solidFill>
                <a:srgbClr val="00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12" name="Freeform 61"/>
            <p:cNvSpPr>
              <a:spLocks/>
            </p:cNvSpPr>
            <p:nvPr/>
          </p:nvSpPr>
          <p:spPr bwMode="auto">
            <a:xfrm>
              <a:off x="1069848" y="3318188"/>
              <a:ext cx="4568952" cy="3408249"/>
            </a:xfrm>
            <a:custGeom>
              <a:avLst/>
              <a:gdLst>
                <a:gd name="T0" fmla="*/ 0 w 4170"/>
                <a:gd name="T1" fmla="*/ 1588 h 1589"/>
                <a:gd name="T2" fmla="*/ 0 w 4170"/>
                <a:gd name="T3" fmla="*/ 12 h 1589"/>
                <a:gd name="T4" fmla="*/ 1869 w 4170"/>
                <a:gd name="T5" fmla="*/ 12 h 1589"/>
                <a:gd name="T6" fmla="*/ 1869 w 4170"/>
                <a:gd name="T7" fmla="*/ 1301 h 1589"/>
                <a:gd name="T8" fmla="*/ 2731 w 4170"/>
                <a:gd name="T9" fmla="*/ 1301 h 1589"/>
                <a:gd name="T10" fmla="*/ 2678 w 4170"/>
                <a:gd name="T11" fmla="*/ 1063 h 1589"/>
                <a:gd name="T12" fmla="*/ 2654 w 4170"/>
                <a:gd name="T13" fmla="*/ 955 h 1589"/>
                <a:gd name="T14" fmla="*/ 2648 w 4170"/>
                <a:gd name="T15" fmla="*/ 758 h 1589"/>
                <a:gd name="T16" fmla="*/ 2678 w 4170"/>
                <a:gd name="T17" fmla="*/ 693 h 1589"/>
                <a:gd name="T18" fmla="*/ 2725 w 4170"/>
                <a:gd name="T19" fmla="*/ 567 h 1589"/>
                <a:gd name="T20" fmla="*/ 2737 w 4170"/>
                <a:gd name="T21" fmla="*/ 436 h 1589"/>
                <a:gd name="T22" fmla="*/ 2713 w 4170"/>
                <a:gd name="T23" fmla="*/ 233 h 1589"/>
                <a:gd name="T24" fmla="*/ 2666 w 4170"/>
                <a:gd name="T25" fmla="*/ 84 h 1589"/>
                <a:gd name="T26" fmla="*/ 2654 w 4170"/>
                <a:gd name="T27" fmla="*/ 18 h 1589"/>
                <a:gd name="T28" fmla="*/ 2929 w 4170"/>
                <a:gd name="T29" fmla="*/ 0 h 1589"/>
                <a:gd name="T30" fmla="*/ 2971 w 4170"/>
                <a:gd name="T31" fmla="*/ 90 h 1589"/>
                <a:gd name="T32" fmla="*/ 2977 w 4170"/>
                <a:gd name="T33" fmla="*/ 197 h 1589"/>
                <a:gd name="T34" fmla="*/ 2989 w 4170"/>
                <a:gd name="T35" fmla="*/ 335 h 1589"/>
                <a:gd name="T36" fmla="*/ 2989 w 4170"/>
                <a:gd name="T37" fmla="*/ 448 h 1589"/>
                <a:gd name="T38" fmla="*/ 2977 w 4170"/>
                <a:gd name="T39" fmla="*/ 490 h 1589"/>
                <a:gd name="T40" fmla="*/ 2941 w 4170"/>
                <a:gd name="T41" fmla="*/ 567 h 1589"/>
                <a:gd name="T42" fmla="*/ 2905 w 4170"/>
                <a:gd name="T43" fmla="*/ 651 h 1589"/>
                <a:gd name="T44" fmla="*/ 2845 w 4170"/>
                <a:gd name="T45" fmla="*/ 728 h 1589"/>
                <a:gd name="T46" fmla="*/ 2863 w 4170"/>
                <a:gd name="T47" fmla="*/ 830 h 1589"/>
                <a:gd name="T48" fmla="*/ 2869 w 4170"/>
                <a:gd name="T49" fmla="*/ 914 h 1589"/>
                <a:gd name="T50" fmla="*/ 2923 w 4170"/>
                <a:gd name="T51" fmla="*/ 1051 h 1589"/>
                <a:gd name="T52" fmla="*/ 2929 w 4170"/>
                <a:gd name="T53" fmla="*/ 1146 h 1589"/>
                <a:gd name="T54" fmla="*/ 2929 w 4170"/>
                <a:gd name="T55" fmla="*/ 1170 h 1589"/>
                <a:gd name="T56" fmla="*/ 2953 w 4170"/>
                <a:gd name="T57" fmla="*/ 1039 h 1589"/>
                <a:gd name="T58" fmla="*/ 2917 w 4170"/>
                <a:gd name="T59" fmla="*/ 872 h 1589"/>
                <a:gd name="T60" fmla="*/ 2917 w 4170"/>
                <a:gd name="T61" fmla="*/ 806 h 1589"/>
                <a:gd name="T62" fmla="*/ 2941 w 4170"/>
                <a:gd name="T63" fmla="*/ 723 h 1589"/>
                <a:gd name="T64" fmla="*/ 3007 w 4170"/>
                <a:gd name="T65" fmla="*/ 657 h 1589"/>
                <a:gd name="T66" fmla="*/ 3067 w 4170"/>
                <a:gd name="T67" fmla="*/ 555 h 1589"/>
                <a:gd name="T68" fmla="*/ 3073 w 4170"/>
                <a:gd name="T69" fmla="*/ 448 h 1589"/>
                <a:gd name="T70" fmla="*/ 3073 w 4170"/>
                <a:gd name="T71" fmla="*/ 346 h 1589"/>
                <a:gd name="T72" fmla="*/ 3073 w 4170"/>
                <a:gd name="T73" fmla="*/ 191 h 1589"/>
                <a:gd name="T74" fmla="*/ 3073 w 4170"/>
                <a:gd name="T75" fmla="*/ 108 h 1589"/>
                <a:gd name="T76" fmla="*/ 3055 w 4170"/>
                <a:gd name="T77" fmla="*/ 48 h 1589"/>
                <a:gd name="T78" fmla="*/ 3037 w 4170"/>
                <a:gd name="T79" fmla="*/ 6 h 1589"/>
                <a:gd name="T80" fmla="*/ 3288 w 4170"/>
                <a:gd name="T81" fmla="*/ 6 h 1589"/>
                <a:gd name="T82" fmla="*/ 3288 w 4170"/>
                <a:gd name="T83" fmla="*/ 48 h 1589"/>
                <a:gd name="T84" fmla="*/ 3288 w 4170"/>
                <a:gd name="T85" fmla="*/ 149 h 1589"/>
                <a:gd name="T86" fmla="*/ 3306 w 4170"/>
                <a:gd name="T87" fmla="*/ 245 h 1589"/>
                <a:gd name="T88" fmla="*/ 3306 w 4170"/>
                <a:gd name="T89" fmla="*/ 340 h 1589"/>
                <a:gd name="T90" fmla="*/ 3259 w 4170"/>
                <a:gd name="T91" fmla="*/ 406 h 1589"/>
                <a:gd name="T92" fmla="*/ 3259 w 4170"/>
                <a:gd name="T93" fmla="*/ 520 h 1589"/>
                <a:gd name="T94" fmla="*/ 3259 w 4170"/>
                <a:gd name="T95" fmla="*/ 597 h 1589"/>
                <a:gd name="T96" fmla="*/ 3259 w 4170"/>
                <a:gd name="T97" fmla="*/ 681 h 1589"/>
                <a:gd name="T98" fmla="*/ 3265 w 4170"/>
                <a:gd name="T99" fmla="*/ 758 h 1589"/>
                <a:gd name="T100" fmla="*/ 3288 w 4170"/>
                <a:gd name="T101" fmla="*/ 675 h 1589"/>
                <a:gd name="T102" fmla="*/ 3288 w 4170"/>
                <a:gd name="T103" fmla="*/ 526 h 1589"/>
                <a:gd name="T104" fmla="*/ 3312 w 4170"/>
                <a:gd name="T105" fmla="*/ 466 h 1589"/>
                <a:gd name="T106" fmla="*/ 3336 w 4170"/>
                <a:gd name="T107" fmla="*/ 358 h 1589"/>
                <a:gd name="T108" fmla="*/ 3348 w 4170"/>
                <a:gd name="T109" fmla="*/ 293 h 1589"/>
                <a:gd name="T110" fmla="*/ 3354 w 4170"/>
                <a:gd name="T111" fmla="*/ 179 h 1589"/>
                <a:gd name="T112" fmla="*/ 3342 w 4170"/>
                <a:gd name="T113" fmla="*/ 126 h 1589"/>
                <a:gd name="T114" fmla="*/ 3342 w 4170"/>
                <a:gd name="T115" fmla="*/ 72 h 1589"/>
                <a:gd name="T116" fmla="*/ 3360 w 4170"/>
                <a:gd name="T117" fmla="*/ 24 h 1589"/>
                <a:gd name="T118" fmla="*/ 3360 w 4170"/>
                <a:gd name="T119" fmla="*/ 12 h 1589"/>
                <a:gd name="T120" fmla="*/ 4169 w 4170"/>
                <a:gd name="T121" fmla="*/ 12 h 1589"/>
                <a:gd name="T122" fmla="*/ 4169 w 4170"/>
                <a:gd name="T123" fmla="*/ 1588 h 1589"/>
                <a:gd name="T124" fmla="*/ 0 w 4170"/>
                <a:gd name="T125" fmla="*/ 1588 h 1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170" h="1589">
                  <a:moveTo>
                    <a:pt x="0" y="1588"/>
                  </a:moveTo>
                  <a:lnTo>
                    <a:pt x="0" y="12"/>
                  </a:lnTo>
                  <a:lnTo>
                    <a:pt x="1869" y="12"/>
                  </a:lnTo>
                  <a:lnTo>
                    <a:pt x="1869" y="1301"/>
                  </a:lnTo>
                  <a:lnTo>
                    <a:pt x="2731" y="1301"/>
                  </a:lnTo>
                  <a:lnTo>
                    <a:pt x="2678" y="1063"/>
                  </a:lnTo>
                  <a:lnTo>
                    <a:pt x="2654" y="955"/>
                  </a:lnTo>
                  <a:lnTo>
                    <a:pt x="2648" y="758"/>
                  </a:lnTo>
                  <a:lnTo>
                    <a:pt x="2678" y="693"/>
                  </a:lnTo>
                  <a:lnTo>
                    <a:pt x="2725" y="567"/>
                  </a:lnTo>
                  <a:lnTo>
                    <a:pt x="2737" y="436"/>
                  </a:lnTo>
                  <a:lnTo>
                    <a:pt x="2713" y="233"/>
                  </a:lnTo>
                  <a:lnTo>
                    <a:pt x="2666" y="84"/>
                  </a:lnTo>
                  <a:lnTo>
                    <a:pt x="2654" y="18"/>
                  </a:lnTo>
                  <a:lnTo>
                    <a:pt x="2929" y="0"/>
                  </a:lnTo>
                  <a:lnTo>
                    <a:pt x="2971" y="90"/>
                  </a:lnTo>
                  <a:lnTo>
                    <a:pt x="2977" y="197"/>
                  </a:lnTo>
                  <a:lnTo>
                    <a:pt x="2989" y="335"/>
                  </a:lnTo>
                  <a:lnTo>
                    <a:pt x="2989" y="448"/>
                  </a:lnTo>
                  <a:lnTo>
                    <a:pt x="2977" y="490"/>
                  </a:lnTo>
                  <a:lnTo>
                    <a:pt x="2941" y="567"/>
                  </a:lnTo>
                  <a:lnTo>
                    <a:pt x="2905" y="651"/>
                  </a:lnTo>
                  <a:lnTo>
                    <a:pt x="2845" y="728"/>
                  </a:lnTo>
                  <a:lnTo>
                    <a:pt x="2863" y="830"/>
                  </a:lnTo>
                  <a:lnTo>
                    <a:pt x="2869" y="914"/>
                  </a:lnTo>
                  <a:lnTo>
                    <a:pt x="2923" y="1051"/>
                  </a:lnTo>
                  <a:lnTo>
                    <a:pt x="2929" y="1146"/>
                  </a:lnTo>
                  <a:lnTo>
                    <a:pt x="2929" y="1170"/>
                  </a:lnTo>
                  <a:lnTo>
                    <a:pt x="2953" y="1039"/>
                  </a:lnTo>
                  <a:lnTo>
                    <a:pt x="2917" y="872"/>
                  </a:lnTo>
                  <a:lnTo>
                    <a:pt x="2917" y="806"/>
                  </a:lnTo>
                  <a:lnTo>
                    <a:pt x="2941" y="723"/>
                  </a:lnTo>
                  <a:lnTo>
                    <a:pt x="3007" y="657"/>
                  </a:lnTo>
                  <a:lnTo>
                    <a:pt x="3067" y="555"/>
                  </a:lnTo>
                  <a:lnTo>
                    <a:pt x="3073" y="448"/>
                  </a:lnTo>
                  <a:lnTo>
                    <a:pt x="3073" y="346"/>
                  </a:lnTo>
                  <a:lnTo>
                    <a:pt x="3073" y="191"/>
                  </a:lnTo>
                  <a:lnTo>
                    <a:pt x="3073" y="108"/>
                  </a:lnTo>
                  <a:lnTo>
                    <a:pt x="3055" y="48"/>
                  </a:lnTo>
                  <a:lnTo>
                    <a:pt x="3037" y="6"/>
                  </a:lnTo>
                  <a:lnTo>
                    <a:pt x="3288" y="6"/>
                  </a:lnTo>
                  <a:lnTo>
                    <a:pt x="3288" y="48"/>
                  </a:lnTo>
                  <a:lnTo>
                    <a:pt x="3288" y="149"/>
                  </a:lnTo>
                  <a:lnTo>
                    <a:pt x="3306" y="245"/>
                  </a:lnTo>
                  <a:lnTo>
                    <a:pt x="3306" y="340"/>
                  </a:lnTo>
                  <a:lnTo>
                    <a:pt x="3259" y="406"/>
                  </a:lnTo>
                  <a:lnTo>
                    <a:pt x="3259" y="520"/>
                  </a:lnTo>
                  <a:lnTo>
                    <a:pt x="3259" y="597"/>
                  </a:lnTo>
                  <a:lnTo>
                    <a:pt x="3259" y="681"/>
                  </a:lnTo>
                  <a:lnTo>
                    <a:pt x="3265" y="758"/>
                  </a:lnTo>
                  <a:lnTo>
                    <a:pt x="3288" y="675"/>
                  </a:lnTo>
                  <a:lnTo>
                    <a:pt x="3288" y="526"/>
                  </a:lnTo>
                  <a:lnTo>
                    <a:pt x="3312" y="466"/>
                  </a:lnTo>
                  <a:lnTo>
                    <a:pt x="3336" y="358"/>
                  </a:lnTo>
                  <a:lnTo>
                    <a:pt x="3348" y="293"/>
                  </a:lnTo>
                  <a:lnTo>
                    <a:pt x="3354" y="179"/>
                  </a:lnTo>
                  <a:lnTo>
                    <a:pt x="3342" y="126"/>
                  </a:lnTo>
                  <a:lnTo>
                    <a:pt x="3342" y="72"/>
                  </a:lnTo>
                  <a:lnTo>
                    <a:pt x="3360" y="24"/>
                  </a:lnTo>
                  <a:lnTo>
                    <a:pt x="3360" y="12"/>
                  </a:lnTo>
                  <a:lnTo>
                    <a:pt x="4169" y="12"/>
                  </a:lnTo>
                  <a:lnTo>
                    <a:pt x="4169" y="1588"/>
                  </a:lnTo>
                  <a:lnTo>
                    <a:pt x="0" y="1588"/>
                  </a:lnTo>
                </a:path>
              </a:pathLst>
            </a:custGeom>
            <a:solidFill>
              <a:srgbClr val="DB937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13" name="Freeform 62"/>
            <p:cNvSpPr>
              <a:spLocks/>
            </p:cNvSpPr>
            <p:nvPr/>
          </p:nvSpPr>
          <p:spPr bwMode="auto">
            <a:xfrm>
              <a:off x="1069848" y="3318188"/>
              <a:ext cx="4568952" cy="3408249"/>
            </a:xfrm>
            <a:custGeom>
              <a:avLst/>
              <a:gdLst>
                <a:gd name="T0" fmla="*/ 4169 w 4170"/>
                <a:gd name="T1" fmla="*/ 12 h 1589"/>
                <a:gd name="T2" fmla="*/ 4169 w 4170"/>
                <a:gd name="T3" fmla="*/ 1588 h 1589"/>
                <a:gd name="T4" fmla="*/ 0 w 4170"/>
                <a:gd name="T5" fmla="*/ 1588 h 1589"/>
                <a:gd name="T6" fmla="*/ 0 w 4170"/>
                <a:gd name="T7" fmla="*/ 12 h 1589"/>
                <a:gd name="T8" fmla="*/ 1869 w 4170"/>
                <a:gd name="T9" fmla="*/ 12 h 1589"/>
                <a:gd name="T10" fmla="*/ 1869 w 4170"/>
                <a:gd name="T11" fmla="*/ 1301 h 1589"/>
                <a:gd name="T12" fmla="*/ 2731 w 4170"/>
                <a:gd name="T13" fmla="*/ 1301 h 1589"/>
                <a:gd name="T14" fmla="*/ 2678 w 4170"/>
                <a:gd name="T15" fmla="*/ 1063 h 1589"/>
                <a:gd name="T16" fmla="*/ 2654 w 4170"/>
                <a:gd name="T17" fmla="*/ 955 h 1589"/>
                <a:gd name="T18" fmla="*/ 2648 w 4170"/>
                <a:gd name="T19" fmla="*/ 758 h 1589"/>
                <a:gd name="T20" fmla="*/ 2678 w 4170"/>
                <a:gd name="T21" fmla="*/ 693 h 1589"/>
                <a:gd name="T22" fmla="*/ 2725 w 4170"/>
                <a:gd name="T23" fmla="*/ 567 h 1589"/>
                <a:gd name="T24" fmla="*/ 2737 w 4170"/>
                <a:gd name="T25" fmla="*/ 436 h 1589"/>
                <a:gd name="T26" fmla="*/ 2713 w 4170"/>
                <a:gd name="T27" fmla="*/ 233 h 1589"/>
                <a:gd name="T28" fmla="*/ 2666 w 4170"/>
                <a:gd name="T29" fmla="*/ 84 h 1589"/>
                <a:gd name="T30" fmla="*/ 2654 w 4170"/>
                <a:gd name="T31" fmla="*/ 18 h 1589"/>
                <a:gd name="T32" fmla="*/ 2929 w 4170"/>
                <a:gd name="T33" fmla="*/ 0 h 1589"/>
                <a:gd name="T34" fmla="*/ 2971 w 4170"/>
                <a:gd name="T35" fmla="*/ 90 h 1589"/>
                <a:gd name="T36" fmla="*/ 2977 w 4170"/>
                <a:gd name="T37" fmla="*/ 197 h 1589"/>
                <a:gd name="T38" fmla="*/ 2989 w 4170"/>
                <a:gd name="T39" fmla="*/ 335 h 1589"/>
                <a:gd name="T40" fmla="*/ 2989 w 4170"/>
                <a:gd name="T41" fmla="*/ 448 h 1589"/>
                <a:gd name="T42" fmla="*/ 2977 w 4170"/>
                <a:gd name="T43" fmla="*/ 490 h 1589"/>
                <a:gd name="T44" fmla="*/ 2941 w 4170"/>
                <a:gd name="T45" fmla="*/ 567 h 1589"/>
                <a:gd name="T46" fmla="*/ 2905 w 4170"/>
                <a:gd name="T47" fmla="*/ 651 h 1589"/>
                <a:gd name="T48" fmla="*/ 2845 w 4170"/>
                <a:gd name="T49" fmla="*/ 728 h 1589"/>
                <a:gd name="T50" fmla="*/ 2863 w 4170"/>
                <a:gd name="T51" fmla="*/ 830 h 1589"/>
                <a:gd name="T52" fmla="*/ 2869 w 4170"/>
                <a:gd name="T53" fmla="*/ 914 h 1589"/>
                <a:gd name="T54" fmla="*/ 2923 w 4170"/>
                <a:gd name="T55" fmla="*/ 1051 h 1589"/>
                <a:gd name="T56" fmla="*/ 2929 w 4170"/>
                <a:gd name="T57" fmla="*/ 1146 h 1589"/>
                <a:gd name="T58" fmla="*/ 2929 w 4170"/>
                <a:gd name="T59" fmla="*/ 1170 h 1589"/>
                <a:gd name="T60" fmla="*/ 2953 w 4170"/>
                <a:gd name="T61" fmla="*/ 1039 h 1589"/>
                <a:gd name="T62" fmla="*/ 2917 w 4170"/>
                <a:gd name="T63" fmla="*/ 872 h 1589"/>
                <a:gd name="T64" fmla="*/ 2917 w 4170"/>
                <a:gd name="T65" fmla="*/ 806 h 1589"/>
                <a:gd name="T66" fmla="*/ 2941 w 4170"/>
                <a:gd name="T67" fmla="*/ 723 h 1589"/>
                <a:gd name="T68" fmla="*/ 3007 w 4170"/>
                <a:gd name="T69" fmla="*/ 657 h 1589"/>
                <a:gd name="T70" fmla="*/ 3067 w 4170"/>
                <a:gd name="T71" fmla="*/ 555 h 1589"/>
                <a:gd name="T72" fmla="*/ 3073 w 4170"/>
                <a:gd name="T73" fmla="*/ 448 h 1589"/>
                <a:gd name="T74" fmla="*/ 3073 w 4170"/>
                <a:gd name="T75" fmla="*/ 346 h 1589"/>
                <a:gd name="T76" fmla="*/ 3073 w 4170"/>
                <a:gd name="T77" fmla="*/ 191 h 1589"/>
                <a:gd name="T78" fmla="*/ 3073 w 4170"/>
                <a:gd name="T79" fmla="*/ 108 h 1589"/>
                <a:gd name="T80" fmla="*/ 3055 w 4170"/>
                <a:gd name="T81" fmla="*/ 48 h 1589"/>
                <a:gd name="T82" fmla="*/ 3037 w 4170"/>
                <a:gd name="T83" fmla="*/ 6 h 1589"/>
                <a:gd name="T84" fmla="*/ 3288 w 4170"/>
                <a:gd name="T85" fmla="*/ 6 h 1589"/>
                <a:gd name="T86" fmla="*/ 3288 w 4170"/>
                <a:gd name="T87" fmla="*/ 48 h 1589"/>
                <a:gd name="T88" fmla="*/ 3288 w 4170"/>
                <a:gd name="T89" fmla="*/ 149 h 1589"/>
                <a:gd name="T90" fmla="*/ 3306 w 4170"/>
                <a:gd name="T91" fmla="*/ 245 h 1589"/>
                <a:gd name="T92" fmla="*/ 3306 w 4170"/>
                <a:gd name="T93" fmla="*/ 340 h 1589"/>
                <a:gd name="T94" fmla="*/ 3259 w 4170"/>
                <a:gd name="T95" fmla="*/ 406 h 1589"/>
                <a:gd name="T96" fmla="*/ 3259 w 4170"/>
                <a:gd name="T97" fmla="*/ 520 h 1589"/>
                <a:gd name="T98" fmla="*/ 3259 w 4170"/>
                <a:gd name="T99" fmla="*/ 597 h 1589"/>
                <a:gd name="T100" fmla="*/ 3259 w 4170"/>
                <a:gd name="T101" fmla="*/ 681 h 1589"/>
                <a:gd name="T102" fmla="*/ 3265 w 4170"/>
                <a:gd name="T103" fmla="*/ 758 h 1589"/>
                <a:gd name="T104" fmla="*/ 3288 w 4170"/>
                <a:gd name="T105" fmla="*/ 675 h 1589"/>
                <a:gd name="T106" fmla="*/ 3288 w 4170"/>
                <a:gd name="T107" fmla="*/ 526 h 1589"/>
                <a:gd name="T108" fmla="*/ 3312 w 4170"/>
                <a:gd name="T109" fmla="*/ 466 h 1589"/>
                <a:gd name="T110" fmla="*/ 3336 w 4170"/>
                <a:gd name="T111" fmla="*/ 358 h 1589"/>
                <a:gd name="T112" fmla="*/ 3348 w 4170"/>
                <a:gd name="T113" fmla="*/ 293 h 1589"/>
                <a:gd name="T114" fmla="*/ 3354 w 4170"/>
                <a:gd name="T115" fmla="*/ 179 h 1589"/>
                <a:gd name="T116" fmla="*/ 3342 w 4170"/>
                <a:gd name="T117" fmla="*/ 126 h 1589"/>
                <a:gd name="T118" fmla="*/ 3342 w 4170"/>
                <a:gd name="T119" fmla="*/ 72 h 1589"/>
                <a:gd name="T120" fmla="*/ 3360 w 4170"/>
                <a:gd name="T121" fmla="*/ 24 h 1589"/>
                <a:gd name="T122" fmla="*/ 3360 w 4170"/>
                <a:gd name="T123" fmla="*/ 12 h 1589"/>
                <a:gd name="T124" fmla="*/ 4169 w 4170"/>
                <a:gd name="T125" fmla="*/ 12 h 15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170" h="1589">
                  <a:moveTo>
                    <a:pt x="4169" y="12"/>
                  </a:moveTo>
                  <a:lnTo>
                    <a:pt x="4169" y="1588"/>
                  </a:lnTo>
                  <a:lnTo>
                    <a:pt x="0" y="1588"/>
                  </a:lnTo>
                  <a:lnTo>
                    <a:pt x="0" y="12"/>
                  </a:lnTo>
                  <a:lnTo>
                    <a:pt x="1869" y="12"/>
                  </a:lnTo>
                  <a:lnTo>
                    <a:pt x="1869" y="1301"/>
                  </a:lnTo>
                  <a:lnTo>
                    <a:pt x="2731" y="1301"/>
                  </a:lnTo>
                  <a:lnTo>
                    <a:pt x="2678" y="1063"/>
                  </a:lnTo>
                  <a:lnTo>
                    <a:pt x="2654" y="955"/>
                  </a:lnTo>
                  <a:lnTo>
                    <a:pt x="2648" y="758"/>
                  </a:lnTo>
                  <a:lnTo>
                    <a:pt x="2678" y="693"/>
                  </a:lnTo>
                  <a:lnTo>
                    <a:pt x="2725" y="567"/>
                  </a:lnTo>
                  <a:lnTo>
                    <a:pt x="2737" y="436"/>
                  </a:lnTo>
                  <a:lnTo>
                    <a:pt x="2713" y="233"/>
                  </a:lnTo>
                  <a:lnTo>
                    <a:pt x="2666" y="84"/>
                  </a:lnTo>
                  <a:lnTo>
                    <a:pt x="2654" y="18"/>
                  </a:lnTo>
                  <a:lnTo>
                    <a:pt x="2929" y="0"/>
                  </a:lnTo>
                  <a:lnTo>
                    <a:pt x="2971" y="90"/>
                  </a:lnTo>
                  <a:lnTo>
                    <a:pt x="2977" y="197"/>
                  </a:lnTo>
                  <a:lnTo>
                    <a:pt x="2989" y="335"/>
                  </a:lnTo>
                  <a:lnTo>
                    <a:pt x="2989" y="448"/>
                  </a:lnTo>
                  <a:lnTo>
                    <a:pt x="2977" y="490"/>
                  </a:lnTo>
                  <a:lnTo>
                    <a:pt x="2941" y="567"/>
                  </a:lnTo>
                  <a:lnTo>
                    <a:pt x="2905" y="651"/>
                  </a:lnTo>
                  <a:lnTo>
                    <a:pt x="2845" y="728"/>
                  </a:lnTo>
                  <a:lnTo>
                    <a:pt x="2863" y="830"/>
                  </a:lnTo>
                  <a:lnTo>
                    <a:pt x="2869" y="914"/>
                  </a:lnTo>
                  <a:lnTo>
                    <a:pt x="2923" y="1051"/>
                  </a:lnTo>
                  <a:lnTo>
                    <a:pt x="2929" y="1146"/>
                  </a:lnTo>
                  <a:lnTo>
                    <a:pt x="2929" y="1170"/>
                  </a:lnTo>
                  <a:lnTo>
                    <a:pt x="2953" y="1039"/>
                  </a:lnTo>
                  <a:lnTo>
                    <a:pt x="2917" y="872"/>
                  </a:lnTo>
                  <a:lnTo>
                    <a:pt x="2917" y="806"/>
                  </a:lnTo>
                  <a:lnTo>
                    <a:pt x="2941" y="723"/>
                  </a:lnTo>
                  <a:lnTo>
                    <a:pt x="3007" y="657"/>
                  </a:lnTo>
                  <a:lnTo>
                    <a:pt x="3067" y="555"/>
                  </a:lnTo>
                  <a:lnTo>
                    <a:pt x="3073" y="448"/>
                  </a:lnTo>
                  <a:lnTo>
                    <a:pt x="3073" y="346"/>
                  </a:lnTo>
                  <a:lnTo>
                    <a:pt x="3073" y="191"/>
                  </a:lnTo>
                  <a:lnTo>
                    <a:pt x="3073" y="108"/>
                  </a:lnTo>
                  <a:lnTo>
                    <a:pt x="3055" y="48"/>
                  </a:lnTo>
                  <a:lnTo>
                    <a:pt x="3037" y="6"/>
                  </a:lnTo>
                  <a:lnTo>
                    <a:pt x="3288" y="6"/>
                  </a:lnTo>
                  <a:lnTo>
                    <a:pt x="3288" y="48"/>
                  </a:lnTo>
                  <a:lnTo>
                    <a:pt x="3288" y="149"/>
                  </a:lnTo>
                  <a:lnTo>
                    <a:pt x="3306" y="245"/>
                  </a:lnTo>
                  <a:lnTo>
                    <a:pt x="3306" y="340"/>
                  </a:lnTo>
                  <a:lnTo>
                    <a:pt x="3259" y="406"/>
                  </a:lnTo>
                  <a:lnTo>
                    <a:pt x="3259" y="520"/>
                  </a:lnTo>
                  <a:lnTo>
                    <a:pt x="3259" y="597"/>
                  </a:lnTo>
                  <a:lnTo>
                    <a:pt x="3259" y="681"/>
                  </a:lnTo>
                  <a:lnTo>
                    <a:pt x="3265" y="758"/>
                  </a:lnTo>
                  <a:lnTo>
                    <a:pt x="3288" y="675"/>
                  </a:lnTo>
                  <a:lnTo>
                    <a:pt x="3288" y="526"/>
                  </a:lnTo>
                  <a:lnTo>
                    <a:pt x="3312" y="466"/>
                  </a:lnTo>
                  <a:lnTo>
                    <a:pt x="3336" y="358"/>
                  </a:lnTo>
                  <a:lnTo>
                    <a:pt x="3348" y="293"/>
                  </a:lnTo>
                  <a:lnTo>
                    <a:pt x="3354" y="179"/>
                  </a:lnTo>
                  <a:lnTo>
                    <a:pt x="3342" y="126"/>
                  </a:lnTo>
                  <a:lnTo>
                    <a:pt x="3342" y="72"/>
                  </a:lnTo>
                  <a:lnTo>
                    <a:pt x="3360" y="24"/>
                  </a:lnTo>
                  <a:lnTo>
                    <a:pt x="3360" y="12"/>
                  </a:lnTo>
                  <a:lnTo>
                    <a:pt x="4169" y="12"/>
                  </a:lnTo>
                </a:path>
              </a:pathLst>
            </a:custGeom>
            <a:noFill/>
            <a:ln w="12700" cap="rnd" cmpd="sng">
              <a:solidFill>
                <a:srgbClr val="DB937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14" name="Freeform 63"/>
            <p:cNvSpPr>
              <a:spLocks/>
            </p:cNvSpPr>
            <p:nvPr/>
          </p:nvSpPr>
          <p:spPr bwMode="auto">
            <a:xfrm>
              <a:off x="4751306" y="3011467"/>
              <a:ext cx="887494" cy="334605"/>
            </a:xfrm>
            <a:custGeom>
              <a:avLst/>
              <a:gdLst>
                <a:gd name="T0" fmla="*/ 0 w 810"/>
                <a:gd name="T1" fmla="*/ 155 h 156"/>
                <a:gd name="T2" fmla="*/ 809 w 810"/>
                <a:gd name="T3" fmla="*/ 155 h 156"/>
                <a:gd name="T4" fmla="*/ 587 w 810"/>
                <a:gd name="T5" fmla="*/ 143 h 156"/>
                <a:gd name="T6" fmla="*/ 677 w 810"/>
                <a:gd name="T7" fmla="*/ 66 h 156"/>
                <a:gd name="T8" fmla="*/ 581 w 810"/>
                <a:gd name="T9" fmla="*/ 137 h 156"/>
                <a:gd name="T10" fmla="*/ 557 w 810"/>
                <a:gd name="T11" fmla="*/ 36 h 156"/>
                <a:gd name="T12" fmla="*/ 569 w 810"/>
                <a:gd name="T13" fmla="*/ 143 h 156"/>
                <a:gd name="T14" fmla="*/ 258 w 810"/>
                <a:gd name="T15" fmla="*/ 143 h 156"/>
                <a:gd name="T16" fmla="*/ 366 w 810"/>
                <a:gd name="T17" fmla="*/ 101 h 156"/>
                <a:gd name="T18" fmla="*/ 246 w 810"/>
                <a:gd name="T19" fmla="*/ 137 h 156"/>
                <a:gd name="T20" fmla="*/ 264 w 810"/>
                <a:gd name="T21" fmla="*/ 0 h 156"/>
                <a:gd name="T22" fmla="*/ 234 w 810"/>
                <a:gd name="T23" fmla="*/ 137 h 156"/>
                <a:gd name="T24" fmla="*/ 156 w 810"/>
                <a:gd name="T25" fmla="*/ 42 h 156"/>
                <a:gd name="T26" fmla="*/ 222 w 810"/>
                <a:gd name="T27" fmla="*/ 137 h 156"/>
                <a:gd name="T28" fmla="*/ 0 w 810"/>
                <a:gd name="T29" fmla="*/ 155 h 156"/>
                <a:gd name="T30" fmla="*/ 0 w 810"/>
                <a:gd name="T31" fmla="*/ 155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10" h="156">
                  <a:moveTo>
                    <a:pt x="0" y="155"/>
                  </a:moveTo>
                  <a:lnTo>
                    <a:pt x="809" y="155"/>
                  </a:lnTo>
                  <a:lnTo>
                    <a:pt x="587" y="143"/>
                  </a:lnTo>
                  <a:lnTo>
                    <a:pt x="677" y="66"/>
                  </a:lnTo>
                  <a:lnTo>
                    <a:pt x="581" y="137"/>
                  </a:lnTo>
                  <a:lnTo>
                    <a:pt x="557" y="36"/>
                  </a:lnTo>
                  <a:lnTo>
                    <a:pt x="569" y="143"/>
                  </a:lnTo>
                  <a:lnTo>
                    <a:pt x="258" y="143"/>
                  </a:lnTo>
                  <a:lnTo>
                    <a:pt x="366" y="101"/>
                  </a:lnTo>
                  <a:lnTo>
                    <a:pt x="246" y="137"/>
                  </a:lnTo>
                  <a:lnTo>
                    <a:pt x="264" y="0"/>
                  </a:lnTo>
                  <a:lnTo>
                    <a:pt x="234" y="137"/>
                  </a:lnTo>
                  <a:lnTo>
                    <a:pt x="156" y="42"/>
                  </a:lnTo>
                  <a:lnTo>
                    <a:pt x="222" y="137"/>
                  </a:lnTo>
                  <a:lnTo>
                    <a:pt x="0" y="155"/>
                  </a:lnTo>
                  <a:lnTo>
                    <a:pt x="0" y="155"/>
                  </a:lnTo>
                </a:path>
              </a:pathLst>
            </a:custGeom>
            <a:solidFill>
              <a:srgbClr val="00FF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15" name="Freeform 64"/>
            <p:cNvSpPr>
              <a:spLocks/>
            </p:cNvSpPr>
            <p:nvPr/>
          </p:nvSpPr>
          <p:spPr bwMode="auto">
            <a:xfrm>
              <a:off x="4751306" y="3011467"/>
              <a:ext cx="887494" cy="334605"/>
            </a:xfrm>
            <a:custGeom>
              <a:avLst/>
              <a:gdLst>
                <a:gd name="T0" fmla="*/ 0 w 810"/>
                <a:gd name="T1" fmla="*/ 155 h 156"/>
                <a:gd name="T2" fmla="*/ 809 w 810"/>
                <a:gd name="T3" fmla="*/ 155 h 156"/>
                <a:gd name="T4" fmla="*/ 587 w 810"/>
                <a:gd name="T5" fmla="*/ 143 h 156"/>
                <a:gd name="T6" fmla="*/ 677 w 810"/>
                <a:gd name="T7" fmla="*/ 66 h 156"/>
                <a:gd name="T8" fmla="*/ 581 w 810"/>
                <a:gd name="T9" fmla="*/ 137 h 156"/>
                <a:gd name="T10" fmla="*/ 557 w 810"/>
                <a:gd name="T11" fmla="*/ 36 h 156"/>
                <a:gd name="T12" fmla="*/ 569 w 810"/>
                <a:gd name="T13" fmla="*/ 143 h 156"/>
                <a:gd name="T14" fmla="*/ 258 w 810"/>
                <a:gd name="T15" fmla="*/ 143 h 156"/>
                <a:gd name="T16" fmla="*/ 366 w 810"/>
                <a:gd name="T17" fmla="*/ 101 h 156"/>
                <a:gd name="T18" fmla="*/ 246 w 810"/>
                <a:gd name="T19" fmla="*/ 137 h 156"/>
                <a:gd name="T20" fmla="*/ 264 w 810"/>
                <a:gd name="T21" fmla="*/ 0 h 156"/>
                <a:gd name="T22" fmla="*/ 234 w 810"/>
                <a:gd name="T23" fmla="*/ 137 h 156"/>
                <a:gd name="T24" fmla="*/ 156 w 810"/>
                <a:gd name="T25" fmla="*/ 42 h 156"/>
                <a:gd name="T26" fmla="*/ 222 w 810"/>
                <a:gd name="T27" fmla="*/ 137 h 156"/>
                <a:gd name="T28" fmla="*/ 0 w 810"/>
                <a:gd name="T29" fmla="*/ 155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10" h="156">
                  <a:moveTo>
                    <a:pt x="0" y="155"/>
                  </a:moveTo>
                  <a:lnTo>
                    <a:pt x="809" y="155"/>
                  </a:lnTo>
                  <a:lnTo>
                    <a:pt x="587" y="143"/>
                  </a:lnTo>
                  <a:lnTo>
                    <a:pt x="677" y="66"/>
                  </a:lnTo>
                  <a:lnTo>
                    <a:pt x="581" y="137"/>
                  </a:lnTo>
                  <a:lnTo>
                    <a:pt x="557" y="36"/>
                  </a:lnTo>
                  <a:lnTo>
                    <a:pt x="569" y="143"/>
                  </a:lnTo>
                  <a:lnTo>
                    <a:pt x="258" y="143"/>
                  </a:lnTo>
                  <a:lnTo>
                    <a:pt x="366" y="101"/>
                  </a:lnTo>
                  <a:lnTo>
                    <a:pt x="246" y="137"/>
                  </a:lnTo>
                  <a:lnTo>
                    <a:pt x="264" y="0"/>
                  </a:lnTo>
                  <a:lnTo>
                    <a:pt x="234" y="137"/>
                  </a:lnTo>
                  <a:lnTo>
                    <a:pt x="156" y="42"/>
                  </a:lnTo>
                  <a:lnTo>
                    <a:pt x="222" y="137"/>
                  </a:lnTo>
                  <a:lnTo>
                    <a:pt x="0" y="155"/>
                  </a:lnTo>
                </a:path>
              </a:pathLst>
            </a:custGeom>
            <a:noFill/>
            <a:ln w="12700" cap="rnd" cmpd="sng">
              <a:solidFill>
                <a:srgbClr val="00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16" name="Freeform 65"/>
            <p:cNvSpPr>
              <a:spLocks/>
            </p:cNvSpPr>
            <p:nvPr/>
          </p:nvSpPr>
          <p:spPr bwMode="auto">
            <a:xfrm>
              <a:off x="4397404" y="3153031"/>
              <a:ext cx="276109" cy="180172"/>
            </a:xfrm>
            <a:custGeom>
              <a:avLst/>
              <a:gdLst>
                <a:gd name="T0" fmla="*/ 0 w 252"/>
                <a:gd name="T1" fmla="*/ 83 h 84"/>
                <a:gd name="T2" fmla="*/ 251 w 252"/>
                <a:gd name="T3" fmla="*/ 83 h 84"/>
                <a:gd name="T4" fmla="*/ 156 w 252"/>
                <a:gd name="T5" fmla="*/ 77 h 84"/>
                <a:gd name="T6" fmla="*/ 234 w 252"/>
                <a:gd name="T7" fmla="*/ 0 h 84"/>
                <a:gd name="T8" fmla="*/ 144 w 252"/>
                <a:gd name="T9" fmla="*/ 65 h 84"/>
                <a:gd name="T10" fmla="*/ 72 w 252"/>
                <a:gd name="T11" fmla="*/ 30 h 84"/>
                <a:gd name="T12" fmla="*/ 120 w 252"/>
                <a:gd name="T13" fmla="*/ 71 h 84"/>
                <a:gd name="T14" fmla="*/ 0 w 252"/>
                <a:gd name="T15" fmla="*/ 83 h 84"/>
                <a:gd name="T16" fmla="*/ 0 w 252"/>
                <a:gd name="T17" fmla="*/ 83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2" h="84">
                  <a:moveTo>
                    <a:pt x="0" y="83"/>
                  </a:moveTo>
                  <a:lnTo>
                    <a:pt x="251" y="83"/>
                  </a:lnTo>
                  <a:lnTo>
                    <a:pt x="156" y="77"/>
                  </a:lnTo>
                  <a:lnTo>
                    <a:pt x="234" y="0"/>
                  </a:lnTo>
                  <a:lnTo>
                    <a:pt x="144" y="65"/>
                  </a:lnTo>
                  <a:lnTo>
                    <a:pt x="72" y="30"/>
                  </a:lnTo>
                  <a:lnTo>
                    <a:pt x="120" y="71"/>
                  </a:lnTo>
                  <a:lnTo>
                    <a:pt x="0" y="83"/>
                  </a:lnTo>
                  <a:lnTo>
                    <a:pt x="0" y="83"/>
                  </a:lnTo>
                </a:path>
              </a:pathLst>
            </a:custGeom>
            <a:solidFill>
              <a:srgbClr val="00FF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17" name="Freeform 66"/>
            <p:cNvSpPr>
              <a:spLocks/>
            </p:cNvSpPr>
            <p:nvPr/>
          </p:nvSpPr>
          <p:spPr bwMode="auto">
            <a:xfrm>
              <a:off x="4397404" y="3153031"/>
              <a:ext cx="276109" cy="180172"/>
            </a:xfrm>
            <a:custGeom>
              <a:avLst/>
              <a:gdLst>
                <a:gd name="T0" fmla="*/ 0 w 252"/>
                <a:gd name="T1" fmla="*/ 83 h 84"/>
                <a:gd name="T2" fmla="*/ 251 w 252"/>
                <a:gd name="T3" fmla="*/ 83 h 84"/>
                <a:gd name="T4" fmla="*/ 156 w 252"/>
                <a:gd name="T5" fmla="*/ 77 h 84"/>
                <a:gd name="T6" fmla="*/ 234 w 252"/>
                <a:gd name="T7" fmla="*/ 0 h 84"/>
                <a:gd name="T8" fmla="*/ 144 w 252"/>
                <a:gd name="T9" fmla="*/ 65 h 84"/>
                <a:gd name="T10" fmla="*/ 72 w 252"/>
                <a:gd name="T11" fmla="*/ 30 h 84"/>
                <a:gd name="T12" fmla="*/ 120 w 252"/>
                <a:gd name="T13" fmla="*/ 71 h 84"/>
                <a:gd name="T14" fmla="*/ 0 w 252"/>
                <a:gd name="T15" fmla="*/ 83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2" h="84">
                  <a:moveTo>
                    <a:pt x="0" y="83"/>
                  </a:moveTo>
                  <a:lnTo>
                    <a:pt x="251" y="83"/>
                  </a:lnTo>
                  <a:lnTo>
                    <a:pt x="156" y="77"/>
                  </a:lnTo>
                  <a:lnTo>
                    <a:pt x="234" y="0"/>
                  </a:lnTo>
                  <a:lnTo>
                    <a:pt x="144" y="65"/>
                  </a:lnTo>
                  <a:lnTo>
                    <a:pt x="72" y="30"/>
                  </a:lnTo>
                  <a:lnTo>
                    <a:pt x="120" y="71"/>
                  </a:lnTo>
                  <a:lnTo>
                    <a:pt x="0" y="83"/>
                  </a:lnTo>
                </a:path>
              </a:pathLst>
            </a:custGeom>
            <a:noFill/>
            <a:ln w="12700" cap="rnd" cmpd="sng">
              <a:solidFill>
                <a:srgbClr val="00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18" name="Freeform 67"/>
            <p:cNvSpPr>
              <a:spLocks/>
            </p:cNvSpPr>
            <p:nvPr/>
          </p:nvSpPr>
          <p:spPr bwMode="auto">
            <a:xfrm>
              <a:off x="3938317" y="3153031"/>
              <a:ext cx="341850" cy="205911"/>
            </a:xfrm>
            <a:custGeom>
              <a:avLst/>
              <a:gdLst>
                <a:gd name="T0" fmla="*/ 311 w 312"/>
                <a:gd name="T1" fmla="*/ 77 h 96"/>
                <a:gd name="T2" fmla="*/ 36 w 312"/>
                <a:gd name="T3" fmla="*/ 95 h 96"/>
                <a:gd name="T4" fmla="*/ 95 w 312"/>
                <a:gd name="T5" fmla="*/ 83 h 96"/>
                <a:gd name="T6" fmla="*/ 0 w 312"/>
                <a:gd name="T7" fmla="*/ 30 h 96"/>
                <a:gd name="T8" fmla="*/ 113 w 312"/>
                <a:gd name="T9" fmla="*/ 77 h 96"/>
                <a:gd name="T10" fmla="*/ 131 w 312"/>
                <a:gd name="T11" fmla="*/ 0 h 96"/>
                <a:gd name="T12" fmla="*/ 131 w 312"/>
                <a:gd name="T13" fmla="*/ 77 h 96"/>
                <a:gd name="T14" fmla="*/ 191 w 312"/>
                <a:gd name="T15" fmla="*/ 47 h 96"/>
                <a:gd name="T16" fmla="*/ 143 w 312"/>
                <a:gd name="T17" fmla="*/ 77 h 96"/>
                <a:gd name="T18" fmla="*/ 311 w 312"/>
                <a:gd name="T19" fmla="*/ 77 h 96"/>
                <a:gd name="T20" fmla="*/ 311 w 312"/>
                <a:gd name="T21" fmla="*/ 77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2" h="96">
                  <a:moveTo>
                    <a:pt x="311" y="77"/>
                  </a:moveTo>
                  <a:lnTo>
                    <a:pt x="36" y="95"/>
                  </a:lnTo>
                  <a:lnTo>
                    <a:pt x="95" y="83"/>
                  </a:lnTo>
                  <a:lnTo>
                    <a:pt x="0" y="30"/>
                  </a:lnTo>
                  <a:lnTo>
                    <a:pt x="113" y="77"/>
                  </a:lnTo>
                  <a:lnTo>
                    <a:pt x="131" y="0"/>
                  </a:lnTo>
                  <a:lnTo>
                    <a:pt x="131" y="77"/>
                  </a:lnTo>
                  <a:lnTo>
                    <a:pt x="191" y="47"/>
                  </a:lnTo>
                  <a:lnTo>
                    <a:pt x="143" y="77"/>
                  </a:lnTo>
                  <a:lnTo>
                    <a:pt x="311" y="77"/>
                  </a:lnTo>
                  <a:lnTo>
                    <a:pt x="311" y="77"/>
                  </a:lnTo>
                </a:path>
              </a:pathLst>
            </a:custGeom>
            <a:solidFill>
              <a:srgbClr val="00FF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19" name="Freeform 68"/>
            <p:cNvSpPr>
              <a:spLocks/>
            </p:cNvSpPr>
            <p:nvPr/>
          </p:nvSpPr>
          <p:spPr bwMode="auto">
            <a:xfrm>
              <a:off x="3938317" y="3153031"/>
              <a:ext cx="341850" cy="205911"/>
            </a:xfrm>
            <a:custGeom>
              <a:avLst/>
              <a:gdLst>
                <a:gd name="T0" fmla="*/ 311 w 312"/>
                <a:gd name="T1" fmla="*/ 77 h 96"/>
                <a:gd name="T2" fmla="*/ 36 w 312"/>
                <a:gd name="T3" fmla="*/ 95 h 96"/>
                <a:gd name="T4" fmla="*/ 95 w 312"/>
                <a:gd name="T5" fmla="*/ 83 h 96"/>
                <a:gd name="T6" fmla="*/ 0 w 312"/>
                <a:gd name="T7" fmla="*/ 30 h 96"/>
                <a:gd name="T8" fmla="*/ 113 w 312"/>
                <a:gd name="T9" fmla="*/ 77 h 96"/>
                <a:gd name="T10" fmla="*/ 131 w 312"/>
                <a:gd name="T11" fmla="*/ 0 h 96"/>
                <a:gd name="T12" fmla="*/ 131 w 312"/>
                <a:gd name="T13" fmla="*/ 77 h 96"/>
                <a:gd name="T14" fmla="*/ 191 w 312"/>
                <a:gd name="T15" fmla="*/ 47 h 96"/>
                <a:gd name="T16" fmla="*/ 143 w 312"/>
                <a:gd name="T17" fmla="*/ 77 h 96"/>
                <a:gd name="T18" fmla="*/ 311 w 312"/>
                <a:gd name="T19" fmla="*/ 77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2" h="96">
                  <a:moveTo>
                    <a:pt x="311" y="77"/>
                  </a:moveTo>
                  <a:lnTo>
                    <a:pt x="36" y="95"/>
                  </a:lnTo>
                  <a:lnTo>
                    <a:pt x="95" y="83"/>
                  </a:lnTo>
                  <a:lnTo>
                    <a:pt x="0" y="30"/>
                  </a:lnTo>
                  <a:lnTo>
                    <a:pt x="113" y="77"/>
                  </a:lnTo>
                  <a:lnTo>
                    <a:pt x="131" y="0"/>
                  </a:lnTo>
                  <a:lnTo>
                    <a:pt x="131" y="77"/>
                  </a:lnTo>
                  <a:lnTo>
                    <a:pt x="191" y="47"/>
                  </a:lnTo>
                  <a:lnTo>
                    <a:pt x="143" y="77"/>
                  </a:lnTo>
                  <a:lnTo>
                    <a:pt x="311" y="77"/>
                  </a:lnTo>
                </a:path>
              </a:pathLst>
            </a:custGeom>
            <a:noFill/>
            <a:ln w="12700" cap="rnd" cmpd="sng">
              <a:solidFill>
                <a:srgbClr val="00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grpSp>
      <p:grpSp>
        <p:nvGrpSpPr>
          <p:cNvPr id="3" name="Group 2"/>
          <p:cNvGrpSpPr/>
          <p:nvPr/>
        </p:nvGrpSpPr>
        <p:grpSpPr>
          <a:xfrm>
            <a:off x="4494222" y="2066285"/>
            <a:ext cx="3851964" cy="3806487"/>
            <a:chOff x="5992296" y="1612047"/>
            <a:chExt cx="5135952" cy="5075316"/>
          </a:xfrm>
        </p:grpSpPr>
        <p:grpSp>
          <p:nvGrpSpPr>
            <p:cNvPr id="20" name="Group 41"/>
            <p:cNvGrpSpPr>
              <a:grpSpLocks/>
            </p:cNvGrpSpPr>
            <p:nvPr/>
          </p:nvGrpSpPr>
          <p:grpSpPr bwMode="auto">
            <a:xfrm>
              <a:off x="5992296" y="3011466"/>
              <a:ext cx="5135952" cy="3675897"/>
              <a:chOff x="840" y="2224"/>
              <a:chExt cx="4170" cy="1712"/>
            </a:xfrm>
          </p:grpSpPr>
          <p:sp>
            <p:nvSpPr>
              <p:cNvPr id="21" name="Freeform 42"/>
              <p:cNvSpPr>
                <a:spLocks/>
              </p:cNvSpPr>
              <p:nvPr/>
            </p:nvSpPr>
            <p:spPr bwMode="auto">
              <a:xfrm>
                <a:off x="840" y="2266"/>
                <a:ext cx="1439" cy="91"/>
              </a:xfrm>
              <a:custGeom>
                <a:avLst/>
                <a:gdLst>
                  <a:gd name="T0" fmla="*/ 0 w 1439"/>
                  <a:gd name="T1" fmla="*/ 90 h 91"/>
                  <a:gd name="T2" fmla="*/ 1438 w 1439"/>
                  <a:gd name="T3" fmla="*/ 90 h 91"/>
                  <a:gd name="T4" fmla="*/ 1354 w 1439"/>
                  <a:gd name="T5" fmla="*/ 84 h 91"/>
                  <a:gd name="T6" fmla="*/ 1414 w 1439"/>
                  <a:gd name="T7" fmla="*/ 18 h 91"/>
                  <a:gd name="T8" fmla="*/ 1354 w 1439"/>
                  <a:gd name="T9" fmla="*/ 78 h 91"/>
                  <a:gd name="T10" fmla="*/ 1342 w 1439"/>
                  <a:gd name="T11" fmla="*/ 18 h 91"/>
                  <a:gd name="T12" fmla="*/ 1342 w 1439"/>
                  <a:gd name="T13" fmla="*/ 78 h 91"/>
                  <a:gd name="T14" fmla="*/ 1144 w 1439"/>
                  <a:gd name="T15" fmla="*/ 84 h 91"/>
                  <a:gd name="T16" fmla="*/ 1168 w 1439"/>
                  <a:gd name="T17" fmla="*/ 6 h 91"/>
                  <a:gd name="T18" fmla="*/ 1138 w 1439"/>
                  <a:gd name="T19" fmla="*/ 78 h 91"/>
                  <a:gd name="T20" fmla="*/ 1072 w 1439"/>
                  <a:gd name="T21" fmla="*/ 18 h 91"/>
                  <a:gd name="T22" fmla="*/ 1138 w 1439"/>
                  <a:gd name="T23" fmla="*/ 84 h 91"/>
                  <a:gd name="T24" fmla="*/ 791 w 1439"/>
                  <a:gd name="T25" fmla="*/ 84 h 91"/>
                  <a:gd name="T26" fmla="*/ 875 w 1439"/>
                  <a:gd name="T27" fmla="*/ 24 h 91"/>
                  <a:gd name="T28" fmla="*/ 785 w 1439"/>
                  <a:gd name="T29" fmla="*/ 78 h 91"/>
                  <a:gd name="T30" fmla="*/ 803 w 1439"/>
                  <a:gd name="T31" fmla="*/ 0 h 91"/>
                  <a:gd name="T32" fmla="*/ 779 w 1439"/>
                  <a:gd name="T33" fmla="*/ 78 h 91"/>
                  <a:gd name="T34" fmla="*/ 749 w 1439"/>
                  <a:gd name="T35" fmla="*/ 42 h 91"/>
                  <a:gd name="T36" fmla="*/ 773 w 1439"/>
                  <a:gd name="T37" fmla="*/ 84 h 91"/>
                  <a:gd name="T38" fmla="*/ 288 w 1439"/>
                  <a:gd name="T39" fmla="*/ 90 h 91"/>
                  <a:gd name="T40" fmla="*/ 359 w 1439"/>
                  <a:gd name="T41" fmla="*/ 18 h 91"/>
                  <a:gd name="T42" fmla="*/ 282 w 1439"/>
                  <a:gd name="T43" fmla="*/ 78 h 91"/>
                  <a:gd name="T44" fmla="*/ 288 w 1439"/>
                  <a:gd name="T45" fmla="*/ 18 h 91"/>
                  <a:gd name="T46" fmla="*/ 276 w 1439"/>
                  <a:gd name="T47" fmla="*/ 78 h 91"/>
                  <a:gd name="T48" fmla="*/ 204 w 1439"/>
                  <a:gd name="T49" fmla="*/ 24 h 91"/>
                  <a:gd name="T50" fmla="*/ 270 w 1439"/>
                  <a:gd name="T51" fmla="*/ 84 h 91"/>
                  <a:gd name="T52" fmla="*/ 0 w 1439"/>
                  <a:gd name="T53" fmla="*/ 90 h 91"/>
                  <a:gd name="T54" fmla="*/ 0 w 1439"/>
                  <a:gd name="T55" fmla="*/ 9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439" h="91">
                    <a:moveTo>
                      <a:pt x="0" y="90"/>
                    </a:moveTo>
                    <a:lnTo>
                      <a:pt x="1438" y="90"/>
                    </a:lnTo>
                    <a:lnTo>
                      <a:pt x="1354" y="84"/>
                    </a:lnTo>
                    <a:lnTo>
                      <a:pt x="1414" y="18"/>
                    </a:lnTo>
                    <a:lnTo>
                      <a:pt x="1354" y="78"/>
                    </a:lnTo>
                    <a:lnTo>
                      <a:pt x="1342" y="18"/>
                    </a:lnTo>
                    <a:lnTo>
                      <a:pt x="1342" y="78"/>
                    </a:lnTo>
                    <a:lnTo>
                      <a:pt x="1144" y="84"/>
                    </a:lnTo>
                    <a:lnTo>
                      <a:pt x="1168" y="6"/>
                    </a:lnTo>
                    <a:lnTo>
                      <a:pt x="1138" y="78"/>
                    </a:lnTo>
                    <a:lnTo>
                      <a:pt x="1072" y="18"/>
                    </a:lnTo>
                    <a:lnTo>
                      <a:pt x="1138" y="84"/>
                    </a:lnTo>
                    <a:lnTo>
                      <a:pt x="791" y="84"/>
                    </a:lnTo>
                    <a:lnTo>
                      <a:pt x="875" y="24"/>
                    </a:lnTo>
                    <a:lnTo>
                      <a:pt x="785" y="78"/>
                    </a:lnTo>
                    <a:lnTo>
                      <a:pt x="803" y="0"/>
                    </a:lnTo>
                    <a:lnTo>
                      <a:pt x="779" y="78"/>
                    </a:lnTo>
                    <a:lnTo>
                      <a:pt x="749" y="42"/>
                    </a:lnTo>
                    <a:lnTo>
                      <a:pt x="773" y="84"/>
                    </a:lnTo>
                    <a:lnTo>
                      <a:pt x="288" y="90"/>
                    </a:lnTo>
                    <a:lnTo>
                      <a:pt x="359" y="18"/>
                    </a:lnTo>
                    <a:lnTo>
                      <a:pt x="282" y="78"/>
                    </a:lnTo>
                    <a:lnTo>
                      <a:pt x="288" y="18"/>
                    </a:lnTo>
                    <a:lnTo>
                      <a:pt x="276" y="78"/>
                    </a:lnTo>
                    <a:lnTo>
                      <a:pt x="204" y="24"/>
                    </a:lnTo>
                    <a:lnTo>
                      <a:pt x="270" y="84"/>
                    </a:lnTo>
                    <a:lnTo>
                      <a:pt x="0" y="90"/>
                    </a:lnTo>
                    <a:lnTo>
                      <a:pt x="0" y="90"/>
                    </a:lnTo>
                  </a:path>
                </a:pathLst>
              </a:custGeom>
              <a:solidFill>
                <a:srgbClr val="00FF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22" name="Freeform 43"/>
              <p:cNvSpPr>
                <a:spLocks/>
              </p:cNvSpPr>
              <p:nvPr/>
            </p:nvSpPr>
            <p:spPr bwMode="auto">
              <a:xfrm>
                <a:off x="840" y="2266"/>
                <a:ext cx="1439" cy="91"/>
              </a:xfrm>
              <a:custGeom>
                <a:avLst/>
                <a:gdLst>
                  <a:gd name="T0" fmla="*/ 0 w 1439"/>
                  <a:gd name="T1" fmla="*/ 90 h 91"/>
                  <a:gd name="T2" fmla="*/ 1438 w 1439"/>
                  <a:gd name="T3" fmla="*/ 90 h 91"/>
                  <a:gd name="T4" fmla="*/ 1354 w 1439"/>
                  <a:gd name="T5" fmla="*/ 84 h 91"/>
                  <a:gd name="T6" fmla="*/ 1414 w 1439"/>
                  <a:gd name="T7" fmla="*/ 18 h 91"/>
                  <a:gd name="T8" fmla="*/ 1354 w 1439"/>
                  <a:gd name="T9" fmla="*/ 78 h 91"/>
                  <a:gd name="T10" fmla="*/ 1342 w 1439"/>
                  <a:gd name="T11" fmla="*/ 18 h 91"/>
                  <a:gd name="T12" fmla="*/ 1342 w 1439"/>
                  <a:gd name="T13" fmla="*/ 78 h 91"/>
                  <a:gd name="T14" fmla="*/ 1144 w 1439"/>
                  <a:gd name="T15" fmla="*/ 84 h 91"/>
                  <a:gd name="T16" fmla="*/ 1168 w 1439"/>
                  <a:gd name="T17" fmla="*/ 6 h 91"/>
                  <a:gd name="T18" fmla="*/ 1138 w 1439"/>
                  <a:gd name="T19" fmla="*/ 78 h 91"/>
                  <a:gd name="T20" fmla="*/ 1072 w 1439"/>
                  <a:gd name="T21" fmla="*/ 18 h 91"/>
                  <a:gd name="T22" fmla="*/ 1138 w 1439"/>
                  <a:gd name="T23" fmla="*/ 84 h 91"/>
                  <a:gd name="T24" fmla="*/ 791 w 1439"/>
                  <a:gd name="T25" fmla="*/ 84 h 91"/>
                  <a:gd name="T26" fmla="*/ 875 w 1439"/>
                  <a:gd name="T27" fmla="*/ 24 h 91"/>
                  <a:gd name="T28" fmla="*/ 785 w 1439"/>
                  <a:gd name="T29" fmla="*/ 78 h 91"/>
                  <a:gd name="T30" fmla="*/ 803 w 1439"/>
                  <a:gd name="T31" fmla="*/ 0 h 91"/>
                  <a:gd name="T32" fmla="*/ 779 w 1439"/>
                  <a:gd name="T33" fmla="*/ 78 h 91"/>
                  <a:gd name="T34" fmla="*/ 749 w 1439"/>
                  <a:gd name="T35" fmla="*/ 42 h 91"/>
                  <a:gd name="T36" fmla="*/ 773 w 1439"/>
                  <a:gd name="T37" fmla="*/ 84 h 91"/>
                  <a:gd name="T38" fmla="*/ 288 w 1439"/>
                  <a:gd name="T39" fmla="*/ 90 h 91"/>
                  <a:gd name="T40" fmla="*/ 359 w 1439"/>
                  <a:gd name="T41" fmla="*/ 18 h 91"/>
                  <a:gd name="T42" fmla="*/ 282 w 1439"/>
                  <a:gd name="T43" fmla="*/ 78 h 91"/>
                  <a:gd name="T44" fmla="*/ 288 w 1439"/>
                  <a:gd name="T45" fmla="*/ 18 h 91"/>
                  <a:gd name="T46" fmla="*/ 276 w 1439"/>
                  <a:gd name="T47" fmla="*/ 78 h 91"/>
                  <a:gd name="T48" fmla="*/ 204 w 1439"/>
                  <a:gd name="T49" fmla="*/ 24 h 91"/>
                  <a:gd name="T50" fmla="*/ 270 w 1439"/>
                  <a:gd name="T51" fmla="*/ 84 h 91"/>
                  <a:gd name="T52" fmla="*/ 0 w 1439"/>
                  <a:gd name="T53" fmla="*/ 9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39" h="91">
                    <a:moveTo>
                      <a:pt x="0" y="90"/>
                    </a:moveTo>
                    <a:lnTo>
                      <a:pt x="1438" y="90"/>
                    </a:lnTo>
                    <a:lnTo>
                      <a:pt x="1354" y="84"/>
                    </a:lnTo>
                    <a:lnTo>
                      <a:pt x="1414" y="18"/>
                    </a:lnTo>
                    <a:lnTo>
                      <a:pt x="1354" y="78"/>
                    </a:lnTo>
                    <a:lnTo>
                      <a:pt x="1342" y="18"/>
                    </a:lnTo>
                    <a:lnTo>
                      <a:pt x="1342" y="78"/>
                    </a:lnTo>
                    <a:lnTo>
                      <a:pt x="1144" y="84"/>
                    </a:lnTo>
                    <a:lnTo>
                      <a:pt x="1168" y="6"/>
                    </a:lnTo>
                    <a:lnTo>
                      <a:pt x="1138" y="78"/>
                    </a:lnTo>
                    <a:lnTo>
                      <a:pt x="1072" y="18"/>
                    </a:lnTo>
                    <a:lnTo>
                      <a:pt x="1138" y="84"/>
                    </a:lnTo>
                    <a:lnTo>
                      <a:pt x="791" y="84"/>
                    </a:lnTo>
                    <a:lnTo>
                      <a:pt x="875" y="24"/>
                    </a:lnTo>
                    <a:lnTo>
                      <a:pt x="785" y="78"/>
                    </a:lnTo>
                    <a:lnTo>
                      <a:pt x="803" y="0"/>
                    </a:lnTo>
                    <a:lnTo>
                      <a:pt x="779" y="78"/>
                    </a:lnTo>
                    <a:lnTo>
                      <a:pt x="749" y="42"/>
                    </a:lnTo>
                    <a:lnTo>
                      <a:pt x="773" y="84"/>
                    </a:lnTo>
                    <a:lnTo>
                      <a:pt x="288" y="90"/>
                    </a:lnTo>
                    <a:lnTo>
                      <a:pt x="359" y="18"/>
                    </a:lnTo>
                    <a:lnTo>
                      <a:pt x="282" y="78"/>
                    </a:lnTo>
                    <a:lnTo>
                      <a:pt x="288" y="18"/>
                    </a:lnTo>
                    <a:lnTo>
                      <a:pt x="276" y="78"/>
                    </a:lnTo>
                    <a:lnTo>
                      <a:pt x="204" y="24"/>
                    </a:lnTo>
                    <a:lnTo>
                      <a:pt x="270" y="84"/>
                    </a:lnTo>
                    <a:lnTo>
                      <a:pt x="0" y="90"/>
                    </a:lnTo>
                  </a:path>
                </a:pathLst>
              </a:custGeom>
              <a:noFill/>
              <a:ln w="12700" cap="rnd" cmpd="sng">
                <a:solidFill>
                  <a:srgbClr val="00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23" name="Freeform 44"/>
              <p:cNvSpPr>
                <a:spLocks/>
              </p:cNvSpPr>
              <p:nvPr/>
            </p:nvSpPr>
            <p:spPr bwMode="auto">
              <a:xfrm>
                <a:off x="2320" y="2284"/>
                <a:ext cx="390" cy="73"/>
              </a:xfrm>
              <a:custGeom>
                <a:avLst/>
                <a:gdLst>
                  <a:gd name="T0" fmla="*/ 389 w 390"/>
                  <a:gd name="T1" fmla="*/ 72 h 73"/>
                  <a:gd name="T2" fmla="*/ 0 w 390"/>
                  <a:gd name="T3" fmla="*/ 72 h 73"/>
                  <a:gd name="T4" fmla="*/ 161 w 390"/>
                  <a:gd name="T5" fmla="*/ 66 h 73"/>
                  <a:gd name="T6" fmla="*/ 125 w 390"/>
                  <a:gd name="T7" fmla="*/ 24 h 73"/>
                  <a:gd name="T8" fmla="*/ 167 w 390"/>
                  <a:gd name="T9" fmla="*/ 66 h 73"/>
                  <a:gd name="T10" fmla="*/ 167 w 390"/>
                  <a:gd name="T11" fmla="*/ 36 h 73"/>
                  <a:gd name="T12" fmla="*/ 173 w 390"/>
                  <a:gd name="T13" fmla="*/ 66 h 73"/>
                  <a:gd name="T14" fmla="*/ 251 w 390"/>
                  <a:gd name="T15" fmla="*/ 0 h 73"/>
                  <a:gd name="T16" fmla="*/ 185 w 390"/>
                  <a:gd name="T17" fmla="*/ 60 h 73"/>
                  <a:gd name="T18" fmla="*/ 389 w 390"/>
                  <a:gd name="T19" fmla="*/ 72 h 73"/>
                  <a:gd name="T20" fmla="*/ 389 w 390"/>
                  <a:gd name="T21" fmla="*/ 72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90" h="73">
                    <a:moveTo>
                      <a:pt x="389" y="72"/>
                    </a:moveTo>
                    <a:lnTo>
                      <a:pt x="0" y="72"/>
                    </a:lnTo>
                    <a:lnTo>
                      <a:pt x="161" y="66"/>
                    </a:lnTo>
                    <a:lnTo>
                      <a:pt x="125" y="24"/>
                    </a:lnTo>
                    <a:lnTo>
                      <a:pt x="167" y="66"/>
                    </a:lnTo>
                    <a:lnTo>
                      <a:pt x="167" y="36"/>
                    </a:lnTo>
                    <a:lnTo>
                      <a:pt x="173" y="66"/>
                    </a:lnTo>
                    <a:lnTo>
                      <a:pt x="251" y="0"/>
                    </a:lnTo>
                    <a:lnTo>
                      <a:pt x="185" y="60"/>
                    </a:lnTo>
                    <a:lnTo>
                      <a:pt x="389" y="72"/>
                    </a:lnTo>
                    <a:lnTo>
                      <a:pt x="389" y="72"/>
                    </a:lnTo>
                  </a:path>
                </a:pathLst>
              </a:custGeom>
              <a:solidFill>
                <a:srgbClr val="00FF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24" name="Freeform 45"/>
              <p:cNvSpPr>
                <a:spLocks/>
              </p:cNvSpPr>
              <p:nvPr/>
            </p:nvSpPr>
            <p:spPr bwMode="auto">
              <a:xfrm>
                <a:off x="2320" y="2284"/>
                <a:ext cx="390" cy="73"/>
              </a:xfrm>
              <a:custGeom>
                <a:avLst/>
                <a:gdLst>
                  <a:gd name="T0" fmla="*/ 389 w 390"/>
                  <a:gd name="T1" fmla="*/ 72 h 73"/>
                  <a:gd name="T2" fmla="*/ 0 w 390"/>
                  <a:gd name="T3" fmla="*/ 72 h 73"/>
                  <a:gd name="T4" fmla="*/ 161 w 390"/>
                  <a:gd name="T5" fmla="*/ 66 h 73"/>
                  <a:gd name="T6" fmla="*/ 125 w 390"/>
                  <a:gd name="T7" fmla="*/ 24 h 73"/>
                  <a:gd name="T8" fmla="*/ 167 w 390"/>
                  <a:gd name="T9" fmla="*/ 66 h 73"/>
                  <a:gd name="T10" fmla="*/ 167 w 390"/>
                  <a:gd name="T11" fmla="*/ 36 h 73"/>
                  <a:gd name="T12" fmla="*/ 173 w 390"/>
                  <a:gd name="T13" fmla="*/ 66 h 73"/>
                  <a:gd name="T14" fmla="*/ 251 w 390"/>
                  <a:gd name="T15" fmla="*/ 0 h 73"/>
                  <a:gd name="T16" fmla="*/ 185 w 390"/>
                  <a:gd name="T17" fmla="*/ 60 h 73"/>
                  <a:gd name="T18" fmla="*/ 389 w 390"/>
                  <a:gd name="T19" fmla="*/ 72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90" h="73">
                    <a:moveTo>
                      <a:pt x="389" y="72"/>
                    </a:moveTo>
                    <a:lnTo>
                      <a:pt x="0" y="72"/>
                    </a:lnTo>
                    <a:lnTo>
                      <a:pt x="161" y="66"/>
                    </a:lnTo>
                    <a:lnTo>
                      <a:pt x="125" y="24"/>
                    </a:lnTo>
                    <a:lnTo>
                      <a:pt x="167" y="66"/>
                    </a:lnTo>
                    <a:lnTo>
                      <a:pt x="167" y="36"/>
                    </a:lnTo>
                    <a:lnTo>
                      <a:pt x="173" y="66"/>
                    </a:lnTo>
                    <a:lnTo>
                      <a:pt x="251" y="0"/>
                    </a:lnTo>
                    <a:lnTo>
                      <a:pt x="185" y="60"/>
                    </a:lnTo>
                    <a:lnTo>
                      <a:pt x="389" y="72"/>
                    </a:lnTo>
                  </a:path>
                </a:pathLst>
              </a:custGeom>
              <a:noFill/>
              <a:ln w="12700" cap="rnd" cmpd="sng">
                <a:solidFill>
                  <a:srgbClr val="00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25" name="Freeform 46"/>
              <p:cNvSpPr>
                <a:spLocks/>
              </p:cNvSpPr>
              <p:nvPr/>
            </p:nvSpPr>
            <p:spPr bwMode="auto">
              <a:xfrm>
                <a:off x="840" y="2356"/>
                <a:ext cx="4170" cy="1580"/>
              </a:xfrm>
              <a:custGeom>
                <a:avLst/>
                <a:gdLst>
                  <a:gd name="T0" fmla="*/ 4169 w 4170"/>
                  <a:gd name="T1" fmla="*/ 0 h 1580"/>
                  <a:gd name="T2" fmla="*/ 4169 w 4170"/>
                  <a:gd name="T3" fmla="*/ 1579 h 1580"/>
                  <a:gd name="T4" fmla="*/ 0 w 4170"/>
                  <a:gd name="T5" fmla="*/ 1579 h 1580"/>
                  <a:gd name="T6" fmla="*/ 0 w 4170"/>
                  <a:gd name="T7" fmla="*/ 0 h 1580"/>
                  <a:gd name="T8" fmla="*/ 1869 w 4170"/>
                  <a:gd name="T9" fmla="*/ 0 h 1580"/>
                  <a:gd name="T10" fmla="*/ 1869 w 4170"/>
                  <a:gd name="T11" fmla="*/ 1292 h 1580"/>
                  <a:gd name="T12" fmla="*/ 2731 w 4170"/>
                  <a:gd name="T13" fmla="*/ 1292 h 1580"/>
                  <a:gd name="T14" fmla="*/ 2731 w 4170"/>
                  <a:gd name="T15" fmla="*/ 1148 h 1580"/>
                  <a:gd name="T16" fmla="*/ 2839 w 4170"/>
                  <a:gd name="T17" fmla="*/ 1047 h 1580"/>
                  <a:gd name="T18" fmla="*/ 2959 w 4170"/>
                  <a:gd name="T19" fmla="*/ 951 h 1580"/>
                  <a:gd name="T20" fmla="*/ 3055 w 4170"/>
                  <a:gd name="T21" fmla="*/ 891 h 1580"/>
                  <a:gd name="T22" fmla="*/ 3175 w 4170"/>
                  <a:gd name="T23" fmla="*/ 777 h 1580"/>
                  <a:gd name="T24" fmla="*/ 3288 w 4170"/>
                  <a:gd name="T25" fmla="*/ 700 h 1580"/>
                  <a:gd name="T26" fmla="*/ 3378 w 4170"/>
                  <a:gd name="T27" fmla="*/ 574 h 1580"/>
                  <a:gd name="T28" fmla="*/ 3450 w 4170"/>
                  <a:gd name="T29" fmla="*/ 502 h 1580"/>
                  <a:gd name="T30" fmla="*/ 3570 w 4170"/>
                  <a:gd name="T31" fmla="*/ 394 h 1580"/>
                  <a:gd name="T32" fmla="*/ 3666 w 4170"/>
                  <a:gd name="T33" fmla="*/ 287 h 1580"/>
                  <a:gd name="T34" fmla="*/ 3738 w 4170"/>
                  <a:gd name="T35" fmla="*/ 215 h 1580"/>
                  <a:gd name="T36" fmla="*/ 3738 w 4170"/>
                  <a:gd name="T37" fmla="*/ 143 h 1580"/>
                  <a:gd name="T38" fmla="*/ 3810 w 4170"/>
                  <a:gd name="T39" fmla="*/ 0 h 1580"/>
                  <a:gd name="T40" fmla="*/ 4169 w 4170"/>
                  <a:gd name="T41" fmla="*/ 0 h 1580"/>
                  <a:gd name="T42" fmla="*/ 4169 w 4170"/>
                  <a:gd name="T43" fmla="*/ 0 h 1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170" h="1580">
                    <a:moveTo>
                      <a:pt x="4169" y="0"/>
                    </a:moveTo>
                    <a:lnTo>
                      <a:pt x="4169" y="1579"/>
                    </a:lnTo>
                    <a:lnTo>
                      <a:pt x="0" y="1579"/>
                    </a:lnTo>
                    <a:lnTo>
                      <a:pt x="0" y="0"/>
                    </a:lnTo>
                    <a:lnTo>
                      <a:pt x="1869" y="0"/>
                    </a:lnTo>
                    <a:lnTo>
                      <a:pt x="1869" y="1292"/>
                    </a:lnTo>
                    <a:lnTo>
                      <a:pt x="2731" y="1292"/>
                    </a:lnTo>
                    <a:lnTo>
                      <a:pt x="2731" y="1148"/>
                    </a:lnTo>
                    <a:lnTo>
                      <a:pt x="2839" y="1047"/>
                    </a:lnTo>
                    <a:lnTo>
                      <a:pt x="2959" y="951"/>
                    </a:lnTo>
                    <a:lnTo>
                      <a:pt x="3055" y="891"/>
                    </a:lnTo>
                    <a:lnTo>
                      <a:pt x="3175" y="777"/>
                    </a:lnTo>
                    <a:lnTo>
                      <a:pt x="3288" y="700"/>
                    </a:lnTo>
                    <a:lnTo>
                      <a:pt x="3378" y="574"/>
                    </a:lnTo>
                    <a:lnTo>
                      <a:pt x="3450" y="502"/>
                    </a:lnTo>
                    <a:lnTo>
                      <a:pt x="3570" y="394"/>
                    </a:lnTo>
                    <a:lnTo>
                      <a:pt x="3666" y="287"/>
                    </a:lnTo>
                    <a:lnTo>
                      <a:pt x="3738" y="215"/>
                    </a:lnTo>
                    <a:lnTo>
                      <a:pt x="3738" y="143"/>
                    </a:lnTo>
                    <a:lnTo>
                      <a:pt x="3810" y="0"/>
                    </a:lnTo>
                    <a:lnTo>
                      <a:pt x="4169" y="0"/>
                    </a:lnTo>
                    <a:lnTo>
                      <a:pt x="4169" y="0"/>
                    </a:lnTo>
                  </a:path>
                </a:pathLst>
              </a:custGeom>
              <a:solidFill>
                <a:srgbClr val="DB937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26" name="Freeform 47"/>
              <p:cNvSpPr>
                <a:spLocks/>
              </p:cNvSpPr>
              <p:nvPr/>
            </p:nvSpPr>
            <p:spPr bwMode="auto">
              <a:xfrm>
                <a:off x="840" y="2356"/>
                <a:ext cx="4170" cy="1580"/>
              </a:xfrm>
              <a:custGeom>
                <a:avLst/>
                <a:gdLst>
                  <a:gd name="T0" fmla="*/ 4169 w 4170"/>
                  <a:gd name="T1" fmla="*/ 0 h 1580"/>
                  <a:gd name="T2" fmla="*/ 4169 w 4170"/>
                  <a:gd name="T3" fmla="*/ 1579 h 1580"/>
                  <a:gd name="T4" fmla="*/ 0 w 4170"/>
                  <a:gd name="T5" fmla="*/ 1579 h 1580"/>
                  <a:gd name="T6" fmla="*/ 0 w 4170"/>
                  <a:gd name="T7" fmla="*/ 0 h 1580"/>
                  <a:gd name="T8" fmla="*/ 1869 w 4170"/>
                  <a:gd name="T9" fmla="*/ 0 h 1580"/>
                  <a:gd name="T10" fmla="*/ 1869 w 4170"/>
                  <a:gd name="T11" fmla="*/ 1292 h 1580"/>
                  <a:gd name="T12" fmla="*/ 2731 w 4170"/>
                  <a:gd name="T13" fmla="*/ 1292 h 1580"/>
                  <a:gd name="T14" fmla="*/ 2731 w 4170"/>
                  <a:gd name="T15" fmla="*/ 1148 h 1580"/>
                  <a:gd name="T16" fmla="*/ 2839 w 4170"/>
                  <a:gd name="T17" fmla="*/ 1047 h 1580"/>
                  <a:gd name="T18" fmla="*/ 2959 w 4170"/>
                  <a:gd name="T19" fmla="*/ 951 h 1580"/>
                  <a:gd name="T20" fmla="*/ 3055 w 4170"/>
                  <a:gd name="T21" fmla="*/ 891 h 1580"/>
                  <a:gd name="T22" fmla="*/ 3175 w 4170"/>
                  <a:gd name="T23" fmla="*/ 777 h 1580"/>
                  <a:gd name="T24" fmla="*/ 3288 w 4170"/>
                  <a:gd name="T25" fmla="*/ 700 h 1580"/>
                  <a:gd name="T26" fmla="*/ 3378 w 4170"/>
                  <a:gd name="T27" fmla="*/ 574 h 1580"/>
                  <a:gd name="T28" fmla="*/ 3450 w 4170"/>
                  <a:gd name="T29" fmla="*/ 502 h 1580"/>
                  <a:gd name="T30" fmla="*/ 3570 w 4170"/>
                  <a:gd name="T31" fmla="*/ 394 h 1580"/>
                  <a:gd name="T32" fmla="*/ 3666 w 4170"/>
                  <a:gd name="T33" fmla="*/ 287 h 1580"/>
                  <a:gd name="T34" fmla="*/ 3738 w 4170"/>
                  <a:gd name="T35" fmla="*/ 215 h 1580"/>
                  <a:gd name="T36" fmla="*/ 3738 w 4170"/>
                  <a:gd name="T37" fmla="*/ 143 h 1580"/>
                  <a:gd name="T38" fmla="*/ 3810 w 4170"/>
                  <a:gd name="T39" fmla="*/ 0 h 1580"/>
                  <a:gd name="T40" fmla="*/ 4169 w 4170"/>
                  <a:gd name="T41" fmla="*/ 0 h 15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170" h="1580">
                    <a:moveTo>
                      <a:pt x="4169" y="0"/>
                    </a:moveTo>
                    <a:lnTo>
                      <a:pt x="4169" y="1579"/>
                    </a:lnTo>
                    <a:lnTo>
                      <a:pt x="0" y="1579"/>
                    </a:lnTo>
                    <a:lnTo>
                      <a:pt x="0" y="0"/>
                    </a:lnTo>
                    <a:lnTo>
                      <a:pt x="1869" y="0"/>
                    </a:lnTo>
                    <a:lnTo>
                      <a:pt x="1869" y="1292"/>
                    </a:lnTo>
                    <a:lnTo>
                      <a:pt x="2731" y="1292"/>
                    </a:lnTo>
                    <a:lnTo>
                      <a:pt x="2731" y="1148"/>
                    </a:lnTo>
                    <a:lnTo>
                      <a:pt x="2839" y="1047"/>
                    </a:lnTo>
                    <a:lnTo>
                      <a:pt x="2959" y="951"/>
                    </a:lnTo>
                    <a:lnTo>
                      <a:pt x="3055" y="891"/>
                    </a:lnTo>
                    <a:lnTo>
                      <a:pt x="3175" y="777"/>
                    </a:lnTo>
                    <a:lnTo>
                      <a:pt x="3288" y="700"/>
                    </a:lnTo>
                    <a:lnTo>
                      <a:pt x="3378" y="574"/>
                    </a:lnTo>
                    <a:lnTo>
                      <a:pt x="3450" y="502"/>
                    </a:lnTo>
                    <a:lnTo>
                      <a:pt x="3570" y="394"/>
                    </a:lnTo>
                    <a:lnTo>
                      <a:pt x="3666" y="287"/>
                    </a:lnTo>
                    <a:lnTo>
                      <a:pt x="3738" y="215"/>
                    </a:lnTo>
                    <a:lnTo>
                      <a:pt x="3738" y="143"/>
                    </a:lnTo>
                    <a:lnTo>
                      <a:pt x="3810" y="0"/>
                    </a:lnTo>
                    <a:lnTo>
                      <a:pt x="4169" y="0"/>
                    </a:lnTo>
                  </a:path>
                </a:pathLst>
              </a:custGeom>
              <a:noFill/>
              <a:ln w="12700" cap="rnd" cmpd="sng">
                <a:solidFill>
                  <a:srgbClr val="DB937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27" name="Freeform 48"/>
              <p:cNvSpPr>
                <a:spLocks/>
              </p:cNvSpPr>
              <p:nvPr/>
            </p:nvSpPr>
            <p:spPr bwMode="auto">
              <a:xfrm>
                <a:off x="3284" y="2481"/>
                <a:ext cx="1205" cy="1024"/>
              </a:xfrm>
              <a:custGeom>
                <a:avLst/>
                <a:gdLst>
                  <a:gd name="T0" fmla="*/ 0 w 1205"/>
                  <a:gd name="T1" fmla="*/ 18 h 1024"/>
                  <a:gd name="T2" fmla="*/ 0 w 1205"/>
                  <a:gd name="T3" fmla="*/ 1023 h 1024"/>
                  <a:gd name="T4" fmla="*/ 126 w 1205"/>
                  <a:gd name="T5" fmla="*/ 1017 h 1024"/>
                  <a:gd name="T6" fmla="*/ 245 w 1205"/>
                  <a:gd name="T7" fmla="*/ 999 h 1024"/>
                  <a:gd name="T8" fmla="*/ 347 w 1205"/>
                  <a:gd name="T9" fmla="*/ 916 h 1024"/>
                  <a:gd name="T10" fmla="*/ 455 w 1205"/>
                  <a:gd name="T11" fmla="*/ 814 h 1024"/>
                  <a:gd name="T12" fmla="*/ 557 w 1205"/>
                  <a:gd name="T13" fmla="*/ 748 h 1024"/>
                  <a:gd name="T14" fmla="*/ 719 w 1205"/>
                  <a:gd name="T15" fmla="*/ 599 h 1024"/>
                  <a:gd name="T16" fmla="*/ 856 w 1205"/>
                  <a:gd name="T17" fmla="*/ 497 h 1024"/>
                  <a:gd name="T18" fmla="*/ 934 w 1205"/>
                  <a:gd name="T19" fmla="*/ 377 h 1024"/>
                  <a:gd name="T20" fmla="*/ 1048 w 1205"/>
                  <a:gd name="T21" fmla="*/ 281 h 1024"/>
                  <a:gd name="T22" fmla="*/ 1144 w 1205"/>
                  <a:gd name="T23" fmla="*/ 204 h 1024"/>
                  <a:gd name="T24" fmla="*/ 1186 w 1205"/>
                  <a:gd name="T25" fmla="*/ 102 h 1024"/>
                  <a:gd name="T26" fmla="*/ 1204 w 1205"/>
                  <a:gd name="T27" fmla="*/ 0 h 1024"/>
                  <a:gd name="T28" fmla="*/ 0 w 1205"/>
                  <a:gd name="T29" fmla="*/ 18 h 1024"/>
                  <a:gd name="T30" fmla="*/ 0 w 1205"/>
                  <a:gd name="T31" fmla="*/ 18 h 1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05" h="1024">
                    <a:moveTo>
                      <a:pt x="0" y="18"/>
                    </a:moveTo>
                    <a:lnTo>
                      <a:pt x="0" y="1023"/>
                    </a:lnTo>
                    <a:lnTo>
                      <a:pt x="126" y="1017"/>
                    </a:lnTo>
                    <a:lnTo>
                      <a:pt x="245" y="999"/>
                    </a:lnTo>
                    <a:lnTo>
                      <a:pt x="347" y="916"/>
                    </a:lnTo>
                    <a:lnTo>
                      <a:pt x="455" y="814"/>
                    </a:lnTo>
                    <a:lnTo>
                      <a:pt x="557" y="748"/>
                    </a:lnTo>
                    <a:lnTo>
                      <a:pt x="719" y="599"/>
                    </a:lnTo>
                    <a:lnTo>
                      <a:pt x="856" y="497"/>
                    </a:lnTo>
                    <a:lnTo>
                      <a:pt x="934" y="377"/>
                    </a:lnTo>
                    <a:lnTo>
                      <a:pt x="1048" y="281"/>
                    </a:lnTo>
                    <a:lnTo>
                      <a:pt x="1144" y="204"/>
                    </a:lnTo>
                    <a:lnTo>
                      <a:pt x="1186" y="102"/>
                    </a:lnTo>
                    <a:lnTo>
                      <a:pt x="1204" y="0"/>
                    </a:lnTo>
                    <a:lnTo>
                      <a:pt x="0" y="18"/>
                    </a:lnTo>
                    <a:lnTo>
                      <a:pt x="0" y="18"/>
                    </a:lnTo>
                  </a:path>
                </a:pathLst>
              </a:custGeom>
              <a:solidFill>
                <a:srgbClr val="DB937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28" name="Freeform 49"/>
              <p:cNvSpPr>
                <a:spLocks/>
              </p:cNvSpPr>
              <p:nvPr/>
            </p:nvSpPr>
            <p:spPr bwMode="auto">
              <a:xfrm>
                <a:off x="3284" y="2481"/>
                <a:ext cx="1205" cy="1024"/>
              </a:xfrm>
              <a:custGeom>
                <a:avLst/>
                <a:gdLst>
                  <a:gd name="T0" fmla="*/ 0 w 1205"/>
                  <a:gd name="T1" fmla="*/ 18 h 1024"/>
                  <a:gd name="T2" fmla="*/ 0 w 1205"/>
                  <a:gd name="T3" fmla="*/ 1023 h 1024"/>
                  <a:gd name="T4" fmla="*/ 126 w 1205"/>
                  <a:gd name="T5" fmla="*/ 1017 h 1024"/>
                  <a:gd name="T6" fmla="*/ 245 w 1205"/>
                  <a:gd name="T7" fmla="*/ 999 h 1024"/>
                  <a:gd name="T8" fmla="*/ 347 w 1205"/>
                  <a:gd name="T9" fmla="*/ 916 h 1024"/>
                  <a:gd name="T10" fmla="*/ 455 w 1205"/>
                  <a:gd name="T11" fmla="*/ 814 h 1024"/>
                  <a:gd name="T12" fmla="*/ 557 w 1205"/>
                  <a:gd name="T13" fmla="*/ 748 h 1024"/>
                  <a:gd name="T14" fmla="*/ 719 w 1205"/>
                  <a:gd name="T15" fmla="*/ 599 h 1024"/>
                  <a:gd name="T16" fmla="*/ 856 w 1205"/>
                  <a:gd name="T17" fmla="*/ 497 h 1024"/>
                  <a:gd name="T18" fmla="*/ 934 w 1205"/>
                  <a:gd name="T19" fmla="*/ 377 h 1024"/>
                  <a:gd name="T20" fmla="*/ 1048 w 1205"/>
                  <a:gd name="T21" fmla="*/ 281 h 1024"/>
                  <a:gd name="T22" fmla="*/ 1144 w 1205"/>
                  <a:gd name="T23" fmla="*/ 204 h 1024"/>
                  <a:gd name="T24" fmla="*/ 1186 w 1205"/>
                  <a:gd name="T25" fmla="*/ 102 h 1024"/>
                  <a:gd name="T26" fmla="*/ 1204 w 1205"/>
                  <a:gd name="T27" fmla="*/ 0 h 1024"/>
                  <a:gd name="T28" fmla="*/ 0 w 1205"/>
                  <a:gd name="T29" fmla="*/ 18 h 1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05" h="1024">
                    <a:moveTo>
                      <a:pt x="0" y="18"/>
                    </a:moveTo>
                    <a:lnTo>
                      <a:pt x="0" y="1023"/>
                    </a:lnTo>
                    <a:lnTo>
                      <a:pt x="126" y="1017"/>
                    </a:lnTo>
                    <a:lnTo>
                      <a:pt x="245" y="999"/>
                    </a:lnTo>
                    <a:lnTo>
                      <a:pt x="347" y="916"/>
                    </a:lnTo>
                    <a:lnTo>
                      <a:pt x="455" y="814"/>
                    </a:lnTo>
                    <a:lnTo>
                      <a:pt x="557" y="748"/>
                    </a:lnTo>
                    <a:lnTo>
                      <a:pt x="719" y="599"/>
                    </a:lnTo>
                    <a:lnTo>
                      <a:pt x="856" y="497"/>
                    </a:lnTo>
                    <a:lnTo>
                      <a:pt x="934" y="377"/>
                    </a:lnTo>
                    <a:lnTo>
                      <a:pt x="1048" y="281"/>
                    </a:lnTo>
                    <a:lnTo>
                      <a:pt x="1144" y="204"/>
                    </a:lnTo>
                    <a:lnTo>
                      <a:pt x="1186" y="102"/>
                    </a:lnTo>
                    <a:lnTo>
                      <a:pt x="1204" y="0"/>
                    </a:lnTo>
                    <a:lnTo>
                      <a:pt x="0" y="18"/>
                    </a:lnTo>
                  </a:path>
                </a:pathLst>
              </a:custGeom>
              <a:noFill/>
              <a:ln w="12700" cap="rnd" cmpd="sng">
                <a:solidFill>
                  <a:srgbClr val="DB937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29" name="Freeform 50"/>
              <p:cNvSpPr>
                <a:spLocks/>
              </p:cNvSpPr>
              <p:nvPr/>
            </p:nvSpPr>
            <p:spPr bwMode="auto">
              <a:xfrm>
                <a:off x="4650" y="2224"/>
                <a:ext cx="360" cy="133"/>
              </a:xfrm>
              <a:custGeom>
                <a:avLst/>
                <a:gdLst>
                  <a:gd name="T0" fmla="*/ 0 w 360"/>
                  <a:gd name="T1" fmla="*/ 132 h 133"/>
                  <a:gd name="T2" fmla="*/ 359 w 360"/>
                  <a:gd name="T3" fmla="*/ 132 h 133"/>
                  <a:gd name="T4" fmla="*/ 239 w 360"/>
                  <a:gd name="T5" fmla="*/ 126 h 133"/>
                  <a:gd name="T6" fmla="*/ 287 w 360"/>
                  <a:gd name="T7" fmla="*/ 78 h 133"/>
                  <a:gd name="T8" fmla="*/ 227 w 360"/>
                  <a:gd name="T9" fmla="*/ 126 h 133"/>
                  <a:gd name="T10" fmla="*/ 215 w 360"/>
                  <a:gd name="T11" fmla="*/ 0 h 133"/>
                  <a:gd name="T12" fmla="*/ 215 w 360"/>
                  <a:gd name="T13" fmla="*/ 126 h 133"/>
                  <a:gd name="T14" fmla="*/ 95 w 360"/>
                  <a:gd name="T15" fmla="*/ 24 h 133"/>
                  <a:gd name="T16" fmla="*/ 203 w 360"/>
                  <a:gd name="T17" fmla="*/ 120 h 133"/>
                  <a:gd name="T18" fmla="*/ 0 w 360"/>
                  <a:gd name="T19" fmla="*/ 132 h 133"/>
                  <a:gd name="T20" fmla="*/ 0 w 360"/>
                  <a:gd name="T21" fmla="*/ 13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0" h="133">
                    <a:moveTo>
                      <a:pt x="0" y="132"/>
                    </a:moveTo>
                    <a:lnTo>
                      <a:pt x="359" y="132"/>
                    </a:lnTo>
                    <a:lnTo>
                      <a:pt x="239" y="126"/>
                    </a:lnTo>
                    <a:lnTo>
                      <a:pt x="287" y="78"/>
                    </a:lnTo>
                    <a:lnTo>
                      <a:pt x="227" y="126"/>
                    </a:lnTo>
                    <a:lnTo>
                      <a:pt x="215" y="0"/>
                    </a:lnTo>
                    <a:lnTo>
                      <a:pt x="215" y="126"/>
                    </a:lnTo>
                    <a:lnTo>
                      <a:pt x="95" y="24"/>
                    </a:lnTo>
                    <a:lnTo>
                      <a:pt x="203" y="120"/>
                    </a:lnTo>
                    <a:lnTo>
                      <a:pt x="0" y="132"/>
                    </a:lnTo>
                    <a:lnTo>
                      <a:pt x="0" y="132"/>
                    </a:lnTo>
                  </a:path>
                </a:pathLst>
              </a:custGeom>
              <a:solidFill>
                <a:srgbClr val="00FF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30" name="Freeform 51"/>
              <p:cNvSpPr>
                <a:spLocks/>
              </p:cNvSpPr>
              <p:nvPr/>
            </p:nvSpPr>
            <p:spPr bwMode="auto">
              <a:xfrm>
                <a:off x="4650" y="2224"/>
                <a:ext cx="360" cy="133"/>
              </a:xfrm>
              <a:custGeom>
                <a:avLst/>
                <a:gdLst>
                  <a:gd name="T0" fmla="*/ 0 w 360"/>
                  <a:gd name="T1" fmla="*/ 132 h 133"/>
                  <a:gd name="T2" fmla="*/ 359 w 360"/>
                  <a:gd name="T3" fmla="*/ 132 h 133"/>
                  <a:gd name="T4" fmla="*/ 239 w 360"/>
                  <a:gd name="T5" fmla="*/ 126 h 133"/>
                  <a:gd name="T6" fmla="*/ 287 w 360"/>
                  <a:gd name="T7" fmla="*/ 78 h 133"/>
                  <a:gd name="T8" fmla="*/ 227 w 360"/>
                  <a:gd name="T9" fmla="*/ 126 h 133"/>
                  <a:gd name="T10" fmla="*/ 215 w 360"/>
                  <a:gd name="T11" fmla="*/ 0 h 133"/>
                  <a:gd name="T12" fmla="*/ 215 w 360"/>
                  <a:gd name="T13" fmla="*/ 126 h 133"/>
                  <a:gd name="T14" fmla="*/ 95 w 360"/>
                  <a:gd name="T15" fmla="*/ 24 h 133"/>
                  <a:gd name="T16" fmla="*/ 203 w 360"/>
                  <a:gd name="T17" fmla="*/ 120 h 133"/>
                  <a:gd name="T18" fmla="*/ 0 w 360"/>
                  <a:gd name="T19" fmla="*/ 13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0" h="133">
                    <a:moveTo>
                      <a:pt x="0" y="132"/>
                    </a:moveTo>
                    <a:lnTo>
                      <a:pt x="359" y="132"/>
                    </a:lnTo>
                    <a:lnTo>
                      <a:pt x="239" y="126"/>
                    </a:lnTo>
                    <a:lnTo>
                      <a:pt x="287" y="78"/>
                    </a:lnTo>
                    <a:lnTo>
                      <a:pt x="227" y="126"/>
                    </a:lnTo>
                    <a:lnTo>
                      <a:pt x="215" y="0"/>
                    </a:lnTo>
                    <a:lnTo>
                      <a:pt x="215" y="126"/>
                    </a:lnTo>
                    <a:lnTo>
                      <a:pt x="95" y="24"/>
                    </a:lnTo>
                    <a:lnTo>
                      <a:pt x="203" y="120"/>
                    </a:lnTo>
                    <a:lnTo>
                      <a:pt x="0" y="132"/>
                    </a:lnTo>
                  </a:path>
                </a:pathLst>
              </a:custGeom>
              <a:noFill/>
              <a:ln w="12700" cap="rnd" cmpd="sng">
                <a:solidFill>
                  <a:srgbClr val="00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31" name="Freeform 52"/>
              <p:cNvSpPr>
                <a:spLocks/>
              </p:cNvSpPr>
              <p:nvPr/>
            </p:nvSpPr>
            <p:spPr bwMode="auto">
              <a:xfrm>
                <a:off x="3284" y="2350"/>
                <a:ext cx="1205" cy="150"/>
              </a:xfrm>
              <a:custGeom>
                <a:avLst/>
                <a:gdLst>
                  <a:gd name="T0" fmla="*/ 0 w 1205"/>
                  <a:gd name="T1" fmla="*/ 149 h 150"/>
                  <a:gd name="T2" fmla="*/ 1204 w 1205"/>
                  <a:gd name="T3" fmla="*/ 131 h 150"/>
                  <a:gd name="T4" fmla="*/ 964 w 1205"/>
                  <a:gd name="T5" fmla="*/ 119 h 150"/>
                  <a:gd name="T6" fmla="*/ 1030 w 1205"/>
                  <a:gd name="T7" fmla="*/ 77 h 150"/>
                  <a:gd name="T8" fmla="*/ 952 w 1205"/>
                  <a:gd name="T9" fmla="*/ 119 h 150"/>
                  <a:gd name="T10" fmla="*/ 946 w 1205"/>
                  <a:gd name="T11" fmla="*/ 0 h 150"/>
                  <a:gd name="T12" fmla="*/ 940 w 1205"/>
                  <a:gd name="T13" fmla="*/ 119 h 150"/>
                  <a:gd name="T14" fmla="*/ 868 w 1205"/>
                  <a:gd name="T15" fmla="*/ 83 h 150"/>
                  <a:gd name="T16" fmla="*/ 934 w 1205"/>
                  <a:gd name="T17" fmla="*/ 125 h 150"/>
                  <a:gd name="T18" fmla="*/ 581 w 1205"/>
                  <a:gd name="T19" fmla="*/ 131 h 150"/>
                  <a:gd name="T20" fmla="*/ 611 w 1205"/>
                  <a:gd name="T21" fmla="*/ 83 h 150"/>
                  <a:gd name="T22" fmla="*/ 569 w 1205"/>
                  <a:gd name="T23" fmla="*/ 131 h 150"/>
                  <a:gd name="T24" fmla="*/ 581 w 1205"/>
                  <a:gd name="T25" fmla="*/ 59 h 150"/>
                  <a:gd name="T26" fmla="*/ 563 w 1205"/>
                  <a:gd name="T27" fmla="*/ 125 h 150"/>
                  <a:gd name="T28" fmla="*/ 509 w 1205"/>
                  <a:gd name="T29" fmla="*/ 30 h 150"/>
                  <a:gd name="T30" fmla="*/ 551 w 1205"/>
                  <a:gd name="T31" fmla="*/ 125 h 150"/>
                  <a:gd name="T32" fmla="*/ 192 w 1205"/>
                  <a:gd name="T33" fmla="*/ 137 h 150"/>
                  <a:gd name="T34" fmla="*/ 269 w 1205"/>
                  <a:gd name="T35" fmla="*/ 71 h 150"/>
                  <a:gd name="T36" fmla="*/ 186 w 1205"/>
                  <a:gd name="T37" fmla="*/ 125 h 150"/>
                  <a:gd name="T38" fmla="*/ 138 w 1205"/>
                  <a:gd name="T39" fmla="*/ 77 h 150"/>
                  <a:gd name="T40" fmla="*/ 180 w 1205"/>
                  <a:gd name="T41" fmla="*/ 131 h 150"/>
                  <a:gd name="T42" fmla="*/ 0 w 1205"/>
                  <a:gd name="T43" fmla="*/ 149 h 150"/>
                  <a:gd name="T44" fmla="*/ 0 w 1205"/>
                  <a:gd name="T45" fmla="*/ 149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205" h="150">
                    <a:moveTo>
                      <a:pt x="0" y="149"/>
                    </a:moveTo>
                    <a:lnTo>
                      <a:pt x="1204" y="131"/>
                    </a:lnTo>
                    <a:lnTo>
                      <a:pt x="964" y="119"/>
                    </a:lnTo>
                    <a:lnTo>
                      <a:pt x="1030" y="77"/>
                    </a:lnTo>
                    <a:lnTo>
                      <a:pt x="952" y="119"/>
                    </a:lnTo>
                    <a:lnTo>
                      <a:pt x="946" y="0"/>
                    </a:lnTo>
                    <a:lnTo>
                      <a:pt x="940" y="119"/>
                    </a:lnTo>
                    <a:lnTo>
                      <a:pt x="868" y="83"/>
                    </a:lnTo>
                    <a:lnTo>
                      <a:pt x="934" y="125"/>
                    </a:lnTo>
                    <a:lnTo>
                      <a:pt x="581" y="131"/>
                    </a:lnTo>
                    <a:lnTo>
                      <a:pt x="611" y="83"/>
                    </a:lnTo>
                    <a:lnTo>
                      <a:pt x="569" y="131"/>
                    </a:lnTo>
                    <a:lnTo>
                      <a:pt x="581" y="59"/>
                    </a:lnTo>
                    <a:lnTo>
                      <a:pt x="563" y="125"/>
                    </a:lnTo>
                    <a:lnTo>
                      <a:pt x="509" y="30"/>
                    </a:lnTo>
                    <a:lnTo>
                      <a:pt x="551" y="125"/>
                    </a:lnTo>
                    <a:lnTo>
                      <a:pt x="192" y="137"/>
                    </a:lnTo>
                    <a:lnTo>
                      <a:pt x="269" y="71"/>
                    </a:lnTo>
                    <a:lnTo>
                      <a:pt x="186" y="125"/>
                    </a:lnTo>
                    <a:lnTo>
                      <a:pt x="138" y="77"/>
                    </a:lnTo>
                    <a:lnTo>
                      <a:pt x="180" y="131"/>
                    </a:lnTo>
                    <a:lnTo>
                      <a:pt x="0" y="149"/>
                    </a:lnTo>
                    <a:lnTo>
                      <a:pt x="0" y="149"/>
                    </a:lnTo>
                  </a:path>
                </a:pathLst>
              </a:custGeom>
              <a:solidFill>
                <a:srgbClr val="00FF00"/>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32" name="Freeform 53"/>
              <p:cNvSpPr>
                <a:spLocks/>
              </p:cNvSpPr>
              <p:nvPr/>
            </p:nvSpPr>
            <p:spPr bwMode="auto">
              <a:xfrm>
                <a:off x="3284" y="2350"/>
                <a:ext cx="1205" cy="150"/>
              </a:xfrm>
              <a:custGeom>
                <a:avLst/>
                <a:gdLst>
                  <a:gd name="T0" fmla="*/ 0 w 1205"/>
                  <a:gd name="T1" fmla="*/ 149 h 150"/>
                  <a:gd name="T2" fmla="*/ 1204 w 1205"/>
                  <a:gd name="T3" fmla="*/ 131 h 150"/>
                  <a:gd name="T4" fmla="*/ 964 w 1205"/>
                  <a:gd name="T5" fmla="*/ 119 h 150"/>
                  <a:gd name="T6" fmla="*/ 1030 w 1205"/>
                  <a:gd name="T7" fmla="*/ 77 h 150"/>
                  <a:gd name="T8" fmla="*/ 952 w 1205"/>
                  <a:gd name="T9" fmla="*/ 119 h 150"/>
                  <a:gd name="T10" fmla="*/ 946 w 1205"/>
                  <a:gd name="T11" fmla="*/ 0 h 150"/>
                  <a:gd name="T12" fmla="*/ 940 w 1205"/>
                  <a:gd name="T13" fmla="*/ 119 h 150"/>
                  <a:gd name="T14" fmla="*/ 868 w 1205"/>
                  <a:gd name="T15" fmla="*/ 83 h 150"/>
                  <a:gd name="T16" fmla="*/ 934 w 1205"/>
                  <a:gd name="T17" fmla="*/ 125 h 150"/>
                  <a:gd name="T18" fmla="*/ 581 w 1205"/>
                  <a:gd name="T19" fmla="*/ 131 h 150"/>
                  <a:gd name="T20" fmla="*/ 611 w 1205"/>
                  <a:gd name="T21" fmla="*/ 83 h 150"/>
                  <a:gd name="T22" fmla="*/ 569 w 1205"/>
                  <a:gd name="T23" fmla="*/ 131 h 150"/>
                  <a:gd name="T24" fmla="*/ 581 w 1205"/>
                  <a:gd name="T25" fmla="*/ 59 h 150"/>
                  <a:gd name="T26" fmla="*/ 563 w 1205"/>
                  <a:gd name="T27" fmla="*/ 125 h 150"/>
                  <a:gd name="T28" fmla="*/ 509 w 1205"/>
                  <a:gd name="T29" fmla="*/ 30 h 150"/>
                  <a:gd name="T30" fmla="*/ 551 w 1205"/>
                  <a:gd name="T31" fmla="*/ 125 h 150"/>
                  <a:gd name="T32" fmla="*/ 192 w 1205"/>
                  <a:gd name="T33" fmla="*/ 137 h 150"/>
                  <a:gd name="T34" fmla="*/ 269 w 1205"/>
                  <a:gd name="T35" fmla="*/ 71 h 150"/>
                  <a:gd name="T36" fmla="*/ 186 w 1205"/>
                  <a:gd name="T37" fmla="*/ 125 h 150"/>
                  <a:gd name="T38" fmla="*/ 138 w 1205"/>
                  <a:gd name="T39" fmla="*/ 77 h 150"/>
                  <a:gd name="T40" fmla="*/ 180 w 1205"/>
                  <a:gd name="T41" fmla="*/ 131 h 150"/>
                  <a:gd name="T42" fmla="*/ 0 w 1205"/>
                  <a:gd name="T43" fmla="*/ 149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05" h="150">
                    <a:moveTo>
                      <a:pt x="0" y="149"/>
                    </a:moveTo>
                    <a:lnTo>
                      <a:pt x="1204" y="131"/>
                    </a:lnTo>
                    <a:lnTo>
                      <a:pt x="964" y="119"/>
                    </a:lnTo>
                    <a:lnTo>
                      <a:pt x="1030" y="77"/>
                    </a:lnTo>
                    <a:lnTo>
                      <a:pt x="952" y="119"/>
                    </a:lnTo>
                    <a:lnTo>
                      <a:pt x="946" y="0"/>
                    </a:lnTo>
                    <a:lnTo>
                      <a:pt x="940" y="119"/>
                    </a:lnTo>
                    <a:lnTo>
                      <a:pt x="868" y="83"/>
                    </a:lnTo>
                    <a:lnTo>
                      <a:pt x="934" y="125"/>
                    </a:lnTo>
                    <a:lnTo>
                      <a:pt x="581" y="131"/>
                    </a:lnTo>
                    <a:lnTo>
                      <a:pt x="611" y="83"/>
                    </a:lnTo>
                    <a:lnTo>
                      <a:pt x="569" y="131"/>
                    </a:lnTo>
                    <a:lnTo>
                      <a:pt x="581" y="59"/>
                    </a:lnTo>
                    <a:lnTo>
                      <a:pt x="563" y="125"/>
                    </a:lnTo>
                    <a:lnTo>
                      <a:pt x="509" y="30"/>
                    </a:lnTo>
                    <a:lnTo>
                      <a:pt x="551" y="125"/>
                    </a:lnTo>
                    <a:lnTo>
                      <a:pt x="192" y="137"/>
                    </a:lnTo>
                    <a:lnTo>
                      <a:pt x="269" y="71"/>
                    </a:lnTo>
                    <a:lnTo>
                      <a:pt x="186" y="125"/>
                    </a:lnTo>
                    <a:lnTo>
                      <a:pt x="138" y="77"/>
                    </a:lnTo>
                    <a:lnTo>
                      <a:pt x="180" y="131"/>
                    </a:lnTo>
                    <a:lnTo>
                      <a:pt x="0" y="149"/>
                    </a:lnTo>
                  </a:path>
                </a:pathLst>
              </a:custGeom>
              <a:noFill/>
              <a:ln w="12700" cap="rnd" cmpd="sng">
                <a:solidFill>
                  <a:srgbClr val="00FF00"/>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33" name="Freeform 54"/>
              <p:cNvSpPr>
                <a:spLocks/>
              </p:cNvSpPr>
              <p:nvPr/>
            </p:nvSpPr>
            <p:spPr bwMode="auto">
              <a:xfrm>
                <a:off x="2996" y="3432"/>
                <a:ext cx="576" cy="217"/>
              </a:xfrm>
              <a:custGeom>
                <a:avLst/>
                <a:gdLst>
                  <a:gd name="T0" fmla="*/ 0 w 576"/>
                  <a:gd name="T1" fmla="*/ 216 h 217"/>
                  <a:gd name="T2" fmla="*/ 575 w 576"/>
                  <a:gd name="T3" fmla="*/ 216 h 217"/>
                  <a:gd name="T4" fmla="*/ 575 w 576"/>
                  <a:gd name="T5" fmla="*/ 72 h 217"/>
                  <a:gd name="T6" fmla="*/ 533 w 576"/>
                  <a:gd name="T7" fmla="*/ 48 h 217"/>
                  <a:gd name="T8" fmla="*/ 432 w 576"/>
                  <a:gd name="T9" fmla="*/ 72 h 217"/>
                  <a:gd name="T10" fmla="*/ 360 w 576"/>
                  <a:gd name="T11" fmla="*/ 72 h 217"/>
                  <a:gd name="T12" fmla="*/ 288 w 576"/>
                  <a:gd name="T13" fmla="*/ 72 h 217"/>
                  <a:gd name="T14" fmla="*/ 270 w 576"/>
                  <a:gd name="T15" fmla="*/ 0 h 217"/>
                  <a:gd name="T16" fmla="*/ 192 w 576"/>
                  <a:gd name="T17" fmla="*/ 72 h 217"/>
                  <a:gd name="T18" fmla="*/ 96 w 576"/>
                  <a:gd name="T19" fmla="*/ 132 h 217"/>
                  <a:gd name="T20" fmla="*/ 36 w 576"/>
                  <a:gd name="T21" fmla="*/ 156 h 217"/>
                  <a:gd name="T22" fmla="*/ 36 w 576"/>
                  <a:gd name="T23" fmla="*/ 186 h 217"/>
                  <a:gd name="T24" fmla="*/ 0 w 576"/>
                  <a:gd name="T25" fmla="*/ 216 h 217"/>
                  <a:gd name="T26" fmla="*/ 0 w 576"/>
                  <a:gd name="T27" fmla="*/ 216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76" h="217">
                    <a:moveTo>
                      <a:pt x="0" y="216"/>
                    </a:moveTo>
                    <a:lnTo>
                      <a:pt x="575" y="216"/>
                    </a:lnTo>
                    <a:lnTo>
                      <a:pt x="575" y="72"/>
                    </a:lnTo>
                    <a:lnTo>
                      <a:pt x="533" y="48"/>
                    </a:lnTo>
                    <a:lnTo>
                      <a:pt x="432" y="72"/>
                    </a:lnTo>
                    <a:lnTo>
                      <a:pt x="360" y="72"/>
                    </a:lnTo>
                    <a:lnTo>
                      <a:pt x="288" y="72"/>
                    </a:lnTo>
                    <a:lnTo>
                      <a:pt x="270" y="0"/>
                    </a:lnTo>
                    <a:lnTo>
                      <a:pt x="192" y="72"/>
                    </a:lnTo>
                    <a:lnTo>
                      <a:pt x="96" y="132"/>
                    </a:lnTo>
                    <a:lnTo>
                      <a:pt x="36" y="156"/>
                    </a:lnTo>
                    <a:lnTo>
                      <a:pt x="36" y="186"/>
                    </a:lnTo>
                    <a:lnTo>
                      <a:pt x="0" y="216"/>
                    </a:lnTo>
                    <a:lnTo>
                      <a:pt x="0" y="216"/>
                    </a:lnTo>
                  </a:path>
                </a:pathLst>
              </a:custGeom>
              <a:solidFill>
                <a:srgbClr val="D8D8BF"/>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sp>
            <p:nvSpPr>
              <p:cNvPr id="34" name="Freeform 55"/>
              <p:cNvSpPr>
                <a:spLocks/>
              </p:cNvSpPr>
              <p:nvPr/>
            </p:nvSpPr>
            <p:spPr bwMode="auto">
              <a:xfrm>
                <a:off x="2996" y="3432"/>
                <a:ext cx="576" cy="217"/>
              </a:xfrm>
              <a:custGeom>
                <a:avLst/>
                <a:gdLst>
                  <a:gd name="T0" fmla="*/ 0 w 576"/>
                  <a:gd name="T1" fmla="*/ 216 h 217"/>
                  <a:gd name="T2" fmla="*/ 575 w 576"/>
                  <a:gd name="T3" fmla="*/ 216 h 217"/>
                  <a:gd name="T4" fmla="*/ 575 w 576"/>
                  <a:gd name="T5" fmla="*/ 72 h 217"/>
                  <a:gd name="T6" fmla="*/ 533 w 576"/>
                  <a:gd name="T7" fmla="*/ 48 h 217"/>
                  <a:gd name="T8" fmla="*/ 432 w 576"/>
                  <a:gd name="T9" fmla="*/ 72 h 217"/>
                  <a:gd name="T10" fmla="*/ 360 w 576"/>
                  <a:gd name="T11" fmla="*/ 72 h 217"/>
                  <a:gd name="T12" fmla="*/ 288 w 576"/>
                  <a:gd name="T13" fmla="*/ 72 h 217"/>
                  <a:gd name="T14" fmla="*/ 270 w 576"/>
                  <a:gd name="T15" fmla="*/ 0 h 217"/>
                  <a:gd name="T16" fmla="*/ 192 w 576"/>
                  <a:gd name="T17" fmla="*/ 72 h 217"/>
                  <a:gd name="T18" fmla="*/ 96 w 576"/>
                  <a:gd name="T19" fmla="*/ 132 h 217"/>
                  <a:gd name="T20" fmla="*/ 36 w 576"/>
                  <a:gd name="T21" fmla="*/ 156 h 217"/>
                  <a:gd name="T22" fmla="*/ 36 w 576"/>
                  <a:gd name="T23" fmla="*/ 186 h 217"/>
                  <a:gd name="T24" fmla="*/ 0 w 576"/>
                  <a:gd name="T25" fmla="*/ 216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76" h="217">
                    <a:moveTo>
                      <a:pt x="0" y="216"/>
                    </a:moveTo>
                    <a:lnTo>
                      <a:pt x="575" y="216"/>
                    </a:lnTo>
                    <a:lnTo>
                      <a:pt x="575" y="72"/>
                    </a:lnTo>
                    <a:lnTo>
                      <a:pt x="533" y="48"/>
                    </a:lnTo>
                    <a:lnTo>
                      <a:pt x="432" y="72"/>
                    </a:lnTo>
                    <a:lnTo>
                      <a:pt x="360" y="72"/>
                    </a:lnTo>
                    <a:lnTo>
                      <a:pt x="288" y="72"/>
                    </a:lnTo>
                    <a:lnTo>
                      <a:pt x="270" y="0"/>
                    </a:lnTo>
                    <a:lnTo>
                      <a:pt x="192" y="72"/>
                    </a:lnTo>
                    <a:lnTo>
                      <a:pt x="96" y="132"/>
                    </a:lnTo>
                    <a:lnTo>
                      <a:pt x="36" y="156"/>
                    </a:lnTo>
                    <a:lnTo>
                      <a:pt x="36" y="186"/>
                    </a:lnTo>
                    <a:lnTo>
                      <a:pt x="0" y="216"/>
                    </a:lnTo>
                  </a:path>
                </a:pathLst>
              </a:custGeom>
              <a:noFill/>
              <a:ln w="12700" cap="rnd" cmpd="sng">
                <a:solidFill>
                  <a:srgbClr val="D8D8BF"/>
                </a:solidFill>
                <a:prstDash val="solid"/>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350"/>
              </a:p>
            </p:txBody>
          </p:sp>
        </p:grpSp>
        <p:pic>
          <p:nvPicPr>
            <p:cNvPr id="36" name="Picture 70" descr="na01588_"/>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46347" y="1612047"/>
              <a:ext cx="788987" cy="1676400"/>
            </a:xfrm>
            <a:prstGeom prst="rect">
              <a:avLst/>
            </a:prstGeom>
            <a:noFill/>
            <a:extLst>
              <a:ext uri="{909E8E84-426E-40DD-AFC4-6F175D3DCCD1}">
                <a14:hiddenFill xmlns:a14="http://schemas.microsoft.com/office/drawing/2010/main">
                  <a:solidFill>
                    <a:srgbClr val="FFFFFF"/>
                  </a:solidFill>
                </a14:hiddenFill>
              </a:ext>
            </a:extLst>
          </p:spPr>
        </p:pic>
      </p:grpSp>
      <p:sp>
        <p:nvSpPr>
          <p:cNvPr id="37" name="Text Box 4"/>
          <p:cNvSpPr txBox="1">
            <a:spLocks noChangeArrowheads="1"/>
          </p:cNvSpPr>
          <p:nvPr/>
        </p:nvSpPr>
        <p:spPr bwMode="auto">
          <a:xfrm>
            <a:off x="1376992" y="2066285"/>
            <a:ext cx="2829053"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1500" dirty="0">
                <a:latin typeface="+mj-lt"/>
              </a:rPr>
              <a:t>The earth becomes fissured as water eats into the soil and forms cracks. </a:t>
            </a:r>
          </a:p>
        </p:txBody>
      </p:sp>
      <p:sp>
        <p:nvSpPr>
          <p:cNvPr id="38" name="Text Box 40"/>
          <p:cNvSpPr txBox="1">
            <a:spLocks noChangeArrowheads="1"/>
          </p:cNvSpPr>
          <p:nvPr/>
        </p:nvSpPr>
        <p:spPr bwMode="auto">
          <a:xfrm>
            <a:off x="5282103" y="2066285"/>
            <a:ext cx="2939443" cy="553998"/>
          </a:xfrm>
          <a:prstGeom prst="rect">
            <a:avLst/>
          </a:prstGeom>
          <a:solidFill>
            <a:schemeClr val="accent1">
              <a:lumMod val="20000"/>
              <a:lumOff val="80000"/>
            </a:schemeClr>
          </a:solidFill>
          <a:ln>
            <a:noFill/>
          </a:ln>
          <a:effectLst/>
        </p:spPr>
        <p:txBody>
          <a:bodyPr wrap="square">
            <a:spAutoFit/>
          </a:bodyPr>
          <a:lstStyle/>
          <a:p>
            <a:pPr algn="ctr">
              <a:spcBef>
                <a:spcPct val="50000"/>
              </a:spcBef>
            </a:pPr>
            <a:r>
              <a:rPr lang="en-US" altLang="en-US" sz="1500" dirty="0">
                <a:latin typeface="+mj-lt"/>
              </a:rPr>
              <a:t>Each crack will seek the lowest level, crack off, and fill the trench.</a:t>
            </a:r>
          </a:p>
        </p:txBody>
      </p:sp>
    </p:spTree>
    <p:extLst>
      <p:ext uri="{BB962C8B-B14F-4D97-AF65-F5344CB8AC3E}">
        <p14:creationId xmlns:p14="http://schemas.microsoft.com/office/powerpoint/2010/main" val="652673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500" fill="hold"/>
                                        <p:tgtEl>
                                          <p:spTgt spid="37"/>
                                        </p:tgtEl>
                                        <p:attrNameLst>
                                          <p:attrName>ppt_w</p:attrName>
                                        </p:attrNameLst>
                                      </p:cBhvr>
                                      <p:tavLst>
                                        <p:tav tm="0">
                                          <p:val>
                                            <p:fltVal val="0"/>
                                          </p:val>
                                        </p:tav>
                                        <p:tav tm="100000">
                                          <p:val>
                                            <p:strVal val="#ppt_w"/>
                                          </p:val>
                                        </p:tav>
                                      </p:tavLst>
                                    </p:anim>
                                    <p:anim calcmode="lin" valueType="num">
                                      <p:cBhvr>
                                        <p:cTn id="8" dur="500" fill="hold"/>
                                        <p:tgtEl>
                                          <p:spTgt spid="37"/>
                                        </p:tgtEl>
                                        <p:attrNameLst>
                                          <p:attrName>ppt_h</p:attrName>
                                        </p:attrNameLst>
                                      </p:cBhvr>
                                      <p:tavLst>
                                        <p:tav tm="0">
                                          <p:val>
                                            <p:fltVal val="0"/>
                                          </p:val>
                                        </p:tav>
                                        <p:tav tm="100000">
                                          <p:val>
                                            <p:strVal val="#ppt_h"/>
                                          </p:val>
                                        </p:tav>
                                      </p:tavLst>
                                    </p:anim>
                                    <p:animEffect transition="in" filter="fade">
                                      <p:cBhvr>
                                        <p:cTn id="9" dur="500"/>
                                        <p:tgtEl>
                                          <p:spTgt spid="37"/>
                                        </p:tgtEl>
                                      </p:cBhvr>
                                    </p:animEffect>
                                  </p:childTnLst>
                                </p:cTn>
                              </p:par>
                              <p:par>
                                <p:cTn id="10" presetID="53" presetClass="entr" presetSubtype="16" fill="hold" nodeType="withEffect">
                                  <p:stCondLst>
                                    <p:cond delay="0"/>
                                  </p:stCondLst>
                                  <p:childTnLst>
                                    <p:set>
                                      <p:cBhvr>
                                        <p:cTn id="11" dur="1" fill="hold">
                                          <p:stCondLst>
                                            <p:cond delay="0"/>
                                          </p:stCondLst>
                                        </p:cTn>
                                        <p:tgtEl>
                                          <p:spTgt spid="35"/>
                                        </p:tgtEl>
                                        <p:attrNameLst>
                                          <p:attrName>style.visibility</p:attrName>
                                        </p:attrNameLst>
                                      </p:cBhvr>
                                      <p:to>
                                        <p:strVal val="visible"/>
                                      </p:to>
                                    </p:set>
                                    <p:anim calcmode="lin" valueType="num">
                                      <p:cBhvr>
                                        <p:cTn id="12" dur="500" fill="hold"/>
                                        <p:tgtEl>
                                          <p:spTgt spid="35"/>
                                        </p:tgtEl>
                                        <p:attrNameLst>
                                          <p:attrName>ppt_w</p:attrName>
                                        </p:attrNameLst>
                                      </p:cBhvr>
                                      <p:tavLst>
                                        <p:tav tm="0">
                                          <p:val>
                                            <p:fltVal val="0"/>
                                          </p:val>
                                        </p:tav>
                                        <p:tav tm="100000">
                                          <p:val>
                                            <p:strVal val="#ppt_w"/>
                                          </p:val>
                                        </p:tav>
                                      </p:tavLst>
                                    </p:anim>
                                    <p:anim calcmode="lin" valueType="num">
                                      <p:cBhvr>
                                        <p:cTn id="13" dur="500" fill="hold"/>
                                        <p:tgtEl>
                                          <p:spTgt spid="35"/>
                                        </p:tgtEl>
                                        <p:attrNameLst>
                                          <p:attrName>ppt_h</p:attrName>
                                        </p:attrNameLst>
                                      </p:cBhvr>
                                      <p:tavLst>
                                        <p:tav tm="0">
                                          <p:val>
                                            <p:fltVal val="0"/>
                                          </p:val>
                                        </p:tav>
                                        <p:tav tm="100000">
                                          <p:val>
                                            <p:strVal val="#ppt_h"/>
                                          </p:val>
                                        </p:tav>
                                      </p:tavLst>
                                    </p:anim>
                                    <p:animEffect transition="in" filter="fade">
                                      <p:cBhvr>
                                        <p:cTn id="14" dur="500"/>
                                        <p:tgtEl>
                                          <p:spTgt spid="35"/>
                                        </p:tgtEl>
                                      </p:cBhvr>
                                    </p:animEffect>
                                  </p:childTnLst>
                                </p:cTn>
                              </p:par>
                              <p:par>
                                <p:cTn id="15" presetID="53" presetClass="entr" presetSubtype="16"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Effect transition="in" filter="fade">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38"/>
                                        </p:tgtEl>
                                        <p:attrNameLst>
                                          <p:attrName>style.visibility</p:attrName>
                                        </p:attrNameLst>
                                      </p:cBhvr>
                                      <p:to>
                                        <p:strVal val="visible"/>
                                      </p:to>
                                    </p:set>
                                    <p:anim calcmode="lin" valueType="num">
                                      <p:cBhvr>
                                        <p:cTn id="24" dur="500" fill="hold"/>
                                        <p:tgtEl>
                                          <p:spTgt spid="38"/>
                                        </p:tgtEl>
                                        <p:attrNameLst>
                                          <p:attrName>ppt_w</p:attrName>
                                        </p:attrNameLst>
                                      </p:cBhvr>
                                      <p:tavLst>
                                        <p:tav tm="0">
                                          <p:val>
                                            <p:fltVal val="0"/>
                                          </p:val>
                                        </p:tav>
                                        <p:tav tm="100000">
                                          <p:val>
                                            <p:strVal val="#ppt_w"/>
                                          </p:val>
                                        </p:tav>
                                      </p:tavLst>
                                    </p:anim>
                                    <p:anim calcmode="lin" valueType="num">
                                      <p:cBhvr>
                                        <p:cTn id="25" dur="500" fill="hold"/>
                                        <p:tgtEl>
                                          <p:spTgt spid="38"/>
                                        </p:tgtEl>
                                        <p:attrNameLst>
                                          <p:attrName>ppt_h</p:attrName>
                                        </p:attrNameLst>
                                      </p:cBhvr>
                                      <p:tavLst>
                                        <p:tav tm="0">
                                          <p:val>
                                            <p:fltVal val="0"/>
                                          </p:val>
                                        </p:tav>
                                        <p:tav tm="100000">
                                          <p:val>
                                            <p:strVal val="#ppt_h"/>
                                          </p:val>
                                        </p:tav>
                                      </p:tavLst>
                                    </p:anim>
                                    <p:animEffect transition="in" filter="fade">
                                      <p:cBhvr>
                                        <p:cTn id="26" dur="500"/>
                                        <p:tgtEl>
                                          <p:spTgt spid="38"/>
                                        </p:tgtEl>
                                      </p:cBhvr>
                                    </p:animEffect>
                                  </p:childTnLst>
                                </p:cTn>
                              </p:par>
                              <p:par>
                                <p:cTn id="27" presetID="53" presetClass="entr" presetSubtype="16" fill="hold" nodeType="with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p:cTn id="29" dur="500" fill="hold"/>
                                        <p:tgtEl>
                                          <p:spTgt spid="3"/>
                                        </p:tgtEl>
                                        <p:attrNameLst>
                                          <p:attrName>ppt_w</p:attrName>
                                        </p:attrNameLst>
                                      </p:cBhvr>
                                      <p:tavLst>
                                        <p:tav tm="0">
                                          <p:val>
                                            <p:fltVal val="0"/>
                                          </p:val>
                                        </p:tav>
                                        <p:tav tm="100000">
                                          <p:val>
                                            <p:strVal val="#ppt_w"/>
                                          </p:val>
                                        </p:tav>
                                      </p:tavLst>
                                    </p:anim>
                                    <p:anim calcmode="lin" valueType="num">
                                      <p:cBhvr>
                                        <p:cTn id="30" dur="500" fill="hold"/>
                                        <p:tgtEl>
                                          <p:spTgt spid="3"/>
                                        </p:tgtEl>
                                        <p:attrNameLst>
                                          <p:attrName>ppt_h</p:attrName>
                                        </p:attrNameLst>
                                      </p:cBhvr>
                                      <p:tavLst>
                                        <p:tav tm="0">
                                          <p:val>
                                            <p:fltVal val="0"/>
                                          </p:val>
                                        </p:tav>
                                        <p:tav tm="100000">
                                          <p:val>
                                            <p:strVal val="#ppt_h"/>
                                          </p:val>
                                        </p:tav>
                                      </p:tavLst>
                                    </p:anim>
                                    <p:animEffect transition="in" filter="fade">
                                      <p:cBhvr>
                                        <p:cTn id="3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9708" y="121615"/>
            <a:ext cx="7543800" cy="503301"/>
          </a:xfrm>
        </p:spPr>
        <p:txBody>
          <a:bodyPr>
            <a:normAutofit fontScale="90000"/>
          </a:bodyPr>
          <a:lstStyle/>
          <a:p>
            <a:pPr algn="ctr"/>
            <a:r>
              <a:rPr lang="en-US" dirty="0"/>
              <a:t>How to Prevent a Cave-in</a:t>
            </a: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50036" y="1673733"/>
            <a:ext cx="3107531" cy="2436019"/>
          </a:xfrm>
          <a:ln>
            <a:solidFill>
              <a:schemeClr val="tx1"/>
            </a:solidFill>
          </a:ln>
        </p:spPr>
      </p:pic>
      <p:sp>
        <p:nvSpPr>
          <p:cNvPr id="9" name="TextBox 8"/>
          <p:cNvSpPr txBox="1"/>
          <p:nvPr/>
        </p:nvSpPr>
        <p:spPr>
          <a:xfrm>
            <a:off x="1323975" y="1913235"/>
            <a:ext cx="930876" cy="346249"/>
          </a:xfrm>
          <a:prstGeom prst="rect">
            <a:avLst/>
          </a:prstGeom>
          <a:solidFill>
            <a:schemeClr val="accent2"/>
          </a:solidFill>
          <a:ln w="25400">
            <a:solidFill>
              <a:schemeClr val="tx1"/>
            </a:solidFill>
          </a:ln>
        </p:spPr>
        <p:txBody>
          <a:bodyPr wrap="square" rtlCol="0">
            <a:spAutoFit/>
          </a:bodyPr>
          <a:lstStyle/>
          <a:p>
            <a:pPr algn="ctr"/>
            <a:r>
              <a:rPr lang="en-US" sz="1650" b="1" dirty="0"/>
              <a:t>WRONG</a:t>
            </a:r>
          </a:p>
        </p:txBody>
      </p:sp>
      <p:sp>
        <p:nvSpPr>
          <p:cNvPr id="7" name="TextBox 6"/>
          <p:cNvSpPr txBox="1"/>
          <p:nvPr/>
        </p:nvSpPr>
        <p:spPr>
          <a:xfrm>
            <a:off x="155876" y="3183669"/>
            <a:ext cx="2447925" cy="923330"/>
          </a:xfrm>
          <a:prstGeom prst="rect">
            <a:avLst/>
          </a:prstGeom>
          <a:solidFill>
            <a:schemeClr val="accent2"/>
          </a:solidFill>
          <a:ln>
            <a:solidFill>
              <a:schemeClr val="tx1"/>
            </a:solidFill>
          </a:ln>
        </p:spPr>
        <p:txBody>
          <a:bodyPr wrap="square" rtlCol="0">
            <a:spAutoFit/>
          </a:bodyPr>
          <a:lstStyle/>
          <a:p>
            <a:r>
              <a:rPr lang="en-US" sz="1350" dirty="0"/>
              <a:t>Reduce Loads (aka Surcharge) on the sides of the excavation (aka The Zone of Influence) </a:t>
            </a:r>
            <a:r>
              <a:rPr lang="en-US" sz="1350" dirty="0" err="1"/>
              <a:t>ie</a:t>
            </a:r>
            <a:r>
              <a:rPr lang="en-US" sz="1350" dirty="0"/>
              <a:t>. Spoils, equipment.</a:t>
            </a: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71757" y="3136285"/>
            <a:ext cx="3393404" cy="1688001"/>
          </a:xfrm>
          <a:prstGeom prst="rect">
            <a:avLst/>
          </a:prstGeom>
          <a:ln>
            <a:solidFill>
              <a:schemeClr val="tx1"/>
            </a:solidFill>
          </a:ln>
        </p:spPr>
      </p:pic>
      <p:pic>
        <p:nvPicPr>
          <p:cNvPr id="12" name="Picture 11"/>
          <p:cNvPicPr>
            <a:picLocks noChangeAspect="1"/>
          </p:cNvPicPr>
          <p:nvPr/>
        </p:nvPicPr>
        <p:blipFill>
          <a:blip r:embed="rId4"/>
          <a:stretch>
            <a:fillRect/>
          </a:stretch>
        </p:blipFill>
        <p:spPr>
          <a:xfrm>
            <a:off x="5498004" y="3409582"/>
            <a:ext cx="855038" cy="443522"/>
          </a:xfrm>
          <a:prstGeom prst="rect">
            <a:avLst/>
          </a:prstGeom>
        </p:spPr>
      </p:pic>
      <p:pic>
        <p:nvPicPr>
          <p:cNvPr id="10" name="Picture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09046" y="4255101"/>
            <a:ext cx="3343275" cy="1699499"/>
          </a:xfrm>
          <a:prstGeom prst="rect">
            <a:avLst/>
          </a:prstGeom>
          <a:ln>
            <a:solidFill>
              <a:schemeClr val="tx1"/>
            </a:solidFill>
          </a:ln>
        </p:spPr>
      </p:pic>
      <p:sp>
        <p:nvSpPr>
          <p:cNvPr id="11" name="TextBox 10"/>
          <p:cNvSpPr txBox="1"/>
          <p:nvPr/>
        </p:nvSpPr>
        <p:spPr>
          <a:xfrm>
            <a:off x="1789414" y="5416925"/>
            <a:ext cx="801098" cy="346249"/>
          </a:xfrm>
          <a:prstGeom prst="rect">
            <a:avLst/>
          </a:prstGeom>
          <a:solidFill>
            <a:schemeClr val="accent2"/>
          </a:solidFill>
          <a:ln w="25400">
            <a:solidFill>
              <a:schemeClr val="tx1"/>
            </a:solidFill>
          </a:ln>
        </p:spPr>
        <p:txBody>
          <a:bodyPr wrap="square" rtlCol="0">
            <a:spAutoFit/>
          </a:bodyPr>
          <a:lstStyle/>
          <a:p>
            <a:pPr algn="ctr"/>
            <a:r>
              <a:rPr lang="en-US" sz="1650" b="1" dirty="0"/>
              <a:t>RIGHT</a:t>
            </a:r>
          </a:p>
        </p:txBody>
      </p:sp>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27014" y="1877714"/>
            <a:ext cx="2076294" cy="1531868"/>
          </a:xfrm>
          <a:prstGeom prst="rect">
            <a:avLst/>
          </a:prstGeom>
          <a:ln>
            <a:solidFill>
              <a:schemeClr val="tx1"/>
            </a:solidFill>
          </a:ln>
        </p:spPr>
      </p:pic>
      <p:pic>
        <p:nvPicPr>
          <p:cNvPr id="15" name="Picture 14"/>
          <p:cNvPicPr>
            <a:picLocks noChangeAspect="1"/>
          </p:cNvPicPr>
          <p:nvPr/>
        </p:nvPicPr>
        <p:blipFill>
          <a:blip r:embed="rId7"/>
          <a:stretch>
            <a:fillRect/>
          </a:stretch>
        </p:blipFill>
        <p:spPr>
          <a:xfrm>
            <a:off x="6343731" y="1913236"/>
            <a:ext cx="1001355" cy="443522"/>
          </a:xfrm>
          <a:prstGeom prst="rect">
            <a:avLst/>
          </a:prstGeom>
        </p:spPr>
      </p:pic>
      <p:grpSp>
        <p:nvGrpSpPr>
          <p:cNvPr id="3" name="Group 2"/>
          <p:cNvGrpSpPr/>
          <p:nvPr/>
        </p:nvGrpSpPr>
        <p:grpSpPr>
          <a:xfrm>
            <a:off x="3209233" y="1884402"/>
            <a:ext cx="4004033" cy="2713599"/>
            <a:chOff x="4278978" y="1369536"/>
            <a:chExt cx="5338710" cy="3618132"/>
          </a:xfrm>
        </p:grpSpPr>
        <p:sp>
          <p:nvSpPr>
            <p:cNvPr id="18" name="Flowchart: Connector 17"/>
            <p:cNvSpPr/>
            <p:nvPr/>
          </p:nvSpPr>
          <p:spPr>
            <a:xfrm>
              <a:off x="4278978" y="4530468"/>
              <a:ext cx="457200" cy="457200"/>
            </a:xfrm>
            <a:prstGeom prst="flowChartConnector">
              <a:avLst/>
            </a:pr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9" name="Picture 18"/>
            <p:cNvPicPr>
              <a:picLocks noChangeAspect="1"/>
            </p:cNvPicPr>
            <p:nvPr/>
          </p:nvPicPr>
          <p:blipFill>
            <a:blip r:embed="rId8"/>
            <a:stretch>
              <a:fillRect/>
            </a:stretch>
          </p:blipFill>
          <p:spPr>
            <a:xfrm>
              <a:off x="9093387" y="3436639"/>
              <a:ext cx="524301" cy="524301"/>
            </a:xfrm>
            <a:prstGeom prst="rect">
              <a:avLst/>
            </a:prstGeom>
          </p:spPr>
        </p:pic>
        <p:sp>
          <p:nvSpPr>
            <p:cNvPr id="20" name="TextBox 19"/>
            <p:cNvSpPr txBox="1"/>
            <p:nvPr/>
          </p:nvSpPr>
          <p:spPr>
            <a:xfrm>
              <a:off x="5638800" y="1369536"/>
              <a:ext cx="2756456" cy="1231107"/>
            </a:xfrm>
            <a:prstGeom prst="rect">
              <a:avLst/>
            </a:prstGeom>
            <a:solidFill>
              <a:schemeClr val="accent2"/>
            </a:solidFill>
            <a:ln>
              <a:solidFill>
                <a:schemeClr val="tx1"/>
              </a:solidFill>
            </a:ln>
          </p:spPr>
          <p:txBody>
            <a:bodyPr wrap="square" rtlCol="0">
              <a:spAutoFit/>
            </a:bodyPr>
            <a:lstStyle/>
            <a:p>
              <a:r>
                <a:rPr lang="en-US" sz="1350" dirty="0"/>
                <a:t>Surcharges MUST be at least 1 Meter outside The Zone of Influence or the edge of slope</a:t>
              </a:r>
            </a:p>
          </p:txBody>
        </p:sp>
        <p:cxnSp>
          <p:nvCxnSpPr>
            <p:cNvPr id="22" name="Straight Arrow Connector 21"/>
            <p:cNvCxnSpPr/>
            <p:nvPr/>
          </p:nvCxnSpPr>
          <p:spPr>
            <a:xfrm>
              <a:off x="6497782" y="2569865"/>
              <a:ext cx="87512" cy="83324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8215745" y="2569865"/>
              <a:ext cx="829073" cy="1001757"/>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a:off x="4687141" y="2569865"/>
              <a:ext cx="1395004" cy="1858161"/>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0" name="Flowchart: Connector 29"/>
            <p:cNvSpPr/>
            <p:nvPr/>
          </p:nvSpPr>
          <p:spPr>
            <a:xfrm>
              <a:off x="6391516" y="3436639"/>
              <a:ext cx="457200" cy="457200"/>
            </a:xfrm>
            <a:prstGeom prst="flowChartConnector">
              <a:avLst/>
            </a:prstGeom>
            <a:noFill/>
            <a:ln w="666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Tree>
    <p:extLst>
      <p:ext uri="{BB962C8B-B14F-4D97-AF65-F5344CB8AC3E}">
        <p14:creationId xmlns:p14="http://schemas.microsoft.com/office/powerpoint/2010/main" val="517085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p:cTn id="21" dur="500" fill="hold"/>
                                        <p:tgtEl>
                                          <p:spTgt spid="3"/>
                                        </p:tgtEl>
                                        <p:attrNameLst>
                                          <p:attrName>ppt_w</p:attrName>
                                        </p:attrNameLst>
                                      </p:cBhvr>
                                      <p:tavLst>
                                        <p:tav tm="0">
                                          <p:val>
                                            <p:fltVal val="0"/>
                                          </p:val>
                                        </p:tav>
                                        <p:tav tm="100000">
                                          <p:val>
                                            <p:strVal val="#ppt_w"/>
                                          </p:val>
                                        </p:tav>
                                      </p:tavLst>
                                    </p:anim>
                                    <p:anim calcmode="lin" valueType="num">
                                      <p:cBhvr>
                                        <p:cTn id="22" dur="500" fill="hold"/>
                                        <p:tgtEl>
                                          <p:spTgt spid="3"/>
                                        </p:tgtEl>
                                        <p:attrNameLst>
                                          <p:attrName>ppt_h</p:attrName>
                                        </p:attrNameLst>
                                      </p:cBhvr>
                                      <p:tavLst>
                                        <p:tav tm="0">
                                          <p:val>
                                            <p:fltVal val="0"/>
                                          </p:val>
                                        </p:tav>
                                        <p:tav tm="100000">
                                          <p:val>
                                            <p:strVal val="#ppt_h"/>
                                          </p:val>
                                        </p:tav>
                                      </p:tavLst>
                                    </p:anim>
                                    <p:animEffect transition="in" filter="fade">
                                      <p:cBhvr>
                                        <p:cTn id="23" dur="5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500" fill="hold"/>
                                        <p:tgtEl>
                                          <p:spTgt spid="12"/>
                                        </p:tgtEl>
                                        <p:attrNameLst>
                                          <p:attrName>ppt_w</p:attrName>
                                        </p:attrNameLst>
                                      </p:cBhvr>
                                      <p:tavLst>
                                        <p:tav tm="0">
                                          <p:val>
                                            <p:fltVal val="0"/>
                                          </p:val>
                                        </p:tav>
                                        <p:tav tm="100000">
                                          <p:val>
                                            <p:strVal val="#ppt_w"/>
                                          </p:val>
                                        </p:tav>
                                      </p:tavLst>
                                    </p:anim>
                                    <p:anim calcmode="lin" valueType="num">
                                      <p:cBhvr>
                                        <p:cTn id="36" dur="500" fill="hold"/>
                                        <p:tgtEl>
                                          <p:spTgt spid="12"/>
                                        </p:tgtEl>
                                        <p:attrNameLst>
                                          <p:attrName>ppt_h</p:attrName>
                                        </p:attrNameLst>
                                      </p:cBhvr>
                                      <p:tavLst>
                                        <p:tav tm="0">
                                          <p:val>
                                            <p:fltVal val="0"/>
                                          </p:val>
                                        </p:tav>
                                        <p:tav tm="100000">
                                          <p:val>
                                            <p:strVal val="#ppt_h"/>
                                          </p:val>
                                        </p:tav>
                                      </p:tavLst>
                                    </p:anim>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p:cTn id="42" dur="500" fill="hold"/>
                                        <p:tgtEl>
                                          <p:spTgt spid="15"/>
                                        </p:tgtEl>
                                        <p:attrNameLst>
                                          <p:attrName>ppt_w</p:attrName>
                                        </p:attrNameLst>
                                      </p:cBhvr>
                                      <p:tavLst>
                                        <p:tav tm="0">
                                          <p:val>
                                            <p:fltVal val="0"/>
                                          </p:val>
                                        </p:tav>
                                        <p:tav tm="100000">
                                          <p:val>
                                            <p:strVal val="#ppt_w"/>
                                          </p:val>
                                        </p:tav>
                                      </p:tavLst>
                                    </p:anim>
                                    <p:anim calcmode="lin" valueType="num">
                                      <p:cBhvr>
                                        <p:cTn id="43" dur="500" fill="hold"/>
                                        <p:tgtEl>
                                          <p:spTgt spid="15"/>
                                        </p:tgtEl>
                                        <p:attrNameLst>
                                          <p:attrName>ppt_h</p:attrName>
                                        </p:attrNameLst>
                                      </p:cBhvr>
                                      <p:tavLst>
                                        <p:tav tm="0">
                                          <p:val>
                                            <p:fltVal val="0"/>
                                          </p:val>
                                        </p:tav>
                                        <p:tav tm="100000">
                                          <p:val>
                                            <p:strVal val="#ppt_h"/>
                                          </p:val>
                                        </p:tav>
                                      </p:tavLst>
                                    </p:anim>
                                    <p:animEffect transition="in" filter="fade">
                                      <p:cBhvr>
                                        <p:cTn id="44"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7" grpId="0" animBg="1"/>
      <p:bldP spid="11"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1809" y="146130"/>
            <a:ext cx="7543800" cy="646176"/>
          </a:xfrm>
        </p:spPr>
        <p:txBody>
          <a:bodyPr>
            <a:normAutofit fontScale="90000"/>
          </a:bodyPr>
          <a:lstStyle/>
          <a:p>
            <a:r>
              <a:rPr lang="en-US" dirty="0"/>
              <a:t>How to Prevent a Cave-in</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9073" y="1877290"/>
            <a:ext cx="5534210" cy="3795365"/>
          </a:xfrm>
          <a:prstGeom prst="rect">
            <a:avLst/>
          </a:prstGeom>
          <a:ln>
            <a:solidFill>
              <a:schemeClr val="tx1"/>
            </a:solidFill>
          </a:ln>
        </p:spPr>
      </p:pic>
      <p:sp>
        <p:nvSpPr>
          <p:cNvPr id="5" name="Content Placeholder 3"/>
          <p:cNvSpPr>
            <a:spLocks noGrp="1" noChangeArrowheads="1"/>
          </p:cNvSpPr>
          <p:nvPr>
            <p:ph idx="1"/>
          </p:nvPr>
        </p:nvSpPr>
        <p:spPr bwMode="auto">
          <a:xfrm>
            <a:off x="7335982" y="2031422"/>
            <a:ext cx="1808018" cy="217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fontScale="32500" lnSpcReduction="20000"/>
          </a:bodyPr>
          <a:lstStyle>
            <a:lvl1pPr algn="ctr">
              <a:spcBef>
                <a:spcPct val="20000"/>
              </a:spcBef>
              <a:defRPr sz="2400">
                <a:solidFill>
                  <a:srgbClr val="416275"/>
                </a:solidFill>
                <a:latin typeface="Eras Bold ITC" pitchFamily="34" charset="0"/>
              </a:defRPr>
            </a:lvl1pPr>
            <a:lvl2pPr marL="917575" indent="-406400" algn="ctr">
              <a:spcBef>
                <a:spcPct val="20000"/>
              </a:spcBef>
              <a:defRPr sz="2400">
                <a:solidFill>
                  <a:schemeClr val="tx1"/>
                </a:solidFill>
                <a:latin typeface="Eras Bold ITC" pitchFamily="34" charset="0"/>
              </a:defRPr>
            </a:lvl2pPr>
            <a:lvl3pPr marL="1084263" algn="ctr">
              <a:spcBef>
                <a:spcPct val="20000"/>
              </a:spcBef>
              <a:defRPr sz="2000">
                <a:solidFill>
                  <a:schemeClr val="tx1"/>
                </a:solidFill>
                <a:latin typeface="Eras Bold ITC" pitchFamily="34" charset="0"/>
              </a:defRPr>
            </a:lvl3pPr>
            <a:lvl4pPr algn="ctr">
              <a:spcBef>
                <a:spcPct val="20000"/>
              </a:spcBef>
              <a:defRPr>
                <a:solidFill>
                  <a:schemeClr val="tx1"/>
                </a:solidFill>
                <a:latin typeface="Eras Bold ITC" pitchFamily="34" charset="0"/>
              </a:defRPr>
            </a:lvl4pPr>
            <a:lvl5pPr algn="ctr">
              <a:spcBef>
                <a:spcPct val="20000"/>
              </a:spcBef>
              <a:defRPr>
                <a:solidFill>
                  <a:schemeClr val="tx1"/>
                </a:solidFill>
                <a:latin typeface="Eras Bold ITC" pitchFamily="34" charset="0"/>
              </a:defRPr>
            </a:lvl5pPr>
            <a:lvl6pPr algn="ctr" fontAlgn="base">
              <a:spcBef>
                <a:spcPct val="20000"/>
              </a:spcBef>
              <a:spcAft>
                <a:spcPct val="0"/>
              </a:spcAft>
              <a:defRPr>
                <a:solidFill>
                  <a:schemeClr val="tx1"/>
                </a:solidFill>
                <a:latin typeface="Eras Bold ITC" pitchFamily="34" charset="0"/>
              </a:defRPr>
            </a:lvl6pPr>
            <a:lvl7pPr algn="ctr" fontAlgn="base">
              <a:spcBef>
                <a:spcPct val="20000"/>
              </a:spcBef>
              <a:spcAft>
                <a:spcPct val="0"/>
              </a:spcAft>
              <a:defRPr>
                <a:solidFill>
                  <a:schemeClr val="tx1"/>
                </a:solidFill>
                <a:latin typeface="Eras Bold ITC" pitchFamily="34" charset="0"/>
              </a:defRPr>
            </a:lvl7pPr>
            <a:lvl8pPr algn="ctr" fontAlgn="base">
              <a:spcBef>
                <a:spcPct val="20000"/>
              </a:spcBef>
              <a:spcAft>
                <a:spcPct val="0"/>
              </a:spcAft>
              <a:defRPr>
                <a:solidFill>
                  <a:schemeClr val="tx1"/>
                </a:solidFill>
                <a:latin typeface="Eras Bold ITC" pitchFamily="34" charset="0"/>
              </a:defRPr>
            </a:lvl8pPr>
            <a:lvl9pPr algn="ctr" fontAlgn="base">
              <a:spcBef>
                <a:spcPct val="20000"/>
              </a:spcBef>
              <a:spcAft>
                <a:spcPct val="0"/>
              </a:spcAft>
              <a:defRPr>
                <a:solidFill>
                  <a:schemeClr val="tx1"/>
                </a:solidFill>
                <a:latin typeface="Eras Bold ITC" pitchFamily="34" charset="0"/>
              </a:defRPr>
            </a:lvl9pPr>
          </a:lstStyle>
          <a:p>
            <a:pPr marL="0" indent="0" algn="l">
              <a:lnSpc>
                <a:spcPct val="120000"/>
              </a:lnSpc>
              <a:buNone/>
            </a:pPr>
            <a:r>
              <a:rPr lang="en-US" altLang="en-US" sz="2100" b="1" dirty="0">
                <a:solidFill>
                  <a:srgbClr val="FF0000"/>
                </a:solidFill>
                <a:latin typeface="+mj-lt"/>
              </a:rPr>
              <a:t>TYPE A:</a:t>
            </a:r>
          </a:p>
          <a:p>
            <a:pPr algn="l" eaLnBrk="1" hangingPunct="1">
              <a:lnSpc>
                <a:spcPct val="120000"/>
              </a:lnSpc>
              <a:buFontTx/>
              <a:buChar char="•"/>
            </a:pPr>
            <a:r>
              <a:rPr lang="en-US" altLang="en-US" sz="2100" b="1" dirty="0">
                <a:solidFill>
                  <a:schemeClr val="tx1"/>
                </a:solidFill>
                <a:latin typeface="+mj-lt"/>
              </a:rPr>
              <a:t> </a:t>
            </a:r>
            <a:r>
              <a:rPr lang="en-US" altLang="en-US" sz="2100" dirty="0">
                <a:solidFill>
                  <a:schemeClr val="tx1"/>
                </a:solidFill>
                <a:latin typeface="+mj-lt"/>
              </a:rPr>
              <a:t>Clay, Silty Clay, Sandy Clay</a:t>
            </a:r>
          </a:p>
          <a:p>
            <a:pPr algn="l" eaLnBrk="1" hangingPunct="1">
              <a:lnSpc>
                <a:spcPct val="120000"/>
              </a:lnSpc>
              <a:buFontTx/>
              <a:buChar char="•"/>
            </a:pPr>
            <a:r>
              <a:rPr lang="en-US" altLang="en-US" sz="2100" dirty="0">
                <a:solidFill>
                  <a:schemeClr val="tx1"/>
                </a:solidFill>
                <a:latin typeface="+mj-lt"/>
              </a:rPr>
              <a:t> Cohesive soil </a:t>
            </a:r>
          </a:p>
          <a:p>
            <a:pPr algn="l" eaLnBrk="1" hangingPunct="1">
              <a:lnSpc>
                <a:spcPct val="120000"/>
              </a:lnSpc>
              <a:buFontTx/>
              <a:buChar char="•"/>
            </a:pPr>
            <a:r>
              <a:rPr lang="en-US" altLang="en-US" sz="2100" dirty="0">
                <a:solidFill>
                  <a:schemeClr val="tx1"/>
                </a:solidFill>
                <a:latin typeface="+mj-lt"/>
              </a:rPr>
              <a:t> It CAN’T be Type A if</a:t>
            </a:r>
            <a:br>
              <a:rPr lang="en-US" altLang="en-US" sz="2100" dirty="0">
                <a:solidFill>
                  <a:schemeClr val="tx1"/>
                </a:solidFill>
                <a:latin typeface="+mj-lt"/>
              </a:rPr>
            </a:br>
            <a:r>
              <a:rPr lang="en-US" altLang="en-US" sz="2100" dirty="0">
                <a:solidFill>
                  <a:schemeClr val="tx1"/>
                </a:solidFill>
                <a:latin typeface="+mj-lt"/>
              </a:rPr>
              <a:t>    the soil is:</a:t>
            </a:r>
          </a:p>
          <a:p>
            <a:pPr lvl="1" algn="l" eaLnBrk="1" hangingPunct="1">
              <a:lnSpc>
                <a:spcPct val="120000"/>
              </a:lnSpc>
              <a:buFontTx/>
              <a:buChar char="–"/>
            </a:pPr>
            <a:r>
              <a:rPr lang="en-US" altLang="en-US" dirty="0">
                <a:latin typeface="+mj-lt"/>
              </a:rPr>
              <a:t>Fissured</a:t>
            </a:r>
          </a:p>
          <a:p>
            <a:pPr lvl="1" algn="l" eaLnBrk="1" hangingPunct="1">
              <a:lnSpc>
                <a:spcPct val="120000"/>
              </a:lnSpc>
              <a:buFontTx/>
              <a:buChar char="–"/>
            </a:pPr>
            <a:r>
              <a:rPr lang="en-US" altLang="en-US" dirty="0">
                <a:latin typeface="+mj-lt"/>
              </a:rPr>
              <a:t>Subject to vibration</a:t>
            </a:r>
          </a:p>
          <a:p>
            <a:pPr lvl="1" algn="l" eaLnBrk="1" hangingPunct="1">
              <a:lnSpc>
                <a:spcPct val="120000"/>
              </a:lnSpc>
              <a:buFontTx/>
              <a:buChar char="–"/>
            </a:pPr>
            <a:r>
              <a:rPr lang="en-US" altLang="en-US" dirty="0">
                <a:latin typeface="+mj-lt"/>
              </a:rPr>
              <a:t>Previously disturbed</a:t>
            </a:r>
          </a:p>
          <a:p>
            <a:pPr lvl="1" algn="l" eaLnBrk="1" hangingPunct="1">
              <a:lnSpc>
                <a:spcPct val="120000"/>
              </a:lnSpc>
              <a:buFontTx/>
              <a:buChar char="–"/>
            </a:pPr>
            <a:r>
              <a:rPr lang="en-US" altLang="en-US" dirty="0">
                <a:latin typeface="+mj-lt"/>
              </a:rPr>
              <a:t>Part of a sloped, layered system</a:t>
            </a:r>
          </a:p>
        </p:txBody>
      </p:sp>
      <p:sp>
        <p:nvSpPr>
          <p:cNvPr id="8" name="Rectangle 7"/>
          <p:cNvSpPr/>
          <p:nvPr/>
        </p:nvSpPr>
        <p:spPr>
          <a:xfrm>
            <a:off x="142982" y="4047259"/>
            <a:ext cx="1648827" cy="1892826"/>
          </a:xfrm>
          <a:prstGeom prst="rect">
            <a:avLst/>
          </a:prstGeom>
        </p:spPr>
        <p:txBody>
          <a:bodyPr wrap="square">
            <a:spAutoFit/>
          </a:bodyPr>
          <a:lstStyle/>
          <a:p>
            <a:r>
              <a:rPr lang="en-US" altLang="en-US" sz="975" b="1" dirty="0">
                <a:solidFill>
                  <a:srgbClr val="FF0000"/>
                </a:solidFill>
                <a:latin typeface="+mj-lt"/>
              </a:rPr>
              <a:t>TYPE B:</a:t>
            </a:r>
          </a:p>
          <a:p>
            <a:pPr marL="214313" indent="-214313">
              <a:spcBef>
                <a:spcPct val="100000"/>
              </a:spcBef>
              <a:buFont typeface="Arial" panose="020B0604020202020204" pitchFamily="34" charset="0"/>
              <a:buChar char="•"/>
            </a:pPr>
            <a:r>
              <a:rPr lang="en-US" altLang="en-US" sz="975" dirty="0">
                <a:latin typeface="+mj-lt"/>
              </a:rPr>
              <a:t>Crushed rock, silt, sandy loam</a:t>
            </a:r>
            <a:endParaRPr lang="en-US" altLang="en-US" sz="975" b="1" dirty="0">
              <a:latin typeface="+mj-lt"/>
            </a:endParaRPr>
          </a:p>
          <a:p>
            <a:pPr marL="214313" indent="-214313">
              <a:spcBef>
                <a:spcPct val="100000"/>
              </a:spcBef>
              <a:buFont typeface="Arial" panose="020B0604020202020204" pitchFamily="34" charset="0"/>
              <a:buChar char="•"/>
            </a:pPr>
            <a:r>
              <a:rPr lang="en-US" altLang="en-US" sz="975" dirty="0">
                <a:latin typeface="+mj-lt"/>
              </a:rPr>
              <a:t>Previously disturbed soils, except those which would be classified as Type C</a:t>
            </a:r>
          </a:p>
          <a:p>
            <a:pPr marL="214313" indent="-214313">
              <a:spcBef>
                <a:spcPct val="100000"/>
              </a:spcBef>
              <a:buFont typeface="Arial" panose="020B0604020202020204" pitchFamily="34" charset="0"/>
              <a:buChar char="•"/>
            </a:pPr>
            <a:r>
              <a:rPr lang="en-US" altLang="en-US" sz="975" dirty="0">
                <a:latin typeface="+mj-lt"/>
              </a:rPr>
              <a:t>Dry rock that is not stable</a:t>
            </a:r>
          </a:p>
        </p:txBody>
      </p:sp>
      <p:sp>
        <p:nvSpPr>
          <p:cNvPr id="9" name="Content Placeholder 3"/>
          <p:cNvSpPr txBox="1">
            <a:spLocks noChangeArrowheads="1"/>
          </p:cNvSpPr>
          <p:nvPr/>
        </p:nvSpPr>
        <p:spPr bwMode="auto">
          <a:xfrm>
            <a:off x="7335982" y="4047259"/>
            <a:ext cx="1714500" cy="2029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68580" tIns="34290" rIns="68580" bIns="34290" rtlCol="0">
            <a:normAutofit/>
          </a:bodyPr>
          <a:lstStyle>
            <a:lvl1pPr marL="182880" indent="-182880" algn="ctr" defTabSz="914400" rtl="0" eaLnBrk="1" latinLnBrk="0" hangingPunct="1">
              <a:lnSpc>
                <a:spcPct val="90000"/>
              </a:lnSpc>
              <a:spcBef>
                <a:spcPct val="20000"/>
              </a:spcBef>
              <a:buClr>
                <a:schemeClr val="accent1">
                  <a:lumMod val="75000"/>
                </a:schemeClr>
              </a:buClr>
              <a:buSzPct val="85000"/>
              <a:buFont typeface="Wingdings" pitchFamily="2" charset="2"/>
              <a:buChar char="§"/>
              <a:defRPr sz="2400" kern="1200">
                <a:solidFill>
                  <a:srgbClr val="416275"/>
                </a:solidFill>
                <a:latin typeface="Eras Bold ITC" pitchFamily="34" charset="0"/>
                <a:ea typeface="+mn-ea"/>
                <a:cs typeface="+mn-cs"/>
              </a:defRPr>
            </a:lvl1pPr>
            <a:lvl2pPr marL="917575" indent="-406400" algn="ctr" defTabSz="914400" rtl="0" eaLnBrk="1" latinLnBrk="0" hangingPunct="1">
              <a:lnSpc>
                <a:spcPct val="90000"/>
              </a:lnSpc>
              <a:spcBef>
                <a:spcPct val="20000"/>
              </a:spcBef>
              <a:spcAft>
                <a:spcPts val="200"/>
              </a:spcAft>
              <a:buClr>
                <a:schemeClr val="accent1">
                  <a:lumMod val="75000"/>
                </a:schemeClr>
              </a:buClr>
              <a:buSzPct val="85000"/>
              <a:buFont typeface="Wingdings" pitchFamily="2" charset="2"/>
              <a:buChar char="§"/>
              <a:defRPr sz="2400" kern="1200">
                <a:solidFill>
                  <a:schemeClr val="tx1"/>
                </a:solidFill>
                <a:latin typeface="Eras Bold ITC" pitchFamily="34" charset="0"/>
                <a:ea typeface="+mn-ea"/>
                <a:cs typeface="+mn-cs"/>
              </a:defRPr>
            </a:lvl2pPr>
            <a:lvl3pPr marL="1084263" indent="-182880" algn="ctr" defTabSz="914400" rtl="0" eaLnBrk="1" latinLnBrk="0" hangingPunct="1">
              <a:lnSpc>
                <a:spcPct val="90000"/>
              </a:lnSpc>
              <a:spcBef>
                <a:spcPct val="20000"/>
              </a:spcBef>
              <a:spcAft>
                <a:spcPts val="200"/>
              </a:spcAft>
              <a:buClr>
                <a:schemeClr val="accent1">
                  <a:lumMod val="75000"/>
                </a:schemeClr>
              </a:buClr>
              <a:buSzPct val="85000"/>
              <a:buFont typeface="Wingdings" pitchFamily="2" charset="2"/>
              <a:buChar char="§"/>
              <a:defRPr sz="2000" kern="1200">
                <a:solidFill>
                  <a:schemeClr val="tx1"/>
                </a:solidFill>
                <a:latin typeface="Eras Bold ITC" pitchFamily="34" charset="0"/>
                <a:ea typeface="+mn-ea"/>
                <a:cs typeface="+mn-cs"/>
              </a:defRPr>
            </a:lvl3pPr>
            <a:lvl4pPr marL="1005840" indent="-182880" algn="ctr" defTabSz="914400" rtl="0" eaLnBrk="1" latinLnBrk="0" hangingPunct="1">
              <a:lnSpc>
                <a:spcPct val="90000"/>
              </a:lnSpc>
              <a:spcBef>
                <a:spcPct val="20000"/>
              </a:spcBef>
              <a:spcAft>
                <a:spcPts val="200"/>
              </a:spcAft>
              <a:buClr>
                <a:schemeClr val="accent1">
                  <a:lumMod val="75000"/>
                </a:schemeClr>
              </a:buClr>
              <a:buSzPct val="85000"/>
              <a:buFont typeface="Wingdings" pitchFamily="2" charset="2"/>
              <a:buChar char="§"/>
              <a:defRPr sz="1600" kern="1200">
                <a:solidFill>
                  <a:schemeClr val="tx1"/>
                </a:solidFill>
                <a:latin typeface="Eras Bold ITC" pitchFamily="34" charset="0"/>
                <a:ea typeface="+mn-ea"/>
                <a:cs typeface="+mn-cs"/>
              </a:defRPr>
            </a:lvl4pPr>
            <a:lvl5pPr marL="1280160" indent="-182880" algn="ctr" defTabSz="914400" rtl="0" eaLnBrk="1" latinLnBrk="0" hangingPunct="1">
              <a:lnSpc>
                <a:spcPct val="90000"/>
              </a:lnSpc>
              <a:spcBef>
                <a:spcPct val="20000"/>
              </a:spcBef>
              <a:spcAft>
                <a:spcPts val="200"/>
              </a:spcAft>
              <a:buClr>
                <a:schemeClr val="accent1">
                  <a:lumMod val="75000"/>
                </a:schemeClr>
              </a:buClr>
              <a:buSzPct val="85000"/>
              <a:buFont typeface="Wingdings" pitchFamily="2" charset="2"/>
              <a:buChar char="§"/>
              <a:defRPr sz="1600" kern="1200">
                <a:solidFill>
                  <a:schemeClr val="tx1"/>
                </a:solidFill>
                <a:latin typeface="Eras Bold ITC" pitchFamily="34" charset="0"/>
                <a:ea typeface="+mn-ea"/>
                <a:cs typeface="+mn-cs"/>
              </a:defRPr>
            </a:lvl5pPr>
            <a:lvl6pPr marL="1600000" indent="-228600" algn="ctr" defTabSz="914400" rtl="0" eaLnBrk="1" fontAlgn="base" latinLnBrk="0" hangingPunct="1">
              <a:lnSpc>
                <a:spcPct val="90000"/>
              </a:lnSpc>
              <a:spcBef>
                <a:spcPct val="20000"/>
              </a:spcBef>
              <a:spcAft>
                <a:spcPct val="0"/>
              </a:spcAft>
              <a:buClr>
                <a:schemeClr val="accent1">
                  <a:lumMod val="75000"/>
                </a:schemeClr>
              </a:buClr>
              <a:buSzPct val="85000"/>
              <a:buFont typeface="Wingdings" pitchFamily="2" charset="2"/>
              <a:buChar char="§"/>
              <a:defRPr sz="1600" kern="1200">
                <a:solidFill>
                  <a:schemeClr val="tx1"/>
                </a:solidFill>
                <a:latin typeface="Eras Bold ITC" pitchFamily="34" charset="0"/>
                <a:ea typeface="+mn-ea"/>
                <a:cs typeface="+mn-cs"/>
              </a:defRPr>
            </a:lvl6pPr>
            <a:lvl7pPr marL="1900000" indent="-228600" algn="ctr" defTabSz="914400" rtl="0" eaLnBrk="1" fontAlgn="base" latinLnBrk="0" hangingPunct="1">
              <a:lnSpc>
                <a:spcPct val="90000"/>
              </a:lnSpc>
              <a:spcBef>
                <a:spcPct val="20000"/>
              </a:spcBef>
              <a:spcAft>
                <a:spcPct val="0"/>
              </a:spcAft>
              <a:buClr>
                <a:schemeClr val="accent1">
                  <a:lumMod val="75000"/>
                </a:schemeClr>
              </a:buClr>
              <a:buSzPct val="85000"/>
              <a:buFont typeface="Wingdings" pitchFamily="2" charset="2"/>
              <a:buChar char="§"/>
              <a:defRPr sz="1600" kern="1200">
                <a:solidFill>
                  <a:schemeClr val="tx1"/>
                </a:solidFill>
                <a:latin typeface="Eras Bold ITC" pitchFamily="34" charset="0"/>
                <a:ea typeface="+mn-ea"/>
                <a:cs typeface="+mn-cs"/>
              </a:defRPr>
            </a:lvl7pPr>
            <a:lvl8pPr marL="2200000" indent="-228600" algn="ctr" defTabSz="914400" rtl="0" eaLnBrk="1" fontAlgn="base" latinLnBrk="0" hangingPunct="1">
              <a:lnSpc>
                <a:spcPct val="90000"/>
              </a:lnSpc>
              <a:spcBef>
                <a:spcPct val="20000"/>
              </a:spcBef>
              <a:spcAft>
                <a:spcPct val="0"/>
              </a:spcAft>
              <a:buClr>
                <a:schemeClr val="accent1">
                  <a:lumMod val="75000"/>
                </a:schemeClr>
              </a:buClr>
              <a:buSzPct val="85000"/>
              <a:buFont typeface="Wingdings" pitchFamily="2" charset="2"/>
              <a:buChar char="§"/>
              <a:defRPr sz="1600" kern="1200">
                <a:solidFill>
                  <a:schemeClr val="tx1"/>
                </a:solidFill>
                <a:latin typeface="Eras Bold ITC" pitchFamily="34" charset="0"/>
                <a:ea typeface="+mn-ea"/>
                <a:cs typeface="+mn-cs"/>
              </a:defRPr>
            </a:lvl8pPr>
            <a:lvl9pPr marL="2500000" indent="-228600" algn="ctr" defTabSz="914400" rtl="0" eaLnBrk="1" fontAlgn="base" latinLnBrk="0" hangingPunct="1">
              <a:lnSpc>
                <a:spcPct val="90000"/>
              </a:lnSpc>
              <a:spcBef>
                <a:spcPct val="20000"/>
              </a:spcBef>
              <a:spcAft>
                <a:spcPct val="0"/>
              </a:spcAft>
              <a:buClr>
                <a:schemeClr val="accent1">
                  <a:lumMod val="75000"/>
                </a:schemeClr>
              </a:buClr>
              <a:buSzPct val="85000"/>
              <a:buFont typeface="Wingdings" pitchFamily="2" charset="2"/>
              <a:buChar char="§"/>
              <a:defRPr sz="1600" kern="1200">
                <a:solidFill>
                  <a:schemeClr val="tx1"/>
                </a:solidFill>
                <a:latin typeface="Eras Bold ITC" pitchFamily="34" charset="0"/>
                <a:ea typeface="+mn-ea"/>
                <a:cs typeface="+mn-cs"/>
              </a:defRPr>
            </a:lvl9pPr>
          </a:lstStyle>
          <a:p>
            <a:pPr marL="0" indent="0" algn="l">
              <a:buNone/>
            </a:pPr>
            <a:r>
              <a:rPr lang="en-US" altLang="en-US" sz="975" b="1" dirty="0">
                <a:solidFill>
                  <a:srgbClr val="FF0000"/>
                </a:solidFill>
                <a:latin typeface="+mj-lt"/>
              </a:rPr>
              <a:t>TYPE C:</a:t>
            </a:r>
          </a:p>
          <a:p>
            <a:pPr algn="l">
              <a:spcBef>
                <a:spcPct val="100000"/>
              </a:spcBef>
            </a:pPr>
            <a:r>
              <a:rPr lang="en-US" altLang="en-US" sz="975" dirty="0">
                <a:solidFill>
                  <a:schemeClr val="tx1"/>
                </a:solidFill>
                <a:latin typeface="+mj-lt"/>
              </a:rPr>
              <a:t>Gravel, sand, loamy sand</a:t>
            </a:r>
            <a:endParaRPr lang="en-US" altLang="en-US" sz="975" b="1" dirty="0">
              <a:solidFill>
                <a:schemeClr val="tx1"/>
              </a:solidFill>
              <a:latin typeface="+mj-lt"/>
            </a:endParaRPr>
          </a:p>
          <a:p>
            <a:pPr algn="l">
              <a:spcBef>
                <a:spcPct val="100000"/>
              </a:spcBef>
            </a:pPr>
            <a:r>
              <a:rPr lang="en-US" altLang="en-US" sz="975" dirty="0">
                <a:solidFill>
                  <a:schemeClr val="tx1"/>
                </a:solidFill>
                <a:latin typeface="+mj-lt"/>
              </a:rPr>
              <a:t>Submerged soil or soil from which water is seeping</a:t>
            </a:r>
          </a:p>
          <a:p>
            <a:pPr algn="l">
              <a:spcBef>
                <a:spcPct val="100000"/>
              </a:spcBef>
            </a:pPr>
            <a:r>
              <a:rPr lang="en-US" altLang="en-US" sz="975" dirty="0">
                <a:solidFill>
                  <a:schemeClr val="tx1"/>
                </a:solidFill>
                <a:latin typeface="+mj-lt"/>
              </a:rPr>
              <a:t>Submerged rock that is </a:t>
            </a:r>
            <a:br>
              <a:rPr lang="en-US" altLang="en-US" sz="975" dirty="0">
                <a:solidFill>
                  <a:schemeClr val="tx1"/>
                </a:solidFill>
                <a:latin typeface="+mj-lt"/>
              </a:rPr>
            </a:br>
            <a:r>
              <a:rPr lang="en-US" altLang="en-US" sz="975" dirty="0">
                <a:solidFill>
                  <a:schemeClr val="tx1"/>
                </a:solidFill>
                <a:latin typeface="+mj-lt"/>
              </a:rPr>
              <a:t> not stable</a:t>
            </a:r>
          </a:p>
        </p:txBody>
      </p:sp>
    </p:spTree>
    <p:extLst>
      <p:ext uri="{BB962C8B-B14F-4D97-AF65-F5344CB8AC3E}">
        <p14:creationId xmlns:p14="http://schemas.microsoft.com/office/powerpoint/2010/main" val="18484842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000" dirty="0"/>
              <a:t>End of Module 1</a:t>
            </a:r>
            <a:br>
              <a:rPr lang="en-US" sz="3000" dirty="0"/>
            </a:br>
            <a:r>
              <a:rPr lang="en-US" sz="2400" dirty="0"/>
              <a:t>Next Up…..</a:t>
            </a:r>
            <a:br>
              <a:rPr lang="en-US" sz="2400" dirty="0"/>
            </a:br>
            <a:r>
              <a:rPr lang="en-US" sz="2400" dirty="0"/>
              <a:t>Module 2: Competent Person Duties</a:t>
            </a:r>
            <a:endParaRPr lang="en-US" sz="3000" dirty="0"/>
          </a:p>
        </p:txBody>
      </p:sp>
      <p:sp>
        <p:nvSpPr>
          <p:cNvPr id="6" name="TextBox 5"/>
          <p:cNvSpPr txBox="1"/>
          <p:nvPr/>
        </p:nvSpPr>
        <p:spPr>
          <a:xfrm>
            <a:off x="422416" y="3937944"/>
            <a:ext cx="2756360" cy="1869743"/>
          </a:xfrm>
          <a:prstGeom prst="rect">
            <a:avLst/>
          </a:prstGeom>
          <a:noFill/>
        </p:spPr>
        <p:txBody>
          <a:bodyPr wrap="square" rtlCol="0">
            <a:spAutoFit/>
          </a:bodyPr>
          <a:lstStyle/>
          <a:p>
            <a:r>
              <a:rPr lang="en-US" sz="1350" u="sng" dirty="0">
                <a:solidFill>
                  <a:prstClr val="black"/>
                </a:solidFill>
                <a:latin typeface="+mj-lt"/>
              </a:rPr>
              <a:t>&lt;Location&gt; Safety is:</a:t>
            </a:r>
          </a:p>
          <a:p>
            <a:endParaRPr lang="en-US" sz="1350" dirty="0">
              <a:solidFill>
                <a:prstClr val="black"/>
              </a:solidFill>
              <a:latin typeface="+mj-lt"/>
            </a:endParaRPr>
          </a:p>
          <a:p>
            <a:r>
              <a:rPr lang="en-US" sz="1350" dirty="0">
                <a:solidFill>
                  <a:prstClr val="black"/>
                </a:solidFill>
                <a:latin typeface="+mj-lt"/>
              </a:rPr>
              <a:t>&lt;Insert&gt;, Safety Manager</a:t>
            </a:r>
          </a:p>
          <a:p>
            <a:r>
              <a:rPr lang="en-US" sz="1200" dirty="0">
                <a:solidFill>
                  <a:prstClr val="black"/>
                </a:solidFill>
                <a:latin typeface="+mj-lt"/>
              </a:rPr>
              <a:t>Ph: 503-969-xxxx</a:t>
            </a:r>
          </a:p>
          <a:p>
            <a:r>
              <a:rPr lang="en-US" sz="1200" dirty="0">
                <a:latin typeface="+mj-lt"/>
              </a:rPr>
              <a:t>email@email.com</a:t>
            </a:r>
          </a:p>
          <a:p>
            <a:endParaRPr lang="en-US" sz="1350" dirty="0">
              <a:solidFill>
                <a:prstClr val="black"/>
              </a:solidFill>
              <a:latin typeface="+mj-lt"/>
            </a:endParaRPr>
          </a:p>
          <a:p>
            <a:r>
              <a:rPr lang="en-US" sz="1350" dirty="0">
                <a:solidFill>
                  <a:prstClr val="black"/>
                </a:solidFill>
                <a:latin typeface="+mj-lt"/>
              </a:rPr>
              <a:t>&lt;Insert&gt;, Safety Specialist</a:t>
            </a:r>
          </a:p>
          <a:p>
            <a:r>
              <a:rPr lang="en-US" sz="1200" dirty="0">
                <a:solidFill>
                  <a:prstClr val="black"/>
                </a:solidFill>
              </a:rPr>
              <a:t>Ph: 503-969-xxxx</a:t>
            </a:r>
          </a:p>
          <a:p>
            <a:r>
              <a:rPr lang="en-US" sz="1200" dirty="0"/>
              <a:t>email@email.com</a:t>
            </a:r>
          </a:p>
        </p:txBody>
      </p:sp>
      <p:pic>
        <p:nvPicPr>
          <p:cNvPr id="4" name="Content Placeholder 3"/>
          <p:cNvPicPr>
            <a:picLocks noGrp="1" noChangeAspect="1"/>
          </p:cNvPicPr>
          <p:nvPr>
            <p:ph idx="1"/>
          </p:nvPr>
        </p:nvPicPr>
        <p:blipFill>
          <a:blip r:embed="rId2"/>
          <a:stretch>
            <a:fillRect/>
          </a:stretch>
        </p:blipFill>
        <p:spPr>
          <a:xfrm>
            <a:off x="4495911" y="2847718"/>
            <a:ext cx="4498072" cy="3041822"/>
          </a:xfrm>
          <a:prstGeom prst="rect">
            <a:avLst/>
          </a:prstGeom>
          <a:ln>
            <a:solidFill>
              <a:schemeClr val="tx1"/>
            </a:solidFill>
          </a:ln>
        </p:spPr>
      </p:pic>
    </p:spTree>
    <p:extLst>
      <p:ext uri="{BB962C8B-B14F-4D97-AF65-F5344CB8AC3E}">
        <p14:creationId xmlns:p14="http://schemas.microsoft.com/office/powerpoint/2010/main" val="62821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92976" y="-35916"/>
            <a:ext cx="7974330" cy="2095341"/>
          </a:xfrm>
        </p:spPr>
        <p:txBody>
          <a:bodyPr>
            <a:normAutofit/>
          </a:bodyPr>
          <a:lstStyle/>
          <a:p>
            <a:r>
              <a:rPr lang="en-US" sz="3000" dirty="0"/>
              <a:t>Excavation Information Workshop</a:t>
            </a:r>
            <a:br>
              <a:rPr lang="en-US" sz="3000" dirty="0"/>
            </a:br>
            <a:r>
              <a:rPr lang="en-US" sz="2100" dirty="0"/>
              <a:t>Module 2: Competent Person Duties</a:t>
            </a:r>
            <a:br>
              <a:rPr lang="en-US" sz="3000" dirty="0"/>
            </a:br>
            <a:r>
              <a:rPr lang="en-US" sz="1200" dirty="0"/>
              <a:t>class time: approximately 45 min</a:t>
            </a:r>
            <a:br>
              <a:rPr lang="en-US" sz="1200" dirty="0"/>
            </a:br>
            <a:br>
              <a:rPr lang="en-US" sz="3000" dirty="0"/>
            </a:br>
            <a:r>
              <a:rPr lang="en-US" sz="3000" dirty="0"/>
              <a:t>&lt;Location&gt;</a:t>
            </a:r>
          </a:p>
        </p:txBody>
      </p:sp>
      <p:pic>
        <p:nvPicPr>
          <p:cNvPr id="4" name="Picture 3"/>
          <p:cNvPicPr>
            <a:picLocks noChangeAspect="1"/>
          </p:cNvPicPr>
          <p:nvPr/>
        </p:nvPicPr>
        <p:blipFill>
          <a:blip r:embed="rId3"/>
          <a:stretch>
            <a:fillRect/>
          </a:stretch>
        </p:blipFill>
        <p:spPr>
          <a:xfrm>
            <a:off x="5348079" y="3451288"/>
            <a:ext cx="3660808" cy="2473262"/>
          </a:xfrm>
          <a:prstGeom prst="rect">
            <a:avLst/>
          </a:prstGeom>
        </p:spPr>
      </p:pic>
      <p:sp>
        <p:nvSpPr>
          <p:cNvPr id="6" name="Rectangle 5"/>
          <p:cNvSpPr/>
          <p:nvPr/>
        </p:nvSpPr>
        <p:spPr>
          <a:xfrm>
            <a:off x="178125" y="5338414"/>
            <a:ext cx="5095121" cy="507831"/>
          </a:xfrm>
          <a:prstGeom prst="rect">
            <a:avLst/>
          </a:prstGeom>
        </p:spPr>
        <p:txBody>
          <a:bodyPr wrap="square">
            <a:spAutoFit/>
          </a:bodyPr>
          <a:lstStyle/>
          <a:p>
            <a:pPr algn="ctr"/>
            <a:r>
              <a:rPr lang="en-US" sz="1350" b="1" dirty="0">
                <a:latin typeface="+mj-lt"/>
              </a:rPr>
              <a:t>This course does not qualify anyone to be a Competent Person for excavation work</a:t>
            </a:r>
          </a:p>
        </p:txBody>
      </p:sp>
    </p:spTree>
    <p:extLst>
      <p:ext uri="{BB962C8B-B14F-4D97-AF65-F5344CB8AC3E}">
        <p14:creationId xmlns:p14="http://schemas.microsoft.com/office/powerpoint/2010/main" val="3358860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0100" y="122516"/>
            <a:ext cx="7543800" cy="776437"/>
          </a:xfrm>
        </p:spPr>
        <p:txBody>
          <a:bodyPr/>
          <a:lstStyle/>
          <a:p>
            <a:pPr algn="ctr"/>
            <a:r>
              <a:rPr lang="en-US" dirty="0"/>
              <a:t>Competent Person Duties</a:t>
            </a:r>
          </a:p>
        </p:txBody>
      </p:sp>
      <p:sp>
        <p:nvSpPr>
          <p:cNvPr id="3" name="Content Placeholder 2"/>
          <p:cNvSpPr>
            <a:spLocks noGrp="1"/>
          </p:cNvSpPr>
          <p:nvPr>
            <p:ph idx="1"/>
          </p:nvPr>
        </p:nvSpPr>
        <p:spPr>
          <a:xfrm>
            <a:off x="706693" y="1215236"/>
            <a:ext cx="7543800" cy="3378029"/>
          </a:xfrm>
        </p:spPr>
        <p:txBody>
          <a:bodyPr>
            <a:normAutofit/>
          </a:bodyPr>
          <a:lstStyle/>
          <a:p>
            <a:pPr marL="0" indent="0">
              <a:lnSpc>
                <a:spcPct val="100000"/>
              </a:lnSpc>
              <a:buNone/>
            </a:pPr>
            <a:r>
              <a:rPr lang="en-US" sz="1350" b="1" dirty="0">
                <a:latin typeface="+mj-lt"/>
              </a:rPr>
              <a:t>1. </a:t>
            </a:r>
            <a:r>
              <a:rPr lang="en-US" sz="1350" b="1" u="sng" dirty="0">
                <a:latin typeface="+mj-lt"/>
              </a:rPr>
              <a:t>Conduct pre-job site review and develop a job plan which verifies a safe and efficient job process</a:t>
            </a:r>
            <a:r>
              <a:rPr lang="en-US" sz="1350" b="1" dirty="0">
                <a:latin typeface="+mj-lt"/>
              </a:rPr>
              <a:t>:</a:t>
            </a:r>
          </a:p>
          <a:p>
            <a:pPr lvl="1">
              <a:lnSpc>
                <a:spcPct val="100000"/>
              </a:lnSpc>
            </a:pPr>
            <a:r>
              <a:rPr lang="en-US" dirty="0">
                <a:latin typeface="+mj-lt"/>
              </a:rPr>
              <a:t>Required protection</a:t>
            </a:r>
          </a:p>
          <a:p>
            <a:pPr lvl="1">
              <a:lnSpc>
                <a:spcPct val="100000"/>
              </a:lnSpc>
            </a:pPr>
            <a:r>
              <a:rPr lang="en-US" dirty="0">
                <a:latin typeface="+mj-lt"/>
              </a:rPr>
              <a:t>Utility Pole Bracing</a:t>
            </a:r>
          </a:p>
          <a:p>
            <a:pPr lvl="1">
              <a:lnSpc>
                <a:spcPct val="100000"/>
              </a:lnSpc>
            </a:pPr>
            <a:r>
              <a:rPr lang="en-US" dirty="0">
                <a:latin typeface="+mj-lt"/>
              </a:rPr>
              <a:t>Bracing of adjacent structures</a:t>
            </a:r>
          </a:p>
          <a:p>
            <a:pPr lvl="1">
              <a:lnSpc>
                <a:spcPct val="100000"/>
              </a:lnSpc>
            </a:pPr>
            <a:r>
              <a:rPr lang="en-US" dirty="0">
                <a:latin typeface="+mj-lt"/>
              </a:rPr>
              <a:t>Support or move other parallel buried utilities</a:t>
            </a:r>
          </a:p>
          <a:p>
            <a:pPr lvl="1">
              <a:lnSpc>
                <a:spcPct val="100000"/>
              </a:lnSpc>
            </a:pPr>
            <a:r>
              <a:rPr lang="en-US" dirty="0">
                <a:latin typeface="+mj-lt"/>
              </a:rPr>
              <a:t>Removal or support of overhangs &amp; projections</a:t>
            </a:r>
          </a:p>
          <a:p>
            <a:pPr lvl="1">
              <a:lnSpc>
                <a:spcPct val="100000"/>
              </a:lnSpc>
            </a:pPr>
            <a:r>
              <a:rPr lang="en-US" dirty="0">
                <a:latin typeface="+mj-lt"/>
              </a:rPr>
              <a:t>Public Protection for area congestion</a:t>
            </a:r>
          </a:p>
          <a:p>
            <a:pPr lvl="2">
              <a:lnSpc>
                <a:spcPct val="100000"/>
              </a:lnSpc>
            </a:pPr>
            <a:r>
              <a:rPr lang="en-US" sz="1350" dirty="0">
                <a:latin typeface="+mj-lt"/>
              </a:rPr>
              <a:t>(Barricades, cones, fencing, security, traffic control) </a:t>
            </a:r>
          </a:p>
        </p:txBody>
      </p:sp>
      <p:sp>
        <p:nvSpPr>
          <p:cNvPr id="4" name="TextBox 3"/>
          <p:cNvSpPr txBox="1"/>
          <p:nvPr/>
        </p:nvSpPr>
        <p:spPr>
          <a:xfrm>
            <a:off x="982763" y="5527673"/>
            <a:ext cx="7178473" cy="507831"/>
          </a:xfrm>
          <a:prstGeom prst="rect">
            <a:avLst/>
          </a:prstGeom>
          <a:solidFill>
            <a:srgbClr val="FFC000"/>
          </a:solidFill>
          <a:ln>
            <a:solidFill>
              <a:schemeClr val="tx1"/>
            </a:solidFill>
          </a:ln>
        </p:spPr>
        <p:txBody>
          <a:bodyPr wrap="square" rtlCol="0">
            <a:spAutoFit/>
          </a:bodyPr>
          <a:lstStyle/>
          <a:p>
            <a:pPr algn="ctr"/>
            <a:r>
              <a:rPr lang="en-US" sz="1350" b="1" u="sng" dirty="0"/>
              <a:t>OSHA QUESTION</a:t>
            </a:r>
          </a:p>
          <a:p>
            <a:pPr algn="ctr"/>
            <a:r>
              <a:rPr lang="en-US" sz="1350" b="1" dirty="0"/>
              <a:t>Is CP capable of specifying necessary safety control measures to assure worker safety?</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55349" y="3676943"/>
            <a:ext cx="2655741" cy="1786935"/>
          </a:xfrm>
          <a:prstGeom prst="rect">
            <a:avLst/>
          </a:prstGeom>
          <a:ln>
            <a:solidFill>
              <a:schemeClr val="tx1"/>
            </a:solidFill>
          </a:ln>
        </p:spPr>
      </p:pic>
    </p:spTree>
    <p:extLst>
      <p:ext uri="{BB962C8B-B14F-4D97-AF65-F5344CB8AC3E}">
        <p14:creationId xmlns:p14="http://schemas.microsoft.com/office/powerpoint/2010/main" val="3003014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0100" y="195317"/>
            <a:ext cx="7543800" cy="739367"/>
          </a:xfrm>
        </p:spPr>
        <p:txBody>
          <a:bodyPr/>
          <a:lstStyle/>
          <a:p>
            <a:pPr algn="ctr"/>
            <a:r>
              <a:rPr lang="en-US" dirty="0"/>
              <a:t>Competent Person Duties</a:t>
            </a:r>
          </a:p>
        </p:txBody>
      </p:sp>
      <p:sp>
        <p:nvSpPr>
          <p:cNvPr id="3" name="Content Placeholder 2"/>
          <p:cNvSpPr>
            <a:spLocks noGrp="1"/>
          </p:cNvSpPr>
          <p:nvPr>
            <p:ph idx="1"/>
          </p:nvPr>
        </p:nvSpPr>
        <p:spPr>
          <a:xfrm>
            <a:off x="802386" y="1960090"/>
            <a:ext cx="7543800" cy="3855308"/>
          </a:xfrm>
        </p:spPr>
        <p:txBody>
          <a:bodyPr>
            <a:noAutofit/>
          </a:bodyPr>
          <a:lstStyle/>
          <a:p>
            <a:pPr marL="0" indent="0">
              <a:lnSpc>
                <a:spcPct val="100000"/>
              </a:lnSpc>
              <a:buNone/>
            </a:pPr>
            <a:r>
              <a:rPr lang="en-US" sz="1350" b="1" dirty="0">
                <a:latin typeface="+mj-lt"/>
              </a:rPr>
              <a:t>2. </a:t>
            </a:r>
            <a:r>
              <a:rPr lang="en-US" sz="1350" b="1" u="sng" dirty="0">
                <a:latin typeface="+mj-lt"/>
              </a:rPr>
              <a:t>Design employee &amp; equipment access.</a:t>
            </a:r>
          </a:p>
          <a:p>
            <a:pPr lvl="1">
              <a:lnSpc>
                <a:spcPct val="100000"/>
              </a:lnSpc>
            </a:pPr>
            <a:r>
              <a:rPr lang="en-US" b="1" dirty="0">
                <a:latin typeface="+mj-lt"/>
              </a:rPr>
              <a:t>Verify</a:t>
            </a:r>
            <a:r>
              <a:rPr lang="en-US" dirty="0">
                <a:latin typeface="+mj-lt"/>
              </a:rPr>
              <a:t> that a Competent Person:</a:t>
            </a:r>
          </a:p>
          <a:p>
            <a:pPr lvl="2">
              <a:lnSpc>
                <a:spcPct val="100000"/>
              </a:lnSpc>
            </a:pPr>
            <a:r>
              <a:rPr lang="en-US" sz="1350" dirty="0">
                <a:latin typeface="+mj-lt"/>
              </a:rPr>
              <a:t>Designed ramps and walkways for use by employees to OSHA specifications</a:t>
            </a:r>
          </a:p>
          <a:p>
            <a:pPr marL="0" indent="0" algn="ctr">
              <a:lnSpc>
                <a:spcPct val="100000"/>
              </a:lnSpc>
              <a:buNone/>
            </a:pPr>
            <a:endParaRPr lang="en-US" sz="1350" dirty="0">
              <a:latin typeface="+mj-lt"/>
            </a:endParaRPr>
          </a:p>
          <a:p>
            <a:pPr marL="0" indent="0" algn="ctr">
              <a:lnSpc>
                <a:spcPct val="100000"/>
              </a:lnSpc>
              <a:buNone/>
            </a:pPr>
            <a:endParaRPr lang="en-US" sz="1350" dirty="0">
              <a:latin typeface="+mj-lt"/>
            </a:endParaRPr>
          </a:p>
          <a:p>
            <a:pPr marL="0" indent="0" algn="ctr">
              <a:lnSpc>
                <a:spcPct val="100000"/>
              </a:lnSpc>
              <a:buNone/>
            </a:pPr>
            <a:endParaRPr lang="en-US" sz="1350" dirty="0">
              <a:latin typeface="+mj-lt"/>
            </a:endParaRPr>
          </a:p>
          <a:p>
            <a:pPr marL="0" indent="0" algn="ctr">
              <a:lnSpc>
                <a:spcPct val="100000"/>
              </a:lnSpc>
              <a:buNone/>
            </a:pPr>
            <a:endParaRPr lang="en-US" sz="1350" dirty="0">
              <a:latin typeface="+mj-lt"/>
            </a:endParaRPr>
          </a:p>
          <a:p>
            <a:pPr marL="0" indent="0" algn="ctr">
              <a:lnSpc>
                <a:spcPct val="100000"/>
              </a:lnSpc>
              <a:buNone/>
            </a:pPr>
            <a:endParaRPr lang="en-US" sz="1350" dirty="0">
              <a:latin typeface="+mj-lt"/>
            </a:endParaRPr>
          </a:p>
          <a:p>
            <a:pPr lvl="2">
              <a:lnSpc>
                <a:spcPct val="100000"/>
              </a:lnSpc>
            </a:pPr>
            <a:r>
              <a:rPr lang="en-US" sz="1350" b="1" dirty="0">
                <a:latin typeface="+mj-lt"/>
              </a:rPr>
              <a:t>Verify</a:t>
            </a:r>
            <a:r>
              <a:rPr lang="en-US" sz="1350" dirty="0">
                <a:latin typeface="+mj-lt"/>
              </a:rPr>
              <a:t> that a person qualified in structural design:</a:t>
            </a:r>
          </a:p>
          <a:p>
            <a:pPr lvl="3">
              <a:lnSpc>
                <a:spcPct val="100000"/>
              </a:lnSpc>
            </a:pPr>
            <a:r>
              <a:rPr lang="en-US" sz="1350" dirty="0">
                <a:latin typeface="+mj-lt"/>
              </a:rPr>
              <a:t>Ramps designed for equipment to OSHA specifications</a:t>
            </a:r>
          </a:p>
        </p:txBody>
      </p:sp>
      <p:sp>
        <p:nvSpPr>
          <p:cNvPr id="4" name="TextBox 3"/>
          <p:cNvSpPr txBox="1"/>
          <p:nvPr/>
        </p:nvSpPr>
        <p:spPr>
          <a:xfrm>
            <a:off x="2947827" y="2979522"/>
            <a:ext cx="3252916" cy="715581"/>
          </a:xfrm>
          <a:prstGeom prst="rect">
            <a:avLst/>
          </a:prstGeom>
          <a:solidFill>
            <a:srgbClr val="FFC000"/>
          </a:solidFill>
          <a:ln>
            <a:solidFill>
              <a:schemeClr val="tx1"/>
            </a:solidFill>
          </a:ln>
        </p:spPr>
        <p:txBody>
          <a:bodyPr wrap="square" rtlCol="0">
            <a:spAutoFit/>
          </a:bodyPr>
          <a:lstStyle/>
          <a:p>
            <a:pPr algn="ctr"/>
            <a:r>
              <a:rPr lang="en-US" sz="1350" b="1" u="sng" dirty="0"/>
              <a:t>OSHA QUESTIONS</a:t>
            </a:r>
          </a:p>
          <a:p>
            <a:pPr marL="214313" indent="-214313">
              <a:buFont typeface="Arial" panose="020B0604020202020204" pitchFamily="34" charset="0"/>
              <a:buChar char="•"/>
            </a:pPr>
            <a:r>
              <a:rPr lang="en-US" sz="1350" b="1" dirty="0"/>
              <a:t>Is employee ramp designed by a CP?</a:t>
            </a:r>
          </a:p>
          <a:p>
            <a:pPr marL="214313" indent="-214313">
              <a:buFont typeface="Arial" panose="020B0604020202020204" pitchFamily="34" charset="0"/>
              <a:buChar char="•"/>
            </a:pPr>
            <a:r>
              <a:rPr lang="en-US" sz="1350" b="1" dirty="0"/>
              <a:t>Is ramp solely for employee access?</a:t>
            </a:r>
          </a:p>
        </p:txBody>
      </p:sp>
      <p:sp>
        <p:nvSpPr>
          <p:cNvPr id="5" name="TextBox 4"/>
          <p:cNvSpPr txBox="1"/>
          <p:nvPr/>
        </p:nvSpPr>
        <p:spPr>
          <a:xfrm>
            <a:off x="1569308" y="5561482"/>
            <a:ext cx="6005384" cy="507831"/>
          </a:xfrm>
          <a:prstGeom prst="rect">
            <a:avLst/>
          </a:prstGeom>
          <a:solidFill>
            <a:srgbClr val="FFC000"/>
          </a:solidFill>
          <a:ln>
            <a:solidFill>
              <a:schemeClr val="tx1"/>
            </a:solidFill>
          </a:ln>
        </p:spPr>
        <p:txBody>
          <a:bodyPr wrap="square" rtlCol="0">
            <a:spAutoFit/>
          </a:bodyPr>
          <a:lstStyle/>
          <a:p>
            <a:pPr algn="ctr"/>
            <a:r>
              <a:rPr lang="en-US" sz="1350" b="1" u="sng" dirty="0"/>
              <a:t>OSHA QUESTION</a:t>
            </a:r>
          </a:p>
          <a:p>
            <a:pPr algn="ctr"/>
            <a:r>
              <a:rPr lang="en-US" sz="1350" b="1" dirty="0"/>
              <a:t>Is equipment ramp designed by a person qualified in structural design?</a:t>
            </a:r>
          </a:p>
        </p:txBody>
      </p:sp>
    </p:spTree>
    <p:extLst>
      <p:ext uri="{BB962C8B-B14F-4D97-AF65-F5344CB8AC3E}">
        <p14:creationId xmlns:p14="http://schemas.microsoft.com/office/powerpoint/2010/main" val="2615723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anim calcmode="lin" valueType="num">
                                      <p:cBhvr>
                                        <p:cTn id="15"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8" end="8"/>
                                            </p:txEl>
                                          </p:spTgt>
                                        </p:tgtEl>
                                      </p:cBhvr>
                                    </p:animEffect>
                                  </p:childTnLst>
                                </p:cTn>
                              </p:par>
                              <p:par>
                                <p:cTn id="19" presetID="31" presetClass="entr" presetSubtype="0" fill="hold" nodeType="withEffect">
                                  <p:stCondLst>
                                    <p:cond delay="0"/>
                                  </p:stCondLst>
                                  <p:childTnLst>
                                    <p:set>
                                      <p:cBhvr>
                                        <p:cTn id="20" dur="1" fill="hold">
                                          <p:stCondLst>
                                            <p:cond delay="0"/>
                                          </p:stCondLst>
                                        </p:cTn>
                                        <p:tgtEl>
                                          <p:spTgt spid="3">
                                            <p:txEl>
                                              <p:pRg st="9" end="9"/>
                                            </p:txEl>
                                          </p:spTgt>
                                        </p:tgtEl>
                                        <p:attrNameLst>
                                          <p:attrName>style.visibility</p:attrName>
                                        </p:attrNameLst>
                                      </p:cBhvr>
                                      <p:to>
                                        <p:strVal val="visible"/>
                                      </p:to>
                                    </p:set>
                                    <p:anim calcmode="lin" valueType="num">
                                      <p:cBhvr>
                                        <p:cTn id="21" dur="1000" fill="hold"/>
                                        <p:tgtEl>
                                          <p:spTgt spid="3">
                                            <p:txEl>
                                              <p:pRg st="9" end="9"/>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9" end="9"/>
                                            </p:txEl>
                                          </p:spTgt>
                                        </p:tgtEl>
                                        <p:attrNameLst>
                                          <p:attrName>ppt_h</p:attrName>
                                        </p:attrNameLst>
                                      </p:cBhvr>
                                      <p:tavLst>
                                        <p:tav tm="0">
                                          <p:val>
                                            <p:fltVal val="0"/>
                                          </p:val>
                                        </p:tav>
                                        <p:tav tm="100000">
                                          <p:val>
                                            <p:strVal val="#ppt_h"/>
                                          </p:val>
                                        </p:tav>
                                      </p:tavLst>
                                    </p:anim>
                                    <p:anim calcmode="lin" valueType="num">
                                      <p:cBhvr>
                                        <p:cTn id="23" dur="1000" fill="hold"/>
                                        <p:tgtEl>
                                          <p:spTgt spid="3">
                                            <p:txEl>
                                              <p:pRg st="9" end="9"/>
                                            </p:txEl>
                                          </p:spTgt>
                                        </p:tgtEl>
                                        <p:attrNameLst>
                                          <p:attrName>style.rotation</p:attrName>
                                        </p:attrNameLst>
                                      </p:cBhvr>
                                      <p:tavLst>
                                        <p:tav tm="0">
                                          <p:val>
                                            <p:fltVal val="90"/>
                                          </p:val>
                                        </p:tav>
                                        <p:tav tm="100000">
                                          <p:val>
                                            <p:fltVal val="0"/>
                                          </p:val>
                                        </p:tav>
                                      </p:tavLst>
                                    </p:anim>
                                    <p:animEffect transition="in" filter="fade">
                                      <p:cBhvr>
                                        <p:cTn id="24" dur="1000"/>
                                        <p:tgtEl>
                                          <p:spTgt spid="3">
                                            <p:txEl>
                                              <p:pRg st="9" end="9"/>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p:cTn id="29" dur="1000" fill="hold"/>
                                        <p:tgtEl>
                                          <p:spTgt spid="5"/>
                                        </p:tgtEl>
                                        <p:attrNameLst>
                                          <p:attrName>ppt_w</p:attrName>
                                        </p:attrNameLst>
                                      </p:cBhvr>
                                      <p:tavLst>
                                        <p:tav tm="0">
                                          <p:val>
                                            <p:fltVal val="0"/>
                                          </p:val>
                                        </p:tav>
                                        <p:tav tm="100000">
                                          <p:val>
                                            <p:strVal val="#ppt_w"/>
                                          </p:val>
                                        </p:tav>
                                      </p:tavLst>
                                    </p:anim>
                                    <p:anim calcmode="lin" valueType="num">
                                      <p:cBhvr>
                                        <p:cTn id="30" dur="1000" fill="hold"/>
                                        <p:tgtEl>
                                          <p:spTgt spid="5"/>
                                        </p:tgtEl>
                                        <p:attrNameLst>
                                          <p:attrName>ppt_h</p:attrName>
                                        </p:attrNameLst>
                                      </p:cBhvr>
                                      <p:tavLst>
                                        <p:tav tm="0">
                                          <p:val>
                                            <p:fltVal val="0"/>
                                          </p:val>
                                        </p:tav>
                                        <p:tav tm="100000">
                                          <p:val>
                                            <p:strVal val="#ppt_h"/>
                                          </p:val>
                                        </p:tav>
                                      </p:tavLst>
                                    </p:anim>
                                    <p:anim calcmode="lin" valueType="num">
                                      <p:cBhvr>
                                        <p:cTn id="31" dur="1000" fill="hold"/>
                                        <p:tgtEl>
                                          <p:spTgt spid="5"/>
                                        </p:tgtEl>
                                        <p:attrNameLst>
                                          <p:attrName>style.rotation</p:attrName>
                                        </p:attrNameLst>
                                      </p:cBhvr>
                                      <p:tavLst>
                                        <p:tav tm="0">
                                          <p:val>
                                            <p:fltVal val="90"/>
                                          </p:val>
                                        </p:tav>
                                        <p:tav tm="100000">
                                          <p:val>
                                            <p:fltVal val="0"/>
                                          </p:val>
                                        </p:tav>
                                      </p:tavLst>
                                    </p:anim>
                                    <p:animEffect transition="in" filter="fade">
                                      <p:cBhvr>
                                        <p:cTn id="32"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1242" y="145203"/>
            <a:ext cx="7543800" cy="452072"/>
          </a:xfrm>
        </p:spPr>
        <p:txBody>
          <a:bodyPr>
            <a:normAutofit fontScale="90000"/>
          </a:bodyPr>
          <a:lstStyle/>
          <a:p>
            <a:pPr algn="ctr"/>
            <a:r>
              <a:rPr lang="en-US" dirty="0"/>
              <a:t>Competent Person Duties</a:t>
            </a:r>
          </a:p>
        </p:txBody>
      </p:sp>
      <p:sp>
        <p:nvSpPr>
          <p:cNvPr id="3" name="Content Placeholder 2"/>
          <p:cNvSpPr>
            <a:spLocks noGrp="1"/>
          </p:cNvSpPr>
          <p:nvPr>
            <p:ph idx="1"/>
          </p:nvPr>
        </p:nvSpPr>
        <p:spPr>
          <a:xfrm>
            <a:off x="0" y="1085652"/>
            <a:ext cx="5677786" cy="5017436"/>
          </a:xfrm>
        </p:spPr>
        <p:txBody>
          <a:bodyPr>
            <a:noAutofit/>
          </a:bodyPr>
          <a:lstStyle/>
          <a:p>
            <a:pPr marL="0" indent="0">
              <a:lnSpc>
                <a:spcPct val="100000"/>
              </a:lnSpc>
              <a:buNone/>
            </a:pPr>
            <a:r>
              <a:rPr lang="en-US" b="1" dirty="0">
                <a:latin typeface="+mj-lt"/>
              </a:rPr>
              <a:t>3. </a:t>
            </a:r>
            <a:r>
              <a:rPr lang="en-US" b="1" u="sng" dirty="0">
                <a:latin typeface="+mj-lt"/>
              </a:rPr>
              <a:t>Determine Soil Conditions</a:t>
            </a:r>
          </a:p>
          <a:p>
            <a:pPr lvl="1">
              <a:lnSpc>
                <a:spcPct val="100000"/>
              </a:lnSpc>
            </a:pPr>
            <a:r>
              <a:rPr lang="en-US" b="1" dirty="0">
                <a:latin typeface="+mj-lt"/>
              </a:rPr>
              <a:t>Perform</a:t>
            </a:r>
            <a:r>
              <a:rPr lang="en-US" dirty="0">
                <a:latin typeface="+mj-lt"/>
              </a:rPr>
              <a:t> Manual and Visual tests to determine stability of soil, surrounding trench conditions and soil type.</a:t>
            </a:r>
          </a:p>
          <a:p>
            <a:pPr lvl="1">
              <a:lnSpc>
                <a:spcPct val="100000"/>
              </a:lnSpc>
            </a:pPr>
            <a:r>
              <a:rPr lang="en-US" b="1" dirty="0">
                <a:latin typeface="+mj-lt"/>
              </a:rPr>
              <a:t>Record</a:t>
            </a:r>
            <a:r>
              <a:rPr lang="en-US" dirty="0">
                <a:latin typeface="+mj-lt"/>
              </a:rPr>
              <a:t> results on Daily Excavation Safety Checklist.</a:t>
            </a:r>
          </a:p>
          <a:p>
            <a:pPr lvl="2">
              <a:lnSpc>
                <a:spcPct val="100000"/>
              </a:lnSpc>
            </a:pPr>
            <a:r>
              <a:rPr lang="en-US" b="1" dirty="0">
                <a:latin typeface="+mj-lt"/>
              </a:rPr>
              <a:t>Continually observe</a:t>
            </a:r>
            <a:r>
              <a:rPr lang="en-US" dirty="0">
                <a:latin typeface="+mj-lt"/>
              </a:rPr>
              <a:t> trench for changing soil conditions and </a:t>
            </a:r>
            <a:r>
              <a:rPr lang="en-US" b="1" dirty="0">
                <a:latin typeface="+mj-lt"/>
              </a:rPr>
              <a:t>increase protection or remove employees</a:t>
            </a:r>
            <a:r>
              <a:rPr lang="en-US" dirty="0">
                <a:latin typeface="+mj-lt"/>
              </a:rPr>
              <a:t> when soil conditions deteriorate due to:  </a:t>
            </a:r>
            <a:r>
              <a:rPr lang="en-US" sz="2000" dirty="0">
                <a:latin typeface="+mj-lt"/>
              </a:rPr>
              <a:t>Rain, water, Increased vibration, Increased surcharge loading, Undercutting, Layered soil </a:t>
            </a:r>
            <a:endParaRPr lang="en-US" dirty="0">
              <a:latin typeface="+mj-lt"/>
            </a:endParaRPr>
          </a:p>
          <a:p>
            <a:pPr lvl="2">
              <a:lnSpc>
                <a:spcPct val="100000"/>
              </a:lnSpc>
            </a:pPr>
            <a:endParaRPr lang="en-US" dirty="0">
              <a:latin typeface="+mj-lt"/>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77514" y="4605398"/>
            <a:ext cx="3366486" cy="1787477"/>
          </a:xfrm>
          <a:prstGeom prst="rect">
            <a:avLst/>
          </a:prstGeom>
          <a:ln>
            <a:solidFill>
              <a:schemeClr val="tx1"/>
            </a:solidFill>
          </a:ln>
        </p:spPr>
      </p:pic>
      <p:pic>
        <p:nvPicPr>
          <p:cNvPr id="7" name="Picture 6"/>
          <p:cNvPicPr>
            <a:picLocks noChangeAspect="1"/>
          </p:cNvPicPr>
          <p:nvPr/>
        </p:nvPicPr>
        <p:blipFill>
          <a:blip r:embed="rId4"/>
          <a:stretch>
            <a:fillRect/>
          </a:stretch>
        </p:blipFill>
        <p:spPr>
          <a:xfrm>
            <a:off x="6030332" y="1358863"/>
            <a:ext cx="2637222" cy="2245891"/>
          </a:xfrm>
          <a:prstGeom prst="rect">
            <a:avLst/>
          </a:prstGeom>
        </p:spPr>
      </p:pic>
    </p:spTree>
    <p:extLst>
      <p:ext uri="{BB962C8B-B14F-4D97-AF65-F5344CB8AC3E}">
        <p14:creationId xmlns:p14="http://schemas.microsoft.com/office/powerpoint/2010/main" val="2222645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Why is this important?</a:t>
            </a:r>
          </a:p>
        </p:txBody>
      </p:sp>
      <p:sp>
        <p:nvSpPr>
          <p:cNvPr id="3" name="Content Placeholder 2"/>
          <p:cNvSpPr>
            <a:spLocks noGrp="1"/>
          </p:cNvSpPr>
          <p:nvPr>
            <p:ph idx="1"/>
          </p:nvPr>
        </p:nvSpPr>
        <p:spPr/>
        <p:txBody>
          <a:bodyPr>
            <a:normAutofit/>
          </a:bodyPr>
          <a:lstStyle/>
          <a:p>
            <a:pPr marL="457200" lvl="1" indent="0" algn="ctr">
              <a:buNone/>
            </a:pPr>
            <a:r>
              <a:rPr lang="en-US" sz="2800" dirty="0">
                <a:latin typeface="Georgia" panose="02040502050405020303" pitchFamily="18" charset="0"/>
              </a:rPr>
              <a:t>Excavation is recognized as one of the most hazardous construction operations.</a:t>
            </a:r>
          </a:p>
          <a:p>
            <a:pPr marL="457200" lvl="1" indent="0" algn="ctr">
              <a:buNone/>
            </a:pPr>
            <a:endParaRPr lang="en-US" sz="2800" dirty="0">
              <a:latin typeface="Georgia" panose="02040502050405020303" pitchFamily="18" charset="0"/>
            </a:endParaRPr>
          </a:p>
          <a:p>
            <a:pPr marL="457200" lvl="1" indent="0" algn="ctr">
              <a:buNone/>
            </a:pPr>
            <a:endParaRPr lang="en-US" sz="2800" dirty="0">
              <a:latin typeface="Georgia" panose="02040502050405020303" pitchFamily="18" charset="0"/>
            </a:endParaRPr>
          </a:p>
          <a:p>
            <a:pPr marL="457200" lvl="1" indent="0" algn="ctr">
              <a:buNone/>
            </a:pPr>
            <a:r>
              <a:rPr lang="en-US" sz="2000" dirty="0">
                <a:latin typeface="Georgia" panose="02040502050405020303" pitchFamily="18" charset="0"/>
              </a:rPr>
              <a:t>This workshop is intended to assist in the recognition of trenching and shoring hazards and their prevention.</a:t>
            </a:r>
          </a:p>
        </p:txBody>
      </p:sp>
    </p:spTree>
    <p:extLst>
      <p:ext uri="{BB962C8B-B14F-4D97-AF65-F5344CB8AC3E}">
        <p14:creationId xmlns:p14="http://schemas.microsoft.com/office/powerpoint/2010/main" val="2820014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51179" y="4214811"/>
            <a:ext cx="2264782" cy="1696198"/>
          </a:xfrm>
          <a:prstGeom prst="rect">
            <a:avLst/>
          </a:prstGeom>
          <a:ln>
            <a:solidFill>
              <a:schemeClr val="tx1"/>
            </a:solidFill>
          </a:ln>
        </p:spPr>
      </p:pic>
      <p:pic>
        <p:nvPicPr>
          <p:cNvPr id="7" name="Picture 6"/>
          <p:cNvPicPr>
            <a:picLocks noChangeAspect="1"/>
          </p:cNvPicPr>
          <p:nvPr/>
        </p:nvPicPr>
        <p:blipFill>
          <a:blip r:embed="rId4"/>
          <a:stretch>
            <a:fillRect/>
          </a:stretch>
        </p:blipFill>
        <p:spPr>
          <a:xfrm>
            <a:off x="5366696" y="3406285"/>
            <a:ext cx="1716881" cy="1289006"/>
          </a:xfrm>
          <a:prstGeom prst="rect">
            <a:avLst/>
          </a:prstGeom>
          <a:ln>
            <a:solidFill>
              <a:schemeClr val="tx1"/>
            </a:solidFill>
          </a:ln>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75539" y="3506309"/>
            <a:ext cx="1892000" cy="1417004"/>
          </a:xfrm>
          <a:prstGeom prst="rect">
            <a:avLst/>
          </a:prstGeom>
          <a:ln>
            <a:solidFill>
              <a:schemeClr val="tx1"/>
            </a:solidFill>
          </a:ln>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70918" y="3660194"/>
            <a:ext cx="1864519" cy="1243013"/>
          </a:xfrm>
          <a:prstGeom prst="rect">
            <a:avLst/>
          </a:prstGeom>
          <a:ln>
            <a:solidFill>
              <a:schemeClr val="tx1"/>
            </a:solidFill>
          </a:ln>
        </p:spPr>
      </p:pic>
      <p:sp>
        <p:nvSpPr>
          <p:cNvPr id="2" name="Title 1"/>
          <p:cNvSpPr>
            <a:spLocks noGrp="1"/>
          </p:cNvSpPr>
          <p:nvPr>
            <p:ph type="title"/>
          </p:nvPr>
        </p:nvSpPr>
        <p:spPr>
          <a:xfrm>
            <a:off x="800100" y="411511"/>
            <a:ext cx="7543800" cy="535480"/>
          </a:xfrm>
        </p:spPr>
        <p:txBody>
          <a:bodyPr>
            <a:normAutofit fontScale="90000"/>
          </a:bodyPr>
          <a:lstStyle/>
          <a:p>
            <a:pPr algn="ctr"/>
            <a:r>
              <a:rPr lang="en-US" dirty="0"/>
              <a:t>Competent Person Duties</a:t>
            </a:r>
          </a:p>
        </p:txBody>
      </p:sp>
      <p:sp>
        <p:nvSpPr>
          <p:cNvPr id="3" name="Content Placeholder 2"/>
          <p:cNvSpPr>
            <a:spLocks noGrp="1"/>
          </p:cNvSpPr>
          <p:nvPr>
            <p:ph idx="1"/>
          </p:nvPr>
        </p:nvSpPr>
        <p:spPr>
          <a:xfrm>
            <a:off x="-71723" y="1249758"/>
            <a:ext cx="7543800" cy="3322423"/>
          </a:xfrm>
        </p:spPr>
        <p:txBody>
          <a:bodyPr>
            <a:noAutofit/>
          </a:bodyPr>
          <a:lstStyle/>
          <a:p>
            <a:pPr marL="0" indent="0">
              <a:lnSpc>
                <a:spcPct val="100000"/>
              </a:lnSpc>
              <a:buNone/>
            </a:pPr>
            <a:r>
              <a:rPr lang="en-US" sz="1800" dirty="0">
                <a:latin typeface="+mj-lt"/>
              </a:rPr>
              <a:t>4. </a:t>
            </a:r>
            <a:r>
              <a:rPr lang="en-US" sz="1800" u="sng" dirty="0">
                <a:latin typeface="+mj-lt"/>
              </a:rPr>
              <a:t>Select Protection Systems, Oversee Installation, and Perform Daily Inspections</a:t>
            </a:r>
          </a:p>
          <a:p>
            <a:pPr lvl="2">
              <a:lnSpc>
                <a:spcPct val="100000"/>
              </a:lnSpc>
            </a:pPr>
            <a:r>
              <a:rPr lang="en-US" sz="1600" dirty="0">
                <a:latin typeface="+mj-lt"/>
              </a:rPr>
              <a:t>Select the most appropriate protection system to be used for the job:</a:t>
            </a:r>
          </a:p>
          <a:p>
            <a:pPr lvl="3">
              <a:lnSpc>
                <a:spcPct val="100000"/>
              </a:lnSpc>
            </a:pPr>
            <a:r>
              <a:rPr lang="en-US" sz="1600" dirty="0">
                <a:latin typeface="+mj-lt"/>
              </a:rPr>
              <a:t>Slope </a:t>
            </a:r>
          </a:p>
          <a:p>
            <a:pPr lvl="3">
              <a:lnSpc>
                <a:spcPct val="100000"/>
              </a:lnSpc>
            </a:pPr>
            <a:r>
              <a:rPr lang="en-US" sz="1600" dirty="0">
                <a:latin typeface="+mj-lt"/>
              </a:rPr>
              <a:t>Bench</a:t>
            </a:r>
          </a:p>
          <a:p>
            <a:pPr lvl="3">
              <a:lnSpc>
                <a:spcPct val="100000"/>
              </a:lnSpc>
            </a:pPr>
            <a:r>
              <a:rPr lang="en-US" sz="1600" dirty="0">
                <a:latin typeface="+mj-lt"/>
              </a:rPr>
              <a:t>Hydraulic shoring (extent of sheeting required)</a:t>
            </a:r>
          </a:p>
          <a:p>
            <a:pPr lvl="3">
              <a:lnSpc>
                <a:spcPct val="100000"/>
              </a:lnSpc>
            </a:pPr>
            <a:r>
              <a:rPr lang="en-US" sz="1600" dirty="0">
                <a:latin typeface="+mj-lt"/>
              </a:rPr>
              <a:t>Trench shield</a:t>
            </a:r>
          </a:p>
        </p:txBody>
      </p:sp>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32404" y="2553600"/>
            <a:ext cx="1923477" cy="1271588"/>
          </a:xfrm>
          <a:prstGeom prst="rect">
            <a:avLst/>
          </a:prstGeom>
          <a:ln>
            <a:solidFill>
              <a:schemeClr val="tx1"/>
            </a:solidFill>
          </a:ln>
        </p:spPr>
      </p:pic>
      <p:grpSp>
        <p:nvGrpSpPr>
          <p:cNvPr id="11" name="Group 10"/>
          <p:cNvGrpSpPr/>
          <p:nvPr/>
        </p:nvGrpSpPr>
        <p:grpSpPr>
          <a:xfrm>
            <a:off x="4332008" y="3189394"/>
            <a:ext cx="1422995" cy="926046"/>
            <a:chOff x="1149009" y="1851882"/>
            <a:chExt cx="1897326" cy="1234728"/>
          </a:xfrm>
        </p:grpSpPr>
        <p:pic>
          <p:nvPicPr>
            <p:cNvPr id="12" name="Picture 11"/>
            <p:cNvPicPr>
              <a:picLocks noChangeAspect="1"/>
            </p:cNvPicPr>
            <p:nvPr/>
          </p:nvPicPr>
          <p:blipFill>
            <a:blip r:embed="rId8"/>
            <a:stretch>
              <a:fillRect/>
            </a:stretch>
          </p:blipFill>
          <p:spPr>
            <a:xfrm rot="2548404">
              <a:off x="1149009" y="2080683"/>
              <a:ext cx="524301" cy="1005927"/>
            </a:xfrm>
            <a:prstGeom prst="rect">
              <a:avLst/>
            </a:prstGeom>
          </p:spPr>
        </p:pic>
        <p:sp>
          <p:nvSpPr>
            <p:cNvPr id="13" name="TextBox 12"/>
            <p:cNvSpPr txBox="1"/>
            <p:nvPr/>
          </p:nvSpPr>
          <p:spPr>
            <a:xfrm>
              <a:off x="1299673" y="1851882"/>
              <a:ext cx="1746662" cy="492443"/>
            </a:xfrm>
            <a:prstGeom prst="rect">
              <a:avLst/>
            </a:prstGeom>
            <a:solidFill>
              <a:srgbClr val="FFC000"/>
            </a:solidFill>
            <a:ln w="19050">
              <a:solidFill>
                <a:srgbClr val="FF0000"/>
              </a:solidFill>
            </a:ln>
          </p:spPr>
          <p:txBody>
            <a:bodyPr wrap="square" rtlCol="0">
              <a:spAutoFit/>
            </a:bodyPr>
            <a:lstStyle/>
            <a:p>
              <a:r>
                <a:rPr lang="en-US" sz="900" dirty="0">
                  <a:latin typeface="+mj-lt"/>
                </a:rPr>
                <a:t>Shoring must extend </a:t>
              </a:r>
              <a:r>
                <a:rPr lang="en-US" sz="900" u="sng" dirty="0">
                  <a:latin typeface="+mj-lt"/>
                </a:rPr>
                <a:t>&gt;</a:t>
              </a:r>
              <a:r>
                <a:rPr lang="en-US" sz="900" dirty="0">
                  <a:latin typeface="+mj-lt"/>
                </a:rPr>
                <a:t> 18” above excavation</a:t>
              </a:r>
            </a:p>
          </p:txBody>
        </p:sp>
      </p:grpSp>
    </p:spTree>
    <p:extLst>
      <p:ext uri="{BB962C8B-B14F-4D97-AF65-F5344CB8AC3E}">
        <p14:creationId xmlns:p14="http://schemas.microsoft.com/office/powerpoint/2010/main" val="4050918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animEffect transition="in" filter="fade">
                                      <p:cBhvr>
                                        <p:cTn id="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05650" y="4640815"/>
            <a:ext cx="1876425" cy="1215322"/>
          </a:xfrm>
          <a:prstGeom prst="rect">
            <a:avLst/>
          </a:prstGeom>
          <a:ln>
            <a:solidFill>
              <a:schemeClr val="tx1"/>
            </a:solidFill>
          </a:ln>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24152" y="3129218"/>
            <a:ext cx="1840190" cy="1380143"/>
          </a:xfrm>
          <a:prstGeom prst="rect">
            <a:avLst/>
          </a:prstGeom>
          <a:ln>
            <a:solidFill>
              <a:schemeClr val="tx1"/>
            </a:solidFill>
          </a:ln>
        </p:spPr>
      </p:pic>
      <p:sp>
        <p:nvSpPr>
          <p:cNvPr id="2" name="Title 1"/>
          <p:cNvSpPr>
            <a:spLocks noGrp="1"/>
          </p:cNvSpPr>
          <p:nvPr>
            <p:ph type="title"/>
          </p:nvPr>
        </p:nvSpPr>
        <p:spPr>
          <a:xfrm>
            <a:off x="800100" y="114326"/>
            <a:ext cx="7543800" cy="618888"/>
          </a:xfrm>
        </p:spPr>
        <p:txBody>
          <a:bodyPr>
            <a:normAutofit fontScale="90000"/>
          </a:bodyPr>
          <a:lstStyle/>
          <a:p>
            <a:pPr algn="ctr"/>
            <a:r>
              <a:rPr lang="en-US" dirty="0"/>
              <a:t>Competent Person Duties</a:t>
            </a:r>
          </a:p>
        </p:txBody>
      </p:sp>
      <p:sp>
        <p:nvSpPr>
          <p:cNvPr id="3" name="Content Placeholder 2"/>
          <p:cNvSpPr>
            <a:spLocks noGrp="1"/>
          </p:cNvSpPr>
          <p:nvPr>
            <p:ph idx="1"/>
          </p:nvPr>
        </p:nvSpPr>
        <p:spPr>
          <a:xfrm>
            <a:off x="302300" y="1138386"/>
            <a:ext cx="5703189" cy="3646787"/>
          </a:xfrm>
        </p:spPr>
        <p:txBody>
          <a:bodyPr>
            <a:normAutofit fontScale="70000" lnSpcReduction="20000"/>
          </a:bodyPr>
          <a:lstStyle/>
          <a:p>
            <a:pPr>
              <a:lnSpc>
                <a:spcPct val="100000"/>
              </a:lnSpc>
            </a:pPr>
            <a:r>
              <a:rPr lang="en-US" sz="2200" b="1" dirty="0">
                <a:latin typeface="+mj-lt"/>
              </a:rPr>
              <a:t>Oversee the installation of the protection system </a:t>
            </a:r>
            <a:r>
              <a:rPr lang="en-US" sz="2200" dirty="0">
                <a:latin typeface="+mj-lt"/>
              </a:rPr>
              <a:t>to ensure that it is installed according to the manual or by the manufacturer's tabulated data.</a:t>
            </a:r>
          </a:p>
          <a:p>
            <a:pPr>
              <a:lnSpc>
                <a:spcPct val="100000"/>
              </a:lnSpc>
            </a:pPr>
            <a:r>
              <a:rPr lang="en-US" sz="2200" b="1" dirty="0">
                <a:latin typeface="+mj-lt"/>
              </a:rPr>
              <a:t>Inspect trench/soil conditions </a:t>
            </a:r>
            <a:r>
              <a:rPr lang="en-US" sz="2200" dirty="0">
                <a:latin typeface="+mj-lt"/>
              </a:rPr>
              <a:t>at start of every shift and as needed by changing conditions:</a:t>
            </a:r>
          </a:p>
          <a:p>
            <a:pPr lvl="1">
              <a:lnSpc>
                <a:spcPct val="100000"/>
              </a:lnSpc>
            </a:pPr>
            <a:r>
              <a:rPr lang="en-US" sz="2200" dirty="0">
                <a:latin typeface="+mj-lt"/>
              </a:rPr>
              <a:t>Deteriorating soil conditions</a:t>
            </a:r>
          </a:p>
          <a:p>
            <a:pPr lvl="1">
              <a:lnSpc>
                <a:spcPct val="100000"/>
              </a:lnSpc>
            </a:pPr>
            <a:r>
              <a:rPr lang="en-US" sz="2200" dirty="0">
                <a:latin typeface="+mj-lt"/>
              </a:rPr>
              <a:t>Rainstorm </a:t>
            </a:r>
          </a:p>
          <a:p>
            <a:pPr lvl="1">
              <a:lnSpc>
                <a:spcPct val="100000"/>
              </a:lnSpc>
            </a:pPr>
            <a:r>
              <a:rPr lang="en-US" sz="2200" dirty="0">
                <a:latin typeface="+mj-lt"/>
              </a:rPr>
              <a:t>Spoil pile clearance </a:t>
            </a:r>
          </a:p>
          <a:p>
            <a:pPr lvl="1">
              <a:lnSpc>
                <a:spcPct val="100000"/>
              </a:lnSpc>
            </a:pPr>
            <a:r>
              <a:rPr lang="en-US" sz="2200" dirty="0">
                <a:latin typeface="+mj-lt"/>
              </a:rPr>
              <a:t>Any hazard increasing in occurrence</a:t>
            </a:r>
          </a:p>
          <a:p>
            <a:pPr>
              <a:lnSpc>
                <a:spcPct val="100000"/>
              </a:lnSpc>
            </a:pPr>
            <a:r>
              <a:rPr lang="en-US" sz="2200" b="1" dirty="0">
                <a:latin typeface="+mj-lt"/>
              </a:rPr>
              <a:t>Inspect equipment conditions </a:t>
            </a:r>
            <a:r>
              <a:rPr lang="en-US" sz="2200" dirty="0">
                <a:latin typeface="+mj-lt"/>
              </a:rPr>
              <a:t>at start of every shift and as needed by changing conditions:</a:t>
            </a:r>
          </a:p>
          <a:p>
            <a:pPr lvl="1">
              <a:lnSpc>
                <a:spcPct val="100000"/>
              </a:lnSpc>
            </a:pPr>
            <a:r>
              <a:rPr lang="en-US" sz="2200" dirty="0">
                <a:latin typeface="+mj-lt"/>
              </a:rPr>
              <a:t>Protection system</a:t>
            </a:r>
          </a:p>
          <a:p>
            <a:pPr lvl="1">
              <a:lnSpc>
                <a:spcPct val="100000"/>
              </a:lnSpc>
            </a:pPr>
            <a:r>
              <a:rPr lang="en-US" sz="2200" dirty="0">
                <a:latin typeface="+mj-lt"/>
              </a:rPr>
              <a:t>ladders</a:t>
            </a:r>
          </a:p>
          <a:p>
            <a:pPr lvl="1">
              <a:lnSpc>
                <a:spcPct val="100000"/>
              </a:lnSpc>
            </a:pPr>
            <a:r>
              <a:rPr lang="en-US" sz="2200" dirty="0">
                <a:latin typeface="+mj-lt"/>
              </a:rPr>
              <a:t>Plating</a:t>
            </a:r>
          </a:p>
          <a:p>
            <a:pPr marL="205740" lvl="1" indent="0">
              <a:buNone/>
            </a:pPr>
            <a:endParaRPr lang="en-US" dirty="0">
              <a:latin typeface="+mj-lt"/>
            </a:endParaRPr>
          </a:p>
          <a:p>
            <a:pPr marL="205740" lvl="1" indent="0">
              <a:buNone/>
            </a:pPr>
            <a:endParaRPr lang="en-US" dirty="0">
              <a:latin typeface="+mj-lt"/>
            </a:endParaRPr>
          </a:p>
        </p:txBody>
      </p:sp>
      <p:sp>
        <p:nvSpPr>
          <p:cNvPr id="4" name="TextBox 3"/>
          <p:cNvSpPr txBox="1"/>
          <p:nvPr/>
        </p:nvSpPr>
        <p:spPr>
          <a:xfrm>
            <a:off x="802386" y="5568712"/>
            <a:ext cx="6611667" cy="300082"/>
          </a:xfrm>
          <a:prstGeom prst="rect">
            <a:avLst/>
          </a:prstGeom>
          <a:solidFill>
            <a:srgbClr val="FFFF00"/>
          </a:solidFill>
          <a:ln>
            <a:solidFill>
              <a:schemeClr val="tx1"/>
            </a:solidFill>
          </a:ln>
        </p:spPr>
        <p:txBody>
          <a:bodyPr wrap="square" rtlCol="0">
            <a:spAutoFit/>
          </a:bodyPr>
          <a:lstStyle/>
          <a:p>
            <a:pPr marL="205740" lvl="1"/>
            <a:r>
              <a:rPr lang="en-US" sz="1350" dirty="0"/>
              <a:t>Remove any employee in the excavation working outside the protection system.</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06418" y="1839612"/>
            <a:ext cx="2475657" cy="1207294"/>
          </a:xfrm>
          <a:prstGeom prst="rect">
            <a:avLst/>
          </a:prstGeom>
          <a:ln>
            <a:solidFill>
              <a:schemeClr val="tx1"/>
            </a:solidFill>
          </a:ln>
        </p:spPr>
      </p:pic>
      <p:sp>
        <p:nvSpPr>
          <p:cNvPr id="9" name="TextBox 8"/>
          <p:cNvSpPr txBox="1"/>
          <p:nvPr/>
        </p:nvSpPr>
        <p:spPr>
          <a:xfrm>
            <a:off x="6305526" y="4763728"/>
            <a:ext cx="1000174" cy="507831"/>
          </a:xfrm>
          <a:prstGeom prst="rect">
            <a:avLst/>
          </a:prstGeom>
          <a:solidFill>
            <a:srgbClr val="FFC000"/>
          </a:solidFill>
          <a:ln w="19050">
            <a:solidFill>
              <a:srgbClr val="FF0000"/>
            </a:solidFill>
          </a:ln>
        </p:spPr>
        <p:txBody>
          <a:bodyPr wrap="square" rtlCol="0">
            <a:spAutoFit/>
          </a:bodyPr>
          <a:lstStyle/>
          <a:p>
            <a:r>
              <a:rPr lang="en-US" sz="900" dirty="0">
                <a:latin typeface="+mj-lt"/>
              </a:rPr>
              <a:t>Is the protection adequate for the excavation?</a:t>
            </a:r>
          </a:p>
        </p:txBody>
      </p:sp>
    </p:spTree>
    <p:extLst>
      <p:ext uri="{BB962C8B-B14F-4D97-AF65-F5344CB8AC3E}">
        <p14:creationId xmlns:p14="http://schemas.microsoft.com/office/powerpoint/2010/main" val="1642758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38670" y="2497171"/>
            <a:ext cx="3386138" cy="2536031"/>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0130" y="2497170"/>
            <a:ext cx="3893820" cy="2433638"/>
          </a:xfrm>
          <a:prstGeom prst="rect">
            <a:avLst/>
          </a:prstGeom>
          <a:ln>
            <a:solidFill>
              <a:schemeClr val="tx1"/>
            </a:solidFill>
          </a:ln>
        </p:spPr>
      </p:pic>
      <p:sp>
        <p:nvSpPr>
          <p:cNvPr id="2" name="Title 1"/>
          <p:cNvSpPr>
            <a:spLocks noGrp="1"/>
          </p:cNvSpPr>
          <p:nvPr>
            <p:ph type="title"/>
          </p:nvPr>
        </p:nvSpPr>
        <p:spPr>
          <a:xfrm>
            <a:off x="802386" y="132972"/>
            <a:ext cx="7543800" cy="711564"/>
          </a:xfrm>
        </p:spPr>
        <p:txBody>
          <a:bodyPr/>
          <a:lstStyle/>
          <a:p>
            <a:pPr algn="ctr"/>
            <a:r>
              <a:rPr lang="en-US" dirty="0"/>
              <a:t>Competent Person Duties</a:t>
            </a:r>
          </a:p>
        </p:txBody>
      </p:sp>
      <p:sp>
        <p:nvSpPr>
          <p:cNvPr id="3" name="Content Placeholder 2"/>
          <p:cNvSpPr>
            <a:spLocks noGrp="1"/>
          </p:cNvSpPr>
          <p:nvPr>
            <p:ph idx="1"/>
          </p:nvPr>
        </p:nvSpPr>
        <p:spPr>
          <a:xfrm>
            <a:off x="579102" y="1361290"/>
            <a:ext cx="8341614" cy="1009769"/>
          </a:xfrm>
        </p:spPr>
        <p:txBody>
          <a:bodyPr>
            <a:normAutofit/>
          </a:bodyPr>
          <a:lstStyle/>
          <a:p>
            <a:pPr marL="0" indent="0" algn="ctr">
              <a:buNone/>
            </a:pPr>
            <a:r>
              <a:rPr lang="en-US" sz="1600" dirty="0">
                <a:latin typeface="+mj-lt"/>
              </a:rPr>
              <a:t>With regard to: </a:t>
            </a:r>
          </a:p>
          <a:p>
            <a:pPr marL="0" indent="0" algn="ctr">
              <a:buNone/>
            </a:pPr>
            <a:r>
              <a:rPr lang="en-US" sz="1600" dirty="0">
                <a:latin typeface="+mj-lt"/>
              </a:rPr>
              <a:t>Selection of Protection Systems, Overseeing Installation, and Performing Daily Inspections</a:t>
            </a:r>
          </a:p>
          <a:p>
            <a:pPr marL="0" indent="0" algn="ctr">
              <a:buNone/>
            </a:pPr>
            <a:endParaRPr lang="en-US" sz="1350" dirty="0">
              <a:latin typeface="+mj-lt"/>
            </a:endParaRPr>
          </a:p>
        </p:txBody>
      </p:sp>
      <p:sp>
        <p:nvSpPr>
          <p:cNvPr id="7" name="TextBox 6"/>
          <p:cNvSpPr txBox="1"/>
          <p:nvPr/>
        </p:nvSpPr>
        <p:spPr>
          <a:xfrm>
            <a:off x="4706294" y="2794275"/>
            <a:ext cx="743942" cy="1200329"/>
          </a:xfrm>
          <a:prstGeom prst="rect">
            <a:avLst/>
          </a:prstGeom>
          <a:solidFill>
            <a:srgbClr val="FFFF00"/>
          </a:solidFill>
          <a:ln>
            <a:solidFill>
              <a:srgbClr val="FF0000"/>
            </a:solidFill>
          </a:ln>
        </p:spPr>
        <p:txBody>
          <a:bodyPr wrap="square" rtlCol="0">
            <a:spAutoFit/>
          </a:bodyPr>
          <a:lstStyle/>
          <a:p>
            <a:pPr algn="ctr"/>
            <a:r>
              <a:rPr lang="en-US" sz="7200" b="1" dirty="0">
                <a:solidFill>
                  <a:srgbClr val="FF0000"/>
                </a:solidFill>
              </a:rPr>
              <a:t>?</a:t>
            </a:r>
          </a:p>
        </p:txBody>
      </p:sp>
    </p:spTree>
    <p:extLst>
      <p:ext uri="{BB962C8B-B14F-4D97-AF65-F5344CB8AC3E}">
        <p14:creationId xmlns:p14="http://schemas.microsoft.com/office/powerpoint/2010/main" val="4046480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01563" y="3754754"/>
            <a:ext cx="2135886" cy="2135886"/>
          </a:xfrm>
          <a:prstGeom prst="rect">
            <a:avLst/>
          </a:prstGeom>
          <a:ln>
            <a:solidFill>
              <a:schemeClr val="tx1"/>
            </a:solidFill>
          </a:ln>
        </p:spPr>
      </p:pic>
      <p:sp>
        <p:nvSpPr>
          <p:cNvPr id="2" name="Title 1"/>
          <p:cNvSpPr>
            <a:spLocks noGrp="1"/>
          </p:cNvSpPr>
          <p:nvPr>
            <p:ph type="title"/>
          </p:nvPr>
        </p:nvSpPr>
        <p:spPr>
          <a:xfrm>
            <a:off x="800100" y="126050"/>
            <a:ext cx="7543800" cy="841310"/>
          </a:xfrm>
        </p:spPr>
        <p:txBody>
          <a:bodyPr/>
          <a:lstStyle/>
          <a:p>
            <a:pPr algn="ctr"/>
            <a:r>
              <a:rPr lang="en-US" dirty="0"/>
              <a:t>Competent Person Duties</a:t>
            </a:r>
          </a:p>
        </p:txBody>
      </p:sp>
      <p:sp>
        <p:nvSpPr>
          <p:cNvPr id="3" name="Content Placeholder 2"/>
          <p:cNvSpPr>
            <a:spLocks noGrp="1"/>
          </p:cNvSpPr>
          <p:nvPr>
            <p:ph idx="1"/>
          </p:nvPr>
        </p:nvSpPr>
        <p:spPr>
          <a:xfrm>
            <a:off x="800100" y="1044417"/>
            <a:ext cx="7543800" cy="3365630"/>
          </a:xfrm>
        </p:spPr>
        <p:txBody>
          <a:bodyPr>
            <a:normAutofit/>
          </a:bodyPr>
          <a:lstStyle/>
          <a:p>
            <a:pPr marL="0" indent="0">
              <a:lnSpc>
                <a:spcPct val="100000"/>
              </a:lnSpc>
              <a:buNone/>
            </a:pPr>
            <a:r>
              <a:rPr lang="en-US" sz="1800" b="1" dirty="0">
                <a:latin typeface="+mj-lt"/>
              </a:rPr>
              <a:t>5.  </a:t>
            </a:r>
            <a:r>
              <a:rPr lang="en-US" sz="1800" b="1" u="sng" dirty="0">
                <a:latin typeface="+mj-lt"/>
              </a:rPr>
              <a:t>Monitor Environmental Conditions to Ensure Safety and Health of Employees</a:t>
            </a:r>
          </a:p>
          <a:p>
            <a:pPr lvl="1">
              <a:lnSpc>
                <a:spcPct val="100000"/>
              </a:lnSpc>
            </a:pPr>
            <a:r>
              <a:rPr lang="en-US" b="1" dirty="0">
                <a:latin typeface="+mj-lt"/>
              </a:rPr>
              <a:t>Remove employees </a:t>
            </a:r>
            <a:r>
              <a:rPr lang="en-US" dirty="0">
                <a:latin typeface="+mj-lt"/>
              </a:rPr>
              <a:t>from any trench where water is accumulating (during heavy rains) or has accumulated when no special protection system has been installed.</a:t>
            </a:r>
          </a:p>
          <a:p>
            <a:pPr lvl="1">
              <a:lnSpc>
                <a:spcPct val="100000"/>
              </a:lnSpc>
            </a:pPr>
            <a:r>
              <a:rPr lang="en-US" b="1" dirty="0">
                <a:latin typeface="+mj-lt"/>
              </a:rPr>
              <a:t>Monitor use </a:t>
            </a:r>
            <a:r>
              <a:rPr lang="en-US" dirty="0">
                <a:latin typeface="+mj-lt"/>
              </a:rPr>
              <a:t>of water removal equipment.</a:t>
            </a:r>
          </a:p>
          <a:p>
            <a:pPr marL="0" indent="0" algn="ctr">
              <a:buNone/>
            </a:pPr>
            <a:endParaRPr lang="en-US" sz="1350" b="1" u="sng" dirty="0">
              <a:latin typeface="+mj-lt"/>
            </a:endParaRPr>
          </a:p>
        </p:txBody>
      </p:sp>
      <p:pic>
        <p:nvPicPr>
          <p:cNvPr id="7" name="Picture 6"/>
          <p:cNvPicPr>
            <a:picLocks noChangeAspect="1"/>
          </p:cNvPicPr>
          <p:nvPr/>
        </p:nvPicPr>
        <p:blipFill>
          <a:blip r:embed="rId4"/>
          <a:stretch>
            <a:fillRect/>
          </a:stretch>
        </p:blipFill>
        <p:spPr>
          <a:xfrm>
            <a:off x="4052826" y="3238936"/>
            <a:ext cx="3546636" cy="1417427"/>
          </a:xfrm>
          <a:prstGeom prst="rect">
            <a:avLst/>
          </a:prstGeom>
          <a:ln>
            <a:solidFill>
              <a:schemeClr val="tx1"/>
            </a:solidFill>
          </a:ln>
        </p:spPr>
      </p:pic>
      <p:pic>
        <p:nvPicPr>
          <p:cNvPr id="9" name="Picture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1357" y="3114675"/>
            <a:ext cx="2992499" cy="1679335"/>
          </a:xfrm>
          <a:prstGeom prst="rect">
            <a:avLst/>
          </a:prstGeom>
          <a:ln>
            <a:solidFill>
              <a:schemeClr val="tx1"/>
            </a:solidFill>
          </a:ln>
        </p:spPr>
      </p:pic>
      <p:grpSp>
        <p:nvGrpSpPr>
          <p:cNvPr id="8" name="Group 7"/>
          <p:cNvGrpSpPr/>
          <p:nvPr/>
        </p:nvGrpSpPr>
        <p:grpSpPr>
          <a:xfrm>
            <a:off x="7853107" y="3831811"/>
            <a:ext cx="948320" cy="1099846"/>
            <a:chOff x="1149009" y="1620149"/>
            <a:chExt cx="1264427" cy="1466461"/>
          </a:xfrm>
        </p:grpSpPr>
        <p:pic>
          <p:nvPicPr>
            <p:cNvPr id="10" name="Picture 9"/>
            <p:cNvPicPr>
              <a:picLocks noChangeAspect="1"/>
            </p:cNvPicPr>
            <p:nvPr/>
          </p:nvPicPr>
          <p:blipFill>
            <a:blip r:embed="rId6"/>
            <a:stretch>
              <a:fillRect/>
            </a:stretch>
          </p:blipFill>
          <p:spPr>
            <a:xfrm rot="2548404">
              <a:off x="1149009" y="2080683"/>
              <a:ext cx="524301" cy="1005927"/>
            </a:xfrm>
            <a:prstGeom prst="rect">
              <a:avLst/>
            </a:prstGeom>
          </p:spPr>
        </p:pic>
        <p:sp>
          <p:nvSpPr>
            <p:cNvPr id="11" name="TextBox 10"/>
            <p:cNvSpPr txBox="1"/>
            <p:nvPr/>
          </p:nvSpPr>
          <p:spPr>
            <a:xfrm>
              <a:off x="1337157" y="1620149"/>
              <a:ext cx="1076279" cy="861774"/>
            </a:xfrm>
            <a:prstGeom prst="rect">
              <a:avLst/>
            </a:prstGeom>
            <a:solidFill>
              <a:srgbClr val="FFC000"/>
            </a:solidFill>
            <a:ln w="19050">
              <a:solidFill>
                <a:srgbClr val="FF0000"/>
              </a:solidFill>
            </a:ln>
          </p:spPr>
          <p:txBody>
            <a:bodyPr wrap="square" rtlCol="0">
              <a:spAutoFit/>
            </a:bodyPr>
            <a:lstStyle/>
            <a:p>
              <a:r>
                <a:rPr lang="en-US" sz="900" dirty="0">
                  <a:latin typeface="+mj-lt"/>
                </a:rPr>
                <a:t>Shoring must extend </a:t>
              </a:r>
              <a:r>
                <a:rPr lang="en-US" sz="900" u="sng" dirty="0">
                  <a:latin typeface="+mj-lt"/>
                </a:rPr>
                <a:t>&gt;</a:t>
              </a:r>
              <a:r>
                <a:rPr lang="en-US" sz="900" dirty="0">
                  <a:latin typeface="+mj-lt"/>
                </a:rPr>
                <a:t> 18” above excavation</a:t>
              </a:r>
            </a:p>
          </p:txBody>
        </p:sp>
      </p:grpSp>
    </p:spTree>
    <p:extLst>
      <p:ext uri="{BB962C8B-B14F-4D97-AF65-F5344CB8AC3E}">
        <p14:creationId xmlns:p14="http://schemas.microsoft.com/office/powerpoint/2010/main" val="138014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4574286" y="3380150"/>
            <a:ext cx="3143250" cy="1571625"/>
          </a:xfrm>
          <a:prstGeom prst="rect">
            <a:avLst/>
          </a:prstGeom>
          <a:ln>
            <a:solidFill>
              <a:schemeClr val="tx1"/>
            </a:solidFill>
          </a:ln>
        </p:spPr>
      </p:pic>
      <p:pic>
        <p:nvPicPr>
          <p:cNvPr id="5" name="Picture 4"/>
          <p:cNvPicPr>
            <a:picLocks noChangeAspect="1"/>
          </p:cNvPicPr>
          <p:nvPr/>
        </p:nvPicPr>
        <p:blipFill>
          <a:blip r:embed="rId4"/>
          <a:stretch>
            <a:fillRect/>
          </a:stretch>
        </p:blipFill>
        <p:spPr>
          <a:xfrm>
            <a:off x="1300609" y="3238432"/>
            <a:ext cx="2830859" cy="1797844"/>
          </a:xfrm>
          <a:prstGeom prst="rect">
            <a:avLst/>
          </a:prstGeom>
          <a:ln>
            <a:solidFill>
              <a:schemeClr val="tx1"/>
            </a:solidFill>
          </a:ln>
        </p:spPr>
      </p:pic>
      <p:sp>
        <p:nvSpPr>
          <p:cNvPr id="2" name="Title 1"/>
          <p:cNvSpPr>
            <a:spLocks noGrp="1"/>
          </p:cNvSpPr>
          <p:nvPr>
            <p:ph type="title"/>
          </p:nvPr>
        </p:nvSpPr>
        <p:spPr>
          <a:xfrm>
            <a:off x="802386" y="141011"/>
            <a:ext cx="7543800" cy="739367"/>
          </a:xfrm>
        </p:spPr>
        <p:txBody>
          <a:bodyPr/>
          <a:lstStyle/>
          <a:p>
            <a:pPr algn="ctr"/>
            <a:r>
              <a:rPr lang="en-US" dirty="0"/>
              <a:t>Competent Person Duties</a:t>
            </a:r>
          </a:p>
        </p:txBody>
      </p:sp>
      <p:sp>
        <p:nvSpPr>
          <p:cNvPr id="3" name="Content Placeholder 2"/>
          <p:cNvSpPr>
            <a:spLocks noGrp="1"/>
          </p:cNvSpPr>
          <p:nvPr>
            <p:ph idx="1"/>
          </p:nvPr>
        </p:nvSpPr>
        <p:spPr>
          <a:xfrm>
            <a:off x="797815" y="1070983"/>
            <a:ext cx="7543800" cy="3526309"/>
          </a:xfrm>
        </p:spPr>
        <p:txBody>
          <a:bodyPr>
            <a:normAutofit/>
          </a:bodyPr>
          <a:lstStyle/>
          <a:p>
            <a:pPr>
              <a:lnSpc>
                <a:spcPct val="100000"/>
              </a:lnSpc>
            </a:pPr>
            <a:r>
              <a:rPr lang="en-US" sz="1800" b="1" dirty="0">
                <a:latin typeface="+mj-lt"/>
              </a:rPr>
              <a:t>Test for </a:t>
            </a:r>
            <a:r>
              <a:rPr lang="en-US" sz="1800" dirty="0">
                <a:latin typeface="+mj-lt"/>
              </a:rPr>
              <a:t>oxygen and air quality using gas monitors when:</a:t>
            </a:r>
          </a:p>
          <a:p>
            <a:pPr lvl="1">
              <a:lnSpc>
                <a:spcPct val="100000"/>
              </a:lnSpc>
            </a:pPr>
            <a:r>
              <a:rPr lang="en-US" sz="1800" dirty="0">
                <a:latin typeface="+mj-lt"/>
              </a:rPr>
              <a:t>Near landfills, sewer/pipe lines, excavations where hazardous substances are stored nearby, very deep trenches			</a:t>
            </a:r>
            <a:r>
              <a:rPr lang="en-US" sz="1800" b="1" dirty="0">
                <a:latin typeface="+mj-lt"/>
              </a:rPr>
              <a:t>OR</a:t>
            </a:r>
          </a:p>
          <a:p>
            <a:pPr lvl="1">
              <a:lnSpc>
                <a:spcPct val="100000"/>
              </a:lnSpc>
            </a:pPr>
            <a:r>
              <a:rPr lang="en-US" sz="1800" dirty="0">
                <a:latin typeface="+mj-lt"/>
              </a:rPr>
              <a:t>Competent Person suspects: oxygen deficiency or oxygen enrichment, excess carbon monoxide, or presence of flammable gas beyond OSHA safe levels</a:t>
            </a:r>
          </a:p>
          <a:p>
            <a:pPr marL="0" indent="0" algn="ctr">
              <a:buNone/>
            </a:pPr>
            <a:endParaRPr lang="en-US" sz="1350" b="1" u="sng" dirty="0">
              <a:latin typeface="+mj-lt"/>
            </a:endParaRPr>
          </a:p>
        </p:txBody>
      </p:sp>
    </p:spTree>
    <p:extLst>
      <p:ext uri="{BB962C8B-B14F-4D97-AF65-F5344CB8AC3E}">
        <p14:creationId xmlns:p14="http://schemas.microsoft.com/office/powerpoint/2010/main" val="3378907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2386" y="157468"/>
            <a:ext cx="7543800" cy="674494"/>
          </a:xfrm>
        </p:spPr>
        <p:txBody>
          <a:bodyPr>
            <a:normAutofit fontScale="90000"/>
          </a:bodyPr>
          <a:lstStyle/>
          <a:p>
            <a:pPr algn="ctr"/>
            <a:r>
              <a:rPr lang="en-US" dirty="0"/>
              <a:t>Competent Person Duties</a:t>
            </a:r>
          </a:p>
        </p:txBody>
      </p:sp>
      <p:sp>
        <p:nvSpPr>
          <p:cNvPr id="3" name="Content Placeholder 2"/>
          <p:cNvSpPr>
            <a:spLocks noGrp="1"/>
          </p:cNvSpPr>
          <p:nvPr>
            <p:ph idx="1"/>
          </p:nvPr>
        </p:nvSpPr>
        <p:spPr>
          <a:xfrm>
            <a:off x="802386" y="1895218"/>
            <a:ext cx="7543800" cy="3591182"/>
          </a:xfrm>
        </p:spPr>
        <p:txBody>
          <a:bodyPr>
            <a:normAutofit lnSpcReduction="10000"/>
          </a:bodyPr>
          <a:lstStyle/>
          <a:p>
            <a:pPr marL="0" indent="0">
              <a:lnSpc>
                <a:spcPct val="100000"/>
              </a:lnSpc>
              <a:buNone/>
            </a:pPr>
            <a:r>
              <a:rPr lang="en-US" sz="1800" b="1" dirty="0">
                <a:latin typeface="+mj-lt"/>
              </a:rPr>
              <a:t>6. </a:t>
            </a:r>
            <a:r>
              <a:rPr lang="en-US" sz="1800" b="1" u="sng" dirty="0">
                <a:latin typeface="+mj-lt"/>
              </a:rPr>
              <a:t>Communicate &amp; Provide for Employee and Public Safety</a:t>
            </a:r>
          </a:p>
          <a:p>
            <a:pPr lvl="1">
              <a:lnSpc>
                <a:spcPct val="100000"/>
              </a:lnSpc>
            </a:pPr>
            <a:r>
              <a:rPr lang="en-US" dirty="0">
                <a:latin typeface="+mj-lt"/>
              </a:rPr>
              <a:t>Job to be performed, length of time.</a:t>
            </a:r>
          </a:p>
          <a:p>
            <a:pPr lvl="1">
              <a:lnSpc>
                <a:spcPct val="100000"/>
              </a:lnSpc>
            </a:pPr>
            <a:r>
              <a:rPr lang="en-US" dirty="0">
                <a:latin typeface="+mj-lt"/>
              </a:rPr>
              <a:t>Location (traffic) and trench description.</a:t>
            </a:r>
          </a:p>
          <a:p>
            <a:pPr lvl="1">
              <a:lnSpc>
                <a:spcPct val="100000"/>
              </a:lnSpc>
            </a:pPr>
            <a:r>
              <a:rPr lang="en-US" dirty="0">
                <a:latin typeface="+mj-lt"/>
              </a:rPr>
              <a:t>Type of protection selected.</a:t>
            </a:r>
          </a:p>
          <a:p>
            <a:pPr lvl="1">
              <a:lnSpc>
                <a:spcPct val="100000"/>
              </a:lnSpc>
            </a:pPr>
            <a:r>
              <a:rPr lang="en-US" dirty="0">
                <a:latin typeface="+mj-lt"/>
              </a:rPr>
              <a:t>Obstructions: nearby poles, overhangs, buildings, falling loads and others.</a:t>
            </a:r>
          </a:p>
          <a:p>
            <a:pPr lvl="1">
              <a:lnSpc>
                <a:spcPct val="100000"/>
              </a:lnSpc>
            </a:pPr>
            <a:r>
              <a:rPr lang="en-US" dirty="0">
                <a:latin typeface="+mj-lt"/>
              </a:rPr>
              <a:t>Changing environmental conditions: weather, water accumulation, hazardous atmospheres.</a:t>
            </a:r>
          </a:p>
          <a:p>
            <a:pPr lvl="1">
              <a:lnSpc>
                <a:spcPct val="100000"/>
              </a:lnSpc>
            </a:pPr>
            <a:r>
              <a:rPr lang="en-US" dirty="0">
                <a:latin typeface="+mj-lt"/>
              </a:rPr>
              <a:t>Job assignments, job priorities, crew changes.</a:t>
            </a:r>
          </a:p>
        </p:txBody>
      </p:sp>
    </p:spTree>
    <p:extLst>
      <p:ext uri="{BB962C8B-B14F-4D97-AF65-F5344CB8AC3E}">
        <p14:creationId xmlns:p14="http://schemas.microsoft.com/office/powerpoint/2010/main" val="3015669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3617804" y="1864430"/>
            <a:ext cx="2021681" cy="2021681"/>
          </a:xfrm>
          <a:prstGeom prst="rect">
            <a:avLst/>
          </a:prstGeom>
          <a:ln>
            <a:solidFill>
              <a:schemeClr val="tx1"/>
            </a:solidFill>
          </a:ln>
        </p:spPr>
      </p:pic>
      <p:pic>
        <p:nvPicPr>
          <p:cNvPr id="6" name="Picture 5"/>
          <p:cNvPicPr>
            <a:picLocks noChangeAspect="1"/>
          </p:cNvPicPr>
          <p:nvPr/>
        </p:nvPicPr>
        <p:blipFill>
          <a:blip r:embed="rId4"/>
          <a:stretch>
            <a:fillRect/>
          </a:stretch>
        </p:blipFill>
        <p:spPr>
          <a:xfrm>
            <a:off x="88333" y="3631808"/>
            <a:ext cx="3226458" cy="2150973"/>
          </a:xfrm>
          <a:prstGeom prst="rect">
            <a:avLst/>
          </a:prstGeom>
          <a:ln>
            <a:solidFill>
              <a:schemeClr val="tx1"/>
            </a:solidFill>
          </a:ln>
        </p:spPr>
      </p:pic>
      <p:pic>
        <p:nvPicPr>
          <p:cNvPr id="7" name="Picture 6"/>
          <p:cNvPicPr>
            <a:picLocks noChangeAspect="1"/>
          </p:cNvPicPr>
          <p:nvPr/>
        </p:nvPicPr>
        <p:blipFill>
          <a:blip r:embed="rId5"/>
          <a:stretch>
            <a:fillRect/>
          </a:stretch>
        </p:blipFill>
        <p:spPr>
          <a:xfrm>
            <a:off x="3329240" y="3779335"/>
            <a:ext cx="3299412" cy="1855920"/>
          </a:xfrm>
          <a:prstGeom prst="rect">
            <a:avLst/>
          </a:prstGeom>
          <a:ln>
            <a:solidFill>
              <a:schemeClr val="tx1"/>
            </a:solidFill>
          </a:ln>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71999" y="2875271"/>
            <a:ext cx="2383668" cy="2902511"/>
          </a:xfrm>
          <a:prstGeom prst="rect">
            <a:avLst/>
          </a:prstGeom>
          <a:ln>
            <a:solidFill>
              <a:schemeClr val="tx1"/>
            </a:solidFill>
          </a:ln>
        </p:spPr>
      </p:pic>
      <p:sp>
        <p:nvSpPr>
          <p:cNvPr id="2" name="Title 1"/>
          <p:cNvSpPr>
            <a:spLocks noGrp="1"/>
          </p:cNvSpPr>
          <p:nvPr>
            <p:ph type="title"/>
          </p:nvPr>
        </p:nvSpPr>
        <p:spPr>
          <a:xfrm>
            <a:off x="802386" y="238818"/>
            <a:ext cx="7543800" cy="507677"/>
          </a:xfrm>
        </p:spPr>
        <p:txBody>
          <a:bodyPr>
            <a:normAutofit fontScale="90000"/>
          </a:bodyPr>
          <a:lstStyle/>
          <a:p>
            <a:pPr algn="ctr"/>
            <a:r>
              <a:rPr lang="en-US" dirty="0"/>
              <a:t>Competent Person Duties</a:t>
            </a:r>
          </a:p>
        </p:txBody>
      </p:sp>
      <p:sp>
        <p:nvSpPr>
          <p:cNvPr id="3" name="Content Placeholder 2"/>
          <p:cNvSpPr>
            <a:spLocks noGrp="1"/>
          </p:cNvSpPr>
          <p:nvPr>
            <p:ph idx="1"/>
          </p:nvPr>
        </p:nvSpPr>
        <p:spPr>
          <a:xfrm>
            <a:off x="706553" y="1040540"/>
            <a:ext cx="8116913" cy="1294544"/>
          </a:xfrm>
        </p:spPr>
        <p:txBody>
          <a:bodyPr>
            <a:noAutofit/>
          </a:bodyPr>
          <a:lstStyle/>
          <a:p>
            <a:pPr marL="0" indent="0" algn="ctr">
              <a:buNone/>
            </a:pPr>
            <a:r>
              <a:rPr lang="en-US" b="1" dirty="0">
                <a:latin typeface="+mj-lt"/>
              </a:rPr>
              <a:t>Ensure that emergency rescue equipment is available to meet any conditions that exist or may develop.</a:t>
            </a:r>
            <a:r>
              <a:rPr lang="en-US" dirty="0">
                <a:latin typeface="+mj-lt"/>
              </a:rPr>
              <a:t> </a:t>
            </a:r>
          </a:p>
        </p:txBody>
      </p:sp>
    </p:spTree>
    <p:extLst>
      <p:ext uri="{BB962C8B-B14F-4D97-AF65-F5344CB8AC3E}">
        <p14:creationId xmlns:p14="http://schemas.microsoft.com/office/powerpoint/2010/main" val="2910842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80975" y="3487438"/>
            <a:ext cx="5018484" cy="2407832"/>
          </a:xfrm>
          <a:prstGeom prst="rect">
            <a:avLst/>
          </a:prstGeom>
        </p:spPr>
      </p:pic>
      <p:sp>
        <p:nvSpPr>
          <p:cNvPr id="2" name="Title 1"/>
          <p:cNvSpPr>
            <a:spLocks noGrp="1"/>
          </p:cNvSpPr>
          <p:nvPr>
            <p:ph type="title"/>
          </p:nvPr>
        </p:nvSpPr>
        <p:spPr>
          <a:xfrm>
            <a:off x="943347" y="175206"/>
            <a:ext cx="7543800" cy="618888"/>
          </a:xfrm>
        </p:spPr>
        <p:txBody>
          <a:bodyPr>
            <a:normAutofit fontScale="90000"/>
          </a:bodyPr>
          <a:lstStyle/>
          <a:p>
            <a:pPr algn="ctr"/>
            <a:r>
              <a:rPr lang="en-US" dirty="0"/>
              <a:t>Competent Person Duties</a:t>
            </a:r>
          </a:p>
        </p:txBody>
      </p:sp>
      <p:sp>
        <p:nvSpPr>
          <p:cNvPr id="3" name="Content Placeholder 2"/>
          <p:cNvSpPr>
            <a:spLocks noGrp="1"/>
          </p:cNvSpPr>
          <p:nvPr>
            <p:ph idx="1"/>
          </p:nvPr>
        </p:nvSpPr>
        <p:spPr>
          <a:xfrm>
            <a:off x="2625280" y="1027038"/>
            <a:ext cx="3893439" cy="2047618"/>
          </a:xfrm>
          <a:solidFill>
            <a:srgbClr val="FFC000"/>
          </a:solidFill>
          <a:ln>
            <a:solidFill>
              <a:schemeClr val="tx1"/>
            </a:solidFill>
          </a:ln>
        </p:spPr>
        <p:txBody>
          <a:bodyPr>
            <a:normAutofit fontScale="70000" lnSpcReduction="20000"/>
          </a:bodyPr>
          <a:lstStyle/>
          <a:p>
            <a:r>
              <a:rPr lang="en-US" sz="2300" b="1" dirty="0">
                <a:latin typeface="+mj-lt"/>
              </a:rPr>
              <a:t>Verify that public protection is provided</a:t>
            </a:r>
          </a:p>
          <a:p>
            <a:pPr lvl="1"/>
            <a:r>
              <a:rPr lang="en-US" dirty="0">
                <a:latin typeface="+mj-lt"/>
              </a:rPr>
              <a:t>Barricades</a:t>
            </a:r>
          </a:p>
          <a:p>
            <a:pPr lvl="1"/>
            <a:r>
              <a:rPr lang="en-US" dirty="0">
                <a:latin typeface="+mj-lt"/>
              </a:rPr>
              <a:t>Traffic control equipment</a:t>
            </a:r>
          </a:p>
          <a:p>
            <a:pPr lvl="1"/>
            <a:r>
              <a:rPr lang="en-US" dirty="0">
                <a:latin typeface="+mj-lt"/>
              </a:rPr>
              <a:t>Steel traffic crossing plates</a:t>
            </a:r>
          </a:p>
          <a:p>
            <a:pPr lvl="1"/>
            <a:r>
              <a:rPr lang="en-US" dirty="0">
                <a:latin typeface="+mj-lt"/>
              </a:rPr>
              <a:t>Ladder requirements/excavations</a:t>
            </a:r>
          </a:p>
          <a:p>
            <a:pPr lvl="1"/>
            <a:r>
              <a:rPr lang="en-US" dirty="0">
                <a:latin typeface="+mj-lt"/>
              </a:rPr>
              <a:t>Structural ramps &amp; runways</a:t>
            </a:r>
          </a:p>
          <a:p>
            <a:pPr lvl="1"/>
            <a:r>
              <a:rPr lang="en-US" dirty="0">
                <a:latin typeface="+mj-lt"/>
              </a:rPr>
              <a:t>Signal person: duties &amp; equipment</a:t>
            </a:r>
          </a:p>
          <a:p>
            <a:pPr lvl="1"/>
            <a:r>
              <a:rPr lang="en-US" dirty="0">
                <a:latin typeface="+mj-lt"/>
              </a:rPr>
              <a:t>Hazardous atmospheres</a:t>
            </a:r>
          </a:p>
        </p:txBody>
      </p:sp>
      <p:pic>
        <p:nvPicPr>
          <p:cNvPr id="7" name="Picture 6"/>
          <p:cNvPicPr>
            <a:picLocks noChangeAspect="1"/>
          </p:cNvPicPr>
          <p:nvPr/>
        </p:nvPicPr>
        <p:blipFill>
          <a:blip r:embed="rId3"/>
          <a:stretch>
            <a:fillRect/>
          </a:stretch>
        </p:blipFill>
        <p:spPr>
          <a:xfrm>
            <a:off x="5716858" y="3487438"/>
            <a:ext cx="3099898" cy="2708648"/>
          </a:xfrm>
          <a:prstGeom prst="rect">
            <a:avLst/>
          </a:prstGeom>
          <a:ln>
            <a:solidFill>
              <a:schemeClr val="tx1"/>
            </a:solidFill>
          </a:ln>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30212" y="1645293"/>
            <a:ext cx="1113869" cy="1647825"/>
          </a:xfrm>
          <a:prstGeom prst="rect">
            <a:avLst/>
          </a:prstGeom>
          <a:ln>
            <a:solidFill>
              <a:schemeClr val="tx1"/>
            </a:solidFill>
          </a:ln>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919" y="1557349"/>
            <a:ext cx="1008317" cy="1517307"/>
          </a:xfrm>
          <a:prstGeom prst="rect">
            <a:avLst/>
          </a:prstGeom>
          <a:ln>
            <a:solidFill>
              <a:schemeClr val="tx1"/>
            </a:solidFill>
          </a:ln>
        </p:spPr>
      </p:pic>
    </p:spTree>
    <p:extLst>
      <p:ext uri="{BB962C8B-B14F-4D97-AF65-F5344CB8AC3E}">
        <p14:creationId xmlns:p14="http://schemas.microsoft.com/office/powerpoint/2010/main" val="2153246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000" dirty="0"/>
              <a:t>End of Module 2</a:t>
            </a:r>
            <a:br>
              <a:rPr lang="en-US" sz="3000" dirty="0"/>
            </a:br>
            <a:r>
              <a:rPr lang="en-US" sz="2400" dirty="0"/>
              <a:t>Next Up…..</a:t>
            </a:r>
            <a:br>
              <a:rPr lang="en-US" sz="2400" dirty="0"/>
            </a:br>
            <a:r>
              <a:rPr lang="en-US" sz="2400" dirty="0"/>
              <a:t>Module 3: Soil Mechanics &amp; Protection Systems</a:t>
            </a:r>
            <a:endParaRPr lang="en-US" sz="3000" dirty="0"/>
          </a:p>
        </p:txBody>
      </p:sp>
      <p:sp>
        <p:nvSpPr>
          <p:cNvPr id="6" name="TextBox 5"/>
          <p:cNvSpPr txBox="1"/>
          <p:nvPr/>
        </p:nvSpPr>
        <p:spPr>
          <a:xfrm>
            <a:off x="422416" y="3937944"/>
            <a:ext cx="2756360" cy="1869743"/>
          </a:xfrm>
          <a:prstGeom prst="rect">
            <a:avLst/>
          </a:prstGeom>
          <a:noFill/>
        </p:spPr>
        <p:txBody>
          <a:bodyPr wrap="square" rtlCol="0">
            <a:spAutoFit/>
          </a:bodyPr>
          <a:lstStyle/>
          <a:p>
            <a:r>
              <a:rPr lang="en-US" sz="1350" u="sng" dirty="0">
                <a:solidFill>
                  <a:prstClr val="black"/>
                </a:solidFill>
              </a:rPr>
              <a:t>&lt;Location&gt; Safety is:</a:t>
            </a:r>
          </a:p>
          <a:p>
            <a:endParaRPr lang="en-US" sz="1350" dirty="0">
              <a:solidFill>
                <a:prstClr val="black"/>
              </a:solidFill>
            </a:endParaRPr>
          </a:p>
          <a:p>
            <a:r>
              <a:rPr lang="en-US" sz="1350" dirty="0">
                <a:solidFill>
                  <a:prstClr val="black"/>
                </a:solidFill>
              </a:rPr>
              <a:t>&lt;Insert&gt;, Safety Manager</a:t>
            </a:r>
          </a:p>
          <a:p>
            <a:r>
              <a:rPr lang="en-US" sz="1200" dirty="0">
                <a:solidFill>
                  <a:prstClr val="black"/>
                </a:solidFill>
              </a:rPr>
              <a:t>Ph: 503-969-xxxx</a:t>
            </a:r>
          </a:p>
          <a:p>
            <a:r>
              <a:rPr lang="en-US" sz="1200" dirty="0"/>
              <a:t>email@email.com</a:t>
            </a:r>
          </a:p>
          <a:p>
            <a:endParaRPr lang="en-US" sz="1350" dirty="0">
              <a:solidFill>
                <a:prstClr val="black"/>
              </a:solidFill>
            </a:endParaRPr>
          </a:p>
          <a:p>
            <a:r>
              <a:rPr lang="en-US" sz="1350" dirty="0">
                <a:solidFill>
                  <a:prstClr val="black"/>
                </a:solidFill>
              </a:rPr>
              <a:t>&lt;Insert&gt;, Safety Specialist</a:t>
            </a:r>
          </a:p>
          <a:p>
            <a:r>
              <a:rPr lang="en-US" sz="1200" dirty="0">
                <a:solidFill>
                  <a:prstClr val="black"/>
                </a:solidFill>
              </a:rPr>
              <a:t>Ph: 503-969-xxxx</a:t>
            </a:r>
          </a:p>
          <a:p>
            <a:r>
              <a:rPr lang="en-US" sz="1200" dirty="0"/>
              <a:t>email@email.com</a:t>
            </a:r>
          </a:p>
        </p:txBody>
      </p:sp>
      <p:pic>
        <p:nvPicPr>
          <p:cNvPr id="4" name="Content Placeholder 3"/>
          <p:cNvPicPr>
            <a:picLocks noGrp="1" noChangeAspect="1"/>
          </p:cNvPicPr>
          <p:nvPr>
            <p:ph idx="1"/>
          </p:nvPr>
        </p:nvPicPr>
        <p:blipFill>
          <a:blip r:embed="rId2"/>
          <a:stretch>
            <a:fillRect/>
          </a:stretch>
        </p:blipFill>
        <p:spPr>
          <a:xfrm>
            <a:off x="4495911" y="2847718"/>
            <a:ext cx="4498072" cy="3041822"/>
          </a:xfrm>
          <a:prstGeom prst="rect">
            <a:avLst/>
          </a:prstGeom>
          <a:ln>
            <a:solidFill>
              <a:schemeClr val="tx1"/>
            </a:solidFill>
          </a:ln>
        </p:spPr>
      </p:pic>
    </p:spTree>
    <p:extLst>
      <p:ext uri="{BB962C8B-B14F-4D97-AF65-F5344CB8AC3E}">
        <p14:creationId xmlns:p14="http://schemas.microsoft.com/office/powerpoint/2010/main" val="2357592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2345" y="-114221"/>
            <a:ext cx="7974330" cy="2095341"/>
          </a:xfrm>
        </p:spPr>
        <p:txBody>
          <a:bodyPr>
            <a:normAutofit/>
          </a:bodyPr>
          <a:lstStyle/>
          <a:p>
            <a:r>
              <a:rPr lang="en-US" sz="3000" dirty="0"/>
              <a:t>Excavation Information Workshop</a:t>
            </a:r>
            <a:br>
              <a:rPr lang="en-US" sz="3000" dirty="0"/>
            </a:br>
            <a:r>
              <a:rPr lang="en-US" sz="2100" dirty="0"/>
              <a:t>Module 3: Soil Mechanics and Protection Systems</a:t>
            </a:r>
            <a:br>
              <a:rPr lang="en-US" sz="3000" dirty="0"/>
            </a:br>
            <a:r>
              <a:rPr lang="en-US" sz="1200" dirty="0"/>
              <a:t>class time: approximately 45 min.</a:t>
            </a:r>
            <a:br>
              <a:rPr lang="en-US" sz="1200" dirty="0"/>
            </a:br>
            <a:br>
              <a:rPr lang="en-US" sz="3000" dirty="0"/>
            </a:br>
            <a:r>
              <a:rPr lang="en-US" sz="3000" dirty="0"/>
              <a:t>&lt;Location&gt; Safety</a:t>
            </a:r>
          </a:p>
        </p:txBody>
      </p:sp>
      <p:pic>
        <p:nvPicPr>
          <p:cNvPr id="4" name="Picture 3"/>
          <p:cNvPicPr>
            <a:picLocks noChangeAspect="1"/>
          </p:cNvPicPr>
          <p:nvPr/>
        </p:nvPicPr>
        <p:blipFill>
          <a:blip r:embed="rId3"/>
          <a:stretch>
            <a:fillRect/>
          </a:stretch>
        </p:blipFill>
        <p:spPr>
          <a:xfrm>
            <a:off x="1844301" y="1981120"/>
            <a:ext cx="5736713" cy="3875754"/>
          </a:xfrm>
          <a:prstGeom prst="rect">
            <a:avLst/>
          </a:prstGeom>
        </p:spPr>
      </p:pic>
      <p:sp>
        <p:nvSpPr>
          <p:cNvPr id="6" name="Rectangle 5"/>
          <p:cNvSpPr/>
          <p:nvPr/>
        </p:nvSpPr>
        <p:spPr>
          <a:xfrm>
            <a:off x="1028248" y="5924550"/>
            <a:ext cx="7477799" cy="300082"/>
          </a:xfrm>
          <a:prstGeom prst="rect">
            <a:avLst/>
          </a:prstGeom>
        </p:spPr>
        <p:txBody>
          <a:bodyPr wrap="square">
            <a:spAutoFit/>
          </a:bodyPr>
          <a:lstStyle/>
          <a:p>
            <a:pPr algn="ctr"/>
            <a:r>
              <a:rPr lang="en-US" sz="1350" b="1" dirty="0">
                <a:latin typeface="+mj-lt"/>
              </a:rPr>
              <a:t>This course does not qualify anyone to be a Competent Person for excavation work</a:t>
            </a:r>
          </a:p>
        </p:txBody>
      </p:sp>
    </p:spTree>
    <p:extLst>
      <p:ext uri="{BB962C8B-B14F-4D97-AF65-F5344CB8AC3E}">
        <p14:creationId xmlns:p14="http://schemas.microsoft.com/office/powerpoint/2010/main" val="276867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336550" y="3863340"/>
            <a:ext cx="2243138" cy="1200150"/>
          </a:xfrm>
        </p:spPr>
        <p:txBody>
          <a:bodyPr>
            <a:normAutofit fontScale="90000"/>
          </a:bodyPr>
          <a:lstStyle/>
          <a:p>
            <a:r>
              <a:rPr lang="en-US" sz="3000" dirty="0"/>
              <a:t>OR-OSHA arrives just in the nick of time!</a:t>
            </a:r>
          </a:p>
        </p:txBody>
      </p:sp>
      <p:sp>
        <p:nvSpPr>
          <p:cNvPr id="6" name="Subtitle 5"/>
          <p:cNvSpPr>
            <a:spLocks noGrp="1"/>
          </p:cNvSpPr>
          <p:nvPr>
            <p:ph type="subTitle" idx="1"/>
          </p:nvPr>
        </p:nvSpPr>
        <p:spPr>
          <a:xfrm>
            <a:off x="2579688" y="588645"/>
            <a:ext cx="3671888" cy="857250"/>
          </a:xfrm>
        </p:spPr>
        <p:txBody>
          <a:bodyPr>
            <a:noAutofit/>
          </a:bodyPr>
          <a:lstStyle/>
          <a:p>
            <a:r>
              <a:rPr lang="en-US" sz="3600" dirty="0">
                <a:latin typeface="+mj-lt"/>
              </a:rPr>
              <a:t>What can happen?</a:t>
            </a:r>
          </a:p>
        </p:txBody>
      </p:sp>
      <p:pic>
        <p:nvPicPr>
          <p:cNvPr id="7" name="Trench Cave In.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000375" y="1445895"/>
            <a:ext cx="5729288" cy="4296966"/>
          </a:xfrm>
          <a:prstGeom prst="rect">
            <a:avLst/>
          </a:prstGeom>
        </p:spPr>
      </p:pic>
    </p:spTree>
    <p:extLst>
      <p:ext uri="{BB962C8B-B14F-4D97-AF65-F5344CB8AC3E}">
        <p14:creationId xmlns:p14="http://schemas.microsoft.com/office/powerpoint/2010/main" val="1464736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fullScrn="1">
              <p:cMediaNode vol="80000">
                <p:cTn id="7" fill="hold" display="0">
                  <p:stCondLst>
                    <p:cond delay="indefinite"/>
                  </p:stCondLst>
                </p:cTn>
                <p:tgtEl>
                  <p:spTgt spid="7"/>
                </p:tgtEl>
              </p:cMediaNode>
            </p:vide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00100" y="104306"/>
            <a:ext cx="7543800" cy="609620"/>
          </a:xfrm>
        </p:spPr>
        <p:txBody>
          <a:bodyPr>
            <a:normAutofit fontScale="90000"/>
          </a:bodyPr>
          <a:lstStyle/>
          <a:p>
            <a:pPr algn="ctr"/>
            <a:r>
              <a:rPr lang="en-US" dirty="0"/>
              <a:t>Soil Types</a:t>
            </a:r>
          </a:p>
        </p:txBody>
      </p:sp>
      <p:sp>
        <p:nvSpPr>
          <p:cNvPr id="6" name="Content Placeholder 5"/>
          <p:cNvSpPr>
            <a:spLocks noGrp="1"/>
          </p:cNvSpPr>
          <p:nvPr>
            <p:ph idx="1"/>
          </p:nvPr>
        </p:nvSpPr>
        <p:spPr>
          <a:xfrm>
            <a:off x="562252" y="934747"/>
            <a:ext cx="8019496" cy="3498507"/>
          </a:xfrm>
        </p:spPr>
        <p:txBody>
          <a:bodyPr>
            <a:normAutofit fontScale="92500" lnSpcReduction="10000"/>
          </a:bodyPr>
          <a:lstStyle/>
          <a:p>
            <a:pPr marL="0" indent="0" algn="ctr">
              <a:lnSpc>
                <a:spcPct val="100000"/>
              </a:lnSpc>
              <a:buNone/>
            </a:pPr>
            <a:r>
              <a:rPr lang="en-US" b="1" dirty="0">
                <a:latin typeface="+mj-lt"/>
              </a:rPr>
              <a:t>Some soils are more stable than others. The type of soil is one of the factors that determine the chance that an excavation will cave in. </a:t>
            </a:r>
          </a:p>
          <a:p>
            <a:pPr>
              <a:lnSpc>
                <a:spcPct val="100000"/>
              </a:lnSpc>
            </a:pPr>
            <a:r>
              <a:rPr lang="en-US" dirty="0">
                <a:latin typeface="+mj-lt"/>
              </a:rPr>
              <a:t>Soil has other qualities that affect its stability. These include:</a:t>
            </a:r>
          </a:p>
          <a:p>
            <a:pPr lvl="2">
              <a:lnSpc>
                <a:spcPct val="100000"/>
              </a:lnSpc>
            </a:pPr>
            <a:r>
              <a:rPr lang="en-US" sz="1500" b="1" dirty="0">
                <a:latin typeface="+mj-lt"/>
              </a:rPr>
              <a:t>Granularity</a:t>
            </a:r>
            <a:r>
              <a:rPr lang="en-US" sz="1500" dirty="0">
                <a:latin typeface="+mj-lt"/>
              </a:rPr>
              <a:t> refers to the size of the soil grains; the larger the grains, the less stable the soil. </a:t>
            </a:r>
          </a:p>
          <a:p>
            <a:pPr lvl="2">
              <a:lnSpc>
                <a:spcPct val="100000"/>
              </a:lnSpc>
            </a:pPr>
            <a:r>
              <a:rPr lang="en-US" sz="1500" b="1" dirty="0">
                <a:latin typeface="+mj-lt"/>
              </a:rPr>
              <a:t>Saturation</a:t>
            </a:r>
            <a:r>
              <a:rPr lang="en-US" sz="1500" dirty="0">
                <a:latin typeface="+mj-lt"/>
              </a:rPr>
              <a:t> means how much water soil will absorb. </a:t>
            </a:r>
          </a:p>
          <a:p>
            <a:pPr lvl="2">
              <a:lnSpc>
                <a:spcPct val="100000"/>
              </a:lnSpc>
            </a:pPr>
            <a:r>
              <a:rPr lang="en-US" sz="1500" b="1" dirty="0">
                <a:latin typeface="+mj-lt"/>
              </a:rPr>
              <a:t>Cohesiveness</a:t>
            </a:r>
            <a:r>
              <a:rPr lang="en-US" sz="1500" dirty="0">
                <a:latin typeface="+mj-lt"/>
              </a:rPr>
              <a:t> means how well soil holds together; clay is a cohesive soil. </a:t>
            </a:r>
          </a:p>
          <a:p>
            <a:pPr lvl="2">
              <a:lnSpc>
                <a:spcPct val="100000"/>
              </a:lnSpc>
            </a:pPr>
            <a:r>
              <a:rPr lang="en-US" sz="1500" b="1" dirty="0">
                <a:latin typeface="+mj-lt"/>
              </a:rPr>
              <a:t>Unconfined compressive strength </a:t>
            </a:r>
            <a:r>
              <a:rPr lang="en-US" sz="1500" dirty="0">
                <a:latin typeface="+mj-lt"/>
              </a:rPr>
              <a:t>is determined by a test that shows how much pressure it takes to collapse a soil sample. For example, type A soil must have an unconfined compressive strength of at least 1.5 tons per square foot.</a:t>
            </a:r>
          </a:p>
        </p:txBody>
      </p:sp>
      <p:pic>
        <p:nvPicPr>
          <p:cNvPr id="2" name="Picture 1"/>
          <p:cNvPicPr>
            <a:picLocks noChangeAspect="1"/>
          </p:cNvPicPr>
          <p:nvPr/>
        </p:nvPicPr>
        <p:blipFill>
          <a:blip r:embed="rId2"/>
          <a:stretch>
            <a:fillRect/>
          </a:stretch>
        </p:blipFill>
        <p:spPr>
          <a:xfrm>
            <a:off x="3487014" y="4654075"/>
            <a:ext cx="1770838" cy="1282994"/>
          </a:xfrm>
          <a:prstGeom prst="rect">
            <a:avLst/>
          </a:prstGeom>
        </p:spPr>
      </p:pic>
      <p:pic>
        <p:nvPicPr>
          <p:cNvPr id="3" name="Picture 2"/>
          <p:cNvPicPr>
            <a:picLocks noChangeAspect="1"/>
          </p:cNvPicPr>
          <p:nvPr/>
        </p:nvPicPr>
        <p:blipFill>
          <a:blip r:embed="rId3"/>
          <a:stretch>
            <a:fillRect/>
          </a:stretch>
        </p:blipFill>
        <p:spPr>
          <a:xfrm>
            <a:off x="6188300" y="4648693"/>
            <a:ext cx="919082" cy="1273842"/>
          </a:xfrm>
          <a:prstGeom prst="rect">
            <a:avLst/>
          </a:prstGeom>
        </p:spPr>
      </p:pic>
      <p:pic>
        <p:nvPicPr>
          <p:cNvPr id="4" name="Picture 3"/>
          <p:cNvPicPr>
            <a:picLocks noChangeAspect="1"/>
          </p:cNvPicPr>
          <p:nvPr/>
        </p:nvPicPr>
        <p:blipFill>
          <a:blip r:embed="rId4"/>
          <a:stretch>
            <a:fillRect/>
          </a:stretch>
        </p:blipFill>
        <p:spPr>
          <a:xfrm>
            <a:off x="7839447" y="4648693"/>
            <a:ext cx="1097801" cy="1264951"/>
          </a:xfrm>
          <a:prstGeom prst="rect">
            <a:avLst/>
          </a:prstGeom>
        </p:spPr>
      </p:pic>
      <p:pic>
        <p:nvPicPr>
          <p:cNvPr id="7" name="Picture 6"/>
          <p:cNvPicPr>
            <a:picLocks noChangeAspect="1"/>
          </p:cNvPicPr>
          <p:nvPr/>
        </p:nvPicPr>
        <p:blipFill>
          <a:blip r:embed="rId5"/>
          <a:stretch>
            <a:fillRect/>
          </a:stretch>
        </p:blipFill>
        <p:spPr>
          <a:xfrm>
            <a:off x="383442" y="4657583"/>
            <a:ext cx="1686602" cy="1264952"/>
          </a:xfrm>
          <a:prstGeom prst="rect">
            <a:avLst/>
          </a:prstGeom>
        </p:spPr>
      </p:pic>
      <p:sp>
        <p:nvSpPr>
          <p:cNvPr id="8" name="Equal 7"/>
          <p:cNvSpPr/>
          <p:nvPr/>
        </p:nvSpPr>
        <p:spPr>
          <a:xfrm>
            <a:off x="2377550" y="4916587"/>
            <a:ext cx="685800" cy="685800"/>
          </a:xfrm>
          <a:prstGeom prst="mathEqua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chemeClr val="tx1"/>
              </a:solidFill>
            </a:endParaRPr>
          </a:p>
        </p:txBody>
      </p:sp>
    </p:spTree>
    <p:extLst>
      <p:ext uri="{BB962C8B-B14F-4D97-AF65-F5344CB8AC3E}">
        <p14:creationId xmlns:p14="http://schemas.microsoft.com/office/powerpoint/2010/main" val="1022629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2507" y="129423"/>
            <a:ext cx="7543800" cy="581818"/>
          </a:xfrm>
        </p:spPr>
        <p:txBody>
          <a:bodyPr>
            <a:normAutofit fontScale="90000"/>
          </a:bodyPr>
          <a:lstStyle/>
          <a:p>
            <a:pPr algn="ctr"/>
            <a:r>
              <a:rPr lang="en-US" dirty="0"/>
              <a:t>Visual Soil Check by CP</a:t>
            </a:r>
          </a:p>
        </p:txBody>
      </p:sp>
      <p:sp>
        <p:nvSpPr>
          <p:cNvPr id="3" name="Content Placeholder 2"/>
          <p:cNvSpPr>
            <a:spLocks noGrp="1"/>
          </p:cNvSpPr>
          <p:nvPr>
            <p:ph idx="1"/>
          </p:nvPr>
        </p:nvSpPr>
        <p:spPr>
          <a:xfrm>
            <a:off x="166255" y="1478177"/>
            <a:ext cx="7170210" cy="4593014"/>
          </a:xfrm>
        </p:spPr>
        <p:txBody>
          <a:bodyPr>
            <a:normAutofit fontScale="55000" lnSpcReduction="20000"/>
          </a:bodyPr>
          <a:lstStyle/>
          <a:p>
            <a:pPr marL="0" indent="0" algn="ctr">
              <a:lnSpc>
                <a:spcPct val="110000"/>
              </a:lnSpc>
              <a:buNone/>
            </a:pPr>
            <a:r>
              <a:rPr lang="en-US" sz="2900" b="1" dirty="0">
                <a:latin typeface="+mj-lt"/>
              </a:rPr>
              <a:t>Visual testing involves looking at the soil and the area around the excavation site for signs of instability. </a:t>
            </a:r>
          </a:p>
          <a:p>
            <a:pPr marL="0" indent="0">
              <a:lnSpc>
                <a:spcPct val="110000"/>
              </a:lnSpc>
              <a:buNone/>
            </a:pPr>
            <a:r>
              <a:rPr lang="en-US" sz="2900" dirty="0">
                <a:latin typeface="+mj-lt"/>
              </a:rPr>
              <a:t>The competent person </a:t>
            </a:r>
            <a:r>
              <a:rPr lang="en-US" sz="2900" b="1" dirty="0">
                <a:latin typeface="+mj-lt"/>
              </a:rPr>
              <a:t>should</a:t>
            </a:r>
            <a:r>
              <a:rPr lang="en-US" sz="2900" dirty="0">
                <a:latin typeface="+mj-lt"/>
              </a:rPr>
              <a:t> do visual tests such as the following: </a:t>
            </a:r>
          </a:p>
          <a:p>
            <a:pPr lvl="1">
              <a:lnSpc>
                <a:spcPct val="110000"/>
              </a:lnSpc>
            </a:pPr>
            <a:r>
              <a:rPr lang="en-US" sz="2900" b="1" dirty="0">
                <a:latin typeface="+mj-lt"/>
              </a:rPr>
              <a:t>Observe</a:t>
            </a:r>
            <a:r>
              <a:rPr lang="en-US" sz="2900" dirty="0">
                <a:latin typeface="+mj-lt"/>
              </a:rPr>
              <a:t> the soil as it is excavated. </a:t>
            </a:r>
          </a:p>
          <a:p>
            <a:pPr lvl="2">
              <a:lnSpc>
                <a:spcPct val="110000"/>
              </a:lnSpc>
            </a:pPr>
            <a:r>
              <a:rPr lang="en-US" sz="2900" dirty="0">
                <a:latin typeface="+mj-lt"/>
              </a:rPr>
              <a:t>Soil that remains in large clumps when excavated may be cohesive. Soil that breaks up easily is granular. </a:t>
            </a:r>
          </a:p>
          <a:p>
            <a:pPr lvl="1">
              <a:lnSpc>
                <a:spcPct val="110000"/>
              </a:lnSpc>
            </a:pPr>
            <a:r>
              <a:rPr lang="en-US" sz="2900" b="1" dirty="0">
                <a:latin typeface="+mj-lt"/>
              </a:rPr>
              <a:t>Examine</a:t>
            </a:r>
            <a:r>
              <a:rPr lang="en-US" sz="2900" dirty="0">
                <a:latin typeface="+mj-lt"/>
              </a:rPr>
              <a:t> the particle sizes of excavated soil to determine how they hold together. </a:t>
            </a:r>
          </a:p>
          <a:p>
            <a:pPr lvl="1">
              <a:lnSpc>
                <a:spcPct val="110000"/>
              </a:lnSpc>
            </a:pPr>
            <a:r>
              <a:rPr lang="en-US" sz="2900" b="1" dirty="0">
                <a:latin typeface="+mj-lt"/>
              </a:rPr>
              <a:t>Look for </a:t>
            </a:r>
            <a:r>
              <a:rPr lang="en-US" sz="2900" dirty="0">
                <a:latin typeface="+mj-lt"/>
              </a:rPr>
              <a:t>cracks or fissures in the faces of the excavation. </a:t>
            </a:r>
          </a:p>
          <a:p>
            <a:pPr lvl="1">
              <a:lnSpc>
                <a:spcPct val="110000"/>
              </a:lnSpc>
            </a:pPr>
            <a:r>
              <a:rPr lang="en-US" sz="2900" b="1" dirty="0">
                <a:latin typeface="+mj-lt"/>
              </a:rPr>
              <a:t>Look for </a:t>
            </a:r>
            <a:r>
              <a:rPr lang="en-US" sz="2900" dirty="0">
                <a:latin typeface="+mj-lt"/>
              </a:rPr>
              <a:t>layers of different soil types and the angle of the layers in the face of the excavation that may indicate instability. </a:t>
            </a:r>
          </a:p>
          <a:p>
            <a:pPr lvl="1">
              <a:lnSpc>
                <a:spcPct val="110000"/>
              </a:lnSpc>
            </a:pPr>
            <a:r>
              <a:rPr lang="en-US" sz="2900" b="1" dirty="0">
                <a:latin typeface="+mj-lt"/>
              </a:rPr>
              <a:t>Look for </a:t>
            </a:r>
            <a:r>
              <a:rPr lang="en-US" sz="2900" dirty="0">
                <a:latin typeface="+mj-lt"/>
              </a:rPr>
              <a:t>water seeping from the sides of the excavation. </a:t>
            </a:r>
          </a:p>
          <a:p>
            <a:pPr lvl="1">
              <a:lnSpc>
                <a:spcPct val="110000"/>
              </a:lnSpc>
            </a:pPr>
            <a:r>
              <a:rPr lang="en-US" sz="2900" b="1" dirty="0">
                <a:latin typeface="+mj-lt"/>
              </a:rPr>
              <a:t>Look for </a:t>
            </a:r>
            <a:r>
              <a:rPr lang="en-US" sz="2900" dirty="0">
                <a:latin typeface="+mj-lt"/>
              </a:rPr>
              <a:t>signs of previously disturbed soil from other construction or excavation work. </a:t>
            </a:r>
          </a:p>
          <a:p>
            <a:pPr lvl="1">
              <a:lnSpc>
                <a:spcPct val="110000"/>
              </a:lnSpc>
            </a:pPr>
            <a:r>
              <a:rPr lang="en-US" sz="2900" b="1" dirty="0">
                <a:latin typeface="+mj-lt"/>
              </a:rPr>
              <a:t>Consider</a:t>
            </a:r>
            <a:r>
              <a:rPr lang="en-US" sz="2900" dirty="0">
                <a:latin typeface="+mj-lt"/>
              </a:rPr>
              <a:t> vibration from construction activity or highway traffic that may affect the stability of the excavation.</a:t>
            </a:r>
          </a:p>
          <a:p>
            <a:endParaRPr lang="en-US" dirty="0"/>
          </a:p>
        </p:txBody>
      </p:sp>
      <p:pic>
        <p:nvPicPr>
          <p:cNvPr id="4" name="Picture 3"/>
          <p:cNvPicPr>
            <a:picLocks noChangeAspect="1"/>
          </p:cNvPicPr>
          <p:nvPr/>
        </p:nvPicPr>
        <p:blipFill>
          <a:blip r:embed="rId2"/>
          <a:stretch>
            <a:fillRect/>
          </a:stretch>
        </p:blipFill>
        <p:spPr>
          <a:xfrm>
            <a:off x="7047210" y="1802542"/>
            <a:ext cx="1930535" cy="1122548"/>
          </a:xfrm>
          <a:prstGeom prst="rect">
            <a:avLst/>
          </a:prstGeom>
        </p:spPr>
      </p:pic>
      <p:pic>
        <p:nvPicPr>
          <p:cNvPr id="5" name="Picture 4"/>
          <p:cNvPicPr>
            <a:picLocks noChangeAspect="1"/>
          </p:cNvPicPr>
          <p:nvPr/>
        </p:nvPicPr>
        <p:blipFill>
          <a:blip r:embed="rId3"/>
          <a:stretch>
            <a:fillRect/>
          </a:stretch>
        </p:blipFill>
        <p:spPr>
          <a:xfrm>
            <a:off x="7566755" y="3195204"/>
            <a:ext cx="1385723" cy="989085"/>
          </a:xfrm>
          <a:prstGeom prst="rect">
            <a:avLst/>
          </a:prstGeom>
        </p:spPr>
      </p:pic>
      <p:pic>
        <p:nvPicPr>
          <p:cNvPr id="7" name="Picture 6"/>
          <p:cNvPicPr>
            <a:picLocks noChangeAspect="1"/>
          </p:cNvPicPr>
          <p:nvPr/>
        </p:nvPicPr>
        <p:blipFill>
          <a:blip r:embed="rId4"/>
          <a:stretch>
            <a:fillRect/>
          </a:stretch>
        </p:blipFill>
        <p:spPr>
          <a:xfrm>
            <a:off x="7520381" y="5148695"/>
            <a:ext cx="1577271" cy="735458"/>
          </a:xfrm>
          <a:prstGeom prst="rect">
            <a:avLst/>
          </a:prstGeom>
        </p:spPr>
      </p:pic>
      <p:pic>
        <p:nvPicPr>
          <p:cNvPr id="8" name="Picture 7"/>
          <p:cNvPicPr>
            <a:picLocks noChangeAspect="1"/>
          </p:cNvPicPr>
          <p:nvPr/>
        </p:nvPicPr>
        <p:blipFill>
          <a:blip r:embed="rId5"/>
          <a:stretch>
            <a:fillRect/>
          </a:stretch>
        </p:blipFill>
        <p:spPr>
          <a:xfrm>
            <a:off x="7838363" y="4298825"/>
            <a:ext cx="941306" cy="735335"/>
          </a:xfrm>
          <a:prstGeom prst="rect">
            <a:avLst/>
          </a:prstGeom>
        </p:spPr>
      </p:pic>
    </p:spTree>
    <p:extLst>
      <p:ext uri="{BB962C8B-B14F-4D97-AF65-F5344CB8AC3E}">
        <p14:creationId xmlns:p14="http://schemas.microsoft.com/office/powerpoint/2010/main" val="49662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p:cTn id="7"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2" end="2"/>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p:cTn id="13"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3" end="3"/>
                                            </p:txEl>
                                          </p:spTgt>
                                        </p:tgtEl>
                                      </p:cBhvr>
                                    </p:animEffect>
                                  </p:childTnLst>
                                </p:cTn>
                              </p:par>
                              <p:par>
                                <p:cTn id="17" presetID="3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p:cTn id="1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2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22" dur="1000"/>
                                        <p:tgtEl>
                                          <p:spTgt spid="3">
                                            <p:txEl>
                                              <p:pRg st="4" end="4"/>
                                            </p:txEl>
                                          </p:spTgt>
                                        </p:tgtEl>
                                      </p:cBhvr>
                                    </p:animEffect>
                                  </p:childTnLst>
                                </p:cTn>
                              </p:par>
                              <p:par>
                                <p:cTn id="23" presetID="31" presetClass="entr" presetSubtype="0" fill="hold"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p:cTn id="25"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28" dur="1000"/>
                                        <p:tgtEl>
                                          <p:spTgt spid="3">
                                            <p:txEl>
                                              <p:pRg st="5" end="5"/>
                                            </p:txEl>
                                          </p:spTgt>
                                        </p:tgtEl>
                                      </p:cBhvr>
                                    </p:animEffect>
                                  </p:childTnLst>
                                </p:cTn>
                              </p:par>
                              <p:par>
                                <p:cTn id="29" presetID="31" presetClass="entr" presetSubtype="0"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p:cTn id="31"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6" end="6"/>
                                            </p:txEl>
                                          </p:spTgt>
                                        </p:tgtEl>
                                      </p:cBhvr>
                                    </p:animEffect>
                                  </p:childTnLst>
                                </p:cTn>
                              </p:par>
                              <p:par>
                                <p:cTn id="35" presetID="31" presetClass="entr" presetSubtype="0" fill="hold"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p:cTn id="37"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38"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39"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40" dur="1000"/>
                                        <p:tgtEl>
                                          <p:spTgt spid="3">
                                            <p:txEl>
                                              <p:pRg st="7" end="7"/>
                                            </p:txEl>
                                          </p:spTgt>
                                        </p:tgtEl>
                                      </p:cBhvr>
                                    </p:animEffect>
                                  </p:childTnLst>
                                </p:cTn>
                              </p:par>
                              <p:par>
                                <p:cTn id="41" presetID="31" presetClass="entr" presetSubtype="0" fill="hold" nodeType="with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p:cTn id="43"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44"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45"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46" dur="1000"/>
                                        <p:tgtEl>
                                          <p:spTgt spid="3">
                                            <p:txEl>
                                              <p:pRg st="8" end="8"/>
                                            </p:txEl>
                                          </p:spTgt>
                                        </p:tgtEl>
                                      </p:cBhvr>
                                    </p:animEffect>
                                  </p:childTnLst>
                                </p:cTn>
                              </p:par>
                              <p:par>
                                <p:cTn id="47" presetID="31" presetClass="entr" presetSubtype="0" fill="hold" nodeType="with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 calcmode="lin" valueType="num">
                                      <p:cBhvr>
                                        <p:cTn id="49" dur="1000" fill="hold"/>
                                        <p:tgtEl>
                                          <p:spTgt spid="3">
                                            <p:txEl>
                                              <p:pRg st="9" end="9"/>
                                            </p:txEl>
                                          </p:spTgt>
                                        </p:tgtEl>
                                        <p:attrNameLst>
                                          <p:attrName>ppt_w</p:attrName>
                                        </p:attrNameLst>
                                      </p:cBhvr>
                                      <p:tavLst>
                                        <p:tav tm="0">
                                          <p:val>
                                            <p:fltVal val="0"/>
                                          </p:val>
                                        </p:tav>
                                        <p:tav tm="100000">
                                          <p:val>
                                            <p:strVal val="#ppt_w"/>
                                          </p:val>
                                        </p:tav>
                                      </p:tavLst>
                                    </p:anim>
                                    <p:anim calcmode="lin" valueType="num">
                                      <p:cBhvr>
                                        <p:cTn id="50" dur="1000" fill="hold"/>
                                        <p:tgtEl>
                                          <p:spTgt spid="3">
                                            <p:txEl>
                                              <p:pRg st="9" end="9"/>
                                            </p:txEl>
                                          </p:spTgt>
                                        </p:tgtEl>
                                        <p:attrNameLst>
                                          <p:attrName>ppt_h</p:attrName>
                                        </p:attrNameLst>
                                      </p:cBhvr>
                                      <p:tavLst>
                                        <p:tav tm="0">
                                          <p:val>
                                            <p:fltVal val="0"/>
                                          </p:val>
                                        </p:tav>
                                        <p:tav tm="100000">
                                          <p:val>
                                            <p:strVal val="#ppt_h"/>
                                          </p:val>
                                        </p:tav>
                                      </p:tavLst>
                                    </p:anim>
                                    <p:anim calcmode="lin" valueType="num">
                                      <p:cBhvr>
                                        <p:cTn id="51" dur="1000" fill="hold"/>
                                        <p:tgtEl>
                                          <p:spTgt spid="3">
                                            <p:txEl>
                                              <p:pRg st="9" end="9"/>
                                            </p:txEl>
                                          </p:spTgt>
                                        </p:tgtEl>
                                        <p:attrNameLst>
                                          <p:attrName>style.rotation</p:attrName>
                                        </p:attrNameLst>
                                      </p:cBhvr>
                                      <p:tavLst>
                                        <p:tav tm="0">
                                          <p:val>
                                            <p:fltVal val="90"/>
                                          </p:val>
                                        </p:tav>
                                        <p:tav tm="100000">
                                          <p:val>
                                            <p:fltVal val="0"/>
                                          </p:val>
                                        </p:tav>
                                      </p:tavLst>
                                    </p:anim>
                                    <p:animEffect transition="in" filter="fade">
                                      <p:cBhvr>
                                        <p:cTn id="52" dur="10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45" presetClass="entr" presetSubtype="0" fill="hold" nodeType="clickEffect">
                                  <p:stCondLst>
                                    <p:cond delay="0"/>
                                  </p:stCondLst>
                                  <p:childTnLst>
                                    <p:set>
                                      <p:cBhvr>
                                        <p:cTn id="56" dur="1" fill="hold">
                                          <p:stCondLst>
                                            <p:cond delay="0"/>
                                          </p:stCondLst>
                                        </p:cTn>
                                        <p:tgtEl>
                                          <p:spTgt spid="4"/>
                                        </p:tgtEl>
                                        <p:attrNameLst>
                                          <p:attrName>style.visibility</p:attrName>
                                        </p:attrNameLst>
                                      </p:cBhvr>
                                      <p:to>
                                        <p:strVal val="visible"/>
                                      </p:to>
                                    </p:set>
                                    <p:animEffect transition="in" filter="fade">
                                      <p:cBhvr>
                                        <p:cTn id="57" dur="2000"/>
                                        <p:tgtEl>
                                          <p:spTgt spid="4"/>
                                        </p:tgtEl>
                                      </p:cBhvr>
                                    </p:animEffect>
                                    <p:anim calcmode="lin" valueType="num">
                                      <p:cBhvr>
                                        <p:cTn id="58" dur="2000" fill="hold"/>
                                        <p:tgtEl>
                                          <p:spTgt spid="4"/>
                                        </p:tgtEl>
                                        <p:attrNameLst>
                                          <p:attrName>ppt_w</p:attrName>
                                        </p:attrNameLst>
                                      </p:cBhvr>
                                      <p:tavLst>
                                        <p:tav tm="0" fmla="#ppt_w*sin(2.5*pi*$)">
                                          <p:val>
                                            <p:fltVal val="0"/>
                                          </p:val>
                                        </p:tav>
                                        <p:tav tm="100000">
                                          <p:val>
                                            <p:fltVal val="1"/>
                                          </p:val>
                                        </p:tav>
                                      </p:tavLst>
                                    </p:anim>
                                    <p:anim calcmode="lin" valueType="num">
                                      <p:cBhvr>
                                        <p:cTn id="59" dur="2000" fill="hold"/>
                                        <p:tgtEl>
                                          <p:spTgt spid="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2386" y="316715"/>
            <a:ext cx="7543800" cy="540535"/>
          </a:xfrm>
        </p:spPr>
        <p:txBody>
          <a:bodyPr>
            <a:normAutofit fontScale="90000"/>
          </a:bodyPr>
          <a:lstStyle/>
          <a:p>
            <a:pPr algn="ctr"/>
            <a:r>
              <a:rPr lang="en-US" dirty="0"/>
              <a:t>Manual Tests by CP</a:t>
            </a:r>
          </a:p>
        </p:txBody>
      </p:sp>
      <p:sp>
        <p:nvSpPr>
          <p:cNvPr id="3" name="Content Placeholder 2"/>
          <p:cNvSpPr>
            <a:spLocks noGrp="1"/>
          </p:cNvSpPr>
          <p:nvPr>
            <p:ph idx="1"/>
          </p:nvPr>
        </p:nvSpPr>
        <p:spPr>
          <a:xfrm>
            <a:off x="802386" y="1184020"/>
            <a:ext cx="7543800" cy="1693718"/>
          </a:xfrm>
          <a:ln w="12700">
            <a:solidFill>
              <a:schemeClr val="tx1"/>
            </a:solidFill>
          </a:ln>
        </p:spPr>
        <p:txBody>
          <a:bodyPr>
            <a:normAutofit fontScale="62500" lnSpcReduction="20000"/>
          </a:bodyPr>
          <a:lstStyle/>
          <a:p>
            <a:pPr marL="0" indent="0" algn="ctr">
              <a:lnSpc>
                <a:spcPct val="120000"/>
              </a:lnSpc>
              <a:buClr>
                <a:srgbClr val="94B6D2">
                  <a:lumMod val="75000"/>
                </a:srgbClr>
              </a:buClr>
              <a:buNone/>
            </a:pPr>
            <a:r>
              <a:rPr lang="en-US" b="1" dirty="0">
                <a:solidFill>
                  <a:prstClr val="black"/>
                </a:solidFill>
                <a:latin typeface="Georgia" panose="02040502050405020303"/>
              </a:rPr>
              <a:t>Manual testing involves evaluating a sample of soil from the excavation to determine qualities such as cohesiveness, granularity, and unconfined compressive strength. </a:t>
            </a:r>
          </a:p>
          <a:p>
            <a:pPr marL="0" indent="0" algn="ctr">
              <a:lnSpc>
                <a:spcPct val="120000"/>
              </a:lnSpc>
              <a:buClr>
                <a:srgbClr val="94B6D2">
                  <a:lumMod val="75000"/>
                </a:srgbClr>
              </a:buClr>
              <a:buNone/>
            </a:pPr>
            <a:r>
              <a:rPr lang="en-US" b="1" dirty="0">
                <a:solidFill>
                  <a:prstClr val="black"/>
                </a:solidFill>
                <a:latin typeface="Georgia" panose="02040502050405020303"/>
              </a:rPr>
              <a:t>Soil can be tested either on site or off site but </a:t>
            </a:r>
            <a:r>
              <a:rPr lang="en-US" b="1" u="sng" dirty="0">
                <a:solidFill>
                  <a:prstClr val="black"/>
                </a:solidFill>
                <a:latin typeface="Georgia" panose="02040502050405020303"/>
              </a:rPr>
              <a:t>should be tested as soon as possible</a:t>
            </a:r>
            <a:r>
              <a:rPr lang="en-US" b="1" dirty="0">
                <a:solidFill>
                  <a:prstClr val="black"/>
                </a:solidFill>
                <a:latin typeface="Georgia" panose="02040502050405020303"/>
              </a:rPr>
              <a:t> to preserve its natural moisture. </a:t>
            </a:r>
          </a:p>
        </p:txBody>
      </p:sp>
      <p:sp>
        <p:nvSpPr>
          <p:cNvPr id="4" name="TextBox 3"/>
          <p:cNvSpPr txBox="1"/>
          <p:nvPr/>
        </p:nvSpPr>
        <p:spPr>
          <a:xfrm>
            <a:off x="342899" y="3115340"/>
            <a:ext cx="6652075" cy="2399055"/>
          </a:xfrm>
          <a:prstGeom prst="rect">
            <a:avLst/>
          </a:prstGeom>
          <a:noFill/>
        </p:spPr>
        <p:txBody>
          <a:bodyPr wrap="square" rtlCol="0">
            <a:spAutoFit/>
          </a:bodyPr>
          <a:lstStyle/>
          <a:p>
            <a:pPr marL="137160" indent="-137160" defTabSz="685800">
              <a:lnSpc>
                <a:spcPct val="120000"/>
              </a:lnSpc>
              <a:spcBef>
                <a:spcPts val="900"/>
              </a:spcBef>
              <a:buClr>
                <a:srgbClr val="94B6D2">
                  <a:lumMod val="75000"/>
                </a:srgbClr>
              </a:buClr>
              <a:buSzPct val="85000"/>
              <a:buFont typeface="Wingdings" pitchFamily="2" charset="2"/>
              <a:buChar char="§"/>
            </a:pPr>
            <a:r>
              <a:rPr lang="en-US" sz="1500" b="1" dirty="0">
                <a:solidFill>
                  <a:prstClr val="black"/>
                </a:solidFill>
                <a:latin typeface="Georgia" panose="02040502050405020303"/>
              </a:rPr>
              <a:t>Plasticity test. </a:t>
            </a:r>
            <a:r>
              <a:rPr lang="en-US" sz="1500" dirty="0">
                <a:solidFill>
                  <a:prstClr val="black"/>
                </a:solidFill>
                <a:latin typeface="Georgia" panose="02040502050405020303"/>
              </a:rPr>
              <a:t>Shape a sample of moist soil into a ball and try to roll it into threads about 1/8-inch in diameter. Cohesive soil will roll into 1/8-inch threads without crumbling. </a:t>
            </a:r>
          </a:p>
          <a:p>
            <a:pPr marL="137160" indent="-137160" defTabSz="685800">
              <a:lnSpc>
                <a:spcPct val="120000"/>
              </a:lnSpc>
              <a:spcBef>
                <a:spcPts val="900"/>
              </a:spcBef>
              <a:buClr>
                <a:srgbClr val="94B6D2">
                  <a:lumMod val="75000"/>
                </a:srgbClr>
              </a:buClr>
              <a:buSzPct val="85000"/>
              <a:buFont typeface="Wingdings" pitchFamily="2" charset="2"/>
              <a:buChar char="§"/>
            </a:pPr>
            <a:r>
              <a:rPr lang="en-US" sz="1500" b="1" dirty="0">
                <a:solidFill>
                  <a:prstClr val="black"/>
                </a:solidFill>
                <a:latin typeface="Georgia" panose="02040502050405020303"/>
              </a:rPr>
              <a:t>Dry strength test. </a:t>
            </a:r>
            <a:r>
              <a:rPr lang="en-US" sz="1500" dirty="0">
                <a:solidFill>
                  <a:prstClr val="black"/>
                </a:solidFill>
                <a:latin typeface="Georgia" panose="02040502050405020303"/>
              </a:rPr>
              <a:t>Hold a dry soil sample in your hand. If the soil is dry and crumbles on its own or with moderate pressure into individual grains or fine powder, it’s granular. If the soil breaks into clumps that are hard to break into smaller clumps, it may be clay combined with gravel, sand, or silt. </a:t>
            </a:r>
          </a:p>
        </p:txBody>
      </p:sp>
      <p:pic>
        <p:nvPicPr>
          <p:cNvPr id="5" name="Picture 4"/>
          <p:cNvPicPr>
            <a:picLocks noChangeAspect="1"/>
          </p:cNvPicPr>
          <p:nvPr/>
        </p:nvPicPr>
        <p:blipFill>
          <a:blip r:embed="rId2"/>
          <a:stretch>
            <a:fillRect/>
          </a:stretch>
        </p:blipFill>
        <p:spPr>
          <a:xfrm>
            <a:off x="6994974" y="4162647"/>
            <a:ext cx="2149026" cy="1838103"/>
          </a:xfrm>
          <a:prstGeom prst="rect">
            <a:avLst/>
          </a:prstGeom>
        </p:spPr>
      </p:pic>
    </p:spTree>
    <p:extLst>
      <p:ext uri="{BB962C8B-B14F-4D97-AF65-F5344CB8AC3E}">
        <p14:creationId xmlns:p14="http://schemas.microsoft.com/office/powerpoint/2010/main" val="40944323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0100" y="226874"/>
            <a:ext cx="7543800" cy="442805"/>
          </a:xfrm>
        </p:spPr>
        <p:txBody>
          <a:bodyPr>
            <a:normAutofit fontScale="90000"/>
          </a:bodyPr>
          <a:lstStyle/>
          <a:p>
            <a:pPr algn="ctr"/>
            <a:r>
              <a:rPr lang="en-US" dirty="0"/>
              <a:t>Manual Tests by CP</a:t>
            </a:r>
          </a:p>
        </p:txBody>
      </p:sp>
      <p:sp>
        <p:nvSpPr>
          <p:cNvPr id="5" name="Content Placeholder 4"/>
          <p:cNvSpPr>
            <a:spLocks noGrp="1"/>
          </p:cNvSpPr>
          <p:nvPr>
            <p:ph sz="half" idx="2"/>
          </p:nvPr>
        </p:nvSpPr>
        <p:spPr>
          <a:xfrm>
            <a:off x="194620" y="1562814"/>
            <a:ext cx="6403889" cy="4365200"/>
          </a:xfrm>
        </p:spPr>
        <p:txBody>
          <a:bodyPr>
            <a:normAutofit/>
          </a:bodyPr>
          <a:lstStyle/>
          <a:p>
            <a:pPr>
              <a:lnSpc>
                <a:spcPct val="120000"/>
              </a:lnSpc>
            </a:pPr>
            <a:r>
              <a:rPr lang="en-US" sz="1725" b="1" dirty="0">
                <a:latin typeface="+mj-lt"/>
              </a:rPr>
              <a:t>Thumb penetration test. </a:t>
            </a:r>
            <a:r>
              <a:rPr lang="en-US" sz="1725" dirty="0">
                <a:latin typeface="+mj-lt"/>
              </a:rPr>
              <a:t>This test roughly estimates the unconfined compressive strength of a sample. Press your thumb into the soil sample. If the sample resists hard pressure it may be type A soil. If it’s easy to penetrate, the sample may be type C. </a:t>
            </a:r>
          </a:p>
          <a:p>
            <a:pPr>
              <a:lnSpc>
                <a:spcPct val="120000"/>
              </a:lnSpc>
            </a:pPr>
            <a:r>
              <a:rPr lang="en-US" sz="1725" b="1" dirty="0">
                <a:latin typeface="+mj-lt"/>
              </a:rPr>
              <a:t>Pocket penetrometers </a:t>
            </a:r>
            <a:r>
              <a:rPr lang="en-US" sz="1725" dirty="0">
                <a:latin typeface="+mj-lt"/>
              </a:rPr>
              <a:t>offer more accurate estimates of unconfined compressive strength. These instruments estimate the unconfined compressive strength of saturated cohesive soils. When pushed into the sample, an indicator sleeve displays an estimate in tons per square foot or kilograms per square centimeter.</a:t>
            </a:r>
          </a:p>
          <a:p>
            <a:endParaRPr lang="en-US" dirty="0"/>
          </a:p>
        </p:txBody>
      </p:sp>
      <p:pic>
        <p:nvPicPr>
          <p:cNvPr id="6" name="Picture 5"/>
          <p:cNvPicPr>
            <a:picLocks noChangeAspect="1"/>
          </p:cNvPicPr>
          <p:nvPr/>
        </p:nvPicPr>
        <p:blipFill>
          <a:blip r:embed="rId3"/>
          <a:stretch>
            <a:fillRect/>
          </a:stretch>
        </p:blipFill>
        <p:spPr>
          <a:xfrm>
            <a:off x="6463296" y="4080069"/>
            <a:ext cx="2576645" cy="1847945"/>
          </a:xfrm>
          <a:prstGeom prst="rect">
            <a:avLst/>
          </a:prstGeom>
          <a:effectLst>
            <a:outerShdw blurRad="50800" dist="63500" dir="2700000" algn="tl" rotWithShape="0">
              <a:prstClr val="black">
                <a:alpha val="40000"/>
              </a:prstClr>
            </a:outerShdw>
          </a:effectLst>
        </p:spPr>
      </p:pic>
      <p:pic>
        <p:nvPicPr>
          <p:cNvPr id="8" name="Picture 7"/>
          <p:cNvPicPr>
            <a:picLocks noChangeAspect="1"/>
          </p:cNvPicPr>
          <p:nvPr/>
        </p:nvPicPr>
        <p:blipFill>
          <a:blip r:embed="rId4"/>
          <a:stretch>
            <a:fillRect/>
          </a:stretch>
        </p:blipFill>
        <p:spPr>
          <a:xfrm>
            <a:off x="6875440" y="1120009"/>
            <a:ext cx="1593152" cy="2760136"/>
          </a:xfrm>
          <a:prstGeom prst="rect">
            <a:avLst/>
          </a:prstGeom>
          <a:effectLst>
            <a:outerShdw blurRad="50800" dist="63500" dir="2700000" algn="tl" rotWithShape="0">
              <a:prstClr val="black">
                <a:alpha val="40000"/>
              </a:prstClr>
            </a:outerShdw>
          </a:effectLst>
        </p:spPr>
      </p:pic>
    </p:spTree>
    <p:extLst>
      <p:ext uri="{BB962C8B-B14F-4D97-AF65-F5344CB8AC3E}">
        <p14:creationId xmlns:p14="http://schemas.microsoft.com/office/powerpoint/2010/main" val="819624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5">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5">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5">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 calcmode="lin" valueType="num">
                                      <p:cBhvr>
                                        <p:cTn id="15" dur="500" fill="hold"/>
                                        <p:tgtEl>
                                          <p:spTgt spid="5">
                                            <p:txEl>
                                              <p:pRg st="1" end="1"/>
                                            </p:txEl>
                                          </p:spTgt>
                                        </p:tgtEl>
                                        <p:attrNameLst>
                                          <p:attrName>ppt_w</p:attrName>
                                        </p:attrNameLst>
                                      </p:cBhvr>
                                      <p:tavLst>
                                        <p:tav tm="0">
                                          <p:val>
                                            <p:fltVal val="0"/>
                                          </p:val>
                                        </p:tav>
                                        <p:tav tm="100000">
                                          <p:val>
                                            <p:strVal val="#ppt_w"/>
                                          </p:val>
                                        </p:tav>
                                      </p:tavLst>
                                    </p:anim>
                                    <p:anim calcmode="lin" valueType="num">
                                      <p:cBhvr>
                                        <p:cTn id="16" dur="500" fill="hold"/>
                                        <p:tgtEl>
                                          <p:spTgt spid="5">
                                            <p:txEl>
                                              <p:pRg st="1" end="1"/>
                                            </p:txEl>
                                          </p:spTgt>
                                        </p:tgtEl>
                                        <p:attrNameLst>
                                          <p:attrName>ppt_h</p:attrName>
                                        </p:attrNameLst>
                                      </p:cBhvr>
                                      <p:tavLst>
                                        <p:tav tm="0">
                                          <p:val>
                                            <p:fltVal val="0"/>
                                          </p:val>
                                        </p:tav>
                                        <p:tav tm="100000">
                                          <p:val>
                                            <p:strVal val="#ppt_h"/>
                                          </p:val>
                                        </p:tav>
                                      </p:tavLst>
                                    </p:anim>
                                    <p:animEffect transition="in" filter="fade">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55586" y="95805"/>
            <a:ext cx="7543800" cy="685800"/>
          </a:xfrm>
        </p:spPr>
        <p:txBody>
          <a:bodyPr>
            <a:normAutofit fontScale="90000"/>
          </a:bodyPr>
          <a:lstStyle/>
          <a:p>
            <a:pPr algn="ctr"/>
            <a:r>
              <a:rPr lang="en-US" altLang="en-US" dirty="0"/>
              <a:t>Soil Classification</a:t>
            </a:r>
            <a:endParaRPr lang="en-US" dirty="0"/>
          </a:p>
        </p:txBody>
      </p:sp>
      <p:pic>
        <p:nvPicPr>
          <p:cNvPr id="2" name="Content Placeholder 1"/>
          <p:cNvPicPr>
            <a:picLocks noGrp="1" noChangeAspect="1"/>
          </p:cNvPicPr>
          <p:nvPr>
            <p:ph idx="1"/>
          </p:nvPr>
        </p:nvPicPr>
        <p:blipFill>
          <a:blip r:embed="rId3"/>
          <a:stretch>
            <a:fillRect/>
          </a:stretch>
        </p:blipFill>
        <p:spPr>
          <a:xfrm>
            <a:off x="1250124" y="781605"/>
            <a:ext cx="6822684" cy="5456106"/>
          </a:xfrm>
          <a:prstGeom prst="rect">
            <a:avLst/>
          </a:prstGeom>
        </p:spPr>
      </p:pic>
      <p:sp>
        <p:nvSpPr>
          <p:cNvPr id="6" name="Content Placeholder 3"/>
          <p:cNvSpPr txBox="1">
            <a:spLocks noChangeArrowheads="1"/>
          </p:cNvSpPr>
          <p:nvPr/>
        </p:nvSpPr>
        <p:spPr bwMode="auto">
          <a:xfrm>
            <a:off x="178932" y="2765287"/>
            <a:ext cx="1808018" cy="217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68580" tIns="34290" rIns="68580" bIns="34290" rtlCol="0">
            <a:noAutofit/>
          </a:bodyPr>
          <a:lstStyle>
            <a:lvl1pPr marL="182880" indent="-182880" algn="ctr" defTabSz="914400" rtl="0" eaLnBrk="1" latinLnBrk="0" hangingPunct="1">
              <a:lnSpc>
                <a:spcPct val="90000"/>
              </a:lnSpc>
              <a:spcBef>
                <a:spcPct val="20000"/>
              </a:spcBef>
              <a:buClr>
                <a:schemeClr val="accent1">
                  <a:lumMod val="75000"/>
                </a:schemeClr>
              </a:buClr>
              <a:buSzPct val="85000"/>
              <a:buFont typeface="Wingdings" pitchFamily="2" charset="2"/>
              <a:buChar char="§"/>
              <a:defRPr sz="2400" kern="1200">
                <a:solidFill>
                  <a:srgbClr val="416275"/>
                </a:solidFill>
                <a:latin typeface="Eras Bold ITC" pitchFamily="34" charset="0"/>
                <a:ea typeface="+mn-ea"/>
                <a:cs typeface="+mn-cs"/>
              </a:defRPr>
            </a:lvl1pPr>
            <a:lvl2pPr marL="917575" indent="-406400" algn="ctr" defTabSz="914400" rtl="0" eaLnBrk="1" latinLnBrk="0" hangingPunct="1">
              <a:lnSpc>
                <a:spcPct val="90000"/>
              </a:lnSpc>
              <a:spcBef>
                <a:spcPct val="20000"/>
              </a:spcBef>
              <a:spcAft>
                <a:spcPts val="200"/>
              </a:spcAft>
              <a:buClr>
                <a:schemeClr val="accent1">
                  <a:lumMod val="75000"/>
                </a:schemeClr>
              </a:buClr>
              <a:buSzPct val="85000"/>
              <a:buFont typeface="Wingdings" pitchFamily="2" charset="2"/>
              <a:buChar char="§"/>
              <a:defRPr sz="2400" kern="1200">
                <a:solidFill>
                  <a:schemeClr val="tx1"/>
                </a:solidFill>
                <a:latin typeface="Eras Bold ITC" pitchFamily="34" charset="0"/>
                <a:ea typeface="+mn-ea"/>
                <a:cs typeface="+mn-cs"/>
              </a:defRPr>
            </a:lvl2pPr>
            <a:lvl3pPr marL="1084263" indent="-182880" algn="ctr" defTabSz="914400" rtl="0" eaLnBrk="1" latinLnBrk="0" hangingPunct="1">
              <a:lnSpc>
                <a:spcPct val="90000"/>
              </a:lnSpc>
              <a:spcBef>
                <a:spcPct val="20000"/>
              </a:spcBef>
              <a:spcAft>
                <a:spcPts val="200"/>
              </a:spcAft>
              <a:buClr>
                <a:schemeClr val="accent1">
                  <a:lumMod val="75000"/>
                </a:schemeClr>
              </a:buClr>
              <a:buSzPct val="85000"/>
              <a:buFont typeface="Wingdings" pitchFamily="2" charset="2"/>
              <a:buChar char="§"/>
              <a:defRPr sz="2000" kern="1200">
                <a:solidFill>
                  <a:schemeClr val="tx1"/>
                </a:solidFill>
                <a:latin typeface="Eras Bold ITC" pitchFamily="34" charset="0"/>
                <a:ea typeface="+mn-ea"/>
                <a:cs typeface="+mn-cs"/>
              </a:defRPr>
            </a:lvl3pPr>
            <a:lvl4pPr marL="1005840" indent="-182880" algn="ctr" defTabSz="914400" rtl="0" eaLnBrk="1" latinLnBrk="0" hangingPunct="1">
              <a:lnSpc>
                <a:spcPct val="90000"/>
              </a:lnSpc>
              <a:spcBef>
                <a:spcPct val="20000"/>
              </a:spcBef>
              <a:spcAft>
                <a:spcPts val="200"/>
              </a:spcAft>
              <a:buClr>
                <a:schemeClr val="accent1">
                  <a:lumMod val="75000"/>
                </a:schemeClr>
              </a:buClr>
              <a:buSzPct val="85000"/>
              <a:buFont typeface="Wingdings" pitchFamily="2" charset="2"/>
              <a:buChar char="§"/>
              <a:defRPr sz="1600" kern="1200">
                <a:solidFill>
                  <a:schemeClr val="tx1"/>
                </a:solidFill>
                <a:latin typeface="Eras Bold ITC" pitchFamily="34" charset="0"/>
                <a:ea typeface="+mn-ea"/>
                <a:cs typeface="+mn-cs"/>
              </a:defRPr>
            </a:lvl4pPr>
            <a:lvl5pPr marL="1280160" indent="-182880" algn="ctr" defTabSz="914400" rtl="0" eaLnBrk="1" latinLnBrk="0" hangingPunct="1">
              <a:lnSpc>
                <a:spcPct val="90000"/>
              </a:lnSpc>
              <a:spcBef>
                <a:spcPct val="20000"/>
              </a:spcBef>
              <a:spcAft>
                <a:spcPts val="200"/>
              </a:spcAft>
              <a:buClr>
                <a:schemeClr val="accent1">
                  <a:lumMod val="75000"/>
                </a:schemeClr>
              </a:buClr>
              <a:buSzPct val="85000"/>
              <a:buFont typeface="Wingdings" pitchFamily="2" charset="2"/>
              <a:buChar char="§"/>
              <a:defRPr sz="1600" kern="1200">
                <a:solidFill>
                  <a:schemeClr val="tx1"/>
                </a:solidFill>
                <a:latin typeface="Eras Bold ITC" pitchFamily="34" charset="0"/>
                <a:ea typeface="+mn-ea"/>
                <a:cs typeface="+mn-cs"/>
              </a:defRPr>
            </a:lvl5pPr>
            <a:lvl6pPr marL="1600000" indent="-228600" algn="ctr" defTabSz="914400" rtl="0" eaLnBrk="1" fontAlgn="base" latinLnBrk="0" hangingPunct="1">
              <a:lnSpc>
                <a:spcPct val="90000"/>
              </a:lnSpc>
              <a:spcBef>
                <a:spcPct val="20000"/>
              </a:spcBef>
              <a:spcAft>
                <a:spcPct val="0"/>
              </a:spcAft>
              <a:buClr>
                <a:schemeClr val="accent1">
                  <a:lumMod val="75000"/>
                </a:schemeClr>
              </a:buClr>
              <a:buSzPct val="85000"/>
              <a:buFont typeface="Wingdings" pitchFamily="2" charset="2"/>
              <a:buChar char="§"/>
              <a:defRPr sz="1600" kern="1200">
                <a:solidFill>
                  <a:schemeClr val="tx1"/>
                </a:solidFill>
                <a:latin typeface="Eras Bold ITC" pitchFamily="34" charset="0"/>
                <a:ea typeface="+mn-ea"/>
                <a:cs typeface="+mn-cs"/>
              </a:defRPr>
            </a:lvl6pPr>
            <a:lvl7pPr marL="1900000" indent="-228600" algn="ctr" defTabSz="914400" rtl="0" eaLnBrk="1" fontAlgn="base" latinLnBrk="0" hangingPunct="1">
              <a:lnSpc>
                <a:spcPct val="90000"/>
              </a:lnSpc>
              <a:spcBef>
                <a:spcPct val="20000"/>
              </a:spcBef>
              <a:spcAft>
                <a:spcPct val="0"/>
              </a:spcAft>
              <a:buClr>
                <a:schemeClr val="accent1">
                  <a:lumMod val="75000"/>
                </a:schemeClr>
              </a:buClr>
              <a:buSzPct val="85000"/>
              <a:buFont typeface="Wingdings" pitchFamily="2" charset="2"/>
              <a:buChar char="§"/>
              <a:defRPr sz="1600" kern="1200">
                <a:solidFill>
                  <a:schemeClr val="tx1"/>
                </a:solidFill>
                <a:latin typeface="Eras Bold ITC" pitchFamily="34" charset="0"/>
                <a:ea typeface="+mn-ea"/>
                <a:cs typeface="+mn-cs"/>
              </a:defRPr>
            </a:lvl7pPr>
            <a:lvl8pPr marL="2200000" indent="-228600" algn="ctr" defTabSz="914400" rtl="0" eaLnBrk="1" fontAlgn="base" latinLnBrk="0" hangingPunct="1">
              <a:lnSpc>
                <a:spcPct val="90000"/>
              </a:lnSpc>
              <a:spcBef>
                <a:spcPct val="20000"/>
              </a:spcBef>
              <a:spcAft>
                <a:spcPct val="0"/>
              </a:spcAft>
              <a:buClr>
                <a:schemeClr val="accent1">
                  <a:lumMod val="75000"/>
                </a:schemeClr>
              </a:buClr>
              <a:buSzPct val="85000"/>
              <a:buFont typeface="Wingdings" pitchFamily="2" charset="2"/>
              <a:buChar char="§"/>
              <a:defRPr sz="1600" kern="1200">
                <a:solidFill>
                  <a:schemeClr val="tx1"/>
                </a:solidFill>
                <a:latin typeface="Eras Bold ITC" pitchFamily="34" charset="0"/>
                <a:ea typeface="+mn-ea"/>
                <a:cs typeface="+mn-cs"/>
              </a:defRPr>
            </a:lvl8pPr>
            <a:lvl9pPr marL="2500000" indent="-228600" algn="ctr" defTabSz="914400" rtl="0" eaLnBrk="1" fontAlgn="base" latinLnBrk="0" hangingPunct="1">
              <a:lnSpc>
                <a:spcPct val="90000"/>
              </a:lnSpc>
              <a:spcBef>
                <a:spcPct val="20000"/>
              </a:spcBef>
              <a:spcAft>
                <a:spcPct val="0"/>
              </a:spcAft>
              <a:buClr>
                <a:schemeClr val="accent1">
                  <a:lumMod val="75000"/>
                </a:schemeClr>
              </a:buClr>
              <a:buSzPct val="85000"/>
              <a:buFont typeface="Wingdings" pitchFamily="2" charset="2"/>
              <a:buChar char="§"/>
              <a:defRPr sz="1600" kern="1200">
                <a:solidFill>
                  <a:schemeClr val="tx1"/>
                </a:solidFill>
                <a:latin typeface="Eras Bold ITC" pitchFamily="34" charset="0"/>
                <a:ea typeface="+mn-ea"/>
                <a:cs typeface="+mn-cs"/>
              </a:defRPr>
            </a:lvl9pPr>
          </a:lstStyle>
          <a:p>
            <a:pPr marL="0" indent="0" algn="l">
              <a:lnSpc>
                <a:spcPct val="120000"/>
              </a:lnSpc>
              <a:buNone/>
            </a:pPr>
            <a:endParaRPr lang="en-US" altLang="en-US" sz="1400" dirty="0">
              <a:solidFill>
                <a:schemeClr val="tx1"/>
              </a:solidFill>
              <a:latin typeface="+mj-lt"/>
            </a:endParaRPr>
          </a:p>
        </p:txBody>
      </p:sp>
      <p:sp>
        <p:nvSpPr>
          <p:cNvPr id="8" name="Content Placeholder 3"/>
          <p:cNvSpPr txBox="1">
            <a:spLocks noChangeArrowheads="1"/>
          </p:cNvSpPr>
          <p:nvPr/>
        </p:nvSpPr>
        <p:spPr bwMode="auto">
          <a:xfrm>
            <a:off x="7335982" y="4047259"/>
            <a:ext cx="1714500" cy="2029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68580" tIns="34290" rIns="68580" bIns="34290" rtlCol="0">
            <a:normAutofit/>
          </a:bodyPr>
          <a:lstStyle>
            <a:lvl1pPr marL="182880" indent="-182880" algn="ctr" defTabSz="914400" rtl="0" eaLnBrk="1" latinLnBrk="0" hangingPunct="1">
              <a:lnSpc>
                <a:spcPct val="90000"/>
              </a:lnSpc>
              <a:spcBef>
                <a:spcPct val="20000"/>
              </a:spcBef>
              <a:buClr>
                <a:schemeClr val="accent1">
                  <a:lumMod val="75000"/>
                </a:schemeClr>
              </a:buClr>
              <a:buSzPct val="85000"/>
              <a:buFont typeface="Wingdings" pitchFamily="2" charset="2"/>
              <a:buChar char="§"/>
              <a:defRPr sz="2400" kern="1200">
                <a:solidFill>
                  <a:srgbClr val="416275"/>
                </a:solidFill>
                <a:latin typeface="Eras Bold ITC" pitchFamily="34" charset="0"/>
                <a:ea typeface="+mn-ea"/>
                <a:cs typeface="+mn-cs"/>
              </a:defRPr>
            </a:lvl1pPr>
            <a:lvl2pPr marL="917575" indent="-406400" algn="ctr" defTabSz="914400" rtl="0" eaLnBrk="1" latinLnBrk="0" hangingPunct="1">
              <a:lnSpc>
                <a:spcPct val="90000"/>
              </a:lnSpc>
              <a:spcBef>
                <a:spcPct val="20000"/>
              </a:spcBef>
              <a:spcAft>
                <a:spcPts val="200"/>
              </a:spcAft>
              <a:buClr>
                <a:schemeClr val="accent1">
                  <a:lumMod val="75000"/>
                </a:schemeClr>
              </a:buClr>
              <a:buSzPct val="85000"/>
              <a:buFont typeface="Wingdings" pitchFamily="2" charset="2"/>
              <a:buChar char="§"/>
              <a:defRPr sz="2400" kern="1200">
                <a:solidFill>
                  <a:schemeClr val="tx1"/>
                </a:solidFill>
                <a:latin typeface="Eras Bold ITC" pitchFamily="34" charset="0"/>
                <a:ea typeface="+mn-ea"/>
                <a:cs typeface="+mn-cs"/>
              </a:defRPr>
            </a:lvl2pPr>
            <a:lvl3pPr marL="1084263" indent="-182880" algn="ctr" defTabSz="914400" rtl="0" eaLnBrk="1" latinLnBrk="0" hangingPunct="1">
              <a:lnSpc>
                <a:spcPct val="90000"/>
              </a:lnSpc>
              <a:spcBef>
                <a:spcPct val="20000"/>
              </a:spcBef>
              <a:spcAft>
                <a:spcPts val="200"/>
              </a:spcAft>
              <a:buClr>
                <a:schemeClr val="accent1">
                  <a:lumMod val="75000"/>
                </a:schemeClr>
              </a:buClr>
              <a:buSzPct val="85000"/>
              <a:buFont typeface="Wingdings" pitchFamily="2" charset="2"/>
              <a:buChar char="§"/>
              <a:defRPr sz="2000" kern="1200">
                <a:solidFill>
                  <a:schemeClr val="tx1"/>
                </a:solidFill>
                <a:latin typeface="Eras Bold ITC" pitchFamily="34" charset="0"/>
                <a:ea typeface="+mn-ea"/>
                <a:cs typeface="+mn-cs"/>
              </a:defRPr>
            </a:lvl3pPr>
            <a:lvl4pPr marL="1005840" indent="-182880" algn="ctr" defTabSz="914400" rtl="0" eaLnBrk="1" latinLnBrk="0" hangingPunct="1">
              <a:lnSpc>
                <a:spcPct val="90000"/>
              </a:lnSpc>
              <a:spcBef>
                <a:spcPct val="20000"/>
              </a:spcBef>
              <a:spcAft>
                <a:spcPts val="200"/>
              </a:spcAft>
              <a:buClr>
                <a:schemeClr val="accent1">
                  <a:lumMod val="75000"/>
                </a:schemeClr>
              </a:buClr>
              <a:buSzPct val="85000"/>
              <a:buFont typeface="Wingdings" pitchFamily="2" charset="2"/>
              <a:buChar char="§"/>
              <a:defRPr sz="1600" kern="1200">
                <a:solidFill>
                  <a:schemeClr val="tx1"/>
                </a:solidFill>
                <a:latin typeface="Eras Bold ITC" pitchFamily="34" charset="0"/>
                <a:ea typeface="+mn-ea"/>
                <a:cs typeface="+mn-cs"/>
              </a:defRPr>
            </a:lvl4pPr>
            <a:lvl5pPr marL="1280160" indent="-182880" algn="ctr" defTabSz="914400" rtl="0" eaLnBrk="1" latinLnBrk="0" hangingPunct="1">
              <a:lnSpc>
                <a:spcPct val="90000"/>
              </a:lnSpc>
              <a:spcBef>
                <a:spcPct val="20000"/>
              </a:spcBef>
              <a:spcAft>
                <a:spcPts val="200"/>
              </a:spcAft>
              <a:buClr>
                <a:schemeClr val="accent1">
                  <a:lumMod val="75000"/>
                </a:schemeClr>
              </a:buClr>
              <a:buSzPct val="85000"/>
              <a:buFont typeface="Wingdings" pitchFamily="2" charset="2"/>
              <a:buChar char="§"/>
              <a:defRPr sz="1600" kern="1200">
                <a:solidFill>
                  <a:schemeClr val="tx1"/>
                </a:solidFill>
                <a:latin typeface="Eras Bold ITC" pitchFamily="34" charset="0"/>
                <a:ea typeface="+mn-ea"/>
                <a:cs typeface="+mn-cs"/>
              </a:defRPr>
            </a:lvl5pPr>
            <a:lvl6pPr marL="1600000" indent="-228600" algn="ctr" defTabSz="914400" rtl="0" eaLnBrk="1" fontAlgn="base" latinLnBrk="0" hangingPunct="1">
              <a:lnSpc>
                <a:spcPct val="90000"/>
              </a:lnSpc>
              <a:spcBef>
                <a:spcPct val="20000"/>
              </a:spcBef>
              <a:spcAft>
                <a:spcPct val="0"/>
              </a:spcAft>
              <a:buClr>
                <a:schemeClr val="accent1">
                  <a:lumMod val="75000"/>
                </a:schemeClr>
              </a:buClr>
              <a:buSzPct val="85000"/>
              <a:buFont typeface="Wingdings" pitchFamily="2" charset="2"/>
              <a:buChar char="§"/>
              <a:defRPr sz="1600" kern="1200">
                <a:solidFill>
                  <a:schemeClr val="tx1"/>
                </a:solidFill>
                <a:latin typeface="Eras Bold ITC" pitchFamily="34" charset="0"/>
                <a:ea typeface="+mn-ea"/>
                <a:cs typeface="+mn-cs"/>
              </a:defRPr>
            </a:lvl6pPr>
            <a:lvl7pPr marL="1900000" indent="-228600" algn="ctr" defTabSz="914400" rtl="0" eaLnBrk="1" fontAlgn="base" latinLnBrk="0" hangingPunct="1">
              <a:lnSpc>
                <a:spcPct val="90000"/>
              </a:lnSpc>
              <a:spcBef>
                <a:spcPct val="20000"/>
              </a:spcBef>
              <a:spcAft>
                <a:spcPct val="0"/>
              </a:spcAft>
              <a:buClr>
                <a:schemeClr val="accent1">
                  <a:lumMod val="75000"/>
                </a:schemeClr>
              </a:buClr>
              <a:buSzPct val="85000"/>
              <a:buFont typeface="Wingdings" pitchFamily="2" charset="2"/>
              <a:buChar char="§"/>
              <a:defRPr sz="1600" kern="1200">
                <a:solidFill>
                  <a:schemeClr val="tx1"/>
                </a:solidFill>
                <a:latin typeface="Eras Bold ITC" pitchFamily="34" charset="0"/>
                <a:ea typeface="+mn-ea"/>
                <a:cs typeface="+mn-cs"/>
              </a:defRPr>
            </a:lvl7pPr>
            <a:lvl8pPr marL="2200000" indent="-228600" algn="ctr" defTabSz="914400" rtl="0" eaLnBrk="1" fontAlgn="base" latinLnBrk="0" hangingPunct="1">
              <a:lnSpc>
                <a:spcPct val="90000"/>
              </a:lnSpc>
              <a:spcBef>
                <a:spcPct val="20000"/>
              </a:spcBef>
              <a:spcAft>
                <a:spcPct val="0"/>
              </a:spcAft>
              <a:buClr>
                <a:schemeClr val="accent1">
                  <a:lumMod val="75000"/>
                </a:schemeClr>
              </a:buClr>
              <a:buSzPct val="85000"/>
              <a:buFont typeface="Wingdings" pitchFamily="2" charset="2"/>
              <a:buChar char="§"/>
              <a:defRPr sz="1600" kern="1200">
                <a:solidFill>
                  <a:schemeClr val="tx1"/>
                </a:solidFill>
                <a:latin typeface="Eras Bold ITC" pitchFamily="34" charset="0"/>
                <a:ea typeface="+mn-ea"/>
                <a:cs typeface="+mn-cs"/>
              </a:defRPr>
            </a:lvl8pPr>
            <a:lvl9pPr marL="2500000" indent="-228600" algn="ctr" defTabSz="914400" rtl="0" eaLnBrk="1" fontAlgn="base" latinLnBrk="0" hangingPunct="1">
              <a:lnSpc>
                <a:spcPct val="90000"/>
              </a:lnSpc>
              <a:spcBef>
                <a:spcPct val="20000"/>
              </a:spcBef>
              <a:spcAft>
                <a:spcPct val="0"/>
              </a:spcAft>
              <a:buClr>
                <a:schemeClr val="accent1">
                  <a:lumMod val="75000"/>
                </a:schemeClr>
              </a:buClr>
              <a:buSzPct val="85000"/>
              <a:buFont typeface="Wingdings" pitchFamily="2" charset="2"/>
              <a:buChar char="§"/>
              <a:defRPr sz="1600" kern="1200">
                <a:solidFill>
                  <a:schemeClr val="tx1"/>
                </a:solidFill>
                <a:latin typeface="Eras Bold ITC" pitchFamily="34" charset="0"/>
                <a:ea typeface="+mn-ea"/>
                <a:cs typeface="+mn-cs"/>
              </a:defRPr>
            </a:lvl9pPr>
          </a:lstStyle>
          <a:p>
            <a:pPr marL="0" indent="0" algn="l">
              <a:buNone/>
            </a:pPr>
            <a:endParaRPr lang="en-US" altLang="en-US" sz="975" dirty="0">
              <a:solidFill>
                <a:schemeClr val="tx1"/>
              </a:solidFill>
              <a:latin typeface="+mj-lt"/>
            </a:endParaRPr>
          </a:p>
        </p:txBody>
      </p:sp>
      <p:sp>
        <p:nvSpPr>
          <p:cNvPr id="4" name="TextBox 3"/>
          <p:cNvSpPr txBox="1"/>
          <p:nvPr/>
        </p:nvSpPr>
        <p:spPr>
          <a:xfrm>
            <a:off x="4796062" y="2088082"/>
            <a:ext cx="528413" cy="219291"/>
          </a:xfrm>
          <a:prstGeom prst="rect">
            <a:avLst/>
          </a:prstGeom>
          <a:solidFill>
            <a:srgbClr val="FFFFCC"/>
          </a:solidFill>
        </p:spPr>
        <p:txBody>
          <a:bodyPr wrap="square" rtlCol="0">
            <a:spAutoFit/>
          </a:bodyPr>
          <a:lstStyle/>
          <a:p>
            <a:r>
              <a:rPr lang="en-US" sz="825" dirty="0"/>
              <a:t>terrain</a:t>
            </a:r>
          </a:p>
        </p:txBody>
      </p:sp>
    </p:spTree>
    <p:extLst>
      <p:ext uri="{BB962C8B-B14F-4D97-AF65-F5344CB8AC3E}">
        <p14:creationId xmlns:p14="http://schemas.microsoft.com/office/powerpoint/2010/main" val="308004271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261396" y="1539382"/>
            <a:ext cx="6027358" cy="4525242"/>
          </a:xfrm>
          <a:prstGeom prst="rect">
            <a:avLst/>
          </a:prstGeom>
          <a:effectLst>
            <a:outerShdw blurRad="50800" dist="63500" dir="2700000" algn="tl" rotWithShape="0">
              <a:prstClr val="black">
                <a:alpha val="40000"/>
              </a:prstClr>
            </a:outerShdw>
          </a:effectLst>
        </p:spPr>
      </p:pic>
      <p:pic>
        <p:nvPicPr>
          <p:cNvPr id="7" name="Picture 6"/>
          <p:cNvPicPr>
            <a:picLocks noChangeAspect="1"/>
          </p:cNvPicPr>
          <p:nvPr/>
        </p:nvPicPr>
        <p:blipFill>
          <a:blip r:embed="rId3"/>
          <a:stretch>
            <a:fillRect/>
          </a:stretch>
        </p:blipFill>
        <p:spPr>
          <a:xfrm>
            <a:off x="6685022" y="2577042"/>
            <a:ext cx="2305158" cy="2305158"/>
          </a:xfrm>
          <a:prstGeom prst="rect">
            <a:avLst/>
          </a:prstGeom>
          <a:effectLst>
            <a:outerShdw blurRad="50800" dist="76200" dir="2700000" algn="tl" rotWithShape="0">
              <a:prstClr val="black">
                <a:alpha val="40000"/>
              </a:prstClr>
            </a:outerShdw>
          </a:effectLst>
        </p:spPr>
      </p:pic>
    </p:spTree>
    <p:extLst>
      <p:ext uri="{BB962C8B-B14F-4D97-AF65-F5344CB8AC3E}">
        <p14:creationId xmlns:p14="http://schemas.microsoft.com/office/powerpoint/2010/main" val="12942780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7CC00-8182-78CD-F018-B4805283F1AD}"/>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3C409387-146E-03EC-CE01-C4F4A4D5DBF2}"/>
              </a:ext>
            </a:extLst>
          </p:cNvPr>
          <p:cNvPicPr>
            <a:picLocks noGrp="1" noChangeAspect="1"/>
          </p:cNvPicPr>
          <p:nvPr>
            <p:ph idx="1"/>
          </p:nvPr>
        </p:nvPicPr>
        <p:blipFill>
          <a:blip r:embed="rId2"/>
          <a:stretch>
            <a:fillRect/>
          </a:stretch>
        </p:blipFill>
        <p:spPr>
          <a:xfrm>
            <a:off x="0" y="1371601"/>
            <a:ext cx="8835250" cy="3765176"/>
          </a:xfrm>
          <a:prstGeom prst="rect">
            <a:avLst/>
          </a:prstGeom>
          <a:effectLst>
            <a:outerShdw blurRad="50800" dist="88900" dir="2700000" algn="tl" rotWithShape="0">
              <a:prstClr val="black">
                <a:alpha val="40000"/>
              </a:prstClr>
            </a:outerShdw>
          </a:effectLst>
        </p:spPr>
      </p:pic>
    </p:spTree>
    <p:extLst>
      <p:ext uri="{BB962C8B-B14F-4D97-AF65-F5344CB8AC3E}">
        <p14:creationId xmlns:p14="http://schemas.microsoft.com/office/powerpoint/2010/main" val="30822397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00100" y="128889"/>
            <a:ext cx="7543800" cy="654835"/>
          </a:xfrm>
        </p:spPr>
        <p:txBody>
          <a:bodyPr>
            <a:normAutofit fontScale="90000"/>
          </a:bodyPr>
          <a:lstStyle/>
          <a:p>
            <a:pPr algn="ctr"/>
            <a:r>
              <a:rPr lang="en-US" altLang="en-US" dirty="0"/>
              <a:t>Soil Classification</a:t>
            </a:r>
            <a:endParaRPr lang="en-US" dirty="0"/>
          </a:p>
        </p:txBody>
      </p:sp>
      <p:sp>
        <p:nvSpPr>
          <p:cNvPr id="4" name="Content Placeholder 3"/>
          <p:cNvSpPr>
            <a:spLocks noGrp="1" noChangeArrowheads="1"/>
          </p:cNvSpPr>
          <p:nvPr>
            <p:ph idx="1"/>
          </p:nvPr>
        </p:nvSpPr>
        <p:spPr bwMode="auto">
          <a:xfrm>
            <a:off x="78870" y="1358153"/>
            <a:ext cx="4644235" cy="5123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a:bodyPr>
          <a:lstStyle>
            <a:lvl1pPr algn="ctr">
              <a:spcBef>
                <a:spcPct val="20000"/>
              </a:spcBef>
              <a:defRPr sz="2400">
                <a:solidFill>
                  <a:srgbClr val="416275"/>
                </a:solidFill>
                <a:latin typeface="Eras Bold ITC" pitchFamily="34" charset="0"/>
              </a:defRPr>
            </a:lvl1pPr>
            <a:lvl2pPr marL="917575" indent="-406400" algn="ctr">
              <a:spcBef>
                <a:spcPct val="20000"/>
              </a:spcBef>
              <a:defRPr sz="2400">
                <a:solidFill>
                  <a:schemeClr val="tx1"/>
                </a:solidFill>
                <a:latin typeface="Eras Bold ITC" pitchFamily="34" charset="0"/>
              </a:defRPr>
            </a:lvl2pPr>
            <a:lvl3pPr marL="1084263" algn="ctr">
              <a:spcBef>
                <a:spcPct val="20000"/>
              </a:spcBef>
              <a:defRPr sz="2000">
                <a:solidFill>
                  <a:schemeClr val="tx1"/>
                </a:solidFill>
                <a:latin typeface="Eras Bold ITC" pitchFamily="34" charset="0"/>
              </a:defRPr>
            </a:lvl3pPr>
            <a:lvl4pPr algn="ctr">
              <a:spcBef>
                <a:spcPct val="20000"/>
              </a:spcBef>
              <a:defRPr>
                <a:solidFill>
                  <a:schemeClr val="tx1"/>
                </a:solidFill>
                <a:latin typeface="Eras Bold ITC" pitchFamily="34" charset="0"/>
              </a:defRPr>
            </a:lvl4pPr>
            <a:lvl5pPr algn="ctr">
              <a:spcBef>
                <a:spcPct val="20000"/>
              </a:spcBef>
              <a:defRPr>
                <a:solidFill>
                  <a:schemeClr val="tx1"/>
                </a:solidFill>
                <a:latin typeface="Eras Bold ITC" pitchFamily="34" charset="0"/>
              </a:defRPr>
            </a:lvl5pPr>
            <a:lvl6pPr algn="ctr" fontAlgn="base">
              <a:spcBef>
                <a:spcPct val="20000"/>
              </a:spcBef>
              <a:spcAft>
                <a:spcPct val="0"/>
              </a:spcAft>
              <a:defRPr>
                <a:solidFill>
                  <a:schemeClr val="tx1"/>
                </a:solidFill>
                <a:latin typeface="Eras Bold ITC" pitchFamily="34" charset="0"/>
              </a:defRPr>
            </a:lvl6pPr>
            <a:lvl7pPr algn="ctr" fontAlgn="base">
              <a:spcBef>
                <a:spcPct val="20000"/>
              </a:spcBef>
              <a:spcAft>
                <a:spcPct val="0"/>
              </a:spcAft>
              <a:defRPr>
                <a:solidFill>
                  <a:schemeClr val="tx1"/>
                </a:solidFill>
                <a:latin typeface="Eras Bold ITC" pitchFamily="34" charset="0"/>
              </a:defRPr>
            </a:lvl7pPr>
            <a:lvl8pPr algn="ctr" fontAlgn="base">
              <a:spcBef>
                <a:spcPct val="20000"/>
              </a:spcBef>
              <a:spcAft>
                <a:spcPct val="0"/>
              </a:spcAft>
              <a:defRPr>
                <a:solidFill>
                  <a:schemeClr val="tx1"/>
                </a:solidFill>
                <a:latin typeface="Eras Bold ITC" pitchFamily="34" charset="0"/>
              </a:defRPr>
            </a:lvl8pPr>
            <a:lvl9pPr algn="ctr" fontAlgn="base">
              <a:spcBef>
                <a:spcPct val="20000"/>
              </a:spcBef>
              <a:spcAft>
                <a:spcPct val="0"/>
              </a:spcAft>
              <a:defRPr>
                <a:solidFill>
                  <a:schemeClr val="tx1"/>
                </a:solidFill>
                <a:latin typeface="Eras Bold ITC" pitchFamily="34" charset="0"/>
              </a:defRPr>
            </a:lvl9pPr>
          </a:lstStyle>
          <a:p>
            <a:pPr marL="0" indent="0">
              <a:buNone/>
            </a:pPr>
            <a:r>
              <a:rPr lang="en-US" altLang="en-US" sz="1800" b="1" dirty="0">
                <a:solidFill>
                  <a:srgbClr val="FF0000"/>
                </a:solidFill>
                <a:latin typeface="+mj-lt"/>
              </a:rPr>
              <a:t>Some things to remember:</a:t>
            </a:r>
          </a:p>
          <a:p>
            <a:pPr algn="l" eaLnBrk="1" hangingPunct="1">
              <a:spcBef>
                <a:spcPct val="100000"/>
              </a:spcBef>
              <a:buFont typeface="Arial" panose="020B0604020202020204" pitchFamily="34" charset="0"/>
              <a:buChar char="•"/>
            </a:pPr>
            <a:r>
              <a:rPr lang="en-US" altLang="en-US" sz="1800" dirty="0">
                <a:solidFill>
                  <a:schemeClr val="tx1"/>
                </a:solidFill>
                <a:latin typeface="+mj-lt"/>
              </a:rPr>
              <a:t>Soil that stays in clumps is cohesive (closer to Type A)</a:t>
            </a:r>
          </a:p>
          <a:p>
            <a:pPr algn="l" eaLnBrk="1" hangingPunct="1">
              <a:spcBef>
                <a:spcPct val="100000"/>
              </a:spcBef>
              <a:buFont typeface="Arial" panose="020B0604020202020204" pitchFamily="34" charset="0"/>
              <a:buChar char="•"/>
            </a:pPr>
            <a:r>
              <a:rPr lang="en-US" altLang="en-US" sz="1800" dirty="0">
                <a:solidFill>
                  <a:schemeClr val="tx1"/>
                </a:solidFill>
                <a:latin typeface="+mj-lt"/>
              </a:rPr>
              <a:t>Soil that breaks up easily or does not stay in clumps is granular (closer to Type C)</a:t>
            </a:r>
          </a:p>
          <a:p>
            <a:pPr algn="l" eaLnBrk="1" hangingPunct="1">
              <a:spcBef>
                <a:spcPct val="100000"/>
              </a:spcBef>
              <a:buFont typeface="Arial" panose="020B0604020202020204" pitchFamily="34" charset="0"/>
              <a:buChar char="•"/>
            </a:pPr>
            <a:r>
              <a:rPr lang="en-US" altLang="en-US" sz="1800" dirty="0">
                <a:solidFill>
                  <a:schemeClr val="tx1"/>
                </a:solidFill>
                <a:latin typeface="+mj-lt"/>
              </a:rPr>
              <a:t>One soil inspection and classification may not be enough</a:t>
            </a:r>
          </a:p>
          <a:p>
            <a:pPr algn="l" eaLnBrk="1" hangingPunct="1">
              <a:spcBef>
                <a:spcPct val="100000"/>
              </a:spcBef>
              <a:buFont typeface="Arial" panose="020B0604020202020204" pitchFamily="34" charset="0"/>
              <a:buChar char="•"/>
            </a:pPr>
            <a:r>
              <a:rPr lang="en-US" altLang="en-US" sz="1800" dirty="0">
                <a:solidFill>
                  <a:schemeClr val="tx1"/>
                </a:solidFill>
                <a:latin typeface="+mj-lt"/>
              </a:rPr>
              <a:t>Disturbances during excavation may change even the best soil classification</a:t>
            </a:r>
          </a:p>
          <a:p>
            <a:pPr algn="l" eaLnBrk="1" hangingPunct="1">
              <a:spcBef>
                <a:spcPct val="100000"/>
              </a:spcBef>
              <a:buFont typeface="Arial" panose="020B0604020202020204" pitchFamily="34" charset="0"/>
              <a:buChar char="•"/>
            </a:pPr>
            <a:r>
              <a:rPr lang="en-US" altLang="en-US" sz="1800" dirty="0">
                <a:solidFill>
                  <a:schemeClr val="tx1"/>
                </a:solidFill>
                <a:latin typeface="+mj-lt"/>
              </a:rPr>
              <a:t>Inspect the soil after ANY change in condition</a:t>
            </a:r>
          </a:p>
          <a:p>
            <a:pPr algn="l">
              <a:spcBef>
                <a:spcPct val="100000"/>
              </a:spcBef>
              <a:buFont typeface="Arial" panose="020B0604020202020204" pitchFamily="34" charset="0"/>
              <a:buChar char="•"/>
            </a:pPr>
            <a:r>
              <a:rPr lang="en-US" altLang="en-US" sz="1800" b="1" dirty="0">
                <a:solidFill>
                  <a:schemeClr val="tx1"/>
                </a:solidFill>
                <a:latin typeface="+mj-lt"/>
              </a:rPr>
              <a:t>Keep in mind that different types of soil can co-exist at the same location!</a:t>
            </a:r>
          </a:p>
          <a:p>
            <a:pPr algn="l" eaLnBrk="1" hangingPunct="1">
              <a:spcBef>
                <a:spcPct val="100000"/>
              </a:spcBef>
              <a:buFont typeface="Arial" panose="020B0604020202020204" pitchFamily="34" charset="0"/>
              <a:buChar char="•"/>
            </a:pPr>
            <a:endParaRPr lang="en-US" altLang="en-US" sz="1500" dirty="0">
              <a:solidFill>
                <a:schemeClr val="tx1"/>
              </a:solidFill>
              <a:latin typeface="+mj-lt"/>
            </a:endParaRPr>
          </a:p>
        </p:txBody>
      </p:sp>
      <p:pic>
        <p:nvPicPr>
          <p:cNvPr id="7" name="Picture 6"/>
          <p:cNvPicPr>
            <a:picLocks noChangeAspect="1"/>
          </p:cNvPicPr>
          <p:nvPr/>
        </p:nvPicPr>
        <p:blipFill>
          <a:blip r:embed="rId2"/>
          <a:stretch>
            <a:fillRect/>
          </a:stretch>
        </p:blipFill>
        <p:spPr>
          <a:xfrm>
            <a:off x="5158111" y="4322087"/>
            <a:ext cx="3907019" cy="1991957"/>
          </a:xfrm>
          <a:prstGeom prst="rect">
            <a:avLst/>
          </a:prstGeom>
        </p:spPr>
      </p:pic>
      <p:pic>
        <p:nvPicPr>
          <p:cNvPr id="6" name="Picture 5"/>
          <p:cNvPicPr>
            <a:picLocks noChangeAspect="1"/>
          </p:cNvPicPr>
          <p:nvPr/>
        </p:nvPicPr>
        <p:blipFill>
          <a:blip r:embed="rId3"/>
          <a:stretch>
            <a:fillRect/>
          </a:stretch>
        </p:blipFill>
        <p:spPr>
          <a:xfrm>
            <a:off x="5855308" y="2086185"/>
            <a:ext cx="3209822" cy="2235902"/>
          </a:xfrm>
          <a:prstGeom prst="rect">
            <a:avLst/>
          </a:prstGeom>
        </p:spPr>
      </p:pic>
      <p:pic>
        <p:nvPicPr>
          <p:cNvPr id="8" name="Picture 7"/>
          <p:cNvPicPr>
            <a:picLocks noChangeAspect="1"/>
          </p:cNvPicPr>
          <p:nvPr/>
        </p:nvPicPr>
        <p:blipFill>
          <a:blip r:embed="rId4"/>
          <a:stretch>
            <a:fillRect/>
          </a:stretch>
        </p:blipFill>
        <p:spPr>
          <a:xfrm>
            <a:off x="4687181" y="783723"/>
            <a:ext cx="2336253" cy="1752190"/>
          </a:xfrm>
          <a:prstGeom prst="rect">
            <a:avLst/>
          </a:prstGeom>
        </p:spPr>
      </p:pic>
    </p:spTree>
    <p:extLst>
      <p:ext uri="{BB962C8B-B14F-4D97-AF65-F5344CB8AC3E}">
        <p14:creationId xmlns:p14="http://schemas.microsoft.com/office/powerpoint/2010/main" val="360434417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78473" y="158407"/>
            <a:ext cx="7543800" cy="822775"/>
          </a:xfrm>
        </p:spPr>
        <p:txBody>
          <a:bodyPr>
            <a:normAutofit/>
          </a:bodyPr>
          <a:lstStyle/>
          <a:p>
            <a:pPr algn="ctr"/>
            <a:r>
              <a:rPr lang="en-US" dirty="0"/>
              <a:t>OVERVIEW: SOIL MECHANICS</a:t>
            </a:r>
          </a:p>
        </p:txBody>
      </p:sp>
      <p:sp>
        <p:nvSpPr>
          <p:cNvPr id="6" name="Content Placeholder 5"/>
          <p:cNvSpPr>
            <a:spLocks noGrp="1"/>
          </p:cNvSpPr>
          <p:nvPr>
            <p:ph idx="1"/>
          </p:nvPr>
        </p:nvSpPr>
        <p:spPr>
          <a:xfrm>
            <a:off x="726299" y="1492625"/>
            <a:ext cx="7695974" cy="1802601"/>
          </a:xfrm>
        </p:spPr>
        <p:txBody>
          <a:bodyPr>
            <a:noAutofit/>
          </a:bodyPr>
          <a:lstStyle/>
          <a:p>
            <a:pPr marL="0" indent="0" algn="ctr">
              <a:buNone/>
            </a:pPr>
            <a:r>
              <a:rPr lang="en-US" sz="1800" b="1" dirty="0">
                <a:latin typeface="+mj-lt"/>
              </a:rPr>
              <a:t>Stresses and deformations that can occur in an open cut or trench</a:t>
            </a:r>
            <a:r>
              <a:rPr lang="en-US" sz="1800" dirty="0">
                <a:latin typeface="+mj-lt"/>
              </a:rPr>
              <a:t>. </a:t>
            </a:r>
          </a:p>
          <a:p>
            <a:pPr marL="0" indent="0" algn="ctr">
              <a:buNone/>
            </a:pPr>
            <a:r>
              <a:rPr lang="en-US" sz="1800" u="sng" dirty="0">
                <a:latin typeface="+mj-lt"/>
              </a:rPr>
              <a:t>Example:</a:t>
            </a:r>
            <a:r>
              <a:rPr lang="en-US" sz="1800" dirty="0">
                <a:latin typeface="+mj-lt"/>
              </a:rPr>
              <a:t> Increases or decreases in moisture content can adversely affect the stability of a trench or excavation.</a:t>
            </a:r>
          </a:p>
          <a:p>
            <a:pPr marL="0" indent="0" algn="ctr">
              <a:buNone/>
            </a:pPr>
            <a:r>
              <a:rPr lang="en-US" sz="1800" dirty="0">
                <a:latin typeface="+mj-lt"/>
              </a:rPr>
              <a:t> </a:t>
            </a:r>
          </a:p>
          <a:p>
            <a:r>
              <a:rPr lang="en-US" sz="1800" b="1" dirty="0">
                <a:latin typeface="+mj-lt"/>
              </a:rPr>
              <a:t>TENSION CRACKS-  </a:t>
            </a:r>
            <a:r>
              <a:rPr lang="en-US" sz="1800" dirty="0">
                <a:latin typeface="+mj-lt"/>
              </a:rPr>
              <a:t>Tension cracks usually form at a horizontal distance of 0.5 to 0. 75 times the depth of the trench, measured from the top of the vertical face of the trench. </a:t>
            </a:r>
          </a:p>
        </p:txBody>
      </p:sp>
      <p:pic>
        <p:nvPicPr>
          <p:cNvPr id="2" name="Picture 1"/>
          <p:cNvPicPr>
            <a:picLocks noChangeAspect="1"/>
          </p:cNvPicPr>
          <p:nvPr/>
        </p:nvPicPr>
        <p:blipFill>
          <a:blip r:embed="rId2"/>
          <a:stretch>
            <a:fillRect/>
          </a:stretch>
        </p:blipFill>
        <p:spPr>
          <a:xfrm>
            <a:off x="591828" y="4618476"/>
            <a:ext cx="2646506" cy="1302704"/>
          </a:xfrm>
          <a:prstGeom prst="rect">
            <a:avLst/>
          </a:prstGeom>
          <a:ln>
            <a:solidFill>
              <a:schemeClr val="tx1"/>
            </a:solidFill>
          </a:ln>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5979" y="4214126"/>
            <a:ext cx="2288788" cy="1707054"/>
          </a:xfrm>
          <a:prstGeom prst="rect">
            <a:avLst/>
          </a:prstGeom>
          <a:ln>
            <a:solidFill>
              <a:schemeClr val="tx1"/>
            </a:solidFill>
          </a:ln>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62412" y="4618476"/>
            <a:ext cx="3003860" cy="1262328"/>
          </a:xfrm>
          <a:prstGeom prst="rect">
            <a:avLst/>
          </a:prstGeom>
          <a:ln>
            <a:solidFill>
              <a:schemeClr val="tx1"/>
            </a:solidFill>
          </a:ln>
        </p:spPr>
      </p:pic>
    </p:spTree>
    <p:extLst>
      <p:ext uri="{BB962C8B-B14F-4D97-AF65-F5344CB8AC3E}">
        <p14:creationId xmlns:p14="http://schemas.microsoft.com/office/powerpoint/2010/main" val="3372791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2386" y="119847"/>
            <a:ext cx="7705241" cy="525414"/>
          </a:xfrm>
        </p:spPr>
        <p:txBody>
          <a:bodyPr>
            <a:normAutofit fontScale="90000"/>
          </a:bodyPr>
          <a:lstStyle/>
          <a:p>
            <a:pPr algn="ctr"/>
            <a:r>
              <a:rPr lang="en-US" dirty="0"/>
              <a:t>OVERVIEW: SOIL MECHANICS</a:t>
            </a:r>
          </a:p>
        </p:txBody>
      </p:sp>
      <p:sp>
        <p:nvSpPr>
          <p:cNvPr id="3" name="Content Placeholder 2"/>
          <p:cNvSpPr>
            <a:spLocks noGrp="1"/>
          </p:cNvSpPr>
          <p:nvPr>
            <p:ph idx="1"/>
          </p:nvPr>
        </p:nvSpPr>
        <p:spPr>
          <a:xfrm>
            <a:off x="295836" y="1398494"/>
            <a:ext cx="5042284" cy="4087906"/>
          </a:xfrm>
        </p:spPr>
        <p:txBody>
          <a:bodyPr>
            <a:noAutofit/>
          </a:bodyPr>
          <a:lstStyle/>
          <a:p>
            <a:pPr>
              <a:lnSpc>
                <a:spcPct val="100000"/>
              </a:lnSpc>
            </a:pPr>
            <a:r>
              <a:rPr lang="en-US" sz="1800" b="1" dirty="0">
                <a:latin typeface="+mj-lt"/>
              </a:rPr>
              <a:t>SLIDING</a:t>
            </a:r>
            <a:r>
              <a:rPr lang="en-US" sz="1800" dirty="0">
                <a:latin typeface="+mj-lt"/>
              </a:rPr>
              <a:t> or sluffing may occur as a result of tension cracks.</a:t>
            </a:r>
          </a:p>
          <a:p>
            <a:pPr>
              <a:lnSpc>
                <a:spcPct val="100000"/>
              </a:lnSpc>
            </a:pPr>
            <a:endParaRPr lang="en-US" sz="1800" dirty="0">
              <a:latin typeface="+mj-lt"/>
            </a:endParaRPr>
          </a:p>
          <a:p>
            <a:pPr>
              <a:lnSpc>
                <a:spcPct val="100000"/>
              </a:lnSpc>
            </a:pPr>
            <a:r>
              <a:rPr lang="en-US" sz="1800" b="1" dirty="0">
                <a:latin typeface="+mj-lt"/>
              </a:rPr>
              <a:t>TOPPLING</a:t>
            </a:r>
            <a:r>
              <a:rPr lang="en-US" sz="1800" dirty="0">
                <a:latin typeface="+mj-lt"/>
              </a:rPr>
              <a:t>- In addition to sliding, tension cracks can cause toppling. Toppling occurs when the trench's vertical face shears along the tension crack line and topples into the excavation.</a:t>
            </a:r>
          </a:p>
          <a:p>
            <a:pPr>
              <a:lnSpc>
                <a:spcPct val="100000"/>
              </a:lnSpc>
            </a:pPr>
            <a:endParaRPr lang="en-US" sz="1800" dirty="0">
              <a:latin typeface="+mj-lt"/>
            </a:endParaRPr>
          </a:p>
          <a:p>
            <a:pPr>
              <a:lnSpc>
                <a:spcPct val="100000"/>
              </a:lnSpc>
            </a:pPr>
            <a:r>
              <a:rPr lang="en-US" sz="1800" b="1" dirty="0">
                <a:latin typeface="+mj-lt"/>
              </a:rPr>
              <a:t>SUBSIDENCE AND BULGING- </a:t>
            </a:r>
            <a:r>
              <a:rPr lang="en-US" sz="1800" dirty="0">
                <a:latin typeface="+mj-lt"/>
              </a:rPr>
              <a:t>An unsupported excavation can create an unbalanced stress in the soil, which, in turn, causes subsidence at the surface and bulging of the vertical face of the trench. If uncorrected, this condition can cause face failure and entrapment of workers in the trench.</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36766" y="4527933"/>
            <a:ext cx="2970861" cy="1697235"/>
          </a:xfrm>
          <a:prstGeom prst="rect">
            <a:avLst/>
          </a:prstGeom>
          <a:ln>
            <a:solidFill>
              <a:schemeClr val="tx1"/>
            </a:solidFill>
          </a:ln>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0239" y="1133787"/>
            <a:ext cx="2977388" cy="1647489"/>
          </a:xfrm>
          <a:prstGeom prst="rect">
            <a:avLst/>
          </a:prstGeom>
          <a:ln>
            <a:solidFill>
              <a:schemeClr val="tx1"/>
            </a:solidFill>
          </a:ln>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36766" y="2843266"/>
            <a:ext cx="2977388" cy="1622677"/>
          </a:xfrm>
          <a:prstGeom prst="rect">
            <a:avLst/>
          </a:prstGeom>
          <a:ln>
            <a:solidFill>
              <a:schemeClr val="tx1"/>
            </a:solidFill>
          </a:ln>
        </p:spPr>
      </p:pic>
    </p:spTree>
    <p:extLst>
      <p:ext uri="{BB962C8B-B14F-4D97-AF65-F5344CB8AC3E}">
        <p14:creationId xmlns:p14="http://schemas.microsoft.com/office/powerpoint/2010/main" val="3317660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2732" y="234886"/>
            <a:ext cx="7823454" cy="731901"/>
          </a:xfrm>
        </p:spPr>
        <p:txBody>
          <a:bodyPr>
            <a:normAutofit/>
          </a:bodyPr>
          <a:lstStyle/>
          <a:p>
            <a:pPr algn="ctr"/>
            <a:r>
              <a:rPr lang="en-US" dirty="0">
                <a:latin typeface="Georgia" panose="02040502050405020303" pitchFamily="18" charset="0"/>
              </a:rPr>
              <a:t>Workshop Content</a:t>
            </a:r>
          </a:p>
        </p:txBody>
      </p:sp>
      <p:sp>
        <p:nvSpPr>
          <p:cNvPr id="3" name="Content Placeholder 2"/>
          <p:cNvSpPr>
            <a:spLocks noGrp="1"/>
          </p:cNvSpPr>
          <p:nvPr>
            <p:ph idx="1"/>
          </p:nvPr>
        </p:nvSpPr>
        <p:spPr>
          <a:xfrm>
            <a:off x="802386" y="2028825"/>
            <a:ext cx="7543800" cy="3457575"/>
          </a:xfrm>
        </p:spPr>
        <p:txBody>
          <a:bodyPr>
            <a:noAutofit/>
          </a:bodyPr>
          <a:lstStyle/>
          <a:p>
            <a:r>
              <a:rPr lang="en-US" dirty="0">
                <a:latin typeface="Georgia" panose="02040502050405020303" pitchFamily="18" charset="0"/>
              </a:rPr>
              <a:t>Excavation and Trench Basics </a:t>
            </a:r>
          </a:p>
          <a:p>
            <a:r>
              <a:rPr lang="en-US" dirty="0">
                <a:latin typeface="Georgia" panose="02040502050405020303" pitchFamily="18" charset="0"/>
              </a:rPr>
              <a:t>Competent Person Expectations </a:t>
            </a:r>
          </a:p>
          <a:p>
            <a:r>
              <a:rPr lang="en-US" dirty="0">
                <a:latin typeface="Georgia" panose="02040502050405020303" pitchFamily="18" charset="0"/>
              </a:rPr>
              <a:t>Hazard Identification and mitigation</a:t>
            </a:r>
          </a:p>
          <a:p>
            <a:r>
              <a:rPr lang="en-US" dirty="0">
                <a:latin typeface="Georgia" panose="02040502050405020303" pitchFamily="18" charset="0"/>
              </a:rPr>
              <a:t>Competent Person Duties</a:t>
            </a:r>
          </a:p>
          <a:p>
            <a:r>
              <a:rPr lang="en-US" dirty="0">
                <a:latin typeface="Georgia" panose="02040502050405020303" pitchFamily="18" charset="0"/>
              </a:rPr>
              <a:t>Soil Mechanics </a:t>
            </a:r>
          </a:p>
          <a:p>
            <a:r>
              <a:rPr lang="en-US" dirty="0">
                <a:latin typeface="Georgia" panose="02040502050405020303" pitchFamily="18" charset="0"/>
              </a:rPr>
              <a:t>Protective Systems</a:t>
            </a:r>
          </a:p>
          <a:p>
            <a:r>
              <a:rPr lang="en-US" dirty="0">
                <a:latin typeface="Georgia" panose="02040502050405020303" pitchFamily="18" charset="0"/>
              </a:rPr>
              <a:t>Selection of PPE</a:t>
            </a:r>
          </a:p>
        </p:txBody>
      </p:sp>
    </p:spTree>
    <p:extLst>
      <p:ext uri="{BB962C8B-B14F-4D97-AF65-F5344CB8AC3E}">
        <p14:creationId xmlns:p14="http://schemas.microsoft.com/office/powerpoint/2010/main" val="1502781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02387" y="118011"/>
            <a:ext cx="7686706" cy="720832"/>
          </a:xfrm>
        </p:spPr>
        <p:txBody>
          <a:bodyPr/>
          <a:lstStyle/>
          <a:p>
            <a:pPr algn="ctr"/>
            <a:r>
              <a:rPr lang="en-US" dirty="0"/>
              <a:t>OVERVIEW: SOIL MECHANICS</a:t>
            </a:r>
          </a:p>
        </p:txBody>
      </p:sp>
      <p:sp>
        <p:nvSpPr>
          <p:cNvPr id="6" name="Content Placeholder 5"/>
          <p:cNvSpPr>
            <a:spLocks noGrp="1"/>
          </p:cNvSpPr>
          <p:nvPr>
            <p:ph idx="1"/>
          </p:nvPr>
        </p:nvSpPr>
        <p:spPr>
          <a:xfrm>
            <a:off x="279416" y="1638810"/>
            <a:ext cx="5304941" cy="3405831"/>
          </a:xfrm>
        </p:spPr>
        <p:txBody>
          <a:bodyPr>
            <a:normAutofit fontScale="92500" lnSpcReduction="20000"/>
          </a:bodyPr>
          <a:lstStyle/>
          <a:p>
            <a:pPr>
              <a:lnSpc>
                <a:spcPct val="100000"/>
              </a:lnSpc>
            </a:pPr>
            <a:r>
              <a:rPr lang="en-US" sz="1900" b="1" dirty="0">
                <a:latin typeface="+mj-lt"/>
              </a:rPr>
              <a:t>HEAVING OR SQUEEZING-  </a:t>
            </a:r>
            <a:r>
              <a:rPr lang="en-US" sz="1900" dirty="0">
                <a:latin typeface="+mj-lt"/>
              </a:rPr>
              <a:t>Bottom heaving or squeezing is caused by the downward pressure created by the weight of adjoining soil. This pressure causes a bulge in the bottom of the cut. Heaving and squeezing can occur </a:t>
            </a:r>
            <a:r>
              <a:rPr lang="en-US" sz="1900" i="1" dirty="0">
                <a:latin typeface="+mj-lt"/>
              </a:rPr>
              <a:t>even </a:t>
            </a:r>
            <a:r>
              <a:rPr lang="en-US" sz="1900" dirty="0">
                <a:latin typeface="+mj-lt"/>
              </a:rPr>
              <a:t>when shoring or shielding has been properly installed.</a:t>
            </a:r>
          </a:p>
          <a:p>
            <a:pPr>
              <a:lnSpc>
                <a:spcPct val="100000"/>
              </a:lnSpc>
            </a:pPr>
            <a:endParaRPr lang="en-US" sz="1900" dirty="0">
              <a:latin typeface="+mj-lt"/>
            </a:endParaRPr>
          </a:p>
          <a:p>
            <a:pPr>
              <a:lnSpc>
                <a:spcPct val="100000"/>
              </a:lnSpc>
            </a:pPr>
            <a:endParaRPr lang="en-US" sz="1900" dirty="0">
              <a:latin typeface="+mj-lt"/>
            </a:endParaRPr>
          </a:p>
          <a:p>
            <a:pPr>
              <a:lnSpc>
                <a:spcPct val="100000"/>
              </a:lnSpc>
            </a:pPr>
            <a:r>
              <a:rPr lang="en-US" sz="1900" b="1" dirty="0">
                <a:latin typeface="+mj-lt"/>
              </a:rPr>
              <a:t>BOILING </a:t>
            </a:r>
            <a:r>
              <a:rPr lang="en-US" sz="1900" dirty="0">
                <a:latin typeface="+mj-lt"/>
              </a:rPr>
              <a:t>is evidenced by an upward water flow into the bottom of the cut. A high water table is one of the causes of boiling. Boiling produces a "quick“ condition in the bottom of the cut, and can occur even when shoring or trench boxes are used.</a:t>
            </a:r>
          </a:p>
          <a:p>
            <a:endParaRPr lang="en-US" dirty="0">
              <a:latin typeface="+mj-lt"/>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22576" y="1234416"/>
            <a:ext cx="3012141" cy="2261468"/>
          </a:xfrm>
          <a:prstGeom prst="rect">
            <a:avLst/>
          </a:prstGeom>
          <a:ln>
            <a:solidFill>
              <a:schemeClr val="tx1"/>
            </a:solidFill>
          </a:ln>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0574" y="3765176"/>
            <a:ext cx="3193233" cy="2017059"/>
          </a:xfrm>
          <a:prstGeom prst="rect">
            <a:avLst/>
          </a:prstGeom>
          <a:ln>
            <a:solidFill>
              <a:schemeClr val="tx1"/>
            </a:solidFill>
          </a:ln>
        </p:spPr>
      </p:pic>
    </p:spTree>
    <p:extLst>
      <p:ext uri="{BB962C8B-B14F-4D97-AF65-F5344CB8AC3E}">
        <p14:creationId xmlns:p14="http://schemas.microsoft.com/office/powerpoint/2010/main" val="11354831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2386" y="143522"/>
            <a:ext cx="7649636" cy="763460"/>
          </a:xfrm>
        </p:spPr>
        <p:txBody>
          <a:bodyPr/>
          <a:lstStyle/>
          <a:p>
            <a:pPr algn="ctr"/>
            <a:r>
              <a:rPr lang="en-US" dirty="0"/>
              <a:t>OVERVIEW: SOIL MECHANICS</a:t>
            </a:r>
          </a:p>
        </p:txBody>
      </p:sp>
      <p:sp>
        <p:nvSpPr>
          <p:cNvPr id="3" name="Content Placeholder 2"/>
          <p:cNvSpPr>
            <a:spLocks noGrp="1"/>
          </p:cNvSpPr>
          <p:nvPr>
            <p:ph idx="1"/>
          </p:nvPr>
        </p:nvSpPr>
        <p:spPr>
          <a:xfrm>
            <a:off x="671702" y="997001"/>
            <a:ext cx="5200789" cy="3424367"/>
          </a:xfrm>
        </p:spPr>
        <p:txBody>
          <a:bodyPr>
            <a:noAutofit/>
          </a:bodyPr>
          <a:lstStyle/>
          <a:p>
            <a:pPr>
              <a:lnSpc>
                <a:spcPct val="100000"/>
              </a:lnSpc>
            </a:pPr>
            <a:r>
              <a:rPr lang="en-US" sz="2000" b="1" dirty="0">
                <a:latin typeface="+mj-lt"/>
              </a:rPr>
              <a:t>TEMPORARY SPOIL- </a:t>
            </a:r>
          </a:p>
          <a:p>
            <a:pPr lvl="1">
              <a:lnSpc>
                <a:spcPct val="100000"/>
              </a:lnSpc>
            </a:pPr>
            <a:r>
              <a:rPr lang="en-US" sz="2000" dirty="0">
                <a:latin typeface="+mj-lt"/>
              </a:rPr>
              <a:t>Should be 1m (3.3 ft.) but must be </a:t>
            </a:r>
            <a:r>
              <a:rPr lang="en-US" sz="2000" u="sng" dirty="0">
                <a:latin typeface="+mj-lt"/>
              </a:rPr>
              <a:t>no closer </a:t>
            </a:r>
            <a:r>
              <a:rPr lang="en-US" sz="2000" dirty="0">
                <a:latin typeface="+mj-lt"/>
              </a:rPr>
              <a:t>than 2 ft (0.61 m) from the surface edge of the excavation, measured from the nearest base of the spoil to the cut. This distance </a:t>
            </a:r>
            <a:r>
              <a:rPr lang="en-US" sz="2000" u="sng" dirty="0">
                <a:latin typeface="+mj-lt"/>
              </a:rPr>
              <a:t>should not </a:t>
            </a:r>
            <a:r>
              <a:rPr lang="en-US" sz="2000" dirty="0">
                <a:latin typeface="+mj-lt"/>
              </a:rPr>
              <a:t>be measured from the crown of the spoil deposit. </a:t>
            </a:r>
          </a:p>
          <a:p>
            <a:pPr lvl="1">
              <a:lnSpc>
                <a:spcPct val="100000"/>
              </a:lnSpc>
            </a:pPr>
            <a:r>
              <a:rPr lang="en-US" sz="2000" dirty="0">
                <a:latin typeface="+mj-lt"/>
              </a:rPr>
              <a:t>This distance requirement ensures that loose rock or soil from the temporary spoil will not fall on employees in the trench. </a:t>
            </a:r>
          </a:p>
          <a:p>
            <a:pPr lvl="1">
              <a:lnSpc>
                <a:spcPct val="100000"/>
              </a:lnSpc>
            </a:pPr>
            <a:r>
              <a:rPr lang="en-US" sz="2000" dirty="0">
                <a:latin typeface="+mj-lt"/>
              </a:rPr>
              <a:t>Spoil should be placed so that it channels rainwater and other run-off water </a:t>
            </a:r>
            <a:r>
              <a:rPr lang="en-US" sz="2000" b="1" dirty="0">
                <a:latin typeface="+mj-lt"/>
              </a:rPr>
              <a:t>away</a:t>
            </a:r>
            <a:r>
              <a:rPr lang="en-US" sz="2000" dirty="0">
                <a:latin typeface="+mj-lt"/>
              </a:rPr>
              <a:t> from the excavation. </a:t>
            </a:r>
          </a:p>
          <a:p>
            <a:pPr lvl="1">
              <a:lnSpc>
                <a:spcPct val="100000"/>
              </a:lnSpc>
            </a:pPr>
            <a:r>
              <a:rPr lang="en-US" sz="2000" dirty="0">
                <a:latin typeface="+mj-lt"/>
              </a:rPr>
              <a:t>Spoil should be placed so that it </a:t>
            </a:r>
            <a:r>
              <a:rPr lang="en-US" sz="2000" u="sng" dirty="0">
                <a:latin typeface="+mj-lt"/>
              </a:rPr>
              <a:t>cannot</a:t>
            </a:r>
            <a:r>
              <a:rPr lang="en-US" sz="2000" dirty="0">
                <a:latin typeface="+mj-lt"/>
              </a:rPr>
              <a:t> accidentally run, slide, or fall back into the excavation.</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52995" y="1225016"/>
            <a:ext cx="2793206" cy="1028700"/>
          </a:xfrm>
          <a:prstGeom prst="rect">
            <a:avLst/>
          </a:prstGeom>
          <a:ln>
            <a:solidFill>
              <a:schemeClr val="tx1"/>
            </a:solidFill>
          </a:ln>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60138" y="2793991"/>
            <a:ext cx="2786063" cy="1385888"/>
          </a:xfrm>
          <a:prstGeom prst="rect">
            <a:avLst/>
          </a:prstGeom>
          <a:ln>
            <a:solidFill>
              <a:schemeClr val="tx1"/>
            </a:solidFill>
          </a:ln>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82989" y="4720155"/>
            <a:ext cx="2933216" cy="1491052"/>
          </a:xfrm>
          <a:prstGeom prst="rect">
            <a:avLst/>
          </a:prstGeom>
          <a:ln>
            <a:solidFill>
              <a:schemeClr val="tx1"/>
            </a:solidFill>
          </a:ln>
        </p:spPr>
      </p:pic>
    </p:spTree>
    <p:extLst>
      <p:ext uri="{BB962C8B-B14F-4D97-AF65-F5344CB8AC3E}">
        <p14:creationId xmlns:p14="http://schemas.microsoft.com/office/powerpoint/2010/main" val="37344076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8979" y="152410"/>
            <a:ext cx="7677438" cy="869113"/>
          </a:xfrm>
        </p:spPr>
        <p:txBody>
          <a:bodyPr/>
          <a:lstStyle/>
          <a:p>
            <a:r>
              <a:rPr lang="en-US" dirty="0"/>
              <a:t>OVERVIEW: SOIL MECHANICS</a:t>
            </a:r>
          </a:p>
        </p:txBody>
      </p:sp>
      <p:sp>
        <p:nvSpPr>
          <p:cNvPr id="3" name="Content Placeholder 2"/>
          <p:cNvSpPr>
            <a:spLocks noGrp="1"/>
          </p:cNvSpPr>
          <p:nvPr>
            <p:ph idx="1"/>
          </p:nvPr>
        </p:nvSpPr>
        <p:spPr>
          <a:xfrm>
            <a:off x="800099" y="1207030"/>
            <a:ext cx="8016317" cy="2827088"/>
          </a:xfrm>
        </p:spPr>
        <p:txBody>
          <a:bodyPr>
            <a:noAutofit/>
          </a:bodyPr>
          <a:lstStyle/>
          <a:p>
            <a:pPr>
              <a:lnSpc>
                <a:spcPct val="100000"/>
              </a:lnSpc>
            </a:pPr>
            <a:r>
              <a:rPr lang="en-US" sz="2000" b="1" dirty="0">
                <a:latin typeface="+mj-lt"/>
              </a:rPr>
              <a:t>PERMANENT SPOIL </a:t>
            </a:r>
          </a:p>
          <a:p>
            <a:pPr lvl="1">
              <a:lnSpc>
                <a:spcPct val="100000"/>
              </a:lnSpc>
            </a:pPr>
            <a:r>
              <a:rPr lang="en-US" sz="2000" dirty="0">
                <a:latin typeface="+mj-lt"/>
              </a:rPr>
              <a:t>Should be placed at some distance from the excavation. Permanent spoil is often created where underpasses are built or utilities are buried. </a:t>
            </a:r>
          </a:p>
          <a:p>
            <a:pPr lvl="1">
              <a:lnSpc>
                <a:spcPct val="100000"/>
              </a:lnSpc>
            </a:pPr>
            <a:r>
              <a:rPr lang="en-US" sz="2000" dirty="0">
                <a:latin typeface="+mj-lt"/>
              </a:rPr>
              <a:t>The improper placement of permanent spoil, i.e. insufficient distance from the working excavation, can cause an excavation to be out of compliance with the requirement for a particular excavation. </a:t>
            </a:r>
          </a:p>
          <a:p>
            <a:pPr lvl="1">
              <a:lnSpc>
                <a:spcPct val="100000"/>
              </a:lnSpc>
            </a:pPr>
            <a:r>
              <a:rPr lang="en-US" sz="2000" dirty="0">
                <a:latin typeface="+mj-lt"/>
              </a:rPr>
              <a:t>This can usually be determined through visual observation. Permanent spoil can change undisturbed soil to disturbed soil and dramatically alter slope requirements.</a:t>
            </a:r>
          </a:p>
        </p:txBody>
      </p:sp>
      <p:pic>
        <p:nvPicPr>
          <p:cNvPr id="4" name="Picture 3"/>
          <p:cNvPicPr>
            <a:picLocks noChangeAspect="1"/>
          </p:cNvPicPr>
          <p:nvPr/>
        </p:nvPicPr>
        <p:blipFill>
          <a:blip r:embed="rId2"/>
          <a:stretch>
            <a:fillRect/>
          </a:stretch>
        </p:blipFill>
        <p:spPr>
          <a:xfrm>
            <a:off x="2998630" y="4534409"/>
            <a:ext cx="3392528" cy="1729649"/>
          </a:xfrm>
          <a:prstGeom prst="rect">
            <a:avLst/>
          </a:prstGeom>
        </p:spPr>
      </p:pic>
    </p:spTree>
    <p:extLst>
      <p:ext uri="{BB962C8B-B14F-4D97-AF65-F5344CB8AC3E}">
        <p14:creationId xmlns:p14="http://schemas.microsoft.com/office/powerpoint/2010/main" val="188141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0100" y="109433"/>
            <a:ext cx="7543800" cy="784393"/>
          </a:xfrm>
        </p:spPr>
        <p:txBody>
          <a:bodyPr/>
          <a:lstStyle/>
          <a:p>
            <a:pPr algn="ctr"/>
            <a:r>
              <a:rPr lang="en-US" dirty="0"/>
              <a:t>Protective Systems </a:t>
            </a:r>
          </a:p>
        </p:txBody>
      </p:sp>
      <p:sp>
        <p:nvSpPr>
          <p:cNvPr id="8" name="Content Placeholder 7"/>
          <p:cNvSpPr>
            <a:spLocks noGrp="1"/>
          </p:cNvSpPr>
          <p:nvPr>
            <p:ph idx="1"/>
          </p:nvPr>
        </p:nvSpPr>
        <p:spPr>
          <a:xfrm>
            <a:off x="93724" y="1284579"/>
            <a:ext cx="5701957" cy="4395774"/>
          </a:xfrm>
        </p:spPr>
        <p:txBody>
          <a:bodyPr>
            <a:normAutofit fontScale="70000" lnSpcReduction="20000"/>
          </a:bodyPr>
          <a:lstStyle/>
          <a:p>
            <a:r>
              <a:rPr lang="en-US" sz="2900" dirty="0">
                <a:latin typeface="+mj-lt"/>
              </a:rPr>
              <a:t>The basic methods for protection from cave-ins are:</a:t>
            </a:r>
          </a:p>
          <a:p>
            <a:pPr lvl="1"/>
            <a:r>
              <a:rPr lang="en-US" sz="2900" dirty="0">
                <a:latin typeface="+mj-lt"/>
              </a:rPr>
              <a:t> </a:t>
            </a:r>
            <a:r>
              <a:rPr lang="en-US" sz="2900" b="1" dirty="0">
                <a:latin typeface="+mj-lt"/>
              </a:rPr>
              <a:t>Sloping</a:t>
            </a:r>
            <a:endParaRPr lang="en-US" sz="2900" i="1" dirty="0">
              <a:latin typeface="+mj-lt"/>
            </a:endParaRPr>
          </a:p>
          <a:p>
            <a:pPr lvl="1"/>
            <a:r>
              <a:rPr lang="en-US" sz="2900" b="1" dirty="0">
                <a:latin typeface="+mj-lt"/>
              </a:rPr>
              <a:t>Benching</a:t>
            </a:r>
            <a:endParaRPr lang="en-US" sz="2900" i="1" dirty="0">
              <a:latin typeface="+mj-lt"/>
            </a:endParaRPr>
          </a:p>
          <a:p>
            <a:pPr lvl="1"/>
            <a:r>
              <a:rPr lang="en-US" sz="2900" b="1" dirty="0">
                <a:latin typeface="+mj-lt"/>
              </a:rPr>
              <a:t>Shoring</a:t>
            </a:r>
            <a:endParaRPr lang="en-US" sz="2900" dirty="0">
              <a:latin typeface="+mj-lt"/>
            </a:endParaRPr>
          </a:p>
          <a:p>
            <a:pPr lvl="1"/>
            <a:r>
              <a:rPr lang="en-US" sz="2900" b="1" dirty="0">
                <a:latin typeface="+mj-lt"/>
              </a:rPr>
              <a:t>Shielding</a:t>
            </a:r>
            <a:r>
              <a:rPr lang="en-US" sz="2900" dirty="0">
                <a:latin typeface="+mj-lt"/>
              </a:rPr>
              <a:t> </a:t>
            </a:r>
          </a:p>
          <a:p>
            <a:pPr lvl="1"/>
            <a:endParaRPr lang="en-US" sz="2900" dirty="0">
              <a:latin typeface="+mj-lt"/>
            </a:endParaRPr>
          </a:p>
          <a:p>
            <a:pPr marL="205740" lvl="1" indent="0">
              <a:buNone/>
            </a:pPr>
            <a:r>
              <a:rPr lang="en-US" sz="2900" dirty="0">
                <a:latin typeface="+mj-lt"/>
              </a:rPr>
              <a:t>The method you should use depends on factors such as soil type and water content, excavation depth and width, the nature of the work, and nearby activities that could increase the risk of a cave-in. </a:t>
            </a:r>
            <a:r>
              <a:rPr lang="en-US" sz="2900" b="1" dirty="0">
                <a:latin typeface="+mj-lt"/>
              </a:rPr>
              <a:t>The competent person has the responsibility for considering these factors and for determining the appropriate protective system. </a:t>
            </a:r>
          </a:p>
          <a:p>
            <a:pPr marL="0" indent="0" algn="ctr">
              <a:buNone/>
            </a:pPr>
            <a:r>
              <a:rPr lang="en-US" sz="2900" b="1" dirty="0">
                <a:solidFill>
                  <a:srgbClr val="FF0000"/>
                </a:solidFill>
                <a:latin typeface="+mj-lt"/>
              </a:rPr>
              <a:t>A </a:t>
            </a:r>
            <a:r>
              <a:rPr lang="en-US" sz="2900" b="1" i="1" dirty="0">
                <a:solidFill>
                  <a:srgbClr val="FF0000"/>
                </a:solidFill>
                <a:latin typeface="+mj-lt"/>
              </a:rPr>
              <a:t>registered professional engineer </a:t>
            </a:r>
            <a:r>
              <a:rPr lang="en-US" sz="2900" b="1" dirty="0">
                <a:solidFill>
                  <a:srgbClr val="FF0000"/>
                </a:solidFill>
                <a:latin typeface="+mj-lt"/>
              </a:rPr>
              <a:t>must design protective systems for all excavations that are more than 20 feet deep.</a:t>
            </a:r>
            <a:r>
              <a:rPr lang="en-US" sz="2900" dirty="0">
                <a:latin typeface="+mj-lt"/>
              </a:rPr>
              <a:t> </a:t>
            </a:r>
          </a:p>
          <a:p>
            <a:endParaRPr lang="en-US" sz="1800" dirty="0">
              <a:latin typeface="+mj-lt"/>
            </a:endParaRPr>
          </a:p>
          <a:p>
            <a:endParaRPr lang="en-US" sz="1800" dirty="0">
              <a:latin typeface="+mj-lt"/>
            </a:endParaRPr>
          </a:p>
        </p:txBody>
      </p:sp>
      <p:pic>
        <p:nvPicPr>
          <p:cNvPr id="4" name="Picture 3"/>
          <p:cNvPicPr>
            <a:picLocks noChangeAspect="1"/>
          </p:cNvPicPr>
          <p:nvPr/>
        </p:nvPicPr>
        <p:blipFill>
          <a:blip r:embed="rId3"/>
          <a:stretch>
            <a:fillRect/>
          </a:stretch>
        </p:blipFill>
        <p:spPr>
          <a:xfrm>
            <a:off x="6150092" y="996362"/>
            <a:ext cx="2077584" cy="1705671"/>
          </a:xfrm>
          <a:prstGeom prst="rect">
            <a:avLst/>
          </a:prstGeom>
          <a:ln>
            <a:solidFill>
              <a:schemeClr val="tx1"/>
            </a:solidFill>
          </a:ln>
        </p:spPr>
      </p:pic>
      <p:pic>
        <p:nvPicPr>
          <p:cNvPr id="6" name="Picture 5"/>
          <p:cNvPicPr>
            <a:picLocks noChangeAspect="1"/>
          </p:cNvPicPr>
          <p:nvPr/>
        </p:nvPicPr>
        <p:blipFill>
          <a:blip r:embed="rId4">
            <a:extLst>
              <a:ext uri="{BEBA8EAE-BF5A-486C-A8C5-ECC9F3942E4B}">
                <a14:imgProps xmlns:a14="http://schemas.microsoft.com/office/drawing/2010/main">
                  <a14:imgLayer r:embed="rId5">
                    <a14:imgEffect>
                      <a14:sharpenSoften amount="37000"/>
                    </a14:imgEffect>
                  </a14:imgLayer>
                </a14:imgProps>
              </a:ext>
            </a:extLst>
          </a:blip>
          <a:stretch>
            <a:fillRect/>
          </a:stretch>
        </p:blipFill>
        <p:spPr>
          <a:xfrm>
            <a:off x="6020752" y="4510242"/>
            <a:ext cx="2700715" cy="1836200"/>
          </a:xfrm>
          <a:prstGeom prst="rect">
            <a:avLst/>
          </a:prstGeom>
          <a:ln>
            <a:solidFill>
              <a:schemeClr val="tx1"/>
            </a:solidFill>
          </a:ln>
        </p:spPr>
      </p:pic>
      <p:pic>
        <p:nvPicPr>
          <p:cNvPr id="9" name="Picture 8"/>
          <p:cNvPicPr>
            <a:picLocks noChangeAspect="1"/>
          </p:cNvPicPr>
          <p:nvPr/>
        </p:nvPicPr>
        <p:blipFill>
          <a:blip r:embed="rId6"/>
          <a:stretch>
            <a:fillRect/>
          </a:stretch>
        </p:blipFill>
        <p:spPr>
          <a:xfrm>
            <a:off x="6175391" y="2847847"/>
            <a:ext cx="2026987" cy="1521829"/>
          </a:xfrm>
          <a:prstGeom prst="rect">
            <a:avLst/>
          </a:prstGeom>
          <a:ln>
            <a:solidFill>
              <a:schemeClr val="tx1"/>
            </a:solidFill>
          </a:ln>
        </p:spPr>
      </p:pic>
    </p:spTree>
    <p:extLst>
      <p:ext uri="{BB962C8B-B14F-4D97-AF65-F5344CB8AC3E}">
        <p14:creationId xmlns:p14="http://schemas.microsoft.com/office/powerpoint/2010/main" val="1665415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0100" y="0"/>
            <a:ext cx="7543800" cy="609620"/>
          </a:xfrm>
        </p:spPr>
        <p:txBody>
          <a:bodyPr>
            <a:normAutofit fontScale="90000"/>
          </a:bodyPr>
          <a:lstStyle/>
          <a:p>
            <a:pPr algn="ctr"/>
            <a:r>
              <a:rPr lang="en-US" dirty="0"/>
              <a:t>Protective Systems - Sloping</a:t>
            </a:r>
          </a:p>
        </p:txBody>
      </p:sp>
      <p:sp>
        <p:nvSpPr>
          <p:cNvPr id="3" name="Rectangle 2"/>
          <p:cNvSpPr/>
          <p:nvPr/>
        </p:nvSpPr>
        <p:spPr>
          <a:xfrm>
            <a:off x="0" y="1104203"/>
            <a:ext cx="5110322" cy="4401205"/>
          </a:xfrm>
          <a:prstGeom prst="rect">
            <a:avLst/>
          </a:prstGeom>
        </p:spPr>
        <p:txBody>
          <a:bodyPr wrap="square">
            <a:spAutoFit/>
          </a:bodyPr>
          <a:lstStyle/>
          <a:p>
            <a:r>
              <a:rPr lang="en-US" sz="2000" b="1" dirty="0">
                <a:latin typeface="+mj-lt"/>
              </a:rPr>
              <a:t>Sloping and benching </a:t>
            </a:r>
            <a:r>
              <a:rPr lang="en-US" sz="2000" dirty="0">
                <a:latin typeface="+mj-lt"/>
              </a:rPr>
              <a:t>provide protection by removing material from the face of an excavation at an angle to its floor; in general, the flatter the angle, the greater the protection. </a:t>
            </a:r>
          </a:p>
          <a:p>
            <a:endParaRPr lang="en-US" sz="2000" dirty="0">
              <a:latin typeface="+mj-lt"/>
            </a:endParaRPr>
          </a:p>
          <a:p>
            <a:r>
              <a:rPr lang="en-US" sz="2000" i="1" dirty="0">
                <a:latin typeface="+mj-lt"/>
              </a:rPr>
              <a:t>Rain, vibration, and pressure from heavy equipment </a:t>
            </a:r>
            <a:r>
              <a:rPr lang="en-US" sz="2000" i="1" u="sng" dirty="0">
                <a:latin typeface="+mj-lt"/>
              </a:rPr>
              <a:t>can make soil unstable and increase the risk of a cave-in</a:t>
            </a:r>
            <a:r>
              <a:rPr lang="en-US" sz="2000" i="1" dirty="0">
                <a:latin typeface="+mj-lt"/>
              </a:rPr>
              <a:t>. </a:t>
            </a:r>
          </a:p>
          <a:p>
            <a:pPr algn="ctr"/>
            <a:endParaRPr lang="en-US" sz="2000" i="1" dirty="0">
              <a:latin typeface="+mj-lt"/>
            </a:endParaRPr>
          </a:p>
          <a:p>
            <a:pPr algn="ctr"/>
            <a:endParaRPr lang="en-US" sz="2000" i="1" dirty="0">
              <a:latin typeface="+mj-lt"/>
            </a:endParaRPr>
          </a:p>
          <a:p>
            <a:pPr algn="ctr"/>
            <a:endParaRPr lang="en-US" sz="2000" i="1" dirty="0">
              <a:latin typeface="+mj-lt"/>
            </a:endParaRPr>
          </a:p>
          <a:p>
            <a:pPr algn="ctr"/>
            <a:r>
              <a:rPr lang="en-US" sz="2000" b="1" i="1" dirty="0">
                <a:solidFill>
                  <a:srgbClr val="FF0000"/>
                </a:solidFill>
                <a:latin typeface="+mj-lt"/>
              </a:rPr>
              <a:t>A registered professional engineer must determine the angle of slopes in excavations that are deeper than 20 feet.</a:t>
            </a:r>
          </a:p>
        </p:txBody>
      </p:sp>
      <p:pic>
        <p:nvPicPr>
          <p:cNvPr id="9" name="Content Placeholder 8"/>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311588" y="4386612"/>
            <a:ext cx="3699686" cy="1862936"/>
          </a:xfrm>
          <a:ln>
            <a:solidFill>
              <a:schemeClr val="tx1"/>
            </a:solidFill>
          </a:ln>
        </p:spPr>
      </p:pic>
      <p:pic>
        <p:nvPicPr>
          <p:cNvPr id="10" name="Picture 9"/>
          <p:cNvPicPr>
            <a:picLocks noChangeAspect="1"/>
          </p:cNvPicPr>
          <p:nvPr/>
        </p:nvPicPr>
        <p:blipFill>
          <a:blip r:embed="rId4"/>
          <a:stretch>
            <a:fillRect/>
          </a:stretch>
        </p:blipFill>
        <p:spPr>
          <a:xfrm>
            <a:off x="5311588" y="884169"/>
            <a:ext cx="2890953" cy="3227894"/>
          </a:xfrm>
          <a:prstGeom prst="rect">
            <a:avLst/>
          </a:prstGeom>
          <a:ln>
            <a:solidFill>
              <a:schemeClr val="tx1"/>
            </a:solidFill>
          </a:ln>
        </p:spPr>
      </p:pic>
    </p:spTree>
    <p:extLst>
      <p:ext uri="{BB962C8B-B14F-4D97-AF65-F5344CB8AC3E}">
        <p14:creationId xmlns:p14="http://schemas.microsoft.com/office/powerpoint/2010/main" val="463334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0100" y="45891"/>
            <a:ext cx="7543800" cy="684203"/>
          </a:xfrm>
        </p:spPr>
        <p:txBody>
          <a:bodyPr>
            <a:normAutofit fontScale="90000"/>
          </a:bodyPr>
          <a:lstStyle/>
          <a:p>
            <a:pPr algn="ctr"/>
            <a:r>
              <a:rPr lang="en-US" dirty="0"/>
              <a:t>Protective Systems-Benching</a:t>
            </a:r>
          </a:p>
        </p:txBody>
      </p:sp>
      <p:sp>
        <p:nvSpPr>
          <p:cNvPr id="3" name="Rectangle 2"/>
          <p:cNvSpPr/>
          <p:nvPr/>
        </p:nvSpPr>
        <p:spPr>
          <a:xfrm>
            <a:off x="103139" y="1181986"/>
            <a:ext cx="5080421" cy="923330"/>
          </a:xfrm>
          <a:prstGeom prst="rect">
            <a:avLst/>
          </a:prstGeom>
        </p:spPr>
        <p:txBody>
          <a:bodyPr wrap="square">
            <a:spAutoFit/>
          </a:bodyPr>
          <a:lstStyle/>
          <a:p>
            <a:r>
              <a:rPr lang="en-US" dirty="0">
                <a:latin typeface="+mj-lt"/>
              </a:rPr>
              <a:t>Benches are cuts in the slope that give it a stair-step appearance. There are two types of benches: simple and multiple. </a:t>
            </a:r>
          </a:p>
        </p:txBody>
      </p:sp>
      <p:sp>
        <p:nvSpPr>
          <p:cNvPr id="6" name="Rectangle 5"/>
          <p:cNvSpPr/>
          <p:nvPr/>
        </p:nvSpPr>
        <p:spPr>
          <a:xfrm>
            <a:off x="602132" y="2188479"/>
            <a:ext cx="4911380" cy="3970318"/>
          </a:xfrm>
          <a:prstGeom prst="rect">
            <a:avLst/>
          </a:prstGeom>
        </p:spPr>
        <p:txBody>
          <a:bodyPr wrap="square">
            <a:spAutoFit/>
          </a:bodyPr>
          <a:lstStyle/>
          <a:p>
            <a:pPr marL="214313" indent="-214313">
              <a:buFont typeface="Arial" panose="020B0604020202020204" pitchFamily="34" charset="0"/>
              <a:buChar char="•"/>
            </a:pPr>
            <a:r>
              <a:rPr lang="en-US" dirty="0">
                <a:solidFill>
                  <a:srgbClr val="202020"/>
                </a:solidFill>
                <a:latin typeface="+mj-lt"/>
              </a:rPr>
              <a:t>As a general rule, </a:t>
            </a:r>
            <a:r>
              <a:rPr lang="en-US" u="sng" dirty="0">
                <a:solidFill>
                  <a:srgbClr val="202020"/>
                </a:solidFill>
                <a:latin typeface="+mj-lt"/>
              </a:rPr>
              <a:t>the bottom vertical height of the trench must not exceed 4 ft (1.2 m) for the first bench. </a:t>
            </a:r>
          </a:p>
          <a:p>
            <a:pPr marL="214313" indent="-214313">
              <a:buFont typeface="Arial" panose="020B0604020202020204" pitchFamily="34" charset="0"/>
              <a:buChar char="•"/>
            </a:pPr>
            <a:r>
              <a:rPr lang="en-US" dirty="0">
                <a:solidFill>
                  <a:srgbClr val="202020"/>
                </a:solidFill>
                <a:latin typeface="+mj-lt"/>
              </a:rPr>
              <a:t>Subsequent benches may be up to a </a:t>
            </a:r>
            <a:r>
              <a:rPr lang="en-US" u="sng" dirty="0">
                <a:solidFill>
                  <a:srgbClr val="202020"/>
                </a:solidFill>
                <a:latin typeface="+mj-lt"/>
              </a:rPr>
              <a:t>maximum</a:t>
            </a:r>
            <a:r>
              <a:rPr lang="en-US" dirty="0">
                <a:solidFill>
                  <a:srgbClr val="202020"/>
                </a:solidFill>
                <a:latin typeface="+mj-lt"/>
              </a:rPr>
              <a:t> of 5 ft (1.5 m) vertical in:</a:t>
            </a:r>
          </a:p>
          <a:p>
            <a:pPr marL="557213" lvl="1" indent="-214313">
              <a:buFont typeface="Arial" panose="020B0604020202020204" pitchFamily="34" charset="0"/>
              <a:buChar char="•"/>
            </a:pPr>
            <a:r>
              <a:rPr lang="en-US" dirty="0">
                <a:solidFill>
                  <a:srgbClr val="202020"/>
                </a:solidFill>
                <a:latin typeface="+mj-lt"/>
              </a:rPr>
              <a:t>Type A soil and 4 ft (1.2 m) </a:t>
            </a:r>
          </a:p>
          <a:p>
            <a:pPr marL="557213" lvl="1" indent="-214313">
              <a:buFont typeface="Arial" panose="020B0604020202020204" pitchFamily="34" charset="0"/>
              <a:buChar char="•"/>
            </a:pPr>
            <a:r>
              <a:rPr lang="en-US" dirty="0">
                <a:solidFill>
                  <a:srgbClr val="202020"/>
                </a:solidFill>
                <a:latin typeface="+mj-lt"/>
              </a:rPr>
              <a:t>Type B soil to a total trench depth of 20 ft (6.0 m). </a:t>
            </a:r>
          </a:p>
          <a:p>
            <a:endParaRPr lang="en-US" dirty="0">
              <a:solidFill>
                <a:srgbClr val="202020"/>
              </a:solidFill>
              <a:latin typeface="+mj-lt"/>
            </a:endParaRPr>
          </a:p>
          <a:p>
            <a:r>
              <a:rPr lang="en-US" dirty="0">
                <a:solidFill>
                  <a:srgbClr val="202020"/>
                </a:solidFill>
                <a:latin typeface="+mj-lt"/>
              </a:rPr>
              <a:t>Note: All subsequent benches </a:t>
            </a:r>
            <a:r>
              <a:rPr lang="en-US" b="1" dirty="0">
                <a:solidFill>
                  <a:srgbClr val="202020"/>
                </a:solidFill>
                <a:latin typeface="+mj-lt"/>
              </a:rPr>
              <a:t>must</a:t>
            </a:r>
            <a:r>
              <a:rPr lang="en-US" dirty="0">
                <a:solidFill>
                  <a:srgbClr val="202020"/>
                </a:solidFill>
                <a:latin typeface="+mj-lt"/>
              </a:rPr>
              <a:t> be below the maximum allowable slope for that soil type. </a:t>
            </a:r>
          </a:p>
          <a:p>
            <a:endParaRPr lang="en-US" dirty="0">
              <a:solidFill>
                <a:srgbClr val="202020"/>
              </a:solidFill>
              <a:latin typeface="+mj-lt"/>
            </a:endParaRPr>
          </a:p>
          <a:p>
            <a:pPr algn="ctr"/>
            <a:r>
              <a:rPr lang="en-US" dirty="0">
                <a:solidFill>
                  <a:srgbClr val="FF0000"/>
                </a:solidFill>
                <a:latin typeface="+mj-lt"/>
              </a:rPr>
              <a:t>For Type B soil the trench excavation is permitted in cohesive soil only.</a:t>
            </a:r>
          </a:p>
        </p:txBody>
      </p:sp>
      <p:pic>
        <p:nvPicPr>
          <p:cNvPr id="8" name="Content Placeholder 7"/>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513512" y="1483788"/>
            <a:ext cx="3537860" cy="1768930"/>
          </a:xfrm>
          <a:ln>
            <a:solidFill>
              <a:schemeClr val="tx1"/>
            </a:solidFill>
          </a:ln>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13512" y="3605282"/>
            <a:ext cx="3537860" cy="1768930"/>
          </a:xfrm>
          <a:prstGeom prst="rect">
            <a:avLst/>
          </a:prstGeom>
          <a:ln>
            <a:solidFill>
              <a:schemeClr val="tx1"/>
            </a:solidFill>
          </a:ln>
        </p:spPr>
      </p:pic>
    </p:spTree>
    <p:extLst>
      <p:ext uri="{BB962C8B-B14F-4D97-AF65-F5344CB8AC3E}">
        <p14:creationId xmlns:p14="http://schemas.microsoft.com/office/powerpoint/2010/main" val="1511893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a:t>SAFETY NOTES:</a:t>
            </a:r>
            <a:br>
              <a:rPr lang="en-US" dirty="0"/>
            </a:br>
            <a:r>
              <a:rPr lang="en-US" dirty="0"/>
              <a:t>Sloped or Benched Excavations</a:t>
            </a:r>
          </a:p>
        </p:txBody>
      </p:sp>
      <p:pic>
        <p:nvPicPr>
          <p:cNvPr id="4" name="Content Placeholder 3"/>
          <p:cNvPicPr>
            <a:picLocks noGrp="1" noChangeAspect="1"/>
          </p:cNvPicPr>
          <p:nvPr>
            <p:ph idx="1"/>
          </p:nvPr>
        </p:nvPicPr>
        <p:blipFill>
          <a:blip r:embed="rId2"/>
          <a:stretch>
            <a:fillRect/>
          </a:stretch>
        </p:blipFill>
        <p:spPr>
          <a:xfrm>
            <a:off x="5027433" y="3403904"/>
            <a:ext cx="3967160" cy="2984224"/>
          </a:xfrm>
          <a:prstGeom prst="rect">
            <a:avLst/>
          </a:prstGeom>
        </p:spPr>
      </p:pic>
      <p:sp>
        <p:nvSpPr>
          <p:cNvPr id="6" name="Rectangle 5"/>
          <p:cNvSpPr/>
          <p:nvPr/>
        </p:nvSpPr>
        <p:spPr>
          <a:xfrm>
            <a:off x="802387" y="2548584"/>
            <a:ext cx="7543801" cy="923330"/>
          </a:xfrm>
          <a:prstGeom prst="rect">
            <a:avLst/>
          </a:prstGeom>
          <a:solidFill>
            <a:srgbClr val="FFC000"/>
          </a:solidFill>
          <a:ln w="25400">
            <a:solidFill>
              <a:srgbClr val="FF0000"/>
            </a:solidFill>
          </a:ln>
        </p:spPr>
        <p:txBody>
          <a:bodyPr wrap="square">
            <a:spAutoFit/>
          </a:bodyPr>
          <a:lstStyle/>
          <a:p>
            <a:pPr>
              <a:spcBef>
                <a:spcPct val="50000"/>
              </a:spcBef>
            </a:pPr>
            <a:r>
              <a:rPr lang="en-US" altLang="en-US" dirty="0">
                <a:latin typeface="+mj-lt"/>
              </a:rPr>
              <a:t>Employees may not work at levels above other employees, except when employees at the lower levels are adequately protected from the hazard of falling, rolling, or sliding material or equipment</a:t>
            </a:r>
          </a:p>
        </p:txBody>
      </p:sp>
      <p:sp>
        <p:nvSpPr>
          <p:cNvPr id="7" name="Rectangle 6"/>
          <p:cNvSpPr/>
          <p:nvPr/>
        </p:nvSpPr>
        <p:spPr>
          <a:xfrm>
            <a:off x="802387" y="1849805"/>
            <a:ext cx="7543800" cy="369332"/>
          </a:xfrm>
          <a:prstGeom prst="rect">
            <a:avLst/>
          </a:prstGeom>
          <a:solidFill>
            <a:srgbClr val="FFC000"/>
          </a:solidFill>
          <a:ln w="25400">
            <a:solidFill>
              <a:srgbClr val="FF0000"/>
            </a:solidFill>
          </a:ln>
        </p:spPr>
        <p:txBody>
          <a:bodyPr wrap="square">
            <a:spAutoFit/>
          </a:bodyPr>
          <a:lstStyle/>
          <a:p>
            <a:pPr>
              <a:spcBef>
                <a:spcPct val="50000"/>
              </a:spcBef>
            </a:pPr>
            <a:r>
              <a:rPr lang="en-US" altLang="en-US" dirty="0">
                <a:latin typeface="+mj-lt"/>
              </a:rPr>
              <a:t>Employees may not work on the faces of sloped or benched excavations</a:t>
            </a:r>
          </a:p>
        </p:txBody>
      </p:sp>
      <p:pic>
        <p:nvPicPr>
          <p:cNvPr id="10" name="Picture 9"/>
          <p:cNvPicPr>
            <a:picLocks noChangeAspect="1"/>
          </p:cNvPicPr>
          <p:nvPr/>
        </p:nvPicPr>
        <p:blipFill>
          <a:blip r:embed="rId3"/>
          <a:stretch>
            <a:fillRect/>
          </a:stretch>
        </p:blipFill>
        <p:spPr>
          <a:xfrm>
            <a:off x="628650" y="3471914"/>
            <a:ext cx="3967160" cy="2848204"/>
          </a:xfrm>
          <a:prstGeom prst="rect">
            <a:avLst/>
          </a:prstGeom>
        </p:spPr>
      </p:pic>
    </p:spTree>
    <p:extLst>
      <p:ext uri="{BB962C8B-B14F-4D97-AF65-F5344CB8AC3E}">
        <p14:creationId xmlns:p14="http://schemas.microsoft.com/office/powerpoint/2010/main" val="424690494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6699" y="115115"/>
            <a:ext cx="7543800" cy="634053"/>
          </a:xfrm>
        </p:spPr>
        <p:txBody>
          <a:bodyPr/>
          <a:lstStyle/>
          <a:p>
            <a:pPr algn="ctr"/>
            <a:r>
              <a:rPr lang="en-US" sz="3225" dirty="0"/>
              <a:t>Protective Systems-Shoring</a:t>
            </a:r>
            <a:endParaRPr lang="en-US" dirty="0"/>
          </a:p>
        </p:txBody>
      </p:sp>
      <p:sp>
        <p:nvSpPr>
          <p:cNvPr id="3" name="Content Placeholder 2"/>
          <p:cNvSpPr>
            <a:spLocks noGrp="1"/>
          </p:cNvSpPr>
          <p:nvPr>
            <p:ph idx="1"/>
          </p:nvPr>
        </p:nvSpPr>
        <p:spPr>
          <a:xfrm>
            <a:off x="147918" y="1250577"/>
            <a:ext cx="4735809" cy="4235824"/>
          </a:xfrm>
        </p:spPr>
        <p:txBody>
          <a:bodyPr>
            <a:noAutofit/>
          </a:bodyPr>
          <a:lstStyle/>
          <a:p>
            <a:pPr marL="0" indent="0">
              <a:lnSpc>
                <a:spcPct val="100000"/>
              </a:lnSpc>
              <a:buNone/>
            </a:pPr>
            <a:r>
              <a:rPr lang="en-US" altLang="en-US" sz="1800" b="1" u="sng" dirty="0">
                <a:latin typeface="+mj-lt"/>
              </a:rPr>
              <a:t>Types of Shoring</a:t>
            </a:r>
            <a:br>
              <a:rPr lang="en-US" altLang="en-US" sz="1800" dirty="0">
                <a:latin typeface="+mj-lt"/>
              </a:rPr>
            </a:br>
            <a:r>
              <a:rPr lang="en-US" altLang="en-US" sz="1800" b="1" dirty="0">
                <a:latin typeface="+mj-lt"/>
              </a:rPr>
              <a:t>Hydraulic trench shoring system</a:t>
            </a:r>
          </a:p>
          <a:p>
            <a:pPr marL="0" indent="0" defTabSz="342900">
              <a:lnSpc>
                <a:spcPct val="100000"/>
              </a:lnSpc>
              <a:spcBef>
                <a:spcPct val="50000"/>
              </a:spcBef>
              <a:buNone/>
            </a:pPr>
            <a:r>
              <a:rPr lang="en-US" altLang="en-US" sz="1800" dirty="0">
                <a:solidFill>
                  <a:prstClr val="black"/>
                </a:solidFill>
                <a:latin typeface="+mj-lt"/>
              </a:rPr>
              <a:t>Shoring is placed into position manually</a:t>
            </a:r>
          </a:p>
          <a:p>
            <a:pPr marL="0" indent="0" defTabSz="342900">
              <a:lnSpc>
                <a:spcPct val="100000"/>
              </a:lnSpc>
              <a:spcBef>
                <a:spcPct val="50000"/>
              </a:spcBef>
              <a:buNone/>
            </a:pPr>
            <a:r>
              <a:rPr lang="en-US" altLang="en-US" sz="1800" dirty="0">
                <a:solidFill>
                  <a:prstClr val="black"/>
                </a:solidFill>
                <a:latin typeface="+mj-lt"/>
              </a:rPr>
              <a:t>Operator pumps hydraulic fluid into the cylinders to reinforce the walls of the trench.</a:t>
            </a:r>
          </a:p>
          <a:p>
            <a:pPr marL="0" indent="0" defTabSz="342900">
              <a:lnSpc>
                <a:spcPct val="100000"/>
              </a:lnSpc>
              <a:spcBef>
                <a:spcPct val="50000"/>
              </a:spcBef>
              <a:buNone/>
            </a:pPr>
            <a:r>
              <a:rPr lang="en-US" altLang="en-US" sz="1800" dirty="0">
                <a:latin typeface="+mj-lt"/>
              </a:rPr>
              <a:t>Operator inserts pins to hold shield in place</a:t>
            </a:r>
          </a:p>
          <a:p>
            <a:pPr marL="0" indent="0" defTabSz="342900">
              <a:lnSpc>
                <a:spcPct val="100000"/>
              </a:lnSpc>
              <a:spcBef>
                <a:spcPct val="50000"/>
              </a:spcBef>
              <a:buNone/>
            </a:pPr>
            <a:r>
              <a:rPr lang="en-US" altLang="en-US" sz="1800" b="1" dirty="0">
                <a:latin typeface="+mj-lt"/>
              </a:rPr>
              <a:t>Speed Shoring</a:t>
            </a:r>
          </a:p>
          <a:p>
            <a:pPr marL="0" indent="0" defTabSz="342900">
              <a:lnSpc>
                <a:spcPct val="100000"/>
              </a:lnSpc>
              <a:spcBef>
                <a:spcPct val="50000"/>
              </a:spcBef>
              <a:buNone/>
            </a:pPr>
            <a:r>
              <a:rPr lang="en-US" altLang="en-US" sz="1800" dirty="0">
                <a:latin typeface="+mj-lt"/>
              </a:rPr>
              <a:t>Operator uses handle to drop the speed shoring into the trench, pressurizes the system, then installs the safety pin.</a:t>
            </a:r>
          </a:p>
        </p:txBody>
      </p:sp>
      <p:pic>
        <p:nvPicPr>
          <p:cNvPr id="4" name="Picture 3"/>
          <p:cNvPicPr>
            <a:picLocks noChangeAspect="1"/>
          </p:cNvPicPr>
          <p:nvPr/>
        </p:nvPicPr>
        <p:blipFill>
          <a:blip r:embed="rId3"/>
          <a:stretch>
            <a:fillRect/>
          </a:stretch>
        </p:blipFill>
        <p:spPr>
          <a:xfrm>
            <a:off x="4883727" y="1406498"/>
            <a:ext cx="1820276" cy="1889753"/>
          </a:xfrm>
          <a:prstGeom prst="rect">
            <a:avLst/>
          </a:prstGeom>
          <a:effectLst>
            <a:outerShdw blurRad="50800" dist="50800" dir="2700000" algn="tl" rotWithShape="0">
              <a:prstClr val="black">
                <a:alpha val="40000"/>
              </a:prstClr>
            </a:outerShdw>
          </a:effectLst>
        </p:spPr>
      </p:pic>
      <p:pic>
        <p:nvPicPr>
          <p:cNvPr id="5" name="Picture 4"/>
          <p:cNvPicPr>
            <a:picLocks noChangeAspect="1"/>
          </p:cNvPicPr>
          <p:nvPr/>
        </p:nvPicPr>
        <p:blipFill>
          <a:blip r:embed="rId4"/>
          <a:stretch>
            <a:fillRect/>
          </a:stretch>
        </p:blipFill>
        <p:spPr>
          <a:xfrm>
            <a:off x="7030367" y="1333719"/>
            <a:ext cx="2113633" cy="2095281"/>
          </a:xfrm>
          <a:prstGeom prst="rect">
            <a:avLst/>
          </a:prstGeom>
        </p:spPr>
      </p:pic>
      <p:pic>
        <p:nvPicPr>
          <p:cNvPr id="6" name="Picture 5"/>
          <p:cNvPicPr>
            <a:picLocks noChangeAspect="1"/>
          </p:cNvPicPr>
          <p:nvPr/>
        </p:nvPicPr>
        <p:blipFill>
          <a:blip r:embed="rId5"/>
          <a:stretch>
            <a:fillRect/>
          </a:stretch>
        </p:blipFill>
        <p:spPr>
          <a:xfrm>
            <a:off x="5592747" y="3710897"/>
            <a:ext cx="3094053" cy="2391473"/>
          </a:xfrm>
          <a:prstGeom prst="rect">
            <a:avLst/>
          </a:prstGeom>
        </p:spPr>
      </p:pic>
    </p:spTree>
    <p:extLst>
      <p:ext uri="{BB962C8B-B14F-4D97-AF65-F5344CB8AC3E}">
        <p14:creationId xmlns:p14="http://schemas.microsoft.com/office/powerpoint/2010/main" val="130388732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6515" y="194452"/>
            <a:ext cx="7543800" cy="424269"/>
          </a:xfrm>
        </p:spPr>
        <p:txBody>
          <a:bodyPr>
            <a:normAutofit fontScale="90000"/>
          </a:bodyPr>
          <a:lstStyle/>
          <a:p>
            <a:pPr algn="ctr"/>
            <a:r>
              <a:rPr lang="en-US" dirty="0"/>
              <a:t>Protective Systems-Shoring</a:t>
            </a:r>
          </a:p>
        </p:txBody>
      </p:sp>
      <p:pic>
        <p:nvPicPr>
          <p:cNvPr id="7" name="Content Placeholder 6"/>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224242" y="1667452"/>
            <a:ext cx="2898015" cy="3536560"/>
          </a:xfrm>
          <a:ln>
            <a:solidFill>
              <a:schemeClr val="tx1"/>
            </a:solidFill>
          </a:ln>
        </p:spPr>
      </p:pic>
      <p:sp>
        <p:nvSpPr>
          <p:cNvPr id="4" name="Rectangle 3"/>
          <p:cNvSpPr/>
          <p:nvPr/>
        </p:nvSpPr>
        <p:spPr>
          <a:xfrm>
            <a:off x="144968" y="1786548"/>
            <a:ext cx="4233189" cy="3785652"/>
          </a:xfrm>
          <a:prstGeom prst="rect">
            <a:avLst/>
          </a:prstGeom>
        </p:spPr>
        <p:txBody>
          <a:bodyPr wrap="square">
            <a:spAutoFit/>
          </a:bodyPr>
          <a:lstStyle/>
          <a:p>
            <a:r>
              <a:rPr lang="en-US" sz="1600" b="1" dirty="0">
                <a:latin typeface="+mj-lt"/>
              </a:rPr>
              <a:t>Shores</a:t>
            </a:r>
            <a:r>
              <a:rPr lang="en-US" sz="1600" i="1" dirty="0">
                <a:latin typeface="+mj-lt"/>
              </a:rPr>
              <a:t> </a:t>
            </a:r>
            <a:r>
              <a:rPr lang="en-US" sz="1600" dirty="0">
                <a:latin typeface="+mj-lt"/>
              </a:rPr>
              <a:t>are vertical or horizontal supports that prevent the faces of an excavation from collapsing. </a:t>
            </a:r>
          </a:p>
          <a:p>
            <a:endParaRPr lang="en-US" sz="1600" b="1" dirty="0">
              <a:latin typeface="+mj-lt"/>
            </a:endParaRPr>
          </a:p>
          <a:p>
            <a:r>
              <a:rPr lang="en-US" sz="1600" b="1" dirty="0">
                <a:latin typeface="+mj-lt"/>
              </a:rPr>
              <a:t>Vertical shores </a:t>
            </a:r>
            <a:r>
              <a:rPr lang="en-US" sz="1600" dirty="0">
                <a:latin typeface="+mj-lt"/>
              </a:rPr>
              <a:t>are called uprights. They’re easy to install, relatively inexpensive, and often used in stable soil or in shallow excavations that have parallel faces. Vertical shores must be sized for the excavation’s dimensions and soil type. </a:t>
            </a:r>
          </a:p>
          <a:p>
            <a:endParaRPr lang="en-US" sz="1600" dirty="0"/>
          </a:p>
          <a:p>
            <a:r>
              <a:rPr lang="en-US" sz="1600" b="1" dirty="0">
                <a:latin typeface="+mj-lt"/>
              </a:rPr>
              <a:t>Horizontal shores </a:t>
            </a:r>
            <a:r>
              <a:rPr lang="en-US" sz="1600" dirty="0">
                <a:latin typeface="+mj-lt"/>
              </a:rPr>
              <a:t>are called </a:t>
            </a:r>
            <a:r>
              <a:rPr lang="en-US" sz="1600" b="1" i="1" dirty="0">
                <a:latin typeface="+mj-lt"/>
              </a:rPr>
              <a:t>walers</a:t>
            </a:r>
            <a:r>
              <a:rPr lang="en-US" sz="1600" dirty="0">
                <a:latin typeface="+mj-lt"/>
              </a:rPr>
              <a:t>. Walers are often used when unstable soil makes sloping or benching impractical and when sheeting is necessary to prevent soil from sliding into the excavation. </a:t>
            </a:r>
          </a:p>
        </p:txBody>
      </p:sp>
      <p:sp>
        <p:nvSpPr>
          <p:cNvPr id="6" name="Rectangle 5"/>
          <p:cNvSpPr/>
          <p:nvPr/>
        </p:nvSpPr>
        <p:spPr>
          <a:xfrm>
            <a:off x="802386" y="863218"/>
            <a:ext cx="7543800" cy="923330"/>
          </a:xfrm>
          <a:prstGeom prst="rect">
            <a:avLst/>
          </a:prstGeom>
        </p:spPr>
        <p:txBody>
          <a:bodyPr wrap="square">
            <a:spAutoFit/>
          </a:bodyPr>
          <a:lstStyle/>
          <a:p>
            <a:pPr algn="ctr"/>
            <a:r>
              <a:rPr lang="en-US" dirty="0">
                <a:latin typeface="+mj-lt"/>
              </a:rPr>
              <a:t>Shoring and shielding systems can prevent cave-ins in excavations with or without sloped or benched faces. The safest way to install and remove them is from outside the excavation. </a:t>
            </a:r>
          </a:p>
        </p:txBody>
      </p:sp>
      <p:pic>
        <p:nvPicPr>
          <p:cNvPr id="5" name="Content Placeholder 4"/>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4378157" y="3615299"/>
            <a:ext cx="2933322" cy="2552384"/>
          </a:xfrm>
          <a:ln>
            <a:solidFill>
              <a:schemeClr val="tx1"/>
            </a:solidFill>
          </a:ln>
        </p:spPr>
      </p:pic>
    </p:spTree>
    <p:extLst>
      <p:ext uri="{BB962C8B-B14F-4D97-AF65-F5344CB8AC3E}">
        <p14:creationId xmlns:p14="http://schemas.microsoft.com/office/powerpoint/2010/main" val="2504367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9565" y="334371"/>
            <a:ext cx="7543800" cy="654835"/>
          </a:xfrm>
        </p:spPr>
        <p:txBody>
          <a:bodyPr>
            <a:normAutofit fontScale="90000"/>
          </a:bodyPr>
          <a:lstStyle/>
          <a:p>
            <a:pPr algn="ctr"/>
            <a:r>
              <a:rPr lang="en-US" dirty="0"/>
              <a:t>Protective Systems- Shielding</a:t>
            </a:r>
          </a:p>
        </p:txBody>
      </p:sp>
      <p:pic>
        <p:nvPicPr>
          <p:cNvPr id="5" name="Content Placeholder 4"/>
          <p:cNvPicPr>
            <a:picLocks noGrp="1" noChangeAspect="1"/>
          </p:cNvPicPr>
          <p:nvPr>
            <p:ph sz="half" idx="1"/>
          </p:nvPr>
        </p:nvPicPr>
        <p:blipFill>
          <a:blip r:embed="rId3"/>
          <a:stretch>
            <a:fillRect/>
          </a:stretch>
        </p:blipFill>
        <p:spPr>
          <a:xfrm>
            <a:off x="2360221" y="2419889"/>
            <a:ext cx="4423558" cy="3855579"/>
          </a:xfrm>
          <a:prstGeom prst="rect">
            <a:avLst/>
          </a:prstGeom>
        </p:spPr>
      </p:pic>
      <p:sp>
        <p:nvSpPr>
          <p:cNvPr id="4" name="Content Placeholder 3"/>
          <p:cNvSpPr>
            <a:spLocks noGrp="1"/>
          </p:cNvSpPr>
          <p:nvPr>
            <p:ph sz="half" idx="2"/>
          </p:nvPr>
        </p:nvSpPr>
        <p:spPr>
          <a:xfrm>
            <a:off x="148442" y="1236030"/>
            <a:ext cx="7946687" cy="1439936"/>
          </a:xfrm>
        </p:spPr>
        <p:txBody>
          <a:bodyPr>
            <a:normAutofit fontScale="77500" lnSpcReduction="20000"/>
          </a:bodyPr>
          <a:lstStyle/>
          <a:p>
            <a:pPr marL="0" indent="0" defTabSz="342900">
              <a:lnSpc>
                <a:spcPct val="100000"/>
              </a:lnSpc>
              <a:spcBef>
                <a:spcPts val="0"/>
              </a:spcBef>
              <a:buNone/>
            </a:pPr>
            <a:r>
              <a:rPr lang="en-US" b="1" dirty="0">
                <a:solidFill>
                  <a:prstClr val="black"/>
                </a:solidFill>
                <a:latin typeface="Georgia" panose="02040502050405020303"/>
              </a:rPr>
              <a:t>Shields</a:t>
            </a:r>
            <a:r>
              <a:rPr lang="en-US" i="1" dirty="0">
                <a:solidFill>
                  <a:prstClr val="black"/>
                </a:solidFill>
                <a:latin typeface="Georgia" panose="02040502050405020303"/>
              </a:rPr>
              <a:t> </a:t>
            </a:r>
            <a:r>
              <a:rPr lang="en-US" dirty="0">
                <a:solidFill>
                  <a:prstClr val="black"/>
                </a:solidFill>
                <a:latin typeface="Georgia" panose="02040502050405020303"/>
              </a:rPr>
              <a:t>provide employees a safe work area by protecting them from collapsing soil. Shields don’t prevent cave-ins but “shield” workers if a face does collapse. They are usually placed in the excavation by heavy equipment.</a:t>
            </a:r>
          </a:p>
          <a:p>
            <a:endParaRPr lang="en-US" dirty="0"/>
          </a:p>
        </p:txBody>
      </p:sp>
    </p:spTree>
    <p:extLst>
      <p:ext uri="{BB962C8B-B14F-4D97-AF65-F5344CB8AC3E}">
        <p14:creationId xmlns:p14="http://schemas.microsoft.com/office/powerpoint/2010/main" val="2659600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00100" y="192024"/>
            <a:ext cx="7543800" cy="581818"/>
          </a:xfrm>
        </p:spPr>
        <p:txBody>
          <a:bodyPr>
            <a:normAutofit fontScale="90000"/>
          </a:bodyPr>
          <a:lstStyle/>
          <a:p>
            <a:pPr algn="ctr"/>
            <a:r>
              <a:rPr lang="en-US" dirty="0">
                <a:latin typeface="Georgia" panose="02040502050405020303" pitchFamily="18" charset="0"/>
              </a:rPr>
              <a:t>DEFINITIONS</a:t>
            </a:r>
          </a:p>
        </p:txBody>
      </p:sp>
      <p:sp>
        <p:nvSpPr>
          <p:cNvPr id="3" name="Content Placeholder 2"/>
          <p:cNvSpPr>
            <a:spLocks noGrp="1"/>
          </p:cNvSpPr>
          <p:nvPr>
            <p:ph sz="half" idx="1"/>
          </p:nvPr>
        </p:nvSpPr>
        <p:spPr>
          <a:xfrm>
            <a:off x="571500" y="1243013"/>
            <a:ext cx="4199382" cy="4914900"/>
          </a:xfrm>
        </p:spPr>
        <p:txBody>
          <a:bodyPr>
            <a:noAutofit/>
          </a:bodyPr>
          <a:lstStyle/>
          <a:p>
            <a:pPr>
              <a:lnSpc>
                <a:spcPct val="100000"/>
              </a:lnSpc>
            </a:pPr>
            <a:r>
              <a:rPr lang="en-US" sz="1400" b="1" u="sng" dirty="0">
                <a:latin typeface="Georgia" panose="02040502050405020303" pitchFamily="18" charset="0"/>
              </a:rPr>
              <a:t>ACCEPTED ENGINEERING PRACTICES </a:t>
            </a:r>
            <a:r>
              <a:rPr lang="en-US" sz="1400" dirty="0">
                <a:latin typeface="Georgia" panose="02040502050405020303" pitchFamily="18" charset="0"/>
              </a:rPr>
              <a:t>are procedures compatible with the standards of practice required of a registered professional engineer.</a:t>
            </a:r>
          </a:p>
          <a:p>
            <a:pPr marL="0" indent="0">
              <a:lnSpc>
                <a:spcPct val="100000"/>
              </a:lnSpc>
              <a:buNone/>
            </a:pPr>
            <a:endParaRPr lang="en-US" sz="1400" dirty="0">
              <a:latin typeface="Georgia" panose="02040502050405020303" pitchFamily="18" charset="0"/>
            </a:endParaRPr>
          </a:p>
          <a:p>
            <a:pPr>
              <a:lnSpc>
                <a:spcPct val="100000"/>
              </a:lnSpc>
            </a:pPr>
            <a:r>
              <a:rPr lang="en-US" sz="1400" b="1" u="sng" dirty="0">
                <a:latin typeface="Georgia" panose="02040502050405020303" pitchFamily="18" charset="0"/>
              </a:rPr>
              <a:t>ADJACENT STRUCTURE STABILITY </a:t>
            </a:r>
            <a:r>
              <a:rPr lang="en-US" sz="1400" dirty="0">
                <a:latin typeface="Georgia" panose="02040502050405020303" pitchFamily="18" charset="0"/>
              </a:rPr>
              <a:t>refers to the stability of the foundation(s) of adjacent structures whose location may create surcharges, changes in soil conditions, or other disruptions that have the potential to extend into the failure zone of the excavation or trench.</a:t>
            </a:r>
          </a:p>
          <a:p>
            <a:pPr marL="0" indent="0">
              <a:lnSpc>
                <a:spcPct val="100000"/>
              </a:lnSpc>
              <a:buNone/>
            </a:pPr>
            <a:endParaRPr lang="en-US" sz="1400" dirty="0">
              <a:latin typeface="Georgia" panose="02040502050405020303" pitchFamily="18" charset="0"/>
            </a:endParaRPr>
          </a:p>
          <a:p>
            <a:pPr>
              <a:lnSpc>
                <a:spcPct val="100000"/>
              </a:lnSpc>
            </a:pPr>
            <a:r>
              <a:rPr lang="en-US" sz="1400" b="1" u="sng" dirty="0">
                <a:latin typeface="Georgia" panose="02040502050405020303" pitchFamily="18" charset="0"/>
              </a:rPr>
              <a:t>COMPETENT PERSON </a:t>
            </a:r>
            <a:r>
              <a:rPr lang="en-US" sz="1400" dirty="0">
                <a:latin typeface="Georgia" panose="02040502050405020303" pitchFamily="18" charset="0"/>
              </a:rPr>
              <a:t>is an individual who is capable of identifying existing and predictable hazards or working conditions that are hazardous, unsanitary, or dangerous to employees, and who </a:t>
            </a:r>
            <a:r>
              <a:rPr lang="en-US" sz="1400" i="1" dirty="0">
                <a:latin typeface="Georgia" panose="02040502050405020303" pitchFamily="18" charset="0"/>
              </a:rPr>
              <a:t>has authorization to take prompt corrective measures to eliminate or control these hazards and conditions.</a:t>
            </a:r>
          </a:p>
        </p:txBody>
      </p:sp>
      <p:sp>
        <p:nvSpPr>
          <p:cNvPr id="5" name="Content Placeholder 4"/>
          <p:cNvSpPr>
            <a:spLocks noGrp="1"/>
          </p:cNvSpPr>
          <p:nvPr>
            <p:ph sz="half" idx="2"/>
          </p:nvPr>
        </p:nvSpPr>
        <p:spPr>
          <a:xfrm>
            <a:off x="4770882" y="1243012"/>
            <a:ext cx="3975416" cy="4914899"/>
          </a:xfrm>
        </p:spPr>
        <p:txBody>
          <a:bodyPr>
            <a:normAutofit fontScale="62500" lnSpcReduction="20000"/>
          </a:bodyPr>
          <a:lstStyle/>
          <a:p>
            <a:pPr>
              <a:lnSpc>
                <a:spcPct val="120000"/>
              </a:lnSpc>
            </a:pPr>
            <a:r>
              <a:rPr lang="en-US" sz="1950" b="1" u="sng" dirty="0">
                <a:latin typeface="Georgia" panose="02040502050405020303" pitchFamily="18" charset="0"/>
              </a:rPr>
              <a:t>CONFINED SPACE </a:t>
            </a:r>
            <a:r>
              <a:rPr lang="en-US" sz="1950" dirty="0">
                <a:latin typeface="Georgia" panose="02040502050405020303" pitchFamily="18" charset="0"/>
              </a:rPr>
              <a:t>is a space that, by design and/or configuration, has limited openings for entry and exit, unfavorable natural ventilation, may contain or produce hazardous substances, and is not intended for continuous employee occupancy.</a:t>
            </a:r>
          </a:p>
          <a:p>
            <a:pPr marL="0" indent="0">
              <a:lnSpc>
                <a:spcPct val="120000"/>
              </a:lnSpc>
              <a:buNone/>
            </a:pPr>
            <a:endParaRPr lang="en-US" sz="1950" dirty="0">
              <a:latin typeface="Georgia" panose="02040502050405020303" pitchFamily="18" charset="0"/>
            </a:endParaRPr>
          </a:p>
          <a:p>
            <a:pPr marL="0" indent="0">
              <a:lnSpc>
                <a:spcPct val="120000"/>
              </a:lnSpc>
              <a:buNone/>
            </a:pPr>
            <a:endParaRPr lang="en-US" sz="1950" dirty="0">
              <a:latin typeface="Georgia" panose="02040502050405020303" pitchFamily="18" charset="0"/>
            </a:endParaRPr>
          </a:p>
          <a:p>
            <a:pPr>
              <a:lnSpc>
                <a:spcPct val="120000"/>
              </a:lnSpc>
            </a:pPr>
            <a:r>
              <a:rPr lang="en-US" sz="1950" b="1" u="sng" dirty="0">
                <a:latin typeface="Georgia" panose="02040502050405020303" pitchFamily="18" charset="0"/>
              </a:rPr>
              <a:t>EXCAVATION</a:t>
            </a:r>
            <a:r>
              <a:rPr lang="en-US" sz="1950" b="1" dirty="0">
                <a:latin typeface="Georgia" panose="02040502050405020303" pitchFamily="18" charset="0"/>
              </a:rPr>
              <a:t>. An Excavation </a:t>
            </a:r>
            <a:r>
              <a:rPr lang="en-US" sz="1950" dirty="0">
                <a:latin typeface="Georgia" panose="02040502050405020303" pitchFamily="18" charset="0"/>
              </a:rPr>
              <a:t>is any man-made cut, cavity, trench, or depression in an earth surface that is formed by earth removal. </a:t>
            </a:r>
            <a:r>
              <a:rPr lang="en-US" sz="1950" b="1" dirty="0">
                <a:latin typeface="Georgia" panose="02040502050405020303" pitchFamily="18" charset="0"/>
              </a:rPr>
              <a:t>A </a:t>
            </a:r>
            <a:r>
              <a:rPr lang="en-US" sz="1950" b="1" u="sng" dirty="0">
                <a:latin typeface="Georgia" panose="02040502050405020303" pitchFamily="18" charset="0"/>
              </a:rPr>
              <a:t>Trench</a:t>
            </a:r>
            <a:r>
              <a:rPr lang="en-US" sz="1950" b="1" dirty="0">
                <a:latin typeface="Georgia" panose="02040502050405020303" pitchFamily="18" charset="0"/>
              </a:rPr>
              <a:t> </a:t>
            </a:r>
            <a:r>
              <a:rPr lang="en-US" sz="1950" dirty="0">
                <a:latin typeface="Georgia" panose="02040502050405020303" pitchFamily="18" charset="0"/>
              </a:rPr>
              <a:t>is a narrow excavation (in relation to its length) made below the surface of the ground. In general, the depth of a trench is greater than its width, and the width (measured at the bottom) is not greater than 15 </a:t>
            </a:r>
            <a:r>
              <a:rPr lang="en-US" sz="1950" b="1" dirty="0">
                <a:latin typeface="Georgia" panose="02040502050405020303" pitchFamily="18" charset="0"/>
              </a:rPr>
              <a:t>ft </a:t>
            </a:r>
            <a:r>
              <a:rPr lang="en-US" sz="1950" dirty="0">
                <a:latin typeface="Georgia" panose="02040502050405020303" pitchFamily="18" charset="0"/>
              </a:rPr>
              <a:t>(4.6 m). If a form or other structure installed or constructed in an excavation reduces the distance between the form and the side of the excavation to 15 ft (4.6 m) or less (measured at the bottom of the excavation), the excavation is also considered to be a trench.</a:t>
            </a:r>
          </a:p>
          <a:p>
            <a:endParaRPr lang="en-US" dirty="0">
              <a:latin typeface="Georgia" panose="02040502050405020303" pitchFamily="18" charset="0"/>
            </a:endParaRPr>
          </a:p>
        </p:txBody>
      </p:sp>
    </p:spTree>
    <p:extLst>
      <p:ext uri="{BB962C8B-B14F-4D97-AF65-F5344CB8AC3E}">
        <p14:creationId xmlns:p14="http://schemas.microsoft.com/office/powerpoint/2010/main" val="3666458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p:cTn id="15"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p:cTn id="23"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4" end="4"/>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anim calcmode="lin" valueType="num">
                                      <p:cBhvr>
                                        <p:cTn id="31" dur="1000" fill="hold"/>
                                        <p:tgtEl>
                                          <p:spTgt spid="5">
                                            <p:txEl>
                                              <p:pRg st="0" end="0"/>
                                            </p:txEl>
                                          </p:spTgt>
                                        </p:tgtEl>
                                        <p:attrNameLst>
                                          <p:attrName>ppt_w</p:attrName>
                                        </p:attrNameLst>
                                      </p:cBhvr>
                                      <p:tavLst>
                                        <p:tav tm="0">
                                          <p:val>
                                            <p:fltVal val="0"/>
                                          </p:val>
                                        </p:tav>
                                        <p:tav tm="100000">
                                          <p:val>
                                            <p:strVal val="#ppt_w"/>
                                          </p:val>
                                        </p:tav>
                                      </p:tavLst>
                                    </p:anim>
                                    <p:anim calcmode="lin" valueType="num">
                                      <p:cBhvr>
                                        <p:cTn id="32" dur="1000" fill="hold"/>
                                        <p:tgtEl>
                                          <p:spTgt spid="5">
                                            <p:txEl>
                                              <p:pRg st="0" end="0"/>
                                            </p:txEl>
                                          </p:spTgt>
                                        </p:tgtEl>
                                        <p:attrNameLst>
                                          <p:attrName>ppt_h</p:attrName>
                                        </p:attrNameLst>
                                      </p:cBhvr>
                                      <p:tavLst>
                                        <p:tav tm="0">
                                          <p:val>
                                            <p:fltVal val="0"/>
                                          </p:val>
                                        </p:tav>
                                        <p:tav tm="100000">
                                          <p:val>
                                            <p:strVal val="#ppt_h"/>
                                          </p:val>
                                        </p:tav>
                                      </p:tavLst>
                                    </p:anim>
                                    <p:anim calcmode="lin" valueType="num">
                                      <p:cBhvr>
                                        <p:cTn id="33" dur="1000" fill="hold"/>
                                        <p:tgtEl>
                                          <p:spTgt spid="5">
                                            <p:txEl>
                                              <p:pRg st="0" end="0"/>
                                            </p:txEl>
                                          </p:spTgt>
                                        </p:tgtEl>
                                        <p:attrNameLst>
                                          <p:attrName>style.rotation</p:attrName>
                                        </p:attrNameLst>
                                      </p:cBhvr>
                                      <p:tavLst>
                                        <p:tav tm="0">
                                          <p:val>
                                            <p:fltVal val="90"/>
                                          </p:val>
                                        </p:tav>
                                        <p:tav tm="100000">
                                          <p:val>
                                            <p:fltVal val="0"/>
                                          </p:val>
                                        </p:tav>
                                      </p:tavLst>
                                    </p:anim>
                                    <p:animEffect transition="in" filter="fade">
                                      <p:cBhvr>
                                        <p:cTn id="34" dur="1000"/>
                                        <p:tgtEl>
                                          <p:spTgt spid="5">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5">
                                            <p:txEl>
                                              <p:pRg st="3" end="3"/>
                                            </p:txEl>
                                          </p:spTgt>
                                        </p:tgtEl>
                                        <p:attrNameLst>
                                          <p:attrName>style.visibility</p:attrName>
                                        </p:attrNameLst>
                                      </p:cBhvr>
                                      <p:to>
                                        <p:strVal val="visible"/>
                                      </p:to>
                                    </p:set>
                                    <p:anim calcmode="lin" valueType="num">
                                      <p:cBhvr>
                                        <p:cTn id="39" dur="1000" fill="hold"/>
                                        <p:tgtEl>
                                          <p:spTgt spid="5">
                                            <p:txEl>
                                              <p:pRg st="3" end="3"/>
                                            </p:txEl>
                                          </p:spTgt>
                                        </p:tgtEl>
                                        <p:attrNameLst>
                                          <p:attrName>ppt_w</p:attrName>
                                        </p:attrNameLst>
                                      </p:cBhvr>
                                      <p:tavLst>
                                        <p:tav tm="0">
                                          <p:val>
                                            <p:fltVal val="0"/>
                                          </p:val>
                                        </p:tav>
                                        <p:tav tm="100000">
                                          <p:val>
                                            <p:strVal val="#ppt_w"/>
                                          </p:val>
                                        </p:tav>
                                      </p:tavLst>
                                    </p:anim>
                                    <p:anim calcmode="lin" valueType="num">
                                      <p:cBhvr>
                                        <p:cTn id="40" dur="1000" fill="hold"/>
                                        <p:tgtEl>
                                          <p:spTgt spid="5">
                                            <p:txEl>
                                              <p:pRg st="3" end="3"/>
                                            </p:txEl>
                                          </p:spTgt>
                                        </p:tgtEl>
                                        <p:attrNameLst>
                                          <p:attrName>ppt_h</p:attrName>
                                        </p:attrNameLst>
                                      </p:cBhvr>
                                      <p:tavLst>
                                        <p:tav tm="0">
                                          <p:val>
                                            <p:fltVal val="0"/>
                                          </p:val>
                                        </p:tav>
                                        <p:tav tm="100000">
                                          <p:val>
                                            <p:strVal val="#ppt_h"/>
                                          </p:val>
                                        </p:tav>
                                      </p:tavLst>
                                    </p:anim>
                                    <p:anim calcmode="lin" valueType="num">
                                      <p:cBhvr>
                                        <p:cTn id="41" dur="1000" fill="hold"/>
                                        <p:tgtEl>
                                          <p:spTgt spid="5">
                                            <p:txEl>
                                              <p:pRg st="3" end="3"/>
                                            </p:txEl>
                                          </p:spTgt>
                                        </p:tgtEl>
                                        <p:attrNameLst>
                                          <p:attrName>style.rotation</p:attrName>
                                        </p:attrNameLst>
                                      </p:cBhvr>
                                      <p:tavLst>
                                        <p:tav tm="0">
                                          <p:val>
                                            <p:fltVal val="90"/>
                                          </p:val>
                                        </p:tav>
                                        <p:tav tm="100000">
                                          <p:val>
                                            <p:fltVal val="0"/>
                                          </p:val>
                                        </p:tav>
                                      </p:tavLst>
                                    </p:anim>
                                    <p:animEffect transition="in" filter="fade">
                                      <p:cBhvr>
                                        <p:cTn id="42" dur="1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23409" y="234836"/>
            <a:ext cx="7543800" cy="572550"/>
          </a:xfrm>
        </p:spPr>
        <p:txBody>
          <a:bodyPr>
            <a:normAutofit fontScale="90000"/>
          </a:bodyPr>
          <a:lstStyle/>
          <a:p>
            <a:pPr algn="ctr"/>
            <a:r>
              <a:rPr lang="en-US" dirty="0"/>
              <a:t>Protective Systems- Shielding</a:t>
            </a:r>
          </a:p>
        </p:txBody>
      </p:sp>
      <p:pic>
        <p:nvPicPr>
          <p:cNvPr id="4" name="Content Placeholder 3"/>
          <p:cNvPicPr>
            <a:picLocks noGrp="1" noChangeAspect="1"/>
          </p:cNvPicPr>
          <p:nvPr>
            <p:ph idx="1"/>
          </p:nvPr>
        </p:nvPicPr>
        <p:blipFill>
          <a:blip r:embed="rId3"/>
          <a:stretch>
            <a:fillRect/>
          </a:stretch>
        </p:blipFill>
        <p:spPr>
          <a:xfrm>
            <a:off x="4814048" y="4365933"/>
            <a:ext cx="3400450" cy="2001603"/>
          </a:xfrm>
          <a:prstGeom prst="rect">
            <a:avLst/>
          </a:prstGeom>
          <a:ln>
            <a:solidFill>
              <a:schemeClr val="tx1"/>
            </a:solidFill>
          </a:ln>
          <a:effectLst>
            <a:outerShdw blurRad="50800" dist="63500" dir="2700000" algn="tl" rotWithShape="0">
              <a:prstClr val="black">
                <a:alpha val="40000"/>
              </a:prstClr>
            </a:outerShdw>
          </a:effectLst>
        </p:spPr>
      </p:pic>
      <p:sp>
        <p:nvSpPr>
          <p:cNvPr id="3" name="Rectangle 2"/>
          <p:cNvSpPr/>
          <p:nvPr/>
        </p:nvSpPr>
        <p:spPr>
          <a:xfrm>
            <a:off x="147093" y="1309747"/>
            <a:ext cx="4666955" cy="4942892"/>
          </a:xfrm>
          <a:prstGeom prst="rect">
            <a:avLst/>
          </a:prstGeom>
        </p:spPr>
        <p:txBody>
          <a:bodyPr wrap="square">
            <a:spAutoFit/>
          </a:bodyPr>
          <a:lstStyle/>
          <a:p>
            <a:pPr>
              <a:spcBef>
                <a:spcPct val="50000"/>
              </a:spcBef>
            </a:pPr>
            <a:r>
              <a:rPr lang="en-US" altLang="en-US" sz="1600" dirty="0">
                <a:latin typeface="+mj-lt"/>
              </a:rPr>
              <a:t>Walls of the shields and trench boxes must extend 18 inches over the walls of the trench</a:t>
            </a:r>
          </a:p>
          <a:p>
            <a:pPr>
              <a:spcBef>
                <a:spcPct val="70000"/>
              </a:spcBef>
            </a:pPr>
            <a:r>
              <a:rPr lang="en-US" altLang="en-US" sz="1600" dirty="0">
                <a:latin typeface="+mj-lt"/>
              </a:rPr>
              <a:t>Always backfill the space between the box and the trench wall</a:t>
            </a:r>
          </a:p>
          <a:p>
            <a:endParaRPr lang="en-US" sz="1600" dirty="0">
              <a:latin typeface="+mj-lt"/>
            </a:endParaRPr>
          </a:p>
          <a:p>
            <a:r>
              <a:rPr lang="en-US" sz="1600" dirty="0">
                <a:latin typeface="+mj-lt"/>
              </a:rPr>
              <a:t>Shoring and shielding systems are available from manufacturers in a variety of dimensions, usually aluminum or steel, or they can be custom-built from </a:t>
            </a:r>
            <a:r>
              <a:rPr lang="en-US" sz="1600" i="1" dirty="0">
                <a:latin typeface="+mj-lt"/>
              </a:rPr>
              <a:t>tabulated data </a:t>
            </a:r>
            <a:r>
              <a:rPr lang="en-US" sz="1600" dirty="0">
                <a:latin typeface="+mj-lt"/>
              </a:rPr>
              <a:t>approved by a registered professional engineer. </a:t>
            </a:r>
          </a:p>
          <a:p>
            <a:endParaRPr lang="en-US" sz="1600" dirty="0">
              <a:latin typeface="+mj-lt"/>
            </a:endParaRPr>
          </a:p>
          <a:p>
            <a:r>
              <a:rPr lang="en-US" sz="1600" dirty="0">
                <a:latin typeface="+mj-lt"/>
              </a:rPr>
              <a:t>Manufacturers will also provide tabulated data with their systems that includes engineering specifications, depth ratings, special instructions, and system limitations. </a:t>
            </a:r>
          </a:p>
          <a:p>
            <a:endParaRPr lang="en-US" sz="1600" dirty="0">
              <a:latin typeface="+mj-lt"/>
            </a:endParaRPr>
          </a:p>
          <a:p>
            <a:r>
              <a:rPr lang="en-US" sz="1600" dirty="0">
                <a:solidFill>
                  <a:srgbClr val="FF0000"/>
                </a:solidFill>
                <a:latin typeface="+mj-lt"/>
              </a:rPr>
              <a:t>Only by carefully studying and understanding the manufacturer’s tabulated data can the competent person choose the correct protective system.</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04964" y="2388046"/>
            <a:ext cx="2779786" cy="2081907"/>
          </a:xfrm>
          <a:prstGeom prst="rect">
            <a:avLst/>
          </a:prstGeom>
          <a:ln>
            <a:solidFill>
              <a:schemeClr val="tx1"/>
            </a:solidFill>
          </a:ln>
        </p:spPr>
      </p:pic>
      <p:pic>
        <p:nvPicPr>
          <p:cNvPr id="7" name="Picture 6"/>
          <p:cNvPicPr>
            <a:picLocks noChangeAspect="1"/>
          </p:cNvPicPr>
          <p:nvPr/>
        </p:nvPicPr>
        <p:blipFill>
          <a:blip r:embed="rId5"/>
          <a:stretch>
            <a:fillRect/>
          </a:stretch>
        </p:blipFill>
        <p:spPr>
          <a:xfrm>
            <a:off x="5025726" y="999226"/>
            <a:ext cx="3400450" cy="1809763"/>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776321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3119" y="109930"/>
            <a:ext cx="7543800" cy="573476"/>
          </a:xfrm>
        </p:spPr>
        <p:txBody>
          <a:bodyPr>
            <a:normAutofit fontScale="90000"/>
          </a:bodyPr>
          <a:lstStyle/>
          <a:p>
            <a:pPr algn="ctr"/>
            <a:r>
              <a:rPr lang="en-US" dirty="0"/>
              <a:t>Access and Escape</a:t>
            </a:r>
          </a:p>
        </p:txBody>
      </p:sp>
      <p:pic>
        <p:nvPicPr>
          <p:cNvPr id="7" name="Content Placeholder 6"/>
          <p:cNvPicPr>
            <a:picLocks noGrp="1" noChangeAspect="1"/>
          </p:cNvPicPr>
          <p:nvPr>
            <p:ph idx="1"/>
          </p:nvPr>
        </p:nvPicPr>
        <p:blipFill>
          <a:blip r:embed="rId3"/>
          <a:stretch>
            <a:fillRect/>
          </a:stretch>
        </p:blipFill>
        <p:spPr>
          <a:xfrm>
            <a:off x="6583680" y="4354830"/>
            <a:ext cx="2528539" cy="1592791"/>
          </a:xfrm>
          <a:prstGeom prst="rect">
            <a:avLst/>
          </a:prstGeom>
          <a:ln>
            <a:solidFill>
              <a:schemeClr val="tx1"/>
            </a:solidFill>
          </a:ln>
        </p:spPr>
      </p:pic>
      <p:sp>
        <p:nvSpPr>
          <p:cNvPr id="3" name="Up-Down Arrow 2"/>
          <p:cNvSpPr/>
          <p:nvPr/>
        </p:nvSpPr>
        <p:spPr>
          <a:xfrm>
            <a:off x="6251696" y="4818763"/>
            <a:ext cx="285750" cy="1083124"/>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prstClr val="white"/>
              </a:solidFill>
              <a:latin typeface="Corbel"/>
            </a:endParaRPr>
          </a:p>
        </p:txBody>
      </p:sp>
      <p:sp>
        <p:nvSpPr>
          <p:cNvPr id="4" name="TextBox 3"/>
          <p:cNvSpPr txBox="1"/>
          <p:nvPr/>
        </p:nvSpPr>
        <p:spPr>
          <a:xfrm>
            <a:off x="1283936" y="819194"/>
            <a:ext cx="6858000" cy="461665"/>
          </a:xfrm>
          <a:prstGeom prst="rect">
            <a:avLst/>
          </a:prstGeom>
          <a:noFill/>
        </p:spPr>
        <p:txBody>
          <a:bodyPr wrap="square" rtlCol="0">
            <a:spAutoFit/>
          </a:bodyPr>
          <a:lstStyle/>
          <a:p>
            <a:pPr algn="ctr"/>
            <a:r>
              <a:rPr lang="en-US" sz="2400" dirty="0">
                <a:solidFill>
                  <a:prstClr val="black"/>
                </a:solidFill>
                <a:latin typeface="+mj-lt"/>
              </a:rPr>
              <a:t>More than 4 ft  of depth </a:t>
            </a:r>
            <a:r>
              <a:rPr lang="en-US" sz="2400" u="sng" dirty="0">
                <a:solidFill>
                  <a:prstClr val="black"/>
                </a:solidFill>
                <a:latin typeface="+mj-lt"/>
              </a:rPr>
              <a:t>requires</a:t>
            </a:r>
            <a:r>
              <a:rPr lang="en-US" sz="2400" dirty="0">
                <a:solidFill>
                  <a:prstClr val="black"/>
                </a:solidFill>
                <a:latin typeface="+mj-lt"/>
              </a:rPr>
              <a:t> means of egress!</a:t>
            </a:r>
          </a:p>
        </p:txBody>
      </p:sp>
      <p:sp>
        <p:nvSpPr>
          <p:cNvPr id="5" name="TextBox 4"/>
          <p:cNvSpPr txBox="1"/>
          <p:nvPr/>
        </p:nvSpPr>
        <p:spPr>
          <a:xfrm>
            <a:off x="5355489" y="5014076"/>
            <a:ext cx="973807" cy="715581"/>
          </a:xfrm>
          <a:prstGeom prst="rect">
            <a:avLst/>
          </a:prstGeom>
          <a:noFill/>
        </p:spPr>
        <p:txBody>
          <a:bodyPr wrap="square" rtlCol="0">
            <a:spAutoFit/>
          </a:bodyPr>
          <a:lstStyle/>
          <a:p>
            <a:pPr algn="ctr"/>
            <a:r>
              <a:rPr lang="en-US" sz="1350" b="1" dirty="0">
                <a:solidFill>
                  <a:prstClr val="black"/>
                </a:solidFill>
                <a:latin typeface="Georgia" panose="02040502050405020303" pitchFamily="18" charset="0"/>
              </a:rPr>
              <a:t>Greater than</a:t>
            </a:r>
          </a:p>
          <a:p>
            <a:pPr algn="ctr"/>
            <a:r>
              <a:rPr lang="en-US" sz="1350" b="1" dirty="0">
                <a:solidFill>
                  <a:prstClr val="black"/>
                </a:solidFill>
                <a:latin typeface="Georgia" panose="02040502050405020303" pitchFamily="18" charset="0"/>
              </a:rPr>
              <a:t>4 Ft.</a:t>
            </a:r>
          </a:p>
        </p:txBody>
      </p:sp>
      <p:sp>
        <p:nvSpPr>
          <p:cNvPr id="6" name="Rectangle 5"/>
          <p:cNvSpPr/>
          <p:nvPr/>
        </p:nvSpPr>
        <p:spPr>
          <a:xfrm>
            <a:off x="97137" y="1636229"/>
            <a:ext cx="4926368" cy="4093428"/>
          </a:xfrm>
          <a:prstGeom prst="rect">
            <a:avLst/>
          </a:prstGeom>
        </p:spPr>
        <p:txBody>
          <a:bodyPr wrap="square">
            <a:spAutoFit/>
          </a:bodyPr>
          <a:lstStyle/>
          <a:p>
            <a:r>
              <a:rPr lang="en-US" sz="2000" dirty="0">
                <a:latin typeface="+mj-lt"/>
              </a:rPr>
              <a:t>An excavation that has a depth of four feet or more </a:t>
            </a:r>
            <a:r>
              <a:rPr lang="en-US" sz="2000" b="1" dirty="0">
                <a:latin typeface="+mj-lt"/>
              </a:rPr>
              <a:t>must</a:t>
            </a:r>
            <a:r>
              <a:rPr lang="en-US" sz="2000" dirty="0">
                <a:latin typeface="+mj-lt"/>
              </a:rPr>
              <a:t> have a means for entering and exiting — such as a stairway, ladder, or ramp — </a:t>
            </a:r>
            <a:r>
              <a:rPr lang="en-US" sz="2000" u="sng" dirty="0">
                <a:latin typeface="+mj-lt"/>
              </a:rPr>
              <a:t>within 25 feet of employees</a:t>
            </a:r>
            <a:r>
              <a:rPr lang="en-US" sz="2000" dirty="0">
                <a:latin typeface="+mj-lt"/>
              </a:rPr>
              <a:t>; their safety may depend on how quickly they can climb out. </a:t>
            </a:r>
          </a:p>
          <a:p>
            <a:endParaRPr lang="en-US" sz="2000" dirty="0">
              <a:latin typeface="+mj-lt"/>
            </a:endParaRPr>
          </a:p>
          <a:p>
            <a:r>
              <a:rPr lang="en-US" sz="2000" dirty="0">
                <a:latin typeface="+mj-lt"/>
              </a:rPr>
              <a:t>Structural ramps that are used to enter and exit the excavation </a:t>
            </a:r>
            <a:r>
              <a:rPr lang="en-US" sz="2000" b="1" dirty="0">
                <a:latin typeface="+mj-lt"/>
              </a:rPr>
              <a:t>must</a:t>
            </a:r>
            <a:r>
              <a:rPr lang="en-US" sz="2000" dirty="0">
                <a:latin typeface="+mj-lt"/>
              </a:rPr>
              <a:t> have nonslip surfaces and be designed by a competent person. A competent person </a:t>
            </a:r>
            <a:r>
              <a:rPr lang="en-US" sz="2000" b="1" dirty="0">
                <a:latin typeface="+mj-lt"/>
              </a:rPr>
              <a:t>must</a:t>
            </a:r>
            <a:r>
              <a:rPr lang="en-US" sz="2000" dirty="0">
                <a:latin typeface="+mj-lt"/>
              </a:rPr>
              <a:t> also evaluate ramps made from soil that are used to enter and exit an excavation. </a:t>
            </a:r>
          </a:p>
        </p:txBody>
      </p:sp>
      <p:pic>
        <p:nvPicPr>
          <p:cNvPr id="8" name="Picture 7"/>
          <p:cNvPicPr>
            <a:picLocks noChangeAspect="1"/>
          </p:cNvPicPr>
          <p:nvPr/>
        </p:nvPicPr>
        <p:blipFill>
          <a:blip r:embed="rId4"/>
          <a:stretch>
            <a:fillRect/>
          </a:stretch>
        </p:blipFill>
        <p:spPr>
          <a:xfrm>
            <a:off x="5355489" y="1280859"/>
            <a:ext cx="2174854" cy="3031271"/>
          </a:xfrm>
          <a:prstGeom prst="rect">
            <a:avLst/>
          </a:prstGeom>
          <a:ln>
            <a:solidFill>
              <a:schemeClr val="tx1"/>
            </a:solidFill>
          </a:ln>
        </p:spPr>
      </p:pic>
    </p:spTree>
    <p:extLst>
      <p:ext uri="{BB962C8B-B14F-4D97-AF65-F5344CB8AC3E}">
        <p14:creationId xmlns:p14="http://schemas.microsoft.com/office/powerpoint/2010/main" val="1024663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7163" y="131513"/>
            <a:ext cx="7543800" cy="693029"/>
          </a:xfrm>
        </p:spPr>
        <p:txBody>
          <a:bodyPr>
            <a:normAutofit fontScale="90000"/>
          </a:bodyPr>
          <a:lstStyle/>
          <a:p>
            <a:r>
              <a:rPr lang="en-US" dirty="0"/>
              <a:t>The Breakdown- Best Practices</a:t>
            </a:r>
          </a:p>
        </p:txBody>
      </p:sp>
      <p:pic>
        <p:nvPicPr>
          <p:cNvPr id="4" name="Content Placeholder 3"/>
          <p:cNvPicPr>
            <a:picLocks noGrp="1" noChangeAspect="1"/>
          </p:cNvPicPr>
          <p:nvPr>
            <p:ph idx="1"/>
          </p:nvPr>
        </p:nvPicPr>
        <p:blipFill>
          <a:blip r:embed="rId3"/>
          <a:stretch>
            <a:fillRect/>
          </a:stretch>
        </p:blipFill>
        <p:spPr>
          <a:xfrm>
            <a:off x="-65743" y="1210235"/>
            <a:ext cx="9075272" cy="4869794"/>
          </a:xfrm>
          <a:prstGeom prst="rect">
            <a:avLst/>
          </a:prstGeom>
        </p:spPr>
      </p:pic>
    </p:spTree>
    <p:extLst>
      <p:ext uri="{BB962C8B-B14F-4D97-AF65-F5344CB8AC3E}">
        <p14:creationId xmlns:p14="http://schemas.microsoft.com/office/powerpoint/2010/main" val="420324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58312" y="169591"/>
            <a:ext cx="7543800" cy="667591"/>
          </a:xfrm>
        </p:spPr>
        <p:txBody>
          <a:bodyPr>
            <a:normAutofit fontScale="90000"/>
          </a:bodyPr>
          <a:lstStyle/>
          <a:p>
            <a:r>
              <a:rPr lang="en-US" dirty="0"/>
              <a:t>PPE</a:t>
            </a:r>
          </a:p>
        </p:txBody>
      </p:sp>
      <p:pic>
        <p:nvPicPr>
          <p:cNvPr id="14338" name="Picture 2" descr="http://ecx.images-amazon.com/images/I/51nz08uR1aL._SL1423_.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71600" y="1969294"/>
            <a:ext cx="2725032" cy="1916906"/>
          </a:xfrm>
          <a:prstGeom prst="rect">
            <a:avLst/>
          </a:prstGeom>
          <a:noFill/>
          <a:extLst>
            <a:ext uri="{909E8E84-426E-40DD-AFC4-6F175D3DCCD1}">
              <a14:hiddenFill xmlns:a14="http://schemas.microsoft.com/office/drawing/2010/main">
                <a:solidFill>
                  <a:srgbClr val="FFFFFF"/>
                </a:solidFill>
              </a14:hiddenFill>
            </a:ext>
          </a:extLst>
        </p:spPr>
      </p:pic>
      <p:pic>
        <p:nvPicPr>
          <p:cNvPr id="14344" name="Picture 8" descr="http://www.legionsafety.com/images/T/3m-virtua-ccs-safety-glasses-with-corded-ear-plug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0626" y="3789976"/>
            <a:ext cx="4010025" cy="2233805"/>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http://www.ironhorsesafety.com/c3vp.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14900" y="2253462"/>
            <a:ext cx="2945810" cy="3441687"/>
          </a:xfrm>
          <a:prstGeom prst="rect">
            <a:avLst/>
          </a:prstGeom>
          <a:noFill/>
          <a:extLst>
            <a:ext uri="{909E8E84-426E-40DD-AFC4-6F175D3DCCD1}">
              <a14:hiddenFill xmlns:a14="http://schemas.microsoft.com/office/drawing/2010/main">
                <a:solidFill>
                  <a:srgbClr val="FFFFFF"/>
                </a:solidFill>
              </a14:hiddenFill>
            </a:ext>
          </a:extLst>
        </p:spPr>
      </p:pic>
      <p:pic>
        <p:nvPicPr>
          <p:cNvPr id="14346" name="Picture 10" descr="http://www.militaryuniformsupply.com/files/big-john-leather-work-gloves.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04524" y="992022"/>
            <a:ext cx="1356420" cy="1166813"/>
          </a:xfrm>
          <a:prstGeom prst="rect">
            <a:avLst/>
          </a:prstGeom>
          <a:noFill/>
          <a:extLst>
            <a:ext uri="{909E8E84-426E-40DD-AFC4-6F175D3DCCD1}">
              <a14:hiddenFill xmlns:a14="http://schemas.microsoft.com/office/drawing/2010/main">
                <a:solidFill>
                  <a:srgbClr val="FFFFFF"/>
                </a:solidFill>
              </a14:hiddenFill>
            </a:ext>
          </a:extLst>
        </p:spPr>
      </p:pic>
      <p:pic>
        <p:nvPicPr>
          <p:cNvPr id="14348" name="Picture 12" descr="http://ak1.ostkcdn.com/images/products/7472120/7472120/AdTec-Mens-Steel-Toe-Work-Boots-P14919355.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86450" y="915182"/>
            <a:ext cx="1257300" cy="1257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2988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3751" y="104618"/>
            <a:ext cx="7543800" cy="906183"/>
          </a:xfrm>
        </p:spPr>
        <p:txBody>
          <a:bodyPr/>
          <a:lstStyle/>
          <a:p>
            <a:pPr algn="ctr"/>
            <a:r>
              <a:rPr lang="en-US" dirty="0"/>
              <a:t>Our goals for the course:</a:t>
            </a:r>
          </a:p>
        </p:txBody>
      </p:sp>
      <p:sp>
        <p:nvSpPr>
          <p:cNvPr id="5" name="Content Placeholder 4"/>
          <p:cNvSpPr>
            <a:spLocks noGrp="1"/>
          </p:cNvSpPr>
          <p:nvPr>
            <p:ph idx="1"/>
          </p:nvPr>
        </p:nvSpPr>
        <p:spPr>
          <a:xfrm>
            <a:off x="802385" y="2201047"/>
            <a:ext cx="8072673" cy="4065282"/>
          </a:xfrm>
        </p:spPr>
        <p:txBody>
          <a:bodyPr>
            <a:normAutofit fontScale="92500" lnSpcReduction="10000"/>
          </a:bodyPr>
          <a:lstStyle/>
          <a:p>
            <a:r>
              <a:rPr lang="en-US" sz="2200" dirty="0">
                <a:latin typeface="+mj-lt"/>
              </a:rPr>
              <a:t>Define an excavation and a trench.</a:t>
            </a:r>
          </a:p>
          <a:p>
            <a:r>
              <a:rPr lang="en-US" sz="2200" dirty="0">
                <a:latin typeface="+mj-lt"/>
              </a:rPr>
              <a:t>Define a Competent Person in Excavation and what is expected of them.</a:t>
            </a:r>
          </a:p>
          <a:p>
            <a:r>
              <a:rPr lang="en-US" sz="2200" dirty="0">
                <a:latin typeface="+mj-lt"/>
              </a:rPr>
              <a:t>Describe Excavation Hazards and possible mitigation including:</a:t>
            </a:r>
          </a:p>
          <a:p>
            <a:pPr lvl="1"/>
            <a:r>
              <a:rPr lang="en-US" sz="2200" dirty="0">
                <a:latin typeface="+mj-lt"/>
              </a:rPr>
              <a:t>Equipment Hazards and Awareness</a:t>
            </a:r>
          </a:p>
          <a:p>
            <a:pPr lvl="1"/>
            <a:r>
              <a:rPr lang="en-US" sz="2200" dirty="0">
                <a:latin typeface="+mj-lt"/>
              </a:rPr>
              <a:t>Hazardous Atmospheres, Confined Spaces, and associated expectations.</a:t>
            </a:r>
          </a:p>
          <a:p>
            <a:pPr lvl="1"/>
            <a:r>
              <a:rPr lang="en-US" sz="2200" dirty="0">
                <a:latin typeface="+mj-lt"/>
              </a:rPr>
              <a:t>Electrical and Utility Hazards and associated expectations.</a:t>
            </a:r>
          </a:p>
          <a:p>
            <a:pPr lvl="1"/>
            <a:r>
              <a:rPr lang="en-US" sz="2200" dirty="0">
                <a:latin typeface="+mj-lt"/>
              </a:rPr>
              <a:t>Cave-in Causes, Soil Mechanics, and Soil Types</a:t>
            </a:r>
          </a:p>
          <a:p>
            <a:pPr lvl="2"/>
            <a:r>
              <a:rPr lang="en-US" sz="2200" dirty="0">
                <a:latin typeface="+mj-lt"/>
              </a:rPr>
              <a:t>Protective Systems- Shoring, Shielding, Sloping and Benching requirements</a:t>
            </a:r>
          </a:p>
          <a:p>
            <a:r>
              <a:rPr lang="en-US" sz="2200" dirty="0">
                <a:latin typeface="+mj-lt"/>
              </a:rPr>
              <a:t>Outline and discuss Best Practices for Safe Excavation</a:t>
            </a:r>
          </a:p>
          <a:p>
            <a:r>
              <a:rPr lang="en-US" sz="2200" dirty="0">
                <a:latin typeface="+mj-lt"/>
              </a:rPr>
              <a:t>Discuss the Selection of PPE</a:t>
            </a:r>
          </a:p>
          <a:p>
            <a:endParaRPr lang="en-US" dirty="0"/>
          </a:p>
        </p:txBody>
      </p:sp>
    </p:spTree>
    <p:extLst>
      <p:ext uri="{BB962C8B-B14F-4D97-AF65-F5344CB8AC3E}">
        <p14:creationId xmlns:p14="http://schemas.microsoft.com/office/powerpoint/2010/main" val="2115341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5">
                                            <p:txEl>
                                              <p:pRg st="3" end="3"/>
                                            </p:txEl>
                                          </p:spTgt>
                                        </p:tgtEl>
                                        <p:attrNameLst>
                                          <p:attrName>style.visibility</p:attrName>
                                        </p:attrNameLst>
                                      </p:cBhvr>
                                      <p:to>
                                        <p:strVal val="visible"/>
                                      </p:to>
                                    </p:set>
                                    <p:animEffect transition="in" filter="fade">
                                      <p:cBhvr>
                                        <p:cTn id="20" dur="500"/>
                                        <p:tgtEl>
                                          <p:spTgt spid="5">
                                            <p:txEl>
                                              <p:pRg st="3" end="3"/>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fade">
                                      <p:cBhvr>
                                        <p:cTn id="23" dur="500"/>
                                        <p:tgtEl>
                                          <p:spTgt spid="5">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
                                            <p:txEl>
                                              <p:pRg st="5" end="5"/>
                                            </p:txEl>
                                          </p:spTgt>
                                        </p:tgtEl>
                                        <p:attrNameLst>
                                          <p:attrName>style.visibility</p:attrName>
                                        </p:attrNameLst>
                                      </p:cBhvr>
                                      <p:to>
                                        <p:strVal val="visible"/>
                                      </p:to>
                                    </p:set>
                                    <p:animEffect transition="in" filter="fade">
                                      <p:cBhvr>
                                        <p:cTn id="26" dur="500"/>
                                        <p:tgtEl>
                                          <p:spTgt spid="5">
                                            <p:txEl>
                                              <p:pRg st="5" end="5"/>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5">
                                            <p:txEl>
                                              <p:pRg st="6" end="6"/>
                                            </p:txEl>
                                          </p:spTgt>
                                        </p:tgtEl>
                                        <p:attrNameLst>
                                          <p:attrName>style.visibility</p:attrName>
                                        </p:attrNameLst>
                                      </p:cBhvr>
                                      <p:to>
                                        <p:strVal val="visible"/>
                                      </p:to>
                                    </p:set>
                                    <p:animEffect transition="in" filter="fade">
                                      <p:cBhvr>
                                        <p:cTn id="29" dur="500"/>
                                        <p:tgtEl>
                                          <p:spTgt spid="5">
                                            <p:txEl>
                                              <p:pRg st="6" end="6"/>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5">
                                            <p:txEl>
                                              <p:pRg st="7" end="7"/>
                                            </p:txEl>
                                          </p:spTgt>
                                        </p:tgtEl>
                                        <p:attrNameLst>
                                          <p:attrName>style.visibility</p:attrName>
                                        </p:attrNameLst>
                                      </p:cBhvr>
                                      <p:to>
                                        <p:strVal val="visible"/>
                                      </p:to>
                                    </p:set>
                                    <p:animEffect transition="in" filter="fade">
                                      <p:cBhvr>
                                        <p:cTn id="32" dur="500"/>
                                        <p:tgtEl>
                                          <p:spTgt spid="5">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xEl>
                                              <p:pRg st="8" end="8"/>
                                            </p:txEl>
                                          </p:spTgt>
                                        </p:tgtEl>
                                        <p:attrNameLst>
                                          <p:attrName>style.visibility</p:attrName>
                                        </p:attrNameLst>
                                      </p:cBhvr>
                                      <p:to>
                                        <p:strVal val="visible"/>
                                      </p:to>
                                    </p:set>
                                    <p:animEffect transition="in" filter="fade">
                                      <p:cBhvr>
                                        <p:cTn id="37" dur="500"/>
                                        <p:tgtEl>
                                          <p:spTgt spid="5">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5">
                                            <p:txEl>
                                              <p:pRg st="9" end="9"/>
                                            </p:txEl>
                                          </p:spTgt>
                                        </p:tgtEl>
                                        <p:attrNameLst>
                                          <p:attrName>style.visibility</p:attrName>
                                        </p:attrNameLst>
                                      </p:cBhvr>
                                      <p:to>
                                        <p:strVal val="visible"/>
                                      </p:to>
                                    </p:set>
                                    <p:animEffect transition="in" filter="fade">
                                      <p:cBhvr>
                                        <p:cTn id="42" dur="500"/>
                                        <p:tgtEl>
                                          <p:spTgt spid="5">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212291"/>
            <a:ext cx="7886700" cy="1325563"/>
          </a:xfrm>
        </p:spPr>
        <p:txBody>
          <a:bodyPr>
            <a:normAutofit/>
          </a:bodyPr>
          <a:lstStyle/>
          <a:p>
            <a:pPr algn="ctr"/>
            <a:r>
              <a:rPr lang="en-US" sz="3000" dirty="0"/>
              <a:t>Thank you for your participation and for all you do to keep workplaces safe.</a:t>
            </a:r>
          </a:p>
        </p:txBody>
      </p:sp>
      <p:sp>
        <p:nvSpPr>
          <p:cNvPr id="6" name="TextBox 5"/>
          <p:cNvSpPr txBox="1"/>
          <p:nvPr/>
        </p:nvSpPr>
        <p:spPr>
          <a:xfrm>
            <a:off x="422416" y="3937944"/>
            <a:ext cx="2756360" cy="1869743"/>
          </a:xfrm>
          <a:prstGeom prst="rect">
            <a:avLst/>
          </a:prstGeom>
          <a:noFill/>
        </p:spPr>
        <p:txBody>
          <a:bodyPr wrap="square" rtlCol="0">
            <a:spAutoFit/>
          </a:bodyPr>
          <a:lstStyle/>
          <a:p>
            <a:r>
              <a:rPr lang="en-US" sz="1350" u="sng" dirty="0">
                <a:solidFill>
                  <a:prstClr val="black"/>
                </a:solidFill>
              </a:rPr>
              <a:t>&lt;Location&gt; Safety is:</a:t>
            </a:r>
          </a:p>
          <a:p>
            <a:endParaRPr lang="en-US" sz="1350" dirty="0">
              <a:solidFill>
                <a:prstClr val="black"/>
              </a:solidFill>
            </a:endParaRPr>
          </a:p>
          <a:p>
            <a:r>
              <a:rPr lang="en-US" sz="1350" dirty="0">
                <a:solidFill>
                  <a:prstClr val="black"/>
                </a:solidFill>
              </a:rPr>
              <a:t>&lt;Insert&gt;, Safety Manager</a:t>
            </a:r>
          </a:p>
          <a:p>
            <a:r>
              <a:rPr lang="en-US" sz="1200" dirty="0">
                <a:solidFill>
                  <a:prstClr val="black"/>
                </a:solidFill>
              </a:rPr>
              <a:t>Ph: 503-969-xxxx</a:t>
            </a:r>
          </a:p>
          <a:p>
            <a:r>
              <a:rPr lang="en-US" sz="1200" dirty="0"/>
              <a:t>email@email.com</a:t>
            </a:r>
          </a:p>
          <a:p>
            <a:endParaRPr lang="en-US" sz="1350" dirty="0">
              <a:solidFill>
                <a:prstClr val="black"/>
              </a:solidFill>
            </a:endParaRPr>
          </a:p>
          <a:p>
            <a:r>
              <a:rPr lang="en-US" sz="1350" dirty="0">
                <a:solidFill>
                  <a:prstClr val="black"/>
                </a:solidFill>
              </a:rPr>
              <a:t>&lt;Insert&gt;, Safety Specialist</a:t>
            </a:r>
          </a:p>
          <a:p>
            <a:r>
              <a:rPr lang="en-US" sz="1200" dirty="0">
                <a:solidFill>
                  <a:prstClr val="black"/>
                </a:solidFill>
              </a:rPr>
              <a:t>Ph: 503-969-xxxx</a:t>
            </a:r>
          </a:p>
          <a:p>
            <a:r>
              <a:rPr lang="en-US" sz="1200" dirty="0"/>
              <a:t>email@email.com</a:t>
            </a:r>
          </a:p>
        </p:txBody>
      </p:sp>
      <p:pic>
        <p:nvPicPr>
          <p:cNvPr id="4" name="Content Placeholder 3"/>
          <p:cNvPicPr>
            <a:picLocks noGrp="1" noChangeAspect="1"/>
          </p:cNvPicPr>
          <p:nvPr>
            <p:ph idx="1"/>
          </p:nvPr>
        </p:nvPicPr>
        <p:blipFill>
          <a:blip r:embed="rId2"/>
          <a:stretch>
            <a:fillRect/>
          </a:stretch>
        </p:blipFill>
        <p:spPr>
          <a:xfrm>
            <a:off x="2581836" y="2411206"/>
            <a:ext cx="5645665" cy="3817882"/>
          </a:xfrm>
          <a:prstGeom prst="rect">
            <a:avLst/>
          </a:prstGeom>
          <a:ln>
            <a:solidFill>
              <a:schemeClr val="tx1"/>
            </a:solidFill>
          </a:ln>
        </p:spPr>
      </p:pic>
    </p:spTree>
    <p:extLst>
      <p:ext uri="{BB962C8B-B14F-4D97-AF65-F5344CB8AC3E}">
        <p14:creationId xmlns:p14="http://schemas.microsoft.com/office/powerpoint/2010/main" val="1949443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5528" y="234887"/>
            <a:ext cx="7543800" cy="581818"/>
          </a:xfrm>
        </p:spPr>
        <p:txBody>
          <a:bodyPr>
            <a:normAutofit fontScale="90000"/>
          </a:bodyPr>
          <a:lstStyle/>
          <a:p>
            <a:pPr algn="ctr"/>
            <a:r>
              <a:rPr lang="en-US" dirty="0"/>
              <a:t>DEFINITIONS</a:t>
            </a:r>
          </a:p>
        </p:txBody>
      </p:sp>
      <p:sp>
        <p:nvSpPr>
          <p:cNvPr id="3" name="Content Placeholder 2"/>
          <p:cNvSpPr>
            <a:spLocks noGrp="1"/>
          </p:cNvSpPr>
          <p:nvPr>
            <p:ph sz="half" idx="1"/>
          </p:nvPr>
        </p:nvSpPr>
        <p:spPr>
          <a:xfrm>
            <a:off x="802386" y="1400175"/>
            <a:ext cx="3769614" cy="4700588"/>
          </a:xfrm>
        </p:spPr>
        <p:txBody>
          <a:bodyPr>
            <a:normAutofit fontScale="40000" lnSpcReduction="20000"/>
          </a:bodyPr>
          <a:lstStyle/>
          <a:p>
            <a:pPr>
              <a:lnSpc>
                <a:spcPct val="110000"/>
              </a:lnSpc>
            </a:pPr>
            <a:r>
              <a:rPr lang="en-US" sz="3500" b="1" u="sng" dirty="0">
                <a:latin typeface="Georgia" panose="02040502050405020303" pitchFamily="18" charset="0"/>
              </a:rPr>
              <a:t>HAZARDOUS ATMOSPHERE </a:t>
            </a:r>
            <a:r>
              <a:rPr lang="en-US" sz="3500" dirty="0">
                <a:latin typeface="Georgia" panose="02040502050405020303" pitchFamily="18" charset="0"/>
              </a:rPr>
              <a:t>is an atmosphere that by reason of being explosive, flammable, poisonous, corrosive, oxidizing, irritating, oxygen deficient, toxic, or otherwise harmful may cause death, illness, or injury to persons exposed to it.</a:t>
            </a:r>
          </a:p>
          <a:p>
            <a:pPr>
              <a:lnSpc>
                <a:spcPct val="110000"/>
              </a:lnSpc>
            </a:pPr>
            <a:r>
              <a:rPr lang="en-US" sz="3500" b="1" u="sng" dirty="0">
                <a:latin typeface="Georgia" panose="02040502050405020303" pitchFamily="18" charset="0"/>
              </a:rPr>
              <a:t>INGRESS AND EGRESS </a:t>
            </a:r>
            <a:r>
              <a:rPr lang="en-US" sz="3500" dirty="0">
                <a:latin typeface="Georgia" panose="02040502050405020303" pitchFamily="18" charset="0"/>
              </a:rPr>
              <a:t>mean "entry" and "exit," respectively. In trenching and excavation operations, they refer to the provision of safe means for employees to enter or exit an excavation or trench.</a:t>
            </a:r>
          </a:p>
          <a:p>
            <a:pPr>
              <a:lnSpc>
                <a:spcPct val="110000"/>
              </a:lnSpc>
            </a:pPr>
            <a:r>
              <a:rPr lang="en-US" sz="3500" b="1" u="sng" dirty="0">
                <a:latin typeface="Georgia" panose="02040502050405020303" pitchFamily="18" charset="0"/>
              </a:rPr>
              <a:t>PROTECTIVE SYSTEM </a:t>
            </a:r>
            <a:r>
              <a:rPr lang="en-US" sz="3500" dirty="0">
                <a:latin typeface="Georgia" panose="02040502050405020303" pitchFamily="18" charset="0"/>
              </a:rPr>
              <a:t>refers to a method of protecting employees from cave-ins, from material that could fall or roll from an excavation face or into an excavation, and from the collapse of adjacent structures. Protective systems include support systems, sloping and benching systems, shield systems, and other systems that provide the necessary protection.</a:t>
            </a:r>
          </a:p>
          <a:p>
            <a:endParaRPr lang="en-US" dirty="0"/>
          </a:p>
        </p:txBody>
      </p:sp>
      <p:sp>
        <p:nvSpPr>
          <p:cNvPr id="4" name="Content Placeholder 3"/>
          <p:cNvSpPr>
            <a:spLocks noGrp="1"/>
          </p:cNvSpPr>
          <p:nvPr>
            <p:ph sz="half" idx="2"/>
          </p:nvPr>
        </p:nvSpPr>
        <p:spPr>
          <a:xfrm>
            <a:off x="4829174" y="1400175"/>
            <a:ext cx="3769614" cy="4700588"/>
          </a:xfrm>
        </p:spPr>
        <p:txBody>
          <a:bodyPr>
            <a:normAutofit fontScale="40000" lnSpcReduction="20000"/>
          </a:bodyPr>
          <a:lstStyle/>
          <a:p>
            <a:pPr>
              <a:lnSpc>
                <a:spcPct val="120000"/>
              </a:lnSpc>
            </a:pPr>
            <a:r>
              <a:rPr lang="en-US" sz="3500" b="1" u="sng" dirty="0">
                <a:latin typeface="Georgia" panose="02040502050405020303" pitchFamily="18" charset="0"/>
              </a:rPr>
              <a:t>REGISTERED PROFESSIONAL ENGINEER </a:t>
            </a:r>
            <a:r>
              <a:rPr lang="en-US" sz="3500" dirty="0">
                <a:latin typeface="Georgia" panose="02040502050405020303" pitchFamily="18" charset="0"/>
              </a:rPr>
              <a:t>is a person who is registered as a professional engineer in the state where the work is to be performed. However, a professional engineer who is registered in any state is deemed to be a "registered professional engineer" within the meaning of Subpart P when approving designs for "manufactured protective systems" or "tabulated data“ to be used in interstate commerce.</a:t>
            </a:r>
          </a:p>
          <a:p>
            <a:pPr>
              <a:lnSpc>
                <a:spcPct val="120000"/>
              </a:lnSpc>
            </a:pPr>
            <a:r>
              <a:rPr lang="en-US" sz="3500" b="1" u="sng" dirty="0">
                <a:latin typeface="Georgia" panose="02040502050405020303" pitchFamily="18" charset="0"/>
              </a:rPr>
              <a:t>SUPPORT SYSTEM </a:t>
            </a:r>
            <a:r>
              <a:rPr lang="en-US" sz="3500" dirty="0">
                <a:latin typeface="Georgia" panose="02040502050405020303" pitchFamily="18" charset="0"/>
              </a:rPr>
              <a:t>refers to structures such as underpinning, bracing, and shoring that provide support to an adjacent structure or underground installation or to the sides of an excavation or trench. </a:t>
            </a:r>
          </a:p>
          <a:p>
            <a:endParaRPr lang="en-US" dirty="0"/>
          </a:p>
        </p:txBody>
      </p:sp>
    </p:spTree>
    <p:extLst>
      <p:ext uri="{BB962C8B-B14F-4D97-AF65-F5344CB8AC3E}">
        <p14:creationId xmlns:p14="http://schemas.microsoft.com/office/powerpoint/2010/main" val="3219626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4">
                                            <p:txEl>
                                              <p:pRg st="0" end="0"/>
                                            </p:txEl>
                                          </p:spTgt>
                                        </p:tgtEl>
                                        <p:attrNameLst>
                                          <p:attrName>style.visibility</p:attrName>
                                        </p:attrNameLst>
                                      </p:cBhvr>
                                      <p:to>
                                        <p:strVal val="visible"/>
                                      </p:to>
                                    </p:set>
                                    <p:anim calcmode="lin" valueType="num">
                                      <p:cBhvr>
                                        <p:cTn id="31"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32"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33"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34" dur="1000"/>
                                        <p:tgtEl>
                                          <p:spTgt spid="4">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4">
                                            <p:txEl>
                                              <p:pRg st="1" end="1"/>
                                            </p:txEl>
                                          </p:spTgt>
                                        </p:tgtEl>
                                        <p:attrNameLst>
                                          <p:attrName>style.visibility</p:attrName>
                                        </p:attrNameLst>
                                      </p:cBhvr>
                                      <p:to>
                                        <p:strVal val="visible"/>
                                      </p:to>
                                    </p:set>
                                    <p:anim calcmode="lin" valueType="num">
                                      <p:cBhvr>
                                        <p:cTn id="39"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40" dur="1000" fill="hold"/>
                                        <p:tgtEl>
                                          <p:spTgt spid="4">
                                            <p:txEl>
                                              <p:pRg st="1" end="1"/>
                                            </p:txEl>
                                          </p:spTgt>
                                        </p:tgtEl>
                                        <p:attrNameLst>
                                          <p:attrName>ppt_h</p:attrName>
                                        </p:attrNameLst>
                                      </p:cBhvr>
                                      <p:tavLst>
                                        <p:tav tm="0">
                                          <p:val>
                                            <p:fltVal val="0"/>
                                          </p:val>
                                        </p:tav>
                                        <p:tav tm="100000">
                                          <p:val>
                                            <p:strVal val="#ppt_h"/>
                                          </p:val>
                                        </p:tav>
                                      </p:tavLst>
                                    </p:anim>
                                    <p:anim calcmode="lin" valueType="num">
                                      <p:cBhvr>
                                        <p:cTn id="41" dur="1000" fill="hold"/>
                                        <p:tgtEl>
                                          <p:spTgt spid="4">
                                            <p:txEl>
                                              <p:pRg st="1" end="1"/>
                                            </p:txEl>
                                          </p:spTgt>
                                        </p:tgtEl>
                                        <p:attrNameLst>
                                          <p:attrName>style.rotation</p:attrName>
                                        </p:attrNameLst>
                                      </p:cBhvr>
                                      <p:tavLst>
                                        <p:tav tm="0">
                                          <p:val>
                                            <p:fltVal val="90"/>
                                          </p:val>
                                        </p:tav>
                                        <p:tav tm="100000">
                                          <p:val>
                                            <p:fltVal val="0"/>
                                          </p:val>
                                        </p:tav>
                                      </p:tavLst>
                                    </p:anim>
                                    <p:animEffect transition="in" filter="fade">
                                      <p:cBhvr>
                                        <p:cTn id="42" dur="1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0100" y="220599"/>
            <a:ext cx="7543800" cy="581818"/>
          </a:xfrm>
        </p:spPr>
        <p:txBody>
          <a:bodyPr>
            <a:normAutofit fontScale="90000"/>
          </a:bodyPr>
          <a:lstStyle/>
          <a:p>
            <a:pPr algn="ctr"/>
            <a:r>
              <a:rPr lang="en-US" dirty="0"/>
              <a:t>DEFINITIONS</a:t>
            </a:r>
          </a:p>
        </p:txBody>
      </p:sp>
      <p:sp>
        <p:nvSpPr>
          <p:cNvPr id="3" name="Content Placeholder 2"/>
          <p:cNvSpPr>
            <a:spLocks noGrp="1"/>
          </p:cNvSpPr>
          <p:nvPr>
            <p:ph sz="half" idx="1"/>
          </p:nvPr>
        </p:nvSpPr>
        <p:spPr>
          <a:xfrm>
            <a:off x="509716" y="1214437"/>
            <a:ext cx="3846041" cy="3966519"/>
          </a:xfrm>
        </p:spPr>
        <p:txBody>
          <a:bodyPr>
            <a:normAutofit fontScale="25000" lnSpcReduction="20000"/>
          </a:bodyPr>
          <a:lstStyle/>
          <a:p>
            <a:pPr>
              <a:lnSpc>
                <a:spcPct val="120000"/>
              </a:lnSpc>
            </a:pPr>
            <a:r>
              <a:rPr lang="en-US" sz="5600" b="1" u="sng" dirty="0">
                <a:latin typeface="Georgia" panose="02040502050405020303" pitchFamily="18" charset="0"/>
              </a:rPr>
              <a:t>SUBSURFACE ENCUMBRANCES </a:t>
            </a:r>
            <a:r>
              <a:rPr lang="en-US" sz="5600" dirty="0">
                <a:latin typeface="Georgia" panose="02040502050405020303" pitchFamily="18" charset="0"/>
              </a:rPr>
              <a:t>include underground utilities, foundations, streams, water tables, transformer vaults, and geological anomalies.</a:t>
            </a:r>
          </a:p>
          <a:p>
            <a:pPr>
              <a:lnSpc>
                <a:spcPct val="120000"/>
              </a:lnSpc>
            </a:pPr>
            <a:r>
              <a:rPr lang="en-US" sz="5600" b="1" u="sng" dirty="0">
                <a:latin typeface="Georgia" panose="02040502050405020303" pitchFamily="18" charset="0"/>
              </a:rPr>
              <a:t>SURCHARGE</a:t>
            </a:r>
            <a:r>
              <a:rPr lang="en-US" sz="5600" b="1" dirty="0">
                <a:latin typeface="Georgia" panose="02040502050405020303" pitchFamily="18" charset="0"/>
              </a:rPr>
              <a:t> </a:t>
            </a:r>
            <a:r>
              <a:rPr lang="en-US" sz="5600" dirty="0">
                <a:latin typeface="Georgia" panose="02040502050405020303" pitchFamily="18" charset="0"/>
              </a:rPr>
              <a:t>means an excessive vertical load or weight caused by spoil, overburden, vehicles, equipment, or activities that may affect trench stability.</a:t>
            </a:r>
          </a:p>
          <a:p>
            <a:pPr>
              <a:lnSpc>
                <a:spcPct val="120000"/>
              </a:lnSpc>
            </a:pPr>
            <a:r>
              <a:rPr lang="en-US" sz="5600" b="1" u="sng" dirty="0">
                <a:latin typeface="Georgia" panose="02040502050405020303" pitchFamily="18" charset="0"/>
              </a:rPr>
              <a:t>TABULATED DATA </a:t>
            </a:r>
            <a:r>
              <a:rPr lang="en-US" sz="5600" dirty="0">
                <a:latin typeface="Georgia" panose="02040502050405020303" pitchFamily="18" charset="0"/>
              </a:rPr>
              <a:t>are tables and charts approved by a registered professional engineer and used to design and construct a protective system.</a:t>
            </a:r>
          </a:p>
          <a:p>
            <a:pPr>
              <a:lnSpc>
                <a:spcPct val="120000"/>
              </a:lnSpc>
            </a:pPr>
            <a:r>
              <a:rPr lang="en-US" sz="5600" b="1" u="sng" dirty="0">
                <a:latin typeface="Georgia" panose="02040502050405020303" pitchFamily="18" charset="0"/>
              </a:rPr>
              <a:t>UNDERGROUND INSTALLATIONS </a:t>
            </a:r>
            <a:r>
              <a:rPr lang="en-US" sz="5600" dirty="0">
                <a:latin typeface="Georgia" panose="02040502050405020303" pitchFamily="18" charset="0"/>
              </a:rPr>
              <a:t>include, but are not limited to, utilities (sewer, telephone, fuel, electric, water, and other product lines), tunnels, shafts, vaults, foundations, and other underground fixtures or equipment that may be encountered during excavation or trenching work.</a:t>
            </a:r>
          </a:p>
          <a:p>
            <a:endParaRPr lang="en-US" dirty="0">
              <a:latin typeface="+mj-lt"/>
            </a:endParaRPr>
          </a:p>
          <a:p>
            <a:endParaRPr lang="en-US" dirty="0"/>
          </a:p>
        </p:txBody>
      </p:sp>
      <p:sp>
        <p:nvSpPr>
          <p:cNvPr id="4" name="Content Placeholder 3"/>
          <p:cNvSpPr>
            <a:spLocks noGrp="1"/>
          </p:cNvSpPr>
          <p:nvPr>
            <p:ph sz="half" idx="2"/>
          </p:nvPr>
        </p:nvSpPr>
        <p:spPr>
          <a:xfrm>
            <a:off x="4572000" y="1214436"/>
            <a:ext cx="4392827" cy="3966519"/>
          </a:xfrm>
        </p:spPr>
        <p:txBody>
          <a:bodyPr>
            <a:normAutofit fontScale="25000" lnSpcReduction="20000"/>
          </a:bodyPr>
          <a:lstStyle/>
          <a:p>
            <a:pPr>
              <a:lnSpc>
                <a:spcPct val="120000"/>
              </a:lnSpc>
            </a:pPr>
            <a:r>
              <a:rPr lang="en-US" sz="5600" b="1" u="sng" dirty="0">
                <a:latin typeface="Georgia" panose="02040502050405020303" pitchFamily="18" charset="0"/>
              </a:rPr>
              <a:t>UNCONFINED COMPRESSIVE STRENGTH </a:t>
            </a:r>
            <a:r>
              <a:rPr lang="en-US" sz="5600" dirty="0">
                <a:latin typeface="Georgia" panose="02040502050405020303" pitchFamily="18" charset="0"/>
              </a:rPr>
              <a:t>is the load per unit area at which soil will fail in compression. This measure can be determined by laboratory testing, or it can be estimated in the field using a pocket penetrometer, by thumb penetration tests, or by other methods.</a:t>
            </a:r>
          </a:p>
          <a:p>
            <a:pPr marL="0" indent="0">
              <a:lnSpc>
                <a:spcPct val="120000"/>
              </a:lnSpc>
              <a:buNone/>
            </a:pPr>
            <a:r>
              <a:rPr lang="en-US" sz="5600" b="1" dirty="0">
                <a:latin typeface="Georgia" panose="02040502050405020303" pitchFamily="18" charset="0"/>
              </a:rPr>
              <a:t>DEFINITIONS THAT ARE NO LONGER APPLICABLE. </a:t>
            </a:r>
            <a:r>
              <a:rPr lang="en-US" sz="5600" dirty="0">
                <a:latin typeface="Georgia" panose="02040502050405020303" pitchFamily="18" charset="0"/>
              </a:rPr>
              <a:t>For a variety of reasons, several terms commonly used in the past are no longer used in revised Subpart P. These include the following:</a:t>
            </a:r>
          </a:p>
          <a:p>
            <a:pPr>
              <a:lnSpc>
                <a:spcPct val="120000"/>
              </a:lnSpc>
            </a:pPr>
            <a:r>
              <a:rPr lang="en-US" sz="5600" b="1" dirty="0">
                <a:latin typeface="Georgia" panose="02040502050405020303" pitchFamily="18" charset="0"/>
              </a:rPr>
              <a:t>Angle of Repose-  </a:t>
            </a:r>
            <a:r>
              <a:rPr lang="en-US" sz="5600" dirty="0">
                <a:latin typeface="Georgia" panose="02040502050405020303" pitchFamily="18" charset="0"/>
              </a:rPr>
              <a:t>Conflicting and inconsistent definitions have led to confusion as to the meaning of this phrase. This term has been replaced by Maximum Allowable Slope.</a:t>
            </a:r>
          </a:p>
          <a:p>
            <a:pPr>
              <a:lnSpc>
                <a:spcPct val="120000"/>
              </a:lnSpc>
            </a:pPr>
            <a:r>
              <a:rPr lang="en-US" sz="5600" b="1" dirty="0">
                <a:latin typeface="Georgia" panose="02040502050405020303" pitchFamily="18" charset="0"/>
              </a:rPr>
              <a:t>Bank, Sheet Pile, and Walls-  </a:t>
            </a:r>
            <a:r>
              <a:rPr lang="en-US" sz="5600" dirty="0">
                <a:latin typeface="Georgia" panose="02040502050405020303" pitchFamily="18" charset="0"/>
              </a:rPr>
              <a:t>Previous definitions were unclear or were used inconsistently in the former standard.</a:t>
            </a:r>
          </a:p>
          <a:p>
            <a:pPr>
              <a:lnSpc>
                <a:spcPct val="120000"/>
              </a:lnSpc>
            </a:pPr>
            <a:r>
              <a:rPr lang="en-US" sz="5600" b="1" dirty="0">
                <a:latin typeface="Georgia" panose="02040502050405020303" pitchFamily="18" charset="0"/>
              </a:rPr>
              <a:t>Hard Compact Soil and Unstable Soil</a:t>
            </a:r>
            <a:r>
              <a:rPr lang="en-US" sz="5600" dirty="0">
                <a:latin typeface="Georgia" panose="02040502050405020303" pitchFamily="18" charset="0"/>
              </a:rPr>
              <a:t>-  The new soil classification system in revised Subpart P uses different terms for these soil types.</a:t>
            </a:r>
          </a:p>
          <a:p>
            <a:endParaRPr lang="en-US" dirty="0"/>
          </a:p>
        </p:txBody>
      </p:sp>
    </p:spTree>
    <p:extLst>
      <p:ext uri="{BB962C8B-B14F-4D97-AF65-F5344CB8AC3E}">
        <p14:creationId xmlns:p14="http://schemas.microsoft.com/office/powerpoint/2010/main" val="1639833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4">
                                            <p:txEl>
                                              <p:pRg st="0" end="0"/>
                                            </p:txEl>
                                          </p:spTgt>
                                        </p:tgtEl>
                                        <p:attrNameLst>
                                          <p:attrName>style.visibility</p:attrName>
                                        </p:attrNameLst>
                                      </p:cBhvr>
                                      <p:to>
                                        <p:strVal val="visible"/>
                                      </p:to>
                                    </p:set>
                                    <p:anim calcmode="lin" valueType="num">
                                      <p:cBhvr>
                                        <p:cTn id="39"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40"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41"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42" dur="1000"/>
                                        <p:tgtEl>
                                          <p:spTgt spid="4">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5" presetClass="entr" presetSubtype="0" fill="hold" nodeType="clickEffect">
                                  <p:stCondLst>
                                    <p:cond delay="0"/>
                                  </p:stCondLst>
                                  <p:childTnLst>
                                    <p:set>
                                      <p:cBhvr>
                                        <p:cTn id="46" dur="1" fill="hold">
                                          <p:stCondLst>
                                            <p:cond delay="0"/>
                                          </p:stCondLst>
                                        </p:cTn>
                                        <p:tgtEl>
                                          <p:spTgt spid="4">
                                            <p:txEl>
                                              <p:pRg st="1" end="1"/>
                                            </p:txEl>
                                          </p:spTgt>
                                        </p:tgtEl>
                                        <p:attrNameLst>
                                          <p:attrName>style.visibility</p:attrName>
                                        </p:attrNameLst>
                                      </p:cBhvr>
                                      <p:to>
                                        <p:strVal val="visible"/>
                                      </p:to>
                                    </p:set>
                                    <p:animEffect transition="in" filter="fade">
                                      <p:cBhvr>
                                        <p:cTn id="47" dur="2000"/>
                                        <p:tgtEl>
                                          <p:spTgt spid="4">
                                            <p:txEl>
                                              <p:pRg st="1" end="1"/>
                                            </p:txEl>
                                          </p:spTgt>
                                        </p:tgtEl>
                                      </p:cBhvr>
                                    </p:animEffect>
                                    <p:anim calcmode="lin" valueType="num">
                                      <p:cBhvr>
                                        <p:cTn id="48" dur="2000" fill="hold"/>
                                        <p:tgtEl>
                                          <p:spTgt spid="4">
                                            <p:txEl>
                                              <p:pRg st="1" end="1"/>
                                            </p:txEl>
                                          </p:spTgt>
                                        </p:tgtEl>
                                        <p:attrNameLst>
                                          <p:attrName>ppt_w</p:attrName>
                                        </p:attrNameLst>
                                      </p:cBhvr>
                                      <p:tavLst>
                                        <p:tav tm="0" fmla="#ppt_w*sin(2.5*pi*$)">
                                          <p:val>
                                            <p:fltVal val="0"/>
                                          </p:val>
                                        </p:tav>
                                        <p:tav tm="100000">
                                          <p:val>
                                            <p:fltVal val="1"/>
                                          </p:val>
                                        </p:tav>
                                      </p:tavLst>
                                    </p:anim>
                                    <p:anim calcmode="lin" valueType="num">
                                      <p:cBhvr>
                                        <p:cTn id="49" dur="2000" fill="hold"/>
                                        <p:tgtEl>
                                          <p:spTgt spid="4">
                                            <p:txEl>
                                              <p:pRg st="1" end="1"/>
                                            </p:txEl>
                                          </p:spTgt>
                                        </p:tgtEl>
                                        <p:attrNameLst>
                                          <p:attrName>ppt_h</p:attrName>
                                        </p:attrNameLst>
                                      </p:cBhvr>
                                      <p:tavLst>
                                        <p:tav tm="0">
                                          <p:val>
                                            <p:strVal val="#ppt_h"/>
                                          </p:val>
                                        </p:tav>
                                        <p:tav tm="100000">
                                          <p:val>
                                            <p:strVal val="#ppt_h"/>
                                          </p:val>
                                        </p:tav>
                                      </p:tavLst>
                                    </p:anim>
                                  </p:childTnLst>
                                </p:cTn>
                              </p:par>
                              <p:par>
                                <p:cTn id="50" presetID="45" presetClass="entr" presetSubtype="0" fill="hold" nodeType="withEffect">
                                  <p:stCondLst>
                                    <p:cond delay="0"/>
                                  </p:stCondLst>
                                  <p:childTnLst>
                                    <p:set>
                                      <p:cBhvr>
                                        <p:cTn id="51" dur="1" fill="hold">
                                          <p:stCondLst>
                                            <p:cond delay="0"/>
                                          </p:stCondLst>
                                        </p:cTn>
                                        <p:tgtEl>
                                          <p:spTgt spid="4">
                                            <p:txEl>
                                              <p:pRg st="2" end="2"/>
                                            </p:txEl>
                                          </p:spTgt>
                                        </p:tgtEl>
                                        <p:attrNameLst>
                                          <p:attrName>style.visibility</p:attrName>
                                        </p:attrNameLst>
                                      </p:cBhvr>
                                      <p:to>
                                        <p:strVal val="visible"/>
                                      </p:to>
                                    </p:set>
                                    <p:animEffect transition="in" filter="fade">
                                      <p:cBhvr>
                                        <p:cTn id="52" dur="2000"/>
                                        <p:tgtEl>
                                          <p:spTgt spid="4">
                                            <p:txEl>
                                              <p:pRg st="2" end="2"/>
                                            </p:txEl>
                                          </p:spTgt>
                                        </p:tgtEl>
                                      </p:cBhvr>
                                    </p:animEffect>
                                    <p:anim calcmode="lin" valueType="num">
                                      <p:cBhvr>
                                        <p:cTn id="53" dur="2000" fill="hold"/>
                                        <p:tgtEl>
                                          <p:spTgt spid="4">
                                            <p:txEl>
                                              <p:pRg st="2" end="2"/>
                                            </p:txEl>
                                          </p:spTgt>
                                        </p:tgtEl>
                                        <p:attrNameLst>
                                          <p:attrName>ppt_w</p:attrName>
                                        </p:attrNameLst>
                                      </p:cBhvr>
                                      <p:tavLst>
                                        <p:tav tm="0" fmla="#ppt_w*sin(2.5*pi*$)">
                                          <p:val>
                                            <p:fltVal val="0"/>
                                          </p:val>
                                        </p:tav>
                                        <p:tav tm="100000">
                                          <p:val>
                                            <p:fltVal val="1"/>
                                          </p:val>
                                        </p:tav>
                                      </p:tavLst>
                                    </p:anim>
                                    <p:anim calcmode="lin" valueType="num">
                                      <p:cBhvr>
                                        <p:cTn id="54" dur="2000" fill="hold"/>
                                        <p:tgtEl>
                                          <p:spTgt spid="4">
                                            <p:txEl>
                                              <p:pRg st="2" end="2"/>
                                            </p:txEl>
                                          </p:spTgt>
                                        </p:tgtEl>
                                        <p:attrNameLst>
                                          <p:attrName>ppt_h</p:attrName>
                                        </p:attrNameLst>
                                      </p:cBhvr>
                                      <p:tavLst>
                                        <p:tav tm="0">
                                          <p:val>
                                            <p:strVal val="#ppt_h"/>
                                          </p:val>
                                        </p:tav>
                                        <p:tav tm="100000">
                                          <p:val>
                                            <p:strVal val="#ppt_h"/>
                                          </p:val>
                                        </p:tav>
                                      </p:tavLst>
                                    </p:anim>
                                  </p:childTnLst>
                                </p:cTn>
                              </p:par>
                              <p:par>
                                <p:cTn id="55" presetID="45" presetClass="entr" presetSubtype="0" fill="hold" nodeType="withEffect">
                                  <p:stCondLst>
                                    <p:cond delay="0"/>
                                  </p:stCondLst>
                                  <p:childTnLst>
                                    <p:set>
                                      <p:cBhvr>
                                        <p:cTn id="56" dur="1" fill="hold">
                                          <p:stCondLst>
                                            <p:cond delay="0"/>
                                          </p:stCondLst>
                                        </p:cTn>
                                        <p:tgtEl>
                                          <p:spTgt spid="4">
                                            <p:txEl>
                                              <p:pRg st="3" end="3"/>
                                            </p:txEl>
                                          </p:spTgt>
                                        </p:tgtEl>
                                        <p:attrNameLst>
                                          <p:attrName>style.visibility</p:attrName>
                                        </p:attrNameLst>
                                      </p:cBhvr>
                                      <p:to>
                                        <p:strVal val="visible"/>
                                      </p:to>
                                    </p:set>
                                    <p:animEffect transition="in" filter="fade">
                                      <p:cBhvr>
                                        <p:cTn id="57" dur="2000"/>
                                        <p:tgtEl>
                                          <p:spTgt spid="4">
                                            <p:txEl>
                                              <p:pRg st="3" end="3"/>
                                            </p:txEl>
                                          </p:spTgt>
                                        </p:tgtEl>
                                      </p:cBhvr>
                                    </p:animEffect>
                                    <p:anim calcmode="lin" valueType="num">
                                      <p:cBhvr>
                                        <p:cTn id="58" dur="2000" fill="hold"/>
                                        <p:tgtEl>
                                          <p:spTgt spid="4">
                                            <p:txEl>
                                              <p:pRg st="3" end="3"/>
                                            </p:txEl>
                                          </p:spTgt>
                                        </p:tgtEl>
                                        <p:attrNameLst>
                                          <p:attrName>ppt_w</p:attrName>
                                        </p:attrNameLst>
                                      </p:cBhvr>
                                      <p:tavLst>
                                        <p:tav tm="0" fmla="#ppt_w*sin(2.5*pi*$)">
                                          <p:val>
                                            <p:fltVal val="0"/>
                                          </p:val>
                                        </p:tav>
                                        <p:tav tm="100000">
                                          <p:val>
                                            <p:fltVal val="1"/>
                                          </p:val>
                                        </p:tav>
                                      </p:tavLst>
                                    </p:anim>
                                    <p:anim calcmode="lin" valueType="num">
                                      <p:cBhvr>
                                        <p:cTn id="59" dur="2000" fill="hold"/>
                                        <p:tgtEl>
                                          <p:spTgt spid="4">
                                            <p:txEl>
                                              <p:pRg st="3" end="3"/>
                                            </p:txEl>
                                          </p:spTgt>
                                        </p:tgtEl>
                                        <p:attrNameLst>
                                          <p:attrName>ppt_h</p:attrName>
                                        </p:attrNameLst>
                                      </p:cBhvr>
                                      <p:tavLst>
                                        <p:tav tm="0">
                                          <p:val>
                                            <p:strVal val="#ppt_h"/>
                                          </p:val>
                                        </p:tav>
                                        <p:tav tm="100000">
                                          <p:val>
                                            <p:strVal val="#ppt_h"/>
                                          </p:val>
                                        </p:tav>
                                      </p:tavLst>
                                    </p:anim>
                                  </p:childTnLst>
                                </p:cTn>
                              </p:par>
                              <p:par>
                                <p:cTn id="60" presetID="45" presetClass="entr" presetSubtype="0" fill="hold" nodeType="withEffect">
                                  <p:stCondLst>
                                    <p:cond delay="0"/>
                                  </p:stCondLst>
                                  <p:childTnLst>
                                    <p:set>
                                      <p:cBhvr>
                                        <p:cTn id="61" dur="1" fill="hold">
                                          <p:stCondLst>
                                            <p:cond delay="0"/>
                                          </p:stCondLst>
                                        </p:cTn>
                                        <p:tgtEl>
                                          <p:spTgt spid="4">
                                            <p:txEl>
                                              <p:pRg st="4" end="4"/>
                                            </p:txEl>
                                          </p:spTgt>
                                        </p:tgtEl>
                                        <p:attrNameLst>
                                          <p:attrName>style.visibility</p:attrName>
                                        </p:attrNameLst>
                                      </p:cBhvr>
                                      <p:to>
                                        <p:strVal val="visible"/>
                                      </p:to>
                                    </p:set>
                                    <p:animEffect transition="in" filter="fade">
                                      <p:cBhvr>
                                        <p:cTn id="62" dur="2000"/>
                                        <p:tgtEl>
                                          <p:spTgt spid="4">
                                            <p:txEl>
                                              <p:pRg st="4" end="4"/>
                                            </p:txEl>
                                          </p:spTgt>
                                        </p:tgtEl>
                                      </p:cBhvr>
                                    </p:animEffect>
                                    <p:anim calcmode="lin" valueType="num">
                                      <p:cBhvr>
                                        <p:cTn id="63" dur="2000" fill="hold"/>
                                        <p:tgtEl>
                                          <p:spTgt spid="4">
                                            <p:txEl>
                                              <p:pRg st="4" end="4"/>
                                            </p:txEl>
                                          </p:spTgt>
                                        </p:tgtEl>
                                        <p:attrNameLst>
                                          <p:attrName>ppt_w</p:attrName>
                                        </p:attrNameLst>
                                      </p:cBhvr>
                                      <p:tavLst>
                                        <p:tav tm="0" fmla="#ppt_w*sin(2.5*pi*$)">
                                          <p:val>
                                            <p:fltVal val="0"/>
                                          </p:val>
                                        </p:tav>
                                        <p:tav tm="100000">
                                          <p:val>
                                            <p:fltVal val="1"/>
                                          </p:val>
                                        </p:tav>
                                      </p:tavLst>
                                    </p:anim>
                                    <p:anim calcmode="lin" valueType="num">
                                      <p:cBhvr>
                                        <p:cTn id="64" dur="2000" fill="hold"/>
                                        <p:tgtEl>
                                          <p:spTgt spid="4">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Wood Type">
  <a:themeElements>
    <a:clrScheme name="Wood Type">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Wood Type">
      <a:majorFont>
        <a:latin typeface="Georgia" panose="020405020504050203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C6AE0645-98FF-411B-B0E9-59ABD78A0CC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C8C775D99CA3649BD8D0B9C9768D634" ma:contentTypeVersion="2" ma:contentTypeDescription="Create a new document." ma:contentTypeScope="" ma:versionID="76049ff3e10ae11274fcf44c044a56e0">
  <xsd:schema xmlns:xsd="http://www.w3.org/2001/XMLSchema" xmlns:xs="http://www.w3.org/2001/XMLSchema" xmlns:p="http://schemas.microsoft.com/office/2006/metadata/properties" targetNamespace="http://schemas.microsoft.com/office/2006/metadata/properties" ma:root="true" ma:fieldsID="4e6b3f111a8d1c7c6bdf52724754994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EA68093-FD95-4D1F-82E4-3276A9EF6D48}">
  <ds:schemaRefs>
    <ds:schemaRef ds:uri="http://schemas.microsoft.com/office/2006/metadata/properties"/>
    <ds:schemaRef ds:uri="http://schemas.microsoft.com/office/infopath/2007/PartnerControls"/>
    <ds:schemaRef ds:uri="14860eb3-030b-44af-a190-f4887f83de25"/>
    <ds:schemaRef ds:uri="02298570-5252-44d2-979b-285068989119"/>
    <ds:schemaRef ds:uri="2905f4ce-92cd-4299-888e-6d1f66e5c792"/>
    <ds:schemaRef ds:uri="b008de92-d7a9-404c-9536-8d2e7f578c44"/>
  </ds:schemaRefs>
</ds:datastoreItem>
</file>

<file path=customXml/itemProps2.xml><?xml version="1.0" encoding="utf-8"?>
<ds:datastoreItem xmlns:ds="http://schemas.openxmlformats.org/officeDocument/2006/customXml" ds:itemID="{00ED81DF-AD95-4B9A-846E-33DF78C92C17}">
  <ds:schemaRefs>
    <ds:schemaRef ds:uri="http://schemas.microsoft.com/sharepoint/v3/contenttype/forms"/>
  </ds:schemaRefs>
</ds:datastoreItem>
</file>

<file path=customXml/itemProps3.xml><?xml version="1.0" encoding="utf-8"?>
<ds:datastoreItem xmlns:ds="http://schemas.openxmlformats.org/officeDocument/2006/customXml" ds:itemID="{2B801C76-9439-40E4-836A-64AAB5A46184}"/>
</file>

<file path=docMetadata/LabelInfo.xml><?xml version="1.0" encoding="utf-8"?>
<clbl:labelList xmlns:clbl="http://schemas.microsoft.com/office/2020/mipLabelMetadata">
  <clbl:label id="{db79d039-fcd0-4045-9c78-4cfb2eba0904}" enabled="1" method="Privileged" siteId="{aa3f6932-fa7c-47b4-a0ce-a598cad161cf}" removed="0"/>
</clbl:labelList>
</file>

<file path=docProps/app.xml><?xml version="1.0" encoding="utf-8"?>
<Properties xmlns="http://schemas.openxmlformats.org/officeDocument/2006/extended-properties" xmlns:vt="http://schemas.openxmlformats.org/officeDocument/2006/docPropsVTypes">
  <Template>office theme</Template>
  <TotalTime>10633</TotalTime>
  <Words>6825</Words>
  <Application>Microsoft Office PowerPoint</Application>
  <PresentationFormat>On-screen Show (4:3)</PresentationFormat>
  <Paragraphs>628</Paragraphs>
  <Slides>75</Slides>
  <Notes>34</Notes>
  <HiddenSlides>0</HiddenSlides>
  <MMClips>1</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75</vt:i4>
      </vt:variant>
    </vt:vector>
  </HeadingPairs>
  <TitlesOfParts>
    <vt:vector size="87" baseType="lpstr">
      <vt:lpstr>Aptos</vt:lpstr>
      <vt:lpstr>Arial</vt:lpstr>
      <vt:lpstr>Calibri</vt:lpstr>
      <vt:lpstr>Calibri Light</vt:lpstr>
      <vt:lpstr>Corbel</vt:lpstr>
      <vt:lpstr>DejaVu Sans</vt:lpstr>
      <vt:lpstr>Franklin Gothic Medium</vt:lpstr>
      <vt:lpstr>Georgia</vt:lpstr>
      <vt:lpstr>Trebuchet MS</vt:lpstr>
      <vt:lpstr>Wingdings</vt:lpstr>
      <vt:lpstr>Office Theme</vt:lpstr>
      <vt:lpstr>Wood Type</vt:lpstr>
      <vt:lpstr>OMD Safety Training</vt:lpstr>
      <vt:lpstr>Excavation Information Workshop Module 1: The Basics class time: approximately 45 min  &lt;Location&gt; Safety</vt:lpstr>
      <vt:lpstr>The Prelim Stuff</vt:lpstr>
      <vt:lpstr>Why is this important?</vt:lpstr>
      <vt:lpstr>OR-OSHA arrives just in the nick of time!</vt:lpstr>
      <vt:lpstr>Workshop Content</vt:lpstr>
      <vt:lpstr>DEFINITIONS</vt:lpstr>
      <vt:lpstr>DEFINITIONS</vt:lpstr>
      <vt:lpstr>DEFINITIONS</vt:lpstr>
      <vt:lpstr>What is an Excavation?</vt:lpstr>
      <vt:lpstr>What is a Trench?</vt:lpstr>
      <vt:lpstr>OSHA COMPETENT &amp;  QUALIFIED PERSON</vt:lpstr>
      <vt:lpstr>Competent Person Expectations</vt:lpstr>
      <vt:lpstr>CP INSPECTIONS</vt:lpstr>
      <vt:lpstr>Competent Person  Expectations</vt:lpstr>
      <vt:lpstr>Competent Person  Expectations</vt:lpstr>
      <vt:lpstr>Hazards At The Site- Excavators</vt:lpstr>
      <vt:lpstr>Your Safety At The Site</vt:lpstr>
      <vt:lpstr>More Hazards At The Site</vt:lpstr>
      <vt:lpstr>Hazards? What do you See?</vt:lpstr>
      <vt:lpstr>Hazards? What do you See?</vt:lpstr>
      <vt:lpstr>Hazards?  What do you See?</vt:lpstr>
      <vt:lpstr>Hazards?  What do you See?</vt:lpstr>
      <vt:lpstr>HAZARDOUS ATMOSPHERES AND CONFINED SPACES</vt:lpstr>
      <vt:lpstr>More Hazards At The Site</vt:lpstr>
      <vt:lpstr>What causes Cave-Ins?</vt:lpstr>
      <vt:lpstr>Considerations of soil instability</vt:lpstr>
      <vt:lpstr>Soil Instability</vt:lpstr>
      <vt:lpstr>Soil Instability</vt:lpstr>
      <vt:lpstr>Mechanics of a Cave-In</vt:lpstr>
      <vt:lpstr>Mechanics of a Cave-In</vt:lpstr>
      <vt:lpstr>Mechanics of a Cave-In</vt:lpstr>
      <vt:lpstr>How to Prevent a Cave-in</vt:lpstr>
      <vt:lpstr>How to Prevent a Cave-in</vt:lpstr>
      <vt:lpstr>End of Module 1 Next Up….. Module 2: Competent Person Duties</vt:lpstr>
      <vt:lpstr>Excavation Information Workshop Module 2: Competent Person Duties class time: approximately 45 min  &lt;Location&gt;</vt:lpstr>
      <vt:lpstr>Competent Person Duties</vt:lpstr>
      <vt:lpstr>Competent Person Duties</vt:lpstr>
      <vt:lpstr>Competent Person Duties</vt:lpstr>
      <vt:lpstr>Competent Person Duties</vt:lpstr>
      <vt:lpstr>Competent Person Duties</vt:lpstr>
      <vt:lpstr>Competent Person Duties</vt:lpstr>
      <vt:lpstr>Competent Person Duties</vt:lpstr>
      <vt:lpstr>Competent Person Duties</vt:lpstr>
      <vt:lpstr>Competent Person Duties</vt:lpstr>
      <vt:lpstr>Competent Person Duties</vt:lpstr>
      <vt:lpstr>Competent Person Duties</vt:lpstr>
      <vt:lpstr>End of Module 2 Next Up….. Module 3: Soil Mechanics &amp; Protection Systems</vt:lpstr>
      <vt:lpstr>Excavation Information Workshop Module 3: Soil Mechanics and Protection Systems class time: approximately 45 min.  &lt;Location&gt; Safety</vt:lpstr>
      <vt:lpstr>Soil Types</vt:lpstr>
      <vt:lpstr>Visual Soil Check by CP</vt:lpstr>
      <vt:lpstr>Manual Tests by CP</vt:lpstr>
      <vt:lpstr>Manual Tests by CP</vt:lpstr>
      <vt:lpstr>Soil Classification</vt:lpstr>
      <vt:lpstr>PowerPoint Presentation</vt:lpstr>
      <vt:lpstr>PowerPoint Presentation</vt:lpstr>
      <vt:lpstr>Soil Classification</vt:lpstr>
      <vt:lpstr>OVERVIEW: SOIL MECHANICS</vt:lpstr>
      <vt:lpstr>OVERVIEW: SOIL MECHANICS</vt:lpstr>
      <vt:lpstr>OVERVIEW: SOIL MECHANICS</vt:lpstr>
      <vt:lpstr>OVERVIEW: SOIL MECHANICS</vt:lpstr>
      <vt:lpstr>OVERVIEW: SOIL MECHANICS</vt:lpstr>
      <vt:lpstr>Protective Systems </vt:lpstr>
      <vt:lpstr>Protective Systems - Sloping</vt:lpstr>
      <vt:lpstr>Protective Systems-Benching</vt:lpstr>
      <vt:lpstr>SAFETY NOTES: Sloped or Benched Excavations</vt:lpstr>
      <vt:lpstr>Protective Systems-Shoring</vt:lpstr>
      <vt:lpstr>Protective Systems-Shoring</vt:lpstr>
      <vt:lpstr>Protective Systems- Shielding</vt:lpstr>
      <vt:lpstr>Protective Systems- Shielding</vt:lpstr>
      <vt:lpstr>Access and Escape</vt:lpstr>
      <vt:lpstr>The Breakdown- Best Practices</vt:lpstr>
      <vt:lpstr>PPE</vt:lpstr>
      <vt:lpstr>Our goals for the course:</vt:lpstr>
      <vt:lpstr>Thank you for your participation and for all you do to keep workplaces safe.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CASTEEL Amanda E * OMD</cp:lastModifiedBy>
  <cp:revision>11</cp:revision>
  <dcterms:created xsi:type="dcterms:W3CDTF">2024-02-01T19:20:03Z</dcterms:created>
  <dcterms:modified xsi:type="dcterms:W3CDTF">2025-11-26T19:53:08Z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0x0101000C8C775D99CA3649BD8D0B9C9768D634</vt:lpwstr>
  </property>
  <property fmtid="{D5CDD505-2E9C-101B-9397-08002B2CF9AE}" pid="3" name="MSIP_Label_db79d039-fcd0-4045-9c78-4cfb2eba0904_Enabled">
    <vt:lpwstr>true</vt:lpwstr>
  </property>
  <property fmtid="{D5CDD505-2E9C-101B-9397-08002B2CF9AE}" pid="4" name="MSIP_Label_db79d039-fcd0-4045-9c78-4cfb2eba0904_SetDate">
    <vt:lpwstr>2024-03-25T21:15:31Z</vt:lpwstr>
  </property>
  <property fmtid="{D5CDD505-2E9C-101B-9397-08002B2CF9AE}" pid="5" name="MSIP_Label_db79d039-fcd0-4045-9c78-4cfb2eba0904_Method">
    <vt:lpwstr>Privileged</vt:lpwstr>
  </property>
  <property fmtid="{D5CDD505-2E9C-101B-9397-08002B2CF9AE}" pid="6" name="MSIP_Label_db79d039-fcd0-4045-9c78-4cfb2eba0904_Name">
    <vt:lpwstr>Level 2 - Limited (Items)</vt:lpwstr>
  </property>
  <property fmtid="{D5CDD505-2E9C-101B-9397-08002B2CF9AE}" pid="7" name="MSIP_Label_db79d039-fcd0-4045-9c78-4cfb2eba0904_SiteId">
    <vt:lpwstr>aa3f6932-fa7c-47b4-a0ce-a598cad161cf</vt:lpwstr>
  </property>
  <property fmtid="{D5CDD505-2E9C-101B-9397-08002B2CF9AE}" pid="8" name="MSIP_Label_db79d039-fcd0-4045-9c78-4cfb2eba0904_ActionId">
    <vt:lpwstr>70792d64-a06b-4cb3-9889-42c81437c55c</vt:lpwstr>
  </property>
  <property fmtid="{D5CDD505-2E9C-101B-9397-08002B2CF9AE}" pid="9" name="MSIP_Label_db79d039-fcd0-4045-9c78-4cfb2eba0904_ContentBits">
    <vt:lpwstr>0</vt:lpwstr>
  </property>
  <property fmtid="{D5CDD505-2E9C-101B-9397-08002B2CF9AE}" pid="10" name="MediaServiceImageTags">
    <vt:lpwstr/>
  </property>
</Properties>
</file>