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3"/>
  </p:notesMasterIdLst>
  <p:sldIdLst>
    <p:sldId id="257" r:id="rId5"/>
    <p:sldId id="271" r:id="rId6"/>
    <p:sldId id="260" r:id="rId7"/>
    <p:sldId id="273" r:id="rId8"/>
    <p:sldId id="279" r:id="rId9"/>
    <p:sldId id="288" r:id="rId10"/>
    <p:sldId id="276" r:id="rId11"/>
    <p:sldId id="280" r:id="rId12"/>
    <p:sldId id="281" r:id="rId13"/>
    <p:sldId id="277" r:id="rId14"/>
    <p:sldId id="268" r:id="rId15"/>
    <p:sldId id="284" r:id="rId16"/>
    <p:sldId id="285" r:id="rId17"/>
    <p:sldId id="282" r:id="rId18"/>
    <p:sldId id="286" r:id="rId19"/>
    <p:sldId id="267" r:id="rId20"/>
    <p:sldId id="287" r:id="rId21"/>
    <p:sldId id="28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030DC1-5BA2-4E88-88A2-AD0E487EB43A}" v="136" dt="2025-09-17T22:48:17.4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804" autoAdjust="0"/>
  </p:normalViewPr>
  <p:slideViewPr>
    <p:cSldViewPr snapToGrid="0">
      <p:cViewPr varScale="1">
        <p:scale>
          <a:sx n="54" d="100"/>
          <a:sy n="54" d="100"/>
        </p:scale>
        <p:origin x="221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1088F-0B15-4C8F-B02A-FAB845C63B6A}" type="datetimeFigureOut">
              <a:rPr lang="en-US" smtClean="0"/>
              <a:t>9/17/2025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8F0F9-EB59-40A4-A2A9-83530C48AC62}" type="slidenum">
              <a:rPr lang="en-US" smtClean="0"/>
              <a:t>‹#›</a:t>
            </a:fld>
            <a:endParaRPr lang="en-US"/>
          </a:p>
        </p:txBody>
      </p:sp>
    </p:spTree>
    <p:extLst>
      <p:ext uri="{BB962C8B-B14F-4D97-AF65-F5344CB8AC3E}">
        <p14:creationId xmlns:p14="http://schemas.microsoft.com/office/powerpoint/2010/main" val="3339108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95A62F-2362-4553-A8D3-DDC42D2E5E9C}" type="slidenum">
              <a:rPr lang="en-US" smtClean="0"/>
              <a:t>2</a:t>
            </a:fld>
            <a:endParaRPr lang="en-US" dirty="0"/>
          </a:p>
        </p:txBody>
      </p:sp>
    </p:spTree>
    <p:extLst>
      <p:ext uri="{BB962C8B-B14F-4D97-AF65-F5344CB8AC3E}">
        <p14:creationId xmlns:p14="http://schemas.microsoft.com/office/powerpoint/2010/main" val="824430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9BEFC-5782-B153-0FEB-DCA47EFF7E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FC092C-B0B7-1812-3FAE-56CC7E0C18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7C6187-95D4-E475-D954-3CA4EC62D8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91D616-4998-0FFE-F188-37C83A1385DE}"/>
              </a:ext>
            </a:extLst>
          </p:cNvPr>
          <p:cNvSpPr>
            <a:spLocks noGrp="1"/>
          </p:cNvSpPr>
          <p:nvPr>
            <p:ph type="sldNum" sz="quarter" idx="5"/>
          </p:nvPr>
        </p:nvSpPr>
        <p:spPr/>
        <p:txBody>
          <a:bodyPr/>
          <a:lstStyle/>
          <a:p>
            <a:fld id="{2395A62F-2362-4553-A8D3-DDC42D2E5E9C}" type="slidenum">
              <a:rPr lang="en-US" smtClean="0"/>
              <a:t>12</a:t>
            </a:fld>
            <a:endParaRPr lang="en-US" dirty="0"/>
          </a:p>
        </p:txBody>
      </p:sp>
    </p:spTree>
    <p:extLst>
      <p:ext uri="{BB962C8B-B14F-4D97-AF65-F5344CB8AC3E}">
        <p14:creationId xmlns:p14="http://schemas.microsoft.com/office/powerpoint/2010/main" val="3743575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CFE03-89AE-D1B7-88D1-E9A0225267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3A65D9-ED33-62A8-5F0D-82CCB1579A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D36725-E1D1-7C36-15EA-E697656808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D15587-F017-ADE3-D576-2DC7D8B2908F}"/>
              </a:ext>
            </a:extLst>
          </p:cNvPr>
          <p:cNvSpPr>
            <a:spLocks noGrp="1"/>
          </p:cNvSpPr>
          <p:nvPr>
            <p:ph type="sldNum" sz="quarter" idx="5"/>
          </p:nvPr>
        </p:nvSpPr>
        <p:spPr/>
        <p:txBody>
          <a:bodyPr/>
          <a:lstStyle/>
          <a:p>
            <a:fld id="{2395A62F-2362-4553-A8D3-DDC42D2E5E9C}" type="slidenum">
              <a:rPr lang="en-US" smtClean="0"/>
              <a:t>13</a:t>
            </a:fld>
            <a:endParaRPr lang="en-US" dirty="0"/>
          </a:p>
        </p:txBody>
      </p:sp>
    </p:spTree>
    <p:extLst>
      <p:ext uri="{BB962C8B-B14F-4D97-AF65-F5344CB8AC3E}">
        <p14:creationId xmlns:p14="http://schemas.microsoft.com/office/powerpoint/2010/main" val="259566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95A62F-2362-4553-A8D3-DDC42D2E5E9C}" type="slidenum">
              <a:rPr lang="en-US" smtClean="0"/>
              <a:t>14</a:t>
            </a:fld>
            <a:endParaRPr lang="en-US" dirty="0"/>
          </a:p>
        </p:txBody>
      </p:sp>
    </p:spTree>
    <p:extLst>
      <p:ext uri="{BB962C8B-B14F-4D97-AF65-F5344CB8AC3E}">
        <p14:creationId xmlns:p14="http://schemas.microsoft.com/office/powerpoint/2010/main" val="2186146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BE15A-2B4B-9C0C-0572-07C410A97E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CF1B89-EE0E-FE1C-7C1A-0543D47E3C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E2480B-75C6-CD6F-B999-2C6EF7C31E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C633F5-2D70-AA44-A155-30251FA6840B}"/>
              </a:ext>
            </a:extLst>
          </p:cNvPr>
          <p:cNvSpPr>
            <a:spLocks noGrp="1"/>
          </p:cNvSpPr>
          <p:nvPr>
            <p:ph type="sldNum" sz="quarter" idx="5"/>
          </p:nvPr>
        </p:nvSpPr>
        <p:spPr/>
        <p:txBody>
          <a:bodyPr/>
          <a:lstStyle/>
          <a:p>
            <a:fld id="{2395A62F-2362-4553-A8D3-DDC42D2E5E9C}" type="slidenum">
              <a:rPr lang="en-US" smtClean="0"/>
              <a:t>15</a:t>
            </a:fld>
            <a:endParaRPr lang="en-US" dirty="0"/>
          </a:p>
        </p:txBody>
      </p:sp>
    </p:spTree>
    <p:extLst>
      <p:ext uri="{BB962C8B-B14F-4D97-AF65-F5344CB8AC3E}">
        <p14:creationId xmlns:p14="http://schemas.microsoft.com/office/powerpoint/2010/main" val="4394336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95A62F-2362-4553-A8D3-DDC42D2E5E9C}" type="slidenum">
              <a:rPr lang="en-US" smtClean="0"/>
              <a:t>16</a:t>
            </a:fld>
            <a:endParaRPr lang="en-US" dirty="0"/>
          </a:p>
        </p:txBody>
      </p:sp>
    </p:spTree>
    <p:extLst>
      <p:ext uri="{BB962C8B-B14F-4D97-AF65-F5344CB8AC3E}">
        <p14:creationId xmlns:p14="http://schemas.microsoft.com/office/powerpoint/2010/main" val="33204834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DE1E8-9230-C548-781E-7E6D382059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EAF36-B25A-9B69-8A71-493877A836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CDA58F-19D0-1C62-412F-2214D4C913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9E913C-92F2-4932-A080-B643FD98A090}"/>
              </a:ext>
            </a:extLst>
          </p:cNvPr>
          <p:cNvSpPr>
            <a:spLocks noGrp="1"/>
          </p:cNvSpPr>
          <p:nvPr>
            <p:ph type="sldNum" sz="quarter" idx="5"/>
          </p:nvPr>
        </p:nvSpPr>
        <p:spPr/>
        <p:txBody>
          <a:bodyPr/>
          <a:lstStyle/>
          <a:p>
            <a:fld id="{2395A62F-2362-4553-A8D3-DDC42D2E5E9C}" type="slidenum">
              <a:rPr lang="en-US" smtClean="0"/>
              <a:t>17</a:t>
            </a:fld>
            <a:endParaRPr lang="en-US" dirty="0"/>
          </a:p>
        </p:txBody>
      </p:sp>
    </p:spTree>
    <p:extLst>
      <p:ext uri="{BB962C8B-B14F-4D97-AF65-F5344CB8AC3E}">
        <p14:creationId xmlns:p14="http://schemas.microsoft.com/office/powerpoint/2010/main" val="32620905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95A62F-2362-4553-A8D3-DDC42D2E5E9C}" type="slidenum">
              <a:rPr lang="en-US" smtClean="0"/>
              <a:t>18</a:t>
            </a:fld>
            <a:endParaRPr lang="en-US" dirty="0"/>
          </a:p>
        </p:txBody>
      </p:sp>
    </p:spTree>
    <p:extLst>
      <p:ext uri="{BB962C8B-B14F-4D97-AF65-F5344CB8AC3E}">
        <p14:creationId xmlns:p14="http://schemas.microsoft.com/office/powerpoint/2010/main" val="1209232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95A62F-2362-4553-A8D3-DDC42D2E5E9C}" type="slidenum">
              <a:rPr lang="en-US" smtClean="0"/>
              <a:t>3</a:t>
            </a:fld>
            <a:endParaRPr lang="en-US" dirty="0"/>
          </a:p>
        </p:txBody>
      </p:sp>
    </p:spTree>
    <p:extLst>
      <p:ext uri="{BB962C8B-B14F-4D97-AF65-F5344CB8AC3E}">
        <p14:creationId xmlns:p14="http://schemas.microsoft.com/office/powerpoint/2010/main" val="1089740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95A62F-2362-4553-A8D3-DDC42D2E5E9C}" type="slidenum">
              <a:rPr lang="en-US" smtClean="0"/>
              <a:t>4</a:t>
            </a:fld>
            <a:endParaRPr lang="en-US" dirty="0"/>
          </a:p>
        </p:txBody>
      </p:sp>
    </p:spTree>
    <p:extLst>
      <p:ext uri="{BB962C8B-B14F-4D97-AF65-F5344CB8AC3E}">
        <p14:creationId xmlns:p14="http://schemas.microsoft.com/office/powerpoint/2010/main" val="3034154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95A62F-2362-4553-A8D3-DDC42D2E5E9C}" type="slidenum">
              <a:rPr lang="en-US" smtClean="0"/>
              <a:t>5</a:t>
            </a:fld>
            <a:endParaRPr lang="en-US" dirty="0"/>
          </a:p>
        </p:txBody>
      </p:sp>
    </p:spTree>
    <p:extLst>
      <p:ext uri="{BB962C8B-B14F-4D97-AF65-F5344CB8AC3E}">
        <p14:creationId xmlns:p14="http://schemas.microsoft.com/office/powerpoint/2010/main" val="1367317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95A62F-2362-4553-A8D3-DDC42D2E5E9C}" type="slidenum">
              <a:rPr lang="en-US" smtClean="0"/>
              <a:t>7</a:t>
            </a:fld>
            <a:endParaRPr lang="en-US" dirty="0"/>
          </a:p>
        </p:txBody>
      </p:sp>
    </p:spTree>
    <p:extLst>
      <p:ext uri="{BB962C8B-B14F-4D97-AF65-F5344CB8AC3E}">
        <p14:creationId xmlns:p14="http://schemas.microsoft.com/office/powerpoint/2010/main" val="980575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95A62F-2362-4553-A8D3-DDC42D2E5E9C}" type="slidenum">
              <a:rPr lang="en-US" smtClean="0"/>
              <a:t>8</a:t>
            </a:fld>
            <a:endParaRPr lang="en-US" dirty="0"/>
          </a:p>
        </p:txBody>
      </p:sp>
    </p:spTree>
    <p:extLst>
      <p:ext uri="{BB962C8B-B14F-4D97-AF65-F5344CB8AC3E}">
        <p14:creationId xmlns:p14="http://schemas.microsoft.com/office/powerpoint/2010/main" val="4122377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95A62F-2362-4553-A8D3-DDC42D2E5E9C}" type="slidenum">
              <a:rPr lang="en-US" smtClean="0"/>
              <a:t>9</a:t>
            </a:fld>
            <a:endParaRPr lang="en-US" dirty="0"/>
          </a:p>
        </p:txBody>
      </p:sp>
    </p:spTree>
    <p:extLst>
      <p:ext uri="{BB962C8B-B14F-4D97-AF65-F5344CB8AC3E}">
        <p14:creationId xmlns:p14="http://schemas.microsoft.com/office/powerpoint/2010/main" val="2364744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95A62F-2362-4553-A8D3-DDC42D2E5E9C}" type="slidenum">
              <a:rPr lang="en-US" smtClean="0"/>
              <a:t>10</a:t>
            </a:fld>
            <a:endParaRPr lang="en-US" dirty="0"/>
          </a:p>
        </p:txBody>
      </p:sp>
    </p:spTree>
    <p:extLst>
      <p:ext uri="{BB962C8B-B14F-4D97-AF65-F5344CB8AC3E}">
        <p14:creationId xmlns:p14="http://schemas.microsoft.com/office/powerpoint/2010/main" val="748324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95A62F-2362-4553-A8D3-DDC42D2E5E9C}" type="slidenum">
              <a:rPr lang="en-US" smtClean="0"/>
              <a:t>11</a:t>
            </a:fld>
            <a:endParaRPr lang="en-US" dirty="0"/>
          </a:p>
        </p:txBody>
      </p:sp>
    </p:spTree>
    <p:extLst>
      <p:ext uri="{BB962C8B-B14F-4D97-AF65-F5344CB8AC3E}">
        <p14:creationId xmlns:p14="http://schemas.microsoft.com/office/powerpoint/2010/main" val="3739147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9498770-5483-773B-4916-4A4C0782511A}"/>
              </a:ext>
            </a:extLst>
          </p:cNvPr>
          <p:cNvSpPr>
            <a:spLocks noGrp="1"/>
          </p:cNvSpPr>
          <p:nvPr>
            <p:ph type="pic" sz="quarter" idx="13"/>
          </p:nvPr>
        </p:nvSpPr>
        <p:spPr>
          <a:xfrm>
            <a:off x="1154" y="8"/>
            <a:ext cx="9141704" cy="6857992"/>
          </a:xfrm>
          <a:custGeom>
            <a:avLst/>
            <a:gdLst>
              <a:gd name="connsiteX0" fmla="*/ 10789622 w 12188938"/>
              <a:gd name="connsiteY0" fmla="*/ 4110765 h 6857992"/>
              <a:gd name="connsiteX1" fmla="*/ 10793496 w 12188938"/>
              <a:gd name="connsiteY1" fmla="*/ 4192880 h 6857992"/>
              <a:gd name="connsiteX2" fmla="*/ 10789622 w 12188938"/>
              <a:gd name="connsiteY2" fmla="*/ 4110765 h 6857992"/>
              <a:gd name="connsiteX3" fmla="*/ 11430043 w 12188938"/>
              <a:gd name="connsiteY3" fmla="*/ 4107476 h 6857992"/>
              <a:gd name="connsiteX4" fmla="*/ 11480790 w 12188938"/>
              <a:gd name="connsiteY4" fmla="*/ 4171816 h 6857992"/>
              <a:gd name="connsiteX5" fmla="*/ 11430043 w 12188938"/>
              <a:gd name="connsiteY5" fmla="*/ 4107476 h 6857992"/>
              <a:gd name="connsiteX6" fmla="*/ 11643184 w 12188938"/>
              <a:gd name="connsiteY6" fmla="*/ 4107090 h 6857992"/>
              <a:gd name="connsiteX7" fmla="*/ 11643184 w 12188938"/>
              <a:gd name="connsiteY7" fmla="*/ 4186306 h 6857992"/>
              <a:gd name="connsiteX8" fmla="*/ 11643184 w 12188938"/>
              <a:gd name="connsiteY8" fmla="*/ 4107090 h 6857992"/>
              <a:gd name="connsiteX9" fmla="*/ 11084439 w 12188938"/>
              <a:gd name="connsiteY9" fmla="*/ 4104189 h 6857992"/>
              <a:gd name="connsiteX10" fmla="*/ 11088324 w 12188938"/>
              <a:gd name="connsiteY10" fmla="*/ 4196932 h 6857992"/>
              <a:gd name="connsiteX11" fmla="*/ 11084439 w 12188938"/>
              <a:gd name="connsiteY11" fmla="*/ 4104189 h 6857992"/>
              <a:gd name="connsiteX12" fmla="*/ 11977268 w 12188938"/>
              <a:gd name="connsiteY12" fmla="*/ 4064583 h 6857992"/>
              <a:gd name="connsiteX13" fmla="*/ 11957860 w 12188938"/>
              <a:gd name="connsiteY13" fmla="*/ 4157259 h 6857992"/>
              <a:gd name="connsiteX14" fmla="*/ 11977268 w 12188938"/>
              <a:gd name="connsiteY14" fmla="*/ 4064583 h 6857992"/>
              <a:gd name="connsiteX15" fmla="*/ 10164195 w 12188938"/>
              <a:gd name="connsiteY15" fmla="*/ 4056856 h 6857992"/>
              <a:gd name="connsiteX16" fmla="*/ 10164195 w 12188938"/>
              <a:gd name="connsiteY16" fmla="*/ 4150563 h 6857992"/>
              <a:gd name="connsiteX17" fmla="*/ 10164195 w 12188938"/>
              <a:gd name="connsiteY17" fmla="*/ 4056856 h 6857992"/>
              <a:gd name="connsiteX18" fmla="*/ 10470889 w 12188938"/>
              <a:gd name="connsiteY18" fmla="*/ 4053956 h 6857992"/>
              <a:gd name="connsiteX19" fmla="*/ 10447647 w 12188938"/>
              <a:gd name="connsiteY19" fmla="*/ 4147134 h 6857992"/>
              <a:gd name="connsiteX20" fmla="*/ 10470889 w 12188938"/>
              <a:gd name="connsiteY20" fmla="*/ 4053956 h 6857992"/>
              <a:gd name="connsiteX21" fmla="*/ 152046 w 12188938"/>
              <a:gd name="connsiteY21" fmla="*/ 3893917 h 6857992"/>
              <a:gd name="connsiteX22" fmla="*/ 124874 w 12188938"/>
              <a:gd name="connsiteY22" fmla="*/ 3973187 h 6857992"/>
              <a:gd name="connsiteX23" fmla="*/ 152046 w 12188938"/>
              <a:gd name="connsiteY23" fmla="*/ 3893917 h 6857992"/>
              <a:gd name="connsiteX24" fmla="*/ 638431 w 12188938"/>
              <a:gd name="connsiteY24" fmla="*/ 3886118 h 6857992"/>
              <a:gd name="connsiteX25" fmla="*/ 591851 w 12188938"/>
              <a:gd name="connsiteY25" fmla="*/ 3954475 h 6857992"/>
              <a:gd name="connsiteX26" fmla="*/ 638431 w 12188938"/>
              <a:gd name="connsiteY26" fmla="*/ 3886118 h 6857992"/>
              <a:gd name="connsiteX27" fmla="*/ 2020621 w 12188938"/>
              <a:gd name="connsiteY27" fmla="*/ 3879602 h 6857992"/>
              <a:gd name="connsiteX28" fmla="*/ 1970159 w 12188938"/>
              <a:gd name="connsiteY28" fmla="*/ 3940557 h 6857992"/>
              <a:gd name="connsiteX29" fmla="*/ 2020621 w 12188938"/>
              <a:gd name="connsiteY29" fmla="*/ 3879602 h 6857992"/>
              <a:gd name="connsiteX30" fmla="*/ 1438182 w 12188938"/>
              <a:gd name="connsiteY30" fmla="*/ 3868995 h 6857992"/>
              <a:gd name="connsiteX31" fmla="*/ 1438182 w 12188938"/>
              <a:gd name="connsiteY31" fmla="*/ 3947246 h 6857992"/>
              <a:gd name="connsiteX32" fmla="*/ 1438182 w 12188938"/>
              <a:gd name="connsiteY32" fmla="*/ 3868995 h 6857992"/>
              <a:gd name="connsiteX33" fmla="*/ 1765862 w 12188938"/>
              <a:gd name="connsiteY33" fmla="*/ 3862391 h 6857992"/>
              <a:gd name="connsiteX34" fmla="*/ 1738637 w 12188938"/>
              <a:gd name="connsiteY34" fmla="*/ 3951206 h 6857992"/>
              <a:gd name="connsiteX35" fmla="*/ 1765862 w 12188938"/>
              <a:gd name="connsiteY35" fmla="*/ 3862391 h 6857992"/>
              <a:gd name="connsiteX36" fmla="*/ 1154678 w 12188938"/>
              <a:gd name="connsiteY36" fmla="*/ 3861266 h 6857992"/>
              <a:gd name="connsiteX37" fmla="*/ 1154678 w 12188938"/>
              <a:gd name="connsiteY37" fmla="*/ 3939811 h 6857992"/>
              <a:gd name="connsiteX38" fmla="*/ 1154678 w 12188938"/>
              <a:gd name="connsiteY38" fmla="*/ 3861266 h 6857992"/>
              <a:gd name="connsiteX39" fmla="*/ 878722 w 12188938"/>
              <a:gd name="connsiteY39" fmla="*/ 3858367 h 6857992"/>
              <a:gd name="connsiteX40" fmla="*/ 902082 w 12188938"/>
              <a:gd name="connsiteY40" fmla="*/ 3947246 h 6857992"/>
              <a:gd name="connsiteX41" fmla="*/ 878722 w 12188938"/>
              <a:gd name="connsiteY41" fmla="*/ 3858367 h 6857992"/>
              <a:gd name="connsiteX42" fmla="*/ 449757 w 12188938"/>
              <a:gd name="connsiteY42" fmla="*/ 3849853 h 6857992"/>
              <a:gd name="connsiteX43" fmla="*/ 368452 w 12188938"/>
              <a:gd name="connsiteY43" fmla="*/ 3914667 h 6857992"/>
              <a:gd name="connsiteX44" fmla="*/ 449757 w 12188938"/>
              <a:gd name="connsiteY44" fmla="*/ 3849853 h 6857992"/>
              <a:gd name="connsiteX45" fmla="*/ 11651208 w 12188938"/>
              <a:gd name="connsiteY45" fmla="*/ 3796213 h 6857992"/>
              <a:gd name="connsiteX46" fmla="*/ 11600851 w 12188938"/>
              <a:gd name="connsiteY46" fmla="*/ 3856978 h 6857992"/>
              <a:gd name="connsiteX47" fmla="*/ 11651208 w 12188938"/>
              <a:gd name="connsiteY47" fmla="*/ 3796213 h 6857992"/>
              <a:gd name="connsiteX48" fmla="*/ 11969505 w 12188938"/>
              <a:gd name="connsiteY48" fmla="*/ 3789255 h 6857992"/>
              <a:gd name="connsiteX49" fmla="*/ 11946215 w 12188938"/>
              <a:gd name="connsiteY49" fmla="*/ 3878313 h 6857992"/>
              <a:gd name="connsiteX50" fmla="*/ 11969505 w 12188938"/>
              <a:gd name="connsiteY50" fmla="*/ 3789255 h 6857992"/>
              <a:gd name="connsiteX51" fmla="*/ 11015833 w 12188938"/>
              <a:gd name="connsiteY51" fmla="*/ 3747231 h 6857992"/>
              <a:gd name="connsiteX52" fmla="*/ 11008064 w 12188938"/>
              <a:gd name="connsiteY52" fmla="*/ 3829375 h 6857992"/>
              <a:gd name="connsiteX53" fmla="*/ 11015833 w 12188938"/>
              <a:gd name="connsiteY53" fmla="*/ 3747231 h 6857992"/>
              <a:gd name="connsiteX54" fmla="*/ 10638051 w 12188938"/>
              <a:gd name="connsiteY54" fmla="*/ 3736359 h 6857992"/>
              <a:gd name="connsiteX55" fmla="*/ 10680915 w 12188938"/>
              <a:gd name="connsiteY55" fmla="*/ 3804381 h 6857992"/>
              <a:gd name="connsiteX56" fmla="*/ 10638051 w 12188938"/>
              <a:gd name="connsiteY56" fmla="*/ 3736359 h 6857992"/>
              <a:gd name="connsiteX57" fmla="*/ 10264977 w 12188938"/>
              <a:gd name="connsiteY57" fmla="*/ 3722113 h 6857992"/>
              <a:gd name="connsiteX58" fmla="*/ 10233803 w 12188938"/>
              <a:gd name="connsiteY58" fmla="*/ 3811564 h 6857992"/>
              <a:gd name="connsiteX59" fmla="*/ 10264977 w 12188938"/>
              <a:gd name="connsiteY59" fmla="*/ 3722113 h 6857992"/>
              <a:gd name="connsiteX60" fmla="*/ 11255210 w 12188938"/>
              <a:gd name="connsiteY60" fmla="*/ 3710038 h 6857992"/>
              <a:gd name="connsiteX61" fmla="*/ 11305640 w 12188938"/>
              <a:gd name="connsiteY61" fmla="*/ 3785221 h 6857992"/>
              <a:gd name="connsiteX62" fmla="*/ 11255210 w 12188938"/>
              <a:gd name="connsiteY62" fmla="*/ 3710038 h 6857992"/>
              <a:gd name="connsiteX63" fmla="*/ 343061 w 12188938"/>
              <a:gd name="connsiteY63" fmla="*/ 3611056 h 6857992"/>
              <a:gd name="connsiteX64" fmla="*/ 327601 w 12188938"/>
              <a:gd name="connsiteY64" fmla="*/ 3703799 h 6857992"/>
              <a:gd name="connsiteX65" fmla="*/ 343061 w 12188938"/>
              <a:gd name="connsiteY65" fmla="*/ 3611056 h 6857992"/>
              <a:gd name="connsiteX66" fmla="*/ 2040279 w 12188938"/>
              <a:gd name="connsiteY66" fmla="*/ 3578335 h 6857992"/>
              <a:gd name="connsiteX67" fmla="*/ 2090709 w 12188938"/>
              <a:gd name="connsiteY67" fmla="*/ 3650011 h 6857992"/>
              <a:gd name="connsiteX68" fmla="*/ 2040279 w 12188938"/>
              <a:gd name="connsiteY68" fmla="*/ 3578335 h 6857992"/>
              <a:gd name="connsiteX69" fmla="*/ 99393 w 12188938"/>
              <a:gd name="connsiteY69" fmla="*/ 3575932 h 6857992"/>
              <a:gd name="connsiteX70" fmla="*/ 149855 w 12188938"/>
              <a:gd name="connsiteY70" fmla="*/ 3647887 h 6857992"/>
              <a:gd name="connsiteX71" fmla="*/ 99393 w 12188938"/>
              <a:gd name="connsiteY71" fmla="*/ 3575932 h 6857992"/>
              <a:gd name="connsiteX72" fmla="*/ 801257 w 12188938"/>
              <a:gd name="connsiteY72" fmla="*/ 3571806 h 6857992"/>
              <a:gd name="connsiteX73" fmla="*/ 847929 w 12188938"/>
              <a:gd name="connsiteY73" fmla="*/ 3639458 h 6857992"/>
              <a:gd name="connsiteX74" fmla="*/ 801257 w 12188938"/>
              <a:gd name="connsiteY74" fmla="*/ 3571806 h 6857992"/>
              <a:gd name="connsiteX75" fmla="*/ 1771669 w 12188938"/>
              <a:gd name="connsiteY75" fmla="*/ 3571447 h 6857992"/>
              <a:gd name="connsiteX76" fmla="*/ 1775551 w 12188938"/>
              <a:gd name="connsiteY76" fmla="*/ 3653562 h 6857992"/>
              <a:gd name="connsiteX77" fmla="*/ 1771669 w 12188938"/>
              <a:gd name="connsiteY77" fmla="*/ 3571447 h 6857992"/>
              <a:gd name="connsiteX78" fmla="*/ 1531232 w 12188938"/>
              <a:gd name="connsiteY78" fmla="*/ 3567584 h 6857992"/>
              <a:gd name="connsiteX79" fmla="*/ 1515737 w 12188938"/>
              <a:gd name="connsiteY79" fmla="*/ 3661291 h 6857992"/>
              <a:gd name="connsiteX80" fmla="*/ 1531232 w 12188938"/>
              <a:gd name="connsiteY80" fmla="*/ 3567584 h 6857992"/>
              <a:gd name="connsiteX81" fmla="*/ 576083 w 12188938"/>
              <a:gd name="connsiteY81" fmla="*/ 3560820 h 6857992"/>
              <a:gd name="connsiteX82" fmla="*/ 579988 w 12188938"/>
              <a:gd name="connsiteY82" fmla="*/ 3657427 h 6857992"/>
              <a:gd name="connsiteX83" fmla="*/ 576083 w 12188938"/>
              <a:gd name="connsiteY83" fmla="*/ 3560820 h 6857992"/>
              <a:gd name="connsiteX84" fmla="*/ 1243735 w 12188938"/>
              <a:gd name="connsiteY84" fmla="*/ 3554060 h 6857992"/>
              <a:gd name="connsiteX85" fmla="*/ 1267115 w 12188938"/>
              <a:gd name="connsiteY85" fmla="*/ 3621974 h 6857992"/>
              <a:gd name="connsiteX86" fmla="*/ 1298288 w 12188938"/>
              <a:gd name="connsiteY86" fmla="*/ 3607677 h 6857992"/>
              <a:gd name="connsiteX87" fmla="*/ 1243735 w 12188938"/>
              <a:gd name="connsiteY87" fmla="*/ 3554060 h 6857992"/>
              <a:gd name="connsiteX88" fmla="*/ 1069080 w 12188938"/>
              <a:gd name="connsiteY88" fmla="*/ 3514450 h 6857992"/>
              <a:gd name="connsiteX89" fmla="*/ 1057493 w 12188938"/>
              <a:gd name="connsiteY89" fmla="*/ 3603329 h 6857992"/>
              <a:gd name="connsiteX90" fmla="*/ 1069080 w 12188938"/>
              <a:gd name="connsiteY90" fmla="*/ 3514450 h 6857992"/>
              <a:gd name="connsiteX91" fmla="*/ 11577350 w 12188938"/>
              <a:gd name="connsiteY91" fmla="*/ 3430849 h 6857992"/>
              <a:gd name="connsiteX92" fmla="*/ 11534652 w 12188938"/>
              <a:gd name="connsiteY92" fmla="*/ 3506317 h 6857992"/>
              <a:gd name="connsiteX93" fmla="*/ 11577350 w 12188938"/>
              <a:gd name="connsiteY93" fmla="*/ 3430849 h 6857992"/>
              <a:gd name="connsiteX94" fmla="*/ 12105571 w 12188938"/>
              <a:gd name="connsiteY94" fmla="*/ 3430847 h 6857992"/>
              <a:gd name="connsiteX95" fmla="*/ 12160022 w 12188938"/>
              <a:gd name="connsiteY95" fmla="*/ 3498761 h 6857992"/>
              <a:gd name="connsiteX96" fmla="*/ 12105571 w 12188938"/>
              <a:gd name="connsiteY96" fmla="*/ 3430847 h 6857992"/>
              <a:gd name="connsiteX97" fmla="*/ 11825923 w 12188938"/>
              <a:gd name="connsiteY97" fmla="*/ 3416356 h 6857992"/>
              <a:gd name="connsiteX98" fmla="*/ 11794935 w 12188938"/>
              <a:gd name="connsiteY98" fmla="*/ 3488207 h 6857992"/>
              <a:gd name="connsiteX99" fmla="*/ 11825923 w 12188938"/>
              <a:gd name="connsiteY99" fmla="*/ 3416356 h 6857992"/>
              <a:gd name="connsiteX100" fmla="*/ 11297784 w 12188938"/>
              <a:gd name="connsiteY100" fmla="*/ 3380614 h 6857992"/>
              <a:gd name="connsiteX101" fmla="*/ 11239709 w 12188938"/>
              <a:gd name="connsiteY101" fmla="*/ 3448527 h 6857992"/>
              <a:gd name="connsiteX102" fmla="*/ 11297784 w 12188938"/>
              <a:gd name="connsiteY102" fmla="*/ 3380614 h 6857992"/>
              <a:gd name="connsiteX103" fmla="*/ 10284650 w 12188938"/>
              <a:gd name="connsiteY103" fmla="*/ 3366124 h 6857992"/>
              <a:gd name="connsiteX104" fmla="*/ 10261360 w 12188938"/>
              <a:gd name="connsiteY104" fmla="*/ 3459057 h 6857992"/>
              <a:gd name="connsiteX105" fmla="*/ 10284650 w 12188938"/>
              <a:gd name="connsiteY105" fmla="*/ 3366124 h 6857992"/>
              <a:gd name="connsiteX106" fmla="*/ 10933029 w 12188938"/>
              <a:gd name="connsiteY106" fmla="*/ 3359362 h 6857992"/>
              <a:gd name="connsiteX107" fmla="*/ 10983552 w 12188938"/>
              <a:gd name="connsiteY107" fmla="*/ 3434478 h 6857992"/>
              <a:gd name="connsiteX108" fmla="*/ 10933029 w 12188938"/>
              <a:gd name="connsiteY108" fmla="*/ 3359362 h 6857992"/>
              <a:gd name="connsiteX109" fmla="*/ 10579447 w 12188938"/>
              <a:gd name="connsiteY109" fmla="*/ 3355210 h 6857992"/>
              <a:gd name="connsiteX110" fmla="*/ 10649317 w 12188938"/>
              <a:gd name="connsiteY110" fmla="*/ 3416018 h 6857992"/>
              <a:gd name="connsiteX111" fmla="*/ 10579447 w 12188938"/>
              <a:gd name="connsiteY111" fmla="*/ 3355210 h 6857992"/>
              <a:gd name="connsiteX112" fmla="*/ 1915689 w 12188938"/>
              <a:gd name="connsiteY112" fmla="*/ 3277771 h 6857992"/>
              <a:gd name="connsiteX113" fmla="*/ 1896321 w 12188938"/>
              <a:gd name="connsiteY113" fmla="*/ 3359884 h 6857992"/>
              <a:gd name="connsiteX114" fmla="*/ 1915689 w 12188938"/>
              <a:gd name="connsiteY114" fmla="*/ 3277771 h 6857992"/>
              <a:gd name="connsiteX115" fmla="*/ 1698041 w 12188938"/>
              <a:gd name="connsiteY115" fmla="*/ 3245892 h 6857992"/>
              <a:gd name="connsiteX116" fmla="*/ 1682547 w 12188938"/>
              <a:gd name="connsiteY116" fmla="*/ 3335065 h 6857992"/>
              <a:gd name="connsiteX117" fmla="*/ 1698041 w 12188938"/>
              <a:gd name="connsiteY117" fmla="*/ 3245892 h 6857992"/>
              <a:gd name="connsiteX118" fmla="*/ 1104067 w 12188938"/>
              <a:gd name="connsiteY118" fmla="*/ 3224638 h 6857992"/>
              <a:gd name="connsiteX119" fmla="*/ 1061284 w 12188938"/>
              <a:gd name="connsiteY119" fmla="*/ 3296199 h 6857992"/>
              <a:gd name="connsiteX120" fmla="*/ 1104067 w 12188938"/>
              <a:gd name="connsiteY120" fmla="*/ 3224638 h 6857992"/>
              <a:gd name="connsiteX121" fmla="*/ 1383806 w 12188938"/>
              <a:gd name="connsiteY121" fmla="*/ 3220776 h 6857992"/>
              <a:gd name="connsiteX122" fmla="*/ 1430332 w 12188938"/>
              <a:gd name="connsiteY122" fmla="*/ 3299346 h 6857992"/>
              <a:gd name="connsiteX123" fmla="*/ 1383806 w 12188938"/>
              <a:gd name="connsiteY123" fmla="*/ 3220776 h 6857992"/>
              <a:gd name="connsiteX124" fmla="*/ 804868 w 12188938"/>
              <a:gd name="connsiteY124" fmla="*/ 3191793 h 6857992"/>
              <a:gd name="connsiteX125" fmla="*/ 785446 w 12188938"/>
              <a:gd name="connsiteY125" fmla="*/ 3277771 h 6857992"/>
              <a:gd name="connsiteX126" fmla="*/ 804868 w 12188938"/>
              <a:gd name="connsiteY126" fmla="*/ 3191793 h 6857992"/>
              <a:gd name="connsiteX127" fmla="*/ 482687 w 12188938"/>
              <a:gd name="connsiteY127" fmla="*/ 3191410 h 6857992"/>
              <a:gd name="connsiteX128" fmla="*/ 455563 w 12188938"/>
              <a:gd name="connsiteY128" fmla="*/ 3195805 h 6857992"/>
              <a:gd name="connsiteX129" fmla="*/ 514013 w 12188938"/>
              <a:gd name="connsiteY129" fmla="*/ 3267146 h 6857992"/>
              <a:gd name="connsiteX130" fmla="*/ 482687 w 12188938"/>
              <a:gd name="connsiteY130" fmla="*/ 3191410 h 6857992"/>
              <a:gd name="connsiteX131" fmla="*/ 218915 w 12188938"/>
              <a:gd name="connsiteY131" fmla="*/ 3177302 h 6857992"/>
              <a:gd name="connsiteX132" fmla="*/ 187741 w 12188938"/>
              <a:gd name="connsiteY132" fmla="*/ 3267244 h 6857992"/>
              <a:gd name="connsiteX133" fmla="*/ 218915 w 12188938"/>
              <a:gd name="connsiteY133" fmla="*/ 3177302 h 6857992"/>
              <a:gd name="connsiteX134" fmla="*/ 2152903 w 12188938"/>
              <a:gd name="connsiteY134" fmla="*/ 1624906 h 6857992"/>
              <a:gd name="connsiteX135" fmla="*/ 2152903 w 12188938"/>
              <a:gd name="connsiteY135" fmla="*/ 5233079 h 6857992"/>
              <a:gd name="connsiteX136" fmla="*/ 10036020 w 12188938"/>
              <a:gd name="connsiteY136" fmla="*/ 5233079 h 6857992"/>
              <a:gd name="connsiteX137" fmla="*/ 10036020 w 12188938"/>
              <a:gd name="connsiteY137" fmla="*/ 3459281 h 6857992"/>
              <a:gd name="connsiteX138" fmla="*/ 10047194 w 12188938"/>
              <a:gd name="connsiteY138" fmla="*/ 3454934 h 6857992"/>
              <a:gd name="connsiteX139" fmla="*/ 10038968 w 12188938"/>
              <a:gd name="connsiteY139" fmla="*/ 3375592 h 6857992"/>
              <a:gd name="connsiteX140" fmla="*/ 10036020 w 12188938"/>
              <a:gd name="connsiteY140" fmla="*/ 3374870 h 6857992"/>
              <a:gd name="connsiteX141" fmla="*/ 10036020 w 12188938"/>
              <a:gd name="connsiteY141" fmla="*/ 1624906 h 6857992"/>
              <a:gd name="connsiteX142" fmla="*/ 0 w 12188938"/>
              <a:gd name="connsiteY142" fmla="*/ 0 h 6857992"/>
              <a:gd name="connsiteX143" fmla="*/ 12188938 w 12188938"/>
              <a:gd name="connsiteY143" fmla="*/ 0 h 6857992"/>
              <a:gd name="connsiteX144" fmla="*/ 12188938 w 12188938"/>
              <a:gd name="connsiteY144" fmla="*/ 6857992 h 6857992"/>
              <a:gd name="connsiteX145" fmla="*/ 0 w 12188938"/>
              <a:gd name="connsiteY145" fmla="*/ 6857992 h 6857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12188938" h="6857992">
                <a:moveTo>
                  <a:pt x="10789622" y="4110765"/>
                </a:moveTo>
                <a:cubicBezTo>
                  <a:pt x="10708277" y="4128616"/>
                  <a:pt x="10735392" y="4189310"/>
                  <a:pt x="10793496" y="4192880"/>
                </a:cubicBezTo>
                <a:cubicBezTo>
                  <a:pt x="10859347" y="4189310"/>
                  <a:pt x="10851600" y="4110765"/>
                  <a:pt x="10789622" y="4110765"/>
                </a:cubicBezTo>
                <a:close/>
                <a:moveTo>
                  <a:pt x="11430043" y="4107476"/>
                </a:moveTo>
                <a:cubicBezTo>
                  <a:pt x="11320742" y="4150369"/>
                  <a:pt x="11414429" y="4207560"/>
                  <a:pt x="11480790" y="4171816"/>
                </a:cubicBezTo>
                <a:cubicBezTo>
                  <a:pt x="11488597" y="4143220"/>
                  <a:pt x="11461272" y="4100327"/>
                  <a:pt x="11430043" y="4107476"/>
                </a:cubicBezTo>
                <a:close/>
                <a:moveTo>
                  <a:pt x="11643184" y="4107090"/>
                </a:moveTo>
                <a:cubicBezTo>
                  <a:pt x="11569378" y="4121493"/>
                  <a:pt x="11592685" y="4171903"/>
                  <a:pt x="11643184" y="4186306"/>
                </a:cubicBezTo>
                <a:cubicBezTo>
                  <a:pt x="11713106" y="4186306"/>
                  <a:pt x="11705337" y="4110691"/>
                  <a:pt x="11643184" y="4107090"/>
                </a:cubicBezTo>
                <a:close/>
                <a:moveTo>
                  <a:pt x="11084439" y="4104189"/>
                </a:moveTo>
                <a:cubicBezTo>
                  <a:pt x="11002864" y="4107756"/>
                  <a:pt x="11014518" y="4196932"/>
                  <a:pt x="11088324" y="4196932"/>
                </a:cubicBezTo>
                <a:cubicBezTo>
                  <a:pt x="11146592" y="4186231"/>
                  <a:pt x="11127169" y="4111323"/>
                  <a:pt x="11084439" y="4104189"/>
                </a:cubicBezTo>
                <a:close/>
                <a:moveTo>
                  <a:pt x="11977268" y="4064583"/>
                </a:moveTo>
                <a:cubicBezTo>
                  <a:pt x="11899635" y="4071712"/>
                  <a:pt x="11884108" y="4132308"/>
                  <a:pt x="11957860" y="4157259"/>
                </a:cubicBezTo>
                <a:cubicBezTo>
                  <a:pt x="12016085" y="4167952"/>
                  <a:pt x="12039375" y="4071712"/>
                  <a:pt x="11977268" y="4064583"/>
                </a:cubicBezTo>
                <a:close/>
                <a:moveTo>
                  <a:pt x="10164195" y="4056856"/>
                </a:moveTo>
                <a:cubicBezTo>
                  <a:pt x="10082803" y="4064064"/>
                  <a:pt x="10086679" y="4143355"/>
                  <a:pt x="10164195" y="4150563"/>
                </a:cubicBezTo>
                <a:cubicBezTo>
                  <a:pt x="10222333" y="4139751"/>
                  <a:pt x="10206830" y="4071273"/>
                  <a:pt x="10164195" y="4056856"/>
                </a:cubicBezTo>
                <a:close/>
                <a:moveTo>
                  <a:pt x="10470889" y="4053956"/>
                </a:moveTo>
                <a:cubicBezTo>
                  <a:pt x="10439900" y="4071875"/>
                  <a:pt x="10381796" y="4075459"/>
                  <a:pt x="10447647" y="4147134"/>
                </a:cubicBezTo>
                <a:cubicBezTo>
                  <a:pt x="10532866" y="4165053"/>
                  <a:pt x="10532866" y="4064707"/>
                  <a:pt x="10470889" y="4053956"/>
                </a:cubicBezTo>
                <a:close/>
                <a:moveTo>
                  <a:pt x="152046" y="3893917"/>
                </a:moveTo>
                <a:cubicBezTo>
                  <a:pt x="93821" y="3890314"/>
                  <a:pt x="66649" y="3962377"/>
                  <a:pt x="124874" y="3973187"/>
                </a:cubicBezTo>
                <a:cubicBezTo>
                  <a:pt x="194744" y="4023631"/>
                  <a:pt x="221916" y="3901124"/>
                  <a:pt x="152046" y="3893917"/>
                </a:cubicBezTo>
                <a:close/>
                <a:moveTo>
                  <a:pt x="638431" y="3886118"/>
                </a:moveTo>
                <a:cubicBezTo>
                  <a:pt x="587970" y="3882520"/>
                  <a:pt x="568561" y="3918497"/>
                  <a:pt x="591851" y="3954475"/>
                </a:cubicBezTo>
                <a:cubicBezTo>
                  <a:pt x="665603" y="3986854"/>
                  <a:pt x="723828" y="3904106"/>
                  <a:pt x="638431" y="3886118"/>
                </a:cubicBezTo>
                <a:close/>
                <a:moveTo>
                  <a:pt x="2020621" y="3879602"/>
                </a:moveTo>
                <a:cubicBezTo>
                  <a:pt x="1993449" y="3915458"/>
                  <a:pt x="1977922" y="3854503"/>
                  <a:pt x="1970159" y="3940557"/>
                </a:cubicBezTo>
                <a:cubicBezTo>
                  <a:pt x="2040029" y="4040953"/>
                  <a:pt x="2125430" y="3897530"/>
                  <a:pt x="2020621" y="3879602"/>
                </a:cubicBezTo>
                <a:close/>
                <a:moveTo>
                  <a:pt x="1438182" y="3868995"/>
                </a:moveTo>
                <a:cubicBezTo>
                  <a:pt x="1356435" y="3890336"/>
                  <a:pt x="1391468" y="3925905"/>
                  <a:pt x="1438182" y="3947246"/>
                </a:cubicBezTo>
                <a:cubicBezTo>
                  <a:pt x="1504359" y="3940132"/>
                  <a:pt x="1500466" y="3876109"/>
                  <a:pt x="1438182" y="3868995"/>
                </a:cubicBezTo>
                <a:close/>
                <a:moveTo>
                  <a:pt x="1765862" y="3862391"/>
                </a:moveTo>
                <a:cubicBezTo>
                  <a:pt x="1730858" y="3876602"/>
                  <a:pt x="1676408" y="3887259"/>
                  <a:pt x="1738637" y="3951206"/>
                </a:cubicBezTo>
                <a:cubicBezTo>
                  <a:pt x="1835871" y="3972522"/>
                  <a:pt x="1831981" y="3873049"/>
                  <a:pt x="1765862" y="3862391"/>
                </a:cubicBezTo>
                <a:close/>
                <a:moveTo>
                  <a:pt x="1154678" y="3861266"/>
                </a:moveTo>
                <a:cubicBezTo>
                  <a:pt x="1077376" y="3879117"/>
                  <a:pt x="1108297" y="3925530"/>
                  <a:pt x="1154678" y="3939811"/>
                </a:cubicBezTo>
                <a:cubicBezTo>
                  <a:pt x="1224250" y="3943381"/>
                  <a:pt x="1220385" y="3871977"/>
                  <a:pt x="1154678" y="3861266"/>
                </a:cubicBezTo>
                <a:close/>
                <a:moveTo>
                  <a:pt x="878722" y="3858367"/>
                </a:moveTo>
                <a:cubicBezTo>
                  <a:pt x="793069" y="3890364"/>
                  <a:pt x="828109" y="3940136"/>
                  <a:pt x="902082" y="3947246"/>
                </a:cubicBezTo>
                <a:cubicBezTo>
                  <a:pt x="968269" y="3933025"/>
                  <a:pt x="917656" y="3861922"/>
                  <a:pt x="878722" y="3858367"/>
                </a:cubicBezTo>
                <a:close/>
                <a:moveTo>
                  <a:pt x="449757" y="3849853"/>
                </a:moveTo>
                <a:cubicBezTo>
                  <a:pt x="411040" y="3846252"/>
                  <a:pt x="352965" y="3867857"/>
                  <a:pt x="368452" y="3914667"/>
                </a:cubicBezTo>
                <a:cubicBezTo>
                  <a:pt x="411040" y="3965078"/>
                  <a:pt x="515576" y="3896663"/>
                  <a:pt x="449757" y="3849853"/>
                </a:cubicBezTo>
                <a:close/>
                <a:moveTo>
                  <a:pt x="11651208" y="3796213"/>
                </a:moveTo>
                <a:cubicBezTo>
                  <a:pt x="11620219" y="3824808"/>
                  <a:pt x="11604725" y="3774766"/>
                  <a:pt x="11600851" y="3856978"/>
                </a:cubicBezTo>
                <a:cubicBezTo>
                  <a:pt x="11662828" y="3953488"/>
                  <a:pt x="11751921" y="3810511"/>
                  <a:pt x="11651208" y="3796213"/>
                </a:cubicBezTo>
                <a:close/>
                <a:moveTo>
                  <a:pt x="11969505" y="3789255"/>
                </a:moveTo>
                <a:cubicBezTo>
                  <a:pt x="11938451" y="3803504"/>
                  <a:pt x="11884108" y="3814191"/>
                  <a:pt x="11946215" y="3878313"/>
                </a:cubicBezTo>
                <a:cubicBezTo>
                  <a:pt x="12039375" y="3903249"/>
                  <a:pt x="12039375" y="3799942"/>
                  <a:pt x="11969505" y="3789255"/>
                </a:cubicBezTo>
                <a:close/>
                <a:moveTo>
                  <a:pt x="11015833" y="3747231"/>
                </a:moveTo>
                <a:cubicBezTo>
                  <a:pt x="10945912" y="3747231"/>
                  <a:pt x="10934258" y="3854375"/>
                  <a:pt x="11008064" y="3829375"/>
                </a:cubicBezTo>
                <a:cubicBezTo>
                  <a:pt x="11046910" y="3865089"/>
                  <a:pt x="11077986" y="3747231"/>
                  <a:pt x="11015833" y="3747231"/>
                </a:cubicBezTo>
                <a:close/>
                <a:moveTo>
                  <a:pt x="10638051" y="3736359"/>
                </a:moveTo>
                <a:cubicBezTo>
                  <a:pt x="10525048" y="3765000"/>
                  <a:pt x="10610775" y="3854503"/>
                  <a:pt x="10680915" y="3804381"/>
                </a:cubicBezTo>
                <a:cubicBezTo>
                  <a:pt x="10688708" y="3775741"/>
                  <a:pt x="10673121" y="3732779"/>
                  <a:pt x="10638051" y="3736359"/>
                </a:cubicBezTo>
                <a:close/>
                <a:moveTo>
                  <a:pt x="10264977" y="3722113"/>
                </a:moveTo>
                <a:cubicBezTo>
                  <a:pt x="10214320" y="3729269"/>
                  <a:pt x="10179250" y="3786518"/>
                  <a:pt x="10233803" y="3811564"/>
                </a:cubicBezTo>
                <a:cubicBezTo>
                  <a:pt x="10288357" y="3818720"/>
                  <a:pt x="10342910" y="3747159"/>
                  <a:pt x="10264977" y="3722113"/>
                </a:cubicBezTo>
                <a:close/>
                <a:moveTo>
                  <a:pt x="11255210" y="3710038"/>
                </a:moveTo>
                <a:cubicBezTo>
                  <a:pt x="11146591" y="3735099"/>
                  <a:pt x="11235813" y="3831762"/>
                  <a:pt x="11305640" y="3785221"/>
                </a:cubicBezTo>
                <a:cubicBezTo>
                  <a:pt x="11313398" y="3749419"/>
                  <a:pt x="11282364" y="3713618"/>
                  <a:pt x="11255210" y="3710038"/>
                </a:cubicBezTo>
                <a:close/>
                <a:moveTo>
                  <a:pt x="343061" y="3611056"/>
                </a:moveTo>
                <a:cubicBezTo>
                  <a:pt x="281219" y="3621757"/>
                  <a:pt x="258029" y="3682397"/>
                  <a:pt x="327601" y="3703799"/>
                </a:cubicBezTo>
                <a:cubicBezTo>
                  <a:pt x="385577" y="3700232"/>
                  <a:pt x="404903" y="3621757"/>
                  <a:pt x="343061" y="3611056"/>
                </a:cubicBezTo>
                <a:close/>
                <a:moveTo>
                  <a:pt x="2040279" y="3578335"/>
                </a:moveTo>
                <a:cubicBezTo>
                  <a:pt x="1935539" y="3621341"/>
                  <a:pt x="2017003" y="3678681"/>
                  <a:pt x="2090709" y="3650011"/>
                </a:cubicBezTo>
                <a:cubicBezTo>
                  <a:pt x="2102350" y="3628508"/>
                  <a:pt x="2071313" y="3567584"/>
                  <a:pt x="2040279" y="3578335"/>
                </a:cubicBezTo>
                <a:close/>
                <a:moveTo>
                  <a:pt x="99393" y="3575932"/>
                </a:moveTo>
                <a:cubicBezTo>
                  <a:pt x="-1531" y="3611909"/>
                  <a:pt x="64458" y="3680266"/>
                  <a:pt x="149855" y="3647887"/>
                </a:cubicBezTo>
                <a:cubicBezTo>
                  <a:pt x="153736" y="3611909"/>
                  <a:pt x="130446" y="3575932"/>
                  <a:pt x="99393" y="3575932"/>
                </a:cubicBezTo>
                <a:close/>
                <a:moveTo>
                  <a:pt x="801257" y="3571806"/>
                </a:moveTo>
                <a:cubicBezTo>
                  <a:pt x="692355" y="3600291"/>
                  <a:pt x="777921" y="3689306"/>
                  <a:pt x="847929" y="3639458"/>
                </a:cubicBezTo>
                <a:cubicBezTo>
                  <a:pt x="851818" y="3610973"/>
                  <a:pt x="836261" y="3564685"/>
                  <a:pt x="801257" y="3571806"/>
                </a:cubicBezTo>
                <a:close/>
                <a:moveTo>
                  <a:pt x="1771669" y="3571447"/>
                </a:moveTo>
                <a:cubicBezTo>
                  <a:pt x="1701799" y="3582158"/>
                  <a:pt x="1678509" y="3649992"/>
                  <a:pt x="1775551" y="3653562"/>
                </a:cubicBezTo>
                <a:cubicBezTo>
                  <a:pt x="1826012" y="3642851"/>
                  <a:pt x="1833776" y="3571447"/>
                  <a:pt x="1771669" y="3571447"/>
                </a:cubicBezTo>
                <a:close/>
                <a:moveTo>
                  <a:pt x="1531232" y="3567584"/>
                </a:moveTo>
                <a:cubicBezTo>
                  <a:pt x="1449886" y="3578396"/>
                  <a:pt x="1438265" y="3632458"/>
                  <a:pt x="1515737" y="3661291"/>
                </a:cubicBezTo>
                <a:cubicBezTo>
                  <a:pt x="1577714" y="3661291"/>
                  <a:pt x="1589335" y="3578396"/>
                  <a:pt x="1531232" y="3567584"/>
                </a:cubicBezTo>
                <a:close/>
                <a:moveTo>
                  <a:pt x="576083" y="3560820"/>
                </a:moveTo>
                <a:cubicBezTo>
                  <a:pt x="494078" y="3564398"/>
                  <a:pt x="505793" y="3650271"/>
                  <a:pt x="579988" y="3657427"/>
                </a:cubicBezTo>
                <a:cubicBezTo>
                  <a:pt x="634658" y="3643115"/>
                  <a:pt x="622943" y="3571554"/>
                  <a:pt x="576083" y="3560820"/>
                </a:cubicBezTo>
                <a:close/>
                <a:moveTo>
                  <a:pt x="1243735" y="3554060"/>
                </a:moveTo>
                <a:cubicBezTo>
                  <a:pt x="1169699" y="3571932"/>
                  <a:pt x="1196975" y="3661293"/>
                  <a:pt x="1267115" y="3621974"/>
                </a:cubicBezTo>
                <a:cubicBezTo>
                  <a:pt x="1274908" y="3614825"/>
                  <a:pt x="1286598" y="3596953"/>
                  <a:pt x="1298288" y="3607677"/>
                </a:cubicBezTo>
                <a:cubicBezTo>
                  <a:pt x="1306082" y="3582656"/>
                  <a:pt x="1271012" y="3554060"/>
                  <a:pt x="1243735" y="3554060"/>
                </a:cubicBezTo>
                <a:close/>
                <a:moveTo>
                  <a:pt x="1069080" y="3514450"/>
                </a:moveTo>
                <a:cubicBezTo>
                  <a:pt x="995691" y="3532226"/>
                  <a:pt x="960928" y="3603329"/>
                  <a:pt x="1057493" y="3603329"/>
                </a:cubicBezTo>
                <a:cubicBezTo>
                  <a:pt x="1107706" y="3592664"/>
                  <a:pt x="1130882" y="3521560"/>
                  <a:pt x="1069080" y="3514450"/>
                </a:cubicBezTo>
                <a:close/>
                <a:moveTo>
                  <a:pt x="11577350" y="3430849"/>
                </a:moveTo>
                <a:cubicBezTo>
                  <a:pt x="11526888" y="3430849"/>
                  <a:pt x="11507480" y="3470380"/>
                  <a:pt x="11534652" y="3506317"/>
                </a:cubicBezTo>
                <a:cubicBezTo>
                  <a:pt x="11608404" y="3520692"/>
                  <a:pt x="11662747" y="3463193"/>
                  <a:pt x="11577350" y="3430849"/>
                </a:cubicBezTo>
                <a:close/>
                <a:moveTo>
                  <a:pt x="12105571" y="3430847"/>
                </a:moveTo>
                <a:cubicBezTo>
                  <a:pt x="12000559" y="3466591"/>
                  <a:pt x="12082235" y="3538080"/>
                  <a:pt x="12160022" y="3498761"/>
                </a:cubicBezTo>
                <a:cubicBezTo>
                  <a:pt x="12156133" y="3470166"/>
                  <a:pt x="12136686" y="3430847"/>
                  <a:pt x="12105571" y="3430847"/>
                </a:cubicBezTo>
                <a:close/>
                <a:moveTo>
                  <a:pt x="11825923" y="3416356"/>
                </a:moveTo>
                <a:cubicBezTo>
                  <a:pt x="11744578" y="3419949"/>
                  <a:pt x="11756199" y="3498984"/>
                  <a:pt x="11794935" y="3488207"/>
                </a:cubicBezTo>
                <a:cubicBezTo>
                  <a:pt x="11868533" y="3531317"/>
                  <a:pt x="11895648" y="3423543"/>
                  <a:pt x="11825923" y="3416356"/>
                </a:cubicBezTo>
                <a:close/>
                <a:moveTo>
                  <a:pt x="11297784" y="3380614"/>
                </a:moveTo>
                <a:cubicBezTo>
                  <a:pt x="11255196" y="3384189"/>
                  <a:pt x="11224222" y="3402061"/>
                  <a:pt x="11239709" y="3448527"/>
                </a:cubicBezTo>
                <a:cubicBezTo>
                  <a:pt x="11301656" y="3523589"/>
                  <a:pt x="11386833" y="3416358"/>
                  <a:pt x="11297784" y="3380614"/>
                </a:cubicBezTo>
                <a:close/>
                <a:moveTo>
                  <a:pt x="10284650" y="3366124"/>
                </a:moveTo>
                <a:cubicBezTo>
                  <a:pt x="10253596" y="3380421"/>
                  <a:pt x="10199253" y="3391144"/>
                  <a:pt x="10261360" y="3459057"/>
                </a:cubicBezTo>
                <a:cubicBezTo>
                  <a:pt x="10354520" y="3473355"/>
                  <a:pt x="10350638" y="3376847"/>
                  <a:pt x="10284650" y="3366124"/>
                </a:cubicBezTo>
                <a:close/>
                <a:moveTo>
                  <a:pt x="10933029" y="3359362"/>
                </a:moveTo>
                <a:cubicBezTo>
                  <a:pt x="10820322" y="3384401"/>
                  <a:pt x="10917483" y="3491711"/>
                  <a:pt x="10983552" y="3434478"/>
                </a:cubicBezTo>
                <a:cubicBezTo>
                  <a:pt x="10991325" y="3402285"/>
                  <a:pt x="10960234" y="3366515"/>
                  <a:pt x="10933029" y="3359362"/>
                </a:cubicBezTo>
                <a:close/>
                <a:moveTo>
                  <a:pt x="10579447" y="3355210"/>
                </a:moveTo>
                <a:cubicBezTo>
                  <a:pt x="10494050" y="3401711"/>
                  <a:pt x="10598855" y="3483982"/>
                  <a:pt x="10649317" y="3416018"/>
                </a:cubicBezTo>
                <a:cubicBezTo>
                  <a:pt x="10649317" y="3380249"/>
                  <a:pt x="10633790" y="3351633"/>
                  <a:pt x="10579447" y="3355210"/>
                </a:cubicBezTo>
                <a:close/>
                <a:moveTo>
                  <a:pt x="1915689" y="3277771"/>
                </a:moveTo>
                <a:cubicBezTo>
                  <a:pt x="1869206" y="3284911"/>
                  <a:pt x="1853712" y="3334893"/>
                  <a:pt x="1896321" y="3359884"/>
                </a:cubicBezTo>
                <a:cubicBezTo>
                  <a:pt x="1973793" y="3338462"/>
                  <a:pt x="2004782" y="3302761"/>
                  <a:pt x="1915689" y="3277771"/>
                </a:cubicBezTo>
                <a:close/>
                <a:moveTo>
                  <a:pt x="1698041" y="3245892"/>
                </a:moveTo>
                <a:cubicBezTo>
                  <a:pt x="1616696" y="3256592"/>
                  <a:pt x="1605075" y="3310097"/>
                  <a:pt x="1682547" y="3335065"/>
                </a:cubicBezTo>
                <a:cubicBezTo>
                  <a:pt x="1744524" y="3338632"/>
                  <a:pt x="1756145" y="3253025"/>
                  <a:pt x="1698041" y="3245892"/>
                </a:cubicBezTo>
                <a:close/>
                <a:moveTo>
                  <a:pt x="1104067" y="3224638"/>
                </a:moveTo>
                <a:cubicBezTo>
                  <a:pt x="1057395" y="3231794"/>
                  <a:pt x="1030170" y="3253263"/>
                  <a:pt x="1061284" y="3296199"/>
                </a:cubicBezTo>
                <a:cubicBezTo>
                  <a:pt x="1139071" y="3321243"/>
                  <a:pt x="1189633" y="3260418"/>
                  <a:pt x="1104067" y="3224638"/>
                </a:cubicBezTo>
                <a:close/>
                <a:moveTo>
                  <a:pt x="1383806" y="3220776"/>
                </a:moveTo>
                <a:cubicBezTo>
                  <a:pt x="1283002" y="3238632"/>
                  <a:pt x="1345035" y="3338631"/>
                  <a:pt x="1430332" y="3299346"/>
                </a:cubicBezTo>
                <a:cubicBezTo>
                  <a:pt x="1461349" y="3277918"/>
                  <a:pt x="1395437" y="3220776"/>
                  <a:pt x="1383806" y="3220776"/>
                </a:cubicBezTo>
                <a:close/>
                <a:moveTo>
                  <a:pt x="804868" y="3191793"/>
                </a:moveTo>
                <a:cubicBezTo>
                  <a:pt x="762138" y="3202540"/>
                  <a:pt x="742716" y="3252696"/>
                  <a:pt x="785446" y="3277771"/>
                </a:cubicBezTo>
                <a:cubicBezTo>
                  <a:pt x="859252" y="3263441"/>
                  <a:pt x="886444" y="3213289"/>
                  <a:pt x="804868" y="3191793"/>
                </a:cubicBezTo>
                <a:close/>
                <a:moveTo>
                  <a:pt x="482687" y="3191410"/>
                </a:moveTo>
                <a:cubicBezTo>
                  <a:pt x="473950" y="3191737"/>
                  <a:pt x="464817" y="3193131"/>
                  <a:pt x="455563" y="3195805"/>
                </a:cubicBezTo>
                <a:cubicBezTo>
                  <a:pt x="432183" y="3231476"/>
                  <a:pt x="467253" y="3267146"/>
                  <a:pt x="514013" y="3267146"/>
                </a:cubicBezTo>
                <a:cubicBezTo>
                  <a:pt x="585614" y="3239056"/>
                  <a:pt x="543846" y="3189119"/>
                  <a:pt x="482687" y="3191410"/>
                </a:cubicBezTo>
                <a:close/>
                <a:moveTo>
                  <a:pt x="218915" y="3177302"/>
                </a:moveTo>
                <a:cubicBezTo>
                  <a:pt x="164362" y="3180900"/>
                  <a:pt x="133188" y="3242060"/>
                  <a:pt x="187741" y="3267244"/>
                </a:cubicBezTo>
                <a:cubicBezTo>
                  <a:pt x="242295" y="3281635"/>
                  <a:pt x="296848" y="3202486"/>
                  <a:pt x="218915" y="3177302"/>
                </a:cubicBezTo>
                <a:close/>
                <a:moveTo>
                  <a:pt x="2152903" y="1624906"/>
                </a:moveTo>
                <a:lnTo>
                  <a:pt x="2152903" y="5233079"/>
                </a:lnTo>
                <a:lnTo>
                  <a:pt x="10036020" y="5233079"/>
                </a:lnTo>
                <a:lnTo>
                  <a:pt x="10036020" y="3459281"/>
                </a:lnTo>
                <a:lnTo>
                  <a:pt x="10047194" y="3454934"/>
                </a:lnTo>
                <a:cubicBezTo>
                  <a:pt x="10075852" y="3435526"/>
                  <a:pt x="10071530" y="3391335"/>
                  <a:pt x="10038968" y="3375592"/>
                </a:cubicBezTo>
                <a:lnTo>
                  <a:pt x="10036020" y="3374870"/>
                </a:lnTo>
                <a:lnTo>
                  <a:pt x="10036020" y="1624906"/>
                </a:lnTo>
                <a:close/>
                <a:moveTo>
                  <a:pt x="0" y="0"/>
                </a:moveTo>
                <a:lnTo>
                  <a:pt x="12188938" y="0"/>
                </a:lnTo>
                <a:lnTo>
                  <a:pt x="12188938" y="6857992"/>
                </a:lnTo>
                <a:lnTo>
                  <a:pt x="0" y="6857992"/>
                </a:lnTo>
                <a:close/>
              </a:path>
            </a:pathLst>
          </a:custGeom>
          <a:solidFill>
            <a:schemeClr val="accent5">
              <a:lumMod val="60000"/>
              <a:lumOff val="40000"/>
            </a:schemeClr>
          </a:solidFill>
        </p:spPr>
        <p:txBody>
          <a:bodyPr wrap="square">
            <a:noAutofit/>
          </a:bodyP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0D395C89-2E28-4777-95B0-BA7EECAE3BA4}"/>
              </a:ext>
            </a:extLst>
          </p:cNvPr>
          <p:cNvSpPr>
            <a:spLocks noGrp="1"/>
          </p:cNvSpPr>
          <p:nvPr>
            <p:ph type="ctrTitle" hasCustomPrompt="1"/>
          </p:nvPr>
        </p:nvSpPr>
        <p:spPr>
          <a:xfrm>
            <a:off x="1614163" y="3001755"/>
            <a:ext cx="5912338" cy="854493"/>
          </a:xfrm>
          <a:noFill/>
          <a:ln>
            <a:noFill/>
          </a:ln>
        </p:spPr>
        <p:txBody>
          <a:bodyPr anchor="ctr">
            <a:normAutofit/>
          </a:bodyPr>
          <a:lstStyle>
            <a:lvl1pPr algn="ctr">
              <a:defRPr sz="3600"/>
            </a:lvl1pPr>
          </a:lstStyle>
          <a:p>
            <a:r>
              <a:rPr lang="en-US" dirty="0"/>
              <a:t>Click to add title</a:t>
            </a:r>
          </a:p>
        </p:txBody>
      </p:sp>
    </p:spTree>
    <p:extLst>
      <p:ext uri="{BB962C8B-B14F-4D97-AF65-F5344CB8AC3E}">
        <p14:creationId xmlns:p14="http://schemas.microsoft.com/office/powerpoint/2010/main" val="2424335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603F58-3A9F-AB36-2AA1-3F51ECFFF567}"/>
              </a:ext>
              <a:ext uri="{C183D7F6-B498-43B3-948B-1728B52AA6E4}">
                <adec:decorative xmlns:adec="http://schemas.microsoft.com/office/drawing/2017/decorative" val="1"/>
              </a:ext>
            </a:extLst>
          </p:cNvPr>
          <p:cNvSpPr/>
          <p:nvPr userDrawn="1"/>
        </p:nvSpPr>
        <p:spPr>
          <a:xfrm>
            <a:off x="-1" y="896112"/>
            <a:ext cx="7327624" cy="50292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DC9BA523-EF01-4656-9D54-347E984FD329}"/>
              </a:ext>
            </a:extLst>
          </p:cNvPr>
          <p:cNvSpPr>
            <a:spLocks noGrp="1"/>
          </p:cNvSpPr>
          <p:nvPr>
            <p:ph type="title" hasCustomPrompt="1"/>
          </p:nvPr>
        </p:nvSpPr>
        <p:spPr>
          <a:xfrm>
            <a:off x="802386" y="914400"/>
            <a:ext cx="2937014" cy="4992624"/>
          </a:xfrm>
        </p:spPr>
        <p:txBody>
          <a:bodyPr/>
          <a:lstStyle/>
          <a:p>
            <a:r>
              <a:rPr lang="en-US" dirty="0"/>
              <a:t>Click to add title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hasCustomPrompt="1"/>
          </p:nvPr>
        </p:nvSpPr>
        <p:spPr>
          <a:xfrm>
            <a:off x="3739399" y="914400"/>
            <a:ext cx="3588224" cy="4992624"/>
          </a:xfrm>
        </p:spPr>
        <p:txBody>
          <a:bodyPr anchor="ctr"/>
          <a:lstStyle>
            <a:lvl1pPr>
              <a:defRPr/>
            </a:lvl1pPr>
            <a:lvl2pPr marL="385763" indent="-214313">
              <a:buFont typeface="Arial" panose="020B0604020202020204" pitchFamily="34" charset="0"/>
              <a:buChar char="•"/>
              <a:defRPr/>
            </a:lvl2pPr>
            <a:lvl3pPr marL="617220">
              <a:defRPr/>
            </a:lvl3pPr>
            <a:lvl4pPr marL="822960" indent="-214313">
              <a:buFont typeface="Arial" panose="020B0604020202020204" pitchFamily="34" charset="0"/>
              <a:buChar char="•"/>
              <a:defRPr/>
            </a:lvl4pPr>
            <a:lvl5pPr marL="102870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r>
              <a:rPr lang="en-US"/>
              <a:t>20XX</a:t>
            </a:r>
            <a:endParaRPr lang="en-US" dirty="0"/>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dirty="0"/>
          </a:p>
        </p:txBody>
      </p:sp>
      <p:grpSp>
        <p:nvGrpSpPr>
          <p:cNvPr id="5" name="Group 4">
            <a:extLst>
              <a:ext uri="{FF2B5EF4-FFF2-40B4-BE49-F238E27FC236}">
                <a16:creationId xmlns:a16="http://schemas.microsoft.com/office/drawing/2014/main" id="{4A524BA3-05A5-6B79-0847-47B9200CA220}"/>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84A96F87-C96C-5C77-5F19-7E7718B182C0}"/>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9" name="Freeform 10">
              <a:extLst>
                <a:ext uri="{FF2B5EF4-FFF2-40B4-BE49-F238E27FC236}">
                  <a16:creationId xmlns:a16="http://schemas.microsoft.com/office/drawing/2014/main" id="{A72435CD-AEF9-2E9D-2CB8-C32EF59C9257}"/>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 name="Freeform 15">
              <a:extLst>
                <a:ext uri="{FF2B5EF4-FFF2-40B4-BE49-F238E27FC236}">
                  <a16:creationId xmlns:a16="http://schemas.microsoft.com/office/drawing/2014/main" id="{EE245742-CACD-E9FD-847C-368F946EFB2A}"/>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 name="Freeform 18">
              <a:extLst>
                <a:ext uri="{FF2B5EF4-FFF2-40B4-BE49-F238E27FC236}">
                  <a16:creationId xmlns:a16="http://schemas.microsoft.com/office/drawing/2014/main" id="{32BB9EC6-01D5-DED4-4BCB-E6E51D3B98B0}"/>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2" name="Freeform 19">
              <a:extLst>
                <a:ext uri="{FF2B5EF4-FFF2-40B4-BE49-F238E27FC236}">
                  <a16:creationId xmlns:a16="http://schemas.microsoft.com/office/drawing/2014/main" id="{DE36C030-58F1-1888-1D47-945FCC95846C}"/>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3" name="Freeform 20">
              <a:extLst>
                <a:ext uri="{FF2B5EF4-FFF2-40B4-BE49-F238E27FC236}">
                  <a16:creationId xmlns:a16="http://schemas.microsoft.com/office/drawing/2014/main" id="{466FDC08-12F1-2CB3-55E5-4223F1217DD5}"/>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4" name="Freeform 22">
              <a:extLst>
                <a:ext uri="{FF2B5EF4-FFF2-40B4-BE49-F238E27FC236}">
                  <a16:creationId xmlns:a16="http://schemas.microsoft.com/office/drawing/2014/main" id="{5E48192E-A210-10FC-64F0-87C12AD695CE}"/>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5" name="Freeform 23">
              <a:extLst>
                <a:ext uri="{FF2B5EF4-FFF2-40B4-BE49-F238E27FC236}">
                  <a16:creationId xmlns:a16="http://schemas.microsoft.com/office/drawing/2014/main" id="{A4D29756-7DDD-363E-DDBA-29F32449370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6" name="Freeform 26">
              <a:extLst>
                <a:ext uri="{FF2B5EF4-FFF2-40B4-BE49-F238E27FC236}">
                  <a16:creationId xmlns:a16="http://schemas.microsoft.com/office/drawing/2014/main" id="{977AA206-7B0D-630E-2C5B-9550571F990A}"/>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7" name="Freeform 27">
              <a:extLst>
                <a:ext uri="{FF2B5EF4-FFF2-40B4-BE49-F238E27FC236}">
                  <a16:creationId xmlns:a16="http://schemas.microsoft.com/office/drawing/2014/main" id="{C578E452-C96A-4AD6-03EF-7436CFB85BCE}"/>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8" name="Freeform 28">
              <a:extLst>
                <a:ext uri="{FF2B5EF4-FFF2-40B4-BE49-F238E27FC236}">
                  <a16:creationId xmlns:a16="http://schemas.microsoft.com/office/drawing/2014/main" id="{C438EC8D-F884-2CCB-C0B8-F1DFF2933433}"/>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9" name="Freeform 30">
              <a:extLst>
                <a:ext uri="{FF2B5EF4-FFF2-40B4-BE49-F238E27FC236}">
                  <a16:creationId xmlns:a16="http://schemas.microsoft.com/office/drawing/2014/main" id="{BA1C17DB-42EF-C725-6164-123558E5FD4B}"/>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0" name="Freeform 43">
              <a:extLst>
                <a:ext uri="{FF2B5EF4-FFF2-40B4-BE49-F238E27FC236}">
                  <a16:creationId xmlns:a16="http://schemas.microsoft.com/office/drawing/2014/main" id="{06750BBF-690D-5F90-5163-18063ADC2559}"/>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1" name="Freeform 51">
              <a:extLst>
                <a:ext uri="{FF2B5EF4-FFF2-40B4-BE49-F238E27FC236}">
                  <a16:creationId xmlns:a16="http://schemas.microsoft.com/office/drawing/2014/main" id="{89906FC3-98D6-7517-878A-5C26150B3F65}"/>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2" name="Freeform 52">
              <a:extLst>
                <a:ext uri="{FF2B5EF4-FFF2-40B4-BE49-F238E27FC236}">
                  <a16:creationId xmlns:a16="http://schemas.microsoft.com/office/drawing/2014/main" id="{75F49575-E7DD-AE0C-5DF7-E0C73186764E}"/>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3" name="Freeform 53">
              <a:extLst>
                <a:ext uri="{FF2B5EF4-FFF2-40B4-BE49-F238E27FC236}">
                  <a16:creationId xmlns:a16="http://schemas.microsoft.com/office/drawing/2014/main" id="{709045A5-2F7F-92CC-97B8-410B6D7E4D64}"/>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4" name="Freeform 54">
              <a:extLst>
                <a:ext uri="{FF2B5EF4-FFF2-40B4-BE49-F238E27FC236}">
                  <a16:creationId xmlns:a16="http://schemas.microsoft.com/office/drawing/2014/main" id="{703C71CC-B46F-7BBE-90EA-2001D8AD5478}"/>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5" name="Freeform 55">
              <a:extLst>
                <a:ext uri="{FF2B5EF4-FFF2-40B4-BE49-F238E27FC236}">
                  <a16:creationId xmlns:a16="http://schemas.microsoft.com/office/drawing/2014/main" id="{B4C944EE-3B01-2182-831C-BAFA820EA37C}"/>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6" name="Freeform 56">
              <a:extLst>
                <a:ext uri="{FF2B5EF4-FFF2-40B4-BE49-F238E27FC236}">
                  <a16:creationId xmlns:a16="http://schemas.microsoft.com/office/drawing/2014/main" id="{727646B3-834E-594A-5B4B-B217CB5CC951}"/>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7" name="Freeform 57">
              <a:extLst>
                <a:ext uri="{FF2B5EF4-FFF2-40B4-BE49-F238E27FC236}">
                  <a16:creationId xmlns:a16="http://schemas.microsoft.com/office/drawing/2014/main" id="{4098E858-E702-BCEE-34E1-4FB7FCC0384A}"/>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8" name="Freeform 59">
              <a:extLst>
                <a:ext uri="{FF2B5EF4-FFF2-40B4-BE49-F238E27FC236}">
                  <a16:creationId xmlns:a16="http://schemas.microsoft.com/office/drawing/2014/main" id="{1D73C9C0-AEBB-4212-2317-04A443DE6CC0}"/>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9" name="Freeform 60">
              <a:extLst>
                <a:ext uri="{FF2B5EF4-FFF2-40B4-BE49-F238E27FC236}">
                  <a16:creationId xmlns:a16="http://schemas.microsoft.com/office/drawing/2014/main" id="{7A9ADFE8-600D-EC70-1526-70D43721D479}"/>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0" name="Freeform 61">
              <a:extLst>
                <a:ext uri="{FF2B5EF4-FFF2-40B4-BE49-F238E27FC236}">
                  <a16:creationId xmlns:a16="http://schemas.microsoft.com/office/drawing/2014/main" id="{47093F4D-746D-B229-71F1-BBBD2A412DE7}"/>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1" name="Freeform 5">
              <a:extLst>
                <a:ext uri="{FF2B5EF4-FFF2-40B4-BE49-F238E27FC236}">
                  <a16:creationId xmlns:a16="http://schemas.microsoft.com/office/drawing/2014/main" id="{E79385DE-E8DC-D3BD-8F48-2B0EC4A7A4F0}"/>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2" name="Freeform 6">
              <a:extLst>
                <a:ext uri="{FF2B5EF4-FFF2-40B4-BE49-F238E27FC236}">
                  <a16:creationId xmlns:a16="http://schemas.microsoft.com/office/drawing/2014/main" id="{ADB21756-515B-FDA0-F289-99C5BA0AC20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3" name="Freeform 7">
              <a:extLst>
                <a:ext uri="{FF2B5EF4-FFF2-40B4-BE49-F238E27FC236}">
                  <a16:creationId xmlns:a16="http://schemas.microsoft.com/office/drawing/2014/main" id="{3CA68471-EC31-03E2-FABA-89DF61C95424}"/>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4" name="Freeform 8">
              <a:extLst>
                <a:ext uri="{FF2B5EF4-FFF2-40B4-BE49-F238E27FC236}">
                  <a16:creationId xmlns:a16="http://schemas.microsoft.com/office/drawing/2014/main" id="{4C6DCACC-784C-B8E8-8898-8A3054F7BB17}"/>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5" name="Freeform 9">
              <a:extLst>
                <a:ext uri="{FF2B5EF4-FFF2-40B4-BE49-F238E27FC236}">
                  <a16:creationId xmlns:a16="http://schemas.microsoft.com/office/drawing/2014/main" id="{5142D3E8-23FC-2DE1-4133-445F85F85865}"/>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6" name="Freeform 11">
              <a:extLst>
                <a:ext uri="{FF2B5EF4-FFF2-40B4-BE49-F238E27FC236}">
                  <a16:creationId xmlns:a16="http://schemas.microsoft.com/office/drawing/2014/main" id="{834331B7-F09D-F2F0-D7E6-0EB8C688F7F3}"/>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7" name="Freeform 12">
              <a:extLst>
                <a:ext uri="{FF2B5EF4-FFF2-40B4-BE49-F238E27FC236}">
                  <a16:creationId xmlns:a16="http://schemas.microsoft.com/office/drawing/2014/main" id="{305070D6-F045-EA4D-B977-990FA5AD80A8}"/>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8" name="Freeform 13">
              <a:extLst>
                <a:ext uri="{FF2B5EF4-FFF2-40B4-BE49-F238E27FC236}">
                  <a16:creationId xmlns:a16="http://schemas.microsoft.com/office/drawing/2014/main" id="{9A4AB825-6845-E0D4-F157-1B948E193751}"/>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9" name="Freeform 14">
              <a:extLst>
                <a:ext uri="{FF2B5EF4-FFF2-40B4-BE49-F238E27FC236}">
                  <a16:creationId xmlns:a16="http://schemas.microsoft.com/office/drawing/2014/main" id="{1DC24A75-0693-795A-17CD-2BC189B01B0A}"/>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0" name="Freeform 16">
              <a:extLst>
                <a:ext uri="{FF2B5EF4-FFF2-40B4-BE49-F238E27FC236}">
                  <a16:creationId xmlns:a16="http://schemas.microsoft.com/office/drawing/2014/main" id="{7623FAB8-FD45-2810-775A-D5F12B0C5975}"/>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1" name="Freeform 17">
              <a:extLst>
                <a:ext uri="{FF2B5EF4-FFF2-40B4-BE49-F238E27FC236}">
                  <a16:creationId xmlns:a16="http://schemas.microsoft.com/office/drawing/2014/main" id="{AFB53E66-FB09-7C3D-5E42-BA4B99CBF4DE}"/>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2" name="Freeform 21">
              <a:extLst>
                <a:ext uri="{FF2B5EF4-FFF2-40B4-BE49-F238E27FC236}">
                  <a16:creationId xmlns:a16="http://schemas.microsoft.com/office/drawing/2014/main" id="{C0748BCE-826C-3D38-4EA4-53C9E7ECCA74}"/>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3" name="Freeform 25">
              <a:extLst>
                <a:ext uri="{FF2B5EF4-FFF2-40B4-BE49-F238E27FC236}">
                  <a16:creationId xmlns:a16="http://schemas.microsoft.com/office/drawing/2014/main" id="{E3088280-5A11-FEE1-C425-5F9B91385661}"/>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4" name="Freeform 29">
              <a:extLst>
                <a:ext uri="{FF2B5EF4-FFF2-40B4-BE49-F238E27FC236}">
                  <a16:creationId xmlns:a16="http://schemas.microsoft.com/office/drawing/2014/main" id="{7C801BDC-004A-68E7-856A-D681506B7733}"/>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5" name="Freeform 31">
              <a:extLst>
                <a:ext uri="{FF2B5EF4-FFF2-40B4-BE49-F238E27FC236}">
                  <a16:creationId xmlns:a16="http://schemas.microsoft.com/office/drawing/2014/main" id="{0BDA8CC8-E51E-5BF7-CBC2-B60291A802FE}"/>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6" name="Freeform 32">
              <a:extLst>
                <a:ext uri="{FF2B5EF4-FFF2-40B4-BE49-F238E27FC236}">
                  <a16:creationId xmlns:a16="http://schemas.microsoft.com/office/drawing/2014/main" id="{3B0B61F7-5A35-A15E-6E4B-6D6A298FFA5E}"/>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7" name="Freeform 33">
              <a:extLst>
                <a:ext uri="{FF2B5EF4-FFF2-40B4-BE49-F238E27FC236}">
                  <a16:creationId xmlns:a16="http://schemas.microsoft.com/office/drawing/2014/main" id="{81D6A465-F994-20E5-49E8-175597AD68B2}"/>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8" name="Freeform 34">
              <a:extLst>
                <a:ext uri="{FF2B5EF4-FFF2-40B4-BE49-F238E27FC236}">
                  <a16:creationId xmlns:a16="http://schemas.microsoft.com/office/drawing/2014/main" id="{D75A0419-EF75-A155-9681-652E6B346EA9}"/>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9" name="Freeform 35">
              <a:extLst>
                <a:ext uri="{FF2B5EF4-FFF2-40B4-BE49-F238E27FC236}">
                  <a16:creationId xmlns:a16="http://schemas.microsoft.com/office/drawing/2014/main" id="{45DD044E-FBD8-59A7-C0A4-1B4C0C42510D}"/>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0" name="Freeform 36">
              <a:extLst>
                <a:ext uri="{FF2B5EF4-FFF2-40B4-BE49-F238E27FC236}">
                  <a16:creationId xmlns:a16="http://schemas.microsoft.com/office/drawing/2014/main" id="{ED7D8618-6C65-EAFD-D6C9-9BDCFD912A6C}"/>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1" name="Freeform 37">
              <a:extLst>
                <a:ext uri="{FF2B5EF4-FFF2-40B4-BE49-F238E27FC236}">
                  <a16:creationId xmlns:a16="http://schemas.microsoft.com/office/drawing/2014/main" id="{80EC0767-4417-DE89-BD3D-00D457589FCD}"/>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2" name="Freeform 38">
              <a:extLst>
                <a:ext uri="{FF2B5EF4-FFF2-40B4-BE49-F238E27FC236}">
                  <a16:creationId xmlns:a16="http://schemas.microsoft.com/office/drawing/2014/main" id="{9ECD19A6-4F3F-15B6-5735-411CA65BA36C}"/>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3" name="Freeform 39">
              <a:extLst>
                <a:ext uri="{FF2B5EF4-FFF2-40B4-BE49-F238E27FC236}">
                  <a16:creationId xmlns:a16="http://schemas.microsoft.com/office/drawing/2014/main" id="{812AA157-A92D-EA70-8BFE-88D61D0C1E14}"/>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4" name="Freeform 40">
              <a:extLst>
                <a:ext uri="{FF2B5EF4-FFF2-40B4-BE49-F238E27FC236}">
                  <a16:creationId xmlns:a16="http://schemas.microsoft.com/office/drawing/2014/main" id="{6B31E4CC-E710-8892-2E71-34DC876F6512}"/>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5" name="Freeform 41">
              <a:extLst>
                <a:ext uri="{FF2B5EF4-FFF2-40B4-BE49-F238E27FC236}">
                  <a16:creationId xmlns:a16="http://schemas.microsoft.com/office/drawing/2014/main" id="{85E5200A-6950-CF88-4242-8FD3D625DEA5}"/>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6" name="Freeform 42">
              <a:extLst>
                <a:ext uri="{FF2B5EF4-FFF2-40B4-BE49-F238E27FC236}">
                  <a16:creationId xmlns:a16="http://schemas.microsoft.com/office/drawing/2014/main" id="{CA54D161-9EF8-78DF-1B0A-4766817848FC}"/>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7" name="Freeform 44">
              <a:extLst>
                <a:ext uri="{FF2B5EF4-FFF2-40B4-BE49-F238E27FC236}">
                  <a16:creationId xmlns:a16="http://schemas.microsoft.com/office/drawing/2014/main" id="{C64272B3-20CB-3F91-8A8F-595CFB252B07}"/>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8" name="Freeform 45">
              <a:extLst>
                <a:ext uri="{FF2B5EF4-FFF2-40B4-BE49-F238E27FC236}">
                  <a16:creationId xmlns:a16="http://schemas.microsoft.com/office/drawing/2014/main" id="{4E27BC89-3702-B5D8-FF7A-2A9DC0C0EC12}"/>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9" name="Freeform 46">
              <a:extLst>
                <a:ext uri="{FF2B5EF4-FFF2-40B4-BE49-F238E27FC236}">
                  <a16:creationId xmlns:a16="http://schemas.microsoft.com/office/drawing/2014/main" id="{83653270-5B66-5986-EFCD-119B007A9B56}"/>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0" name="Freeform 47">
              <a:extLst>
                <a:ext uri="{FF2B5EF4-FFF2-40B4-BE49-F238E27FC236}">
                  <a16:creationId xmlns:a16="http://schemas.microsoft.com/office/drawing/2014/main" id="{F3BF5718-BDC9-840C-4E9A-1D89A5934ADF}"/>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1" name="Freeform 48">
              <a:extLst>
                <a:ext uri="{FF2B5EF4-FFF2-40B4-BE49-F238E27FC236}">
                  <a16:creationId xmlns:a16="http://schemas.microsoft.com/office/drawing/2014/main" id="{C228B2C6-09B9-0197-99EA-39EC047DF7BD}"/>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2" name="Freeform 49">
              <a:extLst>
                <a:ext uri="{FF2B5EF4-FFF2-40B4-BE49-F238E27FC236}">
                  <a16:creationId xmlns:a16="http://schemas.microsoft.com/office/drawing/2014/main" id="{57C6648C-C0B4-BD17-D230-91DE452DAB11}"/>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3" name="Freeform 8">
              <a:extLst>
                <a:ext uri="{FF2B5EF4-FFF2-40B4-BE49-F238E27FC236}">
                  <a16:creationId xmlns:a16="http://schemas.microsoft.com/office/drawing/2014/main" id="{9AC9B6FA-998F-B567-2F39-781F57ACA705}"/>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4" name="Freeform 106">
              <a:extLst>
                <a:ext uri="{FF2B5EF4-FFF2-40B4-BE49-F238E27FC236}">
                  <a16:creationId xmlns:a16="http://schemas.microsoft.com/office/drawing/2014/main" id="{42B138FE-612F-3B50-AB2F-C13E6E2A8758}"/>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grpSp>
    </p:spTree>
    <p:extLst>
      <p:ext uri="{BB962C8B-B14F-4D97-AF65-F5344CB8AC3E}">
        <p14:creationId xmlns:p14="http://schemas.microsoft.com/office/powerpoint/2010/main" val="25877701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subtitle + pictur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A2DA2D8-BB25-E131-004D-ACBE1B9EAF7E}"/>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14" name="Freeform 8">
              <a:extLst>
                <a:ext uri="{FF2B5EF4-FFF2-40B4-BE49-F238E27FC236}">
                  <a16:creationId xmlns:a16="http://schemas.microsoft.com/office/drawing/2014/main" id="{40F6BA14-F5B5-2F34-8C1B-9B8A33026836}"/>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5" name="Freeform 10">
              <a:extLst>
                <a:ext uri="{FF2B5EF4-FFF2-40B4-BE49-F238E27FC236}">
                  <a16:creationId xmlns:a16="http://schemas.microsoft.com/office/drawing/2014/main" id="{66D89AF7-5741-D08C-84C8-07B5B8606BB0}"/>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6" name="Freeform 15">
              <a:extLst>
                <a:ext uri="{FF2B5EF4-FFF2-40B4-BE49-F238E27FC236}">
                  <a16:creationId xmlns:a16="http://schemas.microsoft.com/office/drawing/2014/main" id="{2A8B4CF5-9293-003E-5144-EDEB56D54CA1}"/>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7" name="Freeform 18">
              <a:extLst>
                <a:ext uri="{FF2B5EF4-FFF2-40B4-BE49-F238E27FC236}">
                  <a16:creationId xmlns:a16="http://schemas.microsoft.com/office/drawing/2014/main" id="{C50D73B3-4A36-5890-16FF-AED8704C8931}"/>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8" name="Freeform 19">
              <a:extLst>
                <a:ext uri="{FF2B5EF4-FFF2-40B4-BE49-F238E27FC236}">
                  <a16:creationId xmlns:a16="http://schemas.microsoft.com/office/drawing/2014/main" id="{0AEC7F53-89AD-A485-EC6B-00A5706573CE}"/>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9" name="Freeform 20">
              <a:extLst>
                <a:ext uri="{FF2B5EF4-FFF2-40B4-BE49-F238E27FC236}">
                  <a16:creationId xmlns:a16="http://schemas.microsoft.com/office/drawing/2014/main" id="{D84C9D37-1170-4EB4-ED70-E05DAFA3BD21}"/>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0" name="Freeform 22">
              <a:extLst>
                <a:ext uri="{FF2B5EF4-FFF2-40B4-BE49-F238E27FC236}">
                  <a16:creationId xmlns:a16="http://schemas.microsoft.com/office/drawing/2014/main" id="{6AE4F683-1E70-DC80-93B2-549E8108C707}"/>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1" name="Freeform 23">
              <a:extLst>
                <a:ext uri="{FF2B5EF4-FFF2-40B4-BE49-F238E27FC236}">
                  <a16:creationId xmlns:a16="http://schemas.microsoft.com/office/drawing/2014/main" id="{FEC45CD3-F8FD-F421-290E-CF497760A1F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2" name="Freeform 26">
              <a:extLst>
                <a:ext uri="{FF2B5EF4-FFF2-40B4-BE49-F238E27FC236}">
                  <a16:creationId xmlns:a16="http://schemas.microsoft.com/office/drawing/2014/main" id="{B50F7E45-BF10-E35E-1E16-062693274C15}"/>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3" name="Freeform 27">
              <a:extLst>
                <a:ext uri="{FF2B5EF4-FFF2-40B4-BE49-F238E27FC236}">
                  <a16:creationId xmlns:a16="http://schemas.microsoft.com/office/drawing/2014/main" id="{076EB8B3-67CF-E9BC-B22B-3270FB9D7C0C}"/>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4" name="Freeform 28">
              <a:extLst>
                <a:ext uri="{FF2B5EF4-FFF2-40B4-BE49-F238E27FC236}">
                  <a16:creationId xmlns:a16="http://schemas.microsoft.com/office/drawing/2014/main" id="{90C426C2-5F68-B02E-B3F5-2DB77586D929}"/>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5" name="Freeform 30">
              <a:extLst>
                <a:ext uri="{FF2B5EF4-FFF2-40B4-BE49-F238E27FC236}">
                  <a16:creationId xmlns:a16="http://schemas.microsoft.com/office/drawing/2014/main" id="{939D3E53-4321-B75A-2DD6-833855C453B7}"/>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6" name="Freeform 43">
              <a:extLst>
                <a:ext uri="{FF2B5EF4-FFF2-40B4-BE49-F238E27FC236}">
                  <a16:creationId xmlns:a16="http://schemas.microsoft.com/office/drawing/2014/main" id="{325CEE8F-C148-DE06-635A-6F66B8808451}"/>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7" name="Freeform 51">
              <a:extLst>
                <a:ext uri="{FF2B5EF4-FFF2-40B4-BE49-F238E27FC236}">
                  <a16:creationId xmlns:a16="http://schemas.microsoft.com/office/drawing/2014/main" id="{1697BD3F-3D2E-CF71-6056-AF93C19A382E}"/>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8" name="Freeform 52">
              <a:extLst>
                <a:ext uri="{FF2B5EF4-FFF2-40B4-BE49-F238E27FC236}">
                  <a16:creationId xmlns:a16="http://schemas.microsoft.com/office/drawing/2014/main" id="{4553FD95-9610-6795-5731-D25FBFB0EA1A}"/>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9" name="Freeform 53">
              <a:extLst>
                <a:ext uri="{FF2B5EF4-FFF2-40B4-BE49-F238E27FC236}">
                  <a16:creationId xmlns:a16="http://schemas.microsoft.com/office/drawing/2014/main" id="{823D4E7F-DAD2-49DA-C989-91B4C913C000}"/>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0" name="Freeform 54">
              <a:extLst>
                <a:ext uri="{FF2B5EF4-FFF2-40B4-BE49-F238E27FC236}">
                  <a16:creationId xmlns:a16="http://schemas.microsoft.com/office/drawing/2014/main" id="{D3743014-3D69-3447-A46C-3A6C658A4E07}"/>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1" name="Freeform 55">
              <a:extLst>
                <a:ext uri="{FF2B5EF4-FFF2-40B4-BE49-F238E27FC236}">
                  <a16:creationId xmlns:a16="http://schemas.microsoft.com/office/drawing/2014/main" id="{42B193DF-E868-146D-5656-ABB628E312E3}"/>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2" name="Freeform 56">
              <a:extLst>
                <a:ext uri="{FF2B5EF4-FFF2-40B4-BE49-F238E27FC236}">
                  <a16:creationId xmlns:a16="http://schemas.microsoft.com/office/drawing/2014/main" id="{F127E0DF-50A8-EDB7-2BC8-FB0CC062D3B4}"/>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3" name="Freeform 57">
              <a:extLst>
                <a:ext uri="{FF2B5EF4-FFF2-40B4-BE49-F238E27FC236}">
                  <a16:creationId xmlns:a16="http://schemas.microsoft.com/office/drawing/2014/main" id="{A0614DB5-3561-F276-D1ED-4F1AC8043F93}"/>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4" name="Freeform 59">
              <a:extLst>
                <a:ext uri="{FF2B5EF4-FFF2-40B4-BE49-F238E27FC236}">
                  <a16:creationId xmlns:a16="http://schemas.microsoft.com/office/drawing/2014/main" id="{224615FC-4B38-34C7-4960-EACC7E9EF5DF}"/>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5" name="Freeform 60">
              <a:extLst>
                <a:ext uri="{FF2B5EF4-FFF2-40B4-BE49-F238E27FC236}">
                  <a16:creationId xmlns:a16="http://schemas.microsoft.com/office/drawing/2014/main" id="{40182095-EA28-5F57-42F3-BEBC296E3343}"/>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6" name="Freeform 61">
              <a:extLst>
                <a:ext uri="{FF2B5EF4-FFF2-40B4-BE49-F238E27FC236}">
                  <a16:creationId xmlns:a16="http://schemas.microsoft.com/office/drawing/2014/main" id="{8EEC5226-271B-6F2F-08BA-BE08E9AC9EFD}"/>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7" name="Freeform 5">
              <a:extLst>
                <a:ext uri="{FF2B5EF4-FFF2-40B4-BE49-F238E27FC236}">
                  <a16:creationId xmlns:a16="http://schemas.microsoft.com/office/drawing/2014/main" id="{19CA9C2E-31DD-C211-A618-75DE4D59AA31}"/>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8" name="Freeform 6">
              <a:extLst>
                <a:ext uri="{FF2B5EF4-FFF2-40B4-BE49-F238E27FC236}">
                  <a16:creationId xmlns:a16="http://schemas.microsoft.com/office/drawing/2014/main" id="{21512E56-0F58-3ED0-D112-7E492470E845}"/>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9" name="Freeform 7">
              <a:extLst>
                <a:ext uri="{FF2B5EF4-FFF2-40B4-BE49-F238E27FC236}">
                  <a16:creationId xmlns:a16="http://schemas.microsoft.com/office/drawing/2014/main" id="{36694377-BD19-0E28-AAFB-B16A188E1265}"/>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0" name="Freeform 8">
              <a:extLst>
                <a:ext uri="{FF2B5EF4-FFF2-40B4-BE49-F238E27FC236}">
                  <a16:creationId xmlns:a16="http://schemas.microsoft.com/office/drawing/2014/main" id="{BF70F2ED-DBC0-14C6-8C93-D03C52F41859}"/>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1" name="Freeform 9">
              <a:extLst>
                <a:ext uri="{FF2B5EF4-FFF2-40B4-BE49-F238E27FC236}">
                  <a16:creationId xmlns:a16="http://schemas.microsoft.com/office/drawing/2014/main" id="{EBEE308B-3692-5DFE-8288-B39B73C1B0C2}"/>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2" name="Freeform 11">
              <a:extLst>
                <a:ext uri="{FF2B5EF4-FFF2-40B4-BE49-F238E27FC236}">
                  <a16:creationId xmlns:a16="http://schemas.microsoft.com/office/drawing/2014/main" id="{723322EC-E6E1-7BF2-5777-AFFB40EB38DC}"/>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3" name="Freeform 12">
              <a:extLst>
                <a:ext uri="{FF2B5EF4-FFF2-40B4-BE49-F238E27FC236}">
                  <a16:creationId xmlns:a16="http://schemas.microsoft.com/office/drawing/2014/main" id="{36F64B84-3EF3-0336-E31D-1900D3F82A57}"/>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4" name="Freeform 13">
              <a:extLst>
                <a:ext uri="{FF2B5EF4-FFF2-40B4-BE49-F238E27FC236}">
                  <a16:creationId xmlns:a16="http://schemas.microsoft.com/office/drawing/2014/main" id="{E2D95DE9-755B-BED6-D9DD-3D489710BADA}"/>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5" name="Freeform 14">
              <a:extLst>
                <a:ext uri="{FF2B5EF4-FFF2-40B4-BE49-F238E27FC236}">
                  <a16:creationId xmlns:a16="http://schemas.microsoft.com/office/drawing/2014/main" id="{5B188953-81D8-F1D8-EAB1-B16EA465FE64}"/>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6" name="Freeform 16">
              <a:extLst>
                <a:ext uri="{FF2B5EF4-FFF2-40B4-BE49-F238E27FC236}">
                  <a16:creationId xmlns:a16="http://schemas.microsoft.com/office/drawing/2014/main" id="{E938D2A3-731D-14FA-5AC1-5A09FDFE5E64}"/>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7" name="Freeform 17">
              <a:extLst>
                <a:ext uri="{FF2B5EF4-FFF2-40B4-BE49-F238E27FC236}">
                  <a16:creationId xmlns:a16="http://schemas.microsoft.com/office/drawing/2014/main" id="{04868594-2E3C-8C17-DD06-B934D998A526}"/>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8" name="Freeform 21">
              <a:extLst>
                <a:ext uri="{FF2B5EF4-FFF2-40B4-BE49-F238E27FC236}">
                  <a16:creationId xmlns:a16="http://schemas.microsoft.com/office/drawing/2014/main" id="{8F391B06-6BF4-F09A-5029-827CC1AADE8A}"/>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9" name="Freeform 25">
              <a:extLst>
                <a:ext uri="{FF2B5EF4-FFF2-40B4-BE49-F238E27FC236}">
                  <a16:creationId xmlns:a16="http://schemas.microsoft.com/office/drawing/2014/main" id="{EAE0753A-8C6C-0084-996F-F422326ABF6C}"/>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0" name="Freeform 29">
              <a:extLst>
                <a:ext uri="{FF2B5EF4-FFF2-40B4-BE49-F238E27FC236}">
                  <a16:creationId xmlns:a16="http://schemas.microsoft.com/office/drawing/2014/main" id="{8A72E333-4D07-9E6C-3364-20E6BF0093F9}"/>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1" name="Freeform 31">
              <a:extLst>
                <a:ext uri="{FF2B5EF4-FFF2-40B4-BE49-F238E27FC236}">
                  <a16:creationId xmlns:a16="http://schemas.microsoft.com/office/drawing/2014/main" id="{764DCE3C-AC09-C5AA-A59F-AE7C060C1B1B}"/>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2" name="Freeform 32">
              <a:extLst>
                <a:ext uri="{FF2B5EF4-FFF2-40B4-BE49-F238E27FC236}">
                  <a16:creationId xmlns:a16="http://schemas.microsoft.com/office/drawing/2014/main" id="{6D40AE31-768A-4165-1541-77EFE8934275}"/>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3" name="Freeform 33">
              <a:extLst>
                <a:ext uri="{FF2B5EF4-FFF2-40B4-BE49-F238E27FC236}">
                  <a16:creationId xmlns:a16="http://schemas.microsoft.com/office/drawing/2014/main" id="{5A1DFF50-D38F-452D-335A-7BF11BCF4E35}"/>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4" name="Freeform 34">
              <a:extLst>
                <a:ext uri="{FF2B5EF4-FFF2-40B4-BE49-F238E27FC236}">
                  <a16:creationId xmlns:a16="http://schemas.microsoft.com/office/drawing/2014/main" id="{28C71A38-CB27-194C-3BDB-8BEEA6343E12}"/>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5" name="Freeform 35">
              <a:extLst>
                <a:ext uri="{FF2B5EF4-FFF2-40B4-BE49-F238E27FC236}">
                  <a16:creationId xmlns:a16="http://schemas.microsoft.com/office/drawing/2014/main" id="{CA22F211-AD8D-4D67-5D7D-A15A931B1C1B}"/>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6" name="Freeform 36">
              <a:extLst>
                <a:ext uri="{FF2B5EF4-FFF2-40B4-BE49-F238E27FC236}">
                  <a16:creationId xmlns:a16="http://schemas.microsoft.com/office/drawing/2014/main" id="{DA993201-E092-6CD3-16C5-9DC6E97E8B90}"/>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7" name="Freeform 37">
              <a:extLst>
                <a:ext uri="{FF2B5EF4-FFF2-40B4-BE49-F238E27FC236}">
                  <a16:creationId xmlns:a16="http://schemas.microsoft.com/office/drawing/2014/main" id="{E8FEB319-1A2F-C2FB-8DB0-EB8AAECD4094}"/>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8" name="Freeform 38">
              <a:extLst>
                <a:ext uri="{FF2B5EF4-FFF2-40B4-BE49-F238E27FC236}">
                  <a16:creationId xmlns:a16="http://schemas.microsoft.com/office/drawing/2014/main" id="{E6733EDD-D8E3-F8ED-28F0-470C91443084}"/>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9" name="Freeform 39">
              <a:extLst>
                <a:ext uri="{FF2B5EF4-FFF2-40B4-BE49-F238E27FC236}">
                  <a16:creationId xmlns:a16="http://schemas.microsoft.com/office/drawing/2014/main" id="{00651CA7-D575-19AD-8BE6-D2AFC892438E}"/>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0" name="Freeform 40">
              <a:extLst>
                <a:ext uri="{FF2B5EF4-FFF2-40B4-BE49-F238E27FC236}">
                  <a16:creationId xmlns:a16="http://schemas.microsoft.com/office/drawing/2014/main" id="{24CEB6EF-9F97-9FF6-BADB-368DF2EFC449}"/>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1" name="Freeform 41">
              <a:extLst>
                <a:ext uri="{FF2B5EF4-FFF2-40B4-BE49-F238E27FC236}">
                  <a16:creationId xmlns:a16="http://schemas.microsoft.com/office/drawing/2014/main" id="{6BA13401-5E20-1A49-FA13-6B35B9FB2514}"/>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2" name="Freeform 42">
              <a:extLst>
                <a:ext uri="{FF2B5EF4-FFF2-40B4-BE49-F238E27FC236}">
                  <a16:creationId xmlns:a16="http://schemas.microsoft.com/office/drawing/2014/main" id="{60F36D79-6E7B-8D83-CC57-17A40BB74089}"/>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3" name="Freeform 44">
              <a:extLst>
                <a:ext uri="{FF2B5EF4-FFF2-40B4-BE49-F238E27FC236}">
                  <a16:creationId xmlns:a16="http://schemas.microsoft.com/office/drawing/2014/main" id="{6443D0D1-1A86-1A64-CDC3-B54F7364C154}"/>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4" name="Freeform 45">
              <a:extLst>
                <a:ext uri="{FF2B5EF4-FFF2-40B4-BE49-F238E27FC236}">
                  <a16:creationId xmlns:a16="http://schemas.microsoft.com/office/drawing/2014/main" id="{21074F2E-8AA1-99B0-4672-A80D4E365A06}"/>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5" name="Freeform 46">
              <a:extLst>
                <a:ext uri="{FF2B5EF4-FFF2-40B4-BE49-F238E27FC236}">
                  <a16:creationId xmlns:a16="http://schemas.microsoft.com/office/drawing/2014/main" id="{C18E176E-E7FA-F80E-312B-A3975B22F93B}"/>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6" name="Freeform 47">
              <a:extLst>
                <a:ext uri="{FF2B5EF4-FFF2-40B4-BE49-F238E27FC236}">
                  <a16:creationId xmlns:a16="http://schemas.microsoft.com/office/drawing/2014/main" id="{8FA78FFC-1FF3-9F36-08EE-574B9EB062F0}"/>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7" name="Freeform 48">
              <a:extLst>
                <a:ext uri="{FF2B5EF4-FFF2-40B4-BE49-F238E27FC236}">
                  <a16:creationId xmlns:a16="http://schemas.microsoft.com/office/drawing/2014/main" id="{6B1572ED-28DA-4E71-13F7-88E5F3B65F56}"/>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8" name="Freeform 49">
              <a:extLst>
                <a:ext uri="{FF2B5EF4-FFF2-40B4-BE49-F238E27FC236}">
                  <a16:creationId xmlns:a16="http://schemas.microsoft.com/office/drawing/2014/main" id="{ABA1E5A1-C5D3-9380-9F31-44BD200EC2C1}"/>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9" name="Freeform 8">
              <a:extLst>
                <a:ext uri="{FF2B5EF4-FFF2-40B4-BE49-F238E27FC236}">
                  <a16:creationId xmlns:a16="http://schemas.microsoft.com/office/drawing/2014/main" id="{6F73BEA8-80FF-F02C-391B-D56508E3DCF7}"/>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70" name="Freeform 106">
              <a:extLst>
                <a:ext uri="{FF2B5EF4-FFF2-40B4-BE49-F238E27FC236}">
                  <a16:creationId xmlns:a16="http://schemas.microsoft.com/office/drawing/2014/main" id="{DF39E377-C1C9-5119-972F-16E737331147}"/>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grpSp>
      <p:sp>
        <p:nvSpPr>
          <p:cNvPr id="8" name="Rectangle 7">
            <a:extLst>
              <a:ext uri="{FF2B5EF4-FFF2-40B4-BE49-F238E27FC236}">
                <a16:creationId xmlns:a16="http://schemas.microsoft.com/office/drawing/2014/main" id="{476AC089-DD2C-5DFB-C1F1-2F6A05F9C842}"/>
              </a:ext>
              <a:ext uri="{C183D7F6-B498-43B3-948B-1728B52AA6E4}">
                <adec:decorative xmlns:adec="http://schemas.microsoft.com/office/drawing/2017/decorative" val="1"/>
              </a:ext>
            </a:extLst>
          </p:cNvPr>
          <p:cNvSpPr/>
          <p:nvPr userDrawn="1"/>
        </p:nvSpPr>
        <p:spPr>
          <a:xfrm>
            <a:off x="4098068" y="896112"/>
            <a:ext cx="5043152" cy="506577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4310920" y="1084993"/>
            <a:ext cx="3798566" cy="2352356"/>
          </a:xfrm>
        </p:spPr>
        <p:txBody>
          <a:bodyPr anchor="ctr">
            <a:noAutofit/>
          </a:bodyPr>
          <a:lstStyle>
            <a:lvl1pPr algn="ctr">
              <a:defRPr sz="3000"/>
            </a:lvl1pPr>
          </a:lstStyle>
          <a:p>
            <a:r>
              <a:rPr lang="en-US"/>
              <a:t>Click to edit Master title style</a:t>
            </a:r>
            <a:endParaRPr lang="en-US" dirty="0"/>
          </a:p>
        </p:txBody>
      </p:sp>
      <p:sp>
        <p:nvSpPr>
          <p:cNvPr id="7" name="Picture Placeholder 7">
            <a:extLst>
              <a:ext uri="{FF2B5EF4-FFF2-40B4-BE49-F238E27FC236}">
                <a16:creationId xmlns:a16="http://schemas.microsoft.com/office/drawing/2014/main" id="{AA872EE9-FDFB-95A7-3547-DCAA0B51FE21}"/>
              </a:ext>
            </a:extLst>
          </p:cNvPr>
          <p:cNvSpPr>
            <a:spLocks noGrp="1"/>
          </p:cNvSpPr>
          <p:nvPr>
            <p:ph type="pic" sz="quarter" idx="13"/>
          </p:nvPr>
        </p:nvSpPr>
        <p:spPr>
          <a:xfrm>
            <a:off x="802385" y="896112"/>
            <a:ext cx="3295684" cy="5065776"/>
          </a:xfrm>
        </p:spPr>
        <p:txBody>
          <a:bodyPr/>
          <a:lstStyle>
            <a:lvl1pPr marL="0" indent="0" algn="ctr">
              <a:buNone/>
              <a:defRPr/>
            </a:lvl1pPr>
          </a:lstStyle>
          <a:p>
            <a:r>
              <a:rPr lang="en-US"/>
              <a:t>Click icon to add picture</a:t>
            </a:r>
            <a:endParaRPr lang="en-US" dirty="0"/>
          </a:p>
        </p:txBody>
      </p:sp>
      <p:sp>
        <p:nvSpPr>
          <p:cNvPr id="12" name="Content Placeholder 2">
            <a:extLst>
              <a:ext uri="{FF2B5EF4-FFF2-40B4-BE49-F238E27FC236}">
                <a16:creationId xmlns:a16="http://schemas.microsoft.com/office/drawing/2014/main" id="{A45082B6-8A15-D00B-45F6-C5C1803E4559}"/>
              </a:ext>
            </a:extLst>
          </p:cNvPr>
          <p:cNvSpPr>
            <a:spLocks noGrp="1"/>
          </p:cNvSpPr>
          <p:nvPr>
            <p:ph idx="1" hasCustomPrompt="1"/>
          </p:nvPr>
        </p:nvSpPr>
        <p:spPr>
          <a:xfrm>
            <a:off x="4771232" y="3445698"/>
            <a:ext cx="2877942" cy="2472818"/>
          </a:xfrm>
        </p:spPr>
        <p:txBody>
          <a:bodyPr anchor="t">
            <a:noAutofit/>
          </a:bodyPr>
          <a:lstStyle>
            <a:lvl1pPr marL="0" indent="0" algn="ctr">
              <a:lnSpc>
                <a:spcPct val="100000"/>
              </a:lnSpc>
              <a:spcBef>
                <a:spcPts val="750"/>
              </a:spcBef>
              <a:buNone/>
              <a:defRPr sz="1800"/>
            </a:lvl1pPr>
            <a:lvl2pPr marL="171450" indent="0" algn="ctr">
              <a:lnSpc>
                <a:spcPct val="100000"/>
              </a:lnSpc>
              <a:spcBef>
                <a:spcPts val="750"/>
              </a:spcBef>
              <a:buFont typeface="Arial" panose="020B0604020202020204" pitchFamily="34" charset="0"/>
              <a:buNone/>
              <a:defRPr sz="1500"/>
            </a:lvl2pPr>
            <a:lvl3pPr marL="197168" indent="0" algn="ctr">
              <a:lnSpc>
                <a:spcPct val="100000"/>
              </a:lnSpc>
              <a:spcBef>
                <a:spcPts val="750"/>
              </a:spcBef>
              <a:buNone/>
              <a:defRPr sz="1350"/>
            </a:lvl3pPr>
            <a:lvl4pPr marL="411480" indent="0" algn="ctr">
              <a:lnSpc>
                <a:spcPct val="100000"/>
              </a:lnSpc>
              <a:spcBef>
                <a:spcPts val="750"/>
              </a:spcBef>
              <a:buFont typeface="Arial" panose="020B0604020202020204" pitchFamily="34" charset="0"/>
              <a:buNone/>
              <a:defRPr sz="1200"/>
            </a:lvl4pPr>
            <a:lvl5pPr marL="411480" indent="0" algn="ctr">
              <a:lnSpc>
                <a:spcPct val="100000"/>
              </a:lnSpc>
              <a:spcBef>
                <a:spcPts val="750"/>
              </a:spcBef>
              <a:buNone/>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957D599-49CF-19FE-6D86-C5EDB765F413}"/>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0070940-5919-2C95-2278-32E50BF14DD1}"/>
              </a:ext>
            </a:extLst>
          </p:cNvPr>
          <p:cNvSpPr>
            <a:spLocks noGrp="1"/>
          </p:cNvSpPr>
          <p:nvPr>
            <p:ph type="dt" sz="half" idx="10"/>
          </p:nvPr>
        </p:nvSpPr>
        <p:spPr/>
        <p:txBody>
          <a:bodyPr/>
          <a:lstStyle/>
          <a:p>
            <a:r>
              <a:rPr lang="en-US"/>
              <a:t>20XX</a:t>
            </a:r>
            <a:endParaRPr lang="en-US" dirty="0"/>
          </a:p>
        </p:txBody>
      </p:sp>
      <p:sp>
        <p:nvSpPr>
          <p:cNvPr id="6" name="Slide Number Placeholder 5">
            <a:extLst>
              <a:ext uri="{FF2B5EF4-FFF2-40B4-BE49-F238E27FC236}">
                <a16:creationId xmlns:a16="http://schemas.microsoft.com/office/drawing/2014/main" id="{28931DF1-1C8D-86B9-BFDD-098FFC00FDC2}"/>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052922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BA523-EF01-4656-9D54-347E984FD329}"/>
              </a:ext>
            </a:extLst>
          </p:cNvPr>
          <p:cNvSpPr>
            <a:spLocks noGrp="1"/>
          </p:cNvSpPr>
          <p:nvPr>
            <p:ph type="title" hasCustomPrompt="1"/>
          </p:nvPr>
        </p:nvSpPr>
        <p:spPr>
          <a:xfrm>
            <a:off x="802386" y="453497"/>
            <a:ext cx="5492604" cy="1447380"/>
          </a:xfrm>
        </p:spPr>
        <p:txBody>
          <a:bodyPr>
            <a:normAutofit/>
          </a:bodyPr>
          <a:lstStyle>
            <a:lvl1pPr>
              <a:defRPr sz="2400"/>
            </a:lvl1pPr>
          </a:lstStyle>
          <a:p>
            <a:r>
              <a:rPr lang="en-US" dirty="0"/>
              <a:t>Click to add title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hasCustomPrompt="1"/>
          </p:nvPr>
        </p:nvSpPr>
        <p:spPr>
          <a:xfrm>
            <a:off x="802386" y="1970361"/>
            <a:ext cx="5492605" cy="3936663"/>
          </a:xfrm>
        </p:spPr>
        <p:txBody>
          <a:bodyPr anchor="t">
            <a:normAutofit/>
          </a:bodyPr>
          <a:lstStyle>
            <a:lvl1pPr marL="0" indent="0">
              <a:lnSpc>
                <a:spcPct val="140000"/>
              </a:lnSpc>
              <a:spcBef>
                <a:spcPts val="750"/>
              </a:spcBef>
              <a:buNone/>
              <a:defRPr sz="1350"/>
            </a:lvl1pPr>
            <a:lvl2pPr marL="385763" indent="-214313">
              <a:lnSpc>
                <a:spcPct val="140000"/>
              </a:lnSpc>
              <a:spcBef>
                <a:spcPts val="750"/>
              </a:spcBef>
              <a:buFont typeface="Arial" panose="020B0604020202020204" pitchFamily="34" charset="0"/>
              <a:buChar char="•"/>
              <a:defRPr sz="1200"/>
            </a:lvl2pPr>
            <a:lvl3pPr marL="617220" indent="-214313">
              <a:lnSpc>
                <a:spcPct val="140000"/>
              </a:lnSpc>
              <a:spcBef>
                <a:spcPts val="750"/>
              </a:spcBef>
              <a:buFont typeface="Arial" panose="020B0604020202020204" pitchFamily="34" charset="0"/>
              <a:buChar char="•"/>
              <a:defRPr sz="1050"/>
            </a:lvl3pPr>
            <a:lvl4pPr marL="822960" indent="-128588">
              <a:lnSpc>
                <a:spcPct val="140000"/>
              </a:lnSpc>
              <a:spcBef>
                <a:spcPts val="750"/>
              </a:spcBef>
              <a:buFont typeface="Arial" panose="020B0604020202020204" pitchFamily="34" charset="0"/>
              <a:buChar char="•"/>
              <a:defRPr sz="900"/>
            </a:lvl4pPr>
            <a:lvl5pPr marL="1028700" indent="-128588">
              <a:lnSpc>
                <a:spcPct val="140000"/>
              </a:lnSpc>
              <a:spcBef>
                <a:spcPts val="750"/>
              </a:spcBef>
              <a:buFont typeface="Arial" panose="020B0604020202020204" pitchFamily="34" charset="0"/>
              <a:buChar char="•"/>
              <a:defRPr sz="9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a:extLst>
              <a:ext uri="{FF2B5EF4-FFF2-40B4-BE49-F238E27FC236}">
                <a16:creationId xmlns:a16="http://schemas.microsoft.com/office/drawing/2014/main" id="{85E76BAB-D3E2-7A86-4382-6897A8FDDAC1}"/>
              </a:ext>
            </a:extLst>
          </p:cNvPr>
          <p:cNvSpPr>
            <a:spLocks noGrp="1"/>
          </p:cNvSpPr>
          <p:nvPr>
            <p:ph type="ftr" sz="quarter" idx="11"/>
          </p:nvPr>
        </p:nvSpPr>
        <p:spPr>
          <a:xfrm rot="5400000">
            <a:off x="-1835837" y="2145209"/>
            <a:ext cx="4157472" cy="312062"/>
          </a:xfrm>
        </p:spPr>
        <p:txBody>
          <a:bodyPr/>
          <a:lstStyle/>
          <a:p>
            <a:endParaRPr lang="en-US" dirty="0"/>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r>
              <a:rPr lang="en-US"/>
              <a:t>20XX</a:t>
            </a:r>
            <a:endParaRPr lang="en-US" dirty="0"/>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dirty="0"/>
          </a:p>
        </p:txBody>
      </p:sp>
      <p:grpSp>
        <p:nvGrpSpPr>
          <p:cNvPr id="5" name="Group 4">
            <a:extLst>
              <a:ext uri="{FF2B5EF4-FFF2-40B4-BE49-F238E27FC236}">
                <a16:creationId xmlns:a16="http://schemas.microsoft.com/office/drawing/2014/main" id="{715C76E7-AB26-88E2-D65E-2E3C77D66F65}"/>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A7F12763-35ED-ABA1-B1B9-ECA0300EC7B2}"/>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9" name="Freeform 10">
              <a:extLst>
                <a:ext uri="{FF2B5EF4-FFF2-40B4-BE49-F238E27FC236}">
                  <a16:creationId xmlns:a16="http://schemas.microsoft.com/office/drawing/2014/main" id="{428C6819-E6F6-EC0A-3915-2210ED5FD5CB}"/>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 name="Freeform 15">
              <a:extLst>
                <a:ext uri="{FF2B5EF4-FFF2-40B4-BE49-F238E27FC236}">
                  <a16:creationId xmlns:a16="http://schemas.microsoft.com/office/drawing/2014/main" id="{D35D55BE-4E02-8709-08CD-DCDF028896A6}"/>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 name="Freeform 18">
              <a:extLst>
                <a:ext uri="{FF2B5EF4-FFF2-40B4-BE49-F238E27FC236}">
                  <a16:creationId xmlns:a16="http://schemas.microsoft.com/office/drawing/2014/main" id="{9B00E110-F53B-CB17-400D-884883FAD259}"/>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2" name="Freeform 19">
              <a:extLst>
                <a:ext uri="{FF2B5EF4-FFF2-40B4-BE49-F238E27FC236}">
                  <a16:creationId xmlns:a16="http://schemas.microsoft.com/office/drawing/2014/main" id="{AFD5A261-446E-BFC4-FC12-80FDF4169D7A}"/>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3" name="Freeform 20">
              <a:extLst>
                <a:ext uri="{FF2B5EF4-FFF2-40B4-BE49-F238E27FC236}">
                  <a16:creationId xmlns:a16="http://schemas.microsoft.com/office/drawing/2014/main" id="{B6FED30E-9001-44A0-E5C7-E032D0F3DCAA}"/>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4" name="Freeform 22">
              <a:extLst>
                <a:ext uri="{FF2B5EF4-FFF2-40B4-BE49-F238E27FC236}">
                  <a16:creationId xmlns:a16="http://schemas.microsoft.com/office/drawing/2014/main" id="{F26FDAFD-9C45-1171-4C16-15BF244630EC}"/>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5" name="Freeform 23">
              <a:extLst>
                <a:ext uri="{FF2B5EF4-FFF2-40B4-BE49-F238E27FC236}">
                  <a16:creationId xmlns:a16="http://schemas.microsoft.com/office/drawing/2014/main" id="{FE69A4E5-9E23-CC9D-7DFE-C1AF1DE799E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6" name="Freeform 26">
              <a:extLst>
                <a:ext uri="{FF2B5EF4-FFF2-40B4-BE49-F238E27FC236}">
                  <a16:creationId xmlns:a16="http://schemas.microsoft.com/office/drawing/2014/main" id="{43086FAB-AC19-CDF5-6420-B753EA91CCA3}"/>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7" name="Freeform 27">
              <a:extLst>
                <a:ext uri="{FF2B5EF4-FFF2-40B4-BE49-F238E27FC236}">
                  <a16:creationId xmlns:a16="http://schemas.microsoft.com/office/drawing/2014/main" id="{1CE06729-10BE-4FF7-7378-D0839A5B2902}"/>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8" name="Freeform 28">
              <a:extLst>
                <a:ext uri="{FF2B5EF4-FFF2-40B4-BE49-F238E27FC236}">
                  <a16:creationId xmlns:a16="http://schemas.microsoft.com/office/drawing/2014/main" id="{3C0E85AE-019E-239F-3641-132EE0869762}"/>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9" name="Freeform 30">
              <a:extLst>
                <a:ext uri="{FF2B5EF4-FFF2-40B4-BE49-F238E27FC236}">
                  <a16:creationId xmlns:a16="http://schemas.microsoft.com/office/drawing/2014/main" id="{27436FA2-8F0F-0124-E6EA-C19287C4FC0C}"/>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0" name="Freeform 43">
              <a:extLst>
                <a:ext uri="{FF2B5EF4-FFF2-40B4-BE49-F238E27FC236}">
                  <a16:creationId xmlns:a16="http://schemas.microsoft.com/office/drawing/2014/main" id="{257506A8-2AF8-FD30-07C5-A8B673B4FB3D}"/>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1" name="Freeform 51">
              <a:extLst>
                <a:ext uri="{FF2B5EF4-FFF2-40B4-BE49-F238E27FC236}">
                  <a16:creationId xmlns:a16="http://schemas.microsoft.com/office/drawing/2014/main" id="{AC15BD99-2D70-3136-347B-31CD7D03DC8E}"/>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2" name="Freeform 52">
              <a:extLst>
                <a:ext uri="{FF2B5EF4-FFF2-40B4-BE49-F238E27FC236}">
                  <a16:creationId xmlns:a16="http://schemas.microsoft.com/office/drawing/2014/main" id="{B67F2992-4C5D-965F-7EA2-7A62C5AB60E7}"/>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3" name="Freeform 53">
              <a:extLst>
                <a:ext uri="{FF2B5EF4-FFF2-40B4-BE49-F238E27FC236}">
                  <a16:creationId xmlns:a16="http://schemas.microsoft.com/office/drawing/2014/main" id="{68E6C9D5-7A68-0715-7E5B-B00F2322209B}"/>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4" name="Freeform 54">
              <a:extLst>
                <a:ext uri="{FF2B5EF4-FFF2-40B4-BE49-F238E27FC236}">
                  <a16:creationId xmlns:a16="http://schemas.microsoft.com/office/drawing/2014/main" id="{A5762283-7319-03B2-6625-12FB72339F9B}"/>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5" name="Freeform 55">
              <a:extLst>
                <a:ext uri="{FF2B5EF4-FFF2-40B4-BE49-F238E27FC236}">
                  <a16:creationId xmlns:a16="http://schemas.microsoft.com/office/drawing/2014/main" id="{71B8ED3D-B51C-BE7D-804A-BEA721B80F38}"/>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6" name="Freeform 56">
              <a:extLst>
                <a:ext uri="{FF2B5EF4-FFF2-40B4-BE49-F238E27FC236}">
                  <a16:creationId xmlns:a16="http://schemas.microsoft.com/office/drawing/2014/main" id="{900799BD-6359-DC82-2EE9-5C17C30156DC}"/>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7" name="Freeform 57">
              <a:extLst>
                <a:ext uri="{FF2B5EF4-FFF2-40B4-BE49-F238E27FC236}">
                  <a16:creationId xmlns:a16="http://schemas.microsoft.com/office/drawing/2014/main" id="{1C980C29-373A-1E8A-06EA-4EC3DEB1CEDE}"/>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8" name="Freeform 59">
              <a:extLst>
                <a:ext uri="{FF2B5EF4-FFF2-40B4-BE49-F238E27FC236}">
                  <a16:creationId xmlns:a16="http://schemas.microsoft.com/office/drawing/2014/main" id="{7551F4D8-61F0-8E45-0F0A-5353AD199275}"/>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9" name="Freeform 60">
              <a:extLst>
                <a:ext uri="{FF2B5EF4-FFF2-40B4-BE49-F238E27FC236}">
                  <a16:creationId xmlns:a16="http://schemas.microsoft.com/office/drawing/2014/main" id="{95280895-3875-4458-0CFD-6E7F91E4B1B9}"/>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0" name="Freeform 61">
              <a:extLst>
                <a:ext uri="{FF2B5EF4-FFF2-40B4-BE49-F238E27FC236}">
                  <a16:creationId xmlns:a16="http://schemas.microsoft.com/office/drawing/2014/main" id="{C447D48F-E082-2C64-AACC-5F1576670B8E}"/>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1" name="Freeform 5">
              <a:extLst>
                <a:ext uri="{FF2B5EF4-FFF2-40B4-BE49-F238E27FC236}">
                  <a16:creationId xmlns:a16="http://schemas.microsoft.com/office/drawing/2014/main" id="{45386F34-1F3F-7822-9E58-F69B57DAD5EF}"/>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2" name="Freeform 6">
              <a:extLst>
                <a:ext uri="{FF2B5EF4-FFF2-40B4-BE49-F238E27FC236}">
                  <a16:creationId xmlns:a16="http://schemas.microsoft.com/office/drawing/2014/main" id="{714F5E2C-ADCA-B188-9558-A8C41DACCA3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3" name="Freeform 7">
              <a:extLst>
                <a:ext uri="{FF2B5EF4-FFF2-40B4-BE49-F238E27FC236}">
                  <a16:creationId xmlns:a16="http://schemas.microsoft.com/office/drawing/2014/main" id="{7904DF4A-7F05-9B74-762F-750A11C26080}"/>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4" name="Freeform 8">
              <a:extLst>
                <a:ext uri="{FF2B5EF4-FFF2-40B4-BE49-F238E27FC236}">
                  <a16:creationId xmlns:a16="http://schemas.microsoft.com/office/drawing/2014/main" id="{22FA525D-7C59-B943-0521-9341A78CD45D}"/>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5" name="Freeform 9">
              <a:extLst>
                <a:ext uri="{FF2B5EF4-FFF2-40B4-BE49-F238E27FC236}">
                  <a16:creationId xmlns:a16="http://schemas.microsoft.com/office/drawing/2014/main" id="{AD48A9A0-6DB2-78B2-B64A-ACF109E50C20}"/>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6" name="Freeform 11">
              <a:extLst>
                <a:ext uri="{FF2B5EF4-FFF2-40B4-BE49-F238E27FC236}">
                  <a16:creationId xmlns:a16="http://schemas.microsoft.com/office/drawing/2014/main" id="{241CCA94-4C69-C42C-63CF-26A8A45BE6A1}"/>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7" name="Freeform 12">
              <a:extLst>
                <a:ext uri="{FF2B5EF4-FFF2-40B4-BE49-F238E27FC236}">
                  <a16:creationId xmlns:a16="http://schemas.microsoft.com/office/drawing/2014/main" id="{2C65A2DC-4AC0-1BAA-B531-78961040F615}"/>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8" name="Freeform 13">
              <a:extLst>
                <a:ext uri="{FF2B5EF4-FFF2-40B4-BE49-F238E27FC236}">
                  <a16:creationId xmlns:a16="http://schemas.microsoft.com/office/drawing/2014/main" id="{06F81422-C9FD-27B8-4FD6-B1F44C74BE8C}"/>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9" name="Freeform 14">
              <a:extLst>
                <a:ext uri="{FF2B5EF4-FFF2-40B4-BE49-F238E27FC236}">
                  <a16:creationId xmlns:a16="http://schemas.microsoft.com/office/drawing/2014/main" id="{6BD26277-6152-C324-088E-7147EFBC3C27}"/>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0" name="Freeform 16">
              <a:extLst>
                <a:ext uri="{FF2B5EF4-FFF2-40B4-BE49-F238E27FC236}">
                  <a16:creationId xmlns:a16="http://schemas.microsoft.com/office/drawing/2014/main" id="{84133AE4-D5B2-6E80-0D7F-5E4A58260BFD}"/>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1" name="Freeform 17">
              <a:extLst>
                <a:ext uri="{FF2B5EF4-FFF2-40B4-BE49-F238E27FC236}">
                  <a16:creationId xmlns:a16="http://schemas.microsoft.com/office/drawing/2014/main" id="{119C911C-0392-118F-BC19-A1D54BDD3530}"/>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2" name="Freeform 21">
              <a:extLst>
                <a:ext uri="{FF2B5EF4-FFF2-40B4-BE49-F238E27FC236}">
                  <a16:creationId xmlns:a16="http://schemas.microsoft.com/office/drawing/2014/main" id="{3C640776-EA30-99EB-34B0-58B773C47207}"/>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3" name="Freeform 25">
              <a:extLst>
                <a:ext uri="{FF2B5EF4-FFF2-40B4-BE49-F238E27FC236}">
                  <a16:creationId xmlns:a16="http://schemas.microsoft.com/office/drawing/2014/main" id="{BB4FF007-C784-E1F8-AB7E-408FB7A39470}"/>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4" name="Freeform 29">
              <a:extLst>
                <a:ext uri="{FF2B5EF4-FFF2-40B4-BE49-F238E27FC236}">
                  <a16:creationId xmlns:a16="http://schemas.microsoft.com/office/drawing/2014/main" id="{22B235A3-3685-6CD1-96A0-C8512B09C6A2}"/>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5" name="Freeform 31">
              <a:extLst>
                <a:ext uri="{FF2B5EF4-FFF2-40B4-BE49-F238E27FC236}">
                  <a16:creationId xmlns:a16="http://schemas.microsoft.com/office/drawing/2014/main" id="{74119689-F1DD-1031-494F-BCD12EBFB62B}"/>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6" name="Freeform 32">
              <a:extLst>
                <a:ext uri="{FF2B5EF4-FFF2-40B4-BE49-F238E27FC236}">
                  <a16:creationId xmlns:a16="http://schemas.microsoft.com/office/drawing/2014/main" id="{DC996F45-62C2-BF42-C97C-66EDDDE35ACC}"/>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7" name="Freeform 33">
              <a:extLst>
                <a:ext uri="{FF2B5EF4-FFF2-40B4-BE49-F238E27FC236}">
                  <a16:creationId xmlns:a16="http://schemas.microsoft.com/office/drawing/2014/main" id="{101F6153-4534-B78A-D1DF-449F4099ECF0}"/>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8" name="Freeform 34">
              <a:extLst>
                <a:ext uri="{FF2B5EF4-FFF2-40B4-BE49-F238E27FC236}">
                  <a16:creationId xmlns:a16="http://schemas.microsoft.com/office/drawing/2014/main" id="{54F228F9-4FB8-EB4C-943C-EF2F72FD8697}"/>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9" name="Freeform 35">
              <a:extLst>
                <a:ext uri="{FF2B5EF4-FFF2-40B4-BE49-F238E27FC236}">
                  <a16:creationId xmlns:a16="http://schemas.microsoft.com/office/drawing/2014/main" id="{7709A6A7-E82C-3874-6F67-4271840CC89F}"/>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0" name="Freeform 36">
              <a:extLst>
                <a:ext uri="{FF2B5EF4-FFF2-40B4-BE49-F238E27FC236}">
                  <a16:creationId xmlns:a16="http://schemas.microsoft.com/office/drawing/2014/main" id="{19F404EE-0BE6-27BC-AF9D-66B038678DCE}"/>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1" name="Freeform 37">
              <a:extLst>
                <a:ext uri="{FF2B5EF4-FFF2-40B4-BE49-F238E27FC236}">
                  <a16:creationId xmlns:a16="http://schemas.microsoft.com/office/drawing/2014/main" id="{FC6D8B1A-C7A0-8524-DBD7-1E660072B23B}"/>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2" name="Freeform 38">
              <a:extLst>
                <a:ext uri="{FF2B5EF4-FFF2-40B4-BE49-F238E27FC236}">
                  <a16:creationId xmlns:a16="http://schemas.microsoft.com/office/drawing/2014/main" id="{4BEBEA83-1067-1C49-2A3B-E81B2F0C019D}"/>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3" name="Freeform 39">
              <a:extLst>
                <a:ext uri="{FF2B5EF4-FFF2-40B4-BE49-F238E27FC236}">
                  <a16:creationId xmlns:a16="http://schemas.microsoft.com/office/drawing/2014/main" id="{9397A70A-C9D2-C401-46FC-9BA1C496F300}"/>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4" name="Freeform 40">
              <a:extLst>
                <a:ext uri="{FF2B5EF4-FFF2-40B4-BE49-F238E27FC236}">
                  <a16:creationId xmlns:a16="http://schemas.microsoft.com/office/drawing/2014/main" id="{F8CC25E1-6B15-151C-DDD2-8BD3BB16FDDF}"/>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5" name="Freeform 41">
              <a:extLst>
                <a:ext uri="{FF2B5EF4-FFF2-40B4-BE49-F238E27FC236}">
                  <a16:creationId xmlns:a16="http://schemas.microsoft.com/office/drawing/2014/main" id="{B5B94F62-E440-38E1-2CEB-8A1FD1E7D90B}"/>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6" name="Freeform 42">
              <a:extLst>
                <a:ext uri="{FF2B5EF4-FFF2-40B4-BE49-F238E27FC236}">
                  <a16:creationId xmlns:a16="http://schemas.microsoft.com/office/drawing/2014/main" id="{A9D624A1-73EF-8770-3F92-424BA9102B59}"/>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7" name="Freeform 44">
              <a:extLst>
                <a:ext uri="{FF2B5EF4-FFF2-40B4-BE49-F238E27FC236}">
                  <a16:creationId xmlns:a16="http://schemas.microsoft.com/office/drawing/2014/main" id="{55546E28-143B-34C1-D433-58DCFC45F2E4}"/>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8" name="Freeform 45">
              <a:extLst>
                <a:ext uri="{FF2B5EF4-FFF2-40B4-BE49-F238E27FC236}">
                  <a16:creationId xmlns:a16="http://schemas.microsoft.com/office/drawing/2014/main" id="{934F6794-119F-9752-BB33-B4F1A8E8C89D}"/>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9" name="Freeform 46">
              <a:extLst>
                <a:ext uri="{FF2B5EF4-FFF2-40B4-BE49-F238E27FC236}">
                  <a16:creationId xmlns:a16="http://schemas.microsoft.com/office/drawing/2014/main" id="{0B857804-1586-3CCB-DAF2-3D8D354DFF0A}"/>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0" name="Freeform 47">
              <a:extLst>
                <a:ext uri="{FF2B5EF4-FFF2-40B4-BE49-F238E27FC236}">
                  <a16:creationId xmlns:a16="http://schemas.microsoft.com/office/drawing/2014/main" id="{9BD61CB3-B187-0EC3-F40B-8AB7EAA944B4}"/>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1" name="Freeform 48">
              <a:extLst>
                <a:ext uri="{FF2B5EF4-FFF2-40B4-BE49-F238E27FC236}">
                  <a16:creationId xmlns:a16="http://schemas.microsoft.com/office/drawing/2014/main" id="{FD9AB2F0-7CDD-02F1-691B-A543428F7193}"/>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2" name="Freeform 49">
              <a:extLst>
                <a:ext uri="{FF2B5EF4-FFF2-40B4-BE49-F238E27FC236}">
                  <a16:creationId xmlns:a16="http://schemas.microsoft.com/office/drawing/2014/main" id="{EDA7792B-F38C-0154-799B-77FA3D92A306}"/>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3" name="Freeform 8">
              <a:extLst>
                <a:ext uri="{FF2B5EF4-FFF2-40B4-BE49-F238E27FC236}">
                  <a16:creationId xmlns:a16="http://schemas.microsoft.com/office/drawing/2014/main" id="{5DA82296-4D29-F99E-333B-17CEEFB8D478}"/>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4" name="Freeform 106">
              <a:extLst>
                <a:ext uri="{FF2B5EF4-FFF2-40B4-BE49-F238E27FC236}">
                  <a16:creationId xmlns:a16="http://schemas.microsoft.com/office/drawing/2014/main" id="{55822684-7F5E-BD3C-0320-626C1FBC82E8}"/>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grpSp>
    </p:spTree>
    <p:extLst>
      <p:ext uri="{BB962C8B-B14F-4D97-AF65-F5344CB8AC3E}">
        <p14:creationId xmlns:p14="http://schemas.microsoft.com/office/powerpoint/2010/main" val="41095504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 subtitl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60D72EC-5163-8F82-E354-EE7F89F462D1}"/>
              </a:ext>
            </a:extLst>
          </p:cNvPr>
          <p:cNvSpPr>
            <a:spLocks noGrp="1"/>
          </p:cNvSpPr>
          <p:nvPr>
            <p:ph type="pic" sz="quarter" idx="14"/>
          </p:nvPr>
        </p:nvSpPr>
        <p:spPr>
          <a:xfrm>
            <a:off x="1143" y="0"/>
            <a:ext cx="9141714" cy="6858000"/>
          </a:xfrm>
          <a:custGeom>
            <a:avLst/>
            <a:gdLst>
              <a:gd name="connsiteX0" fmla="*/ 0 w 12188952"/>
              <a:gd name="connsiteY0" fmla="*/ 5221962 h 6858000"/>
              <a:gd name="connsiteX1" fmla="*/ 12188952 w 12188952"/>
              <a:gd name="connsiteY1" fmla="*/ 5221962 h 6858000"/>
              <a:gd name="connsiteX2" fmla="*/ 12188952 w 12188952"/>
              <a:gd name="connsiteY2" fmla="*/ 6858000 h 6858000"/>
              <a:gd name="connsiteX3" fmla="*/ 0 w 12188952"/>
              <a:gd name="connsiteY3" fmla="*/ 6858000 h 6858000"/>
              <a:gd name="connsiteX4" fmla="*/ 0 w 12188952"/>
              <a:gd name="connsiteY4" fmla="*/ 0 h 6858000"/>
              <a:gd name="connsiteX5" fmla="*/ 12188952 w 12188952"/>
              <a:gd name="connsiteY5" fmla="*/ 0 h 6858000"/>
              <a:gd name="connsiteX6" fmla="*/ 12188952 w 12188952"/>
              <a:gd name="connsiteY6" fmla="*/ 1633936 h 6858000"/>
              <a:gd name="connsiteX7" fmla="*/ 0 w 12188952"/>
              <a:gd name="connsiteY7" fmla="*/ 16339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0" y="5221962"/>
                </a:moveTo>
                <a:lnTo>
                  <a:pt x="12188952" y="5221962"/>
                </a:lnTo>
                <a:lnTo>
                  <a:pt x="12188952" y="6858000"/>
                </a:lnTo>
                <a:lnTo>
                  <a:pt x="0" y="6858000"/>
                </a:lnTo>
                <a:close/>
                <a:moveTo>
                  <a:pt x="0" y="0"/>
                </a:moveTo>
                <a:lnTo>
                  <a:pt x="12188952" y="0"/>
                </a:lnTo>
                <a:lnTo>
                  <a:pt x="12188952" y="1633936"/>
                </a:lnTo>
                <a:lnTo>
                  <a:pt x="0" y="1633936"/>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690718" y="1718643"/>
            <a:ext cx="7762565" cy="1581149"/>
          </a:xfrm>
        </p:spPr>
        <p:txBody>
          <a:bodyPr anchor="b">
            <a:noAutofit/>
          </a:bodyPr>
          <a:lstStyle>
            <a:lvl1pPr algn="ctr">
              <a:defRPr sz="3600"/>
            </a:lvl1pPr>
          </a:lstStyle>
          <a:p>
            <a:r>
              <a:rPr lang="en-US"/>
              <a:t>Click to edit Master title style</a:t>
            </a:r>
            <a:endParaRPr lang="en-US" dirty="0"/>
          </a:p>
        </p:txBody>
      </p:sp>
      <p:sp>
        <p:nvSpPr>
          <p:cNvPr id="12" name="Content Placeholder 11">
            <a:extLst>
              <a:ext uri="{FF2B5EF4-FFF2-40B4-BE49-F238E27FC236}">
                <a16:creationId xmlns:a16="http://schemas.microsoft.com/office/drawing/2014/main" id="{3953A642-F7CA-8E2B-4DE7-8BCF931CACC9}"/>
              </a:ext>
            </a:extLst>
          </p:cNvPr>
          <p:cNvSpPr>
            <a:spLocks noGrp="1"/>
          </p:cNvSpPr>
          <p:nvPr>
            <p:ph sz="quarter" idx="13" hasCustomPrompt="1"/>
          </p:nvPr>
        </p:nvSpPr>
        <p:spPr>
          <a:xfrm>
            <a:off x="690718" y="3558211"/>
            <a:ext cx="7762565" cy="1663078"/>
          </a:xfrm>
        </p:spPr>
        <p:txBody>
          <a:bodyPr>
            <a:normAutofit/>
          </a:bodyPr>
          <a:lstStyle>
            <a:lvl1pPr marL="0" indent="0" algn="ctr">
              <a:buNone/>
              <a:defRPr sz="1800"/>
            </a:lvl1pPr>
            <a:lvl2pPr marL="171450" indent="0" algn="ctr">
              <a:buFont typeface="Arial" panose="020B0604020202020204" pitchFamily="34" charset="0"/>
              <a:buNone/>
              <a:defRPr sz="1500"/>
            </a:lvl2pPr>
            <a:lvl3pPr marL="197168" indent="0" algn="ctr">
              <a:buNone/>
              <a:defRPr sz="1350"/>
            </a:lvl3pPr>
          </a:lstStyle>
          <a:p>
            <a:pPr lvl="0"/>
            <a:r>
              <a:rPr lang="en-US" dirty="0"/>
              <a:t>Click to add content</a:t>
            </a:r>
          </a:p>
          <a:p>
            <a:pPr lvl="1"/>
            <a:r>
              <a:rPr lang="en-US" dirty="0"/>
              <a:t>Second level</a:t>
            </a:r>
          </a:p>
          <a:p>
            <a:pPr lvl="2"/>
            <a:r>
              <a:rPr lang="en-US" dirty="0"/>
              <a:t>Third level</a:t>
            </a:r>
          </a:p>
        </p:txBody>
      </p:sp>
    </p:spTree>
    <p:extLst>
      <p:ext uri="{BB962C8B-B14F-4D97-AF65-F5344CB8AC3E}">
        <p14:creationId xmlns:p14="http://schemas.microsoft.com/office/powerpoint/2010/main" val="27652319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wo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E563-D552-439E-8DF5-45062D87549B}"/>
              </a:ext>
            </a:extLst>
          </p:cNvPr>
          <p:cNvSpPr>
            <a:spLocks noGrp="1"/>
          </p:cNvSpPr>
          <p:nvPr>
            <p:ph type="title" hasCustomPrompt="1"/>
          </p:nvPr>
        </p:nvSpPr>
        <p:spPr>
          <a:xfrm>
            <a:off x="802387" y="801513"/>
            <a:ext cx="7225508" cy="1325563"/>
          </a:xfrm>
        </p:spPr>
        <p:txBody>
          <a:bodyPr/>
          <a:lstStyle/>
          <a:p>
            <a:r>
              <a:rPr lang="en-US" dirty="0"/>
              <a:t>Click to add title</a:t>
            </a:r>
          </a:p>
        </p:txBody>
      </p:sp>
      <p:sp>
        <p:nvSpPr>
          <p:cNvPr id="3" name="Content Placeholder 2">
            <a:extLst>
              <a:ext uri="{FF2B5EF4-FFF2-40B4-BE49-F238E27FC236}">
                <a16:creationId xmlns:a16="http://schemas.microsoft.com/office/drawing/2014/main" id="{C0136873-2DD5-456E-A3A9-FE408419E30D}"/>
              </a:ext>
            </a:extLst>
          </p:cNvPr>
          <p:cNvSpPr>
            <a:spLocks noGrp="1"/>
          </p:cNvSpPr>
          <p:nvPr>
            <p:ph sz="half" idx="1" hasCustomPrompt="1"/>
          </p:nvPr>
        </p:nvSpPr>
        <p:spPr>
          <a:xfrm>
            <a:off x="802386" y="2143674"/>
            <a:ext cx="3513043" cy="4238839"/>
          </a:xfrm>
        </p:spPr>
        <p:txBody>
          <a:bodyPr>
            <a:normAutofit/>
          </a:bodyPr>
          <a:lstStyle>
            <a:lvl1pPr marL="0" indent="0">
              <a:spcBef>
                <a:spcPts val="750"/>
              </a:spcBef>
              <a:buNone/>
              <a:defRPr sz="1350"/>
            </a:lvl1pPr>
            <a:lvl2pPr marL="171450" indent="-171450">
              <a:spcBef>
                <a:spcPts val="750"/>
              </a:spcBef>
              <a:buFont typeface="Arial" panose="020B0604020202020204" pitchFamily="34" charset="0"/>
              <a:buChar char="•"/>
              <a:defRPr sz="1350"/>
            </a:lvl2pPr>
            <a:lvl3pPr>
              <a:spcBef>
                <a:spcPts val="750"/>
              </a:spcBef>
              <a:defRPr sz="1350"/>
            </a:lvl3pPr>
            <a:lvl4pPr>
              <a:spcBef>
                <a:spcPts val="750"/>
              </a:spcBef>
              <a:defRPr sz="1350"/>
            </a:lvl4pPr>
            <a:lvl5pPr>
              <a:spcBef>
                <a:spcPts val="750"/>
              </a:spcBef>
              <a:defRPr sz="135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9" name="Content Placeholder 2">
            <a:extLst>
              <a:ext uri="{FF2B5EF4-FFF2-40B4-BE49-F238E27FC236}">
                <a16:creationId xmlns:a16="http://schemas.microsoft.com/office/drawing/2014/main" id="{97A8CAF3-1FAE-7FBA-8C38-DD5DD84D6715}"/>
              </a:ext>
            </a:extLst>
          </p:cNvPr>
          <p:cNvSpPr>
            <a:spLocks noGrp="1"/>
          </p:cNvSpPr>
          <p:nvPr>
            <p:ph sz="half" idx="15" hasCustomPrompt="1"/>
          </p:nvPr>
        </p:nvSpPr>
        <p:spPr>
          <a:xfrm>
            <a:off x="4508786" y="2143674"/>
            <a:ext cx="3513044" cy="4238839"/>
          </a:xfrm>
        </p:spPr>
        <p:txBody>
          <a:bodyPr>
            <a:normAutofit/>
          </a:bodyPr>
          <a:lstStyle>
            <a:lvl1pPr marL="0" indent="0">
              <a:spcBef>
                <a:spcPts val="750"/>
              </a:spcBef>
              <a:buNone/>
              <a:defRPr sz="1350"/>
            </a:lvl1pPr>
            <a:lvl2pPr marL="171450" indent="-171450">
              <a:spcBef>
                <a:spcPts val="750"/>
              </a:spcBef>
              <a:buFont typeface="Arial" panose="020B0604020202020204" pitchFamily="34" charset="0"/>
              <a:buChar char="•"/>
              <a:defRPr sz="1350"/>
            </a:lvl2pPr>
            <a:lvl3pPr>
              <a:spcBef>
                <a:spcPts val="750"/>
              </a:spcBef>
              <a:defRPr sz="1350"/>
            </a:lvl3pPr>
            <a:lvl4pPr>
              <a:spcBef>
                <a:spcPts val="750"/>
              </a:spcBef>
              <a:defRPr sz="1350"/>
            </a:lvl4pPr>
            <a:lvl5pPr>
              <a:spcBef>
                <a:spcPts val="750"/>
              </a:spcBef>
              <a:defRPr sz="135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782B9537-F43C-4042-B165-A00358F9E24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42E2F0B4-0E86-473E-BC42-78D856A00C2E}"/>
              </a:ext>
            </a:extLst>
          </p:cNvPr>
          <p:cNvSpPr>
            <a:spLocks noGrp="1"/>
          </p:cNvSpPr>
          <p:nvPr>
            <p:ph type="dt" sz="half" idx="10"/>
          </p:nvPr>
        </p:nvSpPr>
        <p:spPr/>
        <p:txBody>
          <a:bodyPr/>
          <a:lstStyle/>
          <a:p>
            <a:r>
              <a:rPr lang="en-US"/>
              <a:t>20XX</a:t>
            </a:r>
            <a:endParaRPr lang="en-US" dirty="0"/>
          </a:p>
        </p:txBody>
      </p:sp>
      <p:sp>
        <p:nvSpPr>
          <p:cNvPr id="7" name="Slide Number Placeholder 6">
            <a:extLst>
              <a:ext uri="{FF2B5EF4-FFF2-40B4-BE49-F238E27FC236}">
                <a16:creationId xmlns:a16="http://schemas.microsoft.com/office/drawing/2014/main" id="{FEF9F52F-61F2-4FEE-8989-2FB400190C4C}"/>
              </a:ext>
            </a:extLst>
          </p:cNvPr>
          <p:cNvSpPr>
            <a:spLocks noGrp="1"/>
          </p:cNvSpPr>
          <p:nvPr>
            <p:ph type="sldNum" sz="quarter" idx="12"/>
          </p:nvPr>
        </p:nvSpPr>
        <p:spPr/>
        <p:txBody>
          <a:bodyPr/>
          <a:lstStyle/>
          <a:p>
            <a:fld id="{4C8B8A27-DF03-4546-BA93-21C967D57E5C}" type="slidenum">
              <a:rPr lang="en-US" smtClean="0"/>
              <a:t>‹#›</a:t>
            </a:fld>
            <a:endParaRPr lang="en-US" dirty="0"/>
          </a:p>
        </p:txBody>
      </p:sp>
      <p:grpSp>
        <p:nvGrpSpPr>
          <p:cNvPr id="8" name="Group 7">
            <a:extLst>
              <a:ext uri="{FF2B5EF4-FFF2-40B4-BE49-F238E27FC236}">
                <a16:creationId xmlns:a16="http://schemas.microsoft.com/office/drawing/2014/main" id="{A33A6790-1898-D0E8-7B31-AD25D4EFDCB0}"/>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9" name="Freeform 8">
              <a:extLst>
                <a:ext uri="{FF2B5EF4-FFF2-40B4-BE49-F238E27FC236}">
                  <a16:creationId xmlns:a16="http://schemas.microsoft.com/office/drawing/2014/main" id="{CA3301F6-357C-5106-46EF-5B3EE247274E}"/>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 name="Freeform 10">
              <a:extLst>
                <a:ext uri="{FF2B5EF4-FFF2-40B4-BE49-F238E27FC236}">
                  <a16:creationId xmlns:a16="http://schemas.microsoft.com/office/drawing/2014/main" id="{AE124881-486A-F813-ACF9-2E3BA46757F2}"/>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 name="Freeform 15">
              <a:extLst>
                <a:ext uri="{FF2B5EF4-FFF2-40B4-BE49-F238E27FC236}">
                  <a16:creationId xmlns:a16="http://schemas.microsoft.com/office/drawing/2014/main" id="{D56BC477-EB03-A424-595E-524F37BACD1E}"/>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2" name="Freeform 18">
              <a:extLst>
                <a:ext uri="{FF2B5EF4-FFF2-40B4-BE49-F238E27FC236}">
                  <a16:creationId xmlns:a16="http://schemas.microsoft.com/office/drawing/2014/main" id="{565AB45C-D1A6-A17A-C542-772BA1552841}"/>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3" name="Freeform 19">
              <a:extLst>
                <a:ext uri="{FF2B5EF4-FFF2-40B4-BE49-F238E27FC236}">
                  <a16:creationId xmlns:a16="http://schemas.microsoft.com/office/drawing/2014/main" id="{D904BB6C-F5ED-8DFF-B036-110F2FC279CB}"/>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4" name="Freeform 20">
              <a:extLst>
                <a:ext uri="{FF2B5EF4-FFF2-40B4-BE49-F238E27FC236}">
                  <a16:creationId xmlns:a16="http://schemas.microsoft.com/office/drawing/2014/main" id="{10ABD89C-73EF-B477-CA65-3CEF324B3DED}"/>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5" name="Freeform 22">
              <a:extLst>
                <a:ext uri="{FF2B5EF4-FFF2-40B4-BE49-F238E27FC236}">
                  <a16:creationId xmlns:a16="http://schemas.microsoft.com/office/drawing/2014/main" id="{48FDE29B-5BCF-C62A-C08D-D928FC3EE358}"/>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6" name="Freeform 23">
              <a:extLst>
                <a:ext uri="{FF2B5EF4-FFF2-40B4-BE49-F238E27FC236}">
                  <a16:creationId xmlns:a16="http://schemas.microsoft.com/office/drawing/2014/main" id="{775983CB-8642-6BD6-7AB3-50A9A9AD92AF}"/>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7" name="Freeform 26">
              <a:extLst>
                <a:ext uri="{FF2B5EF4-FFF2-40B4-BE49-F238E27FC236}">
                  <a16:creationId xmlns:a16="http://schemas.microsoft.com/office/drawing/2014/main" id="{A3354114-7269-0363-2CED-1CBD99F46BDC}"/>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8" name="Freeform 27">
              <a:extLst>
                <a:ext uri="{FF2B5EF4-FFF2-40B4-BE49-F238E27FC236}">
                  <a16:creationId xmlns:a16="http://schemas.microsoft.com/office/drawing/2014/main" id="{E90B578C-D745-4EDF-18BE-19B672C69F25}"/>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9" name="Freeform 28">
              <a:extLst>
                <a:ext uri="{FF2B5EF4-FFF2-40B4-BE49-F238E27FC236}">
                  <a16:creationId xmlns:a16="http://schemas.microsoft.com/office/drawing/2014/main" id="{17AE01C5-F175-014A-0C35-EFB9D35F5546}"/>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0" name="Freeform 30">
              <a:extLst>
                <a:ext uri="{FF2B5EF4-FFF2-40B4-BE49-F238E27FC236}">
                  <a16:creationId xmlns:a16="http://schemas.microsoft.com/office/drawing/2014/main" id="{27109D35-0D40-2193-86CF-CA7B1EA02FBE}"/>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1" name="Freeform 43">
              <a:extLst>
                <a:ext uri="{FF2B5EF4-FFF2-40B4-BE49-F238E27FC236}">
                  <a16:creationId xmlns:a16="http://schemas.microsoft.com/office/drawing/2014/main" id="{B3B0E61F-39CA-C638-E586-3169904346CC}"/>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2" name="Freeform 51">
              <a:extLst>
                <a:ext uri="{FF2B5EF4-FFF2-40B4-BE49-F238E27FC236}">
                  <a16:creationId xmlns:a16="http://schemas.microsoft.com/office/drawing/2014/main" id="{E9FA92BB-C9F7-547A-FEF6-D32EA7C9EDF1}"/>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3" name="Freeform 52">
              <a:extLst>
                <a:ext uri="{FF2B5EF4-FFF2-40B4-BE49-F238E27FC236}">
                  <a16:creationId xmlns:a16="http://schemas.microsoft.com/office/drawing/2014/main" id="{036F4FC4-8C3B-5722-66A8-04D7E15282D1}"/>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4" name="Freeform 53">
              <a:extLst>
                <a:ext uri="{FF2B5EF4-FFF2-40B4-BE49-F238E27FC236}">
                  <a16:creationId xmlns:a16="http://schemas.microsoft.com/office/drawing/2014/main" id="{082304EB-477E-2BBB-8B35-BE8C8D61C37C}"/>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5" name="Freeform 54">
              <a:extLst>
                <a:ext uri="{FF2B5EF4-FFF2-40B4-BE49-F238E27FC236}">
                  <a16:creationId xmlns:a16="http://schemas.microsoft.com/office/drawing/2014/main" id="{3B1FEA6A-6F55-573A-848F-2999C7D1542F}"/>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6" name="Freeform 55">
              <a:extLst>
                <a:ext uri="{FF2B5EF4-FFF2-40B4-BE49-F238E27FC236}">
                  <a16:creationId xmlns:a16="http://schemas.microsoft.com/office/drawing/2014/main" id="{8DAB311A-18F7-420B-92C7-05BB6A9F554F}"/>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7" name="Freeform 56">
              <a:extLst>
                <a:ext uri="{FF2B5EF4-FFF2-40B4-BE49-F238E27FC236}">
                  <a16:creationId xmlns:a16="http://schemas.microsoft.com/office/drawing/2014/main" id="{2F325AAB-EA6A-02FF-754B-0A4E006A91E1}"/>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8" name="Freeform 57">
              <a:extLst>
                <a:ext uri="{FF2B5EF4-FFF2-40B4-BE49-F238E27FC236}">
                  <a16:creationId xmlns:a16="http://schemas.microsoft.com/office/drawing/2014/main" id="{33EB401C-E57D-4947-1B52-479C7EB51420}"/>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9" name="Freeform 59">
              <a:extLst>
                <a:ext uri="{FF2B5EF4-FFF2-40B4-BE49-F238E27FC236}">
                  <a16:creationId xmlns:a16="http://schemas.microsoft.com/office/drawing/2014/main" id="{F36F278B-A343-E8DA-0326-0BAA5C359C0C}"/>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0" name="Freeform 60">
              <a:extLst>
                <a:ext uri="{FF2B5EF4-FFF2-40B4-BE49-F238E27FC236}">
                  <a16:creationId xmlns:a16="http://schemas.microsoft.com/office/drawing/2014/main" id="{75CEA8B8-037B-6E32-DC03-4D69B48E87B0}"/>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1" name="Freeform 61">
              <a:extLst>
                <a:ext uri="{FF2B5EF4-FFF2-40B4-BE49-F238E27FC236}">
                  <a16:creationId xmlns:a16="http://schemas.microsoft.com/office/drawing/2014/main" id="{0750FF30-E715-A055-FDB5-5FBB1399F165}"/>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2" name="Freeform 5">
              <a:extLst>
                <a:ext uri="{FF2B5EF4-FFF2-40B4-BE49-F238E27FC236}">
                  <a16:creationId xmlns:a16="http://schemas.microsoft.com/office/drawing/2014/main" id="{F95B024E-124E-1BC8-C87E-55DD94DC06D5}"/>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3" name="Freeform 6">
              <a:extLst>
                <a:ext uri="{FF2B5EF4-FFF2-40B4-BE49-F238E27FC236}">
                  <a16:creationId xmlns:a16="http://schemas.microsoft.com/office/drawing/2014/main" id="{BB42C21E-CEDC-DE66-D3BE-9E6F84F8A85C}"/>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4" name="Freeform 7">
              <a:extLst>
                <a:ext uri="{FF2B5EF4-FFF2-40B4-BE49-F238E27FC236}">
                  <a16:creationId xmlns:a16="http://schemas.microsoft.com/office/drawing/2014/main" id="{165741D4-6654-EE6C-5C25-D031CF6E836E}"/>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5" name="Freeform 8">
              <a:extLst>
                <a:ext uri="{FF2B5EF4-FFF2-40B4-BE49-F238E27FC236}">
                  <a16:creationId xmlns:a16="http://schemas.microsoft.com/office/drawing/2014/main" id="{093AA392-38B9-FABA-D596-5FE777CEF1AF}"/>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6" name="Freeform 9">
              <a:extLst>
                <a:ext uri="{FF2B5EF4-FFF2-40B4-BE49-F238E27FC236}">
                  <a16:creationId xmlns:a16="http://schemas.microsoft.com/office/drawing/2014/main" id="{6C4B3426-CA18-322E-FAD2-68CA57C88C31}"/>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7" name="Freeform 11">
              <a:extLst>
                <a:ext uri="{FF2B5EF4-FFF2-40B4-BE49-F238E27FC236}">
                  <a16:creationId xmlns:a16="http://schemas.microsoft.com/office/drawing/2014/main" id="{81588C45-2E4B-17BA-4906-1CCF74047426}"/>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8" name="Freeform 12">
              <a:extLst>
                <a:ext uri="{FF2B5EF4-FFF2-40B4-BE49-F238E27FC236}">
                  <a16:creationId xmlns:a16="http://schemas.microsoft.com/office/drawing/2014/main" id="{DA454BD8-CCA4-362B-1E1B-F000E48F79C0}"/>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9" name="Freeform 13">
              <a:extLst>
                <a:ext uri="{FF2B5EF4-FFF2-40B4-BE49-F238E27FC236}">
                  <a16:creationId xmlns:a16="http://schemas.microsoft.com/office/drawing/2014/main" id="{9C2F7464-8655-05FA-0D45-937FA184760A}"/>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0" name="Freeform 14">
              <a:extLst>
                <a:ext uri="{FF2B5EF4-FFF2-40B4-BE49-F238E27FC236}">
                  <a16:creationId xmlns:a16="http://schemas.microsoft.com/office/drawing/2014/main" id="{CBF0AFC3-49AC-4859-41E6-99B7D887E509}"/>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1" name="Freeform 16">
              <a:extLst>
                <a:ext uri="{FF2B5EF4-FFF2-40B4-BE49-F238E27FC236}">
                  <a16:creationId xmlns:a16="http://schemas.microsoft.com/office/drawing/2014/main" id="{A9584A9C-E593-995F-BEF3-9BA643B3B99C}"/>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2" name="Freeform 17">
              <a:extLst>
                <a:ext uri="{FF2B5EF4-FFF2-40B4-BE49-F238E27FC236}">
                  <a16:creationId xmlns:a16="http://schemas.microsoft.com/office/drawing/2014/main" id="{9ABF9FD4-9EC0-B18C-1703-57603EE43395}"/>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3" name="Freeform 21">
              <a:extLst>
                <a:ext uri="{FF2B5EF4-FFF2-40B4-BE49-F238E27FC236}">
                  <a16:creationId xmlns:a16="http://schemas.microsoft.com/office/drawing/2014/main" id="{3006FB98-4614-8E65-BDB7-4ABC46F86D8A}"/>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4" name="Freeform 25">
              <a:extLst>
                <a:ext uri="{FF2B5EF4-FFF2-40B4-BE49-F238E27FC236}">
                  <a16:creationId xmlns:a16="http://schemas.microsoft.com/office/drawing/2014/main" id="{ADEF27A7-4A41-1CD1-2966-CC4B22BBBF0D}"/>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5" name="Freeform 29">
              <a:extLst>
                <a:ext uri="{FF2B5EF4-FFF2-40B4-BE49-F238E27FC236}">
                  <a16:creationId xmlns:a16="http://schemas.microsoft.com/office/drawing/2014/main" id="{352E4D2A-9859-3E6C-B672-45B1890E7644}"/>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6" name="Freeform 31">
              <a:extLst>
                <a:ext uri="{FF2B5EF4-FFF2-40B4-BE49-F238E27FC236}">
                  <a16:creationId xmlns:a16="http://schemas.microsoft.com/office/drawing/2014/main" id="{69FB932A-70B3-DDE9-2A45-D7233E0AC6BB}"/>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7" name="Freeform 32">
              <a:extLst>
                <a:ext uri="{FF2B5EF4-FFF2-40B4-BE49-F238E27FC236}">
                  <a16:creationId xmlns:a16="http://schemas.microsoft.com/office/drawing/2014/main" id="{81A25C00-74E0-0A5D-1B6F-A3BA18F01EF4}"/>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8" name="Freeform 33">
              <a:extLst>
                <a:ext uri="{FF2B5EF4-FFF2-40B4-BE49-F238E27FC236}">
                  <a16:creationId xmlns:a16="http://schemas.microsoft.com/office/drawing/2014/main" id="{AF7C227D-4849-8B09-14B2-1B5B19F19F14}"/>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9" name="Freeform 34">
              <a:extLst>
                <a:ext uri="{FF2B5EF4-FFF2-40B4-BE49-F238E27FC236}">
                  <a16:creationId xmlns:a16="http://schemas.microsoft.com/office/drawing/2014/main" id="{BEB72F39-DB42-7745-A1B5-4DDAFDF8C47B}"/>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0" name="Freeform 35">
              <a:extLst>
                <a:ext uri="{FF2B5EF4-FFF2-40B4-BE49-F238E27FC236}">
                  <a16:creationId xmlns:a16="http://schemas.microsoft.com/office/drawing/2014/main" id="{31176FBB-3E88-5B85-B3AA-003738DBBB87}"/>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1" name="Freeform 36">
              <a:extLst>
                <a:ext uri="{FF2B5EF4-FFF2-40B4-BE49-F238E27FC236}">
                  <a16:creationId xmlns:a16="http://schemas.microsoft.com/office/drawing/2014/main" id="{5E70B554-0EA2-DB2E-C339-630BFE7BB5B7}"/>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2" name="Freeform 37">
              <a:extLst>
                <a:ext uri="{FF2B5EF4-FFF2-40B4-BE49-F238E27FC236}">
                  <a16:creationId xmlns:a16="http://schemas.microsoft.com/office/drawing/2014/main" id="{52CF37B3-817A-F2FE-427F-8786F8E4A0FD}"/>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3" name="Freeform 38">
              <a:extLst>
                <a:ext uri="{FF2B5EF4-FFF2-40B4-BE49-F238E27FC236}">
                  <a16:creationId xmlns:a16="http://schemas.microsoft.com/office/drawing/2014/main" id="{9FDE06FB-F594-CA07-18B7-74BB01694526}"/>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4" name="Freeform 39">
              <a:extLst>
                <a:ext uri="{FF2B5EF4-FFF2-40B4-BE49-F238E27FC236}">
                  <a16:creationId xmlns:a16="http://schemas.microsoft.com/office/drawing/2014/main" id="{A6E63572-A398-D4E7-A1C9-251A89022915}"/>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5" name="Freeform 40">
              <a:extLst>
                <a:ext uri="{FF2B5EF4-FFF2-40B4-BE49-F238E27FC236}">
                  <a16:creationId xmlns:a16="http://schemas.microsoft.com/office/drawing/2014/main" id="{74999035-4967-C240-A98E-1E549DBA462E}"/>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6" name="Freeform 41">
              <a:extLst>
                <a:ext uri="{FF2B5EF4-FFF2-40B4-BE49-F238E27FC236}">
                  <a16:creationId xmlns:a16="http://schemas.microsoft.com/office/drawing/2014/main" id="{B0498BD8-0F82-65B3-3AF6-89367D95999D}"/>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7" name="Freeform 42">
              <a:extLst>
                <a:ext uri="{FF2B5EF4-FFF2-40B4-BE49-F238E27FC236}">
                  <a16:creationId xmlns:a16="http://schemas.microsoft.com/office/drawing/2014/main" id="{74E935AD-4D41-3ECF-41ED-F4867DD468C6}"/>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8" name="Freeform 44">
              <a:extLst>
                <a:ext uri="{FF2B5EF4-FFF2-40B4-BE49-F238E27FC236}">
                  <a16:creationId xmlns:a16="http://schemas.microsoft.com/office/drawing/2014/main" id="{8617919B-E5DC-00F6-D38E-9CCCD4F5EC59}"/>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9" name="Freeform 45">
              <a:extLst>
                <a:ext uri="{FF2B5EF4-FFF2-40B4-BE49-F238E27FC236}">
                  <a16:creationId xmlns:a16="http://schemas.microsoft.com/office/drawing/2014/main" id="{B2E0D53A-FCAA-3B78-C1C5-E83F9B847505}"/>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0" name="Freeform 46">
              <a:extLst>
                <a:ext uri="{FF2B5EF4-FFF2-40B4-BE49-F238E27FC236}">
                  <a16:creationId xmlns:a16="http://schemas.microsoft.com/office/drawing/2014/main" id="{9C236E82-3AFE-05C6-FB40-EE5B49549F7B}"/>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1" name="Freeform 47">
              <a:extLst>
                <a:ext uri="{FF2B5EF4-FFF2-40B4-BE49-F238E27FC236}">
                  <a16:creationId xmlns:a16="http://schemas.microsoft.com/office/drawing/2014/main" id="{653CB016-2C62-1DC4-0945-9F8BAEC5884D}"/>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2" name="Freeform 48">
              <a:extLst>
                <a:ext uri="{FF2B5EF4-FFF2-40B4-BE49-F238E27FC236}">
                  <a16:creationId xmlns:a16="http://schemas.microsoft.com/office/drawing/2014/main" id="{E1684C1D-D63F-7D52-3169-322BAD54C1FD}"/>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3" name="Freeform 49">
              <a:extLst>
                <a:ext uri="{FF2B5EF4-FFF2-40B4-BE49-F238E27FC236}">
                  <a16:creationId xmlns:a16="http://schemas.microsoft.com/office/drawing/2014/main" id="{988D863A-DD04-ED99-2AE6-CDD9A7787F84}"/>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4" name="Freeform 8">
              <a:extLst>
                <a:ext uri="{FF2B5EF4-FFF2-40B4-BE49-F238E27FC236}">
                  <a16:creationId xmlns:a16="http://schemas.microsoft.com/office/drawing/2014/main" id="{2E55BD8C-78DA-EA5D-84CC-8C4A31C80578}"/>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5" name="Freeform 106">
              <a:extLst>
                <a:ext uri="{FF2B5EF4-FFF2-40B4-BE49-F238E27FC236}">
                  <a16:creationId xmlns:a16="http://schemas.microsoft.com/office/drawing/2014/main" id="{F62CAAE4-EFB3-C382-A2D1-FE7A9482B784}"/>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grpSp>
    </p:spTree>
    <p:extLst>
      <p:ext uri="{BB962C8B-B14F-4D97-AF65-F5344CB8AC3E}">
        <p14:creationId xmlns:p14="http://schemas.microsoft.com/office/powerpoint/2010/main" val="41023697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wo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E563-D552-439E-8DF5-45062D87549B}"/>
              </a:ext>
            </a:extLst>
          </p:cNvPr>
          <p:cNvSpPr>
            <a:spLocks noGrp="1"/>
          </p:cNvSpPr>
          <p:nvPr>
            <p:ph type="title" hasCustomPrompt="1"/>
          </p:nvPr>
        </p:nvSpPr>
        <p:spPr>
          <a:xfrm>
            <a:off x="802387" y="801513"/>
            <a:ext cx="7225508" cy="1325563"/>
          </a:xfrm>
        </p:spPr>
        <p:txBody>
          <a:bodyPr/>
          <a:lstStyle/>
          <a:p>
            <a:r>
              <a:rPr lang="en-US" dirty="0"/>
              <a:t>Click to add title</a:t>
            </a:r>
          </a:p>
        </p:txBody>
      </p:sp>
      <p:sp>
        <p:nvSpPr>
          <p:cNvPr id="3" name="Content Placeholder 2">
            <a:extLst>
              <a:ext uri="{FF2B5EF4-FFF2-40B4-BE49-F238E27FC236}">
                <a16:creationId xmlns:a16="http://schemas.microsoft.com/office/drawing/2014/main" id="{C0136873-2DD5-456E-A3A9-FE408419E30D}"/>
              </a:ext>
            </a:extLst>
          </p:cNvPr>
          <p:cNvSpPr>
            <a:spLocks noGrp="1"/>
          </p:cNvSpPr>
          <p:nvPr>
            <p:ph sz="half" idx="1" hasCustomPrompt="1"/>
          </p:nvPr>
        </p:nvSpPr>
        <p:spPr>
          <a:xfrm>
            <a:off x="802386" y="2143674"/>
            <a:ext cx="3513043" cy="4238839"/>
          </a:xfrm>
        </p:spPr>
        <p:txBody>
          <a:bodyPr>
            <a:normAutofit/>
          </a:bodyPr>
          <a:lstStyle>
            <a:lvl1pPr marL="0" indent="0">
              <a:spcBef>
                <a:spcPts val="750"/>
              </a:spcBef>
              <a:buNone/>
              <a:defRPr sz="1350"/>
            </a:lvl1pPr>
            <a:lvl2pPr marL="171450" indent="-171450">
              <a:spcBef>
                <a:spcPts val="750"/>
              </a:spcBef>
              <a:buFont typeface="Arial" panose="020B0604020202020204" pitchFamily="34" charset="0"/>
              <a:buChar char="•"/>
              <a:defRPr sz="1350"/>
            </a:lvl2pPr>
            <a:lvl3pPr>
              <a:spcBef>
                <a:spcPts val="750"/>
              </a:spcBef>
              <a:defRPr sz="1350"/>
            </a:lvl3pPr>
            <a:lvl4pPr>
              <a:spcBef>
                <a:spcPts val="750"/>
              </a:spcBef>
              <a:defRPr sz="1350"/>
            </a:lvl4pPr>
            <a:lvl5pPr>
              <a:spcBef>
                <a:spcPts val="750"/>
              </a:spcBef>
              <a:defRPr sz="135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9" name="Content Placeholder 2">
            <a:extLst>
              <a:ext uri="{FF2B5EF4-FFF2-40B4-BE49-F238E27FC236}">
                <a16:creationId xmlns:a16="http://schemas.microsoft.com/office/drawing/2014/main" id="{97A8CAF3-1FAE-7FBA-8C38-DD5DD84D6715}"/>
              </a:ext>
            </a:extLst>
          </p:cNvPr>
          <p:cNvSpPr>
            <a:spLocks noGrp="1"/>
          </p:cNvSpPr>
          <p:nvPr>
            <p:ph sz="half" idx="15" hasCustomPrompt="1"/>
          </p:nvPr>
        </p:nvSpPr>
        <p:spPr>
          <a:xfrm>
            <a:off x="4508786" y="2143674"/>
            <a:ext cx="3513044" cy="4238839"/>
          </a:xfrm>
        </p:spPr>
        <p:txBody>
          <a:bodyPr>
            <a:normAutofit/>
          </a:bodyPr>
          <a:lstStyle>
            <a:lvl1pPr marL="0" indent="0">
              <a:spcBef>
                <a:spcPts val="750"/>
              </a:spcBef>
              <a:buNone/>
              <a:defRPr sz="1350"/>
            </a:lvl1pPr>
            <a:lvl2pPr marL="171450" indent="-171450">
              <a:spcBef>
                <a:spcPts val="750"/>
              </a:spcBef>
              <a:buFont typeface="Arial" panose="020B0604020202020204" pitchFamily="34" charset="0"/>
              <a:buChar char="•"/>
              <a:defRPr sz="1350"/>
            </a:lvl2pPr>
            <a:lvl3pPr>
              <a:spcBef>
                <a:spcPts val="750"/>
              </a:spcBef>
              <a:defRPr sz="1350"/>
            </a:lvl3pPr>
            <a:lvl4pPr>
              <a:spcBef>
                <a:spcPts val="750"/>
              </a:spcBef>
              <a:defRPr sz="1350"/>
            </a:lvl4pPr>
            <a:lvl5pPr>
              <a:spcBef>
                <a:spcPts val="750"/>
              </a:spcBef>
              <a:defRPr sz="135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782B9537-F43C-4042-B165-A00358F9E24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42E2F0B4-0E86-473E-BC42-78D856A00C2E}"/>
              </a:ext>
            </a:extLst>
          </p:cNvPr>
          <p:cNvSpPr>
            <a:spLocks noGrp="1"/>
          </p:cNvSpPr>
          <p:nvPr>
            <p:ph type="dt" sz="half" idx="10"/>
          </p:nvPr>
        </p:nvSpPr>
        <p:spPr/>
        <p:txBody>
          <a:bodyPr/>
          <a:lstStyle/>
          <a:p>
            <a:r>
              <a:rPr lang="en-US"/>
              <a:t>20XX</a:t>
            </a:r>
            <a:endParaRPr lang="en-US" dirty="0"/>
          </a:p>
        </p:txBody>
      </p:sp>
      <p:sp>
        <p:nvSpPr>
          <p:cNvPr id="7" name="Slide Number Placeholder 6">
            <a:extLst>
              <a:ext uri="{FF2B5EF4-FFF2-40B4-BE49-F238E27FC236}">
                <a16:creationId xmlns:a16="http://schemas.microsoft.com/office/drawing/2014/main" id="{FEF9F52F-61F2-4FEE-8989-2FB400190C4C}"/>
              </a:ext>
            </a:extLst>
          </p:cNvPr>
          <p:cNvSpPr>
            <a:spLocks noGrp="1"/>
          </p:cNvSpPr>
          <p:nvPr>
            <p:ph type="sldNum" sz="quarter" idx="12"/>
          </p:nvPr>
        </p:nvSpPr>
        <p:spPr/>
        <p:txBody>
          <a:bodyPr/>
          <a:lstStyle/>
          <a:p>
            <a:fld id="{4C8B8A27-DF03-4546-BA93-21C967D57E5C}" type="slidenum">
              <a:rPr lang="en-US" smtClean="0"/>
              <a:t>‹#›</a:t>
            </a:fld>
            <a:endParaRPr lang="en-US" dirty="0"/>
          </a:p>
        </p:txBody>
      </p:sp>
      <p:grpSp>
        <p:nvGrpSpPr>
          <p:cNvPr id="8" name="Group 7">
            <a:extLst>
              <a:ext uri="{FF2B5EF4-FFF2-40B4-BE49-F238E27FC236}">
                <a16:creationId xmlns:a16="http://schemas.microsoft.com/office/drawing/2014/main" id="{A33A6790-1898-D0E8-7B31-AD25D4EFDCB0}"/>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9" name="Freeform 8">
              <a:extLst>
                <a:ext uri="{FF2B5EF4-FFF2-40B4-BE49-F238E27FC236}">
                  <a16:creationId xmlns:a16="http://schemas.microsoft.com/office/drawing/2014/main" id="{CA3301F6-357C-5106-46EF-5B3EE247274E}"/>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 name="Freeform 10">
              <a:extLst>
                <a:ext uri="{FF2B5EF4-FFF2-40B4-BE49-F238E27FC236}">
                  <a16:creationId xmlns:a16="http://schemas.microsoft.com/office/drawing/2014/main" id="{AE124881-486A-F813-ACF9-2E3BA46757F2}"/>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 name="Freeform 15">
              <a:extLst>
                <a:ext uri="{FF2B5EF4-FFF2-40B4-BE49-F238E27FC236}">
                  <a16:creationId xmlns:a16="http://schemas.microsoft.com/office/drawing/2014/main" id="{D56BC477-EB03-A424-595E-524F37BACD1E}"/>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2" name="Freeform 18">
              <a:extLst>
                <a:ext uri="{FF2B5EF4-FFF2-40B4-BE49-F238E27FC236}">
                  <a16:creationId xmlns:a16="http://schemas.microsoft.com/office/drawing/2014/main" id="{565AB45C-D1A6-A17A-C542-772BA1552841}"/>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3" name="Freeform 19">
              <a:extLst>
                <a:ext uri="{FF2B5EF4-FFF2-40B4-BE49-F238E27FC236}">
                  <a16:creationId xmlns:a16="http://schemas.microsoft.com/office/drawing/2014/main" id="{D904BB6C-F5ED-8DFF-B036-110F2FC279CB}"/>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4" name="Freeform 20">
              <a:extLst>
                <a:ext uri="{FF2B5EF4-FFF2-40B4-BE49-F238E27FC236}">
                  <a16:creationId xmlns:a16="http://schemas.microsoft.com/office/drawing/2014/main" id="{10ABD89C-73EF-B477-CA65-3CEF324B3DED}"/>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5" name="Freeform 22">
              <a:extLst>
                <a:ext uri="{FF2B5EF4-FFF2-40B4-BE49-F238E27FC236}">
                  <a16:creationId xmlns:a16="http://schemas.microsoft.com/office/drawing/2014/main" id="{48FDE29B-5BCF-C62A-C08D-D928FC3EE358}"/>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6" name="Freeform 23">
              <a:extLst>
                <a:ext uri="{FF2B5EF4-FFF2-40B4-BE49-F238E27FC236}">
                  <a16:creationId xmlns:a16="http://schemas.microsoft.com/office/drawing/2014/main" id="{775983CB-8642-6BD6-7AB3-50A9A9AD92AF}"/>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7" name="Freeform 26">
              <a:extLst>
                <a:ext uri="{FF2B5EF4-FFF2-40B4-BE49-F238E27FC236}">
                  <a16:creationId xmlns:a16="http://schemas.microsoft.com/office/drawing/2014/main" id="{A3354114-7269-0363-2CED-1CBD99F46BDC}"/>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8" name="Freeform 27">
              <a:extLst>
                <a:ext uri="{FF2B5EF4-FFF2-40B4-BE49-F238E27FC236}">
                  <a16:creationId xmlns:a16="http://schemas.microsoft.com/office/drawing/2014/main" id="{E90B578C-D745-4EDF-18BE-19B672C69F25}"/>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9" name="Freeform 28">
              <a:extLst>
                <a:ext uri="{FF2B5EF4-FFF2-40B4-BE49-F238E27FC236}">
                  <a16:creationId xmlns:a16="http://schemas.microsoft.com/office/drawing/2014/main" id="{17AE01C5-F175-014A-0C35-EFB9D35F5546}"/>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0" name="Freeform 30">
              <a:extLst>
                <a:ext uri="{FF2B5EF4-FFF2-40B4-BE49-F238E27FC236}">
                  <a16:creationId xmlns:a16="http://schemas.microsoft.com/office/drawing/2014/main" id="{27109D35-0D40-2193-86CF-CA7B1EA02FBE}"/>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1" name="Freeform 43">
              <a:extLst>
                <a:ext uri="{FF2B5EF4-FFF2-40B4-BE49-F238E27FC236}">
                  <a16:creationId xmlns:a16="http://schemas.microsoft.com/office/drawing/2014/main" id="{B3B0E61F-39CA-C638-E586-3169904346CC}"/>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2" name="Freeform 51">
              <a:extLst>
                <a:ext uri="{FF2B5EF4-FFF2-40B4-BE49-F238E27FC236}">
                  <a16:creationId xmlns:a16="http://schemas.microsoft.com/office/drawing/2014/main" id="{E9FA92BB-C9F7-547A-FEF6-D32EA7C9EDF1}"/>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3" name="Freeform 52">
              <a:extLst>
                <a:ext uri="{FF2B5EF4-FFF2-40B4-BE49-F238E27FC236}">
                  <a16:creationId xmlns:a16="http://schemas.microsoft.com/office/drawing/2014/main" id="{036F4FC4-8C3B-5722-66A8-04D7E15282D1}"/>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4" name="Freeform 53">
              <a:extLst>
                <a:ext uri="{FF2B5EF4-FFF2-40B4-BE49-F238E27FC236}">
                  <a16:creationId xmlns:a16="http://schemas.microsoft.com/office/drawing/2014/main" id="{082304EB-477E-2BBB-8B35-BE8C8D61C37C}"/>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5" name="Freeform 54">
              <a:extLst>
                <a:ext uri="{FF2B5EF4-FFF2-40B4-BE49-F238E27FC236}">
                  <a16:creationId xmlns:a16="http://schemas.microsoft.com/office/drawing/2014/main" id="{3B1FEA6A-6F55-573A-848F-2999C7D1542F}"/>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6" name="Freeform 55">
              <a:extLst>
                <a:ext uri="{FF2B5EF4-FFF2-40B4-BE49-F238E27FC236}">
                  <a16:creationId xmlns:a16="http://schemas.microsoft.com/office/drawing/2014/main" id="{8DAB311A-18F7-420B-92C7-05BB6A9F554F}"/>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7" name="Freeform 56">
              <a:extLst>
                <a:ext uri="{FF2B5EF4-FFF2-40B4-BE49-F238E27FC236}">
                  <a16:creationId xmlns:a16="http://schemas.microsoft.com/office/drawing/2014/main" id="{2F325AAB-EA6A-02FF-754B-0A4E006A91E1}"/>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8" name="Freeform 57">
              <a:extLst>
                <a:ext uri="{FF2B5EF4-FFF2-40B4-BE49-F238E27FC236}">
                  <a16:creationId xmlns:a16="http://schemas.microsoft.com/office/drawing/2014/main" id="{33EB401C-E57D-4947-1B52-479C7EB51420}"/>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9" name="Freeform 59">
              <a:extLst>
                <a:ext uri="{FF2B5EF4-FFF2-40B4-BE49-F238E27FC236}">
                  <a16:creationId xmlns:a16="http://schemas.microsoft.com/office/drawing/2014/main" id="{F36F278B-A343-E8DA-0326-0BAA5C359C0C}"/>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0" name="Freeform 60">
              <a:extLst>
                <a:ext uri="{FF2B5EF4-FFF2-40B4-BE49-F238E27FC236}">
                  <a16:creationId xmlns:a16="http://schemas.microsoft.com/office/drawing/2014/main" id="{75CEA8B8-037B-6E32-DC03-4D69B48E87B0}"/>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1" name="Freeform 61">
              <a:extLst>
                <a:ext uri="{FF2B5EF4-FFF2-40B4-BE49-F238E27FC236}">
                  <a16:creationId xmlns:a16="http://schemas.microsoft.com/office/drawing/2014/main" id="{0750FF30-E715-A055-FDB5-5FBB1399F165}"/>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2" name="Freeform 5">
              <a:extLst>
                <a:ext uri="{FF2B5EF4-FFF2-40B4-BE49-F238E27FC236}">
                  <a16:creationId xmlns:a16="http://schemas.microsoft.com/office/drawing/2014/main" id="{F95B024E-124E-1BC8-C87E-55DD94DC06D5}"/>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3" name="Freeform 6">
              <a:extLst>
                <a:ext uri="{FF2B5EF4-FFF2-40B4-BE49-F238E27FC236}">
                  <a16:creationId xmlns:a16="http://schemas.microsoft.com/office/drawing/2014/main" id="{BB42C21E-CEDC-DE66-D3BE-9E6F84F8A85C}"/>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4" name="Freeform 7">
              <a:extLst>
                <a:ext uri="{FF2B5EF4-FFF2-40B4-BE49-F238E27FC236}">
                  <a16:creationId xmlns:a16="http://schemas.microsoft.com/office/drawing/2014/main" id="{165741D4-6654-EE6C-5C25-D031CF6E836E}"/>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5" name="Freeform 8">
              <a:extLst>
                <a:ext uri="{FF2B5EF4-FFF2-40B4-BE49-F238E27FC236}">
                  <a16:creationId xmlns:a16="http://schemas.microsoft.com/office/drawing/2014/main" id="{093AA392-38B9-FABA-D596-5FE777CEF1AF}"/>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6" name="Freeform 9">
              <a:extLst>
                <a:ext uri="{FF2B5EF4-FFF2-40B4-BE49-F238E27FC236}">
                  <a16:creationId xmlns:a16="http://schemas.microsoft.com/office/drawing/2014/main" id="{6C4B3426-CA18-322E-FAD2-68CA57C88C31}"/>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7" name="Freeform 11">
              <a:extLst>
                <a:ext uri="{FF2B5EF4-FFF2-40B4-BE49-F238E27FC236}">
                  <a16:creationId xmlns:a16="http://schemas.microsoft.com/office/drawing/2014/main" id="{81588C45-2E4B-17BA-4906-1CCF74047426}"/>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8" name="Freeform 12">
              <a:extLst>
                <a:ext uri="{FF2B5EF4-FFF2-40B4-BE49-F238E27FC236}">
                  <a16:creationId xmlns:a16="http://schemas.microsoft.com/office/drawing/2014/main" id="{DA454BD8-CCA4-362B-1E1B-F000E48F79C0}"/>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9" name="Freeform 13">
              <a:extLst>
                <a:ext uri="{FF2B5EF4-FFF2-40B4-BE49-F238E27FC236}">
                  <a16:creationId xmlns:a16="http://schemas.microsoft.com/office/drawing/2014/main" id="{9C2F7464-8655-05FA-0D45-937FA184760A}"/>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0" name="Freeform 14">
              <a:extLst>
                <a:ext uri="{FF2B5EF4-FFF2-40B4-BE49-F238E27FC236}">
                  <a16:creationId xmlns:a16="http://schemas.microsoft.com/office/drawing/2014/main" id="{CBF0AFC3-49AC-4859-41E6-99B7D887E509}"/>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1" name="Freeform 16">
              <a:extLst>
                <a:ext uri="{FF2B5EF4-FFF2-40B4-BE49-F238E27FC236}">
                  <a16:creationId xmlns:a16="http://schemas.microsoft.com/office/drawing/2014/main" id="{A9584A9C-E593-995F-BEF3-9BA643B3B99C}"/>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2" name="Freeform 17">
              <a:extLst>
                <a:ext uri="{FF2B5EF4-FFF2-40B4-BE49-F238E27FC236}">
                  <a16:creationId xmlns:a16="http://schemas.microsoft.com/office/drawing/2014/main" id="{9ABF9FD4-9EC0-B18C-1703-57603EE43395}"/>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3" name="Freeform 21">
              <a:extLst>
                <a:ext uri="{FF2B5EF4-FFF2-40B4-BE49-F238E27FC236}">
                  <a16:creationId xmlns:a16="http://schemas.microsoft.com/office/drawing/2014/main" id="{3006FB98-4614-8E65-BDB7-4ABC46F86D8A}"/>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4" name="Freeform 25">
              <a:extLst>
                <a:ext uri="{FF2B5EF4-FFF2-40B4-BE49-F238E27FC236}">
                  <a16:creationId xmlns:a16="http://schemas.microsoft.com/office/drawing/2014/main" id="{ADEF27A7-4A41-1CD1-2966-CC4B22BBBF0D}"/>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5" name="Freeform 29">
              <a:extLst>
                <a:ext uri="{FF2B5EF4-FFF2-40B4-BE49-F238E27FC236}">
                  <a16:creationId xmlns:a16="http://schemas.microsoft.com/office/drawing/2014/main" id="{352E4D2A-9859-3E6C-B672-45B1890E7644}"/>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6" name="Freeform 31">
              <a:extLst>
                <a:ext uri="{FF2B5EF4-FFF2-40B4-BE49-F238E27FC236}">
                  <a16:creationId xmlns:a16="http://schemas.microsoft.com/office/drawing/2014/main" id="{69FB932A-70B3-DDE9-2A45-D7233E0AC6BB}"/>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7" name="Freeform 32">
              <a:extLst>
                <a:ext uri="{FF2B5EF4-FFF2-40B4-BE49-F238E27FC236}">
                  <a16:creationId xmlns:a16="http://schemas.microsoft.com/office/drawing/2014/main" id="{81A25C00-74E0-0A5D-1B6F-A3BA18F01EF4}"/>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8" name="Freeform 33">
              <a:extLst>
                <a:ext uri="{FF2B5EF4-FFF2-40B4-BE49-F238E27FC236}">
                  <a16:creationId xmlns:a16="http://schemas.microsoft.com/office/drawing/2014/main" id="{AF7C227D-4849-8B09-14B2-1B5B19F19F14}"/>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9" name="Freeform 34">
              <a:extLst>
                <a:ext uri="{FF2B5EF4-FFF2-40B4-BE49-F238E27FC236}">
                  <a16:creationId xmlns:a16="http://schemas.microsoft.com/office/drawing/2014/main" id="{BEB72F39-DB42-7745-A1B5-4DDAFDF8C47B}"/>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0" name="Freeform 35">
              <a:extLst>
                <a:ext uri="{FF2B5EF4-FFF2-40B4-BE49-F238E27FC236}">
                  <a16:creationId xmlns:a16="http://schemas.microsoft.com/office/drawing/2014/main" id="{31176FBB-3E88-5B85-B3AA-003738DBBB87}"/>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1" name="Freeform 36">
              <a:extLst>
                <a:ext uri="{FF2B5EF4-FFF2-40B4-BE49-F238E27FC236}">
                  <a16:creationId xmlns:a16="http://schemas.microsoft.com/office/drawing/2014/main" id="{5E70B554-0EA2-DB2E-C339-630BFE7BB5B7}"/>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2" name="Freeform 37">
              <a:extLst>
                <a:ext uri="{FF2B5EF4-FFF2-40B4-BE49-F238E27FC236}">
                  <a16:creationId xmlns:a16="http://schemas.microsoft.com/office/drawing/2014/main" id="{52CF37B3-817A-F2FE-427F-8786F8E4A0FD}"/>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3" name="Freeform 38">
              <a:extLst>
                <a:ext uri="{FF2B5EF4-FFF2-40B4-BE49-F238E27FC236}">
                  <a16:creationId xmlns:a16="http://schemas.microsoft.com/office/drawing/2014/main" id="{9FDE06FB-F594-CA07-18B7-74BB01694526}"/>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4" name="Freeform 39">
              <a:extLst>
                <a:ext uri="{FF2B5EF4-FFF2-40B4-BE49-F238E27FC236}">
                  <a16:creationId xmlns:a16="http://schemas.microsoft.com/office/drawing/2014/main" id="{A6E63572-A398-D4E7-A1C9-251A89022915}"/>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5" name="Freeform 40">
              <a:extLst>
                <a:ext uri="{FF2B5EF4-FFF2-40B4-BE49-F238E27FC236}">
                  <a16:creationId xmlns:a16="http://schemas.microsoft.com/office/drawing/2014/main" id="{74999035-4967-C240-A98E-1E549DBA462E}"/>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6" name="Freeform 41">
              <a:extLst>
                <a:ext uri="{FF2B5EF4-FFF2-40B4-BE49-F238E27FC236}">
                  <a16:creationId xmlns:a16="http://schemas.microsoft.com/office/drawing/2014/main" id="{B0498BD8-0F82-65B3-3AF6-89367D95999D}"/>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7" name="Freeform 42">
              <a:extLst>
                <a:ext uri="{FF2B5EF4-FFF2-40B4-BE49-F238E27FC236}">
                  <a16:creationId xmlns:a16="http://schemas.microsoft.com/office/drawing/2014/main" id="{74E935AD-4D41-3ECF-41ED-F4867DD468C6}"/>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8" name="Freeform 44">
              <a:extLst>
                <a:ext uri="{FF2B5EF4-FFF2-40B4-BE49-F238E27FC236}">
                  <a16:creationId xmlns:a16="http://schemas.microsoft.com/office/drawing/2014/main" id="{8617919B-E5DC-00F6-D38E-9CCCD4F5EC59}"/>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9" name="Freeform 45">
              <a:extLst>
                <a:ext uri="{FF2B5EF4-FFF2-40B4-BE49-F238E27FC236}">
                  <a16:creationId xmlns:a16="http://schemas.microsoft.com/office/drawing/2014/main" id="{B2E0D53A-FCAA-3B78-C1C5-E83F9B847505}"/>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0" name="Freeform 46">
              <a:extLst>
                <a:ext uri="{FF2B5EF4-FFF2-40B4-BE49-F238E27FC236}">
                  <a16:creationId xmlns:a16="http://schemas.microsoft.com/office/drawing/2014/main" id="{9C236E82-3AFE-05C6-FB40-EE5B49549F7B}"/>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1" name="Freeform 47">
              <a:extLst>
                <a:ext uri="{FF2B5EF4-FFF2-40B4-BE49-F238E27FC236}">
                  <a16:creationId xmlns:a16="http://schemas.microsoft.com/office/drawing/2014/main" id="{653CB016-2C62-1DC4-0945-9F8BAEC5884D}"/>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2" name="Freeform 48">
              <a:extLst>
                <a:ext uri="{FF2B5EF4-FFF2-40B4-BE49-F238E27FC236}">
                  <a16:creationId xmlns:a16="http://schemas.microsoft.com/office/drawing/2014/main" id="{E1684C1D-D63F-7D52-3169-322BAD54C1FD}"/>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3" name="Freeform 49">
              <a:extLst>
                <a:ext uri="{FF2B5EF4-FFF2-40B4-BE49-F238E27FC236}">
                  <a16:creationId xmlns:a16="http://schemas.microsoft.com/office/drawing/2014/main" id="{988D863A-DD04-ED99-2AE6-CDD9A7787F84}"/>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4" name="Freeform 8">
              <a:extLst>
                <a:ext uri="{FF2B5EF4-FFF2-40B4-BE49-F238E27FC236}">
                  <a16:creationId xmlns:a16="http://schemas.microsoft.com/office/drawing/2014/main" id="{2E55BD8C-78DA-EA5D-84CC-8C4A31C80578}"/>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5" name="Freeform 106">
              <a:extLst>
                <a:ext uri="{FF2B5EF4-FFF2-40B4-BE49-F238E27FC236}">
                  <a16:creationId xmlns:a16="http://schemas.microsoft.com/office/drawing/2014/main" id="{F62CAAE4-EFB3-C382-A2D1-FE7A9482B784}"/>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grpSp>
    </p:spTree>
    <p:extLst>
      <p:ext uri="{BB962C8B-B14F-4D97-AF65-F5344CB8AC3E}">
        <p14:creationId xmlns:p14="http://schemas.microsoft.com/office/powerpoint/2010/main" val="12374628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 + picture ">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735DAE3-0E24-0A0A-A809-7253765BCEEF}"/>
              </a:ext>
              <a:ext uri="{C183D7F6-B498-43B3-948B-1728B52AA6E4}">
                <adec:decorative xmlns:adec="http://schemas.microsoft.com/office/drawing/2017/decorative" val="1"/>
              </a:ext>
            </a:extLst>
          </p:cNvPr>
          <p:cNvSpPr/>
          <p:nvPr userDrawn="1"/>
        </p:nvSpPr>
        <p:spPr>
          <a:xfrm>
            <a:off x="0" y="869272"/>
            <a:ext cx="9144000" cy="51164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10" name="Group 9">
            <a:extLst>
              <a:ext uri="{FF2B5EF4-FFF2-40B4-BE49-F238E27FC236}">
                <a16:creationId xmlns:a16="http://schemas.microsoft.com/office/drawing/2014/main" id="{D0903B4B-F1A6-94A7-078A-B4C68C246F88}"/>
              </a:ext>
              <a:ext uri="{C183D7F6-B498-43B3-948B-1728B52AA6E4}">
                <adec:decorative xmlns:adec="http://schemas.microsoft.com/office/drawing/2017/decorative" val="1"/>
              </a:ext>
            </a:extLst>
          </p:cNvPr>
          <p:cNvGrpSpPr/>
          <p:nvPr userDrawn="1"/>
        </p:nvGrpSpPr>
        <p:grpSpPr>
          <a:xfrm>
            <a:off x="7578892" y="-13857"/>
            <a:ext cx="1166166" cy="6859377"/>
            <a:chOff x="10105189" y="-13857"/>
            <a:chExt cx="1554888" cy="6859377"/>
          </a:xfrm>
        </p:grpSpPr>
        <p:sp>
          <p:nvSpPr>
            <p:cNvPr id="11" name="Freeform 43">
              <a:extLst>
                <a:ext uri="{FF2B5EF4-FFF2-40B4-BE49-F238E27FC236}">
                  <a16:creationId xmlns:a16="http://schemas.microsoft.com/office/drawing/2014/main" id="{AC98AFCA-7C91-7B19-CB80-F83504443295}"/>
                </a:ext>
              </a:extLst>
            </p:cNvPr>
            <p:cNvSpPr>
              <a:spLocks/>
            </p:cNvSpPr>
            <p:nvPr/>
          </p:nvSpPr>
          <p:spPr bwMode="auto">
            <a:xfrm rot="5400000">
              <a:off x="11484646" y="6343529"/>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12" name="Freeform 51">
              <a:extLst>
                <a:ext uri="{FF2B5EF4-FFF2-40B4-BE49-F238E27FC236}">
                  <a16:creationId xmlns:a16="http://schemas.microsoft.com/office/drawing/2014/main" id="{CB407C79-96ED-0BC2-46BF-3F886B79750A}"/>
                </a:ext>
              </a:extLst>
            </p:cNvPr>
            <p:cNvSpPr>
              <a:spLocks/>
            </p:cNvSpPr>
            <p:nvPr/>
          </p:nvSpPr>
          <p:spPr bwMode="auto">
            <a:xfrm rot="5400000">
              <a:off x="11457615" y="6497945"/>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13" name="Freeform 52">
              <a:extLst>
                <a:ext uri="{FF2B5EF4-FFF2-40B4-BE49-F238E27FC236}">
                  <a16:creationId xmlns:a16="http://schemas.microsoft.com/office/drawing/2014/main" id="{2462403D-89DE-67CB-A647-2BCD9B1F5216}"/>
                </a:ext>
              </a:extLst>
            </p:cNvPr>
            <p:cNvSpPr>
              <a:spLocks/>
            </p:cNvSpPr>
            <p:nvPr/>
          </p:nvSpPr>
          <p:spPr bwMode="auto">
            <a:xfrm rot="5400000">
              <a:off x="11454620" y="5945466"/>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14" name="Freeform 53">
              <a:extLst>
                <a:ext uri="{FF2B5EF4-FFF2-40B4-BE49-F238E27FC236}">
                  <a16:creationId xmlns:a16="http://schemas.microsoft.com/office/drawing/2014/main" id="{997116C1-F796-5F41-F35A-ADD7DC16E8DF}"/>
                </a:ext>
              </a:extLst>
            </p:cNvPr>
            <p:cNvSpPr>
              <a:spLocks/>
            </p:cNvSpPr>
            <p:nvPr/>
          </p:nvSpPr>
          <p:spPr bwMode="auto">
            <a:xfrm rot="5400000">
              <a:off x="11556696" y="670403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15" name="Freeform 54">
              <a:extLst>
                <a:ext uri="{FF2B5EF4-FFF2-40B4-BE49-F238E27FC236}">
                  <a16:creationId xmlns:a16="http://schemas.microsoft.com/office/drawing/2014/main" id="{71E7F9A0-168C-6426-C30D-3D623F4D1430}"/>
                </a:ext>
              </a:extLst>
            </p:cNvPr>
            <p:cNvSpPr>
              <a:spLocks/>
            </p:cNvSpPr>
            <p:nvPr/>
          </p:nvSpPr>
          <p:spPr bwMode="auto">
            <a:xfrm rot="5400000">
              <a:off x="11431548" y="6097142"/>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16" name="Freeform 78">
              <a:extLst>
                <a:ext uri="{FF2B5EF4-FFF2-40B4-BE49-F238E27FC236}">
                  <a16:creationId xmlns:a16="http://schemas.microsoft.com/office/drawing/2014/main" id="{6B4A3BAC-E54A-A3B6-487A-5702AC78CD6E}"/>
                </a:ext>
              </a:extLst>
            </p:cNvPr>
            <p:cNvSpPr>
              <a:spLocks/>
            </p:cNvSpPr>
            <p:nvPr/>
          </p:nvSpPr>
          <p:spPr bwMode="auto">
            <a:xfrm rot="5400000">
              <a:off x="11191926" y="6203957"/>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17" name="Freeform 79">
              <a:extLst>
                <a:ext uri="{FF2B5EF4-FFF2-40B4-BE49-F238E27FC236}">
                  <a16:creationId xmlns:a16="http://schemas.microsoft.com/office/drawing/2014/main" id="{7D2925F7-1816-0796-537B-B852C1D39A2F}"/>
                </a:ext>
              </a:extLst>
            </p:cNvPr>
            <p:cNvSpPr>
              <a:spLocks/>
            </p:cNvSpPr>
            <p:nvPr/>
          </p:nvSpPr>
          <p:spPr bwMode="auto">
            <a:xfrm rot="5400000">
              <a:off x="11204298" y="6435002"/>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18" name="Freeform 80">
              <a:extLst>
                <a:ext uri="{FF2B5EF4-FFF2-40B4-BE49-F238E27FC236}">
                  <a16:creationId xmlns:a16="http://schemas.microsoft.com/office/drawing/2014/main" id="{48ACB1E9-30D8-1021-C382-249D939F38A3}"/>
                </a:ext>
              </a:extLst>
            </p:cNvPr>
            <p:cNvSpPr>
              <a:spLocks/>
            </p:cNvSpPr>
            <p:nvPr/>
          </p:nvSpPr>
          <p:spPr bwMode="auto">
            <a:xfrm rot="5400000">
              <a:off x="11198957" y="6672797"/>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19" name="Freeform 84">
              <a:extLst>
                <a:ext uri="{FF2B5EF4-FFF2-40B4-BE49-F238E27FC236}">
                  <a16:creationId xmlns:a16="http://schemas.microsoft.com/office/drawing/2014/main" id="{85C35004-429A-4A73-0645-9E554094035C}"/>
                </a:ext>
              </a:extLst>
            </p:cNvPr>
            <p:cNvSpPr>
              <a:spLocks/>
            </p:cNvSpPr>
            <p:nvPr/>
          </p:nvSpPr>
          <p:spPr bwMode="auto">
            <a:xfrm rot="5400000">
              <a:off x="11173416" y="5999371"/>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20" name="Freeform 106">
              <a:extLst>
                <a:ext uri="{FF2B5EF4-FFF2-40B4-BE49-F238E27FC236}">
                  <a16:creationId xmlns:a16="http://schemas.microsoft.com/office/drawing/2014/main" id="{9ACC5F1B-742F-8016-2904-34B43E0AAF25}"/>
                </a:ext>
              </a:extLst>
            </p:cNvPr>
            <p:cNvSpPr>
              <a:spLocks/>
            </p:cNvSpPr>
            <p:nvPr/>
          </p:nvSpPr>
          <p:spPr bwMode="auto">
            <a:xfrm rot="5400000">
              <a:off x="10919084" y="613174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21" name="Freeform 108">
              <a:extLst>
                <a:ext uri="{FF2B5EF4-FFF2-40B4-BE49-F238E27FC236}">
                  <a16:creationId xmlns:a16="http://schemas.microsoft.com/office/drawing/2014/main" id="{B2BDA3AD-3D6E-8507-FFED-D3C2ECD16D14}"/>
                </a:ext>
              </a:extLst>
            </p:cNvPr>
            <p:cNvSpPr>
              <a:spLocks/>
            </p:cNvSpPr>
            <p:nvPr/>
          </p:nvSpPr>
          <p:spPr bwMode="auto">
            <a:xfrm rot="5400000">
              <a:off x="10916755" y="6681825"/>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22" name="Freeform 112">
              <a:extLst>
                <a:ext uri="{FF2B5EF4-FFF2-40B4-BE49-F238E27FC236}">
                  <a16:creationId xmlns:a16="http://schemas.microsoft.com/office/drawing/2014/main" id="{420B721A-01AB-EA84-32C3-29E13F3A8269}"/>
                </a:ext>
              </a:extLst>
            </p:cNvPr>
            <p:cNvSpPr>
              <a:spLocks/>
            </p:cNvSpPr>
            <p:nvPr/>
          </p:nvSpPr>
          <p:spPr bwMode="auto">
            <a:xfrm rot="5400000">
              <a:off x="10907510" y="6392991"/>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23" name="Freeform 130">
              <a:extLst>
                <a:ext uri="{FF2B5EF4-FFF2-40B4-BE49-F238E27FC236}">
                  <a16:creationId xmlns:a16="http://schemas.microsoft.com/office/drawing/2014/main" id="{DB8DCF08-DF2E-9211-37CE-C6A335A50DA5}"/>
                </a:ext>
              </a:extLst>
            </p:cNvPr>
            <p:cNvSpPr>
              <a:spLocks/>
            </p:cNvSpPr>
            <p:nvPr/>
          </p:nvSpPr>
          <p:spPr bwMode="auto">
            <a:xfrm rot="5400000">
              <a:off x="10651885" y="6069097"/>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24" name="Freeform 131">
              <a:extLst>
                <a:ext uri="{FF2B5EF4-FFF2-40B4-BE49-F238E27FC236}">
                  <a16:creationId xmlns:a16="http://schemas.microsoft.com/office/drawing/2014/main" id="{4C9BE349-ECC5-C8F9-A180-88327C426A86}"/>
                </a:ext>
              </a:extLst>
            </p:cNvPr>
            <p:cNvSpPr>
              <a:spLocks/>
            </p:cNvSpPr>
            <p:nvPr/>
          </p:nvSpPr>
          <p:spPr bwMode="auto">
            <a:xfrm rot="5400000">
              <a:off x="10665559" y="6540784"/>
              <a:ext cx="117860" cy="87315"/>
            </a:xfrm>
            <a:custGeom>
              <a:avLst/>
              <a:gdLst>
                <a:gd name="T0" fmla="*/ 15 w 36"/>
                <a:gd name="T1" fmla="*/ 0 h 29"/>
                <a:gd name="T2" fmla="*/ 25 w 36"/>
                <a:gd name="T3" fmla="*/ 15 h 29"/>
                <a:gd name="T4" fmla="*/ 13 w 36"/>
                <a:gd name="T5" fmla="*/ 21 h 29"/>
                <a:gd name="T6" fmla="*/ 15 w 36"/>
                <a:gd name="T7" fmla="*/ 0 h 29"/>
              </a:gdLst>
              <a:ahLst/>
              <a:cxnLst>
                <a:cxn ang="0">
                  <a:pos x="T0" y="T1"/>
                </a:cxn>
                <a:cxn ang="0">
                  <a:pos x="T2" y="T3"/>
                </a:cxn>
                <a:cxn ang="0">
                  <a:pos x="T4" y="T5"/>
                </a:cxn>
                <a:cxn ang="0">
                  <a:pos x="T6" y="T7"/>
                </a:cxn>
              </a:cxnLst>
              <a:rect l="0" t="0" r="r" b="b"/>
              <a:pathLst>
                <a:path w="36" h="29">
                  <a:moveTo>
                    <a:pt x="15" y="0"/>
                  </a:moveTo>
                  <a:cubicBezTo>
                    <a:pt x="21" y="0"/>
                    <a:pt x="36" y="13"/>
                    <a:pt x="25" y="15"/>
                  </a:cubicBezTo>
                  <a:cubicBezTo>
                    <a:pt x="20" y="19"/>
                    <a:pt x="20" y="22"/>
                    <a:pt x="13" y="21"/>
                  </a:cubicBezTo>
                  <a:cubicBezTo>
                    <a:pt x="0" y="29"/>
                    <a:pt x="0" y="0"/>
                    <a:pt x="1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25" name="Freeform 135">
              <a:extLst>
                <a:ext uri="{FF2B5EF4-FFF2-40B4-BE49-F238E27FC236}">
                  <a16:creationId xmlns:a16="http://schemas.microsoft.com/office/drawing/2014/main" id="{C2584340-9504-3A74-8DE7-DAB89AF9D355}"/>
                </a:ext>
              </a:extLst>
            </p:cNvPr>
            <p:cNvSpPr>
              <a:spLocks/>
            </p:cNvSpPr>
            <p:nvPr/>
          </p:nvSpPr>
          <p:spPr bwMode="auto">
            <a:xfrm rot="5400000">
              <a:off x="10652898" y="6311126"/>
              <a:ext cx="128495" cy="84051"/>
            </a:xfrm>
            <a:custGeom>
              <a:avLst/>
              <a:gdLst>
                <a:gd name="T0" fmla="*/ 21 w 39"/>
                <a:gd name="T1" fmla="*/ 0 h 28"/>
                <a:gd name="T2" fmla="*/ 6 w 39"/>
                <a:gd name="T3" fmla="*/ 20 h 28"/>
                <a:gd name="T4" fmla="*/ 21 w 39"/>
                <a:gd name="T5" fmla="*/ 0 h 28"/>
              </a:gdLst>
              <a:ahLst/>
              <a:cxnLst>
                <a:cxn ang="0">
                  <a:pos x="T0" y="T1"/>
                </a:cxn>
                <a:cxn ang="0">
                  <a:pos x="T2" y="T3"/>
                </a:cxn>
                <a:cxn ang="0">
                  <a:pos x="T4" y="T5"/>
                </a:cxn>
              </a:cxnLst>
              <a:rect l="0" t="0" r="r" b="b"/>
              <a:pathLst>
                <a:path w="39" h="28">
                  <a:moveTo>
                    <a:pt x="21" y="0"/>
                  </a:moveTo>
                  <a:cubicBezTo>
                    <a:pt x="39" y="12"/>
                    <a:pt x="22" y="28"/>
                    <a:pt x="6" y="20"/>
                  </a:cubicBezTo>
                  <a:cubicBezTo>
                    <a:pt x="0" y="7"/>
                    <a:pt x="7" y="0"/>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26" name="Freeform 141">
              <a:extLst>
                <a:ext uri="{FF2B5EF4-FFF2-40B4-BE49-F238E27FC236}">
                  <a16:creationId xmlns:a16="http://schemas.microsoft.com/office/drawing/2014/main" id="{ACB31481-346C-7D4E-2B9E-2BB08261F3B4}"/>
                </a:ext>
              </a:extLst>
            </p:cNvPr>
            <p:cNvSpPr>
              <a:spLocks/>
            </p:cNvSpPr>
            <p:nvPr/>
          </p:nvSpPr>
          <p:spPr bwMode="auto">
            <a:xfrm rot="5400000">
              <a:off x="10626608" y="6667071"/>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27" name="Freeform 15">
              <a:extLst>
                <a:ext uri="{FF2B5EF4-FFF2-40B4-BE49-F238E27FC236}">
                  <a16:creationId xmlns:a16="http://schemas.microsoft.com/office/drawing/2014/main" id="{9A7A6595-5BA0-C1DC-5336-02D992CADF91}"/>
                </a:ext>
              </a:extLst>
            </p:cNvPr>
            <p:cNvSpPr>
              <a:spLocks/>
            </p:cNvSpPr>
            <p:nvPr/>
          </p:nvSpPr>
          <p:spPr bwMode="auto">
            <a:xfrm rot="5400000">
              <a:off x="10462341" y="6394037"/>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28" name="Freeform 18">
              <a:extLst>
                <a:ext uri="{FF2B5EF4-FFF2-40B4-BE49-F238E27FC236}">
                  <a16:creationId xmlns:a16="http://schemas.microsoft.com/office/drawing/2014/main" id="{AC191D5F-6C04-342D-5436-CBFEF0684940}"/>
                </a:ext>
              </a:extLst>
            </p:cNvPr>
            <p:cNvSpPr>
              <a:spLocks/>
            </p:cNvSpPr>
            <p:nvPr/>
          </p:nvSpPr>
          <p:spPr bwMode="auto">
            <a:xfrm rot="5400000">
              <a:off x="10441934" y="6124863"/>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29" name="Freeform 23">
              <a:extLst>
                <a:ext uri="{FF2B5EF4-FFF2-40B4-BE49-F238E27FC236}">
                  <a16:creationId xmlns:a16="http://schemas.microsoft.com/office/drawing/2014/main" id="{5A48FF74-766E-1D48-BE27-37C5A45DA0F1}"/>
                </a:ext>
              </a:extLst>
            </p:cNvPr>
            <p:cNvSpPr>
              <a:spLocks/>
            </p:cNvSpPr>
            <p:nvPr/>
          </p:nvSpPr>
          <p:spPr bwMode="auto">
            <a:xfrm rot="5400000">
              <a:off x="10423462" y="6639005"/>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30" name="Freeform 43">
              <a:extLst>
                <a:ext uri="{FF2B5EF4-FFF2-40B4-BE49-F238E27FC236}">
                  <a16:creationId xmlns:a16="http://schemas.microsoft.com/office/drawing/2014/main" id="{EC2C900A-ECB1-058A-4CF7-E309C3608ADA}"/>
                </a:ext>
              </a:extLst>
            </p:cNvPr>
            <p:cNvSpPr>
              <a:spLocks/>
            </p:cNvSpPr>
            <p:nvPr/>
          </p:nvSpPr>
          <p:spPr bwMode="auto">
            <a:xfrm rot="5400000">
              <a:off x="10177488" y="6588213"/>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31" name="Freeform 51">
              <a:extLst>
                <a:ext uri="{FF2B5EF4-FFF2-40B4-BE49-F238E27FC236}">
                  <a16:creationId xmlns:a16="http://schemas.microsoft.com/office/drawing/2014/main" id="{9B333AF5-0804-0D5E-DC7F-49E62B28E3FA}"/>
                </a:ext>
              </a:extLst>
            </p:cNvPr>
            <p:cNvSpPr>
              <a:spLocks/>
            </p:cNvSpPr>
            <p:nvPr/>
          </p:nvSpPr>
          <p:spPr bwMode="auto">
            <a:xfrm rot="5400000">
              <a:off x="10150457" y="6742629"/>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32" name="Freeform 52">
              <a:extLst>
                <a:ext uri="{FF2B5EF4-FFF2-40B4-BE49-F238E27FC236}">
                  <a16:creationId xmlns:a16="http://schemas.microsoft.com/office/drawing/2014/main" id="{C8BCCE8A-08C8-0951-210F-F1E3004DBF3B}"/>
                </a:ext>
              </a:extLst>
            </p:cNvPr>
            <p:cNvSpPr>
              <a:spLocks/>
            </p:cNvSpPr>
            <p:nvPr/>
          </p:nvSpPr>
          <p:spPr bwMode="auto">
            <a:xfrm rot="5400000">
              <a:off x="10147462" y="6178198"/>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33" name="Freeform 54">
              <a:extLst>
                <a:ext uri="{FF2B5EF4-FFF2-40B4-BE49-F238E27FC236}">
                  <a16:creationId xmlns:a16="http://schemas.microsoft.com/office/drawing/2014/main" id="{0447D30B-CDC3-A4A4-19A0-4203E4E79B80}"/>
                </a:ext>
              </a:extLst>
            </p:cNvPr>
            <p:cNvSpPr>
              <a:spLocks/>
            </p:cNvSpPr>
            <p:nvPr/>
          </p:nvSpPr>
          <p:spPr bwMode="auto">
            <a:xfrm rot="5400000">
              <a:off x="10124390" y="6341826"/>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34" name="Freeform 59">
              <a:extLst>
                <a:ext uri="{FF2B5EF4-FFF2-40B4-BE49-F238E27FC236}">
                  <a16:creationId xmlns:a16="http://schemas.microsoft.com/office/drawing/2014/main" id="{E1CEE16B-E9B2-FC7B-9DE4-D846EF2BF7C4}"/>
                </a:ext>
              </a:extLst>
            </p:cNvPr>
            <p:cNvSpPr>
              <a:spLocks/>
            </p:cNvSpPr>
            <p:nvPr/>
          </p:nvSpPr>
          <p:spPr bwMode="auto">
            <a:xfrm rot="5400000">
              <a:off x="10175095" y="5993860"/>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35" name="Freeform 43">
              <a:extLst>
                <a:ext uri="{FF2B5EF4-FFF2-40B4-BE49-F238E27FC236}">
                  <a16:creationId xmlns:a16="http://schemas.microsoft.com/office/drawing/2014/main" id="{5F1288FF-642E-5CAD-945F-1DADD069BB22}"/>
                </a:ext>
              </a:extLst>
            </p:cNvPr>
            <p:cNvSpPr>
              <a:spLocks/>
            </p:cNvSpPr>
            <p:nvPr/>
          </p:nvSpPr>
          <p:spPr bwMode="auto">
            <a:xfrm rot="5400000">
              <a:off x="11497414" y="470376"/>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36" name="Freeform 51">
              <a:extLst>
                <a:ext uri="{FF2B5EF4-FFF2-40B4-BE49-F238E27FC236}">
                  <a16:creationId xmlns:a16="http://schemas.microsoft.com/office/drawing/2014/main" id="{6694FBEA-0303-B7AF-2759-3036553F0B00}"/>
                </a:ext>
              </a:extLst>
            </p:cNvPr>
            <p:cNvSpPr>
              <a:spLocks/>
            </p:cNvSpPr>
            <p:nvPr/>
          </p:nvSpPr>
          <p:spPr bwMode="auto">
            <a:xfrm rot="5400000">
              <a:off x="11503840" y="667329"/>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37" name="Freeform 52">
              <a:extLst>
                <a:ext uri="{FF2B5EF4-FFF2-40B4-BE49-F238E27FC236}">
                  <a16:creationId xmlns:a16="http://schemas.microsoft.com/office/drawing/2014/main" id="{03D1DD93-B546-2562-E146-1E9BC0B9658F}"/>
                </a:ext>
              </a:extLst>
            </p:cNvPr>
            <p:cNvSpPr>
              <a:spLocks/>
            </p:cNvSpPr>
            <p:nvPr/>
          </p:nvSpPr>
          <p:spPr bwMode="auto">
            <a:xfrm rot="5400000">
              <a:off x="11467388" y="60361"/>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38" name="Freeform 53">
              <a:extLst>
                <a:ext uri="{FF2B5EF4-FFF2-40B4-BE49-F238E27FC236}">
                  <a16:creationId xmlns:a16="http://schemas.microsoft.com/office/drawing/2014/main" id="{6AF8539D-3307-9A46-AE40-91D4184624DB}"/>
                </a:ext>
              </a:extLst>
            </p:cNvPr>
            <p:cNvSpPr>
              <a:spLocks/>
            </p:cNvSpPr>
            <p:nvPr/>
          </p:nvSpPr>
          <p:spPr bwMode="auto">
            <a:xfrm rot="5400000">
              <a:off x="11458469" y="863565"/>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39" name="Freeform 54">
              <a:extLst>
                <a:ext uri="{FF2B5EF4-FFF2-40B4-BE49-F238E27FC236}">
                  <a16:creationId xmlns:a16="http://schemas.microsoft.com/office/drawing/2014/main" id="{9FDCABBD-3038-BAE5-2FC0-551D2A8E2085}"/>
                </a:ext>
              </a:extLst>
            </p:cNvPr>
            <p:cNvSpPr>
              <a:spLocks/>
            </p:cNvSpPr>
            <p:nvPr/>
          </p:nvSpPr>
          <p:spPr bwMode="auto">
            <a:xfrm rot="5400000">
              <a:off x="11444316" y="223989"/>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40" name="Freeform 78">
              <a:extLst>
                <a:ext uri="{FF2B5EF4-FFF2-40B4-BE49-F238E27FC236}">
                  <a16:creationId xmlns:a16="http://schemas.microsoft.com/office/drawing/2014/main" id="{574CD38C-2BE8-C7A6-2C4C-CD9C08B4DDFB}"/>
                </a:ext>
              </a:extLst>
            </p:cNvPr>
            <p:cNvSpPr>
              <a:spLocks/>
            </p:cNvSpPr>
            <p:nvPr/>
          </p:nvSpPr>
          <p:spPr bwMode="auto">
            <a:xfrm rot="5400000">
              <a:off x="11178114" y="330804"/>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41" name="Freeform 79">
              <a:extLst>
                <a:ext uri="{FF2B5EF4-FFF2-40B4-BE49-F238E27FC236}">
                  <a16:creationId xmlns:a16="http://schemas.microsoft.com/office/drawing/2014/main" id="{2023FBCB-E9D7-79A1-BDDA-F5113E189AF6}"/>
                </a:ext>
              </a:extLst>
            </p:cNvPr>
            <p:cNvSpPr>
              <a:spLocks/>
            </p:cNvSpPr>
            <p:nvPr/>
          </p:nvSpPr>
          <p:spPr bwMode="auto">
            <a:xfrm rot="5400000">
              <a:off x="11190486" y="561849"/>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42" name="Freeform 80">
              <a:extLst>
                <a:ext uri="{FF2B5EF4-FFF2-40B4-BE49-F238E27FC236}">
                  <a16:creationId xmlns:a16="http://schemas.microsoft.com/office/drawing/2014/main" id="{34590977-8506-92F9-ED59-F986B61CC343}"/>
                </a:ext>
              </a:extLst>
            </p:cNvPr>
            <p:cNvSpPr>
              <a:spLocks/>
            </p:cNvSpPr>
            <p:nvPr/>
          </p:nvSpPr>
          <p:spPr bwMode="auto">
            <a:xfrm rot="5400000">
              <a:off x="11185145" y="721953"/>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43" name="Freeform 84">
              <a:extLst>
                <a:ext uri="{FF2B5EF4-FFF2-40B4-BE49-F238E27FC236}">
                  <a16:creationId xmlns:a16="http://schemas.microsoft.com/office/drawing/2014/main" id="{79FEECE8-DEB8-08F4-8101-D3E62696D131}"/>
                </a:ext>
              </a:extLst>
            </p:cNvPr>
            <p:cNvSpPr>
              <a:spLocks/>
            </p:cNvSpPr>
            <p:nvPr/>
          </p:nvSpPr>
          <p:spPr bwMode="auto">
            <a:xfrm rot="5400000">
              <a:off x="11159604" y="126218"/>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44" name="Freeform 106">
              <a:extLst>
                <a:ext uri="{FF2B5EF4-FFF2-40B4-BE49-F238E27FC236}">
                  <a16:creationId xmlns:a16="http://schemas.microsoft.com/office/drawing/2014/main" id="{D3DDE981-C209-EA51-C6FB-3A73D49DDE83}"/>
                </a:ext>
              </a:extLst>
            </p:cNvPr>
            <p:cNvSpPr>
              <a:spLocks/>
            </p:cNvSpPr>
            <p:nvPr/>
          </p:nvSpPr>
          <p:spPr bwMode="auto">
            <a:xfrm rot="5400000">
              <a:off x="10905272" y="240659"/>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45" name="Freeform 108">
              <a:extLst>
                <a:ext uri="{FF2B5EF4-FFF2-40B4-BE49-F238E27FC236}">
                  <a16:creationId xmlns:a16="http://schemas.microsoft.com/office/drawing/2014/main" id="{86D1D9D1-2683-EF0A-DD8C-B670E7D7BE7C}"/>
                </a:ext>
              </a:extLst>
            </p:cNvPr>
            <p:cNvSpPr>
              <a:spLocks/>
            </p:cNvSpPr>
            <p:nvPr/>
          </p:nvSpPr>
          <p:spPr bwMode="auto">
            <a:xfrm rot="5400000">
              <a:off x="10902943" y="808672"/>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46" name="Freeform 110">
              <a:extLst>
                <a:ext uri="{FF2B5EF4-FFF2-40B4-BE49-F238E27FC236}">
                  <a16:creationId xmlns:a16="http://schemas.microsoft.com/office/drawing/2014/main" id="{0A6607D4-5BC5-9DE5-14BC-0CA5F64158EC}"/>
                </a:ext>
              </a:extLst>
            </p:cNvPr>
            <p:cNvSpPr>
              <a:spLocks/>
            </p:cNvSpPr>
            <p:nvPr/>
          </p:nvSpPr>
          <p:spPr bwMode="auto">
            <a:xfrm rot="5400000">
              <a:off x="10882996" y="-7175"/>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47" name="Freeform 112">
              <a:extLst>
                <a:ext uri="{FF2B5EF4-FFF2-40B4-BE49-F238E27FC236}">
                  <a16:creationId xmlns:a16="http://schemas.microsoft.com/office/drawing/2014/main" id="{3E4F1E44-D528-0977-318B-FA999140A053}"/>
                </a:ext>
              </a:extLst>
            </p:cNvPr>
            <p:cNvSpPr>
              <a:spLocks/>
            </p:cNvSpPr>
            <p:nvPr/>
          </p:nvSpPr>
          <p:spPr bwMode="auto">
            <a:xfrm rot="5400000">
              <a:off x="10893698" y="519838"/>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48" name="Freeform 130">
              <a:extLst>
                <a:ext uri="{FF2B5EF4-FFF2-40B4-BE49-F238E27FC236}">
                  <a16:creationId xmlns:a16="http://schemas.microsoft.com/office/drawing/2014/main" id="{2B8A12D4-E8DF-3963-622D-0A5314FC2D9B}"/>
                </a:ext>
              </a:extLst>
            </p:cNvPr>
            <p:cNvSpPr>
              <a:spLocks/>
            </p:cNvSpPr>
            <p:nvPr/>
          </p:nvSpPr>
          <p:spPr bwMode="auto">
            <a:xfrm rot="5400000">
              <a:off x="10637929" y="112644"/>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49" name="Freeform 131">
              <a:extLst>
                <a:ext uri="{FF2B5EF4-FFF2-40B4-BE49-F238E27FC236}">
                  <a16:creationId xmlns:a16="http://schemas.microsoft.com/office/drawing/2014/main" id="{CE32AB4C-8495-DC06-6FBE-99D5102E1C1D}"/>
                </a:ext>
              </a:extLst>
            </p:cNvPr>
            <p:cNvSpPr>
              <a:spLocks/>
            </p:cNvSpPr>
            <p:nvPr/>
          </p:nvSpPr>
          <p:spPr bwMode="auto">
            <a:xfrm rot="5400000">
              <a:off x="10651747" y="667631"/>
              <a:ext cx="117860" cy="87315"/>
            </a:xfrm>
            <a:custGeom>
              <a:avLst/>
              <a:gdLst>
                <a:gd name="T0" fmla="*/ 15 w 36"/>
                <a:gd name="T1" fmla="*/ 0 h 29"/>
                <a:gd name="T2" fmla="*/ 25 w 36"/>
                <a:gd name="T3" fmla="*/ 15 h 29"/>
                <a:gd name="T4" fmla="*/ 13 w 36"/>
                <a:gd name="T5" fmla="*/ 21 h 29"/>
                <a:gd name="T6" fmla="*/ 15 w 36"/>
                <a:gd name="T7" fmla="*/ 0 h 29"/>
              </a:gdLst>
              <a:ahLst/>
              <a:cxnLst>
                <a:cxn ang="0">
                  <a:pos x="T0" y="T1"/>
                </a:cxn>
                <a:cxn ang="0">
                  <a:pos x="T2" y="T3"/>
                </a:cxn>
                <a:cxn ang="0">
                  <a:pos x="T4" y="T5"/>
                </a:cxn>
                <a:cxn ang="0">
                  <a:pos x="T6" y="T7"/>
                </a:cxn>
              </a:cxnLst>
              <a:rect l="0" t="0" r="r" b="b"/>
              <a:pathLst>
                <a:path w="36" h="29">
                  <a:moveTo>
                    <a:pt x="15" y="0"/>
                  </a:moveTo>
                  <a:cubicBezTo>
                    <a:pt x="21" y="0"/>
                    <a:pt x="36" y="13"/>
                    <a:pt x="25" y="15"/>
                  </a:cubicBezTo>
                  <a:cubicBezTo>
                    <a:pt x="20" y="19"/>
                    <a:pt x="20" y="22"/>
                    <a:pt x="13" y="21"/>
                  </a:cubicBezTo>
                  <a:cubicBezTo>
                    <a:pt x="0" y="29"/>
                    <a:pt x="0" y="0"/>
                    <a:pt x="1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50" name="Freeform 135">
              <a:extLst>
                <a:ext uri="{FF2B5EF4-FFF2-40B4-BE49-F238E27FC236}">
                  <a16:creationId xmlns:a16="http://schemas.microsoft.com/office/drawing/2014/main" id="{FC06C8A4-44E2-FCC8-982E-CA47575E721E}"/>
                </a:ext>
              </a:extLst>
            </p:cNvPr>
            <p:cNvSpPr>
              <a:spLocks/>
            </p:cNvSpPr>
            <p:nvPr/>
          </p:nvSpPr>
          <p:spPr bwMode="auto">
            <a:xfrm rot="5400000">
              <a:off x="10639086" y="437973"/>
              <a:ext cx="128495" cy="84051"/>
            </a:xfrm>
            <a:custGeom>
              <a:avLst/>
              <a:gdLst>
                <a:gd name="T0" fmla="*/ 21 w 39"/>
                <a:gd name="T1" fmla="*/ 0 h 28"/>
                <a:gd name="T2" fmla="*/ 6 w 39"/>
                <a:gd name="T3" fmla="*/ 20 h 28"/>
                <a:gd name="T4" fmla="*/ 21 w 39"/>
                <a:gd name="T5" fmla="*/ 0 h 28"/>
              </a:gdLst>
              <a:ahLst/>
              <a:cxnLst>
                <a:cxn ang="0">
                  <a:pos x="T0" y="T1"/>
                </a:cxn>
                <a:cxn ang="0">
                  <a:pos x="T2" y="T3"/>
                </a:cxn>
                <a:cxn ang="0">
                  <a:pos x="T4" y="T5"/>
                </a:cxn>
              </a:cxnLst>
              <a:rect l="0" t="0" r="r" b="b"/>
              <a:pathLst>
                <a:path w="39" h="28">
                  <a:moveTo>
                    <a:pt x="21" y="0"/>
                  </a:moveTo>
                  <a:cubicBezTo>
                    <a:pt x="39" y="12"/>
                    <a:pt x="22" y="28"/>
                    <a:pt x="6" y="20"/>
                  </a:cubicBezTo>
                  <a:cubicBezTo>
                    <a:pt x="0" y="7"/>
                    <a:pt x="7" y="0"/>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51" name="Freeform 141">
              <a:extLst>
                <a:ext uri="{FF2B5EF4-FFF2-40B4-BE49-F238E27FC236}">
                  <a16:creationId xmlns:a16="http://schemas.microsoft.com/office/drawing/2014/main" id="{9FC51A95-1451-D91A-33C2-69EDF465D857}"/>
                </a:ext>
              </a:extLst>
            </p:cNvPr>
            <p:cNvSpPr>
              <a:spLocks/>
            </p:cNvSpPr>
            <p:nvPr/>
          </p:nvSpPr>
          <p:spPr bwMode="auto">
            <a:xfrm rot="5400000">
              <a:off x="10587436" y="840570"/>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52" name="Freeform 10">
              <a:extLst>
                <a:ext uri="{FF2B5EF4-FFF2-40B4-BE49-F238E27FC236}">
                  <a16:creationId xmlns:a16="http://schemas.microsoft.com/office/drawing/2014/main" id="{EC10FEDF-5C0F-8E0F-A223-71045552FB9F}"/>
                </a:ext>
              </a:extLst>
            </p:cNvPr>
            <p:cNvSpPr>
              <a:spLocks/>
            </p:cNvSpPr>
            <p:nvPr/>
          </p:nvSpPr>
          <p:spPr bwMode="auto">
            <a:xfrm rot="5400000">
              <a:off x="10424494" y="51581"/>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53" name="Freeform 15">
              <a:extLst>
                <a:ext uri="{FF2B5EF4-FFF2-40B4-BE49-F238E27FC236}">
                  <a16:creationId xmlns:a16="http://schemas.microsoft.com/office/drawing/2014/main" id="{85F94D8E-5F9B-8C01-8A09-2B12B61207D7}"/>
                </a:ext>
              </a:extLst>
            </p:cNvPr>
            <p:cNvSpPr>
              <a:spLocks/>
            </p:cNvSpPr>
            <p:nvPr/>
          </p:nvSpPr>
          <p:spPr bwMode="auto">
            <a:xfrm rot="5400000">
              <a:off x="10428424" y="565778"/>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54" name="Freeform 18">
              <a:extLst>
                <a:ext uri="{FF2B5EF4-FFF2-40B4-BE49-F238E27FC236}">
                  <a16:creationId xmlns:a16="http://schemas.microsoft.com/office/drawing/2014/main" id="{8081BAA2-81DE-18DC-ACD8-68C366FD1E81}"/>
                </a:ext>
              </a:extLst>
            </p:cNvPr>
            <p:cNvSpPr>
              <a:spLocks/>
            </p:cNvSpPr>
            <p:nvPr/>
          </p:nvSpPr>
          <p:spPr bwMode="auto">
            <a:xfrm rot="5400000">
              <a:off x="10431838" y="309035"/>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55" name="Freeform 22">
              <a:extLst>
                <a:ext uri="{FF2B5EF4-FFF2-40B4-BE49-F238E27FC236}">
                  <a16:creationId xmlns:a16="http://schemas.microsoft.com/office/drawing/2014/main" id="{54C829E6-8192-9A22-C0F4-ABB0EEBA1E22}"/>
                </a:ext>
              </a:extLst>
            </p:cNvPr>
            <p:cNvSpPr>
              <a:spLocks/>
            </p:cNvSpPr>
            <p:nvPr/>
          </p:nvSpPr>
          <p:spPr bwMode="auto">
            <a:xfrm rot="5400000">
              <a:off x="11163668" y="855426"/>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56" name="Freeform 23">
              <a:extLst>
                <a:ext uri="{FF2B5EF4-FFF2-40B4-BE49-F238E27FC236}">
                  <a16:creationId xmlns:a16="http://schemas.microsoft.com/office/drawing/2014/main" id="{5469357B-00F6-6DEE-B1DA-3CC6A6C93415}"/>
                </a:ext>
              </a:extLst>
            </p:cNvPr>
            <p:cNvSpPr>
              <a:spLocks/>
            </p:cNvSpPr>
            <p:nvPr/>
          </p:nvSpPr>
          <p:spPr bwMode="auto">
            <a:xfrm rot="5400000">
              <a:off x="10389545" y="810746"/>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57" name="Freeform 30">
              <a:extLst>
                <a:ext uri="{FF2B5EF4-FFF2-40B4-BE49-F238E27FC236}">
                  <a16:creationId xmlns:a16="http://schemas.microsoft.com/office/drawing/2014/main" id="{00D2E361-A546-79DE-7792-E9CC2E138B56}"/>
                </a:ext>
              </a:extLst>
            </p:cNvPr>
            <p:cNvSpPr>
              <a:spLocks/>
            </p:cNvSpPr>
            <p:nvPr/>
          </p:nvSpPr>
          <p:spPr bwMode="auto">
            <a:xfrm rot="5400000">
              <a:off x="10429579" y="1052065"/>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58" name="Freeform 43">
              <a:extLst>
                <a:ext uri="{FF2B5EF4-FFF2-40B4-BE49-F238E27FC236}">
                  <a16:creationId xmlns:a16="http://schemas.microsoft.com/office/drawing/2014/main" id="{44A97E25-2EF9-F7C9-8FA6-8DEC12AB6033}"/>
                </a:ext>
              </a:extLst>
            </p:cNvPr>
            <p:cNvSpPr>
              <a:spLocks/>
            </p:cNvSpPr>
            <p:nvPr/>
          </p:nvSpPr>
          <p:spPr bwMode="auto">
            <a:xfrm rot="5400000">
              <a:off x="10143571" y="75995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59" name="Freeform 51">
              <a:extLst>
                <a:ext uri="{FF2B5EF4-FFF2-40B4-BE49-F238E27FC236}">
                  <a16:creationId xmlns:a16="http://schemas.microsoft.com/office/drawing/2014/main" id="{F63B6B5D-7799-E33D-309E-DB26C44F40E4}"/>
                </a:ext>
              </a:extLst>
            </p:cNvPr>
            <p:cNvSpPr>
              <a:spLocks/>
            </p:cNvSpPr>
            <p:nvPr/>
          </p:nvSpPr>
          <p:spPr bwMode="auto">
            <a:xfrm rot="5400000">
              <a:off x="10116540" y="91437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60" name="Freeform 52">
              <a:extLst>
                <a:ext uri="{FF2B5EF4-FFF2-40B4-BE49-F238E27FC236}">
                  <a16:creationId xmlns:a16="http://schemas.microsoft.com/office/drawing/2014/main" id="{032A3A46-63F7-56B9-F11F-72C7BF7AE645}"/>
                </a:ext>
              </a:extLst>
            </p:cNvPr>
            <p:cNvSpPr>
              <a:spLocks/>
            </p:cNvSpPr>
            <p:nvPr/>
          </p:nvSpPr>
          <p:spPr bwMode="auto">
            <a:xfrm rot="5400000">
              <a:off x="10113545" y="34993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61" name="Freeform 54">
              <a:extLst>
                <a:ext uri="{FF2B5EF4-FFF2-40B4-BE49-F238E27FC236}">
                  <a16:creationId xmlns:a16="http://schemas.microsoft.com/office/drawing/2014/main" id="{7E7331E6-754B-7B85-A4B8-69AF5658AF29}"/>
                </a:ext>
              </a:extLst>
            </p:cNvPr>
            <p:cNvSpPr>
              <a:spLocks/>
            </p:cNvSpPr>
            <p:nvPr/>
          </p:nvSpPr>
          <p:spPr bwMode="auto">
            <a:xfrm rot="5400000">
              <a:off x="10090473" y="51356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sp>
          <p:nvSpPr>
            <p:cNvPr id="62" name="Freeform 59">
              <a:extLst>
                <a:ext uri="{FF2B5EF4-FFF2-40B4-BE49-F238E27FC236}">
                  <a16:creationId xmlns:a16="http://schemas.microsoft.com/office/drawing/2014/main" id="{843B4187-D6A1-25B4-C80D-ED0FBC6CD4AB}"/>
                </a:ext>
              </a:extLst>
            </p:cNvPr>
            <p:cNvSpPr>
              <a:spLocks/>
            </p:cNvSpPr>
            <p:nvPr/>
          </p:nvSpPr>
          <p:spPr bwMode="auto">
            <a:xfrm rot="5400000">
              <a:off x="10094459" y="118508"/>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0" dirty="0"/>
            </a:p>
          </p:txBody>
        </p:sp>
      </p:grp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a:xfrm>
            <a:off x="3398574" y="1003156"/>
            <a:ext cx="4952454" cy="1572356"/>
          </a:xfrm>
        </p:spPr>
        <p:txBody>
          <a:bodyPr anchor="ctr" anchorCtr="0">
            <a:noAutofit/>
          </a:bodyPr>
          <a:lstStyle>
            <a:lvl1pPr>
              <a:defRPr/>
            </a:lvl1pPr>
          </a:lstStyle>
          <a:p>
            <a:r>
              <a:rPr lang="en-US" dirty="0"/>
              <a:t>Click to add title</a:t>
            </a:r>
          </a:p>
        </p:txBody>
      </p:sp>
      <p:sp>
        <p:nvSpPr>
          <p:cNvPr id="8" name="Picture Placeholder 7">
            <a:extLst>
              <a:ext uri="{FF2B5EF4-FFF2-40B4-BE49-F238E27FC236}">
                <a16:creationId xmlns:a16="http://schemas.microsoft.com/office/drawing/2014/main" id="{BC013AD6-0EF3-2B25-DDBD-2DF706123AEE}"/>
              </a:ext>
            </a:extLst>
          </p:cNvPr>
          <p:cNvSpPr>
            <a:spLocks noGrp="1"/>
          </p:cNvSpPr>
          <p:nvPr>
            <p:ph type="pic" sz="quarter" idx="13"/>
          </p:nvPr>
        </p:nvSpPr>
        <p:spPr>
          <a:xfrm>
            <a:off x="-5119" y="-5838"/>
            <a:ext cx="2775044" cy="6863837"/>
          </a:xfrm>
        </p:spPr>
        <p:txBody>
          <a:bodyPr/>
          <a:lstStyle>
            <a:lvl1pPr marL="0" indent="0" algn="ctr">
              <a:buNone/>
              <a:defRPr/>
            </a:lvl1pPr>
          </a:lstStyle>
          <a:p>
            <a:r>
              <a:rPr lang="en-US"/>
              <a:t>Click icon to add picture</a:t>
            </a:r>
            <a:endParaRPr lang="en-US" dirty="0"/>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3390384" y="2884096"/>
            <a:ext cx="4952454" cy="2803135"/>
          </a:xfrm>
        </p:spPr>
        <p:txBody>
          <a:bodyPr>
            <a:normAutofit/>
          </a:bodyPr>
          <a:lstStyle>
            <a:lvl1pPr marL="0" indent="0">
              <a:spcAft>
                <a:spcPts val="750"/>
              </a:spcAft>
              <a:buNone/>
              <a:defRPr sz="1350"/>
            </a:lvl1pPr>
            <a:lvl2pPr>
              <a:spcAft>
                <a:spcPts val="750"/>
              </a:spcAft>
              <a:defRPr sz="1200"/>
            </a:lvl2pPr>
            <a:lvl3pPr>
              <a:spcAft>
                <a:spcPts val="750"/>
              </a:spcAft>
              <a:defRPr sz="1050"/>
            </a:lvl3pPr>
            <a:lvl4pPr>
              <a:spcAft>
                <a:spcPts val="750"/>
              </a:spcAft>
              <a:defRPr sz="900"/>
            </a:lvl4pPr>
            <a:lvl5pPr>
              <a:spcAft>
                <a:spcPts val="750"/>
              </a:spcAft>
              <a:defRPr sz="9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723058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nt + table">
    <p:spTree>
      <p:nvGrpSpPr>
        <p:cNvPr id="1" name=""/>
        <p:cNvGrpSpPr/>
        <p:nvPr/>
      </p:nvGrpSpPr>
      <p:grpSpPr>
        <a:xfrm>
          <a:off x="0" y="0"/>
          <a:ext cx="0" cy="0"/>
          <a:chOff x="0" y="0"/>
          <a:chExt cx="0" cy="0"/>
        </a:xfrm>
      </p:grpSpPr>
      <p:grpSp>
        <p:nvGrpSpPr>
          <p:cNvPr id="64" name="Group 63">
            <a:extLst>
              <a:ext uri="{FF2B5EF4-FFF2-40B4-BE49-F238E27FC236}">
                <a16:creationId xmlns:a16="http://schemas.microsoft.com/office/drawing/2014/main" id="{1F354BF6-8793-18A7-1414-5277192C6A46}"/>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65" name="Freeform 8">
              <a:extLst>
                <a:ext uri="{FF2B5EF4-FFF2-40B4-BE49-F238E27FC236}">
                  <a16:creationId xmlns:a16="http://schemas.microsoft.com/office/drawing/2014/main" id="{3DF1541E-3D6C-633E-81FB-0B66AFA16627}"/>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6" name="Freeform 10">
              <a:extLst>
                <a:ext uri="{FF2B5EF4-FFF2-40B4-BE49-F238E27FC236}">
                  <a16:creationId xmlns:a16="http://schemas.microsoft.com/office/drawing/2014/main" id="{12845A3B-B7A1-B14C-579E-0DBD1ED1CB6E}"/>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7" name="Freeform 15">
              <a:extLst>
                <a:ext uri="{FF2B5EF4-FFF2-40B4-BE49-F238E27FC236}">
                  <a16:creationId xmlns:a16="http://schemas.microsoft.com/office/drawing/2014/main" id="{B913274E-32DA-F9FB-883E-A74A00866F79}"/>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8" name="Freeform 18">
              <a:extLst>
                <a:ext uri="{FF2B5EF4-FFF2-40B4-BE49-F238E27FC236}">
                  <a16:creationId xmlns:a16="http://schemas.microsoft.com/office/drawing/2014/main" id="{4FE5CF69-1AB3-0948-4917-26C9525AB056}"/>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9" name="Freeform 19">
              <a:extLst>
                <a:ext uri="{FF2B5EF4-FFF2-40B4-BE49-F238E27FC236}">
                  <a16:creationId xmlns:a16="http://schemas.microsoft.com/office/drawing/2014/main" id="{7A849E69-BFA1-A619-68B5-BC0E8241C023}"/>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70" name="Freeform 20">
              <a:extLst>
                <a:ext uri="{FF2B5EF4-FFF2-40B4-BE49-F238E27FC236}">
                  <a16:creationId xmlns:a16="http://schemas.microsoft.com/office/drawing/2014/main" id="{0CC37C4C-1968-F4B8-FC41-54445BB3F556}"/>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71" name="Freeform 22">
              <a:extLst>
                <a:ext uri="{FF2B5EF4-FFF2-40B4-BE49-F238E27FC236}">
                  <a16:creationId xmlns:a16="http://schemas.microsoft.com/office/drawing/2014/main" id="{A113A29C-DAFB-B89F-3063-0A9E2E1A3868}"/>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72" name="Freeform 23">
              <a:extLst>
                <a:ext uri="{FF2B5EF4-FFF2-40B4-BE49-F238E27FC236}">
                  <a16:creationId xmlns:a16="http://schemas.microsoft.com/office/drawing/2014/main" id="{A4856E26-D9A8-E6E2-1893-0489A8C2B1EA}"/>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73" name="Freeform 26">
              <a:extLst>
                <a:ext uri="{FF2B5EF4-FFF2-40B4-BE49-F238E27FC236}">
                  <a16:creationId xmlns:a16="http://schemas.microsoft.com/office/drawing/2014/main" id="{55F8ABC6-254C-AAF0-AB19-9DB17FB1A8D1}"/>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74" name="Freeform 27">
              <a:extLst>
                <a:ext uri="{FF2B5EF4-FFF2-40B4-BE49-F238E27FC236}">
                  <a16:creationId xmlns:a16="http://schemas.microsoft.com/office/drawing/2014/main" id="{7C7B5632-9C18-1A19-D167-425D74EF02C0}"/>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75" name="Freeform 28">
              <a:extLst>
                <a:ext uri="{FF2B5EF4-FFF2-40B4-BE49-F238E27FC236}">
                  <a16:creationId xmlns:a16="http://schemas.microsoft.com/office/drawing/2014/main" id="{98D99975-5166-EEDD-5269-AD315E63134C}"/>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76" name="Freeform 30">
              <a:extLst>
                <a:ext uri="{FF2B5EF4-FFF2-40B4-BE49-F238E27FC236}">
                  <a16:creationId xmlns:a16="http://schemas.microsoft.com/office/drawing/2014/main" id="{6EC03DA5-48AC-6C9A-CD47-A48C21DC3F8F}"/>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77" name="Freeform 43">
              <a:extLst>
                <a:ext uri="{FF2B5EF4-FFF2-40B4-BE49-F238E27FC236}">
                  <a16:creationId xmlns:a16="http://schemas.microsoft.com/office/drawing/2014/main" id="{E80CA8A9-1656-44D2-FDB7-D25A638574D2}"/>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78" name="Freeform 51">
              <a:extLst>
                <a:ext uri="{FF2B5EF4-FFF2-40B4-BE49-F238E27FC236}">
                  <a16:creationId xmlns:a16="http://schemas.microsoft.com/office/drawing/2014/main" id="{8AAD76AB-06E1-D31F-66BA-40E244D40E7D}"/>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79" name="Freeform 52">
              <a:extLst>
                <a:ext uri="{FF2B5EF4-FFF2-40B4-BE49-F238E27FC236}">
                  <a16:creationId xmlns:a16="http://schemas.microsoft.com/office/drawing/2014/main" id="{CEBBB9C1-C31B-C918-AEB2-289937E9BF1D}"/>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80" name="Freeform 53">
              <a:extLst>
                <a:ext uri="{FF2B5EF4-FFF2-40B4-BE49-F238E27FC236}">
                  <a16:creationId xmlns:a16="http://schemas.microsoft.com/office/drawing/2014/main" id="{3C98E2EA-481C-9DC8-E8C3-AD7B19638615}"/>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81" name="Freeform 54">
              <a:extLst>
                <a:ext uri="{FF2B5EF4-FFF2-40B4-BE49-F238E27FC236}">
                  <a16:creationId xmlns:a16="http://schemas.microsoft.com/office/drawing/2014/main" id="{C7735666-307E-E4DF-DFE1-37CE05282A21}"/>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82" name="Freeform 55">
              <a:extLst>
                <a:ext uri="{FF2B5EF4-FFF2-40B4-BE49-F238E27FC236}">
                  <a16:creationId xmlns:a16="http://schemas.microsoft.com/office/drawing/2014/main" id="{D513C7A0-2185-2FDF-B305-62A9A617C61A}"/>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83" name="Freeform 56">
              <a:extLst>
                <a:ext uri="{FF2B5EF4-FFF2-40B4-BE49-F238E27FC236}">
                  <a16:creationId xmlns:a16="http://schemas.microsoft.com/office/drawing/2014/main" id="{245291F2-E322-8D27-4DF3-105DB5E33BA3}"/>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84" name="Freeform 57">
              <a:extLst>
                <a:ext uri="{FF2B5EF4-FFF2-40B4-BE49-F238E27FC236}">
                  <a16:creationId xmlns:a16="http://schemas.microsoft.com/office/drawing/2014/main" id="{E3C24DA4-D164-90C4-5705-987B3FDE605B}"/>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85" name="Freeform 59">
              <a:extLst>
                <a:ext uri="{FF2B5EF4-FFF2-40B4-BE49-F238E27FC236}">
                  <a16:creationId xmlns:a16="http://schemas.microsoft.com/office/drawing/2014/main" id="{DCD3B69F-ECCB-7D7B-06DB-9319CE2A3441}"/>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86" name="Freeform 60">
              <a:extLst>
                <a:ext uri="{FF2B5EF4-FFF2-40B4-BE49-F238E27FC236}">
                  <a16:creationId xmlns:a16="http://schemas.microsoft.com/office/drawing/2014/main" id="{CD90520A-B0D8-5E51-B4ED-123D3F50AD64}"/>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87" name="Freeform 61">
              <a:extLst>
                <a:ext uri="{FF2B5EF4-FFF2-40B4-BE49-F238E27FC236}">
                  <a16:creationId xmlns:a16="http://schemas.microsoft.com/office/drawing/2014/main" id="{AB4C64C3-BF1E-C9F7-E2F7-4AF783B96F47}"/>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88" name="Freeform 5">
              <a:extLst>
                <a:ext uri="{FF2B5EF4-FFF2-40B4-BE49-F238E27FC236}">
                  <a16:creationId xmlns:a16="http://schemas.microsoft.com/office/drawing/2014/main" id="{8CB69485-DF03-F101-A8FF-065EA10A8A07}"/>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89" name="Freeform 6">
              <a:extLst>
                <a:ext uri="{FF2B5EF4-FFF2-40B4-BE49-F238E27FC236}">
                  <a16:creationId xmlns:a16="http://schemas.microsoft.com/office/drawing/2014/main" id="{DA7C8E80-AF02-F905-FC4A-A86ED34FD41A}"/>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90" name="Freeform 7">
              <a:extLst>
                <a:ext uri="{FF2B5EF4-FFF2-40B4-BE49-F238E27FC236}">
                  <a16:creationId xmlns:a16="http://schemas.microsoft.com/office/drawing/2014/main" id="{2847328B-3755-7718-3C44-2F7F0816753A}"/>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91" name="Freeform 8">
              <a:extLst>
                <a:ext uri="{FF2B5EF4-FFF2-40B4-BE49-F238E27FC236}">
                  <a16:creationId xmlns:a16="http://schemas.microsoft.com/office/drawing/2014/main" id="{FC64A42C-8607-DF64-6A2C-0204FCFAB14C}"/>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92" name="Freeform 9">
              <a:extLst>
                <a:ext uri="{FF2B5EF4-FFF2-40B4-BE49-F238E27FC236}">
                  <a16:creationId xmlns:a16="http://schemas.microsoft.com/office/drawing/2014/main" id="{077C4D5C-7DC4-8A04-918E-562C74238FEB}"/>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93" name="Freeform 11">
              <a:extLst>
                <a:ext uri="{FF2B5EF4-FFF2-40B4-BE49-F238E27FC236}">
                  <a16:creationId xmlns:a16="http://schemas.microsoft.com/office/drawing/2014/main" id="{4B42FA8A-6AD6-CDA0-A82F-39E83E015BB4}"/>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94" name="Freeform 12">
              <a:extLst>
                <a:ext uri="{FF2B5EF4-FFF2-40B4-BE49-F238E27FC236}">
                  <a16:creationId xmlns:a16="http://schemas.microsoft.com/office/drawing/2014/main" id="{2BEABC31-D508-09C6-C02D-55347AEF03BE}"/>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95" name="Freeform 13">
              <a:extLst>
                <a:ext uri="{FF2B5EF4-FFF2-40B4-BE49-F238E27FC236}">
                  <a16:creationId xmlns:a16="http://schemas.microsoft.com/office/drawing/2014/main" id="{A2F69B55-1245-4B5D-954B-1D92036EE7BD}"/>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96" name="Freeform 14">
              <a:extLst>
                <a:ext uri="{FF2B5EF4-FFF2-40B4-BE49-F238E27FC236}">
                  <a16:creationId xmlns:a16="http://schemas.microsoft.com/office/drawing/2014/main" id="{A63BBD12-1A3D-E21E-92ED-2C5363F96A68}"/>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97" name="Freeform 16">
              <a:extLst>
                <a:ext uri="{FF2B5EF4-FFF2-40B4-BE49-F238E27FC236}">
                  <a16:creationId xmlns:a16="http://schemas.microsoft.com/office/drawing/2014/main" id="{08AB52FB-A8D3-84C6-86C2-B45F2E41034D}"/>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98" name="Freeform 17">
              <a:extLst>
                <a:ext uri="{FF2B5EF4-FFF2-40B4-BE49-F238E27FC236}">
                  <a16:creationId xmlns:a16="http://schemas.microsoft.com/office/drawing/2014/main" id="{5F28F92D-6360-3CCB-5302-658C5DCEFA09}"/>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99" name="Freeform 21">
              <a:extLst>
                <a:ext uri="{FF2B5EF4-FFF2-40B4-BE49-F238E27FC236}">
                  <a16:creationId xmlns:a16="http://schemas.microsoft.com/office/drawing/2014/main" id="{7B9390F6-8067-5A31-8080-7AAB12480BBD}"/>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0" name="Freeform 25">
              <a:extLst>
                <a:ext uri="{FF2B5EF4-FFF2-40B4-BE49-F238E27FC236}">
                  <a16:creationId xmlns:a16="http://schemas.microsoft.com/office/drawing/2014/main" id="{6B26AE2C-944B-1307-78D7-AEEEF50F2BA8}"/>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1" name="Freeform 29">
              <a:extLst>
                <a:ext uri="{FF2B5EF4-FFF2-40B4-BE49-F238E27FC236}">
                  <a16:creationId xmlns:a16="http://schemas.microsoft.com/office/drawing/2014/main" id="{0D48A696-C994-D2E1-85CE-09F61D222D67}"/>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2" name="Freeform 31">
              <a:extLst>
                <a:ext uri="{FF2B5EF4-FFF2-40B4-BE49-F238E27FC236}">
                  <a16:creationId xmlns:a16="http://schemas.microsoft.com/office/drawing/2014/main" id="{4E0F117E-13FA-A7F4-4DE1-DABE9EE9BF66}"/>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3" name="Freeform 32">
              <a:extLst>
                <a:ext uri="{FF2B5EF4-FFF2-40B4-BE49-F238E27FC236}">
                  <a16:creationId xmlns:a16="http://schemas.microsoft.com/office/drawing/2014/main" id="{5D33E3BD-A8E0-88E6-BBAC-CF4BCFE35773}"/>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4" name="Freeform 33">
              <a:extLst>
                <a:ext uri="{FF2B5EF4-FFF2-40B4-BE49-F238E27FC236}">
                  <a16:creationId xmlns:a16="http://schemas.microsoft.com/office/drawing/2014/main" id="{8FCE892A-A2E4-FA40-1182-4694880B1153}"/>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5" name="Freeform 34">
              <a:extLst>
                <a:ext uri="{FF2B5EF4-FFF2-40B4-BE49-F238E27FC236}">
                  <a16:creationId xmlns:a16="http://schemas.microsoft.com/office/drawing/2014/main" id="{5F13497C-0B41-5ED9-C8AE-CC88B806673E}"/>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6" name="Freeform 35">
              <a:extLst>
                <a:ext uri="{FF2B5EF4-FFF2-40B4-BE49-F238E27FC236}">
                  <a16:creationId xmlns:a16="http://schemas.microsoft.com/office/drawing/2014/main" id="{4E997867-F1DE-75E4-7820-76A2BE4A62DA}"/>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7" name="Freeform 36">
              <a:extLst>
                <a:ext uri="{FF2B5EF4-FFF2-40B4-BE49-F238E27FC236}">
                  <a16:creationId xmlns:a16="http://schemas.microsoft.com/office/drawing/2014/main" id="{A5F69818-9734-1711-5D0F-DF58D19DA38A}"/>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8" name="Freeform 37">
              <a:extLst>
                <a:ext uri="{FF2B5EF4-FFF2-40B4-BE49-F238E27FC236}">
                  <a16:creationId xmlns:a16="http://schemas.microsoft.com/office/drawing/2014/main" id="{CD5B93AF-2392-75B2-90C6-2B5C16342269}"/>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9" name="Freeform 38">
              <a:extLst>
                <a:ext uri="{FF2B5EF4-FFF2-40B4-BE49-F238E27FC236}">
                  <a16:creationId xmlns:a16="http://schemas.microsoft.com/office/drawing/2014/main" id="{847C308E-AA63-4804-603D-D5461F1BE389}"/>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0" name="Freeform 39">
              <a:extLst>
                <a:ext uri="{FF2B5EF4-FFF2-40B4-BE49-F238E27FC236}">
                  <a16:creationId xmlns:a16="http://schemas.microsoft.com/office/drawing/2014/main" id="{DD22CFE9-9887-633E-ABF9-E741C29BCD73}"/>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1" name="Freeform 40">
              <a:extLst>
                <a:ext uri="{FF2B5EF4-FFF2-40B4-BE49-F238E27FC236}">
                  <a16:creationId xmlns:a16="http://schemas.microsoft.com/office/drawing/2014/main" id="{6F303437-2634-2DF2-6A62-21A23DF5D908}"/>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2" name="Freeform 41">
              <a:extLst>
                <a:ext uri="{FF2B5EF4-FFF2-40B4-BE49-F238E27FC236}">
                  <a16:creationId xmlns:a16="http://schemas.microsoft.com/office/drawing/2014/main" id="{FB2F3C60-9352-4A48-A4FF-554705ECA8B2}"/>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3" name="Freeform 42">
              <a:extLst>
                <a:ext uri="{FF2B5EF4-FFF2-40B4-BE49-F238E27FC236}">
                  <a16:creationId xmlns:a16="http://schemas.microsoft.com/office/drawing/2014/main" id="{391CEC1C-6647-AEC7-39FA-BDD6B2EB8CEA}"/>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4" name="Freeform 44">
              <a:extLst>
                <a:ext uri="{FF2B5EF4-FFF2-40B4-BE49-F238E27FC236}">
                  <a16:creationId xmlns:a16="http://schemas.microsoft.com/office/drawing/2014/main" id="{EBD4EB41-4C6B-D041-DCF6-26276E17F548}"/>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5" name="Freeform 45">
              <a:extLst>
                <a:ext uri="{FF2B5EF4-FFF2-40B4-BE49-F238E27FC236}">
                  <a16:creationId xmlns:a16="http://schemas.microsoft.com/office/drawing/2014/main" id="{EE7F22ED-40D8-805F-1A3B-425272EA6E87}"/>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6" name="Freeform 46">
              <a:extLst>
                <a:ext uri="{FF2B5EF4-FFF2-40B4-BE49-F238E27FC236}">
                  <a16:creationId xmlns:a16="http://schemas.microsoft.com/office/drawing/2014/main" id="{368BDE04-B696-C827-6E7A-976191F9B6FE}"/>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7" name="Freeform 47">
              <a:extLst>
                <a:ext uri="{FF2B5EF4-FFF2-40B4-BE49-F238E27FC236}">
                  <a16:creationId xmlns:a16="http://schemas.microsoft.com/office/drawing/2014/main" id="{DCAC48F7-690F-27D0-C9D4-C41C0E27FFAE}"/>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8" name="Freeform 48">
              <a:extLst>
                <a:ext uri="{FF2B5EF4-FFF2-40B4-BE49-F238E27FC236}">
                  <a16:creationId xmlns:a16="http://schemas.microsoft.com/office/drawing/2014/main" id="{48CEFDBB-3589-4FAB-0FAA-3F389FE32CEA}"/>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9" name="Freeform 49">
              <a:extLst>
                <a:ext uri="{FF2B5EF4-FFF2-40B4-BE49-F238E27FC236}">
                  <a16:creationId xmlns:a16="http://schemas.microsoft.com/office/drawing/2014/main" id="{1323A3A1-2E78-8EDA-A323-7249BA0BDD4A}"/>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20" name="Freeform 8">
              <a:extLst>
                <a:ext uri="{FF2B5EF4-FFF2-40B4-BE49-F238E27FC236}">
                  <a16:creationId xmlns:a16="http://schemas.microsoft.com/office/drawing/2014/main" id="{CBA51517-48C8-3C47-180C-136D263A48C9}"/>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21" name="Freeform 106">
              <a:extLst>
                <a:ext uri="{FF2B5EF4-FFF2-40B4-BE49-F238E27FC236}">
                  <a16:creationId xmlns:a16="http://schemas.microsoft.com/office/drawing/2014/main" id="{59AF7265-3281-DC55-47C8-74CC4236DE7D}"/>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grp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a:xfrm>
            <a:off x="627287" y="210126"/>
            <a:ext cx="7888062" cy="1475683"/>
          </a:xfrm>
        </p:spPr>
        <p:txBody>
          <a:bodyPr anchor="b" anchorCtr="0">
            <a:noAutofit/>
          </a:bodyPr>
          <a:lstStyle/>
          <a:p>
            <a:r>
              <a:rPr lang="en-US" dirty="0"/>
              <a:t>Click to add title</a:t>
            </a:r>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628650" y="2321740"/>
            <a:ext cx="2331720" cy="4071166"/>
          </a:xfrm>
        </p:spPr>
        <p:txBody>
          <a:bodyPr tIns="0">
            <a:normAutofit/>
          </a:bodyPr>
          <a:lstStyle>
            <a:lvl1pPr marL="0" indent="0">
              <a:spcBef>
                <a:spcPts val="750"/>
              </a:spcBef>
              <a:spcAft>
                <a:spcPts val="750"/>
              </a:spcAft>
              <a:buNone/>
              <a:defRPr sz="1350"/>
            </a:lvl1pPr>
            <a:lvl2pPr>
              <a:spcBef>
                <a:spcPts val="750"/>
              </a:spcBef>
              <a:spcAft>
                <a:spcPts val="750"/>
              </a:spcAft>
              <a:defRPr sz="1200"/>
            </a:lvl2pPr>
            <a:lvl3pPr>
              <a:spcBef>
                <a:spcPts val="750"/>
              </a:spcBef>
              <a:spcAft>
                <a:spcPts val="750"/>
              </a:spcAft>
              <a:defRPr sz="1050"/>
            </a:lvl3pPr>
            <a:lvl4pPr>
              <a:spcBef>
                <a:spcPts val="750"/>
              </a:spcBef>
              <a:spcAft>
                <a:spcPts val="750"/>
              </a:spcAft>
              <a:defRPr sz="900"/>
            </a:lvl4pPr>
            <a:lvl5pPr>
              <a:spcBef>
                <a:spcPts val="750"/>
              </a:spcBef>
              <a:spcAft>
                <a:spcPts val="750"/>
              </a:spcAft>
              <a:defRPr sz="9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able Placeholder 7">
            <a:extLst>
              <a:ext uri="{FF2B5EF4-FFF2-40B4-BE49-F238E27FC236}">
                <a16:creationId xmlns:a16="http://schemas.microsoft.com/office/drawing/2014/main" id="{423FEB60-8FB5-7F10-EDD7-8AB4B3139EF6}"/>
              </a:ext>
            </a:extLst>
          </p:cNvPr>
          <p:cNvSpPr>
            <a:spLocks noGrp="1"/>
          </p:cNvSpPr>
          <p:nvPr>
            <p:ph type="tbl" sz="quarter" idx="13"/>
          </p:nvPr>
        </p:nvSpPr>
        <p:spPr>
          <a:xfrm>
            <a:off x="3028950" y="2321741"/>
            <a:ext cx="5486399" cy="4071165"/>
          </a:xfrm>
        </p:spPr>
        <p:txBody>
          <a:bodyPr/>
          <a:lstStyle>
            <a:lvl1pPr>
              <a:defRPr/>
            </a:lvl1pPr>
          </a:lstStyle>
          <a:p>
            <a:r>
              <a:rPr lang="en-US"/>
              <a:t>Click icon to add table</a:t>
            </a:r>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r>
              <a:rPr lang="en-US"/>
              <a:t>20XX</a:t>
            </a:r>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6458064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wo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E563-D552-439E-8DF5-45062D87549B}"/>
              </a:ext>
            </a:extLst>
          </p:cNvPr>
          <p:cNvSpPr>
            <a:spLocks noGrp="1"/>
          </p:cNvSpPr>
          <p:nvPr>
            <p:ph type="title" hasCustomPrompt="1"/>
          </p:nvPr>
        </p:nvSpPr>
        <p:spPr>
          <a:xfrm>
            <a:off x="627287" y="232641"/>
            <a:ext cx="7394543" cy="1450982"/>
          </a:xfrm>
        </p:spPr>
        <p:txBody>
          <a:bodyPr anchor="b"/>
          <a:lstStyle/>
          <a:p>
            <a:r>
              <a:rPr lang="en-US" dirty="0"/>
              <a:t>Click to add title</a:t>
            </a:r>
          </a:p>
        </p:txBody>
      </p:sp>
      <p:sp>
        <p:nvSpPr>
          <p:cNvPr id="3" name="Content Placeholder 2">
            <a:extLst>
              <a:ext uri="{FF2B5EF4-FFF2-40B4-BE49-F238E27FC236}">
                <a16:creationId xmlns:a16="http://schemas.microsoft.com/office/drawing/2014/main" id="{C0136873-2DD5-456E-A3A9-FE408419E30D}"/>
              </a:ext>
            </a:extLst>
          </p:cNvPr>
          <p:cNvSpPr>
            <a:spLocks noGrp="1"/>
          </p:cNvSpPr>
          <p:nvPr>
            <p:ph sz="half" idx="1" hasCustomPrompt="1"/>
          </p:nvPr>
        </p:nvSpPr>
        <p:spPr>
          <a:xfrm>
            <a:off x="627288" y="2143674"/>
            <a:ext cx="4663945" cy="4238839"/>
          </a:xfrm>
        </p:spPr>
        <p:txBody>
          <a:bodyPr>
            <a:normAutofit/>
          </a:bodyPr>
          <a:lstStyle>
            <a:lvl1pPr marL="0" indent="0">
              <a:spcBef>
                <a:spcPts val="375"/>
              </a:spcBef>
              <a:buFont typeface="Arial" panose="020B0604020202020204" pitchFamily="34" charset="0"/>
              <a:buNone/>
              <a:defRPr sz="1350"/>
            </a:lvl1pPr>
            <a:lvl2pPr marL="171450" indent="0">
              <a:spcBef>
                <a:spcPts val="375"/>
              </a:spcBef>
              <a:buFont typeface="Arial" panose="020B0604020202020204" pitchFamily="34" charset="0"/>
              <a:buNone/>
              <a:defRPr sz="1350"/>
            </a:lvl2pPr>
            <a:lvl3pPr marL="240030" indent="0">
              <a:spcBef>
                <a:spcPts val="375"/>
              </a:spcBef>
              <a:buNone/>
              <a:defRPr sz="1350"/>
            </a:lvl3pPr>
            <a:lvl4pPr marL="308610" indent="0">
              <a:spcBef>
                <a:spcPts val="375"/>
              </a:spcBef>
              <a:buFont typeface="Arial" panose="020B0604020202020204" pitchFamily="34" charset="0"/>
              <a:buNone/>
              <a:defRPr sz="1350"/>
            </a:lvl4pPr>
            <a:lvl5pPr marL="377190" indent="0">
              <a:spcBef>
                <a:spcPts val="375"/>
              </a:spcBef>
              <a:buNone/>
              <a:defRPr sz="135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6" name="Content Placeholder 2">
            <a:extLst>
              <a:ext uri="{FF2B5EF4-FFF2-40B4-BE49-F238E27FC236}">
                <a16:creationId xmlns:a16="http://schemas.microsoft.com/office/drawing/2014/main" id="{CDFEBC35-D076-4C4A-E98D-C1CEC612A1F7}"/>
              </a:ext>
            </a:extLst>
          </p:cNvPr>
          <p:cNvSpPr>
            <a:spLocks noGrp="1"/>
          </p:cNvSpPr>
          <p:nvPr>
            <p:ph sz="half" idx="13" hasCustomPrompt="1"/>
          </p:nvPr>
        </p:nvSpPr>
        <p:spPr>
          <a:xfrm>
            <a:off x="5384260" y="2141446"/>
            <a:ext cx="2637570" cy="4238839"/>
          </a:xfrm>
        </p:spPr>
        <p:txBody>
          <a:bodyPr>
            <a:normAutofit/>
          </a:bodyPr>
          <a:lstStyle>
            <a:lvl1pPr marL="0" indent="0">
              <a:spcBef>
                <a:spcPts val="750"/>
              </a:spcBef>
              <a:buFont typeface="Arial" panose="020B0604020202020204" pitchFamily="34" charset="0"/>
              <a:buNone/>
              <a:defRPr sz="1350"/>
            </a:lvl1pPr>
            <a:lvl2pPr marL="171450" indent="0">
              <a:spcBef>
                <a:spcPts val="750"/>
              </a:spcBef>
              <a:buFont typeface="Arial" panose="020B0604020202020204" pitchFamily="34" charset="0"/>
              <a:buNone/>
              <a:defRPr sz="1350"/>
            </a:lvl2pPr>
            <a:lvl3pPr marL="240030" indent="0">
              <a:spcBef>
                <a:spcPts val="750"/>
              </a:spcBef>
              <a:buNone/>
              <a:defRPr sz="1350"/>
            </a:lvl3pPr>
            <a:lvl4pPr marL="308610" indent="0">
              <a:spcBef>
                <a:spcPts val="750"/>
              </a:spcBef>
              <a:buFont typeface="Arial" panose="020B0604020202020204" pitchFamily="34" charset="0"/>
              <a:buNone/>
              <a:defRPr sz="1350"/>
            </a:lvl4pPr>
            <a:lvl5pPr marL="377190" indent="0">
              <a:spcBef>
                <a:spcPts val="750"/>
              </a:spcBef>
              <a:buNone/>
              <a:defRPr sz="135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782B9537-F43C-4042-B165-A00358F9E24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42E2F0B4-0E86-473E-BC42-78D856A00C2E}"/>
              </a:ext>
            </a:extLst>
          </p:cNvPr>
          <p:cNvSpPr>
            <a:spLocks noGrp="1"/>
          </p:cNvSpPr>
          <p:nvPr>
            <p:ph type="dt" sz="half" idx="10"/>
          </p:nvPr>
        </p:nvSpPr>
        <p:spPr/>
        <p:txBody>
          <a:bodyPr/>
          <a:lstStyle/>
          <a:p>
            <a:r>
              <a:rPr lang="en-US"/>
              <a:t>20XX</a:t>
            </a:r>
            <a:endParaRPr lang="en-US" dirty="0"/>
          </a:p>
        </p:txBody>
      </p:sp>
      <p:sp>
        <p:nvSpPr>
          <p:cNvPr id="7" name="Slide Number Placeholder 6">
            <a:extLst>
              <a:ext uri="{FF2B5EF4-FFF2-40B4-BE49-F238E27FC236}">
                <a16:creationId xmlns:a16="http://schemas.microsoft.com/office/drawing/2014/main" id="{FEF9F52F-61F2-4FEE-8989-2FB400190C4C}"/>
              </a:ext>
            </a:extLst>
          </p:cNvPr>
          <p:cNvSpPr>
            <a:spLocks noGrp="1"/>
          </p:cNvSpPr>
          <p:nvPr>
            <p:ph type="sldNum" sz="quarter" idx="12"/>
          </p:nvPr>
        </p:nvSpPr>
        <p:spPr/>
        <p:txBody>
          <a:bodyPr/>
          <a:lstStyle/>
          <a:p>
            <a:fld id="{4C8B8A27-DF03-4546-BA93-21C967D57E5C}" type="slidenum">
              <a:rPr lang="en-US" smtClean="0"/>
              <a:t>‹#›</a:t>
            </a:fld>
            <a:endParaRPr lang="en-US" dirty="0"/>
          </a:p>
        </p:txBody>
      </p:sp>
      <p:grpSp>
        <p:nvGrpSpPr>
          <p:cNvPr id="8" name="Group 7">
            <a:extLst>
              <a:ext uri="{FF2B5EF4-FFF2-40B4-BE49-F238E27FC236}">
                <a16:creationId xmlns:a16="http://schemas.microsoft.com/office/drawing/2014/main" id="{A33A6790-1898-D0E8-7B31-AD25D4EFDCB0}"/>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9" name="Freeform 8">
              <a:extLst>
                <a:ext uri="{FF2B5EF4-FFF2-40B4-BE49-F238E27FC236}">
                  <a16:creationId xmlns:a16="http://schemas.microsoft.com/office/drawing/2014/main" id="{CA3301F6-357C-5106-46EF-5B3EE247274E}"/>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 name="Freeform 10">
              <a:extLst>
                <a:ext uri="{FF2B5EF4-FFF2-40B4-BE49-F238E27FC236}">
                  <a16:creationId xmlns:a16="http://schemas.microsoft.com/office/drawing/2014/main" id="{AE124881-486A-F813-ACF9-2E3BA46757F2}"/>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 name="Freeform 15">
              <a:extLst>
                <a:ext uri="{FF2B5EF4-FFF2-40B4-BE49-F238E27FC236}">
                  <a16:creationId xmlns:a16="http://schemas.microsoft.com/office/drawing/2014/main" id="{D56BC477-EB03-A424-595E-524F37BACD1E}"/>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2" name="Freeform 18">
              <a:extLst>
                <a:ext uri="{FF2B5EF4-FFF2-40B4-BE49-F238E27FC236}">
                  <a16:creationId xmlns:a16="http://schemas.microsoft.com/office/drawing/2014/main" id="{565AB45C-D1A6-A17A-C542-772BA1552841}"/>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3" name="Freeform 19">
              <a:extLst>
                <a:ext uri="{FF2B5EF4-FFF2-40B4-BE49-F238E27FC236}">
                  <a16:creationId xmlns:a16="http://schemas.microsoft.com/office/drawing/2014/main" id="{D904BB6C-F5ED-8DFF-B036-110F2FC279CB}"/>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4" name="Freeform 20">
              <a:extLst>
                <a:ext uri="{FF2B5EF4-FFF2-40B4-BE49-F238E27FC236}">
                  <a16:creationId xmlns:a16="http://schemas.microsoft.com/office/drawing/2014/main" id="{10ABD89C-73EF-B477-CA65-3CEF324B3DED}"/>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5" name="Freeform 22">
              <a:extLst>
                <a:ext uri="{FF2B5EF4-FFF2-40B4-BE49-F238E27FC236}">
                  <a16:creationId xmlns:a16="http://schemas.microsoft.com/office/drawing/2014/main" id="{48FDE29B-5BCF-C62A-C08D-D928FC3EE358}"/>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6" name="Freeform 23">
              <a:extLst>
                <a:ext uri="{FF2B5EF4-FFF2-40B4-BE49-F238E27FC236}">
                  <a16:creationId xmlns:a16="http://schemas.microsoft.com/office/drawing/2014/main" id="{775983CB-8642-6BD6-7AB3-50A9A9AD92AF}"/>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7" name="Freeform 26">
              <a:extLst>
                <a:ext uri="{FF2B5EF4-FFF2-40B4-BE49-F238E27FC236}">
                  <a16:creationId xmlns:a16="http://schemas.microsoft.com/office/drawing/2014/main" id="{A3354114-7269-0363-2CED-1CBD99F46BDC}"/>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8" name="Freeform 27">
              <a:extLst>
                <a:ext uri="{FF2B5EF4-FFF2-40B4-BE49-F238E27FC236}">
                  <a16:creationId xmlns:a16="http://schemas.microsoft.com/office/drawing/2014/main" id="{E90B578C-D745-4EDF-18BE-19B672C69F25}"/>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9" name="Freeform 28">
              <a:extLst>
                <a:ext uri="{FF2B5EF4-FFF2-40B4-BE49-F238E27FC236}">
                  <a16:creationId xmlns:a16="http://schemas.microsoft.com/office/drawing/2014/main" id="{17AE01C5-F175-014A-0C35-EFB9D35F5546}"/>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0" name="Freeform 30">
              <a:extLst>
                <a:ext uri="{FF2B5EF4-FFF2-40B4-BE49-F238E27FC236}">
                  <a16:creationId xmlns:a16="http://schemas.microsoft.com/office/drawing/2014/main" id="{27109D35-0D40-2193-86CF-CA7B1EA02FBE}"/>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1" name="Freeform 43">
              <a:extLst>
                <a:ext uri="{FF2B5EF4-FFF2-40B4-BE49-F238E27FC236}">
                  <a16:creationId xmlns:a16="http://schemas.microsoft.com/office/drawing/2014/main" id="{B3B0E61F-39CA-C638-E586-3169904346CC}"/>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2" name="Freeform 51">
              <a:extLst>
                <a:ext uri="{FF2B5EF4-FFF2-40B4-BE49-F238E27FC236}">
                  <a16:creationId xmlns:a16="http://schemas.microsoft.com/office/drawing/2014/main" id="{E9FA92BB-C9F7-547A-FEF6-D32EA7C9EDF1}"/>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3" name="Freeform 52">
              <a:extLst>
                <a:ext uri="{FF2B5EF4-FFF2-40B4-BE49-F238E27FC236}">
                  <a16:creationId xmlns:a16="http://schemas.microsoft.com/office/drawing/2014/main" id="{036F4FC4-8C3B-5722-66A8-04D7E15282D1}"/>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4" name="Freeform 53">
              <a:extLst>
                <a:ext uri="{FF2B5EF4-FFF2-40B4-BE49-F238E27FC236}">
                  <a16:creationId xmlns:a16="http://schemas.microsoft.com/office/drawing/2014/main" id="{082304EB-477E-2BBB-8B35-BE8C8D61C37C}"/>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5" name="Freeform 54">
              <a:extLst>
                <a:ext uri="{FF2B5EF4-FFF2-40B4-BE49-F238E27FC236}">
                  <a16:creationId xmlns:a16="http://schemas.microsoft.com/office/drawing/2014/main" id="{3B1FEA6A-6F55-573A-848F-2999C7D1542F}"/>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6" name="Freeform 55">
              <a:extLst>
                <a:ext uri="{FF2B5EF4-FFF2-40B4-BE49-F238E27FC236}">
                  <a16:creationId xmlns:a16="http://schemas.microsoft.com/office/drawing/2014/main" id="{8DAB311A-18F7-420B-92C7-05BB6A9F554F}"/>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7" name="Freeform 56">
              <a:extLst>
                <a:ext uri="{FF2B5EF4-FFF2-40B4-BE49-F238E27FC236}">
                  <a16:creationId xmlns:a16="http://schemas.microsoft.com/office/drawing/2014/main" id="{2F325AAB-EA6A-02FF-754B-0A4E006A91E1}"/>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8" name="Freeform 57">
              <a:extLst>
                <a:ext uri="{FF2B5EF4-FFF2-40B4-BE49-F238E27FC236}">
                  <a16:creationId xmlns:a16="http://schemas.microsoft.com/office/drawing/2014/main" id="{33EB401C-E57D-4947-1B52-479C7EB51420}"/>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9" name="Freeform 59">
              <a:extLst>
                <a:ext uri="{FF2B5EF4-FFF2-40B4-BE49-F238E27FC236}">
                  <a16:creationId xmlns:a16="http://schemas.microsoft.com/office/drawing/2014/main" id="{F36F278B-A343-E8DA-0326-0BAA5C359C0C}"/>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0" name="Freeform 60">
              <a:extLst>
                <a:ext uri="{FF2B5EF4-FFF2-40B4-BE49-F238E27FC236}">
                  <a16:creationId xmlns:a16="http://schemas.microsoft.com/office/drawing/2014/main" id="{75CEA8B8-037B-6E32-DC03-4D69B48E87B0}"/>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1" name="Freeform 61">
              <a:extLst>
                <a:ext uri="{FF2B5EF4-FFF2-40B4-BE49-F238E27FC236}">
                  <a16:creationId xmlns:a16="http://schemas.microsoft.com/office/drawing/2014/main" id="{0750FF30-E715-A055-FDB5-5FBB1399F165}"/>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2" name="Freeform 5">
              <a:extLst>
                <a:ext uri="{FF2B5EF4-FFF2-40B4-BE49-F238E27FC236}">
                  <a16:creationId xmlns:a16="http://schemas.microsoft.com/office/drawing/2014/main" id="{F95B024E-124E-1BC8-C87E-55DD94DC06D5}"/>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3" name="Freeform 6">
              <a:extLst>
                <a:ext uri="{FF2B5EF4-FFF2-40B4-BE49-F238E27FC236}">
                  <a16:creationId xmlns:a16="http://schemas.microsoft.com/office/drawing/2014/main" id="{BB42C21E-CEDC-DE66-D3BE-9E6F84F8A85C}"/>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4" name="Freeform 7">
              <a:extLst>
                <a:ext uri="{FF2B5EF4-FFF2-40B4-BE49-F238E27FC236}">
                  <a16:creationId xmlns:a16="http://schemas.microsoft.com/office/drawing/2014/main" id="{165741D4-6654-EE6C-5C25-D031CF6E836E}"/>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5" name="Freeform 8">
              <a:extLst>
                <a:ext uri="{FF2B5EF4-FFF2-40B4-BE49-F238E27FC236}">
                  <a16:creationId xmlns:a16="http://schemas.microsoft.com/office/drawing/2014/main" id="{093AA392-38B9-FABA-D596-5FE777CEF1AF}"/>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6" name="Freeform 9">
              <a:extLst>
                <a:ext uri="{FF2B5EF4-FFF2-40B4-BE49-F238E27FC236}">
                  <a16:creationId xmlns:a16="http://schemas.microsoft.com/office/drawing/2014/main" id="{6C4B3426-CA18-322E-FAD2-68CA57C88C31}"/>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7" name="Freeform 11">
              <a:extLst>
                <a:ext uri="{FF2B5EF4-FFF2-40B4-BE49-F238E27FC236}">
                  <a16:creationId xmlns:a16="http://schemas.microsoft.com/office/drawing/2014/main" id="{81588C45-2E4B-17BA-4906-1CCF74047426}"/>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8" name="Freeform 12">
              <a:extLst>
                <a:ext uri="{FF2B5EF4-FFF2-40B4-BE49-F238E27FC236}">
                  <a16:creationId xmlns:a16="http://schemas.microsoft.com/office/drawing/2014/main" id="{DA454BD8-CCA4-362B-1E1B-F000E48F79C0}"/>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9" name="Freeform 13">
              <a:extLst>
                <a:ext uri="{FF2B5EF4-FFF2-40B4-BE49-F238E27FC236}">
                  <a16:creationId xmlns:a16="http://schemas.microsoft.com/office/drawing/2014/main" id="{9C2F7464-8655-05FA-0D45-937FA184760A}"/>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0" name="Freeform 14">
              <a:extLst>
                <a:ext uri="{FF2B5EF4-FFF2-40B4-BE49-F238E27FC236}">
                  <a16:creationId xmlns:a16="http://schemas.microsoft.com/office/drawing/2014/main" id="{CBF0AFC3-49AC-4859-41E6-99B7D887E509}"/>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1" name="Freeform 16">
              <a:extLst>
                <a:ext uri="{FF2B5EF4-FFF2-40B4-BE49-F238E27FC236}">
                  <a16:creationId xmlns:a16="http://schemas.microsoft.com/office/drawing/2014/main" id="{A9584A9C-E593-995F-BEF3-9BA643B3B99C}"/>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2" name="Freeform 17">
              <a:extLst>
                <a:ext uri="{FF2B5EF4-FFF2-40B4-BE49-F238E27FC236}">
                  <a16:creationId xmlns:a16="http://schemas.microsoft.com/office/drawing/2014/main" id="{9ABF9FD4-9EC0-B18C-1703-57603EE43395}"/>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3" name="Freeform 21">
              <a:extLst>
                <a:ext uri="{FF2B5EF4-FFF2-40B4-BE49-F238E27FC236}">
                  <a16:creationId xmlns:a16="http://schemas.microsoft.com/office/drawing/2014/main" id="{3006FB98-4614-8E65-BDB7-4ABC46F86D8A}"/>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4" name="Freeform 25">
              <a:extLst>
                <a:ext uri="{FF2B5EF4-FFF2-40B4-BE49-F238E27FC236}">
                  <a16:creationId xmlns:a16="http://schemas.microsoft.com/office/drawing/2014/main" id="{ADEF27A7-4A41-1CD1-2966-CC4B22BBBF0D}"/>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5" name="Freeform 29">
              <a:extLst>
                <a:ext uri="{FF2B5EF4-FFF2-40B4-BE49-F238E27FC236}">
                  <a16:creationId xmlns:a16="http://schemas.microsoft.com/office/drawing/2014/main" id="{352E4D2A-9859-3E6C-B672-45B1890E7644}"/>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6" name="Freeform 31">
              <a:extLst>
                <a:ext uri="{FF2B5EF4-FFF2-40B4-BE49-F238E27FC236}">
                  <a16:creationId xmlns:a16="http://schemas.microsoft.com/office/drawing/2014/main" id="{69FB932A-70B3-DDE9-2A45-D7233E0AC6BB}"/>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7" name="Freeform 32">
              <a:extLst>
                <a:ext uri="{FF2B5EF4-FFF2-40B4-BE49-F238E27FC236}">
                  <a16:creationId xmlns:a16="http://schemas.microsoft.com/office/drawing/2014/main" id="{81A25C00-74E0-0A5D-1B6F-A3BA18F01EF4}"/>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8" name="Freeform 33">
              <a:extLst>
                <a:ext uri="{FF2B5EF4-FFF2-40B4-BE49-F238E27FC236}">
                  <a16:creationId xmlns:a16="http://schemas.microsoft.com/office/drawing/2014/main" id="{AF7C227D-4849-8B09-14B2-1B5B19F19F14}"/>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9" name="Freeform 34">
              <a:extLst>
                <a:ext uri="{FF2B5EF4-FFF2-40B4-BE49-F238E27FC236}">
                  <a16:creationId xmlns:a16="http://schemas.microsoft.com/office/drawing/2014/main" id="{BEB72F39-DB42-7745-A1B5-4DDAFDF8C47B}"/>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0" name="Freeform 35">
              <a:extLst>
                <a:ext uri="{FF2B5EF4-FFF2-40B4-BE49-F238E27FC236}">
                  <a16:creationId xmlns:a16="http://schemas.microsoft.com/office/drawing/2014/main" id="{31176FBB-3E88-5B85-B3AA-003738DBBB87}"/>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1" name="Freeform 36">
              <a:extLst>
                <a:ext uri="{FF2B5EF4-FFF2-40B4-BE49-F238E27FC236}">
                  <a16:creationId xmlns:a16="http://schemas.microsoft.com/office/drawing/2014/main" id="{5E70B554-0EA2-DB2E-C339-630BFE7BB5B7}"/>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2" name="Freeform 37">
              <a:extLst>
                <a:ext uri="{FF2B5EF4-FFF2-40B4-BE49-F238E27FC236}">
                  <a16:creationId xmlns:a16="http://schemas.microsoft.com/office/drawing/2014/main" id="{52CF37B3-817A-F2FE-427F-8786F8E4A0FD}"/>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3" name="Freeform 38">
              <a:extLst>
                <a:ext uri="{FF2B5EF4-FFF2-40B4-BE49-F238E27FC236}">
                  <a16:creationId xmlns:a16="http://schemas.microsoft.com/office/drawing/2014/main" id="{9FDE06FB-F594-CA07-18B7-74BB01694526}"/>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4" name="Freeform 39">
              <a:extLst>
                <a:ext uri="{FF2B5EF4-FFF2-40B4-BE49-F238E27FC236}">
                  <a16:creationId xmlns:a16="http://schemas.microsoft.com/office/drawing/2014/main" id="{A6E63572-A398-D4E7-A1C9-251A89022915}"/>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5" name="Freeform 40">
              <a:extLst>
                <a:ext uri="{FF2B5EF4-FFF2-40B4-BE49-F238E27FC236}">
                  <a16:creationId xmlns:a16="http://schemas.microsoft.com/office/drawing/2014/main" id="{74999035-4967-C240-A98E-1E549DBA462E}"/>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6" name="Freeform 41">
              <a:extLst>
                <a:ext uri="{FF2B5EF4-FFF2-40B4-BE49-F238E27FC236}">
                  <a16:creationId xmlns:a16="http://schemas.microsoft.com/office/drawing/2014/main" id="{B0498BD8-0F82-65B3-3AF6-89367D95999D}"/>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7" name="Freeform 42">
              <a:extLst>
                <a:ext uri="{FF2B5EF4-FFF2-40B4-BE49-F238E27FC236}">
                  <a16:creationId xmlns:a16="http://schemas.microsoft.com/office/drawing/2014/main" id="{74E935AD-4D41-3ECF-41ED-F4867DD468C6}"/>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8" name="Freeform 44">
              <a:extLst>
                <a:ext uri="{FF2B5EF4-FFF2-40B4-BE49-F238E27FC236}">
                  <a16:creationId xmlns:a16="http://schemas.microsoft.com/office/drawing/2014/main" id="{8617919B-E5DC-00F6-D38E-9CCCD4F5EC59}"/>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9" name="Freeform 45">
              <a:extLst>
                <a:ext uri="{FF2B5EF4-FFF2-40B4-BE49-F238E27FC236}">
                  <a16:creationId xmlns:a16="http://schemas.microsoft.com/office/drawing/2014/main" id="{B2E0D53A-FCAA-3B78-C1C5-E83F9B847505}"/>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0" name="Freeform 46">
              <a:extLst>
                <a:ext uri="{FF2B5EF4-FFF2-40B4-BE49-F238E27FC236}">
                  <a16:creationId xmlns:a16="http://schemas.microsoft.com/office/drawing/2014/main" id="{9C236E82-3AFE-05C6-FB40-EE5B49549F7B}"/>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1" name="Freeform 47">
              <a:extLst>
                <a:ext uri="{FF2B5EF4-FFF2-40B4-BE49-F238E27FC236}">
                  <a16:creationId xmlns:a16="http://schemas.microsoft.com/office/drawing/2014/main" id="{653CB016-2C62-1DC4-0945-9F8BAEC5884D}"/>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2" name="Freeform 48">
              <a:extLst>
                <a:ext uri="{FF2B5EF4-FFF2-40B4-BE49-F238E27FC236}">
                  <a16:creationId xmlns:a16="http://schemas.microsoft.com/office/drawing/2014/main" id="{E1684C1D-D63F-7D52-3169-322BAD54C1FD}"/>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3" name="Freeform 49">
              <a:extLst>
                <a:ext uri="{FF2B5EF4-FFF2-40B4-BE49-F238E27FC236}">
                  <a16:creationId xmlns:a16="http://schemas.microsoft.com/office/drawing/2014/main" id="{988D863A-DD04-ED99-2AE6-CDD9A7787F84}"/>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4" name="Freeform 8">
              <a:extLst>
                <a:ext uri="{FF2B5EF4-FFF2-40B4-BE49-F238E27FC236}">
                  <a16:creationId xmlns:a16="http://schemas.microsoft.com/office/drawing/2014/main" id="{2E55BD8C-78DA-EA5D-84CC-8C4A31C80578}"/>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5" name="Freeform 106">
              <a:extLst>
                <a:ext uri="{FF2B5EF4-FFF2-40B4-BE49-F238E27FC236}">
                  <a16:creationId xmlns:a16="http://schemas.microsoft.com/office/drawing/2014/main" id="{F62CAAE4-EFB3-C382-A2D1-FE7A9482B784}"/>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grpSp>
    </p:spTree>
    <p:extLst>
      <p:ext uri="{BB962C8B-B14F-4D97-AF65-F5344CB8AC3E}">
        <p14:creationId xmlns:p14="http://schemas.microsoft.com/office/powerpoint/2010/main" val="27467016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627287" y="357004"/>
            <a:ext cx="7886700" cy="1325563"/>
          </a:xfrm>
        </p:spPr>
        <p:txBody>
          <a:bodyPr anchor="b" anchorCtr="0">
            <a:noAutofit/>
          </a:bodyPr>
          <a:lstStyle/>
          <a:p>
            <a:r>
              <a:rPr lang="en-US" dirty="0"/>
              <a:t>Click to add title</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a:t>20XX</a:t>
            </a:r>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grpSp>
        <p:nvGrpSpPr>
          <p:cNvPr id="3" name="Group 2">
            <a:extLst>
              <a:ext uri="{FF2B5EF4-FFF2-40B4-BE49-F238E27FC236}">
                <a16:creationId xmlns:a16="http://schemas.microsoft.com/office/drawing/2014/main" id="{8405D33D-C113-9E92-92F1-9EA57AC339C4}"/>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7" name="Freeform 8">
              <a:extLst>
                <a:ext uri="{FF2B5EF4-FFF2-40B4-BE49-F238E27FC236}">
                  <a16:creationId xmlns:a16="http://schemas.microsoft.com/office/drawing/2014/main" id="{F5CE2D8B-5DAD-1AE2-5E7F-1BADDB2CB06E}"/>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9" name="Freeform 10">
              <a:extLst>
                <a:ext uri="{FF2B5EF4-FFF2-40B4-BE49-F238E27FC236}">
                  <a16:creationId xmlns:a16="http://schemas.microsoft.com/office/drawing/2014/main" id="{85C8A7E1-094D-AB3F-92DF-CB8EA743A8F2}"/>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 name="Freeform 15">
              <a:extLst>
                <a:ext uri="{FF2B5EF4-FFF2-40B4-BE49-F238E27FC236}">
                  <a16:creationId xmlns:a16="http://schemas.microsoft.com/office/drawing/2014/main" id="{DF6EA5CD-D31E-8AAB-FF07-54AFA11006CA}"/>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 name="Freeform 18">
              <a:extLst>
                <a:ext uri="{FF2B5EF4-FFF2-40B4-BE49-F238E27FC236}">
                  <a16:creationId xmlns:a16="http://schemas.microsoft.com/office/drawing/2014/main" id="{2F1B2F70-D97C-95A3-763B-50AD8CED58DA}"/>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2" name="Freeform 19">
              <a:extLst>
                <a:ext uri="{FF2B5EF4-FFF2-40B4-BE49-F238E27FC236}">
                  <a16:creationId xmlns:a16="http://schemas.microsoft.com/office/drawing/2014/main" id="{833CB385-54B6-231D-282C-74488CF1E548}"/>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3" name="Freeform 20">
              <a:extLst>
                <a:ext uri="{FF2B5EF4-FFF2-40B4-BE49-F238E27FC236}">
                  <a16:creationId xmlns:a16="http://schemas.microsoft.com/office/drawing/2014/main" id="{FC54B739-423D-580B-9940-793C0030C06D}"/>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4" name="Freeform 22">
              <a:extLst>
                <a:ext uri="{FF2B5EF4-FFF2-40B4-BE49-F238E27FC236}">
                  <a16:creationId xmlns:a16="http://schemas.microsoft.com/office/drawing/2014/main" id="{23856F38-A592-6764-9CED-FEDF15E5305B}"/>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5" name="Freeform 23">
              <a:extLst>
                <a:ext uri="{FF2B5EF4-FFF2-40B4-BE49-F238E27FC236}">
                  <a16:creationId xmlns:a16="http://schemas.microsoft.com/office/drawing/2014/main" id="{BEFE01D4-EF02-76B3-B034-1A5EB417D2FF}"/>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6" name="Freeform 26">
              <a:extLst>
                <a:ext uri="{FF2B5EF4-FFF2-40B4-BE49-F238E27FC236}">
                  <a16:creationId xmlns:a16="http://schemas.microsoft.com/office/drawing/2014/main" id="{DB950463-20F5-C684-6C2C-86994DEFCAE5}"/>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7" name="Freeform 27">
              <a:extLst>
                <a:ext uri="{FF2B5EF4-FFF2-40B4-BE49-F238E27FC236}">
                  <a16:creationId xmlns:a16="http://schemas.microsoft.com/office/drawing/2014/main" id="{65079E25-D95B-8D87-98EF-971FC2051B55}"/>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8" name="Freeform 28">
              <a:extLst>
                <a:ext uri="{FF2B5EF4-FFF2-40B4-BE49-F238E27FC236}">
                  <a16:creationId xmlns:a16="http://schemas.microsoft.com/office/drawing/2014/main" id="{8055E212-A0B6-1E59-52BB-7C5042032198}"/>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9" name="Freeform 30">
              <a:extLst>
                <a:ext uri="{FF2B5EF4-FFF2-40B4-BE49-F238E27FC236}">
                  <a16:creationId xmlns:a16="http://schemas.microsoft.com/office/drawing/2014/main" id="{238BC6F0-3AA0-3DAF-088C-33638A8930F3}"/>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0" name="Freeform 43">
              <a:extLst>
                <a:ext uri="{FF2B5EF4-FFF2-40B4-BE49-F238E27FC236}">
                  <a16:creationId xmlns:a16="http://schemas.microsoft.com/office/drawing/2014/main" id="{8D0908BF-327D-FE51-06CF-A3072D761E8F}"/>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1" name="Freeform 51">
              <a:extLst>
                <a:ext uri="{FF2B5EF4-FFF2-40B4-BE49-F238E27FC236}">
                  <a16:creationId xmlns:a16="http://schemas.microsoft.com/office/drawing/2014/main" id="{02586D4E-D5CD-1D62-6D85-1D18F1F7C8A8}"/>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2" name="Freeform 52">
              <a:extLst>
                <a:ext uri="{FF2B5EF4-FFF2-40B4-BE49-F238E27FC236}">
                  <a16:creationId xmlns:a16="http://schemas.microsoft.com/office/drawing/2014/main" id="{46D9B989-7FCE-4F67-AFD3-EE15345567C3}"/>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3" name="Freeform 53">
              <a:extLst>
                <a:ext uri="{FF2B5EF4-FFF2-40B4-BE49-F238E27FC236}">
                  <a16:creationId xmlns:a16="http://schemas.microsoft.com/office/drawing/2014/main" id="{96F645D1-039B-A8D6-6BB0-2808A11EBC74}"/>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4" name="Freeform 54">
              <a:extLst>
                <a:ext uri="{FF2B5EF4-FFF2-40B4-BE49-F238E27FC236}">
                  <a16:creationId xmlns:a16="http://schemas.microsoft.com/office/drawing/2014/main" id="{0B9E8DEE-1D39-F724-8818-CA6E4D7397B2}"/>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5" name="Freeform 55">
              <a:extLst>
                <a:ext uri="{FF2B5EF4-FFF2-40B4-BE49-F238E27FC236}">
                  <a16:creationId xmlns:a16="http://schemas.microsoft.com/office/drawing/2014/main" id="{6BD5BA02-749A-B58B-0074-452F363C82C4}"/>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6" name="Freeform 56">
              <a:extLst>
                <a:ext uri="{FF2B5EF4-FFF2-40B4-BE49-F238E27FC236}">
                  <a16:creationId xmlns:a16="http://schemas.microsoft.com/office/drawing/2014/main" id="{48AB159A-A4D1-BB4E-A7D1-0E96F75A890B}"/>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7" name="Freeform 57">
              <a:extLst>
                <a:ext uri="{FF2B5EF4-FFF2-40B4-BE49-F238E27FC236}">
                  <a16:creationId xmlns:a16="http://schemas.microsoft.com/office/drawing/2014/main" id="{986C96DD-64A6-A2BB-C59C-5D720FEF519E}"/>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8" name="Freeform 59">
              <a:extLst>
                <a:ext uri="{FF2B5EF4-FFF2-40B4-BE49-F238E27FC236}">
                  <a16:creationId xmlns:a16="http://schemas.microsoft.com/office/drawing/2014/main" id="{62F28977-EDA7-76AE-D865-C5E5A2B81AE3}"/>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9" name="Freeform 60">
              <a:extLst>
                <a:ext uri="{FF2B5EF4-FFF2-40B4-BE49-F238E27FC236}">
                  <a16:creationId xmlns:a16="http://schemas.microsoft.com/office/drawing/2014/main" id="{79839F6A-1FEA-1520-ACC2-345AB77D86A4}"/>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0" name="Freeform 61">
              <a:extLst>
                <a:ext uri="{FF2B5EF4-FFF2-40B4-BE49-F238E27FC236}">
                  <a16:creationId xmlns:a16="http://schemas.microsoft.com/office/drawing/2014/main" id="{C72EB1EE-43A0-6EA1-BE80-A8AA46B28F28}"/>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1" name="Freeform 5">
              <a:extLst>
                <a:ext uri="{FF2B5EF4-FFF2-40B4-BE49-F238E27FC236}">
                  <a16:creationId xmlns:a16="http://schemas.microsoft.com/office/drawing/2014/main" id="{3C92FD30-AC44-F8F9-AC4C-042A794192DF}"/>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2" name="Freeform 6">
              <a:extLst>
                <a:ext uri="{FF2B5EF4-FFF2-40B4-BE49-F238E27FC236}">
                  <a16:creationId xmlns:a16="http://schemas.microsoft.com/office/drawing/2014/main" id="{BF349AEB-28FF-6D99-4CF3-FE6B104E4366}"/>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3" name="Freeform 7">
              <a:extLst>
                <a:ext uri="{FF2B5EF4-FFF2-40B4-BE49-F238E27FC236}">
                  <a16:creationId xmlns:a16="http://schemas.microsoft.com/office/drawing/2014/main" id="{B2A6C37C-3BE9-C8A4-02F7-66F6914D92E4}"/>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4" name="Freeform 8">
              <a:extLst>
                <a:ext uri="{FF2B5EF4-FFF2-40B4-BE49-F238E27FC236}">
                  <a16:creationId xmlns:a16="http://schemas.microsoft.com/office/drawing/2014/main" id="{99AA856F-6C5D-5F2D-B5B2-E64E1C61FD4D}"/>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5" name="Freeform 9">
              <a:extLst>
                <a:ext uri="{FF2B5EF4-FFF2-40B4-BE49-F238E27FC236}">
                  <a16:creationId xmlns:a16="http://schemas.microsoft.com/office/drawing/2014/main" id="{F28084AC-E3F5-CF94-0A87-02E2D4126B56}"/>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6" name="Freeform 11">
              <a:extLst>
                <a:ext uri="{FF2B5EF4-FFF2-40B4-BE49-F238E27FC236}">
                  <a16:creationId xmlns:a16="http://schemas.microsoft.com/office/drawing/2014/main" id="{7D6AB6C5-0BD9-662B-F855-9497B5F6B2FD}"/>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7" name="Freeform 12">
              <a:extLst>
                <a:ext uri="{FF2B5EF4-FFF2-40B4-BE49-F238E27FC236}">
                  <a16:creationId xmlns:a16="http://schemas.microsoft.com/office/drawing/2014/main" id="{B56E1820-7113-FEB5-5F21-185590D5694A}"/>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8" name="Freeform 13">
              <a:extLst>
                <a:ext uri="{FF2B5EF4-FFF2-40B4-BE49-F238E27FC236}">
                  <a16:creationId xmlns:a16="http://schemas.microsoft.com/office/drawing/2014/main" id="{E124D204-586F-6DA8-49BA-5808DCAD45F8}"/>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9" name="Freeform 14">
              <a:extLst>
                <a:ext uri="{FF2B5EF4-FFF2-40B4-BE49-F238E27FC236}">
                  <a16:creationId xmlns:a16="http://schemas.microsoft.com/office/drawing/2014/main" id="{CB36EBB3-C3E1-FCD5-5480-AC32041BC5AC}"/>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0" name="Freeform 16">
              <a:extLst>
                <a:ext uri="{FF2B5EF4-FFF2-40B4-BE49-F238E27FC236}">
                  <a16:creationId xmlns:a16="http://schemas.microsoft.com/office/drawing/2014/main" id="{95523345-4C21-E21A-5C00-6B1E21857503}"/>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1" name="Freeform 17">
              <a:extLst>
                <a:ext uri="{FF2B5EF4-FFF2-40B4-BE49-F238E27FC236}">
                  <a16:creationId xmlns:a16="http://schemas.microsoft.com/office/drawing/2014/main" id="{8A9C73AC-25CC-E375-06A1-95BCEB7E426F}"/>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2" name="Freeform 21">
              <a:extLst>
                <a:ext uri="{FF2B5EF4-FFF2-40B4-BE49-F238E27FC236}">
                  <a16:creationId xmlns:a16="http://schemas.microsoft.com/office/drawing/2014/main" id="{0852A279-3862-B8A3-23BB-40558B5B1352}"/>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3" name="Freeform 25">
              <a:extLst>
                <a:ext uri="{FF2B5EF4-FFF2-40B4-BE49-F238E27FC236}">
                  <a16:creationId xmlns:a16="http://schemas.microsoft.com/office/drawing/2014/main" id="{6B3DDF95-9C4E-4D0E-E5E8-814599AA3592}"/>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4" name="Freeform 29">
              <a:extLst>
                <a:ext uri="{FF2B5EF4-FFF2-40B4-BE49-F238E27FC236}">
                  <a16:creationId xmlns:a16="http://schemas.microsoft.com/office/drawing/2014/main" id="{532C81E1-5831-91E3-D109-64FA7270D338}"/>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5" name="Freeform 31">
              <a:extLst>
                <a:ext uri="{FF2B5EF4-FFF2-40B4-BE49-F238E27FC236}">
                  <a16:creationId xmlns:a16="http://schemas.microsoft.com/office/drawing/2014/main" id="{06195A56-C970-7F84-FF5B-370885037381}"/>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6" name="Freeform 32">
              <a:extLst>
                <a:ext uri="{FF2B5EF4-FFF2-40B4-BE49-F238E27FC236}">
                  <a16:creationId xmlns:a16="http://schemas.microsoft.com/office/drawing/2014/main" id="{C254DEB6-47A6-1FAD-EFBC-A109AFCF3E87}"/>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7" name="Freeform 33">
              <a:extLst>
                <a:ext uri="{FF2B5EF4-FFF2-40B4-BE49-F238E27FC236}">
                  <a16:creationId xmlns:a16="http://schemas.microsoft.com/office/drawing/2014/main" id="{FD971EB9-DCF8-5D25-7A37-12BCA9521030}"/>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8" name="Freeform 34">
              <a:extLst>
                <a:ext uri="{FF2B5EF4-FFF2-40B4-BE49-F238E27FC236}">
                  <a16:creationId xmlns:a16="http://schemas.microsoft.com/office/drawing/2014/main" id="{E4C90E3E-ED37-6B86-7E32-18FE142BE1B4}"/>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9" name="Freeform 35">
              <a:extLst>
                <a:ext uri="{FF2B5EF4-FFF2-40B4-BE49-F238E27FC236}">
                  <a16:creationId xmlns:a16="http://schemas.microsoft.com/office/drawing/2014/main" id="{F23DEE47-5A86-5C47-E7B9-00DB8333B8C1}"/>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0" name="Freeform 36">
              <a:extLst>
                <a:ext uri="{FF2B5EF4-FFF2-40B4-BE49-F238E27FC236}">
                  <a16:creationId xmlns:a16="http://schemas.microsoft.com/office/drawing/2014/main" id="{FA4EE92B-EDB4-FEA8-66D0-EDDAF866975B}"/>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1" name="Freeform 37">
              <a:extLst>
                <a:ext uri="{FF2B5EF4-FFF2-40B4-BE49-F238E27FC236}">
                  <a16:creationId xmlns:a16="http://schemas.microsoft.com/office/drawing/2014/main" id="{EFCE34CA-BD64-4C2E-396C-38D82EE0ADBD}"/>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2" name="Freeform 38">
              <a:extLst>
                <a:ext uri="{FF2B5EF4-FFF2-40B4-BE49-F238E27FC236}">
                  <a16:creationId xmlns:a16="http://schemas.microsoft.com/office/drawing/2014/main" id="{84800EBA-0F40-9FBE-86CA-DFFE69516053}"/>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3" name="Freeform 39">
              <a:extLst>
                <a:ext uri="{FF2B5EF4-FFF2-40B4-BE49-F238E27FC236}">
                  <a16:creationId xmlns:a16="http://schemas.microsoft.com/office/drawing/2014/main" id="{1591FE44-31F0-B4D2-5EE3-11DA8BB3CCEC}"/>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4" name="Freeform 40">
              <a:extLst>
                <a:ext uri="{FF2B5EF4-FFF2-40B4-BE49-F238E27FC236}">
                  <a16:creationId xmlns:a16="http://schemas.microsoft.com/office/drawing/2014/main" id="{7A1CC101-3A20-B4DE-4DDD-95D5235AA183}"/>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5" name="Freeform 41">
              <a:extLst>
                <a:ext uri="{FF2B5EF4-FFF2-40B4-BE49-F238E27FC236}">
                  <a16:creationId xmlns:a16="http://schemas.microsoft.com/office/drawing/2014/main" id="{EBA1388D-2E62-6208-7940-B2A1D6107211}"/>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6" name="Freeform 42">
              <a:extLst>
                <a:ext uri="{FF2B5EF4-FFF2-40B4-BE49-F238E27FC236}">
                  <a16:creationId xmlns:a16="http://schemas.microsoft.com/office/drawing/2014/main" id="{30057205-B8FB-58CA-32F1-E93FB6417C59}"/>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7" name="Freeform 44">
              <a:extLst>
                <a:ext uri="{FF2B5EF4-FFF2-40B4-BE49-F238E27FC236}">
                  <a16:creationId xmlns:a16="http://schemas.microsoft.com/office/drawing/2014/main" id="{6292B3F9-947D-D3EA-BAB8-E529D537DD5B}"/>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8" name="Freeform 45">
              <a:extLst>
                <a:ext uri="{FF2B5EF4-FFF2-40B4-BE49-F238E27FC236}">
                  <a16:creationId xmlns:a16="http://schemas.microsoft.com/office/drawing/2014/main" id="{774C9848-5461-6E1B-8E49-5CE57C5A81E4}"/>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9" name="Freeform 46">
              <a:extLst>
                <a:ext uri="{FF2B5EF4-FFF2-40B4-BE49-F238E27FC236}">
                  <a16:creationId xmlns:a16="http://schemas.microsoft.com/office/drawing/2014/main" id="{53EB0085-9D09-41B8-0FDC-D3C8C31D5EF5}"/>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0" name="Freeform 47">
              <a:extLst>
                <a:ext uri="{FF2B5EF4-FFF2-40B4-BE49-F238E27FC236}">
                  <a16:creationId xmlns:a16="http://schemas.microsoft.com/office/drawing/2014/main" id="{580DBD87-A839-AE49-4D2D-09882DBEA733}"/>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1" name="Freeform 48">
              <a:extLst>
                <a:ext uri="{FF2B5EF4-FFF2-40B4-BE49-F238E27FC236}">
                  <a16:creationId xmlns:a16="http://schemas.microsoft.com/office/drawing/2014/main" id="{B2A65C64-470E-140F-2FC5-5EE397D07907}"/>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2" name="Freeform 49">
              <a:extLst>
                <a:ext uri="{FF2B5EF4-FFF2-40B4-BE49-F238E27FC236}">
                  <a16:creationId xmlns:a16="http://schemas.microsoft.com/office/drawing/2014/main" id="{F10EB910-7BD9-9881-2E9C-00019F241B34}"/>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3" name="Freeform 8">
              <a:extLst>
                <a:ext uri="{FF2B5EF4-FFF2-40B4-BE49-F238E27FC236}">
                  <a16:creationId xmlns:a16="http://schemas.microsoft.com/office/drawing/2014/main" id="{13AB2DD6-C2F6-9D6B-C459-595FFC6666E3}"/>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4" name="Freeform 106">
              <a:extLst>
                <a:ext uri="{FF2B5EF4-FFF2-40B4-BE49-F238E27FC236}">
                  <a16:creationId xmlns:a16="http://schemas.microsoft.com/office/drawing/2014/main" id="{850CE3D8-949E-71F9-1F2B-07A0426DDDDF}"/>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grpSp>
      <p:sp>
        <p:nvSpPr>
          <p:cNvPr id="65" name="Content Placeholder 2">
            <a:extLst>
              <a:ext uri="{FF2B5EF4-FFF2-40B4-BE49-F238E27FC236}">
                <a16:creationId xmlns:a16="http://schemas.microsoft.com/office/drawing/2014/main" id="{9D38ABB4-70D2-017B-AB07-F1FF54BA16C0}"/>
              </a:ext>
            </a:extLst>
          </p:cNvPr>
          <p:cNvSpPr>
            <a:spLocks noGrp="1"/>
          </p:cNvSpPr>
          <p:nvPr>
            <p:ph sz="half" idx="15" hasCustomPrompt="1"/>
          </p:nvPr>
        </p:nvSpPr>
        <p:spPr>
          <a:xfrm>
            <a:off x="627287" y="2323118"/>
            <a:ext cx="7886700" cy="4066984"/>
          </a:xfrm>
        </p:spPr>
        <p:txBody>
          <a:bodyPr>
            <a:normAutofit/>
          </a:bodyPr>
          <a:lstStyle>
            <a:lvl1pPr marL="0" indent="0">
              <a:spcBef>
                <a:spcPts val="750"/>
              </a:spcBef>
              <a:buNone/>
              <a:defRPr sz="1350"/>
            </a:lvl1pPr>
            <a:lvl2pPr marL="171450" indent="-171450">
              <a:spcBef>
                <a:spcPts val="750"/>
              </a:spcBef>
              <a:buFont typeface="Arial" panose="020B0604020202020204" pitchFamily="34" charset="0"/>
              <a:buChar char="•"/>
              <a:defRPr sz="1350"/>
            </a:lvl2pPr>
            <a:lvl3pPr>
              <a:spcBef>
                <a:spcPts val="750"/>
              </a:spcBef>
              <a:defRPr sz="1350"/>
            </a:lvl3pPr>
            <a:lvl4pPr>
              <a:spcBef>
                <a:spcPts val="750"/>
              </a:spcBef>
              <a:defRPr sz="1350"/>
            </a:lvl4pPr>
            <a:lvl5pPr>
              <a:spcBef>
                <a:spcPts val="750"/>
              </a:spcBef>
              <a:defRPr sz="135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08348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A524BA3-05A5-6B79-0847-47B9200CA220}"/>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84A96F87-C96C-5C77-5F19-7E7718B182C0}"/>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9" name="Freeform 10">
              <a:extLst>
                <a:ext uri="{FF2B5EF4-FFF2-40B4-BE49-F238E27FC236}">
                  <a16:creationId xmlns:a16="http://schemas.microsoft.com/office/drawing/2014/main" id="{A72435CD-AEF9-2E9D-2CB8-C32EF59C9257}"/>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0" name="Freeform 15">
              <a:extLst>
                <a:ext uri="{FF2B5EF4-FFF2-40B4-BE49-F238E27FC236}">
                  <a16:creationId xmlns:a16="http://schemas.microsoft.com/office/drawing/2014/main" id="{EE245742-CACD-E9FD-847C-368F946EFB2A}"/>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1" name="Freeform 18">
              <a:extLst>
                <a:ext uri="{FF2B5EF4-FFF2-40B4-BE49-F238E27FC236}">
                  <a16:creationId xmlns:a16="http://schemas.microsoft.com/office/drawing/2014/main" id="{32BB9EC6-01D5-DED4-4BCB-E6E51D3B98B0}"/>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2" name="Freeform 19">
              <a:extLst>
                <a:ext uri="{FF2B5EF4-FFF2-40B4-BE49-F238E27FC236}">
                  <a16:creationId xmlns:a16="http://schemas.microsoft.com/office/drawing/2014/main" id="{DE36C030-58F1-1888-1D47-945FCC95846C}"/>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3" name="Freeform 20">
              <a:extLst>
                <a:ext uri="{FF2B5EF4-FFF2-40B4-BE49-F238E27FC236}">
                  <a16:creationId xmlns:a16="http://schemas.microsoft.com/office/drawing/2014/main" id="{466FDC08-12F1-2CB3-55E5-4223F1217DD5}"/>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4" name="Freeform 22">
              <a:extLst>
                <a:ext uri="{FF2B5EF4-FFF2-40B4-BE49-F238E27FC236}">
                  <a16:creationId xmlns:a16="http://schemas.microsoft.com/office/drawing/2014/main" id="{5E48192E-A210-10FC-64F0-87C12AD695CE}"/>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5" name="Freeform 23">
              <a:extLst>
                <a:ext uri="{FF2B5EF4-FFF2-40B4-BE49-F238E27FC236}">
                  <a16:creationId xmlns:a16="http://schemas.microsoft.com/office/drawing/2014/main" id="{A4D29756-7DDD-363E-DDBA-29F32449370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6" name="Freeform 26">
              <a:extLst>
                <a:ext uri="{FF2B5EF4-FFF2-40B4-BE49-F238E27FC236}">
                  <a16:creationId xmlns:a16="http://schemas.microsoft.com/office/drawing/2014/main" id="{977AA206-7B0D-630E-2C5B-9550571F990A}"/>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7" name="Freeform 27">
              <a:extLst>
                <a:ext uri="{FF2B5EF4-FFF2-40B4-BE49-F238E27FC236}">
                  <a16:creationId xmlns:a16="http://schemas.microsoft.com/office/drawing/2014/main" id="{C578E452-C96A-4AD6-03EF-7436CFB85BCE}"/>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8" name="Freeform 28">
              <a:extLst>
                <a:ext uri="{FF2B5EF4-FFF2-40B4-BE49-F238E27FC236}">
                  <a16:creationId xmlns:a16="http://schemas.microsoft.com/office/drawing/2014/main" id="{C438EC8D-F884-2CCB-C0B8-F1DFF2933433}"/>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19" name="Freeform 30">
              <a:extLst>
                <a:ext uri="{FF2B5EF4-FFF2-40B4-BE49-F238E27FC236}">
                  <a16:creationId xmlns:a16="http://schemas.microsoft.com/office/drawing/2014/main" id="{BA1C17DB-42EF-C725-6164-123558E5FD4B}"/>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0" name="Freeform 43">
              <a:extLst>
                <a:ext uri="{FF2B5EF4-FFF2-40B4-BE49-F238E27FC236}">
                  <a16:creationId xmlns:a16="http://schemas.microsoft.com/office/drawing/2014/main" id="{06750BBF-690D-5F90-5163-18063ADC2559}"/>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1" name="Freeform 51">
              <a:extLst>
                <a:ext uri="{FF2B5EF4-FFF2-40B4-BE49-F238E27FC236}">
                  <a16:creationId xmlns:a16="http://schemas.microsoft.com/office/drawing/2014/main" id="{89906FC3-98D6-7517-878A-5C26150B3F65}"/>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2" name="Freeform 52">
              <a:extLst>
                <a:ext uri="{FF2B5EF4-FFF2-40B4-BE49-F238E27FC236}">
                  <a16:creationId xmlns:a16="http://schemas.microsoft.com/office/drawing/2014/main" id="{75F49575-E7DD-AE0C-5DF7-E0C73186764E}"/>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3" name="Freeform 53">
              <a:extLst>
                <a:ext uri="{FF2B5EF4-FFF2-40B4-BE49-F238E27FC236}">
                  <a16:creationId xmlns:a16="http://schemas.microsoft.com/office/drawing/2014/main" id="{709045A5-2F7F-92CC-97B8-410B6D7E4D64}"/>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4" name="Freeform 54">
              <a:extLst>
                <a:ext uri="{FF2B5EF4-FFF2-40B4-BE49-F238E27FC236}">
                  <a16:creationId xmlns:a16="http://schemas.microsoft.com/office/drawing/2014/main" id="{703C71CC-B46F-7BBE-90EA-2001D8AD5478}"/>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5" name="Freeform 55">
              <a:extLst>
                <a:ext uri="{FF2B5EF4-FFF2-40B4-BE49-F238E27FC236}">
                  <a16:creationId xmlns:a16="http://schemas.microsoft.com/office/drawing/2014/main" id="{B4C944EE-3B01-2182-831C-BAFA820EA37C}"/>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6" name="Freeform 56">
              <a:extLst>
                <a:ext uri="{FF2B5EF4-FFF2-40B4-BE49-F238E27FC236}">
                  <a16:creationId xmlns:a16="http://schemas.microsoft.com/office/drawing/2014/main" id="{727646B3-834E-594A-5B4B-B217CB5CC951}"/>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7" name="Freeform 57">
              <a:extLst>
                <a:ext uri="{FF2B5EF4-FFF2-40B4-BE49-F238E27FC236}">
                  <a16:creationId xmlns:a16="http://schemas.microsoft.com/office/drawing/2014/main" id="{4098E858-E702-BCEE-34E1-4FB7FCC0384A}"/>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8" name="Freeform 59">
              <a:extLst>
                <a:ext uri="{FF2B5EF4-FFF2-40B4-BE49-F238E27FC236}">
                  <a16:creationId xmlns:a16="http://schemas.microsoft.com/office/drawing/2014/main" id="{1D73C9C0-AEBB-4212-2317-04A443DE6CC0}"/>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29" name="Freeform 60">
              <a:extLst>
                <a:ext uri="{FF2B5EF4-FFF2-40B4-BE49-F238E27FC236}">
                  <a16:creationId xmlns:a16="http://schemas.microsoft.com/office/drawing/2014/main" id="{7A9ADFE8-600D-EC70-1526-70D43721D479}"/>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0" name="Freeform 61">
              <a:extLst>
                <a:ext uri="{FF2B5EF4-FFF2-40B4-BE49-F238E27FC236}">
                  <a16:creationId xmlns:a16="http://schemas.microsoft.com/office/drawing/2014/main" id="{47093F4D-746D-B229-71F1-BBBD2A412DE7}"/>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1" name="Freeform 5">
              <a:extLst>
                <a:ext uri="{FF2B5EF4-FFF2-40B4-BE49-F238E27FC236}">
                  <a16:creationId xmlns:a16="http://schemas.microsoft.com/office/drawing/2014/main" id="{E79385DE-E8DC-D3BD-8F48-2B0EC4A7A4F0}"/>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2" name="Freeform 6">
              <a:extLst>
                <a:ext uri="{FF2B5EF4-FFF2-40B4-BE49-F238E27FC236}">
                  <a16:creationId xmlns:a16="http://schemas.microsoft.com/office/drawing/2014/main" id="{ADB21756-515B-FDA0-F289-99C5BA0AC20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3" name="Freeform 7">
              <a:extLst>
                <a:ext uri="{FF2B5EF4-FFF2-40B4-BE49-F238E27FC236}">
                  <a16:creationId xmlns:a16="http://schemas.microsoft.com/office/drawing/2014/main" id="{3CA68471-EC31-03E2-FABA-89DF61C95424}"/>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4" name="Freeform 8">
              <a:extLst>
                <a:ext uri="{FF2B5EF4-FFF2-40B4-BE49-F238E27FC236}">
                  <a16:creationId xmlns:a16="http://schemas.microsoft.com/office/drawing/2014/main" id="{4C6DCACC-784C-B8E8-8898-8A3054F7BB17}"/>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5" name="Freeform 9">
              <a:extLst>
                <a:ext uri="{FF2B5EF4-FFF2-40B4-BE49-F238E27FC236}">
                  <a16:creationId xmlns:a16="http://schemas.microsoft.com/office/drawing/2014/main" id="{5142D3E8-23FC-2DE1-4133-445F85F85865}"/>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6" name="Freeform 11">
              <a:extLst>
                <a:ext uri="{FF2B5EF4-FFF2-40B4-BE49-F238E27FC236}">
                  <a16:creationId xmlns:a16="http://schemas.microsoft.com/office/drawing/2014/main" id="{834331B7-F09D-F2F0-D7E6-0EB8C688F7F3}"/>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7" name="Freeform 12">
              <a:extLst>
                <a:ext uri="{FF2B5EF4-FFF2-40B4-BE49-F238E27FC236}">
                  <a16:creationId xmlns:a16="http://schemas.microsoft.com/office/drawing/2014/main" id="{305070D6-F045-EA4D-B977-990FA5AD80A8}"/>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8" name="Freeform 13">
              <a:extLst>
                <a:ext uri="{FF2B5EF4-FFF2-40B4-BE49-F238E27FC236}">
                  <a16:creationId xmlns:a16="http://schemas.microsoft.com/office/drawing/2014/main" id="{9A4AB825-6845-E0D4-F157-1B948E193751}"/>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39" name="Freeform 14">
              <a:extLst>
                <a:ext uri="{FF2B5EF4-FFF2-40B4-BE49-F238E27FC236}">
                  <a16:creationId xmlns:a16="http://schemas.microsoft.com/office/drawing/2014/main" id="{1DC24A75-0693-795A-17CD-2BC189B01B0A}"/>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0" name="Freeform 16">
              <a:extLst>
                <a:ext uri="{FF2B5EF4-FFF2-40B4-BE49-F238E27FC236}">
                  <a16:creationId xmlns:a16="http://schemas.microsoft.com/office/drawing/2014/main" id="{7623FAB8-FD45-2810-775A-D5F12B0C5975}"/>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1" name="Freeform 17">
              <a:extLst>
                <a:ext uri="{FF2B5EF4-FFF2-40B4-BE49-F238E27FC236}">
                  <a16:creationId xmlns:a16="http://schemas.microsoft.com/office/drawing/2014/main" id="{AFB53E66-FB09-7C3D-5E42-BA4B99CBF4DE}"/>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2" name="Freeform 21">
              <a:extLst>
                <a:ext uri="{FF2B5EF4-FFF2-40B4-BE49-F238E27FC236}">
                  <a16:creationId xmlns:a16="http://schemas.microsoft.com/office/drawing/2014/main" id="{C0748BCE-826C-3D38-4EA4-53C9E7ECCA74}"/>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3" name="Freeform 25">
              <a:extLst>
                <a:ext uri="{FF2B5EF4-FFF2-40B4-BE49-F238E27FC236}">
                  <a16:creationId xmlns:a16="http://schemas.microsoft.com/office/drawing/2014/main" id="{E3088280-5A11-FEE1-C425-5F9B91385661}"/>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4" name="Freeform 29">
              <a:extLst>
                <a:ext uri="{FF2B5EF4-FFF2-40B4-BE49-F238E27FC236}">
                  <a16:creationId xmlns:a16="http://schemas.microsoft.com/office/drawing/2014/main" id="{7C801BDC-004A-68E7-856A-D681506B7733}"/>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5" name="Freeform 31">
              <a:extLst>
                <a:ext uri="{FF2B5EF4-FFF2-40B4-BE49-F238E27FC236}">
                  <a16:creationId xmlns:a16="http://schemas.microsoft.com/office/drawing/2014/main" id="{0BDA8CC8-E51E-5BF7-CBC2-B60291A802FE}"/>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6" name="Freeform 32">
              <a:extLst>
                <a:ext uri="{FF2B5EF4-FFF2-40B4-BE49-F238E27FC236}">
                  <a16:creationId xmlns:a16="http://schemas.microsoft.com/office/drawing/2014/main" id="{3B0B61F7-5A35-A15E-6E4B-6D6A298FFA5E}"/>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7" name="Freeform 33">
              <a:extLst>
                <a:ext uri="{FF2B5EF4-FFF2-40B4-BE49-F238E27FC236}">
                  <a16:creationId xmlns:a16="http://schemas.microsoft.com/office/drawing/2014/main" id="{81D6A465-F994-20E5-49E8-175597AD68B2}"/>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8" name="Freeform 34">
              <a:extLst>
                <a:ext uri="{FF2B5EF4-FFF2-40B4-BE49-F238E27FC236}">
                  <a16:creationId xmlns:a16="http://schemas.microsoft.com/office/drawing/2014/main" id="{D75A0419-EF75-A155-9681-652E6B346EA9}"/>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49" name="Freeform 35">
              <a:extLst>
                <a:ext uri="{FF2B5EF4-FFF2-40B4-BE49-F238E27FC236}">
                  <a16:creationId xmlns:a16="http://schemas.microsoft.com/office/drawing/2014/main" id="{45DD044E-FBD8-59A7-C0A4-1B4C0C42510D}"/>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0" name="Freeform 36">
              <a:extLst>
                <a:ext uri="{FF2B5EF4-FFF2-40B4-BE49-F238E27FC236}">
                  <a16:creationId xmlns:a16="http://schemas.microsoft.com/office/drawing/2014/main" id="{ED7D8618-6C65-EAFD-D6C9-9BDCFD912A6C}"/>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1" name="Freeform 37">
              <a:extLst>
                <a:ext uri="{FF2B5EF4-FFF2-40B4-BE49-F238E27FC236}">
                  <a16:creationId xmlns:a16="http://schemas.microsoft.com/office/drawing/2014/main" id="{80EC0767-4417-DE89-BD3D-00D457589FCD}"/>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2" name="Freeform 38">
              <a:extLst>
                <a:ext uri="{FF2B5EF4-FFF2-40B4-BE49-F238E27FC236}">
                  <a16:creationId xmlns:a16="http://schemas.microsoft.com/office/drawing/2014/main" id="{9ECD19A6-4F3F-15B6-5735-411CA65BA36C}"/>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3" name="Freeform 39">
              <a:extLst>
                <a:ext uri="{FF2B5EF4-FFF2-40B4-BE49-F238E27FC236}">
                  <a16:creationId xmlns:a16="http://schemas.microsoft.com/office/drawing/2014/main" id="{812AA157-A92D-EA70-8BFE-88D61D0C1E14}"/>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4" name="Freeform 40">
              <a:extLst>
                <a:ext uri="{FF2B5EF4-FFF2-40B4-BE49-F238E27FC236}">
                  <a16:creationId xmlns:a16="http://schemas.microsoft.com/office/drawing/2014/main" id="{6B31E4CC-E710-8892-2E71-34DC876F6512}"/>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5" name="Freeform 41">
              <a:extLst>
                <a:ext uri="{FF2B5EF4-FFF2-40B4-BE49-F238E27FC236}">
                  <a16:creationId xmlns:a16="http://schemas.microsoft.com/office/drawing/2014/main" id="{85E5200A-6950-CF88-4242-8FD3D625DEA5}"/>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6" name="Freeform 42">
              <a:extLst>
                <a:ext uri="{FF2B5EF4-FFF2-40B4-BE49-F238E27FC236}">
                  <a16:creationId xmlns:a16="http://schemas.microsoft.com/office/drawing/2014/main" id="{CA54D161-9EF8-78DF-1B0A-4766817848FC}"/>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7" name="Freeform 44">
              <a:extLst>
                <a:ext uri="{FF2B5EF4-FFF2-40B4-BE49-F238E27FC236}">
                  <a16:creationId xmlns:a16="http://schemas.microsoft.com/office/drawing/2014/main" id="{C64272B3-20CB-3F91-8A8F-595CFB252B07}"/>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8" name="Freeform 45">
              <a:extLst>
                <a:ext uri="{FF2B5EF4-FFF2-40B4-BE49-F238E27FC236}">
                  <a16:creationId xmlns:a16="http://schemas.microsoft.com/office/drawing/2014/main" id="{4E27BC89-3702-B5D8-FF7A-2A9DC0C0EC12}"/>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59" name="Freeform 46">
              <a:extLst>
                <a:ext uri="{FF2B5EF4-FFF2-40B4-BE49-F238E27FC236}">
                  <a16:creationId xmlns:a16="http://schemas.microsoft.com/office/drawing/2014/main" id="{83653270-5B66-5986-EFCD-119B007A9B56}"/>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0" name="Freeform 47">
              <a:extLst>
                <a:ext uri="{FF2B5EF4-FFF2-40B4-BE49-F238E27FC236}">
                  <a16:creationId xmlns:a16="http://schemas.microsoft.com/office/drawing/2014/main" id="{F3BF5718-BDC9-840C-4E9A-1D89A5934ADF}"/>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1" name="Freeform 48">
              <a:extLst>
                <a:ext uri="{FF2B5EF4-FFF2-40B4-BE49-F238E27FC236}">
                  <a16:creationId xmlns:a16="http://schemas.microsoft.com/office/drawing/2014/main" id="{C228B2C6-09B9-0197-99EA-39EC047DF7BD}"/>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2" name="Freeform 49">
              <a:extLst>
                <a:ext uri="{FF2B5EF4-FFF2-40B4-BE49-F238E27FC236}">
                  <a16:creationId xmlns:a16="http://schemas.microsoft.com/office/drawing/2014/main" id="{57C6648C-C0B4-BD17-D230-91DE452DAB11}"/>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3" name="Freeform 8">
              <a:extLst>
                <a:ext uri="{FF2B5EF4-FFF2-40B4-BE49-F238E27FC236}">
                  <a16:creationId xmlns:a16="http://schemas.microsoft.com/office/drawing/2014/main" id="{9AC9B6FA-998F-B567-2F39-781F57ACA705}"/>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sp>
          <p:nvSpPr>
            <p:cNvPr id="64" name="Freeform 106">
              <a:extLst>
                <a:ext uri="{FF2B5EF4-FFF2-40B4-BE49-F238E27FC236}">
                  <a16:creationId xmlns:a16="http://schemas.microsoft.com/office/drawing/2014/main" id="{42B138FE-612F-3B50-AB2F-C13E6E2A8758}"/>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dirty="0">
                <a:solidFill>
                  <a:schemeClr val="tx2"/>
                </a:solidFill>
              </a:endParaRPr>
            </a:p>
          </p:txBody>
        </p:sp>
      </p:grpSp>
      <p:sp>
        <p:nvSpPr>
          <p:cNvPr id="65" name="Rectangle 64">
            <a:extLst>
              <a:ext uri="{FF2B5EF4-FFF2-40B4-BE49-F238E27FC236}">
                <a16:creationId xmlns:a16="http://schemas.microsoft.com/office/drawing/2014/main" id="{15BFB4DC-9436-41B5-985C-4FD2B3C87BFB}"/>
              </a:ext>
              <a:ext uri="{C183D7F6-B498-43B3-948B-1728B52AA6E4}">
                <adec:decorative xmlns:adec="http://schemas.microsoft.com/office/drawing/2017/decorative" val="1"/>
              </a:ext>
            </a:extLst>
          </p:cNvPr>
          <p:cNvSpPr/>
          <p:nvPr userDrawn="1"/>
        </p:nvSpPr>
        <p:spPr>
          <a:xfrm>
            <a:off x="5693" y="2097741"/>
            <a:ext cx="9131574" cy="38918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DC9BA523-EF01-4656-9D54-347E984FD329}"/>
              </a:ext>
            </a:extLst>
          </p:cNvPr>
          <p:cNvSpPr>
            <a:spLocks noGrp="1"/>
          </p:cNvSpPr>
          <p:nvPr>
            <p:ph type="title" hasCustomPrompt="1"/>
          </p:nvPr>
        </p:nvSpPr>
        <p:spPr>
          <a:xfrm>
            <a:off x="666429" y="110364"/>
            <a:ext cx="7370692" cy="1731935"/>
          </a:xfrm>
        </p:spPr>
        <p:txBody>
          <a:bodyPr anchor="b"/>
          <a:lstStyle/>
          <a:p>
            <a:r>
              <a:rPr lang="en-US" dirty="0"/>
              <a:t>Click to add title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hasCustomPrompt="1"/>
          </p:nvPr>
        </p:nvSpPr>
        <p:spPr>
          <a:xfrm>
            <a:off x="655123" y="2218159"/>
            <a:ext cx="3984971" cy="3659681"/>
          </a:xfrm>
        </p:spPr>
        <p:txBody>
          <a:bodyPr anchor="t">
            <a:normAutofit/>
          </a:bodyPr>
          <a:lstStyle>
            <a:lvl1pPr marL="0" indent="0">
              <a:buFont typeface="Arial" panose="020B0604020202020204" pitchFamily="34" charset="0"/>
              <a:buNone/>
              <a:defRPr sz="1350" b="0"/>
            </a:lvl1pPr>
            <a:lvl2pPr marL="171450" indent="0">
              <a:buFont typeface="Arial" panose="020B0604020202020204" pitchFamily="34" charset="0"/>
              <a:buNone/>
              <a:defRPr sz="1200" b="0"/>
            </a:lvl2pPr>
            <a:lvl3pPr marL="240030" indent="0">
              <a:buNone/>
              <a:defRPr sz="1050" b="0"/>
            </a:lvl3pPr>
            <a:lvl4pPr marL="308610" indent="0">
              <a:buFont typeface="Arial" panose="020B0604020202020204" pitchFamily="34" charset="0"/>
              <a:buNone/>
              <a:defRPr sz="900" b="0"/>
            </a:lvl4pPr>
            <a:lvl5pPr marL="377190" indent="0">
              <a:buNone/>
              <a:defRPr sz="900" b="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0" name="Picture Placeholder 69">
            <a:extLst>
              <a:ext uri="{FF2B5EF4-FFF2-40B4-BE49-F238E27FC236}">
                <a16:creationId xmlns:a16="http://schemas.microsoft.com/office/drawing/2014/main" id="{24D174D5-B023-EB99-E21B-7FA9DAEF3D0C}"/>
              </a:ext>
            </a:extLst>
          </p:cNvPr>
          <p:cNvSpPr>
            <a:spLocks noGrp="1"/>
          </p:cNvSpPr>
          <p:nvPr>
            <p:ph type="pic" sz="quarter" idx="13"/>
          </p:nvPr>
        </p:nvSpPr>
        <p:spPr>
          <a:xfrm>
            <a:off x="4937523" y="2097088"/>
            <a:ext cx="4206478" cy="3892550"/>
          </a:xfrm>
        </p:spPr>
        <p:txBody>
          <a:bodyPr/>
          <a:lstStyle>
            <a:lvl1pPr marL="0" indent="0" algn="ctr">
              <a:buNone/>
              <a:defRPr/>
            </a:lvl1pPr>
          </a:lstStyle>
          <a:p>
            <a:r>
              <a:rPr lang="en-US"/>
              <a:t>Click icon to add picture</a:t>
            </a:r>
            <a:endParaRPr lang="en-US" dirty="0"/>
          </a:p>
        </p:txBody>
      </p:sp>
      <p:sp>
        <p:nvSpPr>
          <p:cNvPr id="71" name="Footer Placeholder 4">
            <a:extLst>
              <a:ext uri="{FF2B5EF4-FFF2-40B4-BE49-F238E27FC236}">
                <a16:creationId xmlns:a16="http://schemas.microsoft.com/office/drawing/2014/main" id="{91D8018E-34BF-1295-2ACF-0C4D08DF7ADB}"/>
              </a:ext>
            </a:extLst>
          </p:cNvPr>
          <p:cNvSpPr>
            <a:spLocks noGrp="1"/>
          </p:cNvSpPr>
          <p:nvPr>
            <p:ph type="ftr" sz="quarter" idx="11"/>
          </p:nvPr>
        </p:nvSpPr>
        <p:spPr>
          <a:xfrm rot="5400000">
            <a:off x="-1835837" y="2145209"/>
            <a:ext cx="4157472" cy="312062"/>
          </a:xfrm>
        </p:spPr>
        <p:txBody>
          <a:bodyPr/>
          <a:lstStyle/>
          <a:p>
            <a:endParaRPr lang="en-US" dirty="0"/>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r>
              <a:rPr lang="en-US"/>
              <a:t>20XX</a:t>
            </a:r>
            <a:endParaRPr lang="en-US" dirty="0"/>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dirty="0"/>
          </a:p>
        </p:txBody>
      </p:sp>
    </p:spTree>
    <p:extLst>
      <p:ext uri="{BB962C8B-B14F-4D97-AF65-F5344CB8AC3E}">
        <p14:creationId xmlns:p14="http://schemas.microsoft.com/office/powerpoint/2010/main" val="955589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9/17/2025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25"/>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26"/>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7.xml"/><Relationship Id="rId1" Type="http://schemas.openxmlformats.org/officeDocument/2006/relationships/video" Target="https://www.youtube.com/embed/O0iObgYGdwA?feature=oembed" TargetMode="Externa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000" y="1651928"/>
            <a:ext cx="8890000" cy="1059134"/>
          </a:xfrm>
        </p:spPr>
        <p:txBody>
          <a:bodyPr/>
          <a:lstStyle/>
          <a:p>
            <a:r>
              <a:rPr lang="en-US" dirty="0"/>
              <a:t>OMD Safety Policy Training</a:t>
            </a:r>
          </a:p>
        </p:txBody>
      </p:sp>
      <p:sp>
        <p:nvSpPr>
          <p:cNvPr id="3" name="Subtitle 2"/>
          <p:cNvSpPr>
            <a:spLocks noGrp="1"/>
          </p:cNvSpPr>
          <p:nvPr>
            <p:ph type="subTitle" idx="1"/>
          </p:nvPr>
        </p:nvSpPr>
        <p:spPr>
          <a:xfrm>
            <a:off x="963000" y="3141209"/>
            <a:ext cx="7215188" cy="575582"/>
          </a:xfrm>
        </p:spPr>
        <p:txBody>
          <a:bodyPr>
            <a:normAutofit fontScale="25000" lnSpcReduction="20000"/>
          </a:bodyPr>
          <a:lstStyle/>
          <a:p>
            <a:pPr algn="ctr">
              <a:lnSpc>
                <a:spcPct val="100000"/>
              </a:lnSpc>
            </a:pPr>
            <a:r>
              <a:rPr lang="en-US" altLang="en-US" sz="12800" b="1" dirty="0">
                <a:cs typeface="DejaVu Sans" charset="0"/>
              </a:rPr>
              <a:t>Eyewash Station and Shower Equipment</a:t>
            </a:r>
          </a:p>
          <a:p>
            <a:pPr algn="ctr">
              <a:lnSpc>
                <a:spcPct val="100000"/>
              </a:lnSpc>
            </a:pPr>
            <a:endParaRPr lang="en-US" altLang="en-US" sz="12800" b="1" dirty="0">
              <a:cs typeface="DejaVu Sans" charset="0"/>
            </a:endParaRPr>
          </a:p>
        </p:txBody>
      </p:sp>
      <p:sp>
        <p:nvSpPr>
          <p:cNvPr id="7" name="Star: 5 Points 6">
            <a:extLst>
              <a:ext uri="{FF2B5EF4-FFF2-40B4-BE49-F238E27FC236}">
                <a16:creationId xmlns:a16="http://schemas.microsoft.com/office/drawing/2014/main" id="{41D7DCAD-E659-20DC-6FAB-279F8875CC6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7921CC25-1BFE-12BF-0562-21A5B0F69D4D}"/>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11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92649" y="480060"/>
            <a:ext cx="409359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Placeholder 13" descr="Photo of a wave">
            <a:extLst>
              <a:ext uri="{FF2B5EF4-FFF2-40B4-BE49-F238E27FC236}">
                <a16:creationId xmlns:a16="http://schemas.microsoft.com/office/drawing/2014/main" id="{82EB62C0-A0B6-0213-7723-EDA6F9125065}"/>
              </a:ext>
            </a:extLst>
          </p:cNvPr>
          <p:cNvPicPr>
            <a:picLocks noGrp="1" noChangeAspect="1"/>
          </p:cNvPicPr>
          <p:nvPr>
            <p:ph type="pic" sz="quarter" idx="13"/>
          </p:nvPr>
        </p:nvPicPr>
        <p:blipFill rotWithShape="1">
          <a:blip r:embed="rId3"/>
          <a:srcRect l="16926" r="36976" b="-2"/>
          <a:stretch>
            <a:fillRect/>
          </a:stretch>
        </p:blipFill>
        <p:spPr>
          <a:xfrm>
            <a:off x="4815776" y="643467"/>
            <a:ext cx="3847338" cy="5571066"/>
          </a:xfrm>
          <a:prstGeom prst="rect">
            <a:avLst/>
          </a:prstGeom>
        </p:spPr>
      </p:pic>
      <p:sp>
        <p:nvSpPr>
          <p:cNvPr id="77" name="Rectangle 76">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4093590"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with low confidence">
            <a:extLst>
              <a:ext uri="{FF2B5EF4-FFF2-40B4-BE49-F238E27FC236}">
                <a16:creationId xmlns:a16="http://schemas.microsoft.com/office/drawing/2014/main" id="{0B6F7E36-1E55-13CC-EE2C-FA95707C019E}"/>
              </a:ext>
            </a:extLst>
          </p:cNvPr>
          <p:cNvPicPr>
            <a:picLocks noChangeAspect="1"/>
          </p:cNvPicPr>
          <p:nvPr/>
        </p:nvPicPr>
        <p:blipFill>
          <a:blip r:embed="rId4">
            <a:extLst>
              <a:ext uri="{28A0092B-C50C-407E-A947-70E740481C1C}">
                <a14:useLocalDpi xmlns:a14="http://schemas.microsoft.com/office/drawing/2010/main" val="0"/>
              </a:ext>
            </a:extLst>
          </a:blip>
          <a:srcRect l="16280" r="5468" b="2"/>
          <a:stretch>
            <a:fillRect/>
          </a:stretch>
        </p:blipFill>
        <p:spPr>
          <a:xfrm>
            <a:off x="480885" y="643467"/>
            <a:ext cx="3847338" cy="5571066"/>
          </a:xfrm>
          <a:prstGeom prst="rect">
            <a:avLst/>
          </a:prstGeom>
        </p:spPr>
      </p:pic>
    </p:spTree>
    <p:extLst>
      <p:ext uri="{BB962C8B-B14F-4D97-AF65-F5344CB8AC3E}">
        <p14:creationId xmlns:p14="http://schemas.microsoft.com/office/powerpoint/2010/main" val="1065280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45968-70F7-0180-6448-3547E442EF4A}"/>
              </a:ext>
            </a:extLst>
          </p:cNvPr>
          <p:cNvSpPr>
            <a:spLocks noGrp="1"/>
          </p:cNvSpPr>
          <p:nvPr>
            <p:ph type="title"/>
          </p:nvPr>
        </p:nvSpPr>
        <p:spPr>
          <a:xfrm>
            <a:off x="1561689" y="574358"/>
            <a:ext cx="7282274" cy="715716"/>
          </a:xfrm>
          <a:noFill/>
        </p:spPr>
        <p:txBody>
          <a:bodyPr>
            <a:noAutofit/>
          </a:bodyPr>
          <a:lstStyle/>
          <a:p>
            <a:r>
              <a:rPr lang="en-US" dirty="0"/>
              <a:t>Flushing of the Eye(s)</a:t>
            </a:r>
          </a:p>
        </p:txBody>
      </p:sp>
      <p:sp>
        <p:nvSpPr>
          <p:cNvPr id="9" name="TextBox 8">
            <a:extLst>
              <a:ext uri="{FF2B5EF4-FFF2-40B4-BE49-F238E27FC236}">
                <a16:creationId xmlns:a16="http://schemas.microsoft.com/office/drawing/2014/main" id="{7942E158-F9F6-DD57-13D6-705C0B133236}"/>
              </a:ext>
            </a:extLst>
          </p:cNvPr>
          <p:cNvSpPr txBox="1"/>
          <p:nvPr/>
        </p:nvSpPr>
        <p:spPr>
          <a:xfrm>
            <a:off x="494614" y="1389995"/>
            <a:ext cx="7480169" cy="4893647"/>
          </a:xfrm>
          <a:prstGeom prst="rect">
            <a:avLst/>
          </a:prstGeom>
          <a:noFill/>
        </p:spPr>
        <p:txBody>
          <a:bodyPr wrap="square" rtlCol="0">
            <a:spAutoFit/>
          </a:bodyPr>
          <a:lstStyle/>
          <a:p>
            <a:r>
              <a:rPr lang="en-US" sz="2400" dirty="0"/>
              <a:t>Eyewashes Part 1:</a:t>
            </a:r>
          </a:p>
          <a:p>
            <a:endParaRPr lang="en-US" sz="2400" dirty="0"/>
          </a:p>
          <a:p>
            <a:pPr marL="342900" indent="-342900">
              <a:buAutoNum type="arabicPeriod"/>
            </a:pPr>
            <a:r>
              <a:rPr lang="en-US" sz="2400" dirty="0"/>
              <a:t>If you get a chemical in your eyes, yell for help if someone else is in the lab.</a:t>
            </a:r>
          </a:p>
          <a:p>
            <a:endParaRPr lang="en-US" sz="2400" dirty="0"/>
          </a:p>
          <a:p>
            <a:r>
              <a:rPr lang="en-US" sz="2400" dirty="0"/>
              <a:t>2. Immediately go to the nearest eyewash and push the activation handle all the way on.</a:t>
            </a:r>
          </a:p>
          <a:p>
            <a:endParaRPr lang="en-US" sz="2400" dirty="0"/>
          </a:p>
          <a:p>
            <a:r>
              <a:rPr lang="en-US" sz="2400" dirty="0"/>
              <a:t>3. Put your eyes or other exposed area in the stream of water and begin flushing.</a:t>
            </a:r>
          </a:p>
          <a:p>
            <a:endParaRPr lang="en-US" sz="2400" dirty="0"/>
          </a:p>
          <a:p>
            <a:r>
              <a:rPr lang="en-US" sz="2400" dirty="0"/>
              <a:t>4. Open your eyelids with you fingers and roll your eyeballs around to get maximum irrigation of the eyes.</a:t>
            </a:r>
          </a:p>
        </p:txBody>
      </p:sp>
    </p:spTree>
    <p:extLst>
      <p:ext uri="{BB962C8B-B14F-4D97-AF65-F5344CB8AC3E}">
        <p14:creationId xmlns:p14="http://schemas.microsoft.com/office/powerpoint/2010/main" val="4259977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1CACE-9468-360A-B0E9-E7A27439D9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2FC35E-61F8-B036-3189-3AE284FFDA03}"/>
              </a:ext>
            </a:extLst>
          </p:cNvPr>
          <p:cNvSpPr>
            <a:spLocks noGrp="1"/>
          </p:cNvSpPr>
          <p:nvPr>
            <p:ph type="title"/>
          </p:nvPr>
        </p:nvSpPr>
        <p:spPr>
          <a:xfrm>
            <a:off x="1962303" y="688658"/>
            <a:ext cx="6041055" cy="715716"/>
          </a:xfrm>
          <a:noFill/>
        </p:spPr>
        <p:txBody>
          <a:bodyPr>
            <a:noAutofit/>
          </a:bodyPr>
          <a:lstStyle/>
          <a:p>
            <a:r>
              <a:rPr lang="en-US" dirty="0"/>
              <a:t>Flushing of the Eye(s)</a:t>
            </a:r>
          </a:p>
        </p:txBody>
      </p:sp>
      <p:sp>
        <p:nvSpPr>
          <p:cNvPr id="9" name="TextBox 8">
            <a:extLst>
              <a:ext uri="{FF2B5EF4-FFF2-40B4-BE49-F238E27FC236}">
                <a16:creationId xmlns:a16="http://schemas.microsoft.com/office/drawing/2014/main" id="{046289BB-FB3B-589E-41CD-E8C15663E07D}"/>
              </a:ext>
            </a:extLst>
          </p:cNvPr>
          <p:cNvSpPr txBox="1"/>
          <p:nvPr/>
        </p:nvSpPr>
        <p:spPr>
          <a:xfrm>
            <a:off x="523189" y="1882415"/>
            <a:ext cx="7480169" cy="4154984"/>
          </a:xfrm>
          <a:prstGeom prst="rect">
            <a:avLst/>
          </a:prstGeom>
          <a:noFill/>
        </p:spPr>
        <p:txBody>
          <a:bodyPr wrap="square" rtlCol="0">
            <a:spAutoFit/>
          </a:bodyPr>
          <a:lstStyle/>
          <a:p>
            <a:r>
              <a:rPr lang="en-US" sz="2400" dirty="0"/>
              <a:t>Eyewashes Continued:</a:t>
            </a:r>
          </a:p>
          <a:p>
            <a:endParaRPr lang="en-US" sz="2400" dirty="0"/>
          </a:p>
          <a:p>
            <a:r>
              <a:rPr lang="en-US" sz="2400" dirty="0"/>
              <a:t>5. Keep flushing for at least 15 minutes or until help arrives. The importance of flushing the eyes first for at least 15 minutes cannot be overstated!</a:t>
            </a:r>
          </a:p>
          <a:p>
            <a:endParaRPr lang="en-US" sz="2400" dirty="0"/>
          </a:p>
          <a:p>
            <a:r>
              <a:rPr lang="en-US" sz="2400" b="1" dirty="0"/>
              <a:t>For accidents involving Hydrofluoric acid, follow the special Hydrofluoric acid precautions.</a:t>
            </a:r>
          </a:p>
          <a:p>
            <a:endParaRPr lang="en-US" sz="2400" dirty="0"/>
          </a:p>
          <a:p>
            <a:r>
              <a:rPr lang="en-US" sz="2400" dirty="0"/>
              <a:t>6. If you are alone, call 911 after you have finished flushing your eyes for at least 15 minutes.</a:t>
            </a:r>
          </a:p>
        </p:txBody>
      </p:sp>
    </p:spTree>
    <p:extLst>
      <p:ext uri="{BB962C8B-B14F-4D97-AF65-F5344CB8AC3E}">
        <p14:creationId xmlns:p14="http://schemas.microsoft.com/office/powerpoint/2010/main" val="2145410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DD95B-5B1E-DF49-070A-F66F7C4991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7B0BF2-D23D-3530-5A18-E6907C1D75AB}"/>
              </a:ext>
            </a:extLst>
          </p:cNvPr>
          <p:cNvSpPr>
            <a:spLocks noGrp="1"/>
          </p:cNvSpPr>
          <p:nvPr>
            <p:ph type="title"/>
          </p:nvPr>
        </p:nvSpPr>
        <p:spPr>
          <a:xfrm>
            <a:off x="1318801" y="889708"/>
            <a:ext cx="6896512" cy="715716"/>
          </a:xfrm>
          <a:noFill/>
        </p:spPr>
        <p:txBody>
          <a:bodyPr>
            <a:noAutofit/>
          </a:bodyPr>
          <a:lstStyle/>
          <a:p>
            <a:r>
              <a:rPr lang="en-US" dirty="0"/>
              <a:t>Flushing of the Eye(s)</a:t>
            </a:r>
          </a:p>
        </p:txBody>
      </p:sp>
      <p:sp>
        <p:nvSpPr>
          <p:cNvPr id="9" name="TextBox 8">
            <a:extLst>
              <a:ext uri="{FF2B5EF4-FFF2-40B4-BE49-F238E27FC236}">
                <a16:creationId xmlns:a16="http://schemas.microsoft.com/office/drawing/2014/main" id="{E76914D9-1C2C-7C5E-169B-4E123F38F968}"/>
              </a:ext>
            </a:extLst>
          </p:cNvPr>
          <p:cNvSpPr txBox="1"/>
          <p:nvPr/>
        </p:nvSpPr>
        <p:spPr>
          <a:xfrm>
            <a:off x="537329" y="1905506"/>
            <a:ext cx="7480169" cy="4093428"/>
          </a:xfrm>
          <a:prstGeom prst="rect">
            <a:avLst/>
          </a:prstGeom>
          <a:noFill/>
        </p:spPr>
        <p:txBody>
          <a:bodyPr wrap="square" rtlCol="0">
            <a:spAutoFit/>
          </a:bodyPr>
          <a:lstStyle/>
          <a:p>
            <a:r>
              <a:rPr lang="en-US" sz="2000" dirty="0"/>
              <a:t>Eyewashes Continued:</a:t>
            </a:r>
          </a:p>
          <a:p>
            <a:endParaRPr lang="en-US" sz="2000" dirty="0"/>
          </a:p>
          <a:p>
            <a:r>
              <a:rPr lang="en-US" sz="2000" dirty="0"/>
              <a:t>7. Seek medical attention.</a:t>
            </a:r>
          </a:p>
          <a:p>
            <a:endParaRPr lang="en-US" sz="2000" dirty="0"/>
          </a:p>
          <a:p>
            <a:r>
              <a:rPr lang="en-US" sz="2000" dirty="0"/>
              <a:t>8. Complete an Injury/Illness Exposure Report.</a:t>
            </a:r>
          </a:p>
          <a:p>
            <a:endParaRPr lang="en-US" sz="2000" dirty="0"/>
          </a:p>
          <a:p>
            <a:endParaRPr lang="en-US" sz="2000" dirty="0"/>
          </a:p>
          <a:p>
            <a:r>
              <a:rPr lang="en-US" sz="2000" dirty="0"/>
              <a:t>If someone else in the lab needs to use an eyewash, assist them to the eyewash, activate the eyewash for them, and help them get started flushing their eyes using the procedures above and then call 911. After calling 911, go back to assist the person using the eyewash and continue flushing for 15 minutes or until help arrives and have the person seek medical attention</a:t>
            </a:r>
          </a:p>
        </p:txBody>
      </p:sp>
    </p:spTree>
    <p:extLst>
      <p:ext uri="{BB962C8B-B14F-4D97-AF65-F5344CB8AC3E}">
        <p14:creationId xmlns:p14="http://schemas.microsoft.com/office/powerpoint/2010/main" val="1837212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6D4F-4D72-97ED-019C-D00F8224EEF1}"/>
              </a:ext>
            </a:extLst>
          </p:cNvPr>
          <p:cNvSpPr>
            <a:spLocks noGrp="1"/>
          </p:cNvSpPr>
          <p:nvPr>
            <p:ph type="title"/>
          </p:nvPr>
        </p:nvSpPr>
        <p:spPr>
          <a:xfrm>
            <a:off x="1749457" y="684035"/>
            <a:ext cx="7394543" cy="1088237"/>
          </a:xfrm>
        </p:spPr>
        <p:txBody>
          <a:bodyPr/>
          <a:lstStyle/>
          <a:p>
            <a:r>
              <a:rPr lang="en-US" dirty="0"/>
              <a:t>Emergency Showers</a:t>
            </a:r>
          </a:p>
        </p:txBody>
      </p:sp>
      <p:sp>
        <p:nvSpPr>
          <p:cNvPr id="3" name="Content Placeholder 2">
            <a:extLst>
              <a:ext uri="{FF2B5EF4-FFF2-40B4-BE49-F238E27FC236}">
                <a16:creationId xmlns:a16="http://schemas.microsoft.com/office/drawing/2014/main" id="{85332A7B-5D4C-20BD-5193-1DD7DD015265}"/>
              </a:ext>
            </a:extLst>
          </p:cNvPr>
          <p:cNvSpPr>
            <a:spLocks noGrp="1"/>
          </p:cNvSpPr>
          <p:nvPr>
            <p:ph sz="half" idx="1"/>
          </p:nvPr>
        </p:nvSpPr>
        <p:spPr>
          <a:xfrm>
            <a:off x="321904" y="2051847"/>
            <a:ext cx="7850546" cy="3806028"/>
          </a:xfrm>
        </p:spPr>
        <p:txBody>
          <a:bodyPr>
            <a:normAutofit lnSpcReduction="10000"/>
          </a:bodyPr>
          <a:lstStyle/>
          <a:p>
            <a:pPr lvl="1"/>
            <a:r>
              <a:rPr lang="en-US" sz="2400" dirty="0"/>
              <a:t>1. If you get chemical contamination on your skin resulting from an accident, yell for help if someone else is in the lab.</a:t>
            </a:r>
          </a:p>
          <a:p>
            <a:pPr lvl="1"/>
            <a:r>
              <a:rPr lang="en-US" sz="2400" dirty="0"/>
              <a:t>2. Immediately go to the nearest emergency shower and pull the activation handle.</a:t>
            </a:r>
          </a:p>
          <a:p>
            <a:pPr lvl="1"/>
            <a:r>
              <a:rPr lang="en-US" sz="2400" dirty="0"/>
              <a:t>Environment, Health and Safety</a:t>
            </a:r>
          </a:p>
          <a:p>
            <a:pPr lvl="1"/>
            <a:r>
              <a:rPr lang="en-US" sz="2400" dirty="0"/>
              <a:t>3. Once under the stream of water, begin removing your clothing to wash off all chemicals. In some instances, clothing may not be</a:t>
            </a:r>
          </a:p>
          <a:p>
            <a:pPr lvl="1"/>
            <a:r>
              <a:rPr lang="en-US" sz="2400" dirty="0"/>
              <a:t>removed, (although it is best to remove contaminated clothing), it is more important to flush away chemical contamination.</a:t>
            </a:r>
          </a:p>
          <a:p>
            <a:pPr lvl="1"/>
            <a:endParaRPr lang="en-US" dirty="0"/>
          </a:p>
        </p:txBody>
      </p:sp>
    </p:spTree>
    <p:extLst>
      <p:ext uri="{BB962C8B-B14F-4D97-AF65-F5344CB8AC3E}">
        <p14:creationId xmlns:p14="http://schemas.microsoft.com/office/powerpoint/2010/main" val="4208041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4794B-769A-2E15-685C-D23F9C99B7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CD2A89-FC89-B471-5F7E-A6525EA35002}"/>
              </a:ext>
            </a:extLst>
          </p:cNvPr>
          <p:cNvSpPr>
            <a:spLocks noGrp="1"/>
          </p:cNvSpPr>
          <p:nvPr>
            <p:ph type="title"/>
          </p:nvPr>
        </p:nvSpPr>
        <p:spPr>
          <a:xfrm>
            <a:off x="379834" y="669748"/>
            <a:ext cx="7394543" cy="1088237"/>
          </a:xfrm>
        </p:spPr>
        <p:txBody>
          <a:bodyPr/>
          <a:lstStyle/>
          <a:p>
            <a:r>
              <a:rPr lang="en-US" dirty="0"/>
              <a:t>Emergency Showers Continued</a:t>
            </a:r>
          </a:p>
        </p:txBody>
      </p:sp>
      <p:sp>
        <p:nvSpPr>
          <p:cNvPr id="3" name="Content Placeholder 2">
            <a:extLst>
              <a:ext uri="{FF2B5EF4-FFF2-40B4-BE49-F238E27FC236}">
                <a16:creationId xmlns:a16="http://schemas.microsoft.com/office/drawing/2014/main" id="{5587D792-F60B-3860-6B63-5C51BFE64FC5}"/>
              </a:ext>
            </a:extLst>
          </p:cNvPr>
          <p:cNvSpPr>
            <a:spLocks noGrp="1"/>
          </p:cNvSpPr>
          <p:nvPr>
            <p:ph sz="half" idx="1"/>
          </p:nvPr>
        </p:nvSpPr>
        <p:spPr>
          <a:xfrm>
            <a:off x="379834" y="2351884"/>
            <a:ext cx="7510402" cy="3179129"/>
          </a:xfrm>
        </p:spPr>
        <p:txBody>
          <a:bodyPr>
            <a:normAutofit lnSpcReduction="10000"/>
          </a:bodyPr>
          <a:lstStyle/>
          <a:p>
            <a:pPr lvl="1"/>
            <a:r>
              <a:rPr lang="en-US" sz="2400" dirty="0"/>
              <a:t>4. Keep flushing for at least 15 minutes or until help arrives. The importance of flushing for at least 15 minutes cannot be overstated! If you spill</a:t>
            </a:r>
          </a:p>
          <a:p>
            <a:pPr lvl="1"/>
            <a:r>
              <a:rPr lang="en-US" sz="2400" dirty="0"/>
              <a:t>Hydrofluoric acid on yourself, follow the special Hydrofluoric acid precautions.</a:t>
            </a:r>
          </a:p>
          <a:p>
            <a:pPr lvl="1"/>
            <a:r>
              <a:rPr lang="en-US" sz="2400" dirty="0"/>
              <a:t>5. If you are alone, call 911 after you have finished flushing for at least 15 minutes.</a:t>
            </a:r>
          </a:p>
          <a:p>
            <a:pPr lvl="1"/>
            <a:r>
              <a:rPr lang="en-US" sz="2400" dirty="0"/>
              <a:t>6. Seek medical attention.</a:t>
            </a:r>
          </a:p>
          <a:p>
            <a:pPr lvl="1"/>
            <a:r>
              <a:rPr lang="en-US" sz="2400" dirty="0"/>
              <a:t>7. Complete an Injury/Illness Exposure Reporting.</a:t>
            </a:r>
          </a:p>
          <a:p>
            <a:pPr lvl="1"/>
            <a:endParaRPr lang="en-US" dirty="0"/>
          </a:p>
        </p:txBody>
      </p:sp>
    </p:spTree>
    <p:extLst>
      <p:ext uri="{BB962C8B-B14F-4D97-AF65-F5344CB8AC3E}">
        <p14:creationId xmlns:p14="http://schemas.microsoft.com/office/powerpoint/2010/main" val="2731172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C59F6-9B22-C211-4B4C-A2FD4B914C46}"/>
              </a:ext>
            </a:extLst>
          </p:cNvPr>
          <p:cNvSpPr>
            <a:spLocks noGrp="1"/>
          </p:cNvSpPr>
          <p:nvPr>
            <p:ph type="title"/>
          </p:nvPr>
        </p:nvSpPr>
        <p:spPr>
          <a:xfrm>
            <a:off x="813024" y="920764"/>
            <a:ext cx="7886700" cy="1325563"/>
          </a:xfrm>
          <a:noFill/>
        </p:spPr>
        <p:txBody>
          <a:bodyPr/>
          <a:lstStyle/>
          <a:p>
            <a:pPr algn="ctr"/>
            <a:r>
              <a:rPr lang="en-US" dirty="0"/>
              <a:t>Maintenance Of Eyewash and Showers</a:t>
            </a:r>
          </a:p>
        </p:txBody>
      </p:sp>
      <p:sp>
        <p:nvSpPr>
          <p:cNvPr id="3" name="Date Placeholder 2">
            <a:extLst>
              <a:ext uri="{FF2B5EF4-FFF2-40B4-BE49-F238E27FC236}">
                <a16:creationId xmlns:a16="http://schemas.microsoft.com/office/drawing/2014/main" id="{CC24505B-C72D-0780-8E17-2D37C9B98B40}"/>
              </a:ext>
            </a:extLst>
          </p:cNvPr>
          <p:cNvSpPr>
            <a:spLocks noGrp="1"/>
          </p:cNvSpPr>
          <p:nvPr>
            <p:ph type="dt" sz="half" idx="10"/>
          </p:nvPr>
        </p:nvSpPr>
        <p:spPr/>
        <p:txBody>
          <a:bodyPr/>
          <a:lstStyle/>
          <a:p>
            <a:r>
              <a:rPr lang="en-US"/>
              <a:t>20XX</a:t>
            </a:r>
            <a:endParaRPr lang="en-US" dirty="0"/>
          </a:p>
        </p:txBody>
      </p:sp>
      <p:sp>
        <p:nvSpPr>
          <p:cNvPr id="6" name="Content Placeholder 5">
            <a:extLst>
              <a:ext uri="{FF2B5EF4-FFF2-40B4-BE49-F238E27FC236}">
                <a16:creationId xmlns:a16="http://schemas.microsoft.com/office/drawing/2014/main" id="{5AFA333E-CB5C-0110-F07C-5011E02DE99E}"/>
              </a:ext>
            </a:extLst>
          </p:cNvPr>
          <p:cNvSpPr>
            <a:spLocks noGrp="1"/>
          </p:cNvSpPr>
          <p:nvPr>
            <p:ph sz="half" idx="15"/>
          </p:nvPr>
        </p:nvSpPr>
        <p:spPr>
          <a:xfrm>
            <a:off x="627287" y="2599589"/>
            <a:ext cx="7291229" cy="3050238"/>
          </a:xfrm>
        </p:spPr>
        <p:txBody>
          <a:bodyPr>
            <a:normAutofit/>
          </a:bodyPr>
          <a:lstStyle/>
          <a:p>
            <a:r>
              <a:rPr lang="en-US" sz="2400" dirty="0"/>
              <a:t>Frequency and Timing of Inspections</a:t>
            </a:r>
          </a:p>
          <a:p>
            <a:endParaRPr lang="en-US" sz="2400" dirty="0"/>
          </a:p>
          <a:p>
            <a:r>
              <a:rPr lang="en-US" sz="2400" dirty="0"/>
              <a:t>The ANSI Z358.1-2014 standard sets forth a clear schedule for inspections, recommending </a:t>
            </a:r>
            <a:r>
              <a:rPr lang="en-US" sz="2400" b="1" dirty="0">
                <a:solidFill>
                  <a:srgbClr val="FF0000"/>
                </a:solidFill>
              </a:rPr>
              <a:t>weekly</a:t>
            </a:r>
            <a:r>
              <a:rPr lang="en-US" sz="2400" dirty="0"/>
              <a:t> checks for plumbed eyewash stations and self-contained units. The frequency ensures that any potential issues are promptly identified and resolved before they escalate into safety hazards.</a:t>
            </a:r>
          </a:p>
        </p:txBody>
      </p:sp>
    </p:spTree>
    <p:extLst>
      <p:ext uri="{BB962C8B-B14F-4D97-AF65-F5344CB8AC3E}">
        <p14:creationId xmlns:p14="http://schemas.microsoft.com/office/powerpoint/2010/main" val="3604630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0090C-91AC-5E9C-0ADC-BCD7E0AAF8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C16717-74F0-37FA-FD1F-DE923BE907D4}"/>
              </a:ext>
            </a:extLst>
          </p:cNvPr>
          <p:cNvSpPr>
            <a:spLocks noGrp="1"/>
          </p:cNvSpPr>
          <p:nvPr>
            <p:ph type="title"/>
          </p:nvPr>
        </p:nvSpPr>
        <p:spPr>
          <a:xfrm>
            <a:off x="627287" y="1042804"/>
            <a:ext cx="7886700" cy="1325563"/>
          </a:xfrm>
          <a:noFill/>
        </p:spPr>
        <p:txBody>
          <a:bodyPr/>
          <a:lstStyle/>
          <a:p>
            <a:r>
              <a:rPr lang="en-US" dirty="0"/>
              <a:t>Maintenance Of Eyewash and Showers</a:t>
            </a:r>
          </a:p>
        </p:txBody>
      </p:sp>
      <p:sp>
        <p:nvSpPr>
          <p:cNvPr id="3" name="Date Placeholder 2">
            <a:extLst>
              <a:ext uri="{FF2B5EF4-FFF2-40B4-BE49-F238E27FC236}">
                <a16:creationId xmlns:a16="http://schemas.microsoft.com/office/drawing/2014/main" id="{976029D8-F189-4627-F5C7-84A9394306F6}"/>
              </a:ext>
            </a:extLst>
          </p:cNvPr>
          <p:cNvSpPr>
            <a:spLocks noGrp="1"/>
          </p:cNvSpPr>
          <p:nvPr>
            <p:ph type="dt" sz="half" idx="10"/>
          </p:nvPr>
        </p:nvSpPr>
        <p:spPr/>
        <p:txBody>
          <a:bodyPr/>
          <a:lstStyle/>
          <a:p>
            <a:r>
              <a:rPr lang="en-US"/>
              <a:t>20XX</a:t>
            </a:r>
            <a:endParaRPr lang="en-US" dirty="0"/>
          </a:p>
        </p:txBody>
      </p:sp>
      <p:sp>
        <p:nvSpPr>
          <p:cNvPr id="6" name="Content Placeholder 5">
            <a:extLst>
              <a:ext uri="{FF2B5EF4-FFF2-40B4-BE49-F238E27FC236}">
                <a16:creationId xmlns:a16="http://schemas.microsoft.com/office/drawing/2014/main" id="{4AED98AC-5675-25D7-6FAD-7943BBF73C3C}"/>
              </a:ext>
            </a:extLst>
          </p:cNvPr>
          <p:cNvSpPr>
            <a:spLocks noGrp="1"/>
          </p:cNvSpPr>
          <p:nvPr>
            <p:ph sz="half" idx="15"/>
          </p:nvPr>
        </p:nvSpPr>
        <p:spPr>
          <a:xfrm>
            <a:off x="627287" y="2599589"/>
            <a:ext cx="7291229" cy="3050238"/>
          </a:xfrm>
        </p:spPr>
        <p:txBody>
          <a:bodyPr>
            <a:normAutofit/>
          </a:bodyPr>
          <a:lstStyle/>
          <a:p>
            <a:r>
              <a:rPr lang="en-US" sz="2400" dirty="0"/>
              <a:t>Record-Keeping and Documentation</a:t>
            </a:r>
          </a:p>
          <a:p>
            <a:endParaRPr lang="en-US" sz="2400" dirty="0"/>
          </a:p>
          <a:p>
            <a:r>
              <a:rPr lang="en-US" sz="2400" dirty="0"/>
              <a:t>Maintaining detailed records of inspections and testing is not just a regulatory requirement but also a crucial aspect of effective safety management. Accurate documentation allows for easy tracking of inspection dates, testing results, and maintenance activities.</a:t>
            </a:r>
          </a:p>
        </p:txBody>
      </p:sp>
    </p:spTree>
    <p:extLst>
      <p:ext uri="{BB962C8B-B14F-4D97-AF65-F5344CB8AC3E}">
        <p14:creationId xmlns:p14="http://schemas.microsoft.com/office/powerpoint/2010/main" val="796240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5" descr="Photo of 3 surfers running into the ocean with their boards">
            <a:extLst>
              <a:ext uri="{FF2B5EF4-FFF2-40B4-BE49-F238E27FC236}">
                <a16:creationId xmlns:a16="http://schemas.microsoft.com/office/drawing/2014/main" id="{A3F28DA5-AE37-D1F6-2C81-C2C18006A0D2}"/>
              </a:ext>
            </a:extLst>
          </p:cNvPr>
          <p:cNvPicPr>
            <a:picLocks noGrp="1" noChangeAspect="1"/>
          </p:cNvPicPr>
          <p:nvPr>
            <p:ph type="pic" sz="quarter" idx="13"/>
          </p:nvPr>
        </p:nvPicPr>
        <p:blipFill rotWithShape="1">
          <a:blip r:embed="rId3" cstate="screen">
            <a:alphaModFix amt="50000"/>
            <a:extLst>
              <a:ext uri="{28A0092B-C50C-407E-A947-70E740481C1C}">
                <a14:useLocalDpi xmlns:a14="http://schemas.microsoft.com/office/drawing/2010/main" val="0"/>
              </a:ext>
            </a:extLst>
          </a:blip>
          <a:srcRect l="4592" r="3074"/>
          <a:stretch>
            <a:fillRect/>
          </a:stretch>
        </p:blipFill>
        <p:spPr>
          <a:xfrm>
            <a:off x="20" y="1"/>
            <a:ext cx="9143980" cy="6857999"/>
          </a:xfrm>
          <a:prstGeom prst="rect">
            <a:avLst/>
          </a:prstGeom>
        </p:spPr>
      </p:pic>
      <p:sp>
        <p:nvSpPr>
          <p:cNvPr id="3" name="Title 2">
            <a:extLst>
              <a:ext uri="{FF2B5EF4-FFF2-40B4-BE49-F238E27FC236}">
                <a16:creationId xmlns:a16="http://schemas.microsoft.com/office/drawing/2014/main" id="{71C34EF6-D872-E0E7-4833-963CEF3571E1}"/>
              </a:ext>
            </a:extLst>
          </p:cNvPr>
          <p:cNvSpPr>
            <a:spLocks noGrp="1"/>
          </p:cNvSpPr>
          <p:nvPr>
            <p:ph type="title"/>
          </p:nvPr>
        </p:nvSpPr>
        <p:spPr>
          <a:xfrm>
            <a:off x="1143000" y="1122362"/>
            <a:ext cx="6858000" cy="2900518"/>
          </a:xfrm>
        </p:spPr>
        <p:txBody>
          <a:bodyPr vert="horz" lIns="91440" tIns="45720" rIns="91440" bIns="45720" rtlCol="0" anchor="b">
            <a:normAutofit/>
          </a:bodyPr>
          <a:lstStyle/>
          <a:p>
            <a:pPr algn="ctr"/>
            <a:r>
              <a:rPr lang="en-US" sz="6000">
                <a:solidFill>
                  <a:srgbClr val="FFFFFF"/>
                </a:solidFill>
              </a:rPr>
              <a:t>Thank you</a:t>
            </a:r>
          </a:p>
        </p:txBody>
      </p:sp>
      <p:sp>
        <p:nvSpPr>
          <p:cNvPr id="4" name="Content Placeholder 3">
            <a:extLst>
              <a:ext uri="{FF2B5EF4-FFF2-40B4-BE49-F238E27FC236}">
                <a16:creationId xmlns:a16="http://schemas.microsoft.com/office/drawing/2014/main" id="{E246D540-DAC3-0951-4621-D0FEFDB37B85}"/>
              </a:ext>
            </a:extLst>
          </p:cNvPr>
          <p:cNvSpPr>
            <a:spLocks noGrp="1"/>
          </p:cNvSpPr>
          <p:nvPr>
            <p:ph idx="1"/>
          </p:nvPr>
        </p:nvSpPr>
        <p:spPr>
          <a:xfrm>
            <a:off x="1143000" y="4159404"/>
            <a:ext cx="6858000" cy="1098395"/>
          </a:xfrm>
        </p:spPr>
        <p:txBody>
          <a:bodyPr vert="horz" lIns="91440" tIns="45720" rIns="91440" bIns="45720" rtlCol="0">
            <a:normAutofit/>
          </a:bodyPr>
          <a:lstStyle/>
          <a:p>
            <a:pPr algn="ctr"/>
            <a:r>
              <a:rPr lang="en-US" sz="2400">
                <a:solidFill>
                  <a:srgbClr val="FFFFFF"/>
                </a:solidFill>
              </a:rPr>
              <a:t>This Powerpoint was compiled by Joey Medel, Safety Chairperson, OMD Rees Training Center.</a:t>
            </a:r>
          </a:p>
        </p:txBody>
      </p:sp>
    </p:spTree>
    <p:extLst>
      <p:ext uri="{BB962C8B-B14F-4D97-AF65-F5344CB8AC3E}">
        <p14:creationId xmlns:p14="http://schemas.microsoft.com/office/powerpoint/2010/main" val="219965246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99" descr="Photo of a beach with a paddleboarder in the background&#10;">
            <a:extLst>
              <a:ext uri="{FF2B5EF4-FFF2-40B4-BE49-F238E27FC236}">
                <a16:creationId xmlns:a16="http://schemas.microsoft.com/office/drawing/2014/main" id="{EC0D392E-82AA-A0FB-17D0-03C09761DA66}"/>
              </a:ext>
            </a:extLst>
          </p:cNvPr>
          <p:cNvPicPr>
            <a:picLocks noGrp="1" noChangeAspect="1"/>
          </p:cNvPicPr>
          <p:nvPr>
            <p:ph type="pic" sz="quarter" idx="13"/>
          </p:nvPr>
        </p:nvPicPr>
        <p:blipFill rotWithShape="1">
          <a:blip r:embed="rId3"/>
          <a:srcRect t="7802" b="7802"/>
          <a:stretch/>
        </p:blipFill>
        <p:spPr/>
      </p:pic>
      <p:sp>
        <p:nvSpPr>
          <p:cNvPr id="7" name="Title 6">
            <a:extLst>
              <a:ext uri="{FF2B5EF4-FFF2-40B4-BE49-F238E27FC236}">
                <a16:creationId xmlns:a16="http://schemas.microsoft.com/office/drawing/2014/main" id="{85224AF3-8A06-5D1E-F762-4E225CD6443A}"/>
              </a:ext>
            </a:extLst>
          </p:cNvPr>
          <p:cNvSpPr>
            <a:spLocks noGrp="1"/>
          </p:cNvSpPr>
          <p:nvPr>
            <p:ph type="ctrTitle"/>
          </p:nvPr>
        </p:nvSpPr>
        <p:spPr/>
        <p:txBody>
          <a:bodyPr>
            <a:normAutofit fontScale="90000"/>
          </a:bodyPr>
          <a:lstStyle/>
          <a:p>
            <a:r>
              <a:rPr lang="en-US" dirty="0"/>
              <a:t>Emergency Eyewash and Shower Equipment</a:t>
            </a:r>
          </a:p>
        </p:txBody>
      </p:sp>
    </p:spTree>
    <p:extLst>
      <p:ext uri="{BB962C8B-B14F-4D97-AF65-F5344CB8AC3E}">
        <p14:creationId xmlns:p14="http://schemas.microsoft.com/office/powerpoint/2010/main" val="704899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2181D-911C-1343-7267-E35AC86CCA0E}"/>
              </a:ext>
            </a:extLst>
          </p:cNvPr>
          <p:cNvSpPr>
            <a:spLocks noGrp="1"/>
          </p:cNvSpPr>
          <p:nvPr>
            <p:ph type="title"/>
          </p:nvPr>
        </p:nvSpPr>
        <p:spPr>
          <a:noFill/>
        </p:spPr>
        <p:txBody>
          <a:bodyPr>
            <a:noAutofit/>
          </a:bodyPr>
          <a:lstStyle/>
          <a:p>
            <a:r>
              <a:rPr lang="en-US" sz="3300" dirty="0"/>
              <a:t>Agenda</a:t>
            </a:r>
          </a:p>
        </p:txBody>
      </p:sp>
      <p:sp>
        <p:nvSpPr>
          <p:cNvPr id="3" name="Content Placeholder 2">
            <a:extLst>
              <a:ext uri="{FF2B5EF4-FFF2-40B4-BE49-F238E27FC236}">
                <a16:creationId xmlns:a16="http://schemas.microsoft.com/office/drawing/2014/main" id="{9BEA8735-F1DC-1DE6-0A38-429B2F660F8A}"/>
              </a:ext>
            </a:extLst>
          </p:cNvPr>
          <p:cNvSpPr>
            <a:spLocks noGrp="1"/>
          </p:cNvSpPr>
          <p:nvPr>
            <p:ph idx="1"/>
          </p:nvPr>
        </p:nvSpPr>
        <p:spPr>
          <a:noFill/>
        </p:spPr>
        <p:txBody>
          <a:bodyPr anchor="ctr">
            <a:normAutofit/>
          </a:bodyPr>
          <a:lstStyle/>
          <a:p>
            <a:r>
              <a:rPr lang="en-US" sz="2100" dirty="0"/>
              <a:t>Introduction</a:t>
            </a:r>
          </a:p>
          <a:p>
            <a:r>
              <a:rPr lang="en-US" sz="2100" dirty="0"/>
              <a:t>References </a:t>
            </a:r>
          </a:p>
          <a:p>
            <a:r>
              <a:rPr lang="en-US" sz="2100" dirty="0"/>
              <a:t>Locations &amp; Map</a:t>
            </a:r>
          </a:p>
          <a:p>
            <a:r>
              <a:rPr lang="en-US" sz="2100" dirty="0"/>
              <a:t>Training Video</a:t>
            </a:r>
          </a:p>
          <a:p>
            <a:r>
              <a:rPr lang="en-US" sz="2100" dirty="0"/>
              <a:t>Questions</a:t>
            </a:r>
          </a:p>
        </p:txBody>
      </p:sp>
      <p:sp>
        <p:nvSpPr>
          <p:cNvPr id="4" name="Date Placeholder 3">
            <a:extLst>
              <a:ext uri="{FF2B5EF4-FFF2-40B4-BE49-F238E27FC236}">
                <a16:creationId xmlns:a16="http://schemas.microsoft.com/office/drawing/2014/main" id="{A665FFE5-A84F-6540-E500-752EBB229232}"/>
              </a:ext>
            </a:extLst>
          </p:cNvPr>
          <p:cNvSpPr>
            <a:spLocks noGrp="1"/>
          </p:cNvSpPr>
          <p:nvPr>
            <p:ph type="dt" sz="half" idx="10"/>
          </p:nvPr>
        </p:nvSpPr>
        <p:spPr/>
        <p:txBody>
          <a:bodyPr/>
          <a:lstStyle/>
          <a:p>
            <a:r>
              <a:rPr lang="en-US"/>
              <a:t>20XX</a:t>
            </a:r>
            <a:endParaRPr lang="en-US" dirty="0"/>
          </a:p>
        </p:txBody>
      </p:sp>
    </p:spTree>
    <p:extLst>
      <p:ext uri="{BB962C8B-B14F-4D97-AF65-F5344CB8AC3E}">
        <p14:creationId xmlns:p14="http://schemas.microsoft.com/office/powerpoint/2010/main" val="4169552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4ABE40-AA00-F366-A36A-B3F1AADBF025}"/>
              </a:ext>
            </a:extLst>
          </p:cNvPr>
          <p:cNvSpPr>
            <a:spLocks noGrp="1"/>
          </p:cNvSpPr>
          <p:nvPr>
            <p:ph type="ctrTitle"/>
          </p:nvPr>
        </p:nvSpPr>
        <p:spPr>
          <a:xfrm>
            <a:off x="628650" y="365125"/>
            <a:ext cx="3938487" cy="1807305"/>
          </a:xfrm>
        </p:spPr>
        <p:txBody>
          <a:bodyPr vert="horz" lIns="91440" tIns="45720" rIns="91440" bIns="45720" rtlCol="0" anchor="ctr">
            <a:normAutofit/>
          </a:bodyPr>
          <a:lstStyle/>
          <a:p>
            <a:pPr algn="l"/>
            <a:r>
              <a:rPr lang="en-US" sz="4400"/>
              <a:t>References</a:t>
            </a:r>
          </a:p>
        </p:txBody>
      </p:sp>
      <p:sp>
        <p:nvSpPr>
          <p:cNvPr id="3" name="Subtitle 2">
            <a:extLst>
              <a:ext uri="{FF2B5EF4-FFF2-40B4-BE49-F238E27FC236}">
                <a16:creationId xmlns:a16="http://schemas.microsoft.com/office/drawing/2014/main" id="{72446868-83F0-CEEF-5E60-6D55C93B523F}"/>
              </a:ext>
            </a:extLst>
          </p:cNvPr>
          <p:cNvSpPr>
            <a:spLocks noGrp="1"/>
          </p:cNvSpPr>
          <p:nvPr>
            <p:ph idx="1"/>
          </p:nvPr>
        </p:nvSpPr>
        <p:spPr>
          <a:xfrm>
            <a:off x="628650" y="2333297"/>
            <a:ext cx="3464715" cy="3843666"/>
          </a:xfrm>
        </p:spPr>
        <p:txBody>
          <a:bodyPr vert="horz" lIns="91440" tIns="45720" rIns="91440" bIns="45720" rtlCol="0">
            <a:normAutofit/>
          </a:bodyPr>
          <a:lstStyle/>
          <a:p>
            <a:pPr indent="-228600" algn="l">
              <a:lnSpc>
                <a:spcPct val="90000"/>
              </a:lnSpc>
              <a:buFont typeface="Arial" panose="020B0604020202020204" pitchFamily="34" charset="0"/>
              <a:buChar char="•"/>
            </a:pPr>
            <a:r>
              <a:rPr lang="en-US" sz="2000" dirty="0"/>
              <a:t>OSHA 29 CFR 1910.151(c) </a:t>
            </a:r>
          </a:p>
          <a:p>
            <a:pPr indent="-228600" algn="l">
              <a:lnSpc>
                <a:spcPct val="90000"/>
              </a:lnSpc>
              <a:buFont typeface="Arial" panose="020B0604020202020204" pitchFamily="34" charset="0"/>
              <a:buChar char="•"/>
            </a:pPr>
            <a:r>
              <a:rPr lang="en-US" sz="2000" dirty="0"/>
              <a:t>ANSI Z358.1</a:t>
            </a:r>
          </a:p>
          <a:p>
            <a:pPr indent="-228600" algn="l">
              <a:lnSpc>
                <a:spcPct val="90000"/>
              </a:lnSpc>
              <a:buFont typeface="Arial" panose="020B0604020202020204" pitchFamily="34" charset="0"/>
              <a:buChar char="•"/>
            </a:pPr>
            <a:r>
              <a:rPr lang="en-US" sz="2000" dirty="0"/>
              <a:t>OAR 437-001-0760 (1)(d)</a:t>
            </a:r>
          </a:p>
          <a:p>
            <a:pPr indent="-228600" algn="l">
              <a:lnSpc>
                <a:spcPct val="90000"/>
              </a:lnSpc>
              <a:buFont typeface="Arial" panose="020B0604020202020204" pitchFamily="34" charset="0"/>
              <a:buChar char="•"/>
            </a:pPr>
            <a:r>
              <a:rPr lang="en-US" sz="2000" dirty="0"/>
              <a:t>OAR 437-002-0161, Medical and First Aid</a:t>
            </a:r>
          </a:p>
        </p:txBody>
      </p:sp>
      <p:sp>
        <p:nvSpPr>
          <p:cNvPr id="7" name="Date Placeholder 6">
            <a:extLst>
              <a:ext uri="{FF2B5EF4-FFF2-40B4-BE49-F238E27FC236}">
                <a16:creationId xmlns:a16="http://schemas.microsoft.com/office/drawing/2014/main" id="{F05E2382-4EE8-2ED5-8D79-EE286B12D6AD}"/>
              </a:ext>
            </a:extLst>
          </p:cNvPr>
          <p:cNvSpPr>
            <a:spLocks noGrp="1"/>
          </p:cNvSpPr>
          <p:nvPr>
            <p:ph type="dt" sz="half" idx="10"/>
          </p:nvPr>
        </p:nvSpPr>
        <p:spPr>
          <a:xfrm>
            <a:off x="628650" y="6356350"/>
            <a:ext cx="1943100" cy="365125"/>
          </a:xfrm>
        </p:spPr>
        <p:txBody>
          <a:bodyPr vert="horz" lIns="91440" tIns="45720" rIns="91440" bIns="45720" rtlCol="0" anchor="ctr">
            <a:normAutofit/>
          </a:bodyPr>
          <a:lstStyle/>
          <a:p>
            <a:pPr>
              <a:spcAft>
                <a:spcPts val="600"/>
              </a:spcAft>
              <a:defRPr/>
            </a:pPr>
            <a:r>
              <a:rPr lang="en-US">
                <a:solidFill>
                  <a:prstClr val="black">
                    <a:tint val="75000"/>
                  </a:prstClr>
                </a:solidFill>
                <a:latin typeface="Calibri" panose="020F0502020204030204"/>
              </a:rPr>
              <a:t>20XX</a:t>
            </a:r>
          </a:p>
        </p:txBody>
      </p:sp>
      <p:pic>
        <p:nvPicPr>
          <p:cNvPr id="12" name="Picture Placeholder 11" descr="A person holding a surfboard on a rocky beach">
            <a:extLst>
              <a:ext uri="{FF2B5EF4-FFF2-40B4-BE49-F238E27FC236}">
                <a16:creationId xmlns:a16="http://schemas.microsoft.com/office/drawing/2014/main" id="{5FC7A7AE-AE05-5D3E-ED1B-70D209C7C60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8825" r="6005"/>
          <a:stretch>
            <a:fillRect/>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061232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8E7BA-BD5F-0FCE-3ED4-C069C769876B}"/>
              </a:ext>
            </a:extLst>
          </p:cNvPr>
          <p:cNvSpPr>
            <a:spLocks noGrp="1"/>
          </p:cNvSpPr>
          <p:nvPr>
            <p:ph type="title"/>
          </p:nvPr>
        </p:nvSpPr>
        <p:spPr>
          <a:xfrm>
            <a:off x="2686050" y="309331"/>
            <a:ext cx="4214813" cy="770627"/>
          </a:xfrm>
        </p:spPr>
        <p:txBody>
          <a:bodyPr>
            <a:normAutofit/>
          </a:bodyPr>
          <a:lstStyle/>
          <a:p>
            <a:pPr algn="ctr"/>
            <a:r>
              <a:rPr lang="en-US" sz="3000" dirty="0"/>
              <a:t>Locations</a:t>
            </a:r>
          </a:p>
        </p:txBody>
      </p:sp>
      <p:sp>
        <p:nvSpPr>
          <p:cNvPr id="3" name="Content Placeholder 2">
            <a:extLst>
              <a:ext uri="{FF2B5EF4-FFF2-40B4-BE49-F238E27FC236}">
                <a16:creationId xmlns:a16="http://schemas.microsoft.com/office/drawing/2014/main" id="{D8D5C926-FA61-1759-2487-2C8A85D5AE25}"/>
              </a:ext>
            </a:extLst>
          </p:cNvPr>
          <p:cNvSpPr>
            <a:spLocks noGrp="1"/>
          </p:cNvSpPr>
          <p:nvPr>
            <p:ph idx="1"/>
          </p:nvPr>
        </p:nvSpPr>
        <p:spPr>
          <a:xfrm>
            <a:off x="628650" y="1564393"/>
            <a:ext cx="7434285" cy="3443022"/>
          </a:xfrm>
        </p:spPr>
        <p:txBody>
          <a:bodyPr>
            <a:noAutofit/>
          </a:bodyPr>
          <a:lstStyle/>
          <a:p>
            <a:pPr marL="257175" indent="-257175">
              <a:buFont typeface="Arial" panose="020B0604020202020204" pitchFamily="34" charset="0"/>
              <a:buChar char="•"/>
            </a:pPr>
            <a:r>
              <a:rPr lang="en-US" sz="1800" dirty="0"/>
              <a:t>Generally, the worker’s location to the device should not exceed 10 seconds walking distance. </a:t>
            </a:r>
          </a:p>
          <a:p>
            <a:pPr marL="257175" indent="-257175">
              <a:buFont typeface="Arial" panose="020B0604020202020204" pitchFamily="34" charset="0"/>
              <a:buChar char="•"/>
            </a:pPr>
            <a:r>
              <a:rPr lang="en-US" sz="1800" dirty="0"/>
              <a:t>The determinant factor is immediate eye irrigation within 10 seconds. </a:t>
            </a:r>
          </a:p>
          <a:p>
            <a:pPr marL="257175" indent="-257175">
              <a:buFont typeface="Arial" panose="020B0604020202020204" pitchFamily="34" charset="0"/>
              <a:buChar char="•"/>
            </a:pPr>
            <a:r>
              <a:rPr lang="en-US" sz="1800" dirty="0"/>
              <a:t>The path must be unobstructed and cannot require opening doors or passing through obstacles unless other employees are always present to help the exposed employee. </a:t>
            </a:r>
          </a:p>
          <a:p>
            <a:pPr marL="257175" indent="-257175">
              <a:buFont typeface="Arial" panose="020B0604020202020204" pitchFamily="34" charset="0"/>
              <a:buChar char="•"/>
            </a:pPr>
            <a:r>
              <a:rPr lang="en-US" sz="1800" dirty="0"/>
              <a:t>Locating the eyewash or shower outside the immediate source of exposure, where gases or highly volatile substances (e.g., anhydrous ammonia) are present, may be necessary.</a:t>
            </a:r>
          </a:p>
        </p:txBody>
      </p:sp>
      <p:sp>
        <p:nvSpPr>
          <p:cNvPr id="4" name="Date Placeholder 3">
            <a:extLst>
              <a:ext uri="{FF2B5EF4-FFF2-40B4-BE49-F238E27FC236}">
                <a16:creationId xmlns:a16="http://schemas.microsoft.com/office/drawing/2014/main" id="{A667F826-4F2C-52A1-9751-3302B5B7B8B7}"/>
              </a:ext>
            </a:extLst>
          </p:cNvPr>
          <p:cNvSpPr>
            <a:spLocks noGrp="1"/>
          </p:cNvSpPr>
          <p:nvPr>
            <p:ph type="dt" sz="half" idx="10"/>
          </p:nvPr>
        </p:nvSpPr>
        <p:spPr/>
        <p:txBody>
          <a:bodyPr/>
          <a:lstStyle/>
          <a:p>
            <a:r>
              <a:rPr lang="en-US"/>
              <a:t>20XX</a:t>
            </a:r>
            <a:endParaRPr lang="en-US" dirty="0"/>
          </a:p>
        </p:txBody>
      </p:sp>
    </p:spTree>
    <p:extLst>
      <p:ext uri="{BB962C8B-B14F-4D97-AF65-F5344CB8AC3E}">
        <p14:creationId xmlns:p14="http://schemas.microsoft.com/office/powerpoint/2010/main" val="3154297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FD29E-4350-66DF-B742-F7C3ECD75F8E}"/>
              </a:ext>
            </a:extLst>
          </p:cNvPr>
          <p:cNvSpPr>
            <a:spLocks noGrp="1"/>
          </p:cNvSpPr>
          <p:nvPr>
            <p:ph type="title"/>
          </p:nvPr>
        </p:nvSpPr>
        <p:spPr>
          <a:xfrm>
            <a:off x="802385" y="453497"/>
            <a:ext cx="6884289" cy="1447380"/>
          </a:xfrm>
        </p:spPr>
        <p:txBody>
          <a:bodyPr/>
          <a:lstStyle/>
          <a:p>
            <a:pPr algn="ctr"/>
            <a:r>
              <a:rPr lang="en-US" b="1" dirty="0"/>
              <a:t>INSERT MAP OF EYEWASH STATION LOCATIONS</a:t>
            </a:r>
          </a:p>
        </p:txBody>
      </p:sp>
      <p:sp>
        <p:nvSpPr>
          <p:cNvPr id="3" name="Content Placeholder 2">
            <a:extLst>
              <a:ext uri="{FF2B5EF4-FFF2-40B4-BE49-F238E27FC236}">
                <a16:creationId xmlns:a16="http://schemas.microsoft.com/office/drawing/2014/main" id="{1AF82CE4-1386-16F4-7493-9519BDB2EDA3}"/>
              </a:ext>
            </a:extLst>
          </p:cNvPr>
          <p:cNvSpPr>
            <a:spLocks noGrp="1"/>
          </p:cNvSpPr>
          <p:nvPr>
            <p:ph idx="1"/>
          </p:nvPr>
        </p:nvSpPr>
        <p:spPr>
          <a:xfrm>
            <a:off x="802386" y="1970361"/>
            <a:ext cx="6884288" cy="3936663"/>
          </a:xfrm>
        </p:spPr>
        <p:txBody>
          <a:bodyPr/>
          <a:lstStyle/>
          <a:p>
            <a:endParaRPr lang="en-US" dirty="0"/>
          </a:p>
        </p:txBody>
      </p:sp>
    </p:spTree>
    <p:extLst>
      <p:ext uri="{BB962C8B-B14F-4D97-AF65-F5344CB8AC3E}">
        <p14:creationId xmlns:p14="http://schemas.microsoft.com/office/powerpoint/2010/main" val="3813328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96" descr="Photo of woman surfer paddling out in the ocean">
            <a:extLst>
              <a:ext uri="{FF2B5EF4-FFF2-40B4-BE49-F238E27FC236}">
                <a16:creationId xmlns:a16="http://schemas.microsoft.com/office/drawing/2014/main" id="{BB6EB486-5E10-D966-278F-F4B259DB5BEB}"/>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t="22" b="22"/>
          <a:stretch/>
        </p:blipFill>
        <p:spPr/>
      </p:pic>
      <p:pic>
        <p:nvPicPr>
          <p:cNvPr id="5" name="Picture 4" descr="A map of a city&#10;&#10;Description automatically generated with low confidence">
            <a:extLst>
              <a:ext uri="{FF2B5EF4-FFF2-40B4-BE49-F238E27FC236}">
                <a16:creationId xmlns:a16="http://schemas.microsoft.com/office/drawing/2014/main" id="{0B841A4E-6437-9974-2D81-3306A2C912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57250"/>
            <a:ext cx="7267376" cy="5139540"/>
          </a:xfrm>
          <a:prstGeom prst="rect">
            <a:avLst/>
          </a:prstGeom>
        </p:spPr>
      </p:pic>
      <p:sp>
        <p:nvSpPr>
          <p:cNvPr id="6" name="Arrow: Up 5">
            <a:extLst>
              <a:ext uri="{FF2B5EF4-FFF2-40B4-BE49-F238E27FC236}">
                <a16:creationId xmlns:a16="http://schemas.microsoft.com/office/drawing/2014/main" id="{EF74E43C-D9AE-0920-3789-B60CB62F54A6}"/>
              </a:ext>
            </a:extLst>
          </p:cNvPr>
          <p:cNvSpPr/>
          <p:nvPr/>
        </p:nvSpPr>
        <p:spPr>
          <a:xfrm>
            <a:off x="4976782" y="3429001"/>
            <a:ext cx="127262" cy="129029"/>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Arrow: Down 6">
            <a:extLst>
              <a:ext uri="{FF2B5EF4-FFF2-40B4-BE49-F238E27FC236}">
                <a16:creationId xmlns:a16="http://schemas.microsoft.com/office/drawing/2014/main" id="{E04C7324-3A2E-10F4-FC64-507FA51AC05D}"/>
              </a:ext>
            </a:extLst>
          </p:cNvPr>
          <p:cNvSpPr/>
          <p:nvPr/>
        </p:nvSpPr>
        <p:spPr>
          <a:xfrm>
            <a:off x="4850091" y="2808599"/>
            <a:ext cx="126691" cy="12902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Arrow: Up 7">
            <a:extLst>
              <a:ext uri="{FF2B5EF4-FFF2-40B4-BE49-F238E27FC236}">
                <a16:creationId xmlns:a16="http://schemas.microsoft.com/office/drawing/2014/main" id="{F9B14687-B11F-25B7-911D-E63B97706401}"/>
              </a:ext>
            </a:extLst>
          </p:cNvPr>
          <p:cNvSpPr/>
          <p:nvPr/>
        </p:nvSpPr>
        <p:spPr>
          <a:xfrm>
            <a:off x="3181546" y="4508958"/>
            <a:ext cx="127262" cy="13433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Arrow: Down 8">
            <a:extLst>
              <a:ext uri="{FF2B5EF4-FFF2-40B4-BE49-F238E27FC236}">
                <a16:creationId xmlns:a16="http://schemas.microsoft.com/office/drawing/2014/main" id="{32B818ED-65B5-6A9C-328B-03426EF1BDE0}"/>
              </a:ext>
            </a:extLst>
          </p:cNvPr>
          <p:cNvSpPr/>
          <p:nvPr/>
        </p:nvSpPr>
        <p:spPr>
          <a:xfrm>
            <a:off x="4167219" y="2767946"/>
            <a:ext cx="126691" cy="16968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Arrow: Down 9">
            <a:extLst>
              <a:ext uri="{FF2B5EF4-FFF2-40B4-BE49-F238E27FC236}">
                <a16:creationId xmlns:a16="http://schemas.microsoft.com/office/drawing/2014/main" id="{0C59AC29-94D3-40F5-251D-528BAEDD8900}"/>
              </a:ext>
            </a:extLst>
          </p:cNvPr>
          <p:cNvSpPr/>
          <p:nvPr/>
        </p:nvSpPr>
        <p:spPr>
          <a:xfrm>
            <a:off x="3308809" y="2548773"/>
            <a:ext cx="127262" cy="13433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a:extLst>
              <a:ext uri="{FF2B5EF4-FFF2-40B4-BE49-F238E27FC236}">
                <a16:creationId xmlns:a16="http://schemas.microsoft.com/office/drawing/2014/main" id="{5D884671-C98E-164B-CE0A-D3EC1DEBB163}"/>
              </a:ext>
            </a:extLst>
          </p:cNvPr>
          <p:cNvPicPr>
            <a:picLocks noChangeAspect="1"/>
          </p:cNvPicPr>
          <p:nvPr/>
        </p:nvPicPr>
        <p:blipFill>
          <a:blip r:embed="rId5"/>
          <a:stretch>
            <a:fillRect/>
          </a:stretch>
        </p:blipFill>
        <p:spPr>
          <a:xfrm>
            <a:off x="4114881" y="2168064"/>
            <a:ext cx="155462" cy="146317"/>
          </a:xfrm>
          <a:prstGeom prst="rect">
            <a:avLst/>
          </a:prstGeom>
        </p:spPr>
      </p:pic>
      <p:sp>
        <p:nvSpPr>
          <p:cNvPr id="13" name="Arrow: Down 12">
            <a:extLst>
              <a:ext uri="{FF2B5EF4-FFF2-40B4-BE49-F238E27FC236}">
                <a16:creationId xmlns:a16="http://schemas.microsoft.com/office/drawing/2014/main" id="{916A129F-2F3D-9E29-C137-8F7E360C4AD6}"/>
              </a:ext>
            </a:extLst>
          </p:cNvPr>
          <p:cNvSpPr/>
          <p:nvPr/>
        </p:nvSpPr>
        <p:spPr>
          <a:xfrm>
            <a:off x="240383" y="3112613"/>
            <a:ext cx="141402" cy="14847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Arrow: Down 13">
            <a:extLst>
              <a:ext uri="{FF2B5EF4-FFF2-40B4-BE49-F238E27FC236}">
                <a16:creationId xmlns:a16="http://schemas.microsoft.com/office/drawing/2014/main" id="{BF5405DC-B14A-68EF-37A0-4966CA0F8583}"/>
              </a:ext>
            </a:extLst>
          </p:cNvPr>
          <p:cNvSpPr/>
          <p:nvPr/>
        </p:nvSpPr>
        <p:spPr>
          <a:xfrm>
            <a:off x="5210667" y="4448862"/>
            <a:ext cx="127262" cy="19442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extBox 14">
            <a:extLst>
              <a:ext uri="{FF2B5EF4-FFF2-40B4-BE49-F238E27FC236}">
                <a16:creationId xmlns:a16="http://schemas.microsoft.com/office/drawing/2014/main" id="{5D1ADF89-052D-EF86-DEE2-ADCCEF0A3053}"/>
              </a:ext>
            </a:extLst>
          </p:cNvPr>
          <p:cNvSpPr txBox="1"/>
          <p:nvPr/>
        </p:nvSpPr>
        <p:spPr>
          <a:xfrm>
            <a:off x="7331697" y="2168064"/>
            <a:ext cx="1725105" cy="1131079"/>
          </a:xfrm>
          <a:prstGeom prst="rect">
            <a:avLst/>
          </a:prstGeom>
          <a:noFill/>
        </p:spPr>
        <p:txBody>
          <a:bodyPr wrap="square" rtlCol="0">
            <a:spAutoFit/>
          </a:bodyPr>
          <a:lstStyle/>
          <a:p>
            <a:r>
              <a:rPr lang="en-US" sz="1350" dirty="0"/>
              <a:t>Rees Training Center </a:t>
            </a:r>
          </a:p>
          <a:p>
            <a:endParaRPr lang="en-US" sz="1350" dirty="0"/>
          </a:p>
          <a:p>
            <a:r>
              <a:rPr lang="en-US" sz="1350" dirty="0"/>
              <a:t>- Eyewash/Shower Stations</a:t>
            </a:r>
          </a:p>
          <a:p>
            <a:r>
              <a:rPr lang="en-US" sz="1350" dirty="0"/>
              <a:t>	</a:t>
            </a:r>
          </a:p>
        </p:txBody>
      </p:sp>
    </p:spTree>
    <p:extLst>
      <p:ext uri="{BB962C8B-B14F-4D97-AF65-F5344CB8AC3E}">
        <p14:creationId xmlns:p14="http://schemas.microsoft.com/office/powerpoint/2010/main" val="1110038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ppt_x"/>
                                          </p:val>
                                        </p:tav>
                                        <p:tav tm="100000">
                                          <p:val>
                                            <p:strVal val="#ppt_x"/>
                                          </p:val>
                                        </p:tav>
                                      </p:tavLst>
                                    </p:anim>
                                    <p:anim calcmode="lin" valueType="num">
                                      <p:cBhvr additive="base">
                                        <p:cTn id="3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1000"/>
                                        <p:tgtEl>
                                          <p:spTgt spid="14"/>
                                        </p:tgtEl>
                                      </p:cBhvr>
                                    </p:animEffect>
                                    <p:anim calcmode="lin" valueType="num">
                                      <p:cBhvr>
                                        <p:cTn id="51" dur="1000" fill="hold"/>
                                        <p:tgtEl>
                                          <p:spTgt spid="14"/>
                                        </p:tgtEl>
                                        <p:attrNameLst>
                                          <p:attrName>ppt_x</p:attrName>
                                        </p:attrNameLst>
                                      </p:cBhvr>
                                      <p:tavLst>
                                        <p:tav tm="0">
                                          <p:val>
                                            <p:strVal val="#ppt_x"/>
                                          </p:val>
                                        </p:tav>
                                        <p:tav tm="100000">
                                          <p:val>
                                            <p:strVal val="#ppt_x"/>
                                          </p:val>
                                        </p:tav>
                                      </p:tavLst>
                                    </p:anim>
                                    <p:anim calcmode="lin" valueType="num">
                                      <p:cBhvr>
                                        <p:cTn id="5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C54B6-9BE0-40DF-D125-E1BF6F442779}"/>
              </a:ext>
            </a:extLst>
          </p:cNvPr>
          <p:cNvSpPr>
            <a:spLocks noGrp="1"/>
          </p:cNvSpPr>
          <p:nvPr>
            <p:ph type="title"/>
          </p:nvPr>
        </p:nvSpPr>
        <p:spPr>
          <a:xfrm>
            <a:off x="3671317" y="360164"/>
            <a:ext cx="3058095" cy="994172"/>
          </a:xfrm>
        </p:spPr>
        <p:txBody>
          <a:bodyPr>
            <a:normAutofit/>
          </a:bodyPr>
          <a:lstStyle/>
          <a:p>
            <a:r>
              <a:rPr lang="en-US" dirty="0"/>
              <a:t>Video</a:t>
            </a:r>
          </a:p>
        </p:txBody>
      </p:sp>
      <p:pic>
        <p:nvPicPr>
          <p:cNvPr id="11" name="Online Media 10" title="Requirements for Emergency Eyewash and Shower Equipment">
            <a:hlinkClick r:id="" action="ppaction://media"/>
            <a:extLst>
              <a:ext uri="{FF2B5EF4-FFF2-40B4-BE49-F238E27FC236}">
                <a16:creationId xmlns:a16="http://schemas.microsoft.com/office/drawing/2014/main" id="{48F6CE55-5C08-98E3-37A4-8825E48BA180}"/>
              </a:ext>
            </a:extLst>
          </p:cNvPr>
          <p:cNvPicPr>
            <a:picLocks noRot="1" noChangeAspect="1"/>
          </p:cNvPicPr>
          <p:nvPr>
            <a:videoFile r:link="rId1"/>
          </p:nvPr>
        </p:nvPicPr>
        <p:blipFill>
          <a:blip r:embed="rId4"/>
          <a:stretch>
            <a:fillRect/>
          </a:stretch>
        </p:blipFill>
        <p:spPr>
          <a:xfrm>
            <a:off x="20241" y="1414462"/>
            <a:ext cx="9103519" cy="4586288"/>
          </a:xfrm>
          <a:prstGeom prst="rect">
            <a:avLst/>
          </a:prstGeom>
        </p:spPr>
      </p:pic>
    </p:spTree>
    <p:extLst>
      <p:ext uri="{BB962C8B-B14F-4D97-AF65-F5344CB8AC3E}">
        <p14:creationId xmlns:p14="http://schemas.microsoft.com/office/powerpoint/2010/main" val="398702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text, website&#10;&#10;Description automatically generated">
            <a:extLst>
              <a:ext uri="{FF2B5EF4-FFF2-40B4-BE49-F238E27FC236}">
                <a16:creationId xmlns:a16="http://schemas.microsoft.com/office/drawing/2014/main" id="{462BC1C7-26BF-DD11-D049-3E878C064E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857250"/>
            <a:ext cx="4658375" cy="4836994"/>
          </a:xfrm>
          <a:prstGeom prst="rect">
            <a:avLst/>
          </a:prstGeom>
        </p:spPr>
      </p:pic>
      <p:pic>
        <p:nvPicPr>
          <p:cNvPr id="15" name="Picture 14" descr="Text&#10;&#10;Description automatically generated with medium confidence">
            <a:extLst>
              <a:ext uri="{FF2B5EF4-FFF2-40B4-BE49-F238E27FC236}">
                <a16:creationId xmlns:a16="http://schemas.microsoft.com/office/drawing/2014/main" id="{9D8169A8-6C2E-511C-4575-5B67BA68A6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857250"/>
            <a:ext cx="4563459" cy="5143500"/>
          </a:xfrm>
          <a:prstGeom prst="rect">
            <a:avLst/>
          </a:prstGeom>
        </p:spPr>
      </p:pic>
    </p:spTree>
    <p:extLst>
      <p:ext uri="{BB962C8B-B14F-4D97-AF65-F5344CB8AC3E}">
        <p14:creationId xmlns:p14="http://schemas.microsoft.com/office/powerpoint/2010/main" val="37587287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0ED81DF-AD95-4B9A-846E-33DF78C92C17}">
  <ds:schemaRefs>
    <ds:schemaRef ds:uri="http://schemas.microsoft.com/sharepoint/v3/contenttype/forms"/>
  </ds:schemaRefs>
</ds:datastoreItem>
</file>

<file path=customXml/itemProps2.xml><?xml version="1.0" encoding="utf-8"?>
<ds:datastoreItem xmlns:ds="http://schemas.openxmlformats.org/officeDocument/2006/customXml" ds:itemID="{7280E184-ABEE-47D0-AC86-0242A6EE035E}"/>
</file>

<file path=customXml/itemProps3.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docMetadata/LabelInfo.xml><?xml version="1.0" encoding="utf-8"?>
<clbl:labelList xmlns:clbl="http://schemas.microsoft.com/office/2020/mipLabelMetadata">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109</TotalTime>
  <Words>727</Words>
  <Application>Microsoft Office PowerPoint</Application>
  <PresentationFormat>On-screen Show (4:3)</PresentationFormat>
  <Paragraphs>95</Paragraphs>
  <Slides>18</Slides>
  <Notes>16</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Arial</vt:lpstr>
      <vt:lpstr>Calibri</vt:lpstr>
      <vt:lpstr>Calibri Light</vt:lpstr>
      <vt:lpstr>DejaVu Sans</vt:lpstr>
      <vt:lpstr>Office Theme</vt:lpstr>
      <vt:lpstr>OMD Safety Policy Training</vt:lpstr>
      <vt:lpstr>Emergency Eyewash and Shower Equipment</vt:lpstr>
      <vt:lpstr>Agenda</vt:lpstr>
      <vt:lpstr>References</vt:lpstr>
      <vt:lpstr>Locations</vt:lpstr>
      <vt:lpstr>INSERT MAP OF EYEWASH STATION LOCATIONS</vt:lpstr>
      <vt:lpstr>PowerPoint Presentation</vt:lpstr>
      <vt:lpstr>Video</vt:lpstr>
      <vt:lpstr>PowerPoint Presentation</vt:lpstr>
      <vt:lpstr>PowerPoint Presentation</vt:lpstr>
      <vt:lpstr>Flushing of the Eye(s)</vt:lpstr>
      <vt:lpstr>Flushing of the Eye(s)</vt:lpstr>
      <vt:lpstr>Flushing of the Eye(s)</vt:lpstr>
      <vt:lpstr>Emergency Showers</vt:lpstr>
      <vt:lpstr>Emergency Showers Continued</vt:lpstr>
      <vt:lpstr>Maintenance Of Eyewash and Showers</vt:lpstr>
      <vt:lpstr>Maintenance Of Eyewash and Showers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CASTEEL Amanda E.</dc:creator>
  <cp:lastModifiedBy>CASTEEL Amanda E * OMD</cp:lastModifiedBy>
  <cp:revision>11</cp:revision>
  <dcterms:created xsi:type="dcterms:W3CDTF">2024-02-01T19:20:03Z</dcterms:created>
  <dcterms:modified xsi:type="dcterms:W3CDTF">2025-09-17T23:03:53Z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