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diagrams/data9.xml" ContentType="application/vnd.openxmlformats-officedocument.drawingml.diagramData+xml"/>
  <Override PartName="/ppt/diagrams/data11.xml" ContentType="application/vnd.openxmlformats-officedocument.drawingml.diagramData+xml"/>
  <Override PartName="/ppt/diagrams/data12.xml" ContentType="application/vnd.openxmlformats-officedocument.drawingml.diagramData+xml"/>
  <Override PartName="/ppt/diagrams/data13.xml" ContentType="application/vnd.openxmlformats-officedocument.drawingml.diagramData+xml"/>
  <Override PartName="/ppt/diagrams/data8.xml" ContentType="application/vnd.openxmlformats-officedocument.drawingml.diagramData+xml"/>
  <Override PartName="/ppt/diagrams/data7.xml" ContentType="application/vnd.openxmlformats-officedocument.drawingml.diagramData+xml"/>
  <Override PartName="/ppt/diagrams/data6.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14.xml" ContentType="application/vnd.openxmlformats-officedocument.drawingml.diagramData+xml"/>
  <Override PartName="/ppt/diagrams/data15.xml" ContentType="application/vnd.openxmlformats-officedocument.drawingml.diagramData+xml"/>
  <Override PartName="/ppt/diagrams/data1.xml" ContentType="application/vnd.openxmlformats-officedocument.drawingml.diagramData+xml"/>
  <Override PartName="/ppt/diagrams/data10.xml" ContentType="application/vnd.openxmlformats-officedocument.drawingml.diagramData+xml"/>
  <Override PartName="/ppt/slides/slide53.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46.xml" ContentType="application/vnd.openxmlformats-officedocument.presentationml.slide+xml"/>
  <Override PartName="/ppt/slides/slide45.xml" ContentType="application/vnd.openxmlformats-officedocument.presentationml.slide+xml"/>
  <Override PartName="/ppt/slides/slide44.xml" ContentType="application/vnd.openxmlformats-officedocument.presentationml.slide+xml"/>
  <Override PartName="/ppt/slides/slide43.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42.xml" ContentType="application/vnd.openxmlformats-officedocument.presentationml.slide+xml"/>
  <Override PartName="/ppt/slides/slide41.xml" ContentType="application/vnd.openxmlformats-officedocument.presentationml.slide+xml"/>
  <Override PartName="/ppt/slides/slide40.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55.xml" ContentType="application/vnd.openxmlformats-officedocument.presentationml.slide+xml"/>
  <Override PartName="/ppt/slides/slide85.xml" ContentType="application/vnd.openxmlformats-officedocument.presentationml.slide+xml"/>
  <Override PartName="/ppt/slides/slide84.xml" ContentType="application/vnd.openxmlformats-officedocument.presentationml.slide+xml"/>
  <Override PartName="/ppt/slides/slide83.xml" ContentType="application/vnd.openxmlformats-officedocument.presentationml.slide+xml"/>
  <Override PartName="/ppt/slides/slide82.xml" ContentType="application/vnd.openxmlformats-officedocument.presentationml.slide+xml"/>
  <Override PartName="/ppt/slides/slide54.xml" ContentType="application/vnd.openxmlformats-officedocument.presentationml.slide+xml"/>
  <Override PartName="/ppt/slides/slide80.xml" ContentType="application/vnd.openxmlformats-officedocument.presentationml.slide+xml"/>
  <Override PartName="/ppt/slides/slide79.xml" ContentType="application/vnd.openxmlformats-officedocument.presentationml.slide+xml"/>
  <Override PartName="/ppt/slides/slide78.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96.xml" ContentType="application/vnd.openxmlformats-officedocument.presentationml.slide+xml"/>
  <Override PartName="/ppt/slides/slide95.xml" ContentType="application/vnd.openxmlformats-officedocument.presentationml.slide+xml"/>
  <Override PartName="/ppt/slides/slide94.xml" ContentType="application/vnd.openxmlformats-officedocument.presentationml.slide+xml"/>
  <Override PartName="/ppt/slides/slide93.xml" ContentType="application/vnd.openxmlformats-officedocument.presentationml.slide+xml"/>
  <Override PartName="/ppt/slides/slide92.xml" ContentType="application/vnd.openxmlformats-officedocument.presentationml.slide+xml"/>
  <Override PartName="/ppt/slides/slide91.xml" ContentType="application/vnd.openxmlformats-officedocument.presentationml.slide+xml"/>
  <Override PartName="/ppt/slides/slide90.xml" ContentType="application/vnd.openxmlformats-officedocument.presentationml.slide+xml"/>
  <Override PartName="/ppt/slides/slide89.xml" ContentType="application/vnd.openxmlformats-officedocument.presentationml.slide+xml"/>
  <Override PartName="/ppt/slides/slide77.xml" ContentType="application/vnd.openxmlformats-officedocument.presentationml.slide+xml"/>
  <Override PartName="/ppt/slides/slide81.xml" ContentType="application/vnd.openxmlformats-officedocument.presentationml.slide+xml"/>
  <Override PartName="/ppt/slides/slide75.xml" ContentType="application/vnd.openxmlformats-officedocument.presentationml.slide+xml"/>
  <Override PartName="/ppt/slides/slide63.xml" ContentType="application/vnd.openxmlformats-officedocument.presentationml.slide+xml"/>
  <Override PartName="/ppt/slides/slide62.xml" ContentType="application/vnd.openxmlformats-officedocument.presentationml.slide+xml"/>
  <Override PartName="/ppt/slides/slide61.xml" ContentType="application/vnd.openxmlformats-officedocument.presentationml.slide+xml"/>
  <Override PartName="/ppt/slides/slide76.xml" ContentType="application/vnd.openxmlformats-officedocument.presentationml.slide+xml"/>
  <Override PartName="/ppt/slides/slide59.xml" ContentType="application/vnd.openxmlformats-officedocument.presentationml.slide+xml"/>
  <Override PartName="/ppt/slides/slide58.xml" ContentType="application/vnd.openxmlformats-officedocument.presentationml.slide+xml"/>
  <Override PartName="/ppt/slides/slide57.xml" ContentType="application/vnd.openxmlformats-officedocument.presentationml.slide+xml"/>
  <Override PartName="/ppt/slides/slide56.xml" ContentType="application/vnd.openxmlformats-officedocument.presentationml.slide+xml"/>
  <Override PartName="/ppt/slides/slide64.xml" ContentType="application/vnd.openxmlformats-officedocument.presentationml.slide+xml"/>
  <Override PartName="/ppt/slides/slide60.xml" ContentType="application/vnd.openxmlformats-officedocument.presentationml.slide+xml"/>
  <Override PartName="/ppt/slides/slide66.xml" ContentType="application/vnd.openxmlformats-officedocument.presentationml.slide+xml"/>
  <Override PartName="/ppt/slides/slide74.xml" ContentType="application/vnd.openxmlformats-officedocument.presentationml.slide+xml"/>
  <Override PartName="/ppt/slides/slide73.xml" ContentType="application/vnd.openxmlformats-officedocument.presentationml.slide+xml"/>
  <Override PartName="/ppt/slides/slide72.xml" ContentType="application/vnd.openxmlformats-officedocument.presentationml.slide+xml"/>
  <Override PartName="/ppt/slides/slide71.xml" ContentType="application/vnd.openxmlformats-officedocument.presentationml.slide+xml"/>
  <Override PartName="/ppt/slides/slide65.xml" ContentType="application/vnd.openxmlformats-officedocument.presentationml.slide+xml"/>
  <Override PartName="/ppt/slides/slide68.xml" ContentType="application/vnd.openxmlformats-officedocument.presentationml.slide+xml"/>
  <Override PartName="/ppt/slides/slide67.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Slides/notesSlide22.xml" ContentType="application/vnd.openxmlformats-officedocument.presentationml.notesSlide+xml"/>
  <Override PartName="/ppt/slideLayouts/slideLayout9.xml" ContentType="application/vnd.openxmlformats-officedocument.presentationml.slideLayout+xml"/>
  <Override PartName="/ppt/notesSlides/notesSlide21.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3.xml" ContentType="application/vnd.openxmlformats-officedocument.presentationml.notesSlide+xml"/>
  <Override PartName="/ppt/notesSlides/notesSlide20.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4.xml" ContentType="application/vnd.openxmlformats-officedocument.presentationml.slideLayout+xml"/>
  <Override PartName="/ppt/notesSlides/notesSlide12.xml" ContentType="application/vnd.openxmlformats-officedocument.presentationml.notesSlide+xml"/>
  <Override PartName="/ppt/notesSlides/notesSlide4.xml" ContentType="application/vnd.openxmlformats-officedocument.presentationml.notesSlide+xml"/>
  <Override PartName="/ppt/notesSlides/notesSlide11.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6.xml" ContentType="application/vnd.openxmlformats-officedocument.presentationml.notesSlide+xml"/>
  <Override PartName="/ppt/slideLayouts/slideLayout1.xml" ContentType="application/vnd.openxmlformats-officedocument.presentationml.slideLayout+xml"/>
  <Override PartName="/ppt/notesSlides/notesSlide5.xml" ContentType="application/vnd.openxmlformats-officedocument.presentationml.notesSlide+xml"/>
  <Override PartName="/ppt/notesSlides/notesSlide10.xml" ContentType="application/vnd.openxmlformats-officedocument.presentationml.notesSlide+xml"/>
  <Override PartName="/ppt/notesSlides/notesSlide8.xml" ContentType="application/vnd.openxmlformats-officedocument.presentationml.notesSlide+xml"/>
  <Override PartName="/ppt/notesSlides/notesSlide13.xml" ContentType="application/vnd.openxmlformats-officedocument.presentationml.notesSlide+xml"/>
  <Override PartName="/ppt/notesSlides/notesSlide7.xml" ContentType="application/vnd.openxmlformats-officedocument.presentationml.notesSlide+xml"/>
  <Override PartName="/ppt/slideLayouts/slideLayout5.xml" ContentType="application/vnd.openxmlformats-officedocument.presentationml.slideLayout+xml"/>
  <Override PartName="/ppt/notesSlides/notesSlide6.xml" ContentType="application/vnd.openxmlformats-officedocument.presentationml.notesSlide+xml"/>
  <Override PartName="/ppt/notesSlides/notesSlide15.xml" ContentType="application/vnd.openxmlformats-officedocument.presentationml.notesSlide+xml"/>
  <Override PartName="/ppt/slideLayouts/slideLayout6.xml" ContentType="application/vnd.openxmlformats-officedocument.presentationml.slideLayout+xml"/>
  <Override PartName="/ppt/notesSlides/notesSlide18.xml" ContentType="application/vnd.openxmlformats-officedocument.presentationml.notesSlide+xml"/>
  <Override PartName="/ppt/notesSlides/notesSlide1.xml" ContentType="application/vnd.openxmlformats-officedocument.presentationml.notesSlide+xml"/>
  <Override PartName="/ppt/slideLayouts/slideLayout3.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17.xml" ContentType="application/vnd.openxmlformats-officedocument.presentationml.notesSlide+xml"/>
  <Override PartName="/ppt/notesSlides/notesSlide19.xml" ContentType="application/vnd.openxmlformats-officedocument.presentationml.notesSlide+xml"/>
  <Override PartName="/ppt/slideLayouts/slideLayout18.xml" ContentType="application/vnd.openxmlformats-officedocument.presentationml.slideLayout+xml"/>
  <Override PartName="/ppt/slideLayouts/slideLayout2.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slideLayouts/slideLayout2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diagrams/quickStyle1.xml" ContentType="application/vnd.openxmlformats-officedocument.drawingml.diagramStyle+xml"/>
  <Override PartName="/ppt/diagrams/layout13.xml" ContentType="application/vnd.openxmlformats-officedocument.drawingml.diagramLayout+xml"/>
  <Override PartName="/ppt/diagrams/drawing1.xml" ContentType="application/vnd.ms-office.drawingml.diagramDrawing+xml"/>
  <Override PartName="/ppt/diagrams/layout1.xml" ContentType="application/vnd.openxmlformats-officedocument.drawingml.diagramLayout+xml"/>
  <Override PartName="/ppt/diagrams/layout3.xml" ContentType="application/vnd.openxmlformats-officedocument.drawingml.diagramLayout+xml"/>
  <Override PartName="/ppt/diagrams/drawing3.xml" ContentType="application/vnd.ms-office.drawingml.diagramDrawing+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layout5.xml" ContentType="application/vnd.openxmlformats-officedocument.drawingml.diagramLayout+xml"/>
  <Override PartName="/ppt/diagrams/colors3.xml" ContentType="application/vnd.openxmlformats-officedocument.drawingml.diagramColors+xml"/>
  <Override PartName="/ppt/diagrams/quickStyle3.xml" ContentType="application/vnd.openxmlformats-officedocument.drawingml.diagramStyle+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quickStyle5.xml" ContentType="application/vnd.openxmlformats-officedocument.drawingml.diagramStyle+xml"/>
  <Override PartName="/ppt/notesMasters/notesMaster1.xml" ContentType="application/vnd.openxmlformats-officedocument.presentationml.notesMaster+xml"/>
  <Override PartName="/ppt/diagrams/drawing5.xml" ContentType="application/vnd.ms-office.drawingml.diagramDrawing+xml"/>
  <Override PartName="/ppt/handoutMasters/handoutMaster1.xml" ContentType="application/vnd.openxmlformats-officedocument.presentationml.handoutMaster+xml"/>
  <Override PartName="/ppt/diagrams/drawing15.xml" ContentType="application/vnd.ms-office.drawingml.diagramDrawing+xml"/>
  <Override PartName="/ppt/diagrams/colors15.xml" ContentType="application/vnd.openxmlformats-officedocument.drawingml.diagramColors+xml"/>
  <Override PartName="/ppt/diagrams/quickStyle15.xml" ContentType="application/vnd.openxmlformats-officedocument.drawingml.diagramStyle+xml"/>
  <Override PartName="/ppt/diagrams/drawing13.xml" ContentType="application/vnd.ms-office.drawingml.diagramDrawing+xml"/>
  <Override PartName="/ppt/diagrams/colors13.xml" ContentType="application/vnd.openxmlformats-officedocument.drawingml.diagramColors+xml"/>
  <Override PartName="/ppt/diagrams/quickStyle13.xml" ContentType="application/vnd.openxmlformats-officedocument.drawingml.diagramStyle+xml"/>
  <Override PartName="/ppt/diagrams/drawing12.xml" ContentType="application/vnd.ms-office.drawingml.diagramDrawing+xml"/>
  <Override PartName="/ppt/diagrams/layout15.xml" ContentType="application/vnd.openxmlformats-officedocument.drawingml.diagramLayout+xml"/>
  <Override PartName="/ppt/diagrams/layout12.xml" ContentType="application/vnd.openxmlformats-officedocument.drawingml.diagramLayout+xml"/>
  <Override PartName="/ppt/diagrams/quickStyle12.xml" ContentType="application/vnd.openxmlformats-officedocument.drawingml.diagramStyle+xml"/>
  <Override PartName="/ppt/diagrams/drawing14.xml" ContentType="application/vnd.ms-office.drawingml.diagramDrawing+xml"/>
  <Override PartName="/ppt/diagrams/colors14.xml" ContentType="application/vnd.openxmlformats-officedocument.drawingml.diagramColors+xml"/>
  <Override PartName="/ppt/diagrams/quickStyle14.xml" ContentType="application/vnd.openxmlformats-officedocument.drawingml.diagramStyle+xml"/>
  <Override PartName="/ppt/diagrams/layout14.xml" ContentType="application/vnd.openxmlformats-officedocument.drawingml.diagramLayout+xml"/>
  <Override PartName="/ppt/diagrams/colors12.xml" ContentType="application/vnd.openxmlformats-officedocument.drawingml.diagramColors+xml"/>
  <Override PartName="/ppt/diagrams/colors5.xml" ContentType="application/vnd.openxmlformats-officedocument.drawingml.diagramColors+xml"/>
  <Override PartName="/ppt/diagrams/colors7.xml" ContentType="application/vnd.openxmlformats-officedocument.drawingml.diagramColors+xml"/>
  <Override PartName="/ppt/diagrams/colors9.xml" ContentType="application/vnd.openxmlformats-officedocument.drawingml.diagramColors+xml"/>
  <Override PartName="/ppt/diagrams/drawing9.xml" ContentType="application/vnd.ms-office.drawingml.diagramDrawing+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quickStyle7.xml" ContentType="application/vnd.openxmlformats-officedocument.drawingml.diagramStyle+xml"/>
  <Override PartName="/ppt/diagrams/quickStyle9.xml" ContentType="application/vnd.openxmlformats-officedocument.drawingml.diagramStyle+xml"/>
  <Override PartName="/ppt/diagrams/layout9.xml" ContentType="application/vnd.openxmlformats-officedocument.drawingml.diagramLayout+xml"/>
  <Override PartName="/ppt/theme/theme1.xml" ContentType="application/vnd.openxmlformats-officedocument.theme+xml"/>
  <Override PartName="/ppt/diagrams/drawing7.xml" ContentType="application/vnd.ms-office.drawingml.diagramDrawing+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layout6.xml" ContentType="application/vnd.openxmlformats-officedocument.drawingml.diagramLayout+xml"/>
  <Override PartName="/ppt/diagrams/drawing6.xml" ContentType="application/vnd.ms-office.drawingml.diagramDrawing+xml"/>
  <Override PartName="/ppt/diagrams/colors6.xml" ContentType="application/vnd.openxmlformats-officedocument.drawingml.diagramColors+xml"/>
  <Override PartName="/ppt/diagrams/quickStyle6.xml" ContentType="application/vnd.openxmlformats-officedocument.drawingml.diagramStyle+xml"/>
  <Override PartName="/ppt/diagrams/layout7.xml" ContentType="application/vnd.openxmlformats-officedocument.drawingml.diagramLayout+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ustom.xml" ContentType="application/vnd.openxmlformats-officedocument.custom-properties+xml"/>
  <Override PartName="/docProps/core.xml" ContentType="application/vnd.openxmlformats-package.core-properties+xml"/>
  <Override PartName="/customXml/itemProps1.xml" ContentType="application/vnd.openxmlformats-officedocument.customXmlProperties+xml"/>
  <Override PartName="/ppt/revisionInfo.xml" ContentType="application/vnd.ms-powerpoint.revisioninfo+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2"/>
    <p:sldMasterId id="2147483661" r:id="rId3"/>
  </p:sldMasterIdLst>
  <p:notesMasterIdLst>
    <p:notesMasterId r:id="rId100"/>
  </p:notesMasterIdLst>
  <p:handoutMasterIdLst>
    <p:handoutMasterId r:id="rId101"/>
  </p:handoutMasterIdLst>
  <p:sldIdLst>
    <p:sldId id="274" r:id="rId4"/>
    <p:sldId id="273" r:id="rId5"/>
    <p:sldId id="343" r:id="rId6"/>
    <p:sldId id="265" r:id="rId7"/>
    <p:sldId id="287" r:id="rId8"/>
    <p:sldId id="288" r:id="rId9"/>
    <p:sldId id="344" r:id="rId10"/>
    <p:sldId id="301" r:id="rId11"/>
    <p:sldId id="349" r:id="rId12"/>
    <p:sldId id="345" r:id="rId13"/>
    <p:sldId id="292" r:id="rId14"/>
    <p:sldId id="369" r:id="rId15"/>
    <p:sldId id="293" r:id="rId16"/>
    <p:sldId id="302" r:id="rId17"/>
    <p:sldId id="350" r:id="rId18"/>
    <p:sldId id="298" r:id="rId19"/>
    <p:sldId id="351" r:id="rId20"/>
    <p:sldId id="352" r:id="rId21"/>
    <p:sldId id="348" r:id="rId22"/>
    <p:sldId id="291" r:id="rId23"/>
    <p:sldId id="294" r:id="rId24"/>
    <p:sldId id="353" r:id="rId25"/>
    <p:sldId id="346" r:id="rId26"/>
    <p:sldId id="310" r:id="rId27"/>
    <p:sldId id="296" r:id="rId28"/>
    <p:sldId id="303" r:id="rId29"/>
    <p:sldId id="304" r:id="rId30"/>
    <p:sldId id="305" r:id="rId31"/>
    <p:sldId id="354" r:id="rId32"/>
    <p:sldId id="306" r:id="rId33"/>
    <p:sldId id="355" r:id="rId34"/>
    <p:sldId id="297" r:id="rId35"/>
    <p:sldId id="280" r:id="rId36"/>
    <p:sldId id="308" r:id="rId37"/>
    <p:sldId id="284" r:id="rId38"/>
    <p:sldId id="341" r:id="rId39"/>
    <p:sldId id="307" r:id="rId40"/>
    <p:sldId id="285" r:id="rId41"/>
    <p:sldId id="286" r:id="rId42"/>
    <p:sldId id="309" r:id="rId43"/>
    <p:sldId id="270" r:id="rId44"/>
    <p:sldId id="276" r:id="rId45"/>
    <p:sldId id="279" r:id="rId46"/>
    <p:sldId id="277" r:id="rId47"/>
    <p:sldId id="278" r:id="rId48"/>
    <p:sldId id="275" r:id="rId49"/>
    <p:sldId id="358" r:id="rId50"/>
    <p:sldId id="356" r:id="rId51"/>
    <p:sldId id="359" r:id="rId52"/>
    <p:sldId id="360" r:id="rId53"/>
    <p:sldId id="311" r:id="rId54"/>
    <p:sldId id="363" r:id="rId55"/>
    <p:sldId id="367" r:id="rId56"/>
    <p:sldId id="366" r:id="rId57"/>
    <p:sldId id="316" r:id="rId58"/>
    <p:sldId id="314" r:id="rId59"/>
    <p:sldId id="315" r:id="rId60"/>
    <p:sldId id="373" r:id="rId61"/>
    <p:sldId id="374" r:id="rId62"/>
    <p:sldId id="375" r:id="rId63"/>
    <p:sldId id="370" r:id="rId64"/>
    <p:sldId id="324" r:id="rId65"/>
    <p:sldId id="368" r:id="rId66"/>
    <p:sldId id="312" r:id="rId67"/>
    <p:sldId id="365" r:id="rId68"/>
    <p:sldId id="377" r:id="rId69"/>
    <p:sldId id="362" r:id="rId70"/>
    <p:sldId id="376" r:id="rId71"/>
    <p:sldId id="318" r:id="rId72"/>
    <p:sldId id="379" r:id="rId73"/>
    <p:sldId id="319" r:id="rId74"/>
    <p:sldId id="361" r:id="rId75"/>
    <p:sldId id="320" r:id="rId76"/>
    <p:sldId id="382" r:id="rId77"/>
    <p:sldId id="321" r:id="rId78"/>
    <p:sldId id="326" r:id="rId79"/>
    <p:sldId id="313" r:id="rId80"/>
    <p:sldId id="364" r:id="rId81"/>
    <p:sldId id="322" r:id="rId82"/>
    <p:sldId id="392" r:id="rId83"/>
    <p:sldId id="384" r:id="rId84"/>
    <p:sldId id="385" r:id="rId85"/>
    <p:sldId id="386" r:id="rId86"/>
    <p:sldId id="328" r:id="rId87"/>
    <p:sldId id="387" r:id="rId88"/>
    <p:sldId id="332" r:id="rId89"/>
    <p:sldId id="334" r:id="rId90"/>
    <p:sldId id="390" r:id="rId91"/>
    <p:sldId id="335" r:id="rId92"/>
    <p:sldId id="388" r:id="rId93"/>
    <p:sldId id="337" r:id="rId94"/>
    <p:sldId id="339" r:id="rId95"/>
    <p:sldId id="393" r:id="rId96"/>
    <p:sldId id="394" r:id="rId97"/>
    <p:sldId id="338" r:id="rId98"/>
    <p:sldId id="340" r:id="rId9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7533" autoAdjust="0"/>
  </p:normalViewPr>
  <p:slideViewPr>
    <p:cSldViewPr snapToGrid="0">
      <p:cViewPr varScale="1">
        <p:scale>
          <a:sx n="80" d="100"/>
          <a:sy n="80" d="100"/>
        </p:scale>
        <p:origin x="102" y="456"/>
      </p:cViewPr>
      <p:guideLst>
        <p:guide pos="3840"/>
        <p:guide orient="horz" pos="2160"/>
      </p:guideLst>
    </p:cSldViewPr>
  </p:slideViewPr>
  <p:notesTextViewPr>
    <p:cViewPr>
      <p:scale>
        <a:sx n="3" d="2"/>
        <a:sy n="3" d="2"/>
      </p:scale>
      <p:origin x="0" y="0"/>
    </p:cViewPr>
  </p:notesTextViewPr>
  <p:sorterViewPr>
    <p:cViewPr varScale="1">
      <p:scale>
        <a:sx n="100" d="100"/>
        <a:sy n="100" d="100"/>
      </p:scale>
      <p:origin x="0" y="-3221"/>
    </p:cViewPr>
  </p:sorterViewPr>
  <p:notesViewPr>
    <p:cSldViewPr snapToGrid="0">
      <p:cViewPr varScale="1">
        <p:scale>
          <a:sx n="94" d="100"/>
          <a:sy n="94" d="100"/>
        </p:scale>
        <p:origin x="1932" y="10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6" Type="http://schemas.openxmlformats.org/officeDocument/2006/relationships/slide" Target="slides/slide13.xml"/><Relationship Id="rId107" Type="http://schemas.openxmlformats.org/officeDocument/2006/relationships/customXml" Target="../customXml/item2.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presProps" Target="presProps.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viewProps" Target="viewProps.xml"/><Relationship Id="rId108" Type="http://schemas.openxmlformats.org/officeDocument/2006/relationships/customXml" Target="../customXml/item3.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customXml" Target="../customXml/item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microsoft.com/office/2015/10/relationships/revisionInfo" Target="revisionInfo.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theme" Target="theme/theme1.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1.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notesMaster" Target="notesMasters/notesMaster1.xml"/><Relationship Id="rId105"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3" Type="http://schemas.openxmlformats.org/officeDocument/2006/relationships/slideMaster" Target="slideMasters/slideMaster2.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66AD50-EF54-416F-91CA-E59EB36A1160}" type="doc">
      <dgm:prSet loTypeId="urn:microsoft.com/office/officeart/2005/8/layout/arrow2" loCatId="process" qsTypeId="urn:microsoft.com/office/officeart/2005/8/quickstyle/simple1" qsCatId="simple" csTypeId="urn:microsoft.com/office/officeart/2005/8/colors/accent1_2" csCatId="accent1" phldr="1"/>
      <dgm:spPr/>
    </dgm:pt>
    <dgm:pt modelId="{87FB7ED3-648A-410A-B648-E8912AB31AD8}">
      <dgm:prSet phldrT="[Text]"/>
      <dgm:spPr/>
      <dgm:t>
        <a:bodyPr/>
        <a:lstStyle/>
        <a:p>
          <a:pPr>
            <a:buFont typeface="+mj-lt"/>
            <a:buAutoNum type="arabicPeriod"/>
          </a:pPr>
          <a:r>
            <a:rPr lang="en-US"/>
            <a:t>Getting started</a:t>
          </a:r>
          <a:endParaRPr lang="en-US" dirty="0"/>
        </a:p>
      </dgm:t>
    </dgm:pt>
    <dgm:pt modelId="{F5219923-B194-445E-B18F-204A96D65E7D}" type="parTrans" cxnId="{7562C1AB-D4B8-46BC-A5CB-85473DA38A48}">
      <dgm:prSet/>
      <dgm:spPr/>
      <dgm:t>
        <a:bodyPr/>
        <a:lstStyle/>
        <a:p>
          <a:endParaRPr lang="en-US"/>
        </a:p>
      </dgm:t>
    </dgm:pt>
    <dgm:pt modelId="{91B5DC91-AD8F-46AF-A7BE-51F3A23F2701}" type="sibTrans" cxnId="{7562C1AB-D4B8-46BC-A5CB-85473DA38A48}">
      <dgm:prSet/>
      <dgm:spPr/>
      <dgm:t>
        <a:bodyPr/>
        <a:lstStyle/>
        <a:p>
          <a:endParaRPr lang="en-US"/>
        </a:p>
      </dgm:t>
    </dgm:pt>
    <dgm:pt modelId="{5402E0FC-1F8C-4DA3-BE65-EAD85BFE9602}">
      <dgm:prSet/>
      <dgm:spPr/>
      <dgm:t>
        <a:bodyPr/>
        <a:lstStyle/>
        <a:p>
          <a:r>
            <a:rPr lang="en-US"/>
            <a:t>Assessment </a:t>
          </a:r>
          <a:endParaRPr lang="en-US" dirty="0"/>
        </a:p>
      </dgm:t>
    </dgm:pt>
    <dgm:pt modelId="{5AFE8AB6-C665-4569-AAEB-38314256D96B}" type="parTrans" cxnId="{E83DFB1C-1008-4DDF-BEA9-2CC2D206770F}">
      <dgm:prSet/>
      <dgm:spPr/>
      <dgm:t>
        <a:bodyPr/>
        <a:lstStyle/>
        <a:p>
          <a:endParaRPr lang="en-US"/>
        </a:p>
      </dgm:t>
    </dgm:pt>
    <dgm:pt modelId="{36E8D9F6-E3DB-472B-94FE-64E59B7A7762}" type="sibTrans" cxnId="{E83DFB1C-1008-4DDF-BEA9-2CC2D206770F}">
      <dgm:prSet/>
      <dgm:spPr/>
      <dgm:t>
        <a:bodyPr/>
        <a:lstStyle/>
        <a:p>
          <a:endParaRPr lang="en-US"/>
        </a:p>
      </dgm:t>
    </dgm:pt>
    <dgm:pt modelId="{30FEC707-D516-4B32-B82F-768AD8043CCD}">
      <dgm:prSet/>
      <dgm:spPr/>
      <dgm:t>
        <a:bodyPr/>
        <a:lstStyle/>
        <a:p>
          <a:r>
            <a:rPr lang="en-US" dirty="0"/>
            <a:t>Education</a:t>
          </a:r>
        </a:p>
      </dgm:t>
    </dgm:pt>
    <dgm:pt modelId="{25F0217F-2830-4276-9117-FE5C3FB334AC}" type="parTrans" cxnId="{D3859607-34D1-412A-BCBA-5CCFB78A028A}">
      <dgm:prSet/>
      <dgm:spPr/>
      <dgm:t>
        <a:bodyPr/>
        <a:lstStyle/>
        <a:p>
          <a:endParaRPr lang="en-US"/>
        </a:p>
      </dgm:t>
    </dgm:pt>
    <dgm:pt modelId="{867087CE-BAEB-4F01-889B-A96672E398C0}" type="sibTrans" cxnId="{D3859607-34D1-412A-BCBA-5CCFB78A028A}">
      <dgm:prSet/>
      <dgm:spPr/>
      <dgm:t>
        <a:bodyPr/>
        <a:lstStyle/>
        <a:p>
          <a:endParaRPr lang="en-US"/>
        </a:p>
      </dgm:t>
    </dgm:pt>
    <dgm:pt modelId="{BC5D0361-0091-4C4B-A3E8-0DEAC74B594E}">
      <dgm:prSet/>
      <dgm:spPr/>
      <dgm:t>
        <a:bodyPr/>
        <a:lstStyle/>
        <a:p>
          <a:r>
            <a:rPr lang="en-US" dirty="0"/>
            <a:t>Summary</a:t>
          </a:r>
        </a:p>
      </dgm:t>
    </dgm:pt>
    <dgm:pt modelId="{CE446EF9-2C09-4A21-81DB-039500082423}" type="parTrans" cxnId="{236AE2AD-05C3-4B64-889D-1440ADA6BA24}">
      <dgm:prSet/>
      <dgm:spPr/>
      <dgm:t>
        <a:bodyPr/>
        <a:lstStyle/>
        <a:p>
          <a:endParaRPr lang="en-US"/>
        </a:p>
      </dgm:t>
    </dgm:pt>
    <dgm:pt modelId="{1CB7BF81-FEE9-4265-80B2-6F9F518BB9A7}" type="sibTrans" cxnId="{236AE2AD-05C3-4B64-889D-1440ADA6BA24}">
      <dgm:prSet/>
      <dgm:spPr/>
      <dgm:t>
        <a:bodyPr/>
        <a:lstStyle/>
        <a:p>
          <a:endParaRPr lang="en-US"/>
        </a:p>
      </dgm:t>
    </dgm:pt>
    <dgm:pt modelId="{4834B158-6A52-40B8-BD6C-37D74DD625D0}">
      <dgm:prSet/>
      <dgm:spPr/>
      <dgm:t>
        <a:bodyPr/>
        <a:lstStyle/>
        <a:p>
          <a:r>
            <a:rPr lang="en-US" dirty="0"/>
            <a:t>Health Outcome</a:t>
          </a:r>
        </a:p>
      </dgm:t>
    </dgm:pt>
    <dgm:pt modelId="{D3F398D7-B9BF-4A75-93A8-D86B0C33BF7E}" type="parTrans" cxnId="{1BC03F4A-F3F8-4628-B2BA-AD45E1352F38}">
      <dgm:prSet/>
      <dgm:spPr/>
      <dgm:t>
        <a:bodyPr/>
        <a:lstStyle/>
        <a:p>
          <a:endParaRPr lang="en-US"/>
        </a:p>
      </dgm:t>
    </dgm:pt>
    <dgm:pt modelId="{AE39E312-9E96-4904-874F-F26B2AE3CBB1}" type="sibTrans" cxnId="{1BC03F4A-F3F8-4628-B2BA-AD45E1352F38}">
      <dgm:prSet/>
      <dgm:spPr/>
      <dgm:t>
        <a:bodyPr/>
        <a:lstStyle/>
        <a:p>
          <a:endParaRPr lang="en-US"/>
        </a:p>
      </dgm:t>
    </dgm:pt>
    <dgm:pt modelId="{DBA8CF83-FED8-4C67-97E1-3CD00F51A3CF}" type="pres">
      <dgm:prSet presAssocID="{E366AD50-EF54-416F-91CA-E59EB36A1160}" presName="arrowDiagram" presStyleCnt="0">
        <dgm:presLayoutVars>
          <dgm:chMax val="5"/>
          <dgm:dir/>
          <dgm:resizeHandles val="exact"/>
        </dgm:presLayoutVars>
      </dgm:prSet>
      <dgm:spPr/>
    </dgm:pt>
    <dgm:pt modelId="{44E25468-9AE9-4673-A22E-16865FA8856A}" type="pres">
      <dgm:prSet presAssocID="{E366AD50-EF54-416F-91CA-E59EB36A1160}" presName="arrow" presStyleLbl="bgShp" presStyleIdx="0" presStyleCnt="1"/>
      <dgm:spPr/>
    </dgm:pt>
    <dgm:pt modelId="{245AEB72-8E83-42BE-ACB2-1C024AC5CEE8}" type="pres">
      <dgm:prSet presAssocID="{E366AD50-EF54-416F-91CA-E59EB36A1160}" presName="arrowDiagram5" presStyleCnt="0"/>
      <dgm:spPr/>
    </dgm:pt>
    <dgm:pt modelId="{FCC32F87-D258-4F44-A445-51773FB8A0F0}" type="pres">
      <dgm:prSet presAssocID="{87FB7ED3-648A-410A-B648-E8912AB31AD8}" presName="bullet5a" presStyleLbl="node1" presStyleIdx="0" presStyleCnt="5"/>
      <dgm:spPr/>
    </dgm:pt>
    <dgm:pt modelId="{342AC6B6-CFE2-4A25-A82B-B5F761057BA1}" type="pres">
      <dgm:prSet presAssocID="{87FB7ED3-648A-410A-B648-E8912AB31AD8}" presName="textBox5a" presStyleLbl="revTx" presStyleIdx="0" presStyleCnt="5">
        <dgm:presLayoutVars>
          <dgm:bulletEnabled val="1"/>
        </dgm:presLayoutVars>
      </dgm:prSet>
      <dgm:spPr/>
      <dgm:t>
        <a:bodyPr/>
        <a:lstStyle/>
        <a:p>
          <a:endParaRPr lang="en-US"/>
        </a:p>
      </dgm:t>
    </dgm:pt>
    <dgm:pt modelId="{E5B0FF57-28DB-4904-AF9E-57C1B9093520}" type="pres">
      <dgm:prSet presAssocID="{5402E0FC-1F8C-4DA3-BE65-EAD85BFE9602}" presName="bullet5b" presStyleLbl="node1" presStyleIdx="1" presStyleCnt="5"/>
      <dgm:spPr/>
    </dgm:pt>
    <dgm:pt modelId="{6695C2B6-9F09-44E8-AD89-65BBF335322C}" type="pres">
      <dgm:prSet presAssocID="{5402E0FC-1F8C-4DA3-BE65-EAD85BFE9602}" presName="textBox5b" presStyleLbl="revTx" presStyleIdx="1" presStyleCnt="5">
        <dgm:presLayoutVars>
          <dgm:bulletEnabled val="1"/>
        </dgm:presLayoutVars>
      </dgm:prSet>
      <dgm:spPr/>
      <dgm:t>
        <a:bodyPr/>
        <a:lstStyle/>
        <a:p>
          <a:endParaRPr lang="en-US"/>
        </a:p>
      </dgm:t>
    </dgm:pt>
    <dgm:pt modelId="{F7ABFF75-8D32-4C2B-A328-A449D1A166D6}" type="pres">
      <dgm:prSet presAssocID="{30FEC707-D516-4B32-B82F-768AD8043CCD}" presName="bullet5c" presStyleLbl="node1" presStyleIdx="2" presStyleCnt="5"/>
      <dgm:spPr/>
    </dgm:pt>
    <dgm:pt modelId="{982B990C-1EBA-426E-8330-222F37545C5B}" type="pres">
      <dgm:prSet presAssocID="{30FEC707-D516-4B32-B82F-768AD8043CCD}" presName="textBox5c" presStyleLbl="revTx" presStyleIdx="2" presStyleCnt="5">
        <dgm:presLayoutVars>
          <dgm:bulletEnabled val="1"/>
        </dgm:presLayoutVars>
      </dgm:prSet>
      <dgm:spPr/>
      <dgm:t>
        <a:bodyPr/>
        <a:lstStyle/>
        <a:p>
          <a:endParaRPr lang="en-US"/>
        </a:p>
      </dgm:t>
    </dgm:pt>
    <dgm:pt modelId="{0A1E7340-5A20-4D72-B9D7-B1F2B282875C}" type="pres">
      <dgm:prSet presAssocID="{BC5D0361-0091-4C4B-A3E8-0DEAC74B594E}" presName="bullet5d" presStyleLbl="node1" presStyleIdx="3" presStyleCnt="5"/>
      <dgm:spPr/>
    </dgm:pt>
    <dgm:pt modelId="{638E51A2-9B0B-43AC-AFE3-526080EA3138}" type="pres">
      <dgm:prSet presAssocID="{BC5D0361-0091-4C4B-A3E8-0DEAC74B594E}" presName="textBox5d" presStyleLbl="revTx" presStyleIdx="3" presStyleCnt="5">
        <dgm:presLayoutVars>
          <dgm:bulletEnabled val="1"/>
        </dgm:presLayoutVars>
      </dgm:prSet>
      <dgm:spPr/>
      <dgm:t>
        <a:bodyPr/>
        <a:lstStyle/>
        <a:p>
          <a:endParaRPr lang="en-US"/>
        </a:p>
      </dgm:t>
    </dgm:pt>
    <dgm:pt modelId="{B39B6F5D-65A2-46FB-803C-76BA2249AA9D}" type="pres">
      <dgm:prSet presAssocID="{4834B158-6A52-40B8-BD6C-37D74DD625D0}" presName="bullet5e" presStyleLbl="node1" presStyleIdx="4" presStyleCnt="5"/>
      <dgm:spPr/>
    </dgm:pt>
    <dgm:pt modelId="{562E7EB5-0EC9-4407-ADB0-46B2B690D0C3}" type="pres">
      <dgm:prSet presAssocID="{4834B158-6A52-40B8-BD6C-37D74DD625D0}" presName="textBox5e" presStyleLbl="revTx" presStyleIdx="4" presStyleCnt="5">
        <dgm:presLayoutVars>
          <dgm:bulletEnabled val="1"/>
        </dgm:presLayoutVars>
      </dgm:prSet>
      <dgm:spPr/>
      <dgm:t>
        <a:bodyPr/>
        <a:lstStyle/>
        <a:p>
          <a:endParaRPr lang="en-US"/>
        </a:p>
      </dgm:t>
    </dgm:pt>
  </dgm:ptLst>
  <dgm:cxnLst>
    <dgm:cxn modelId="{1C14B957-59A3-4E59-A761-90BC22793A9E}" type="presOf" srcId="{87FB7ED3-648A-410A-B648-E8912AB31AD8}" destId="{342AC6B6-CFE2-4A25-A82B-B5F761057BA1}" srcOrd="0" destOrd="0" presId="urn:microsoft.com/office/officeart/2005/8/layout/arrow2"/>
    <dgm:cxn modelId="{F7074116-8F6A-45B4-A932-37528AA6C6DD}" type="presOf" srcId="{4834B158-6A52-40B8-BD6C-37D74DD625D0}" destId="{562E7EB5-0EC9-4407-ADB0-46B2B690D0C3}" srcOrd="0" destOrd="0" presId="urn:microsoft.com/office/officeart/2005/8/layout/arrow2"/>
    <dgm:cxn modelId="{D3859607-34D1-412A-BCBA-5CCFB78A028A}" srcId="{E366AD50-EF54-416F-91CA-E59EB36A1160}" destId="{30FEC707-D516-4B32-B82F-768AD8043CCD}" srcOrd="2" destOrd="0" parTransId="{25F0217F-2830-4276-9117-FE5C3FB334AC}" sibTransId="{867087CE-BAEB-4F01-889B-A96672E398C0}"/>
    <dgm:cxn modelId="{7562C1AB-D4B8-46BC-A5CB-85473DA38A48}" srcId="{E366AD50-EF54-416F-91CA-E59EB36A1160}" destId="{87FB7ED3-648A-410A-B648-E8912AB31AD8}" srcOrd="0" destOrd="0" parTransId="{F5219923-B194-445E-B18F-204A96D65E7D}" sibTransId="{91B5DC91-AD8F-46AF-A7BE-51F3A23F2701}"/>
    <dgm:cxn modelId="{649D18F0-0B74-4065-9162-62E36DD0FCB8}" type="presOf" srcId="{5402E0FC-1F8C-4DA3-BE65-EAD85BFE9602}" destId="{6695C2B6-9F09-44E8-AD89-65BBF335322C}" srcOrd="0" destOrd="0" presId="urn:microsoft.com/office/officeart/2005/8/layout/arrow2"/>
    <dgm:cxn modelId="{E83DFB1C-1008-4DDF-BEA9-2CC2D206770F}" srcId="{E366AD50-EF54-416F-91CA-E59EB36A1160}" destId="{5402E0FC-1F8C-4DA3-BE65-EAD85BFE9602}" srcOrd="1" destOrd="0" parTransId="{5AFE8AB6-C665-4569-AAEB-38314256D96B}" sibTransId="{36E8D9F6-E3DB-472B-94FE-64E59B7A7762}"/>
    <dgm:cxn modelId="{EE7A87A0-A4CD-4103-A663-68C6CE71A805}" type="presOf" srcId="{30FEC707-D516-4B32-B82F-768AD8043CCD}" destId="{982B990C-1EBA-426E-8330-222F37545C5B}" srcOrd="0" destOrd="0" presId="urn:microsoft.com/office/officeart/2005/8/layout/arrow2"/>
    <dgm:cxn modelId="{1BC03F4A-F3F8-4628-B2BA-AD45E1352F38}" srcId="{E366AD50-EF54-416F-91CA-E59EB36A1160}" destId="{4834B158-6A52-40B8-BD6C-37D74DD625D0}" srcOrd="4" destOrd="0" parTransId="{D3F398D7-B9BF-4A75-93A8-D86B0C33BF7E}" sibTransId="{AE39E312-9E96-4904-874F-F26B2AE3CBB1}"/>
    <dgm:cxn modelId="{66EEF62C-5D7A-41EE-96FD-F2DCC7ECD1CF}" type="presOf" srcId="{BC5D0361-0091-4C4B-A3E8-0DEAC74B594E}" destId="{638E51A2-9B0B-43AC-AFE3-526080EA3138}" srcOrd="0" destOrd="0" presId="urn:microsoft.com/office/officeart/2005/8/layout/arrow2"/>
    <dgm:cxn modelId="{236AE2AD-05C3-4B64-889D-1440ADA6BA24}" srcId="{E366AD50-EF54-416F-91CA-E59EB36A1160}" destId="{BC5D0361-0091-4C4B-A3E8-0DEAC74B594E}" srcOrd="3" destOrd="0" parTransId="{CE446EF9-2C09-4A21-81DB-039500082423}" sibTransId="{1CB7BF81-FEE9-4265-80B2-6F9F518BB9A7}"/>
    <dgm:cxn modelId="{DE617720-C1C4-44EF-AF17-216E9499155D}" type="presOf" srcId="{E366AD50-EF54-416F-91CA-E59EB36A1160}" destId="{DBA8CF83-FED8-4C67-97E1-3CD00F51A3CF}" srcOrd="0" destOrd="0" presId="urn:microsoft.com/office/officeart/2005/8/layout/arrow2"/>
    <dgm:cxn modelId="{7E5B3A5E-54E7-4FCC-9A27-2D27C5BE57B2}" type="presParOf" srcId="{DBA8CF83-FED8-4C67-97E1-3CD00F51A3CF}" destId="{44E25468-9AE9-4673-A22E-16865FA8856A}" srcOrd="0" destOrd="0" presId="urn:microsoft.com/office/officeart/2005/8/layout/arrow2"/>
    <dgm:cxn modelId="{B3524105-C124-423D-91C9-2ABB85318C19}" type="presParOf" srcId="{DBA8CF83-FED8-4C67-97E1-3CD00F51A3CF}" destId="{245AEB72-8E83-42BE-ACB2-1C024AC5CEE8}" srcOrd="1" destOrd="0" presId="urn:microsoft.com/office/officeart/2005/8/layout/arrow2"/>
    <dgm:cxn modelId="{936B648B-7F3E-4D07-8447-7DFA2EA0447D}" type="presParOf" srcId="{245AEB72-8E83-42BE-ACB2-1C024AC5CEE8}" destId="{FCC32F87-D258-4F44-A445-51773FB8A0F0}" srcOrd="0" destOrd="0" presId="urn:microsoft.com/office/officeart/2005/8/layout/arrow2"/>
    <dgm:cxn modelId="{CD8E777A-30BB-4B43-BC2E-04C6C02739A2}" type="presParOf" srcId="{245AEB72-8E83-42BE-ACB2-1C024AC5CEE8}" destId="{342AC6B6-CFE2-4A25-A82B-B5F761057BA1}" srcOrd="1" destOrd="0" presId="urn:microsoft.com/office/officeart/2005/8/layout/arrow2"/>
    <dgm:cxn modelId="{CAC2E6F4-8D72-4AB2-B5A5-B49008587426}" type="presParOf" srcId="{245AEB72-8E83-42BE-ACB2-1C024AC5CEE8}" destId="{E5B0FF57-28DB-4904-AF9E-57C1B9093520}" srcOrd="2" destOrd="0" presId="urn:microsoft.com/office/officeart/2005/8/layout/arrow2"/>
    <dgm:cxn modelId="{EC68FE7F-D25D-40AD-9BDE-9B5D8E92CC80}" type="presParOf" srcId="{245AEB72-8E83-42BE-ACB2-1C024AC5CEE8}" destId="{6695C2B6-9F09-44E8-AD89-65BBF335322C}" srcOrd="3" destOrd="0" presId="urn:microsoft.com/office/officeart/2005/8/layout/arrow2"/>
    <dgm:cxn modelId="{D0D5808E-D2F7-4E70-9F2C-DB8100E59AD4}" type="presParOf" srcId="{245AEB72-8E83-42BE-ACB2-1C024AC5CEE8}" destId="{F7ABFF75-8D32-4C2B-A328-A449D1A166D6}" srcOrd="4" destOrd="0" presId="urn:microsoft.com/office/officeart/2005/8/layout/arrow2"/>
    <dgm:cxn modelId="{59B63DAF-318B-4FB8-B7CE-3C449159590F}" type="presParOf" srcId="{245AEB72-8E83-42BE-ACB2-1C024AC5CEE8}" destId="{982B990C-1EBA-426E-8330-222F37545C5B}" srcOrd="5" destOrd="0" presId="urn:microsoft.com/office/officeart/2005/8/layout/arrow2"/>
    <dgm:cxn modelId="{D3870B1A-4C51-4945-BA91-7AC70F7A7559}" type="presParOf" srcId="{245AEB72-8E83-42BE-ACB2-1C024AC5CEE8}" destId="{0A1E7340-5A20-4D72-B9D7-B1F2B282875C}" srcOrd="6" destOrd="0" presId="urn:microsoft.com/office/officeart/2005/8/layout/arrow2"/>
    <dgm:cxn modelId="{1D3B5461-52D0-4BFC-8721-2E515A5CCBDF}" type="presParOf" srcId="{245AEB72-8E83-42BE-ACB2-1C024AC5CEE8}" destId="{638E51A2-9B0B-43AC-AFE3-526080EA3138}" srcOrd="7" destOrd="0" presId="urn:microsoft.com/office/officeart/2005/8/layout/arrow2"/>
    <dgm:cxn modelId="{B96B31FA-7D66-4A57-8957-25F018B3139E}" type="presParOf" srcId="{245AEB72-8E83-42BE-ACB2-1C024AC5CEE8}" destId="{B39B6F5D-65A2-46FB-803C-76BA2249AA9D}" srcOrd="8" destOrd="0" presId="urn:microsoft.com/office/officeart/2005/8/layout/arrow2"/>
    <dgm:cxn modelId="{893642F2-01D5-4FE0-8FF6-C15D51C53E6E}" type="presParOf" srcId="{245AEB72-8E83-42BE-ACB2-1C024AC5CEE8}" destId="{562E7EB5-0EC9-4407-ADB0-46B2B690D0C3}" srcOrd="9"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9F32D51-AC3E-43AE-A6AC-3BB5DD522EB5}" type="doc">
      <dgm:prSet loTypeId="urn:microsoft.com/office/officeart/2005/8/layout/vList6" loCatId="process" qsTypeId="urn:microsoft.com/office/officeart/2005/8/quickstyle/simple3" qsCatId="simple" csTypeId="urn:microsoft.com/office/officeart/2005/8/colors/accent3_2" csCatId="accent3" phldr="1"/>
      <dgm:spPr/>
      <dgm:t>
        <a:bodyPr/>
        <a:lstStyle/>
        <a:p>
          <a:endParaRPr lang="en-US"/>
        </a:p>
      </dgm:t>
    </dgm:pt>
    <dgm:pt modelId="{9686F1BF-536B-47D1-8382-7914918E4475}">
      <dgm:prSet phldrT="[Text]"/>
      <dgm:spPr/>
      <dgm:t>
        <a:bodyPr/>
        <a:lstStyle/>
        <a:p>
          <a:r>
            <a:rPr lang="en-US" dirty="0"/>
            <a:t>Focusing</a:t>
          </a:r>
        </a:p>
      </dgm:t>
    </dgm:pt>
    <dgm:pt modelId="{7974D907-A946-4B07-9B14-E984EF358131}" type="parTrans" cxnId="{278F5898-2FEC-487A-BC63-96F95738EB85}">
      <dgm:prSet/>
      <dgm:spPr/>
      <dgm:t>
        <a:bodyPr/>
        <a:lstStyle/>
        <a:p>
          <a:endParaRPr lang="en-US"/>
        </a:p>
      </dgm:t>
    </dgm:pt>
    <dgm:pt modelId="{DF9CE341-EF0D-47D3-9D51-24517F7DC7E6}" type="sibTrans" cxnId="{278F5898-2FEC-487A-BC63-96F95738EB85}">
      <dgm:prSet/>
      <dgm:spPr/>
      <dgm:t>
        <a:bodyPr/>
        <a:lstStyle/>
        <a:p>
          <a:endParaRPr lang="en-US"/>
        </a:p>
      </dgm:t>
    </dgm:pt>
    <dgm:pt modelId="{7C7DAFF9-ADEE-4B22-BBB7-4B81C0416A6E}">
      <dgm:prSet phldrT="[Text]" custT="1"/>
      <dgm:spPr/>
      <dgm:t>
        <a:bodyPr anchor="ctr"/>
        <a:lstStyle/>
        <a:p>
          <a:r>
            <a:rPr lang="en-US" sz="3600" dirty="0"/>
            <a:t>Completing the assessment</a:t>
          </a:r>
        </a:p>
      </dgm:t>
    </dgm:pt>
    <dgm:pt modelId="{480F7EBA-7971-4B6B-917F-81F2E2B9E896}" type="parTrans" cxnId="{04E17135-59C7-45BD-B5CA-64ECD76B8674}">
      <dgm:prSet/>
      <dgm:spPr/>
      <dgm:t>
        <a:bodyPr/>
        <a:lstStyle/>
        <a:p>
          <a:endParaRPr lang="en-US"/>
        </a:p>
      </dgm:t>
    </dgm:pt>
    <dgm:pt modelId="{E086D4F0-ADA6-4645-84D8-BC96F3D9738E}" type="sibTrans" cxnId="{04E17135-59C7-45BD-B5CA-64ECD76B8674}">
      <dgm:prSet/>
      <dgm:spPr/>
      <dgm:t>
        <a:bodyPr/>
        <a:lstStyle/>
        <a:p>
          <a:endParaRPr lang="en-US"/>
        </a:p>
      </dgm:t>
    </dgm:pt>
    <dgm:pt modelId="{21B7206C-6CB5-4A69-B48F-024C3F7FB9DF}">
      <dgm:prSet phldrT="[Text]" custT="1"/>
      <dgm:spPr/>
      <dgm:t>
        <a:bodyPr anchor="ctr"/>
        <a:lstStyle/>
        <a:p>
          <a:r>
            <a:rPr lang="en-US" sz="3600" dirty="0"/>
            <a:t>OARS</a:t>
          </a:r>
        </a:p>
      </dgm:t>
    </dgm:pt>
    <dgm:pt modelId="{4C5F9C3D-7AD1-4293-B85C-22E4B5D1BB86}" type="parTrans" cxnId="{EC6873E0-FC3C-4ED0-9C4E-C0DD3C53D46F}">
      <dgm:prSet/>
      <dgm:spPr/>
      <dgm:t>
        <a:bodyPr/>
        <a:lstStyle/>
        <a:p>
          <a:endParaRPr lang="en-US"/>
        </a:p>
      </dgm:t>
    </dgm:pt>
    <dgm:pt modelId="{3CE6C5E9-B1DB-4B71-9A3E-BD46ABC0E92B}" type="sibTrans" cxnId="{EC6873E0-FC3C-4ED0-9C4E-C0DD3C53D46F}">
      <dgm:prSet/>
      <dgm:spPr/>
      <dgm:t>
        <a:bodyPr/>
        <a:lstStyle/>
        <a:p>
          <a:endParaRPr lang="en-US"/>
        </a:p>
      </dgm:t>
    </dgm:pt>
    <dgm:pt modelId="{C0A271C0-C941-4ECA-B7B3-222A088B1950}">
      <dgm:prSet phldrT="[Text]" custT="1"/>
      <dgm:spPr/>
      <dgm:t>
        <a:bodyPr anchor="ctr"/>
        <a:lstStyle/>
        <a:p>
          <a:r>
            <a:rPr lang="en-US" sz="3600" dirty="0"/>
            <a:t>Active listening</a:t>
          </a:r>
        </a:p>
      </dgm:t>
    </dgm:pt>
    <dgm:pt modelId="{C9DA2E13-1022-49FF-82EA-7BD6425BF66F}" type="parTrans" cxnId="{AB36AF7A-159B-4E07-B459-E43C7B2DD29F}">
      <dgm:prSet/>
      <dgm:spPr/>
      <dgm:t>
        <a:bodyPr/>
        <a:lstStyle/>
        <a:p>
          <a:endParaRPr lang="en-US"/>
        </a:p>
      </dgm:t>
    </dgm:pt>
    <dgm:pt modelId="{4013E67D-7F7E-424A-8CCE-BC5EBADFDD3E}" type="sibTrans" cxnId="{AB36AF7A-159B-4E07-B459-E43C7B2DD29F}">
      <dgm:prSet/>
      <dgm:spPr/>
      <dgm:t>
        <a:bodyPr/>
        <a:lstStyle/>
        <a:p>
          <a:endParaRPr lang="en-US"/>
        </a:p>
      </dgm:t>
    </dgm:pt>
    <dgm:pt modelId="{766AE14C-D954-4240-8FD1-335520F6C7D0}">
      <dgm:prSet phldrT="[Text]" custT="1"/>
      <dgm:spPr/>
      <dgm:t>
        <a:bodyPr anchor="ctr"/>
        <a:lstStyle/>
        <a:p>
          <a:r>
            <a:rPr lang="en-US" sz="3600" dirty="0"/>
            <a:t>Prioritizing</a:t>
          </a:r>
        </a:p>
      </dgm:t>
    </dgm:pt>
    <dgm:pt modelId="{D4D3DC8A-0E20-4C2B-8C39-968B46B40DDF}" type="parTrans" cxnId="{D74F54AC-9BFC-48B5-B76F-1A1A775B7953}">
      <dgm:prSet/>
      <dgm:spPr/>
      <dgm:t>
        <a:bodyPr/>
        <a:lstStyle/>
        <a:p>
          <a:endParaRPr lang="en-US"/>
        </a:p>
      </dgm:t>
    </dgm:pt>
    <dgm:pt modelId="{592D9285-49C0-4C26-A6CB-CD4B0C3A65C1}" type="sibTrans" cxnId="{D74F54AC-9BFC-48B5-B76F-1A1A775B7953}">
      <dgm:prSet/>
      <dgm:spPr/>
      <dgm:t>
        <a:bodyPr/>
        <a:lstStyle/>
        <a:p>
          <a:endParaRPr lang="en-US"/>
        </a:p>
      </dgm:t>
    </dgm:pt>
    <dgm:pt modelId="{08968187-9845-41A2-86D5-0FC33D9B8300}" type="pres">
      <dgm:prSet presAssocID="{69F32D51-AC3E-43AE-A6AC-3BB5DD522EB5}" presName="Name0" presStyleCnt="0">
        <dgm:presLayoutVars>
          <dgm:dir/>
          <dgm:animLvl val="lvl"/>
          <dgm:resizeHandles/>
        </dgm:presLayoutVars>
      </dgm:prSet>
      <dgm:spPr/>
      <dgm:t>
        <a:bodyPr/>
        <a:lstStyle/>
        <a:p>
          <a:endParaRPr lang="en-US"/>
        </a:p>
      </dgm:t>
    </dgm:pt>
    <dgm:pt modelId="{06AFD886-B91E-42BE-A1E3-A94028B41A2C}" type="pres">
      <dgm:prSet presAssocID="{9686F1BF-536B-47D1-8382-7914918E4475}" presName="linNode" presStyleCnt="0"/>
      <dgm:spPr/>
    </dgm:pt>
    <dgm:pt modelId="{30AF5A0C-031D-4C2E-A030-3251F3539105}" type="pres">
      <dgm:prSet presAssocID="{9686F1BF-536B-47D1-8382-7914918E4475}" presName="parentShp" presStyleLbl="node1" presStyleIdx="0" presStyleCnt="1">
        <dgm:presLayoutVars>
          <dgm:bulletEnabled val="1"/>
        </dgm:presLayoutVars>
      </dgm:prSet>
      <dgm:spPr/>
      <dgm:t>
        <a:bodyPr/>
        <a:lstStyle/>
        <a:p>
          <a:endParaRPr lang="en-US"/>
        </a:p>
      </dgm:t>
    </dgm:pt>
    <dgm:pt modelId="{39C54A4B-0EBF-465E-91CD-7EEAC142F7C3}" type="pres">
      <dgm:prSet presAssocID="{9686F1BF-536B-47D1-8382-7914918E4475}" presName="childShp" presStyleLbl="bgAccFollowNode1" presStyleIdx="0" presStyleCnt="1">
        <dgm:presLayoutVars>
          <dgm:bulletEnabled val="1"/>
        </dgm:presLayoutVars>
      </dgm:prSet>
      <dgm:spPr/>
      <dgm:t>
        <a:bodyPr/>
        <a:lstStyle/>
        <a:p>
          <a:endParaRPr lang="en-US"/>
        </a:p>
      </dgm:t>
    </dgm:pt>
  </dgm:ptLst>
  <dgm:cxnLst>
    <dgm:cxn modelId="{4B5A2454-711A-478B-85CA-FE6416A0C28C}" type="presOf" srcId="{C0A271C0-C941-4ECA-B7B3-222A088B1950}" destId="{39C54A4B-0EBF-465E-91CD-7EEAC142F7C3}" srcOrd="0" destOrd="1" presId="urn:microsoft.com/office/officeart/2005/8/layout/vList6"/>
    <dgm:cxn modelId="{7B2F02CC-25A1-4597-87B4-0DC1BE922DB7}" type="presOf" srcId="{766AE14C-D954-4240-8FD1-335520F6C7D0}" destId="{39C54A4B-0EBF-465E-91CD-7EEAC142F7C3}" srcOrd="0" destOrd="3" presId="urn:microsoft.com/office/officeart/2005/8/layout/vList6"/>
    <dgm:cxn modelId="{04E17135-59C7-45BD-B5CA-64ECD76B8674}" srcId="{9686F1BF-536B-47D1-8382-7914918E4475}" destId="{7C7DAFF9-ADEE-4B22-BBB7-4B81C0416A6E}" srcOrd="0" destOrd="0" parTransId="{480F7EBA-7971-4B6B-917F-81F2E2B9E896}" sibTransId="{E086D4F0-ADA6-4645-84D8-BC96F3D9738E}"/>
    <dgm:cxn modelId="{12CA10D5-C801-4A2F-96E1-C568C21ED80A}" type="presOf" srcId="{69F32D51-AC3E-43AE-A6AC-3BB5DD522EB5}" destId="{08968187-9845-41A2-86D5-0FC33D9B8300}" srcOrd="0" destOrd="0" presId="urn:microsoft.com/office/officeart/2005/8/layout/vList6"/>
    <dgm:cxn modelId="{FD2D6CF9-86D4-42C7-AC0A-F94F5EC23E9E}" type="presOf" srcId="{9686F1BF-536B-47D1-8382-7914918E4475}" destId="{30AF5A0C-031D-4C2E-A030-3251F3539105}" srcOrd="0" destOrd="0" presId="urn:microsoft.com/office/officeart/2005/8/layout/vList6"/>
    <dgm:cxn modelId="{278F5898-2FEC-487A-BC63-96F95738EB85}" srcId="{69F32D51-AC3E-43AE-A6AC-3BB5DD522EB5}" destId="{9686F1BF-536B-47D1-8382-7914918E4475}" srcOrd="0" destOrd="0" parTransId="{7974D907-A946-4B07-9B14-E984EF358131}" sibTransId="{DF9CE341-EF0D-47D3-9D51-24517F7DC7E6}"/>
    <dgm:cxn modelId="{EC6873E0-FC3C-4ED0-9C4E-C0DD3C53D46F}" srcId="{9686F1BF-536B-47D1-8382-7914918E4475}" destId="{21B7206C-6CB5-4A69-B48F-024C3F7FB9DF}" srcOrd="2" destOrd="0" parTransId="{4C5F9C3D-7AD1-4293-B85C-22E4B5D1BB86}" sibTransId="{3CE6C5E9-B1DB-4B71-9A3E-BD46ABC0E92B}"/>
    <dgm:cxn modelId="{AB36AF7A-159B-4E07-B459-E43C7B2DD29F}" srcId="{9686F1BF-536B-47D1-8382-7914918E4475}" destId="{C0A271C0-C941-4ECA-B7B3-222A088B1950}" srcOrd="1" destOrd="0" parTransId="{C9DA2E13-1022-49FF-82EA-7BD6425BF66F}" sibTransId="{4013E67D-7F7E-424A-8CCE-BC5EBADFDD3E}"/>
    <dgm:cxn modelId="{6A5F4156-E8D5-46A9-872F-4FA4E50604B7}" type="presOf" srcId="{7C7DAFF9-ADEE-4B22-BBB7-4B81C0416A6E}" destId="{39C54A4B-0EBF-465E-91CD-7EEAC142F7C3}" srcOrd="0" destOrd="0" presId="urn:microsoft.com/office/officeart/2005/8/layout/vList6"/>
    <dgm:cxn modelId="{8D1E0136-C1B5-4711-B103-4F5C63C524DB}" type="presOf" srcId="{21B7206C-6CB5-4A69-B48F-024C3F7FB9DF}" destId="{39C54A4B-0EBF-465E-91CD-7EEAC142F7C3}" srcOrd="0" destOrd="2" presId="urn:microsoft.com/office/officeart/2005/8/layout/vList6"/>
    <dgm:cxn modelId="{D74F54AC-9BFC-48B5-B76F-1A1A775B7953}" srcId="{9686F1BF-536B-47D1-8382-7914918E4475}" destId="{766AE14C-D954-4240-8FD1-335520F6C7D0}" srcOrd="3" destOrd="0" parTransId="{D4D3DC8A-0E20-4C2B-8C39-968B46B40DDF}" sibTransId="{592D9285-49C0-4C26-A6CB-CD4B0C3A65C1}"/>
    <dgm:cxn modelId="{DF5DEA85-0EF1-44B6-9BF5-9E1644BC5E7F}" type="presParOf" srcId="{08968187-9845-41A2-86D5-0FC33D9B8300}" destId="{06AFD886-B91E-42BE-A1E3-A94028B41A2C}" srcOrd="0" destOrd="0" presId="urn:microsoft.com/office/officeart/2005/8/layout/vList6"/>
    <dgm:cxn modelId="{F7CBF966-FC79-4CA9-A835-FDB75ED59239}" type="presParOf" srcId="{06AFD886-B91E-42BE-A1E3-A94028B41A2C}" destId="{30AF5A0C-031D-4C2E-A030-3251F3539105}" srcOrd="0" destOrd="0" presId="urn:microsoft.com/office/officeart/2005/8/layout/vList6"/>
    <dgm:cxn modelId="{7DEB015B-DD3D-4ED6-BB51-ED15F87C3B42}" type="presParOf" srcId="{06AFD886-B91E-42BE-A1E3-A94028B41A2C}" destId="{39C54A4B-0EBF-465E-91CD-7EEAC142F7C3}"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366AD50-EF54-416F-91CA-E59EB36A1160}" type="doc">
      <dgm:prSet loTypeId="urn:microsoft.com/office/officeart/2005/8/layout/arrow2" loCatId="process" qsTypeId="urn:microsoft.com/office/officeart/2005/8/quickstyle/simple1" qsCatId="simple" csTypeId="urn:microsoft.com/office/officeart/2005/8/colors/accent1_2" csCatId="accent1" phldr="1"/>
      <dgm:spPr/>
    </dgm:pt>
    <dgm:pt modelId="{87FB7ED3-648A-410A-B648-E8912AB31AD8}">
      <dgm:prSet phldrT="[Text]"/>
      <dgm:spPr/>
      <dgm:t>
        <a:bodyPr/>
        <a:lstStyle/>
        <a:p>
          <a:pPr>
            <a:buFont typeface="+mj-lt"/>
            <a:buAutoNum type="arabicPeriod"/>
          </a:pPr>
          <a:r>
            <a:rPr lang="en-US"/>
            <a:t>Getting started</a:t>
          </a:r>
          <a:endParaRPr lang="en-US" dirty="0"/>
        </a:p>
      </dgm:t>
    </dgm:pt>
    <dgm:pt modelId="{F5219923-B194-445E-B18F-204A96D65E7D}" type="parTrans" cxnId="{7562C1AB-D4B8-46BC-A5CB-85473DA38A48}">
      <dgm:prSet/>
      <dgm:spPr/>
      <dgm:t>
        <a:bodyPr/>
        <a:lstStyle/>
        <a:p>
          <a:endParaRPr lang="en-US"/>
        </a:p>
      </dgm:t>
    </dgm:pt>
    <dgm:pt modelId="{91B5DC91-AD8F-46AF-A7BE-51F3A23F2701}" type="sibTrans" cxnId="{7562C1AB-D4B8-46BC-A5CB-85473DA38A48}">
      <dgm:prSet/>
      <dgm:spPr/>
      <dgm:t>
        <a:bodyPr/>
        <a:lstStyle/>
        <a:p>
          <a:endParaRPr lang="en-US"/>
        </a:p>
      </dgm:t>
    </dgm:pt>
    <dgm:pt modelId="{5402E0FC-1F8C-4DA3-BE65-EAD85BFE9602}">
      <dgm:prSet/>
      <dgm:spPr/>
      <dgm:t>
        <a:bodyPr/>
        <a:lstStyle/>
        <a:p>
          <a:r>
            <a:rPr lang="en-US"/>
            <a:t>Assessment </a:t>
          </a:r>
          <a:endParaRPr lang="en-US" dirty="0"/>
        </a:p>
      </dgm:t>
    </dgm:pt>
    <dgm:pt modelId="{5AFE8AB6-C665-4569-AAEB-38314256D96B}" type="parTrans" cxnId="{E83DFB1C-1008-4DDF-BEA9-2CC2D206770F}">
      <dgm:prSet/>
      <dgm:spPr/>
      <dgm:t>
        <a:bodyPr/>
        <a:lstStyle/>
        <a:p>
          <a:endParaRPr lang="en-US"/>
        </a:p>
      </dgm:t>
    </dgm:pt>
    <dgm:pt modelId="{36E8D9F6-E3DB-472B-94FE-64E59B7A7762}" type="sibTrans" cxnId="{E83DFB1C-1008-4DDF-BEA9-2CC2D206770F}">
      <dgm:prSet/>
      <dgm:spPr/>
      <dgm:t>
        <a:bodyPr/>
        <a:lstStyle/>
        <a:p>
          <a:endParaRPr lang="en-US"/>
        </a:p>
      </dgm:t>
    </dgm:pt>
    <dgm:pt modelId="{30FEC707-D516-4B32-B82F-768AD8043CCD}">
      <dgm:prSet/>
      <dgm:spPr/>
      <dgm:t>
        <a:bodyPr/>
        <a:lstStyle/>
        <a:p>
          <a:r>
            <a:rPr lang="en-US" dirty="0"/>
            <a:t>Education</a:t>
          </a:r>
        </a:p>
      </dgm:t>
    </dgm:pt>
    <dgm:pt modelId="{25F0217F-2830-4276-9117-FE5C3FB334AC}" type="parTrans" cxnId="{D3859607-34D1-412A-BCBA-5CCFB78A028A}">
      <dgm:prSet/>
      <dgm:spPr/>
      <dgm:t>
        <a:bodyPr/>
        <a:lstStyle/>
        <a:p>
          <a:endParaRPr lang="en-US"/>
        </a:p>
      </dgm:t>
    </dgm:pt>
    <dgm:pt modelId="{867087CE-BAEB-4F01-889B-A96672E398C0}" type="sibTrans" cxnId="{D3859607-34D1-412A-BCBA-5CCFB78A028A}">
      <dgm:prSet/>
      <dgm:spPr/>
      <dgm:t>
        <a:bodyPr/>
        <a:lstStyle/>
        <a:p>
          <a:endParaRPr lang="en-US"/>
        </a:p>
      </dgm:t>
    </dgm:pt>
    <dgm:pt modelId="{BC5D0361-0091-4C4B-A3E8-0DEAC74B594E}">
      <dgm:prSet/>
      <dgm:spPr/>
      <dgm:t>
        <a:bodyPr/>
        <a:lstStyle/>
        <a:p>
          <a:r>
            <a:rPr lang="en-US" dirty="0"/>
            <a:t>Summary</a:t>
          </a:r>
        </a:p>
      </dgm:t>
    </dgm:pt>
    <dgm:pt modelId="{CE446EF9-2C09-4A21-81DB-039500082423}" type="parTrans" cxnId="{236AE2AD-05C3-4B64-889D-1440ADA6BA24}">
      <dgm:prSet/>
      <dgm:spPr/>
      <dgm:t>
        <a:bodyPr/>
        <a:lstStyle/>
        <a:p>
          <a:endParaRPr lang="en-US"/>
        </a:p>
      </dgm:t>
    </dgm:pt>
    <dgm:pt modelId="{1CB7BF81-FEE9-4265-80B2-6F9F518BB9A7}" type="sibTrans" cxnId="{236AE2AD-05C3-4B64-889D-1440ADA6BA24}">
      <dgm:prSet/>
      <dgm:spPr/>
      <dgm:t>
        <a:bodyPr/>
        <a:lstStyle/>
        <a:p>
          <a:endParaRPr lang="en-US"/>
        </a:p>
      </dgm:t>
    </dgm:pt>
    <dgm:pt modelId="{4834B158-6A52-40B8-BD6C-37D74DD625D0}">
      <dgm:prSet/>
      <dgm:spPr/>
      <dgm:t>
        <a:bodyPr/>
        <a:lstStyle/>
        <a:p>
          <a:r>
            <a:rPr lang="en-US" dirty="0"/>
            <a:t>Health Outcome</a:t>
          </a:r>
        </a:p>
      </dgm:t>
    </dgm:pt>
    <dgm:pt modelId="{D3F398D7-B9BF-4A75-93A8-D86B0C33BF7E}" type="parTrans" cxnId="{1BC03F4A-F3F8-4628-B2BA-AD45E1352F38}">
      <dgm:prSet/>
      <dgm:spPr/>
      <dgm:t>
        <a:bodyPr/>
        <a:lstStyle/>
        <a:p>
          <a:endParaRPr lang="en-US"/>
        </a:p>
      </dgm:t>
    </dgm:pt>
    <dgm:pt modelId="{AE39E312-9E96-4904-874F-F26B2AE3CBB1}" type="sibTrans" cxnId="{1BC03F4A-F3F8-4628-B2BA-AD45E1352F38}">
      <dgm:prSet/>
      <dgm:spPr/>
      <dgm:t>
        <a:bodyPr/>
        <a:lstStyle/>
        <a:p>
          <a:endParaRPr lang="en-US"/>
        </a:p>
      </dgm:t>
    </dgm:pt>
    <dgm:pt modelId="{DBA8CF83-FED8-4C67-97E1-3CD00F51A3CF}" type="pres">
      <dgm:prSet presAssocID="{E366AD50-EF54-416F-91CA-E59EB36A1160}" presName="arrowDiagram" presStyleCnt="0">
        <dgm:presLayoutVars>
          <dgm:chMax val="5"/>
          <dgm:dir/>
          <dgm:resizeHandles val="exact"/>
        </dgm:presLayoutVars>
      </dgm:prSet>
      <dgm:spPr/>
    </dgm:pt>
    <dgm:pt modelId="{44E25468-9AE9-4673-A22E-16865FA8856A}" type="pres">
      <dgm:prSet presAssocID="{E366AD50-EF54-416F-91CA-E59EB36A1160}" presName="arrow" presStyleLbl="bgShp" presStyleIdx="0" presStyleCnt="1" custLinFactNeighborX="48562" custLinFactNeighborY="9643"/>
      <dgm:spPr/>
    </dgm:pt>
    <dgm:pt modelId="{245AEB72-8E83-42BE-ACB2-1C024AC5CEE8}" type="pres">
      <dgm:prSet presAssocID="{E366AD50-EF54-416F-91CA-E59EB36A1160}" presName="arrowDiagram5" presStyleCnt="0"/>
      <dgm:spPr/>
    </dgm:pt>
    <dgm:pt modelId="{FCC32F87-D258-4F44-A445-51773FB8A0F0}" type="pres">
      <dgm:prSet presAssocID="{87FB7ED3-648A-410A-B648-E8912AB31AD8}" presName="bullet5a" presStyleLbl="node1" presStyleIdx="0" presStyleCnt="5"/>
      <dgm:spPr/>
    </dgm:pt>
    <dgm:pt modelId="{342AC6B6-CFE2-4A25-A82B-B5F761057BA1}" type="pres">
      <dgm:prSet presAssocID="{87FB7ED3-648A-410A-B648-E8912AB31AD8}" presName="textBox5a" presStyleLbl="revTx" presStyleIdx="0" presStyleCnt="5">
        <dgm:presLayoutVars>
          <dgm:bulletEnabled val="1"/>
        </dgm:presLayoutVars>
      </dgm:prSet>
      <dgm:spPr/>
      <dgm:t>
        <a:bodyPr/>
        <a:lstStyle/>
        <a:p>
          <a:endParaRPr lang="en-US"/>
        </a:p>
      </dgm:t>
    </dgm:pt>
    <dgm:pt modelId="{E5B0FF57-28DB-4904-AF9E-57C1B9093520}" type="pres">
      <dgm:prSet presAssocID="{5402E0FC-1F8C-4DA3-BE65-EAD85BFE9602}" presName="bullet5b" presStyleLbl="node1" presStyleIdx="1" presStyleCnt="5"/>
      <dgm:spPr/>
    </dgm:pt>
    <dgm:pt modelId="{6695C2B6-9F09-44E8-AD89-65BBF335322C}" type="pres">
      <dgm:prSet presAssocID="{5402E0FC-1F8C-4DA3-BE65-EAD85BFE9602}" presName="textBox5b" presStyleLbl="revTx" presStyleIdx="1" presStyleCnt="5">
        <dgm:presLayoutVars>
          <dgm:bulletEnabled val="1"/>
        </dgm:presLayoutVars>
      </dgm:prSet>
      <dgm:spPr/>
      <dgm:t>
        <a:bodyPr/>
        <a:lstStyle/>
        <a:p>
          <a:endParaRPr lang="en-US"/>
        </a:p>
      </dgm:t>
    </dgm:pt>
    <dgm:pt modelId="{F7ABFF75-8D32-4C2B-A328-A449D1A166D6}" type="pres">
      <dgm:prSet presAssocID="{30FEC707-D516-4B32-B82F-768AD8043CCD}" presName="bullet5c" presStyleLbl="node1" presStyleIdx="2" presStyleCnt="5"/>
      <dgm:spPr/>
    </dgm:pt>
    <dgm:pt modelId="{982B990C-1EBA-426E-8330-222F37545C5B}" type="pres">
      <dgm:prSet presAssocID="{30FEC707-D516-4B32-B82F-768AD8043CCD}" presName="textBox5c" presStyleLbl="revTx" presStyleIdx="2" presStyleCnt="5">
        <dgm:presLayoutVars>
          <dgm:bulletEnabled val="1"/>
        </dgm:presLayoutVars>
      </dgm:prSet>
      <dgm:spPr/>
      <dgm:t>
        <a:bodyPr/>
        <a:lstStyle/>
        <a:p>
          <a:endParaRPr lang="en-US"/>
        </a:p>
      </dgm:t>
    </dgm:pt>
    <dgm:pt modelId="{0A1E7340-5A20-4D72-B9D7-B1F2B282875C}" type="pres">
      <dgm:prSet presAssocID="{BC5D0361-0091-4C4B-A3E8-0DEAC74B594E}" presName="bullet5d" presStyleLbl="node1" presStyleIdx="3" presStyleCnt="5"/>
      <dgm:spPr/>
    </dgm:pt>
    <dgm:pt modelId="{638E51A2-9B0B-43AC-AFE3-526080EA3138}" type="pres">
      <dgm:prSet presAssocID="{BC5D0361-0091-4C4B-A3E8-0DEAC74B594E}" presName="textBox5d" presStyleLbl="revTx" presStyleIdx="3" presStyleCnt="5">
        <dgm:presLayoutVars>
          <dgm:bulletEnabled val="1"/>
        </dgm:presLayoutVars>
      </dgm:prSet>
      <dgm:spPr/>
      <dgm:t>
        <a:bodyPr/>
        <a:lstStyle/>
        <a:p>
          <a:endParaRPr lang="en-US"/>
        </a:p>
      </dgm:t>
    </dgm:pt>
    <dgm:pt modelId="{B39B6F5D-65A2-46FB-803C-76BA2249AA9D}" type="pres">
      <dgm:prSet presAssocID="{4834B158-6A52-40B8-BD6C-37D74DD625D0}" presName="bullet5e" presStyleLbl="node1" presStyleIdx="4" presStyleCnt="5"/>
      <dgm:spPr/>
    </dgm:pt>
    <dgm:pt modelId="{562E7EB5-0EC9-4407-ADB0-46B2B690D0C3}" type="pres">
      <dgm:prSet presAssocID="{4834B158-6A52-40B8-BD6C-37D74DD625D0}" presName="textBox5e" presStyleLbl="revTx" presStyleIdx="4" presStyleCnt="5">
        <dgm:presLayoutVars>
          <dgm:bulletEnabled val="1"/>
        </dgm:presLayoutVars>
      </dgm:prSet>
      <dgm:spPr/>
      <dgm:t>
        <a:bodyPr/>
        <a:lstStyle/>
        <a:p>
          <a:endParaRPr lang="en-US"/>
        </a:p>
      </dgm:t>
    </dgm:pt>
  </dgm:ptLst>
  <dgm:cxnLst>
    <dgm:cxn modelId="{1C14B957-59A3-4E59-A761-90BC22793A9E}" type="presOf" srcId="{87FB7ED3-648A-410A-B648-E8912AB31AD8}" destId="{342AC6B6-CFE2-4A25-A82B-B5F761057BA1}" srcOrd="0" destOrd="0" presId="urn:microsoft.com/office/officeart/2005/8/layout/arrow2"/>
    <dgm:cxn modelId="{F7074116-8F6A-45B4-A932-37528AA6C6DD}" type="presOf" srcId="{4834B158-6A52-40B8-BD6C-37D74DD625D0}" destId="{562E7EB5-0EC9-4407-ADB0-46B2B690D0C3}" srcOrd="0" destOrd="0" presId="urn:microsoft.com/office/officeart/2005/8/layout/arrow2"/>
    <dgm:cxn modelId="{D3859607-34D1-412A-BCBA-5CCFB78A028A}" srcId="{E366AD50-EF54-416F-91CA-E59EB36A1160}" destId="{30FEC707-D516-4B32-B82F-768AD8043CCD}" srcOrd="2" destOrd="0" parTransId="{25F0217F-2830-4276-9117-FE5C3FB334AC}" sibTransId="{867087CE-BAEB-4F01-889B-A96672E398C0}"/>
    <dgm:cxn modelId="{7562C1AB-D4B8-46BC-A5CB-85473DA38A48}" srcId="{E366AD50-EF54-416F-91CA-E59EB36A1160}" destId="{87FB7ED3-648A-410A-B648-E8912AB31AD8}" srcOrd="0" destOrd="0" parTransId="{F5219923-B194-445E-B18F-204A96D65E7D}" sibTransId="{91B5DC91-AD8F-46AF-A7BE-51F3A23F2701}"/>
    <dgm:cxn modelId="{649D18F0-0B74-4065-9162-62E36DD0FCB8}" type="presOf" srcId="{5402E0FC-1F8C-4DA3-BE65-EAD85BFE9602}" destId="{6695C2B6-9F09-44E8-AD89-65BBF335322C}" srcOrd="0" destOrd="0" presId="urn:microsoft.com/office/officeart/2005/8/layout/arrow2"/>
    <dgm:cxn modelId="{E83DFB1C-1008-4DDF-BEA9-2CC2D206770F}" srcId="{E366AD50-EF54-416F-91CA-E59EB36A1160}" destId="{5402E0FC-1F8C-4DA3-BE65-EAD85BFE9602}" srcOrd="1" destOrd="0" parTransId="{5AFE8AB6-C665-4569-AAEB-38314256D96B}" sibTransId="{36E8D9F6-E3DB-472B-94FE-64E59B7A7762}"/>
    <dgm:cxn modelId="{EE7A87A0-A4CD-4103-A663-68C6CE71A805}" type="presOf" srcId="{30FEC707-D516-4B32-B82F-768AD8043CCD}" destId="{982B990C-1EBA-426E-8330-222F37545C5B}" srcOrd="0" destOrd="0" presId="urn:microsoft.com/office/officeart/2005/8/layout/arrow2"/>
    <dgm:cxn modelId="{1BC03F4A-F3F8-4628-B2BA-AD45E1352F38}" srcId="{E366AD50-EF54-416F-91CA-E59EB36A1160}" destId="{4834B158-6A52-40B8-BD6C-37D74DD625D0}" srcOrd="4" destOrd="0" parTransId="{D3F398D7-B9BF-4A75-93A8-D86B0C33BF7E}" sibTransId="{AE39E312-9E96-4904-874F-F26B2AE3CBB1}"/>
    <dgm:cxn modelId="{66EEF62C-5D7A-41EE-96FD-F2DCC7ECD1CF}" type="presOf" srcId="{BC5D0361-0091-4C4B-A3E8-0DEAC74B594E}" destId="{638E51A2-9B0B-43AC-AFE3-526080EA3138}" srcOrd="0" destOrd="0" presId="urn:microsoft.com/office/officeart/2005/8/layout/arrow2"/>
    <dgm:cxn modelId="{236AE2AD-05C3-4B64-889D-1440ADA6BA24}" srcId="{E366AD50-EF54-416F-91CA-E59EB36A1160}" destId="{BC5D0361-0091-4C4B-A3E8-0DEAC74B594E}" srcOrd="3" destOrd="0" parTransId="{CE446EF9-2C09-4A21-81DB-039500082423}" sibTransId="{1CB7BF81-FEE9-4265-80B2-6F9F518BB9A7}"/>
    <dgm:cxn modelId="{DE617720-C1C4-44EF-AF17-216E9499155D}" type="presOf" srcId="{E366AD50-EF54-416F-91CA-E59EB36A1160}" destId="{DBA8CF83-FED8-4C67-97E1-3CD00F51A3CF}" srcOrd="0" destOrd="0" presId="urn:microsoft.com/office/officeart/2005/8/layout/arrow2"/>
    <dgm:cxn modelId="{7E5B3A5E-54E7-4FCC-9A27-2D27C5BE57B2}" type="presParOf" srcId="{DBA8CF83-FED8-4C67-97E1-3CD00F51A3CF}" destId="{44E25468-9AE9-4673-A22E-16865FA8856A}" srcOrd="0" destOrd="0" presId="urn:microsoft.com/office/officeart/2005/8/layout/arrow2"/>
    <dgm:cxn modelId="{B3524105-C124-423D-91C9-2ABB85318C19}" type="presParOf" srcId="{DBA8CF83-FED8-4C67-97E1-3CD00F51A3CF}" destId="{245AEB72-8E83-42BE-ACB2-1C024AC5CEE8}" srcOrd="1" destOrd="0" presId="urn:microsoft.com/office/officeart/2005/8/layout/arrow2"/>
    <dgm:cxn modelId="{936B648B-7F3E-4D07-8447-7DFA2EA0447D}" type="presParOf" srcId="{245AEB72-8E83-42BE-ACB2-1C024AC5CEE8}" destId="{FCC32F87-D258-4F44-A445-51773FB8A0F0}" srcOrd="0" destOrd="0" presId="urn:microsoft.com/office/officeart/2005/8/layout/arrow2"/>
    <dgm:cxn modelId="{CD8E777A-30BB-4B43-BC2E-04C6C02739A2}" type="presParOf" srcId="{245AEB72-8E83-42BE-ACB2-1C024AC5CEE8}" destId="{342AC6B6-CFE2-4A25-A82B-B5F761057BA1}" srcOrd="1" destOrd="0" presId="urn:microsoft.com/office/officeart/2005/8/layout/arrow2"/>
    <dgm:cxn modelId="{CAC2E6F4-8D72-4AB2-B5A5-B49008587426}" type="presParOf" srcId="{245AEB72-8E83-42BE-ACB2-1C024AC5CEE8}" destId="{E5B0FF57-28DB-4904-AF9E-57C1B9093520}" srcOrd="2" destOrd="0" presId="urn:microsoft.com/office/officeart/2005/8/layout/arrow2"/>
    <dgm:cxn modelId="{EC68FE7F-D25D-40AD-9BDE-9B5D8E92CC80}" type="presParOf" srcId="{245AEB72-8E83-42BE-ACB2-1C024AC5CEE8}" destId="{6695C2B6-9F09-44E8-AD89-65BBF335322C}" srcOrd="3" destOrd="0" presId="urn:microsoft.com/office/officeart/2005/8/layout/arrow2"/>
    <dgm:cxn modelId="{D0D5808E-D2F7-4E70-9F2C-DB8100E59AD4}" type="presParOf" srcId="{245AEB72-8E83-42BE-ACB2-1C024AC5CEE8}" destId="{F7ABFF75-8D32-4C2B-A328-A449D1A166D6}" srcOrd="4" destOrd="0" presId="urn:microsoft.com/office/officeart/2005/8/layout/arrow2"/>
    <dgm:cxn modelId="{59B63DAF-318B-4FB8-B7CE-3C449159590F}" type="presParOf" srcId="{245AEB72-8E83-42BE-ACB2-1C024AC5CEE8}" destId="{982B990C-1EBA-426E-8330-222F37545C5B}" srcOrd="5" destOrd="0" presId="urn:microsoft.com/office/officeart/2005/8/layout/arrow2"/>
    <dgm:cxn modelId="{D3870B1A-4C51-4945-BA91-7AC70F7A7559}" type="presParOf" srcId="{245AEB72-8E83-42BE-ACB2-1C024AC5CEE8}" destId="{0A1E7340-5A20-4D72-B9D7-B1F2B282875C}" srcOrd="6" destOrd="0" presId="urn:microsoft.com/office/officeart/2005/8/layout/arrow2"/>
    <dgm:cxn modelId="{1D3B5461-52D0-4BFC-8721-2E515A5CCBDF}" type="presParOf" srcId="{245AEB72-8E83-42BE-ACB2-1C024AC5CEE8}" destId="{638E51A2-9B0B-43AC-AFE3-526080EA3138}" srcOrd="7" destOrd="0" presId="urn:microsoft.com/office/officeart/2005/8/layout/arrow2"/>
    <dgm:cxn modelId="{B96B31FA-7D66-4A57-8957-25F018B3139E}" type="presParOf" srcId="{245AEB72-8E83-42BE-ACB2-1C024AC5CEE8}" destId="{B39B6F5D-65A2-46FB-803C-76BA2249AA9D}" srcOrd="8" destOrd="0" presId="urn:microsoft.com/office/officeart/2005/8/layout/arrow2"/>
    <dgm:cxn modelId="{893642F2-01D5-4FE0-8FF6-C15D51C53E6E}" type="presParOf" srcId="{245AEB72-8E83-42BE-ACB2-1C024AC5CEE8}" destId="{562E7EB5-0EC9-4407-ADB0-46B2B690D0C3}" srcOrd="9"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9F32D51-AC3E-43AE-A6AC-3BB5DD522EB5}" type="doc">
      <dgm:prSet loTypeId="urn:microsoft.com/office/officeart/2005/8/layout/vList6" loCatId="process" qsTypeId="urn:microsoft.com/office/officeart/2005/8/quickstyle/simple3" qsCatId="simple" csTypeId="urn:microsoft.com/office/officeart/2005/8/colors/accent4_2" csCatId="accent4" phldr="1"/>
      <dgm:spPr/>
      <dgm:t>
        <a:bodyPr/>
        <a:lstStyle/>
        <a:p>
          <a:endParaRPr lang="en-US"/>
        </a:p>
      </dgm:t>
    </dgm:pt>
    <dgm:pt modelId="{BD1D151A-9BF5-4298-9A81-3358E9026F5E}">
      <dgm:prSet phldrT="[Text]"/>
      <dgm:spPr/>
      <dgm:t>
        <a:bodyPr/>
        <a:lstStyle/>
        <a:p>
          <a:r>
            <a:rPr lang="en-US" dirty="0"/>
            <a:t>Evoking</a:t>
          </a:r>
        </a:p>
      </dgm:t>
    </dgm:pt>
    <dgm:pt modelId="{BD71555C-B0A7-48F0-BA96-B0A60F95B7DD}" type="parTrans" cxnId="{21E48DC5-14D8-497A-AEE1-2903EC44ABBE}">
      <dgm:prSet/>
      <dgm:spPr/>
      <dgm:t>
        <a:bodyPr/>
        <a:lstStyle/>
        <a:p>
          <a:endParaRPr lang="en-US"/>
        </a:p>
      </dgm:t>
    </dgm:pt>
    <dgm:pt modelId="{560C5953-7705-4BB4-B630-463F6520C5CC}" type="sibTrans" cxnId="{21E48DC5-14D8-497A-AEE1-2903EC44ABBE}">
      <dgm:prSet/>
      <dgm:spPr/>
      <dgm:t>
        <a:bodyPr/>
        <a:lstStyle/>
        <a:p>
          <a:endParaRPr lang="en-US"/>
        </a:p>
      </dgm:t>
    </dgm:pt>
    <dgm:pt modelId="{BDF5CC13-D97A-4F09-BE5E-443BD66E15B0}">
      <dgm:prSet phldrT="[Text]" custT="1"/>
      <dgm:spPr/>
      <dgm:t>
        <a:bodyPr anchor="ctr"/>
        <a:lstStyle/>
        <a:p>
          <a:r>
            <a:rPr lang="en-US" sz="3600" dirty="0"/>
            <a:t>Exploring</a:t>
          </a:r>
        </a:p>
      </dgm:t>
    </dgm:pt>
    <dgm:pt modelId="{B7A54349-7548-494B-A97A-FD32F739C4CE}" type="parTrans" cxnId="{4E4CE692-6D80-4B79-B5B4-EB8CDC02AA01}">
      <dgm:prSet/>
      <dgm:spPr/>
    </dgm:pt>
    <dgm:pt modelId="{C833CB44-471F-4B03-AD6E-EA10C5C265CE}" type="sibTrans" cxnId="{4E4CE692-6D80-4B79-B5B4-EB8CDC02AA01}">
      <dgm:prSet/>
      <dgm:spPr/>
    </dgm:pt>
    <dgm:pt modelId="{89B54ABA-8C32-4C02-ACBA-C69C9D2795AC}">
      <dgm:prSet phldrT="[Text]" custT="1"/>
      <dgm:spPr/>
      <dgm:t>
        <a:bodyPr anchor="ctr"/>
        <a:lstStyle/>
        <a:p>
          <a:r>
            <a:rPr lang="en-US" sz="3600" dirty="0"/>
            <a:t>Offering nutrition-focused counseling</a:t>
          </a:r>
        </a:p>
      </dgm:t>
    </dgm:pt>
    <dgm:pt modelId="{76021949-0D3E-45D3-9D1D-10A5E7458F72}" type="parTrans" cxnId="{B9503A55-B536-4FA7-9122-10BCBF5B818C}">
      <dgm:prSet/>
      <dgm:spPr/>
    </dgm:pt>
    <dgm:pt modelId="{CFA74D31-67E1-4F22-B822-873D52713B4C}" type="sibTrans" cxnId="{B9503A55-B536-4FA7-9122-10BCBF5B818C}">
      <dgm:prSet/>
      <dgm:spPr/>
    </dgm:pt>
    <dgm:pt modelId="{A9EE5CBE-CC25-4703-ABF4-1D4ED9C5DDE9}">
      <dgm:prSet phldrT="[Text]" custT="1"/>
      <dgm:spPr/>
      <dgm:t>
        <a:bodyPr anchor="ctr"/>
        <a:lstStyle/>
        <a:p>
          <a:r>
            <a:rPr lang="en-US" sz="3600" dirty="0"/>
            <a:t>Listening for change talk</a:t>
          </a:r>
        </a:p>
      </dgm:t>
    </dgm:pt>
    <dgm:pt modelId="{824939E4-042D-44B1-8E08-734A5833F554}" type="parTrans" cxnId="{C001B250-1DFD-46E8-8AE6-933ECDC19040}">
      <dgm:prSet/>
      <dgm:spPr/>
    </dgm:pt>
    <dgm:pt modelId="{15BE7180-B6C7-4EBF-8BBE-480B0F6D9912}" type="sibTrans" cxnId="{C001B250-1DFD-46E8-8AE6-933ECDC19040}">
      <dgm:prSet/>
      <dgm:spPr/>
    </dgm:pt>
    <dgm:pt modelId="{CD2A24DE-B602-4898-958B-CB09BF354E52}" type="pres">
      <dgm:prSet presAssocID="{69F32D51-AC3E-43AE-A6AC-3BB5DD522EB5}" presName="Name0" presStyleCnt="0">
        <dgm:presLayoutVars>
          <dgm:dir/>
          <dgm:animLvl val="lvl"/>
          <dgm:resizeHandles/>
        </dgm:presLayoutVars>
      </dgm:prSet>
      <dgm:spPr/>
      <dgm:t>
        <a:bodyPr/>
        <a:lstStyle/>
        <a:p>
          <a:endParaRPr lang="en-US"/>
        </a:p>
      </dgm:t>
    </dgm:pt>
    <dgm:pt modelId="{D4DA2C23-AEFB-41CE-AAC8-5065F64EE451}" type="pres">
      <dgm:prSet presAssocID="{BD1D151A-9BF5-4298-9A81-3358E9026F5E}" presName="linNode" presStyleCnt="0"/>
      <dgm:spPr/>
    </dgm:pt>
    <dgm:pt modelId="{F2FD7073-F6D9-45AA-BC8D-DCD0D9F41252}" type="pres">
      <dgm:prSet presAssocID="{BD1D151A-9BF5-4298-9A81-3358E9026F5E}" presName="parentShp" presStyleLbl="node1" presStyleIdx="0" presStyleCnt="1">
        <dgm:presLayoutVars>
          <dgm:bulletEnabled val="1"/>
        </dgm:presLayoutVars>
      </dgm:prSet>
      <dgm:spPr/>
      <dgm:t>
        <a:bodyPr/>
        <a:lstStyle/>
        <a:p>
          <a:endParaRPr lang="en-US"/>
        </a:p>
      </dgm:t>
    </dgm:pt>
    <dgm:pt modelId="{111B8397-135B-4496-AB6D-DE487B249EBF}" type="pres">
      <dgm:prSet presAssocID="{BD1D151A-9BF5-4298-9A81-3358E9026F5E}" presName="childShp" presStyleLbl="bgAccFollowNode1" presStyleIdx="0" presStyleCnt="1">
        <dgm:presLayoutVars>
          <dgm:bulletEnabled val="1"/>
        </dgm:presLayoutVars>
      </dgm:prSet>
      <dgm:spPr/>
      <dgm:t>
        <a:bodyPr/>
        <a:lstStyle/>
        <a:p>
          <a:endParaRPr lang="en-US"/>
        </a:p>
      </dgm:t>
    </dgm:pt>
  </dgm:ptLst>
  <dgm:cxnLst>
    <dgm:cxn modelId="{A4542742-4DF7-481F-A538-D0BE770B0543}" type="presOf" srcId="{A9EE5CBE-CC25-4703-ABF4-1D4ED9C5DDE9}" destId="{111B8397-135B-4496-AB6D-DE487B249EBF}" srcOrd="0" destOrd="0" presId="urn:microsoft.com/office/officeart/2005/8/layout/vList6"/>
    <dgm:cxn modelId="{4F1350CE-4C73-46E2-B19E-BB14F7E1483F}" type="presOf" srcId="{69F32D51-AC3E-43AE-A6AC-3BB5DD522EB5}" destId="{CD2A24DE-B602-4898-958B-CB09BF354E52}" srcOrd="0" destOrd="0" presId="urn:microsoft.com/office/officeart/2005/8/layout/vList6"/>
    <dgm:cxn modelId="{D22BC851-073E-4CB7-AE7B-6CC6DC13D7CC}" type="presOf" srcId="{BD1D151A-9BF5-4298-9A81-3358E9026F5E}" destId="{F2FD7073-F6D9-45AA-BC8D-DCD0D9F41252}" srcOrd="0" destOrd="0" presId="urn:microsoft.com/office/officeart/2005/8/layout/vList6"/>
    <dgm:cxn modelId="{C001B250-1DFD-46E8-8AE6-933ECDC19040}" srcId="{BD1D151A-9BF5-4298-9A81-3358E9026F5E}" destId="{A9EE5CBE-CC25-4703-ABF4-1D4ED9C5DDE9}" srcOrd="0" destOrd="0" parTransId="{824939E4-042D-44B1-8E08-734A5833F554}" sibTransId="{15BE7180-B6C7-4EBF-8BBE-480B0F6D9912}"/>
    <dgm:cxn modelId="{B9503A55-B536-4FA7-9122-10BCBF5B818C}" srcId="{BD1D151A-9BF5-4298-9A81-3358E9026F5E}" destId="{89B54ABA-8C32-4C02-ACBA-C69C9D2795AC}" srcOrd="2" destOrd="0" parTransId="{76021949-0D3E-45D3-9D1D-10A5E7458F72}" sibTransId="{CFA74D31-67E1-4F22-B822-873D52713B4C}"/>
    <dgm:cxn modelId="{939CF3BF-93F8-400A-956B-F2FBFD0D6D32}" type="presOf" srcId="{89B54ABA-8C32-4C02-ACBA-C69C9D2795AC}" destId="{111B8397-135B-4496-AB6D-DE487B249EBF}" srcOrd="0" destOrd="2" presId="urn:microsoft.com/office/officeart/2005/8/layout/vList6"/>
    <dgm:cxn modelId="{4E4CE692-6D80-4B79-B5B4-EB8CDC02AA01}" srcId="{BD1D151A-9BF5-4298-9A81-3358E9026F5E}" destId="{BDF5CC13-D97A-4F09-BE5E-443BD66E15B0}" srcOrd="1" destOrd="0" parTransId="{B7A54349-7548-494B-A97A-FD32F739C4CE}" sibTransId="{C833CB44-471F-4B03-AD6E-EA10C5C265CE}"/>
    <dgm:cxn modelId="{21E48DC5-14D8-497A-AEE1-2903EC44ABBE}" srcId="{69F32D51-AC3E-43AE-A6AC-3BB5DD522EB5}" destId="{BD1D151A-9BF5-4298-9A81-3358E9026F5E}" srcOrd="0" destOrd="0" parTransId="{BD71555C-B0A7-48F0-BA96-B0A60F95B7DD}" sibTransId="{560C5953-7705-4BB4-B630-463F6520C5CC}"/>
    <dgm:cxn modelId="{AC30E3CB-8EA5-4317-9238-D0BEF14E1589}" type="presOf" srcId="{BDF5CC13-D97A-4F09-BE5E-443BD66E15B0}" destId="{111B8397-135B-4496-AB6D-DE487B249EBF}" srcOrd="0" destOrd="1" presId="urn:microsoft.com/office/officeart/2005/8/layout/vList6"/>
    <dgm:cxn modelId="{64EDF9E9-3FA5-4255-BAB6-0F4D9DD6689E}" type="presParOf" srcId="{CD2A24DE-B602-4898-958B-CB09BF354E52}" destId="{D4DA2C23-AEFB-41CE-AAC8-5065F64EE451}" srcOrd="0" destOrd="0" presId="urn:microsoft.com/office/officeart/2005/8/layout/vList6"/>
    <dgm:cxn modelId="{470ECA11-B206-4052-91E8-1D1B16C4A47E}" type="presParOf" srcId="{D4DA2C23-AEFB-41CE-AAC8-5065F64EE451}" destId="{F2FD7073-F6D9-45AA-BC8D-DCD0D9F41252}" srcOrd="0" destOrd="0" presId="urn:microsoft.com/office/officeart/2005/8/layout/vList6"/>
    <dgm:cxn modelId="{E9A87E0A-BC38-487D-B886-6459C20DE5F0}" type="presParOf" srcId="{D4DA2C23-AEFB-41CE-AAC8-5065F64EE451}" destId="{111B8397-135B-4496-AB6D-DE487B249EBF}"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366AD50-EF54-416F-91CA-E59EB36A1160}" type="doc">
      <dgm:prSet loTypeId="urn:microsoft.com/office/officeart/2005/8/layout/arrow2" loCatId="process" qsTypeId="urn:microsoft.com/office/officeart/2005/8/quickstyle/simple1" qsCatId="simple" csTypeId="urn:microsoft.com/office/officeart/2005/8/colors/accent1_2" csCatId="accent1" phldr="1"/>
      <dgm:spPr/>
    </dgm:pt>
    <dgm:pt modelId="{87FB7ED3-648A-410A-B648-E8912AB31AD8}">
      <dgm:prSet phldrT="[Text]"/>
      <dgm:spPr/>
      <dgm:t>
        <a:bodyPr/>
        <a:lstStyle/>
        <a:p>
          <a:pPr>
            <a:buFont typeface="+mj-lt"/>
            <a:buAutoNum type="arabicPeriod"/>
          </a:pPr>
          <a:r>
            <a:rPr lang="en-US"/>
            <a:t>Getting started</a:t>
          </a:r>
          <a:endParaRPr lang="en-US" dirty="0"/>
        </a:p>
      </dgm:t>
    </dgm:pt>
    <dgm:pt modelId="{F5219923-B194-445E-B18F-204A96D65E7D}" type="parTrans" cxnId="{7562C1AB-D4B8-46BC-A5CB-85473DA38A48}">
      <dgm:prSet/>
      <dgm:spPr/>
      <dgm:t>
        <a:bodyPr/>
        <a:lstStyle/>
        <a:p>
          <a:endParaRPr lang="en-US"/>
        </a:p>
      </dgm:t>
    </dgm:pt>
    <dgm:pt modelId="{91B5DC91-AD8F-46AF-A7BE-51F3A23F2701}" type="sibTrans" cxnId="{7562C1AB-D4B8-46BC-A5CB-85473DA38A48}">
      <dgm:prSet/>
      <dgm:spPr/>
      <dgm:t>
        <a:bodyPr/>
        <a:lstStyle/>
        <a:p>
          <a:endParaRPr lang="en-US"/>
        </a:p>
      </dgm:t>
    </dgm:pt>
    <dgm:pt modelId="{5402E0FC-1F8C-4DA3-BE65-EAD85BFE9602}">
      <dgm:prSet/>
      <dgm:spPr/>
      <dgm:t>
        <a:bodyPr/>
        <a:lstStyle/>
        <a:p>
          <a:r>
            <a:rPr lang="en-US"/>
            <a:t>Assessment </a:t>
          </a:r>
          <a:endParaRPr lang="en-US" dirty="0"/>
        </a:p>
      </dgm:t>
    </dgm:pt>
    <dgm:pt modelId="{5AFE8AB6-C665-4569-AAEB-38314256D96B}" type="parTrans" cxnId="{E83DFB1C-1008-4DDF-BEA9-2CC2D206770F}">
      <dgm:prSet/>
      <dgm:spPr/>
      <dgm:t>
        <a:bodyPr/>
        <a:lstStyle/>
        <a:p>
          <a:endParaRPr lang="en-US"/>
        </a:p>
      </dgm:t>
    </dgm:pt>
    <dgm:pt modelId="{36E8D9F6-E3DB-472B-94FE-64E59B7A7762}" type="sibTrans" cxnId="{E83DFB1C-1008-4DDF-BEA9-2CC2D206770F}">
      <dgm:prSet/>
      <dgm:spPr/>
      <dgm:t>
        <a:bodyPr/>
        <a:lstStyle/>
        <a:p>
          <a:endParaRPr lang="en-US"/>
        </a:p>
      </dgm:t>
    </dgm:pt>
    <dgm:pt modelId="{30FEC707-D516-4B32-B82F-768AD8043CCD}">
      <dgm:prSet/>
      <dgm:spPr/>
      <dgm:t>
        <a:bodyPr/>
        <a:lstStyle/>
        <a:p>
          <a:r>
            <a:rPr lang="en-US" dirty="0"/>
            <a:t>Education</a:t>
          </a:r>
        </a:p>
      </dgm:t>
    </dgm:pt>
    <dgm:pt modelId="{25F0217F-2830-4276-9117-FE5C3FB334AC}" type="parTrans" cxnId="{D3859607-34D1-412A-BCBA-5CCFB78A028A}">
      <dgm:prSet/>
      <dgm:spPr/>
      <dgm:t>
        <a:bodyPr/>
        <a:lstStyle/>
        <a:p>
          <a:endParaRPr lang="en-US"/>
        </a:p>
      </dgm:t>
    </dgm:pt>
    <dgm:pt modelId="{867087CE-BAEB-4F01-889B-A96672E398C0}" type="sibTrans" cxnId="{D3859607-34D1-412A-BCBA-5CCFB78A028A}">
      <dgm:prSet/>
      <dgm:spPr/>
      <dgm:t>
        <a:bodyPr/>
        <a:lstStyle/>
        <a:p>
          <a:endParaRPr lang="en-US"/>
        </a:p>
      </dgm:t>
    </dgm:pt>
    <dgm:pt modelId="{BC5D0361-0091-4C4B-A3E8-0DEAC74B594E}">
      <dgm:prSet/>
      <dgm:spPr/>
      <dgm:t>
        <a:bodyPr/>
        <a:lstStyle/>
        <a:p>
          <a:r>
            <a:rPr lang="en-US" dirty="0"/>
            <a:t>Summary</a:t>
          </a:r>
        </a:p>
      </dgm:t>
    </dgm:pt>
    <dgm:pt modelId="{CE446EF9-2C09-4A21-81DB-039500082423}" type="parTrans" cxnId="{236AE2AD-05C3-4B64-889D-1440ADA6BA24}">
      <dgm:prSet/>
      <dgm:spPr/>
      <dgm:t>
        <a:bodyPr/>
        <a:lstStyle/>
        <a:p>
          <a:endParaRPr lang="en-US"/>
        </a:p>
      </dgm:t>
    </dgm:pt>
    <dgm:pt modelId="{1CB7BF81-FEE9-4265-80B2-6F9F518BB9A7}" type="sibTrans" cxnId="{236AE2AD-05C3-4B64-889D-1440ADA6BA24}">
      <dgm:prSet/>
      <dgm:spPr/>
      <dgm:t>
        <a:bodyPr/>
        <a:lstStyle/>
        <a:p>
          <a:endParaRPr lang="en-US"/>
        </a:p>
      </dgm:t>
    </dgm:pt>
    <dgm:pt modelId="{4834B158-6A52-40B8-BD6C-37D74DD625D0}">
      <dgm:prSet/>
      <dgm:spPr/>
      <dgm:t>
        <a:bodyPr/>
        <a:lstStyle/>
        <a:p>
          <a:r>
            <a:rPr lang="en-US" dirty="0"/>
            <a:t>Health Outcome</a:t>
          </a:r>
        </a:p>
      </dgm:t>
    </dgm:pt>
    <dgm:pt modelId="{D3F398D7-B9BF-4A75-93A8-D86B0C33BF7E}" type="parTrans" cxnId="{1BC03F4A-F3F8-4628-B2BA-AD45E1352F38}">
      <dgm:prSet/>
      <dgm:spPr/>
      <dgm:t>
        <a:bodyPr/>
        <a:lstStyle/>
        <a:p>
          <a:endParaRPr lang="en-US"/>
        </a:p>
      </dgm:t>
    </dgm:pt>
    <dgm:pt modelId="{AE39E312-9E96-4904-874F-F26B2AE3CBB1}" type="sibTrans" cxnId="{1BC03F4A-F3F8-4628-B2BA-AD45E1352F38}">
      <dgm:prSet/>
      <dgm:spPr/>
      <dgm:t>
        <a:bodyPr/>
        <a:lstStyle/>
        <a:p>
          <a:endParaRPr lang="en-US"/>
        </a:p>
      </dgm:t>
    </dgm:pt>
    <dgm:pt modelId="{DBA8CF83-FED8-4C67-97E1-3CD00F51A3CF}" type="pres">
      <dgm:prSet presAssocID="{E366AD50-EF54-416F-91CA-E59EB36A1160}" presName="arrowDiagram" presStyleCnt="0">
        <dgm:presLayoutVars>
          <dgm:chMax val="5"/>
          <dgm:dir/>
          <dgm:resizeHandles val="exact"/>
        </dgm:presLayoutVars>
      </dgm:prSet>
      <dgm:spPr/>
    </dgm:pt>
    <dgm:pt modelId="{44E25468-9AE9-4673-A22E-16865FA8856A}" type="pres">
      <dgm:prSet presAssocID="{E366AD50-EF54-416F-91CA-E59EB36A1160}" presName="arrow" presStyleLbl="bgShp" presStyleIdx="0" presStyleCnt="1" custLinFactNeighborX="48562" custLinFactNeighborY="9643"/>
      <dgm:spPr/>
    </dgm:pt>
    <dgm:pt modelId="{245AEB72-8E83-42BE-ACB2-1C024AC5CEE8}" type="pres">
      <dgm:prSet presAssocID="{E366AD50-EF54-416F-91CA-E59EB36A1160}" presName="arrowDiagram5" presStyleCnt="0"/>
      <dgm:spPr/>
    </dgm:pt>
    <dgm:pt modelId="{FCC32F87-D258-4F44-A445-51773FB8A0F0}" type="pres">
      <dgm:prSet presAssocID="{87FB7ED3-648A-410A-B648-E8912AB31AD8}" presName="bullet5a" presStyleLbl="node1" presStyleIdx="0" presStyleCnt="5"/>
      <dgm:spPr/>
    </dgm:pt>
    <dgm:pt modelId="{342AC6B6-CFE2-4A25-A82B-B5F761057BA1}" type="pres">
      <dgm:prSet presAssocID="{87FB7ED3-648A-410A-B648-E8912AB31AD8}" presName="textBox5a" presStyleLbl="revTx" presStyleIdx="0" presStyleCnt="5">
        <dgm:presLayoutVars>
          <dgm:bulletEnabled val="1"/>
        </dgm:presLayoutVars>
      </dgm:prSet>
      <dgm:spPr/>
      <dgm:t>
        <a:bodyPr/>
        <a:lstStyle/>
        <a:p>
          <a:endParaRPr lang="en-US"/>
        </a:p>
      </dgm:t>
    </dgm:pt>
    <dgm:pt modelId="{E5B0FF57-28DB-4904-AF9E-57C1B9093520}" type="pres">
      <dgm:prSet presAssocID="{5402E0FC-1F8C-4DA3-BE65-EAD85BFE9602}" presName="bullet5b" presStyleLbl="node1" presStyleIdx="1" presStyleCnt="5"/>
      <dgm:spPr/>
    </dgm:pt>
    <dgm:pt modelId="{6695C2B6-9F09-44E8-AD89-65BBF335322C}" type="pres">
      <dgm:prSet presAssocID="{5402E0FC-1F8C-4DA3-BE65-EAD85BFE9602}" presName="textBox5b" presStyleLbl="revTx" presStyleIdx="1" presStyleCnt="5">
        <dgm:presLayoutVars>
          <dgm:bulletEnabled val="1"/>
        </dgm:presLayoutVars>
      </dgm:prSet>
      <dgm:spPr/>
      <dgm:t>
        <a:bodyPr/>
        <a:lstStyle/>
        <a:p>
          <a:endParaRPr lang="en-US"/>
        </a:p>
      </dgm:t>
    </dgm:pt>
    <dgm:pt modelId="{F7ABFF75-8D32-4C2B-A328-A449D1A166D6}" type="pres">
      <dgm:prSet presAssocID="{30FEC707-D516-4B32-B82F-768AD8043CCD}" presName="bullet5c" presStyleLbl="node1" presStyleIdx="2" presStyleCnt="5"/>
      <dgm:spPr/>
    </dgm:pt>
    <dgm:pt modelId="{982B990C-1EBA-426E-8330-222F37545C5B}" type="pres">
      <dgm:prSet presAssocID="{30FEC707-D516-4B32-B82F-768AD8043CCD}" presName="textBox5c" presStyleLbl="revTx" presStyleIdx="2" presStyleCnt="5">
        <dgm:presLayoutVars>
          <dgm:bulletEnabled val="1"/>
        </dgm:presLayoutVars>
      </dgm:prSet>
      <dgm:spPr/>
      <dgm:t>
        <a:bodyPr/>
        <a:lstStyle/>
        <a:p>
          <a:endParaRPr lang="en-US"/>
        </a:p>
      </dgm:t>
    </dgm:pt>
    <dgm:pt modelId="{0A1E7340-5A20-4D72-B9D7-B1F2B282875C}" type="pres">
      <dgm:prSet presAssocID="{BC5D0361-0091-4C4B-A3E8-0DEAC74B594E}" presName="bullet5d" presStyleLbl="node1" presStyleIdx="3" presStyleCnt="5"/>
      <dgm:spPr/>
    </dgm:pt>
    <dgm:pt modelId="{638E51A2-9B0B-43AC-AFE3-526080EA3138}" type="pres">
      <dgm:prSet presAssocID="{BC5D0361-0091-4C4B-A3E8-0DEAC74B594E}" presName="textBox5d" presStyleLbl="revTx" presStyleIdx="3" presStyleCnt="5">
        <dgm:presLayoutVars>
          <dgm:bulletEnabled val="1"/>
        </dgm:presLayoutVars>
      </dgm:prSet>
      <dgm:spPr/>
      <dgm:t>
        <a:bodyPr/>
        <a:lstStyle/>
        <a:p>
          <a:endParaRPr lang="en-US"/>
        </a:p>
      </dgm:t>
    </dgm:pt>
    <dgm:pt modelId="{B39B6F5D-65A2-46FB-803C-76BA2249AA9D}" type="pres">
      <dgm:prSet presAssocID="{4834B158-6A52-40B8-BD6C-37D74DD625D0}" presName="bullet5e" presStyleLbl="node1" presStyleIdx="4" presStyleCnt="5"/>
      <dgm:spPr/>
    </dgm:pt>
    <dgm:pt modelId="{562E7EB5-0EC9-4407-ADB0-46B2B690D0C3}" type="pres">
      <dgm:prSet presAssocID="{4834B158-6A52-40B8-BD6C-37D74DD625D0}" presName="textBox5e" presStyleLbl="revTx" presStyleIdx="4" presStyleCnt="5">
        <dgm:presLayoutVars>
          <dgm:bulletEnabled val="1"/>
        </dgm:presLayoutVars>
      </dgm:prSet>
      <dgm:spPr/>
      <dgm:t>
        <a:bodyPr/>
        <a:lstStyle/>
        <a:p>
          <a:endParaRPr lang="en-US"/>
        </a:p>
      </dgm:t>
    </dgm:pt>
  </dgm:ptLst>
  <dgm:cxnLst>
    <dgm:cxn modelId="{1C14B957-59A3-4E59-A761-90BC22793A9E}" type="presOf" srcId="{87FB7ED3-648A-410A-B648-E8912AB31AD8}" destId="{342AC6B6-CFE2-4A25-A82B-B5F761057BA1}" srcOrd="0" destOrd="0" presId="urn:microsoft.com/office/officeart/2005/8/layout/arrow2"/>
    <dgm:cxn modelId="{F7074116-8F6A-45B4-A932-37528AA6C6DD}" type="presOf" srcId="{4834B158-6A52-40B8-BD6C-37D74DD625D0}" destId="{562E7EB5-0EC9-4407-ADB0-46B2B690D0C3}" srcOrd="0" destOrd="0" presId="urn:microsoft.com/office/officeart/2005/8/layout/arrow2"/>
    <dgm:cxn modelId="{D3859607-34D1-412A-BCBA-5CCFB78A028A}" srcId="{E366AD50-EF54-416F-91CA-E59EB36A1160}" destId="{30FEC707-D516-4B32-B82F-768AD8043CCD}" srcOrd="2" destOrd="0" parTransId="{25F0217F-2830-4276-9117-FE5C3FB334AC}" sibTransId="{867087CE-BAEB-4F01-889B-A96672E398C0}"/>
    <dgm:cxn modelId="{7562C1AB-D4B8-46BC-A5CB-85473DA38A48}" srcId="{E366AD50-EF54-416F-91CA-E59EB36A1160}" destId="{87FB7ED3-648A-410A-B648-E8912AB31AD8}" srcOrd="0" destOrd="0" parTransId="{F5219923-B194-445E-B18F-204A96D65E7D}" sibTransId="{91B5DC91-AD8F-46AF-A7BE-51F3A23F2701}"/>
    <dgm:cxn modelId="{649D18F0-0B74-4065-9162-62E36DD0FCB8}" type="presOf" srcId="{5402E0FC-1F8C-4DA3-BE65-EAD85BFE9602}" destId="{6695C2B6-9F09-44E8-AD89-65BBF335322C}" srcOrd="0" destOrd="0" presId="urn:microsoft.com/office/officeart/2005/8/layout/arrow2"/>
    <dgm:cxn modelId="{E83DFB1C-1008-4DDF-BEA9-2CC2D206770F}" srcId="{E366AD50-EF54-416F-91CA-E59EB36A1160}" destId="{5402E0FC-1F8C-4DA3-BE65-EAD85BFE9602}" srcOrd="1" destOrd="0" parTransId="{5AFE8AB6-C665-4569-AAEB-38314256D96B}" sibTransId="{36E8D9F6-E3DB-472B-94FE-64E59B7A7762}"/>
    <dgm:cxn modelId="{EE7A87A0-A4CD-4103-A663-68C6CE71A805}" type="presOf" srcId="{30FEC707-D516-4B32-B82F-768AD8043CCD}" destId="{982B990C-1EBA-426E-8330-222F37545C5B}" srcOrd="0" destOrd="0" presId="urn:microsoft.com/office/officeart/2005/8/layout/arrow2"/>
    <dgm:cxn modelId="{1BC03F4A-F3F8-4628-B2BA-AD45E1352F38}" srcId="{E366AD50-EF54-416F-91CA-E59EB36A1160}" destId="{4834B158-6A52-40B8-BD6C-37D74DD625D0}" srcOrd="4" destOrd="0" parTransId="{D3F398D7-B9BF-4A75-93A8-D86B0C33BF7E}" sibTransId="{AE39E312-9E96-4904-874F-F26B2AE3CBB1}"/>
    <dgm:cxn modelId="{66EEF62C-5D7A-41EE-96FD-F2DCC7ECD1CF}" type="presOf" srcId="{BC5D0361-0091-4C4B-A3E8-0DEAC74B594E}" destId="{638E51A2-9B0B-43AC-AFE3-526080EA3138}" srcOrd="0" destOrd="0" presId="urn:microsoft.com/office/officeart/2005/8/layout/arrow2"/>
    <dgm:cxn modelId="{236AE2AD-05C3-4B64-889D-1440ADA6BA24}" srcId="{E366AD50-EF54-416F-91CA-E59EB36A1160}" destId="{BC5D0361-0091-4C4B-A3E8-0DEAC74B594E}" srcOrd="3" destOrd="0" parTransId="{CE446EF9-2C09-4A21-81DB-039500082423}" sibTransId="{1CB7BF81-FEE9-4265-80B2-6F9F518BB9A7}"/>
    <dgm:cxn modelId="{DE617720-C1C4-44EF-AF17-216E9499155D}" type="presOf" srcId="{E366AD50-EF54-416F-91CA-E59EB36A1160}" destId="{DBA8CF83-FED8-4C67-97E1-3CD00F51A3CF}" srcOrd="0" destOrd="0" presId="urn:microsoft.com/office/officeart/2005/8/layout/arrow2"/>
    <dgm:cxn modelId="{7E5B3A5E-54E7-4FCC-9A27-2D27C5BE57B2}" type="presParOf" srcId="{DBA8CF83-FED8-4C67-97E1-3CD00F51A3CF}" destId="{44E25468-9AE9-4673-A22E-16865FA8856A}" srcOrd="0" destOrd="0" presId="urn:microsoft.com/office/officeart/2005/8/layout/arrow2"/>
    <dgm:cxn modelId="{B3524105-C124-423D-91C9-2ABB85318C19}" type="presParOf" srcId="{DBA8CF83-FED8-4C67-97E1-3CD00F51A3CF}" destId="{245AEB72-8E83-42BE-ACB2-1C024AC5CEE8}" srcOrd="1" destOrd="0" presId="urn:microsoft.com/office/officeart/2005/8/layout/arrow2"/>
    <dgm:cxn modelId="{936B648B-7F3E-4D07-8447-7DFA2EA0447D}" type="presParOf" srcId="{245AEB72-8E83-42BE-ACB2-1C024AC5CEE8}" destId="{FCC32F87-D258-4F44-A445-51773FB8A0F0}" srcOrd="0" destOrd="0" presId="urn:microsoft.com/office/officeart/2005/8/layout/arrow2"/>
    <dgm:cxn modelId="{CD8E777A-30BB-4B43-BC2E-04C6C02739A2}" type="presParOf" srcId="{245AEB72-8E83-42BE-ACB2-1C024AC5CEE8}" destId="{342AC6B6-CFE2-4A25-A82B-B5F761057BA1}" srcOrd="1" destOrd="0" presId="urn:microsoft.com/office/officeart/2005/8/layout/arrow2"/>
    <dgm:cxn modelId="{CAC2E6F4-8D72-4AB2-B5A5-B49008587426}" type="presParOf" srcId="{245AEB72-8E83-42BE-ACB2-1C024AC5CEE8}" destId="{E5B0FF57-28DB-4904-AF9E-57C1B9093520}" srcOrd="2" destOrd="0" presId="urn:microsoft.com/office/officeart/2005/8/layout/arrow2"/>
    <dgm:cxn modelId="{EC68FE7F-D25D-40AD-9BDE-9B5D8E92CC80}" type="presParOf" srcId="{245AEB72-8E83-42BE-ACB2-1C024AC5CEE8}" destId="{6695C2B6-9F09-44E8-AD89-65BBF335322C}" srcOrd="3" destOrd="0" presId="urn:microsoft.com/office/officeart/2005/8/layout/arrow2"/>
    <dgm:cxn modelId="{D0D5808E-D2F7-4E70-9F2C-DB8100E59AD4}" type="presParOf" srcId="{245AEB72-8E83-42BE-ACB2-1C024AC5CEE8}" destId="{F7ABFF75-8D32-4C2B-A328-A449D1A166D6}" srcOrd="4" destOrd="0" presId="urn:microsoft.com/office/officeart/2005/8/layout/arrow2"/>
    <dgm:cxn modelId="{59B63DAF-318B-4FB8-B7CE-3C449159590F}" type="presParOf" srcId="{245AEB72-8E83-42BE-ACB2-1C024AC5CEE8}" destId="{982B990C-1EBA-426E-8330-222F37545C5B}" srcOrd="5" destOrd="0" presId="urn:microsoft.com/office/officeart/2005/8/layout/arrow2"/>
    <dgm:cxn modelId="{D3870B1A-4C51-4945-BA91-7AC70F7A7559}" type="presParOf" srcId="{245AEB72-8E83-42BE-ACB2-1C024AC5CEE8}" destId="{0A1E7340-5A20-4D72-B9D7-B1F2B282875C}" srcOrd="6" destOrd="0" presId="urn:microsoft.com/office/officeart/2005/8/layout/arrow2"/>
    <dgm:cxn modelId="{1D3B5461-52D0-4BFC-8721-2E515A5CCBDF}" type="presParOf" srcId="{245AEB72-8E83-42BE-ACB2-1C024AC5CEE8}" destId="{638E51A2-9B0B-43AC-AFE3-526080EA3138}" srcOrd="7" destOrd="0" presId="urn:microsoft.com/office/officeart/2005/8/layout/arrow2"/>
    <dgm:cxn modelId="{B96B31FA-7D66-4A57-8957-25F018B3139E}" type="presParOf" srcId="{245AEB72-8E83-42BE-ACB2-1C024AC5CEE8}" destId="{B39B6F5D-65A2-46FB-803C-76BA2249AA9D}" srcOrd="8" destOrd="0" presId="urn:microsoft.com/office/officeart/2005/8/layout/arrow2"/>
    <dgm:cxn modelId="{893642F2-01D5-4FE0-8FF6-C15D51C53E6E}" type="presParOf" srcId="{245AEB72-8E83-42BE-ACB2-1C024AC5CEE8}" destId="{562E7EB5-0EC9-4407-ADB0-46B2B690D0C3}" srcOrd="9"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69F32D51-AC3E-43AE-A6AC-3BB5DD522EB5}" type="doc">
      <dgm:prSet loTypeId="urn:microsoft.com/office/officeart/2005/8/layout/vList6" loCatId="process" qsTypeId="urn:microsoft.com/office/officeart/2005/8/quickstyle/simple3" qsCatId="simple" csTypeId="urn:microsoft.com/office/officeart/2005/8/colors/accent5_2" csCatId="accent5" phldr="1"/>
      <dgm:spPr/>
      <dgm:t>
        <a:bodyPr/>
        <a:lstStyle/>
        <a:p>
          <a:endParaRPr lang="en-US"/>
        </a:p>
      </dgm:t>
    </dgm:pt>
    <dgm:pt modelId="{1AEA4A1B-5A19-404A-B68A-B50FF8638DC4}">
      <dgm:prSet phldrT="[Text]"/>
      <dgm:spPr/>
      <dgm:t>
        <a:bodyPr/>
        <a:lstStyle/>
        <a:p>
          <a:r>
            <a:rPr lang="en-US" dirty="0"/>
            <a:t>Planning</a:t>
          </a:r>
        </a:p>
      </dgm:t>
    </dgm:pt>
    <dgm:pt modelId="{9EA725A4-0818-4DC3-8903-F98A3F8822BE}" type="parTrans" cxnId="{7101D6EF-33D1-458F-906B-3DCC1A311E89}">
      <dgm:prSet/>
      <dgm:spPr/>
      <dgm:t>
        <a:bodyPr/>
        <a:lstStyle/>
        <a:p>
          <a:endParaRPr lang="en-US"/>
        </a:p>
      </dgm:t>
    </dgm:pt>
    <dgm:pt modelId="{17BFF7DA-457B-49D3-9BD9-89DE9293540C}" type="sibTrans" cxnId="{7101D6EF-33D1-458F-906B-3DCC1A311E89}">
      <dgm:prSet/>
      <dgm:spPr/>
      <dgm:t>
        <a:bodyPr/>
        <a:lstStyle/>
        <a:p>
          <a:endParaRPr lang="en-US"/>
        </a:p>
      </dgm:t>
    </dgm:pt>
    <dgm:pt modelId="{78EAED87-7E2B-4137-A077-109CEAD765F8}">
      <dgm:prSet phldrT="[Text]" custT="1"/>
      <dgm:spPr/>
      <dgm:t>
        <a:bodyPr anchor="ctr"/>
        <a:lstStyle/>
        <a:p>
          <a:r>
            <a:rPr lang="en-US" sz="3600" dirty="0"/>
            <a:t>Next steps</a:t>
          </a:r>
        </a:p>
      </dgm:t>
    </dgm:pt>
    <dgm:pt modelId="{3C0B6F3C-6B72-481D-B538-C086A2A52E48}" type="parTrans" cxnId="{8548104A-CE42-493C-B0E7-A4EEB80304B5}">
      <dgm:prSet/>
      <dgm:spPr/>
      <dgm:t>
        <a:bodyPr/>
        <a:lstStyle/>
        <a:p>
          <a:endParaRPr lang="en-US"/>
        </a:p>
      </dgm:t>
    </dgm:pt>
    <dgm:pt modelId="{FD159011-F4F3-48A7-BC4F-C1EE08CED793}" type="sibTrans" cxnId="{8548104A-CE42-493C-B0E7-A4EEB80304B5}">
      <dgm:prSet/>
      <dgm:spPr/>
      <dgm:t>
        <a:bodyPr/>
        <a:lstStyle/>
        <a:p>
          <a:endParaRPr lang="en-US"/>
        </a:p>
      </dgm:t>
    </dgm:pt>
    <dgm:pt modelId="{2B4AC299-82FF-4127-9F1B-F7EA40BE64B0}">
      <dgm:prSet phldrT="[Text]" custT="1"/>
      <dgm:spPr/>
      <dgm:t>
        <a:bodyPr anchor="ctr"/>
        <a:lstStyle/>
        <a:p>
          <a:r>
            <a:rPr lang="en-US" sz="3600" dirty="0"/>
            <a:t>Summarizing hopes for health outcome</a:t>
          </a:r>
        </a:p>
      </dgm:t>
    </dgm:pt>
    <dgm:pt modelId="{7C99498F-01E2-437A-9CDB-6CED9D898B45}" type="parTrans" cxnId="{07ED9BCA-2063-44E1-849F-E6C844AF10AB}">
      <dgm:prSet/>
      <dgm:spPr/>
      <dgm:t>
        <a:bodyPr/>
        <a:lstStyle/>
        <a:p>
          <a:endParaRPr lang="en-US"/>
        </a:p>
      </dgm:t>
    </dgm:pt>
    <dgm:pt modelId="{A5449CC2-678E-4B4C-8BC0-007003E28E88}" type="sibTrans" cxnId="{07ED9BCA-2063-44E1-849F-E6C844AF10AB}">
      <dgm:prSet/>
      <dgm:spPr/>
      <dgm:t>
        <a:bodyPr/>
        <a:lstStyle/>
        <a:p>
          <a:endParaRPr lang="en-US"/>
        </a:p>
      </dgm:t>
    </dgm:pt>
    <dgm:pt modelId="{02A864AE-4E41-4A53-B0E8-1233B99B21CE}">
      <dgm:prSet phldrT="[Text]" custT="1"/>
      <dgm:spPr/>
      <dgm:t>
        <a:bodyPr anchor="ctr"/>
        <a:lstStyle/>
        <a:p>
          <a:r>
            <a:rPr lang="en-US" sz="3600" dirty="0"/>
            <a:t>Documenting the plan</a:t>
          </a:r>
        </a:p>
      </dgm:t>
    </dgm:pt>
    <dgm:pt modelId="{037D9771-F2DF-440F-9D15-DF5A99352B20}" type="parTrans" cxnId="{BA59822F-5A3D-453C-9846-B913E51B3C10}">
      <dgm:prSet/>
      <dgm:spPr/>
      <dgm:t>
        <a:bodyPr/>
        <a:lstStyle/>
        <a:p>
          <a:endParaRPr lang="en-US"/>
        </a:p>
      </dgm:t>
    </dgm:pt>
    <dgm:pt modelId="{0F03224A-F238-4914-8351-EBD4B640FF1D}" type="sibTrans" cxnId="{BA59822F-5A3D-453C-9846-B913E51B3C10}">
      <dgm:prSet/>
      <dgm:spPr/>
      <dgm:t>
        <a:bodyPr/>
        <a:lstStyle/>
        <a:p>
          <a:endParaRPr lang="en-US"/>
        </a:p>
      </dgm:t>
    </dgm:pt>
    <dgm:pt modelId="{F497F05C-652C-4AD0-B8A8-195B8A97FCF7}" type="pres">
      <dgm:prSet presAssocID="{69F32D51-AC3E-43AE-A6AC-3BB5DD522EB5}" presName="Name0" presStyleCnt="0">
        <dgm:presLayoutVars>
          <dgm:dir/>
          <dgm:animLvl val="lvl"/>
          <dgm:resizeHandles/>
        </dgm:presLayoutVars>
      </dgm:prSet>
      <dgm:spPr/>
      <dgm:t>
        <a:bodyPr/>
        <a:lstStyle/>
        <a:p>
          <a:endParaRPr lang="en-US"/>
        </a:p>
      </dgm:t>
    </dgm:pt>
    <dgm:pt modelId="{70EBE8C2-D4CF-44C8-ACC4-D62E90D41B2D}" type="pres">
      <dgm:prSet presAssocID="{1AEA4A1B-5A19-404A-B68A-B50FF8638DC4}" presName="linNode" presStyleCnt="0"/>
      <dgm:spPr/>
    </dgm:pt>
    <dgm:pt modelId="{9556F60D-9796-4AE6-925B-990FB6CDE9AC}" type="pres">
      <dgm:prSet presAssocID="{1AEA4A1B-5A19-404A-B68A-B50FF8638DC4}" presName="parentShp" presStyleLbl="node1" presStyleIdx="0" presStyleCnt="1">
        <dgm:presLayoutVars>
          <dgm:bulletEnabled val="1"/>
        </dgm:presLayoutVars>
      </dgm:prSet>
      <dgm:spPr/>
      <dgm:t>
        <a:bodyPr/>
        <a:lstStyle/>
        <a:p>
          <a:endParaRPr lang="en-US"/>
        </a:p>
      </dgm:t>
    </dgm:pt>
    <dgm:pt modelId="{AB704E37-AA18-43E7-8693-CFA8E4482508}" type="pres">
      <dgm:prSet presAssocID="{1AEA4A1B-5A19-404A-B68A-B50FF8638DC4}" presName="childShp" presStyleLbl="bgAccFollowNode1" presStyleIdx="0" presStyleCnt="1">
        <dgm:presLayoutVars>
          <dgm:bulletEnabled val="1"/>
        </dgm:presLayoutVars>
      </dgm:prSet>
      <dgm:spPr/>
      <dgm:t>
        <a:bodyPr/>
        <a:lstStyle/>
        <a:p>
          <a:endParaRPr lang="en-US"/>
        </a:p>
      </dgm:t>
    </dgm:pt>
  </dgm:ptLst>
  <dgm:cxnLst>
    <dgm:cxn modelId="{7101D6EF-33D1-458F-906B-3DCC1A311E89}" srcId="{69F32D51-AC3E-43AE-A6AC-3BB5DD522EB5}" destId="{1AEA4A1B-5A19-404A-B68A-B50FF8638DC4}" srcOrd="0" destOrd="0" parTransId="{9EA725A4-0818-4DC3-8903-F98A3F8822BE}" sibTransId="{17BFF7DA-457B-49D3-9BD9-89DE9293540C}"/>
    <dgm:cxn modelId="{BA59822F-5A3D-453C-9846-B913E51B3C10}" srcId="{1AEA4A1B-5A19-404A-B68A-B50FF8638DC4}" destId="{02A864AE-4E41-4A53-B0E8-1233B99B21CE}" srcOrd="2" destOrd="0" parTransId="{037D9771-F2DF-440F-9D15-DF5A99352B20}" sibTransId="{0F03224A-F238-4914-8351-EBD4B640FF1D}"/>
    <dgm:cxn modelId="{2C7658F3-72C3-48C6-9F16-95649B9970FF}" type="presOf" srcId="{02A864AE-4E41-4A53-B0E8-1233B99B21CE}" destId="{AB704E37-AA18-43E7-8693-CFA8E4482508}" srcOrd="0" destOrd="2" presId="urn:microsoft.com/office/officeart/2005/8/layout/vList6"/>
    <dgm:cxn modelId="{DB621D51-5D9A-45A8-8702-3776C2E0CE4A}" type="presOf" srcId="{2B4AC299-82FF-4127-9F1B-F7EA40BE64B0}" destId="{AB704E37-AA18-43E7-8693-CFA8E4482508}" srcOrd="0" destOrd="1" presId="urn:microsoft.com/office/officeart/2005/8/layout/vList6"/>
    <dgm:cxn modelId="{5532622C-2900-4C17-ADA1-BF884306F6E2}" type="presOf" srcId="{69F32D51-AC3E-43AE-A6AC-3BB5DD522EB5}" destId="{F497F05C-652C-4AD0-B8A8-195B8A97FCF7}" srcOrd="0" destOrd="0" presId="urn:microsoft.com/office/officeart/2005/8/layout/vList6"/>
    <dgm:cxn modelId="{07ED9BCA-2063-44E1-849F-E6C844AF10AB}" srcId="{1AEA4A1B-5A19-404A-B68A-B50FF8638DC4}" destId="{2B4AC299-82FF-4127-9F1B-F7EA40BE64B0}" srcOrd="1" destOrd="0" parTransId="{7C99498F-01E2-437A-9CDB-6CED9D898B45}" sibTransId="{A5449CC2-678E-4B4C-8BC0-007003E28E88}"/>
    <dgm:cxn modelId="{0CFB46E6-3EF0-4504-9C1C-7EEE81C7D1A4}" type="presOf" srcId="{1AEA4A1B-5A19-404A-B68A-B50FF8638DC4}" destId="{9556F60D-9796-4AE6-925B-990FB6CDE9AC}" srcOrd="0" destOrd="0" presId="urn:microsoft.com/office/officeart/2005/8/layout/vList6"/>
    <dgm:cxn modelId="{8548104A-CE42-493C-B0E7-A4EEB80304B5}" srcId="{1AEA4A1B-5A19-404A-B68A-B50FF8638DC4}" destId="{78EAED87-7E2B-4137-A077-109CEAD765F8}" srcOrd="0" destOrd="0" parTransId="{3C0B6F3C-6B72-481D-B538-C086A2A52E48}" sibTransId="{FD159011-F4F3-48A7-BC4F-C1EE08CED793}"/>
    <dgm:cxn modelId="{AB03BE78-32DD-4825-BB47-CDEE9B6789E2}" type="presOf" srcId="{78EAED87-7E2B-4137-A077-109CEAD765F8}" destId="{AB704E37-AA18-43E7-8693-CFA8E4482508}" srcOrd="0" destOrd="0" presId="urn:microsoft.com/office/officeart/2005/8/layout/vList6"/>
    <dgm:cxn modelId="{6ECDC6F7-602C-46CE-A1A0-4EE2A4A5251B}" type="presParOf" srcId="{F497F05C-652C-4AD0-B8A8-195B8A97FCF7}" destId="{70EBE8C2-D4CF-44C8-ACC4-D62E90D41B2D}" srcOrd="0" destOrd="0" presId="urn:microsoft.com/office/officeart/2005/8/layout/vList6"/>
    <dgm:cxn modelId="{DB3FC459-4524-45FF-A3EC-761FB4CD7BD1}" type="presParOf" srcId="{70EBE8C2-D4CF-44C8-ACC4-D62E90D41B2D}" destId="{9556F60D-9796-4AE6-925B-990FB6CDE9AC}" srcOrd="0" destOrd="0" presId="urn:microsoft.com/office/officeart/2005/8/layout/vList6"/>
    <dgm:cxn modelId="{E980E84B-98B3-4352-B347-F508BDBDE641}" type="presParOf" srcId="{70EBE8C2-D4CF-44C8-ACC4-D62E90D41B2D}" destId="{AB704E37-AA18-43E7-8693-CFA8E4482508}"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E366AD50-EF54-416F-91CA-E59EB36A1160}" type="doc">
      <dgm:prSet loTypeId="urn:microsoft.com/office/officeart/2005/8/layout/arrow2" loCatId="process" qsTypeId="urn:microsoft.com/office/officeart/2005/8/quickstyle/simple1" qsCatId="simple" csTypeId="urn:microsoft.com/office/officeart/2005/8/colors/accent1_2" csCatId="accent1" phldr="1"/>
      <dgm:spPr/>
    </dgm:pt>
    <dgm:pt modelId="{87FB7ED3-648A-410A-B648-E8912AB31AD8}">
      <dgm:prSet phldrT="[Text]"/>
      <dgm:spPr/>
      <dgm:t>
        <a:bodyPr/>
        <a:lstStyle/>
        <a:p>
          <a:pPr>
            <a:buFont typeface="+mj-lt"/>
            <a:buAutoNum type="arabicPeriod"/>
          </a:pPr>
          <a:r>
            <a:rPr lang="en-US"/>
            <a:t>Getting started</a:t>
          </a:r>
          <a:endParaRPr lang="en-US" dirty="0"/>
        </a:p>
      </dgm:t>
    </dgm:pt>
    <dgm:pt modelId="{F5219923-B194-445E-B18F-204A96D65E7D}" type="parTrans" cxnId="{7562C1AB-D4B8-46BC-A5CB-85473DA38A48}">
      <dgm:prSet/>
      <dgm:spPr/>
      <dgm:t>
        <a:bodyPr/>
        <a:lstStyle/>
        <a:p>
          <a:endParaRPr lang="en-US"/>
        </a:p>
      </dgm:t>
    </dgm:pt>
    <dgm:pt modelId="{91B5DC91-AD8F-46AF-A7BE-51F3A23F2701}" type="sibTrans" cxnId="{7562C1AB-D4B8-46BC-A5CB-85473DA38A48}">
      <dgm:prSet/>
      <dgm:spPr/>
      <dgm:t>
        <a:bodyPr/>
        <a:lstStyle/>
        <a:p>
          <a:endParaRPr lang="en-US"/>
        </a:p>
      </dgm:t>
    </dgm:pt>
    <dgm:pt modelId="{5402E0FC-1F8C-4DA3-BE65-EAD85BFE9602}">
      <dgm:prSet/>
      <dgm:spPr/>
      <dgm:t>
        <a:bodyPr/>
        <a:lstStyle/>
        <a:p>
          <a:r>
            <a:rPr lang="en-US"/>
            <a:t>Assessment </a:t>
          </a:r>
          <a:endParaRPr lang="en-US" dirty="0"/>
        </a:p>
      </dgm:t>
    </dgm:pt>
    <dgm:pt modelId="{5AFE8AB6-C665-4569-AAEB-38314256D96B}" type="parTrans" cxnId="{E83DFB1C-1008-4DDF-BEA9-2CC2D206770F}">
      <dgm:prSet/>
      <dgm:spPr/>
      <dgm:t>
        <a:bodyPr/>
        <a:lstStyle/>
        <a:p>
          <a:endParaRPr lang="en-US"/>
        </a:p>
      </dgm:t>
    </dgm:pt>
    <dgm:pt modelId="{36E8D9F6-E3DB-472B-94FE-64E59B7A7762}" type="sibTrans" cxnId="{E83DFB1C-1008-4DDF-BEA9-2CC2D206770F}">
      <dgm:prSet/>
      <dgm:spPr/>
      <dgm:t>
        <a:bodyPr/>
        <a:lstStyle/>
        <a:p>
          <a:endParaRPr lang="en-US"/>
        </a:p>
      </dgm:t>
    </dgm:pt>
    <dgm:pt modelId="{30FEC707-D516-4B32-B82F-768AD8043CCD}">
      <dgm:prSet/>
      <dgm:spPr/>
      <dgm:t>
        <a:bodyPr/>
        <a:lstStyle/>
        <a:p>
          <a:r>
            <a:rPr lang="en-US" dirty="0"/>
            <a:t>Education</a:t>
          </a:r>
        </a:p>
      </dgm:t>
    </dgm:pt>
    <dgm:pt modelId="{25F0217F-2830-4276-9117-FE5C3FB334AC}" type="parTrans" cxnId="{D3859607-34D1-412A-BCBA-5CCFB78A028A}">
      <dgm:prSet/>
      <dgm:spPr/>
      <dgm:t>
        <a:bodyPr/>
        <a:lstStyle/>
        <a:p>
          <a:endParaRPr lang="en-US"/>
        </a:p>
      </dgm:t>
    </dgm:pt>
    <dgm:pt modelId="{867087CE-BAEB-4F01-889B-A96672E398C0}" type="sibTrans" cxnId="{D3859607-34D1-412A-BCBA-5CCFB78A028A}">
      <dgm:prSet/>
      <dgm:spPr/>
      <dgm:t>
        <a:bodyPr/>
        <a:lstStyle/>
        <a:p>
          <a:endParaRPr lang="en-US"/>
        </a:p>
      </dgm:t>
    </dgm:pt>
    <dgm:pt modelId="{BC5D0361-0091-4C4B-A3E8-0DEAC74B594E}">
      <dgm:prSet/>
      <dgm:spPr/>
      <dgm:t>
        <a:bodyPr/>
        <a:lstStyle/>
        <a:p>
          <a:r>
            <a:rPr lang="en-US" dirty="0"/>
            <a:t>Summary</a:t>
          </a:r>
        </a:p>
      </dgm:t>
    </dgm:pt>
    <dgm:pt modelId="{CE446EF9-2C09-4A21-81DB-039500082423}" type="parTrans" cxnId="{236AE2AD-05C3-4B64-889D-1440ADA6BA24}">
      <dgm:prSet/>
      <dgm:spPr/>
      <dgm:t>
        <a:bodyPr/>
        <a:lstStyle/>
        <a:p>
          <a:endParaRPr lang="en-US"/>
        </a:p>
      </dgm:t>
    </dgm:pt>
    <dgm:pt modelId="{1CB7BF81-FEE9-4265-80B2-6F9F518BB9A7}" type="sibTrans" cxnId="{236AE2AD-05C3-4B64-889D-1440ADA6BA24}">
      <dgm:prSet/>
      <dgm:spPr/>
      <dgm:t>
        <a:bodyPr/>
        <a:lstStyle/>
        <a:p>
          <a:endParaRPr lang="en-US"/>
        </a:p>
      </dgm:t>
    </dgm:pt>
    <dgm:pt modelId="{4834B158-6A52-40B8-BD6C-37D74DD625D0}">
      <dgm:prSet/>
      <dgm:spPr/>
      <dgm:t>
        <a:bodyPr/>
        <a:lstStyle/>
        <a:p>
          <a:r>
            <a:rPr lang="en-US" dirty="0"/>
            <a:t>Health Outcome</a:t>
          </a:r>
        </a:p>
      </dgm:t>
    </dgm:pt>
    <dgm:pt modelId="{D3F398D7-B9BF-4A75-93A8-D86B0C33BF7E}" type="parTrans" cxnId="{1BC03F4A-F3F8-4628-B2BA-AD45E1352F38}">
      <dgm:prSet/>
      <dgm:spPr/>
      <dgm:t>
        <a:bodyPr/>
        <a:lstStyle/>
        <a:p>
          <a:endParaRPr lang="en-US"/>
        </a:p>
      </dgm:t>
    </dgm:pt>
    <dgm:pt modelId="{AE39E312-9E96-4904-874F-F26B2AE3CBB1}" type="sibTrans" cxnId="{1BC03F4A-F3F8-4628-B2BA-AD45E1352F38}">
      <dgm:prSet/>
      <dgm:spPr/>
      <dgm:t>
        <a:bodyPr/>
        <a:lstStyle/>
        <a:p>
          <a:endParaRPr lang="en-US"/>
        </a:p>
      </dgm:t>
    </dgm:pt>
    <dgm:pt modelId="{DBA8CF83-FED8-4C67-97E1-3CD00F51A3CF}" type="pres">
      <dgm:prSet presAssocID="{E366AD50-EF54-416F-91CA-E59EB36A1160}" presName="arrowDiagram" presStyleCnt="0">
        <dgm:presLayoutVars>
          <dgm:chMax val="5"/>
          <dgm:dir/>
          <dgm:resizeHandles val="exact"/>
        </dgm:presLayoutVars>
      </dgm:prSet>
      <dgm:spPr/>
    </dgm:pt>
    <dgm:pt modelId="{44E25468-9AE9-4673-A22E-16865FA8856A}" type="pres">
      <dgm:prSet presAssocID="{E366AD50-EF54-416F-91CA-E59EB36A1160}" presName="arrow" presStyleLbl="bgShp" presStyleIdx="0" presStyleCnt="1" custLinFactNeighborX="48562" custLinFactNeighborY="9643"/>
      <dgm:spPr/>
    </dgm:pt>
    <dgm:pt modelId="{245AEB72-8E83-42BE-ACB2-1C024AC5CEE8}" type="pres">
      <dgm:prSet presAssocID="{E366AD50-EF54-416F-91CA-E59EB36A1160}" presName="arrowDiagram5" presStyleCnt="0"/>
      <dgm:spPr/>
    </dgm:pt>
    <dgm:pt modelId="{FCC32F87-D258-4F44-A445-51773FB8A0F0}" type="pres">
      <dgm:prSet presAssocID="{87FB7ED3-648A-410A-B648-E8912AB31AD8}" presName="bullet5a" presStyleLbl="node1" presStyleIdx="0" presStyleCnt="5"/>
      <dgm:spPr/>
    </dgm:pt>
    <dgm:pt modelId="{342AC6B6-CFE2-4A25-A82B-B5F761057BA1}" type="pres">
      <dgm:prSet presAssocID="{87FB7ED3-648A-410A-B648-E8912AB31AD8}" presName="textBox5a" presStyleLbl="revTx" presStyleIdx="0" presStyleCnt="5">
        <dgm:presLayoutVars>
          <dgm:bulletEnabled val="1"/>
        </dgm:presLayoutVars>
      </dgm:prSet>
      <dgm:spPr/>
      <dgm:t>
        <a:bodyPr/>
        <a:lstStyle/>
        <a:p>
          <a:endParaRPr lang="en-US"/>
        </a:p>
      </dgm:t>
    </dgm:pt>
    <dgm:pt modelId="{E5B0FF57-28DB-4904-AF9E-57C1B9093520}" type="pres">
      <dgm:prSet presAssocID="{5402E0FC-1F8C-4DA3-BE65-EAD85BFE9602}" presName="bullet5b" presStyleLbl="node1" presStyleIdx="1" presStyleCnt="5"/>
      <dgm:spPr/>
    </dgm:pt>
    <dgm:pt modelId="{6695C2B6-9F09-44E8-AD89-65BBF335322C}" type="pres">
      <dgm:prSet presAssocID="{5402E0FC-1F8C-4DA3-BE65-EAD85BFE9602}" presName="textBox5b" presStyleLbl="revTx" presStyleIdx="1" presStyleCnt="5">
        <dgm:presLayoutVars>
          <dgm:bulletEnabled val="1"/>
        </dgm:presLayoutVars>
      </dgm:prSet>
      <dgm:spPr/>
      <dgm:t>
        <a:bodyPr/>
        <a:lstStyle/>
        <a:p>
          <a:endParaRPr lang="en-US"/>
        </a:p>
      </dgm:t>
    </dgm:pt>
    <dgm:pt modelId="{F7ABFF75-8D32-4C2B-A328-A449D1A166D6}" type="pres">
      <dgm:prSet presAssocID="{30FEC707-D516-4B32-B82F-768AD8043CCD}" presName="bullet5c" presStyleLbl="node1" presStyleIdx="2" presStyleCnt="5"/>
      <dgm:spPr/>
    </dgm:pt>
    <dgm:pt modelId="{982B990C-1EBA-426E-8330-222F37545C5B}" type="pres">
      <dgm:prSet presAssocID="{30FEC707-D516-4B32-B82F-768AD8043CCD}" presName="textBox5c" presStyleLbl="revTx" presStyleIdx="2" presStyleCnt="5">
        <dgm:presLayoutVars>
          <dgm:bulletEnabled val="1"/>
        </dgm:presLayoutVars>
      </dgm:prSet>
      <dgm:spPr/>
      <dgm:t>
        <a:bodyPr/>
        <a:lstStyle/>
        <a:p>
          <a:endParaRPr lang="en-US"/>
        </a:p>
      </dgm:t>
    </dgm:pt>
    <dgm:pt modelId="{0A1E7340-5A20-4D72-B9D7-B1F2B282875C}" type="pres">
      <dgm:prSet presAssocID="{BC5D0361-0091-4C4B-A3E8-0DEAC74B594E}" presName="bullet5d" presStyleLbl="node1" presStyleIdx="3" presStyleCnt="5"/>
      <dgm:spPr/>
    </dgm:pt>
    <dgm:pt modelId="{638E51A2-9B0B-43AC-AFE3-526080EA3138}" type="pres">
      <dgm:prSet presAssocID="{BC5D0361-0091-4C4B-A3E8-0DEAC74B594E}" presName="textBox5d" presStyleLbl="revTx" presStyleIdx="3" presStyleCnt="5">
        <dgm:presLayoutVars>
          <dgm:bulletEnabled val="1"/>
        </dgm:presLayoutVars>
      </dgm:prSet>
      <dgm:spPr/>
      <dgm:t>
        <a:bodyPr/>
        <a:lstStyle/>
        <a:p>
          <a:endParaRPr lang="en-US"/>
        </a:p>
      </dgm:t>
    </dgm:pt>
    <dgm:pt modelId="{B39B6F5D-65A2-46FB-803C-76BA2249AA9D}" type="pres">
      <dgm:prSet presAssocID="{4834B158-6A52-40B8-BD6C-37D74DD625D0}" presName="bullet5e" presStyleLbl="node1" presStyleIdx="4" presStyleCnt="5"/>
      <dgm:spPr/>
    </dgm:pt>
    <dgm:pt modelId="{562E7EB5-0EC9-4407-ADB0-46B2B690D0C3}" type="pres">
      <dgm:prSet presAssocID="{4834B158-6A52-40B8-BD6C-37D74DD625D0}" presName="textBox5e" presStyleLbl="revTx" presStyleIdx="4" presStyleCnt="5">
        <dgm:presLayoutVars>
          <dgm:bulletEnabled val="1"/>
        </dgm:presLayoutVars>
      </dgm:prSet>
      <dgm:spPr/>
      <dgm:t>
        <a:bodyPr/>
        <a:lstStyle/>
        <a:p>
          <a:endParaRPr lang="en-US"/>
        </a:p>
      </dgm:t>
    </dgm:pt>
  </dgm:ptLst>
  <dgm:cxnLst>
    <dgm:cxn modelId="{1C14B957-59A3-4E59-A761-90BC22793A9E}" type="presOf" srcId="{87FB7ED3-648A-410A-B648-E8912AB31AD8}" destId="{342AC6B6-CFE2-4A25-A82B-B5F761057BA1}" srcOrd="0" destOrd="0" presId="urn:microsoft.com/office/officeart/2005/8/layout/arrow2"/>
    <dgm:cxn modelId="{F7074116-8F6A-45B4-A932-37528AA6C6DD}" type="presOf" srcId="{4834B158-6A52-40B8-BD6C-37D74DD625D0}" destId="{562E7EB5-0EC9-4407-ADB0-46B2B690D0C3}" srcOrd="0" destOrd="0" presId="urn:microsoft.com/office/officeart/2005/8/layout/arrow2"/>
    <dgm:cxn modelId="{D3859607-34D1-412A-BCBA-5CCFB78A028A}" srcId="{E366AD50-EF54-416F-91CA-E59EB36A1160}" destId="{30FEC707-D516-4B32-B82F-768AD8043CCD}" srcOrd="2" destOrd="0" parTransId="{25F0217F-2830-4276-9117-FE5C3FB334AC}" sibTransId="{867087CE-BAEB-4F01-889B-A96672E398C0}"/>
    <dgm:cxn modelId="{7562C1AB-D4B8-46BC-A5CB-85473DA38A48}" srcId="{E366AD50-EF54-416F-91CA-E59EB36A1160}" destId="{87FB7ED3-648A-410A-B648-E8912AB31AD8}" srcOrd="0" destOrd="0" parTransId="{F5219923-B194-445E-B18F-204A96D65E7D}" sibTransId="{91B5DC91-AD8F-46AF-A7BE-51F3A23F2701}"/>
    <dgm:cxn modelId="{649D18F0-0B74-4065-9162-62E36DD0FCB8}" type="presOf" srcId="{5402E0FC-1F8C-4DA3-BE65-EAD85BFE9602}" destId="{6695C2B6-9F09-44E8-AD89-65BBF335322C}" srcOrd="0" destOrd="0" presId="urn:microsoft.com/office/officeart/2005/8/layout/arrow2"/>
    <dgm:cxn modelId="{E83DFB1C-1008-4DDF-BEA9-2CC2D206770F}" srcId="{E366AD50-EF54-416F-91CA-E59EB36A1160}" destId="{5402E0FC-1F8C-4DA3-BE65-EAD85BFE9602}" srcOrd="1" destOrd="0" parTransId="{5AFE8AB6-C665-4569-AAEB-38314256D96B}" sibTransId="{36E8D9F6-E3DB-472B-94FE-64E59B7A7762}"/>
    <dgm:cxn modelId="{EE7A87A0-A4CD-4103-A663-68C6CE71A805}" type="presOf" srcId="{30FEC707-D516-4B32-B82F-768AD8043CCD}" destId="{982B990C-1EBA-426E-8330-222F37545C5B}" srcOrd="0" destOrd="0" presId="urn:microsoft.com/office/officeart/2005/8/layout/arrow2"/>
    <dgm:cxn modelId="{1BC03F4A-F3F8-4628-B2BA-AD45E1352F38}" srcId="{E366AD50-EF54-416F-91CA-E59EB36A1160}" destId="{4834B158-6A52-40B8-BD6C-37D74DD625D0}" srcOrd="4" destOrd="0" parTransId="{D3F398D7-B9BF-4A75-93A8-D86B0C33BF7E}" sibTransId="{AE39E312-9E96-4904-874F-F26B2AE3CBB1}"/>
    <dgm:cxn modelId="{66EEF62C-5D7A-41EE-96FD-F2DCC7ECD1CF}" type="presOf" srcId="{BC5D0361-0091-4C4B-A3E8-0DEAC74B594E}" destId="{638E51A2-9B0B-43AC-AFE3-526080EA3138}" srcOrd="0" destOrd="0" presId="urn:microsoft.com/office/officeart/2005/8/layout/arrow2"/>
    <dgm:cxn modelId="{236AE2AD-05C3-4B64-889D-1440ADA6BA24}" srcId="{E366AD50-EF54-416F-91CA-E59EB36A1160}" destId="{BC5D0361-0091-4C4B-A3E8-0DEAC74B594E}" srcOrd="3" destOrd="0" parTransId="{CE446EF9-2C09-4A21-81DB-039500082423}" sibTransId="{1CB7BF81-FEE9-4265-80B2-6F9F518BB9A7}"/>
    <dgm:cxn modelId="{DE617720-C1C4-44EF-AF17-216E9499155D}" type="presOf" srcId="{E366AD50-EF54-416F-91CA-E59EB36A1160}" destId="{DBA8CF83-FED8-4C67-97E1-3CD00F51A3CF}" srcOrd="0" destOrd="0" presId="urn:microsoft.com/office/officeart/2005/8/layout/arrow2"/>
    <dgm:cxn modelId="{7E5B3A5E-54E7-4FCC-9A27-2D27C5BE57B2}" type="presParOf" srcId="{DBA8CF83-FED8-4C67-97E1-3CD00F51A3CF}" destId="{44E25468-9AE9-4673-A22E-16865FA8856A}" srcOrd="0" destOrd="0" presId="urn:microsoft.com/office/officeart/2005/8/layout/arrow2"/>
    <dgm:cxn modelId="{B3524105-C124-423D-91C9-2ABB85318C19}" type="presParOf" srcId="{DBA8CF83-FED8-4C67-97E1-3CD00F51A3CF}" destId="{245AEB72-8E83-42BE-ACB2-1C024AC5CEE8}" srcOrd="1" destOrd="0" presId="urn:microsoft.com/office/officeart/2005/8/layout/arrow2"/>
    <dgm:cxn modelId="{936B648B-7F3E-4D07-8447-7DFA2EA0447D}" type="presParOf" srcId="{245AEB72-8E83-42BE-ACB2-1C024AC5CEE8}" destId="{FCC32F87-D258-4F44-A445-51773FB8A0F0}" srcOrd="0" destOrd="0" presId="urn:microsoft.com/office/officeart/2005/8/layout/arrow2"/>
    <dgm:cxn modelId="{CD8E777A-30BB-4B43-BC2E-04C6C02739A2}" type="presParOf" srcId="{245AEB72-8E83-42BE-ACB2-1C024AC5CEE8}" destId="{342AC6B6-CFE2-4A25-A82B-B5F761057BA1}" srcOrd="1" destOrd="0" presId="urn:microsoft.com/office/officeart/2005/8/layout/arrow2"/>
    <dgm:cxn modelId="{CAC2E6F4-8D72-4AB2-B5A5-B49008587426}" type="presParOf" srcId="{245AEB72-8E83-42BE-ACB2-1C024AC5CEE8}" destId="{E5B0FF57-28DB-4904-AF9E-57C1B9093520}" srcOrd="2" destOrd="0" presId="urn:microsoft.com/office/officeart/2005/8/layout/arrow2"/>
    <dgm:cxn modelId="{EC68FE7F-D25D-40AD-9BDE-9B5D8E92CC80}" type="presParOf" srcId="{245AEB72-8E83-42BE-ACB2-1C024AC5CEE8}" destId="{6695C2B6-9F09-44E8-AD89-65BBF335322C}" srcOrd="3" destOrd="0" presId="urn:microsoft.com/office/officeart/2005/8/layout/arrow2"/>
    <dgm:cxn modelId="{D0D5808E-D2F7-4E70-9F2C-DB8100E59AD4}" type="presParOf" srcId="{245AEB72-8E83-42BE-ACB2-1C024AC5CEE8}" destId="{F7ABFF75-8D32-4C2B-A328-A449D1A166D6}" srcOrd="4" destOrd="0" presId="urn:microsoft.com/office/officeart/2005/8/layout/arrow2"/>
    <dgm:cxn modelId="{59B63DAF-318B-4FB8-B7CE-3C449159590F}" type="presParOf" srcId="{245AEB72-8E83-42BE-ACB2-1C024AC5CEE8}" destId="{982B990C-1EBA-426E-8330-222F37545C5B}" srcOrd="5" destOrd="0" presId="urn:microsoft.com/office/officeart/2005/8/layout/arrow2"/>
    <dgm:cxn modelId="{D3870B1A-4C51-4945-BA91-7AC70F7A7559}" type="presParOf" srcId="{245AEB72-8E83-42BE-ACB2-1C024AC5CEE8}" destId="{0A1E7340-5A20-4D72-B9D7-B1F2B282875C}" srcOrd="6" destOrd="0" presId="urn:microsoft.com/office/officeart/2005/8/layout/arrow2"/>
    <dgm:cxn modelId="{1D3B5461-52D0-4BFC-8721-2E515A5CCBDF}" type="presParOf" srcId="{245AEB72-8E83-42BE-ACB2-1C024AC5CEE8}" destId="{638E51A2-9B0B-43AC-AFE3-526080EA3138}" srcOrd="7" destOrd="0" presId="urn:microsoft.com/office/officeart/2005/8/layout/arrow2"/>
    <dgm:cxn modelId="{B96B31FA-7D66-4A57-8957-25F018B3139E}" type="presParOf" srcId="{245AEB72-8E83-42BE-ACB2-1C024AC5CEE8}" destId="{B39B6F5D-65A2-46FB-803C-76BA2249AA9D}" srcOrd="8" destOrd="0" presId="urn:microsoft.com/office/officeart/2005/8/layout/arrow2"/>
    <dgm:cxn modelId="{893642F2-01D5-4FE0-8FF6-C15D51C53E6E}" type="presParOf" srcId="{245AEB72-8E83-42BE-ACB2-1C024AC5CEE8}" destId="{562E7EB5-0EC9-4407-ADB0-46B2B690D0C3}" srcOrd="9"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9F32D51-AC3E-43AE-A6AC-3BB5DD522EB5}" type="doc">
      <dgm:prSet loTypeId="urn:microsoft.com/office/officeart/2005/8/layout/vProcess5" loCatId="process" qsTypeId="urn:microsoft.com/office/officeart/2005/8/quickstyle/simple3" qsCatId="simple" csTypeId="urn:microsoft.com/office/officeart/2005/8/colors/colorful1" csCatId="colorful" phldr="1"/>
      <dgm:spPr/>
      <dgm:t>
        <a:bodyPr/>
        <a:lstStyle/>
        <a:p>
          <a:endParaRPr lang="en-US"/>
        </a:p>
      </dgm:t>
    </dgm:pt>
    <dgm:pt modelId="{7694AA63-509C-4A42-8532-64AC2D503108}">
      <dgm:prSet phldrT="[Text]"/>
      <dgm:spPr/>
      <dgm:t>
        <a:bodyPr/>
        <a:lstStyle/>
        <a:p>
          <a:r>
            <a:rPr lang="en-US" dirty="0"/>
            <a:t>Engaging</a:t>
          </a:r>
        </a:p>
      </dgm:t>
    </dgm:pt>
    <dgm:pt modelId="{5FE6F54A-793F-4D23-AEE4-0B66EFEF7537}" type="parTrans" cxnId="{6B022E57-08DD-45E3-840B-6A1D9FA4CD05}">
      <dgm:prSet/>
      <dgm:spPr/>
      <dgm:t>
        <a:bodyPr/>
        <a:lstStyle/>
        <a:p>
          <a:endParaRPr lang="en-US"/>
        </a:p>
      </dgm:t>
    </dgm:pt>
    <dgm:pt modelId="{31D65F67-FF5D-4DBF-B8F3-42F4954C4217}" type="sibTrans" cxnId="{6B022E57-08DD-45E3-840B-6A1D9FA4CD05}">
      <dgm:prSet/>
      <dgm:spPr/>
      <dgm:t>
        <a:bodyPr/>
        <a:lstStyle/>
        <a:p>
          <a:endParaRPr lang="en-US"/>
        </a:p>
      </dgm:t>
    </dgm:pt>
    <dgm:pt modelId="{9686F1BF-536B-47D1-8382-7914918E4475}">
      <dgm:prSet phldrT="[Text]"/>
      <dgm:spPr/>
      <dgm:t>
        <a:bodyPr/>
        <a:lstStyle/>
        <a:p>
          <a:r>
            <a:rPr lang="en-US" dirty="0"/>
            <a:t>Focusing</a:t>
          </a:r>
        </a:p>
      </dgm:t>
    </dgm:pt>
    <dgm:pt modelId="{7974D907-A946-4B07-9B14-E984EF358131}" type="parTrans" cxnId="{278F5898-2FEC-487A-BC63-96F95738EB85}">
      <dgm:prSet/>
      <dgm:spPr/>
      <dgm:t>
        <a:bodyPr/>
        <a:lstStyle/>
        <a:p>
          <a:endParaRPr lang="en-US"/>
        </a:p>
      </dgm:t>
    </dgm:pt>
    <dgm:pt modelId="{DF9CE341-EF0D-47D3-9D51-24517F7DC7E6}" type="sibTrans" cxnId="{278F5898-2FEC-487A-BC63-96F95738EB85}">
      <dgm:prSet/>
      <dgm:spPr/>
      <dgm:t>
        <a:bodyPr/>
        <a:lstStyle/>
        <a:p>
          <a:endParaRPr lang="en-US"/>
        </a:p>
      </dgm:t>
    </dgm:pt>
    <dgm:pt modelId="{BD1D151A-9BF5-4298-9A81-3358E9026F5E}">
      <dgm:prSet phldrT="[Text]"/>
      <dgm:spPr/>
      <dgm:t>
        <a:bodyPr/>
        <a:lstStyle/>
        <a:p>
          <a:r>
            <a:rPr lang="en-US" dirty="0"/>
            <a:t>Evoking</a:t>
          </a:r>
        </a:p>
      </dgm:t>
    </dgm:pt>
    <dgm:pt modelId="{BD71555C-B0A7-48F0-BA96-B0A60F95B7DD}" type="parTrans" cxnId="{21E48DC5-14D8-497A-AEE1-2903EC44ABBE}">
      <dgm:prSet/>
      <dgm:spPr/>
      <dgm:t>
        <a:bodyPr/>
        <a:lstStyle/>
        <a:p>
          <a:endParaRPr lang="en-US"/>
        </a:p>
      </dgm:t>
    </dgm:pt>
    <dgm:pt modelId="{560C5953-7705-4BB4-B630-463F6520C5CC}" type="sibTrans" cxnId="{21E48DC5-14D8-497A-AEE1-2903EC44ABBE}">
      <dgm:prSet/>
      <dgm:spPr/>
      <dgm:t>
        <a:bodyPr/>
        <a:lstStyle/>
        <a:p>
          <a:endParaRPr lang="en-US"/>
        </a:p>
      </dgm:t>
    </dgm:pt>
    <dgm:pt modelId="{1AEA4A1B-5A19-404A-B68A-B50FF8638DC4}">
      <dgm:prSet phldrT="[Text]"/>
      <dgm:spPr/>
      <dgm:t>
        <a:bodyPr/>
        <a:lstStyle/>
        <a:p>
          <a:r>
            <a:rPr lang="en-US" dirty="0"/>
            <a:t>Planning</a:t>
          </a:r>
        </a:p>
      </dgm:t>
    </dgm:pt>
    <dgm:pt modelId="{9EA725A4-0818-4DC3-8903-F98A3F8822BE}" type="parTrans" cxnId="{7101D6EF-33D1-458F-906B-3DCC1A311E89}">
      <dgm:prSet/>
      <dgm:spPr/>
      <dgm:t>
        <a:bodyPr/>
        <a:lstStyle/>
        <a:p>
          <a:endParaRPr lang="en-US"/>
        </a:p>
      </dgm:t>
    </dgm:pt>
    <dgm:pt modelId="{17BFF7DA-457B-49D3-9BD9-89DE9293540C}" type="sibTrans" cxnId="{7101D6EF-33D1-458F-906B-3DCC1A311E89}">
      <dgm:prSet/>
      <dgm:spPr/>
      <dgm:t>
        <a:bodyPr/>
        <a:lstStyle/>
        <a:p>
          <a:endParaRPr lang="en-US"/>
        </a:p>
      </dgm:t>
    </dgm:pt>
    <dgm:pt modelId="{038B7739-992E-4DC8-AD78-77CFA23A9801}" type="pres">
      <dgm:prSet presAssocID="{69F32D51-AC3E-43AE-A6AC-3BB5DD522EB5}" presName="outerComposite" presStyleCnt="0">
        <dgm:presLayoutVars>
          <dgm:chMax val="5"/>
          <dgm:dir/>
          <dgm:resizeHandles val="exact"/>
        </dgm:presLayoutVars>
      </dgm:prSet>
      <dgm:spPr/>
      <dgm:t>
        <a:bodyPr/>
        <a:lstStyle/>
        <a:p>
          <a:endParaRPr lang="en-US"/>
        </a:p>
      </dgm:t>
    </dgm:pt>
    <dgm:pt modelId="{16B2BB67-D1DF-4368-9D09-509D21DBFE86}" type="pres">
      <dgm:prSet presAssocID="{69F32D51-AC3E-43AE-A6AC-3BB5DD522EB5}" presName="dummyMaxCanvas" presStyleCnt="0">
        <dgm:presLayoutVars/>
      </dgm:prSet>
      <dgm:spPr/>
    </dgm:pt>
    <dgm:pt modelId="{CFF666EA-8AB4-40EA-A337-D62691EB7786}" type="pres">
      <dgm:prSet presAssocID="{69F32D51-AC3E-43AE-A6AC-3BB5DD522EB5}" presName="FourNodes_1" presStyleLbl="node1" presStyleIdx="0" presStyleCnt="4">
        <dgm:presLayoutVars>
          <dgm:bulletEnabled val="1"/>
        </dgm:presLayoutVars>
      </dgm:prSet>
      <dgm:spPr/>
      <dgm:t>
        <a:bodyPr/>
        <a:lstStyle/>
        <a:p>
          <a:endParaRPr lang="en-US"/>
        </a:p>
      </dgm:t>
    </dgm:pt>
    <dgm:pt modelId="{817A534C-DE11-4202-9F5C-BCA257AB47FD}" type="pres">
      <dgm:prSet presAssocID="{69F32D51-AC3E-43AE-A6AC-3BB5DD522EB5}" presName="FourNodes_2" presStyleLbl="node1" presStyleIdx="1" presStyleCnt="4">
        <dgm:presLayoutVars>
          <dgm:bulletEnabled val="1"/>
        </dgm:presLayoutVars>
      </dgm:prSet>
      <dgm:spPr/>
      <dgm:t>
        <a:bodyPr/>
        <a:lstStyle/>
        <a:p>
          <a:endParaRPr lang="en-US"/>
        </a:p>
      </dgm:t>
    </dgm:pt>
    <dgm:pt modelId="{E361375D-AE89-4180-8405-9C7B6CA81566}" type="pres">
      <dgm:prSet presAssocID="{69F32D51-AC3E-43AE-A6AC-3BB5DD522EB5}" presName="FourNodes_3" presStyleLbl="node1" presStyleIdx="2" presStyleCnt="4">
        <dgm:presLayoutVars>
          <dgm:bulletEnabled val="1"/>
        </dgm:presLayoutVars>
      </dgm:prSet>
      <dgm:spPr/>
      <dgm:t>
        <a:bodyPr/>
        <a:lstStyle/>
        <a:p>
          <a:endParaRPr lang="en-US"/>
        </a:p>
      </dgm:t>
    </dgm:pt>
    <dgm:pt modelId="{5344084E-24A4-49B1-8E05-27A210B05D46}" type="pres">
      <dgm:prSet presAssocID="{69F32D51-AC3E-43AE-A6AC-3BB5DD522EB5}" presName="FourNodes_4" presStyleLbl="node1" presStyleIdx="3" presStyleCnt="4">
        <dgm:presLayoutVars>
          <dgm:bulletEnabled val="1"/>
        </dgm:presLayoutVars>
      </dgm:prSet>
      <dgm:spPr/>
      <dgm:t>
        <a:bodyPr/>
        <a:lstStyle/>
        <a:p>
          <a:endParaRPr lang="en-US"/>
        </a:p>
      </dgm:t>
    </dgm:pt>
    <dgm:pt modelId="{8265B700-273D-469E-B18E-71C6F7A8C794}" type="pres">
      <dgm:prSet presAssocID="{69F32D51-AC3E-43AE-A6AC-3BB5DD522EB5}" presName="FourConn_1-2" presStyleLbl="fgAccFollowNode1" presStyleIdx="0" presStyleCnt="3">
        <dgm:presLayoutVars>
          <dgm:bulletEnabled val="1"/>
        </dgm:presLayoutVars>
      </dgm:prSet>
      <dgm:spPr/>
      <dgm:t>
        <a:bodyPr/>
        <a:lstStyle/>
        <a:p>
          <a:endParaRPr lang="en-US"/>
        </a:p>
      </dgm:t>
    </dgm:pt>
    <dgm:pt modelId="{1803F651-8511-4506-B5BA-E67CE07CD4BD}" type="pres">
      <dgm:prSet presAssocID="{69F32D51-AC3E-43AE-A6AC-3BB5DD522EB5}" presName="FourConn_2-3" presStyleLbl="fgAccFollowNode1" presStyleIdx="1" presStyleCnt="3">
        <dgm:presLayoutVars>
          <dgm:bulletEnabled val="1"/>
        </dgm:presLayoutVars>
      </dgm:prSet>
      <dgm:spPr/>
      <dgm:t>
        <a:bodyPr/>
        <a:lstStyle/>
        <a:p>
          <a:endParaRPr lang="en-US"/>
        </a:p>
      </dgm:t>
    </dgm:pt>
    <dgm:pt modelId="{50DB5070-76D8-498B-8859-F5CBC30CD104}" type="pres">
      <dgm:prSet presAssocID="{69F32D51-AC3E-43AE-A6AC-3BB5DD522EB5}" presName="FourConn_3-4" presStyleLbl="fgAccFollowNode1" presStyleIdx="2" presStyleCnt="3">
        <dgm:presLayoutVars>
          <dgm:bulletEnabled val="1"/>
        </dgm:presLayoutVars>
      </dgm:prSet>
      <dgm:spPr/>
      <dgm:t>
        <a:bodyPr/>
        <a:lstStyle/>
        <a:p>
          <a:endParaRPr lang="en-US"/>
        </a:p>
      </dgm:t>
    </dgm:pt>
    <dgm:pt modelId="{37F8F932-1A39-4BF6-836F-F4D9223087EC}" type="pres">
      <dgm:prSet presAssocID="{69F32D51-AC3E-43AE-A6AC-3BB5DD522EB5}" presName="FourNodes_1_text" presStyleLbl="node1" presStyleIdx="3" presStyleCnt="4">
        <dgm:presLayoutVars>
          <dgm:bulletEnabled val="1"/>
        </dgm:presLayoutVars>
      </dgm:prSet>
      <dgm:spPr/>
      <dgm:t>
        <a:bodyPr/>
        <a:lstStyle/>
        <a:p>
          <a:endParaRPr lang="en-US"/>
        </a:p>
      </dgm:t>
    </dgm:pt>
    <dgm:pt modelId="{C902CDD4-FCB7-4B8F-9560-47DDA1DC4A2C}" type="pres">
      <dgm:prSet presAssocID="{69F32D51-AC3E-43AE-A6AC-3BB5DD522EB5}" presName="FourNodes_2_text" presStyleLbl="node1" presStyleIdx="3" presStyleCnt="4">
        <dgm:presLayoutVars>
          <dgm:bulletEnabled val="1"/>
        </dgm:presLayoutVars>
      </dgm:prSet>
      <dgm:spPr/>
      <dgm:t>
        <a:bodyPr/>
        <a:lstStyle/>
        <a:p>
          <a:endParaRPr lang="en-US"/>
        </a:p>
      </dgm:t>
    </dgm:pt>
    <dgm:pt modelId="{32442E4B-5617-4461-A5D4-F309632CB511}" type="pres">
      <dgm:prSet presAssocID="{69F32D51-AC3E-43AE-A6AC-3BB5DD522EB5}" presName="FourNodes_3_text" presStyleLbl="node1" presStyleIdx="3" presStyleCnt="4">
        <dgm:presLayoutVars>
          <dgm:bulletEnabled val="1"/>
        </dgm:presLayoutVars>
      </dgm:prSet>
      <dgm:spPr/>
      <dgm:t>
        <a:bodyPr/>
        <a:lstStyle/>
        <a:p>
          <a:endParaRPr lang="en-US"/>
        </a:p>
      </dgm:t>
    </dgm:pt>
    <dgm:pt modelId="{85F00AA9-353F-47B5-AC9D-A0F779243673}" type="pres">
      <dgm:prSet presAssocID="{69F32D51-AC3E-43AE-A6AC-3BB5DD522EB5}" presName="FourNodes_4_text" presStyleLbl="node1" presStyleIdx="3" presStyleCnt="4">
        <dgm:presLayoutVars>
          <dgm:bulletEnabled val="1"/>
        </dgm:presLayoutVars>
      </dgm:prSet>
      <dgm:spPr/>
      <dgm:t>
        <a:bodyPr/>
        <a:lstStyle/>
        <a:p>
          <a:endParaRPr lang="en-US"/>
        </a:p>
      </dgm:t>
    </dgm:pt>
  </dgm:ptLst>
  <dgm:cxnLst>
    <dgm:cxn modelId="{A46B24B7-A1B9-4642-B425-4580CC8641F6}" type="presOf" srcId="{9686F1BF-536B-47D1-8382-7914918E4475}" destId="{817A534C-DE11-4202-9F5C-BCA257AB47FD}" srcOrd="0" destOrd="0" presId="urn:microsoft.com/office/officeart/2005/8/layout/vProcess5"/>
    <dgm:cxn modelId="{21E48DC5-14D8-497A-AEE1-2903EC44ABBE}" srcId="{69F32D51-AC3E-43AE-A6AC-3BB5DD522EB5}" destId="{BD1D151A-9BF5-4298-9A81-3358E9026F5E}" srcOrd="2" destOrd="0" parTransId="{BD71555C-B0A7-48F0-BA96-B0A60F95B7DD}" sibTransId="{560C5953-7705-4BB4-B630-463F6520C5CC}"/>
    <dgm:cxn modelId="{6B022E57-08DD-45E3-840B-6A1D9FA4CD05}" srcId="{69F32D51-AC3E-43AE-A6AC-3BB5DD522EB5}" destId="{7694AA63-509C-4A42-8532-64AC2D503108}" srcOrd="0" destOrd="0" parTransId="{5FE6F54A-793F-4D23-AEE4-0B66EFEF7537}" sibTransId="{31D65F67-FF5D-4DBF-B8F3-42F4954C4217}"/>
    <dgm:cxn modelId="{BFD920D7-81ED-4982-92BA-A4DC1DB77C94}" type="presOf" srcId="{BD1D151A-9BF5-4298-9A81-3358E9026F5E}" destId="{E361375D-AE89-4180-8405-9C7B6CA81566}" srcOrd="0" destOrd="0" presId="urn:microsoft.com/office/officeart/2005/8/layout/vProcess5"/>
    <dgm:cxn modelId="{0C7F0753-A859-442C-9D78-F60962B975E3}" type="presOf" srcId="{9686F1BF-536B-47D1-8382-7914918E4475}" destId="{C902CDD4-FCB7-4B8F-9560-47DDA1DC4A2C}" srcOrd="1" destOrd="0" presId="urn:microsoft.com/office/officeart/2005/8/layout/vProcess5"/>
    <dgm:cxn modelId="{9962FF3E-A5DC-4319-B8F2-C2F843309F44}" type="presOf" srcId="{69F32D51-AC3E-43AE-A6AC-3BB5DD522EB5}" destId="{038B7739-992E-4DC8-AD78-77CFA23A9801}" srcOrd="0" destOrd="0" presId="urn:microsoft.com/office/officeart/2005/8/layout/vProcess5"/>
    <dgm:cxn modelId="{422ECBF5-5AEC-44C6-897A-988E34678C2B}" type="presOf" srcId="{1AEA4A1B-5A19-404A-B68A-B50FF8638DC4}" destId="{5344084E-24A4-49B1-8E05-27A210B05D46}" srcOrd="0" destOrd="0" presId="urn:microsoft.com/office/officeart/2005/8/layout/vProcess5"/>
    <dgm:cxn modelId="{812AFFBD-CE65-4558-9E2D-3B2B29022B09}" type="presOf" srcId="{31D65F67-FF5D-4DBF-B8F3-42F4954C4217}" destId="{8265B700-273D-469E-B18E-71C6F7A8C794}" srcOrd="0" destOrd="0" presId="urn:microsoft.com/office/officeart/2005/8/layout/vProcess5"/>
    <dgm:cxn modelId="{2AD81E6F-5855-47EF-80EA-03578D7C0891}" type="presOf" srcId="{DF9CE341-EF0D-47D3-9D51-24517F7DC7E6}" destId="{1803F651-8511-4506-B5BA-E67CE07CD4BD}" srcOrd="0" destOrd="0" presId="urn:microsoft.com/office/officeart/2005/8/layout/vProcess5"/>
    <dgm:cxn modelId="{278F5898-2FEC-487A-BC63-96F95738EB85}" srcId="{69F32D51-AC3E-43AE-A6AC-3BB5DD522EB5}" destId="{9686F1BF-536B-47D1-8382-7914918E4475}" srcOrd="1" destOrd="0" parTransId="{7974D907-A946-4B07-9B14-E984EF358131}" sibTransId="{DF9CE341-EF0D-47D3-9D51-24517F7DC7E6}"/>
    <dgm:cxn modelId="{329ABF11-7AB7-4EDB-B13B-08B5C4AF3AD7}" type="presOf" srcId="{1AEA4A1B-5A19-404A-B68A-B50FF8638DC4}" destId="{85F00AA9-353F-47B5-AC9D-A0F779243673}" srcOrd="1" destOrd="0" presId="urn:microsoft.com/office/officeart/2005/8/layout/vProcess5"/>
    <dgm:cxn modelId="{9B998D4D-98FD-49E5-88F5-C53D0BD70160}" type="presOf" srcId="{560C5953-7705-4BB4-B630-463F6520C5CC}" destId="{50DB5070-76D8-498B-8859-F5CBC30CD104}" srcOrd="0" destOrd="0" presId="urn:microsoft.com/office/officeart/2005/8/layout/vProcess5"/>
    <dgm:cxn modelId="{2290A25A-6DF0-4E74-9668-14EFD9E367FA}" type="presOf" srcId="{7694AA63-509C-4A42-8532-64AC2D503108}" destId="{37F8F932-1A39-4BF6-836F-F4D9223087EC}" srcOrd="1" destOrd="0" presId="urn:microsoft.com/office/officeart/2005/8/layout/vProcess5"/>
    <dgm:cxn modelId="{7101D6EF-33D1-458F-906B-3DCC1A311E89}" srcId="{69F32D51-AC3E-43AE-A6AC-3BB5DD522EB5}" destId="{1AEA4A1B-5A19-404A-B68A-B50FF8638DC4}" srcOrd="3" destOrd="0" parTransId="{9EA725A4-0818-4DC3-8903-F98A3F8822BE}" sibTransId="{17BFF7DA-457B-49D3-9BD9-89DE9293540C}"/>
    <dgm:cxn modelId="{7D867AB5-26C8-4C45-9B4F-900B8492803B}" type="presOf" srcId="{BD1D151A-9BF5-4298-9A81-3358E9026F5E}" destId="{32442E4B-5617-4461-A5D4-F309632CB511}" srcOrd="1" destOrd="0" presId="urn:microsoft.com/office/officeart/2005/8/layout/vProcess5"/>
    <dgm:cxn modelId="{9FB92450-6969-4358-9FF9-B9B3FA63D2BC}" type="presOf" srcId="{7694AA63-509C-4A42-8532-64AC2D503108}" destId="{CFF666EA-8AB4-40EA-A337-D62691EB7786}" srcOrd="0" destOrd="0" presId="urn:microsoft.com/office/officeart/2005/8/layout/vProcess5"/>
    <dgm:cxn modelId="{35E8BEBA-805F-410D-82DB-D27D34D04158}" type="presParOf" srcId="{038B7739-992E-4DC8-AD78-77CFA23A9801}" destId="{16B2BB67-D1DF-4368-9D09-509D21DBFE86}" srcOrd="0" destOrd="0" presId="urn:microsoft.com/office/officeart/2005/8/layout/vProcess5"/>
    <dgm:cxn modelId="{FB2AB1D5-9A66-4207-A0C8-6541A3655356}" type="presParOf" srcId="{038B7739-992E-4DC8-AD78-77CFA23A9801}" destId="{CFF666EA-8AB4-40EA-A337-D62691EB7786}" srcOrd="1" destOrd="0" presId="urn:microsoft.com/office/officeart/2005/8/layout/vProcess5"/>
    <dgm:cxn modelId="{10DFA62D-0DCA-4031-84D7-05D7D0C7F5FB}" type="presParOf" srcId="{038B7739-992E-4DC8-AD78-77CFA23A9801}" destId="{817A534C-DE11-4202-9F5C-BCA257AB47FD}" srcOrd="2" destOrd="0" presId="urn:microsoft.com/office/officeart/2005/8/layout/vProcess5"/>
    <dgm:cxn modelId="{EC4FDC2A-4251-4A13-B4B7-4A2D339BFAE7}" type="presParOf" srcId="{038B7739-992E-4DC8-AD78-77CFA23A9801}" destId="{E361375D-AE89-4180-8405-9C7B6CA81566}" srcOrd="3" destOrd="0" presId="urn:microsoft.com/office/officeart/2005/8/layout/vProcess5"/>
    <dgm:cxn modelId="{ED33156F-2F9D-4134-A71F-B0CA887A4166}" type="presParOf" srcId="{038B7739-992E-4DC8-AD78-77CFA23A9801}" destId="{5344084E-24A4-49B1-8E05-27A210B05D46}" srcOrd="4" destOrd="0" presId="urn:microsoft.com/office/officeart/2005/8/layout/vProcess5"/>
    <dgm:cxn modelId="{245A1159-5DA9-4956-BD3E-5C1A906919C7}" type="presParOf" srcId="{038B7739-992E-4DC8-AD78-77CFA23A9801}" destId="{8265B700-273D-469E-B18E-71C6F7A8C794}" srcOrd="5" destOrd="0" presId="urn:microsoft.com/office/officeart/2005/8/layout/vProcess5"/>
    <dgm:cxn modelId="{04D0252D-6617-4B2F-A39C-81352267BBAA}" type="presParOf" srcId="{038B7739-992E-4DC8-AD78-77CFA23A9801}" destId="{1803F651-8511-4506-B5BA-E67CE07CD4BD}" srcOrd="6" destOrd="0" presId="urn:microsoft.com/office/officeart/2005/8/layout/vProcess5"/>
    <dgm:cxn modelId="{99A38E9D-B744-44A5-A475-D80A9AF0C4ED}" type="presParOf" srcId="{038B7739-992E-4DC8-AD78-77CFA23A9801}" destId="{50DB5070-76D8-498B-8859-F5CBC30CD104}" srcOrd="7" destOrd="0" presId="urn:microsoft.com/office/officeart/2005/8/layout/vProcess5"/>
    <dgm:cxn modelId="{67CD7E8B-38BE-48BF-9970-69DF55C7434E}" type="presParOf" srcId="{038B7739-992E-4DC8-AD78-77CFA23A9801}" destId="{37F8F932-1A39-4BF6-836F-F4D9223087EC}" srcOrd="8" destOrd="0" presId="urn:microsoft.com/office/officeart/2005/8/layout/vProcess5"/>
    <dgm:cxn modelId="{0BE82D66-0CFC-471C-B5B9-E1E6954F9349}" type="presParOf" srcId="{038B7739-992E-4DC8-AD78-77CFA23A9801}" destId="{C902CDD4-FCB7-4B8F-9560-47DDA1DC4A2C}" srcOrd="9" destOrd="0" presId="urn:microsoft.com/office/officeart/2005/8/layout/vProcess5"/>
    <dgm:cxn modelId="{D489FB02-1C98-4A91-BD1F-D7C64119BFD4}" type="presParOf" srcId="{038B7739-992E-4DC8-AD78-77CFA23A9801}" destId="{32442E4B-5617-4461-A5D4-F309632CB511}" srcOrd="10" destOrd="0" presId="urn:microsoft.com/office/officeart/2005/8/layout/vProcess5"/>
    <dgm:cxn modelId="{A18F332F-86AE-47F2-A0F3-6A70E22ECBEF}" type="presParOf" srcId="{038B7739-992E-4DC8-AD78-77CFA23A9801}" destId="{85F00AA9-353F-47B5-AC9D-A0F779243673}"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9F32D51-AC3E-43AE-A6AC-3BB5DD522EB5}" type="doc">
      <dgm:prSet loTypeId="urn:microsoft.com/office/officeart/2005/8/layout/vList6" loCatId="process" qsTypeId="urn:microsoft.com/office/officeart/2005/8/quickstyle/simple3" qsCatId="simple" csTypeId="urn:microsoft.com/office/officeart/2005/8/colors/colorful1" csCatId="colorful" phldr="1"/>
      <dgm:spPr/>
      <dgm:t>
        <a:bodyPr/>
        <a:lstStyle/>
        <a:p>
          <a:endParaRPr lang="en-US"/>
        </a:p>
      </dgm:t>
    </dgm:pt>
    <dgm:pt modelId="{7694AA63-509C-4A42-8532-64AC2D503108}">
      <dgm:prSet phldrT="[Text]"/>
      <dgm:spPr/>
      <dgm:t>
        <a:bodyPr/>
        <a:lstStyle/>
        <a:p>
          <a:r>
            <a:rPr lang="en-US" dirty="0"/>
            <a:t>Engaging</a:t>
          </a:r>
        </a:p>
      </dgm:t>
    </dgm:pt>
    <dgm:pt modelId="{5FE6F54A-793F-4D23-AEE4-0B66EFEF7537}" type="parTrans" cxnId="{6B022E57-08DD-45E3-840B-6A1D9FA4CD05}">
      <dgm:prSet/>
      <dgm:spPr/>
      <dgm:t>
        <a:bodyPr/>
        <a:lstStyle/>
        <a:p>
          <a:endParaRPr lang="en-US"/>
        </a:p>
      </dgm:t>
    </dgm:pt>
    <dgm:pt modelId="{31D65F67-FF5D-4DBF-B8F3-42F4954C4217}" type="sibTrans" cxnId="{6B022E57-08DD-45E3-840B-6A1D9FA4CD05}">
      <dgm:prSet/>
      <dgm:spPr/>
      <dgm:t>
        <a:bodyPr/>
        <a:lstStyle/>
        <a:p>
          <a:endParaRPr lang="en-US"/>
        </a:p>
      </dgm:t>
    </dgm:pt>
    <dgm:pt modelId="{E2C0065B-2AF9-4E60-90D1-B555C442A48E}">
      <dgm:prSet phldrT="[Text]" custT="1"/>
      <dgm:spPr/>
      <dgm:t>
        <a:bodyPr anchor="ctr"/>
        <a:lstStyle/>
        <a:p>
          <a:r>
            <a:rPr lang="en-US" sz="3600" dirty="0"/>
            <a:t>Setting the stage</a:t>
          </a:r>
        </a:p>
      </dgm:t>
    </dgm:pt>
    <dgm:pt modelId="{7608DE50-A5E0-45CA-AFE4-30C39849D42B}" type="parTrans" cxnId="{4B214DA4-569F-493B-921C-D499DB96D936}">
      <dgm:prSet/>
      <dgm:spPr/>
      <dgm:t>
        <a:bodyPr/>
        <a:lstStyle/>
        <a:p>
          <a:endParaRPr lang="en-US"/>
        </a:p>
      </dgm:t>
    </dgm:pt>
    <dgm:pt modelId="{6BF6433D-7BBB-44B5-BEE3-AEA9152660CF}" type="sibTrans" cxnId="{4B214DA4-569F-493B-921C-D499DB96D936}">
      <dgm:prSet/>
      <dgm:spPr/>
      <dgm:t>
        <a:bodyPr/>
        <a:lstStyle/>
        <a:p>
          <a:endParaRPr lang="en-US"/>
        </a:p>
      </dgm:t>
    </dgm:pt>
    <dgm:pt modelId="{2EAEEFE4-63B9-4C15-AB3F-3316EA093EED}">
      <dgm:prSet phldrT="[Text]" custT="1"/>
      <dgm:spPr/>
      <dgm:t>
        <a:bodyPr anchor="ctr"/>
        <a:lstStyle/>
        <a:p>
          <a:r>
            <a:rPr lang="en-US" sz="3600" dirty="0"/>
            <a:t>The spirit of PC Counseling</a:t>
          </a:r>
        </a:p>
      </dgm:t>
    </dgm:pt>
    <dgm:pt modelId="{1B9D54C8-3859-41FE-9CDB-039EF71AD774}" type="parTrans" cxnId="{3C40179C-2C1E-4B25-AC39-574AC11D594E}">
      <dgm:prSet/>
      <dgm:spPr/>
      <dgm:t>
        <a:bodyPr/>
        <a:lstStyle/>
        <a:p>
          <a:endParaRPr lang="en-US"/>
        </a:p>
      </dgm:t>
    </dgm:pt>
    <dgm:pt modelId="{DB74132A-9760-4505-AB06-827413495CB6}" type="sibTrans" cxnId="{3C40179C-2C1E-4B25-AC39-574AC11D594E}">
      <dgm:prSet/>
      <dgm:spPr/>
      <dgm:t>
        <a:bodyPr/>
        <a:lstStyle/>
        <a:p>
          <a:endParaRPr lang="en-US"/>
        </a:p>
      </dgm:t>
    </dgm:pt>
    <dgm:pt modelId="{3528D9B6-7E20-46E3-81B7-0B929D789F7D}">
      <dgm:prSet phldrT="[Text]" custT="1"/>
      <dgm:spPr/>
      <dgm:t>
        <a:bodyPr anchor="ctr"/>
        <a:lstStyle/>
        <a:p>
          <a:r>
            <a:rPr lang="en-US" sz="3600" dirty="0"/>
            <a:t>Introductions</a:t>
          </a:r>
        </a:p>
      </dgm:t>
    </dgm:pt>
    <dgm:pt modelId="{12D33312-2DF7-4142-A369-032CC96B796C}" type="parTrans" cxnId="{EE3102DB-E082-437A-89C9-07D1AC83E6BD}">
      <dgm:prSet/>
      <dgm:spPr/>
      <dgm:t>
        <a:bodyPr/>
        <a:lstStyle/>
        <a:p>
          <a:endParaRPr lang="en-US"/>
        </a:p>
      </dgm:t>
    </dgm:pt>
    <dgm:pt modelId="{7B91BC9C-D66E-4152-8FB0-2AB5A8644FAF}" type="sibTrans" cxnId="{EE3102DB-E082-437A-89C9-07D1AC83E6BD}">
      <dgm:prSet/>
      <dgm:spPr/>
      <dgm:t>
        <a:bodyPr/>
        <a:lstStyle/>
        <a:p>
          <a:endParaRPr lang="en-US"/>
        </a:p>
      </dgm:t>
    </dgm:pt>
    <dgm:pt modelId="{084C9607-E692-4FC4-841C-641B353736E5}" type="pres">
      <dgm:prSet presAssocID="{69F32D51-AC3E-43AE-A6AC-3BB5DD522EB5}" presName="Name0" presStyleCnt="0">
        <dgm:presLayoutVars>
          <dgm:dir/>
          <dgm:animLvl val="lvl"/>
          <dgm:resizeHandles/>
        </dgm:presLayoutVars>
      </dgm:prSet>
      <dgm:spPr/>
      <dgm:t>
        <a:bodyPr/>
        <a:lstStyle/>
        <a:p>
          <a:endParaRPr lang="en-US"/>
        </a:p>
      </dgm:t>
    </dgm:pt>
    <dgm:pt modelId="{8BD8F287-B595-4421-A5DC-A759116095C1}" type="pres">
      <dgm:prSet presAssocID="{7694AA63-509C-4A42-8532-64AC2D503108}" presName="linNode" presStyleCnt="0"/>
      <dgm:spPr/>
    </dgm:pt>
    <dgm:pt modelId="{74502845-F97B-45A4-82A5-49EF1D3C30C1}" type="pres">
      <dgm:prSet presAssocID="{7694AA63-509C-4A42-8532-64AC2D503108}" presName="parentShp" presStyleLbl="node1" presStyleIdx="0" presStyleCnt="1">
        <dgm:presLayoutVars>
          <dgm:bulletEnabled val="1"/>
        </dgm:presLayoutVars>
      </dgm:prSet>
      <dgm:spPr/>
      <dgm:t>
        <a:bodyPr/>
        <a:lstStyle/>
        <a:p>
          <a:endParaRPr lang="en-US"/>
        </a:p>
      </dgm:t>
    </dgm:pt>
    <dgm:pt modelId="{E06DBBFA-35BF-41AB-AE0C-DCA0DDA38080}" type="pres">
      <dgm:prSet presAssocID="{7694AA63-509C-4A42-8532-64AC2D503108}" presName="childShp" presStyleLbl="bgAccFollowNode1" presStyleIdx="0" presStyleCnt="1">
        <dgm:presLayoutVars>
          <dgm:bulletEnabled val="1"/>
        </dgm:presLayoutVars>
      </dgm:prSet>
      <dgm:spPr/>
      <dgm:t>
        <a:bodyPr/>
        <a:lstStyle/>
        <a:p>
          <a:endParaRPr lang="en-US"/>
        </a:p>
      </dgm:t>
    </dgm:pt>
  </dgm:ptLst>
  <dgm:cxnLst>
    <dgm:cxn modelId="{46BA7E7E-EFEE-4D4F-B783-4F8B3145FAA7}" type="presOf" srcId="{3528D9B6-7E20-46E3-81B7-0B929D789F7D}" destId="{E06DBBFA-35BF-41AB-AE0C-DCA0DDA38080}" srcOrd="0" destOrd="1" presId="urn:microsoft.com/office/officeart/2005/8/layout/vList6"/>
    <dgm:cxn modelId="{3C40179C-2C1E-4B25-AC39-574AC11D594E}" srcId="{7694AA63-509C-4A42-8532-64AC2D503108}" destId="{2EAEEFE4-63B9-4C15-AB3F-3316EA093EED}" srcOrd="0" destOrd="0" parTransId="{1B9D54C8-3859-41FE-9CDB-039EF71AD774}" sibTransId="{DB74132A-9760-4505-AB06-827413495CB6}"/>
    <dgm:cxn modelId="{A2EE1D36-463B-4992-B2B7-FB91F8D4485F}" type="presOf" srcId="{2EAEEFE4-63B9-4C15-AB3F-3316EA093EED}" destId="{E06DBBFA-35BF-41AB-AE0C-DCA0DDA38080}" srcOrd="0" destOrd="0" presId="urn:microsoft.com/office/officeart/2005/8/layout/vList6"/>
    <dgm:cxn modelId="{EE3102DB-E082-437A-89C9-07D1AC83E6BD}" srcId="{7694AA63-509C-4A42-8532-64AC2D503108}" destId="{3528D9B6-7E20-46E3-81B7-0B929D789F7D}" srcOrd="1" destOrd="0" parTransId="{12D33312-2DF7-4142-A369-032CC96B796C}" sibTransId="{7B91BC9C-D66E-4152-8FB0-2AB5A8644FAF}"/>
    <dgm:cxn modelId="{FA5313D3-1F73-47A2-8EAB-20DB0475CB05}" type="presOf" srcId="{69F32D51-AC3E-43AE-A6AC-3BB5DD522EB5}" destId="{084C9607-E692-4FC4-841C-641B353736E5}" srcOrd="0" destOrd="0" presId="urn:microsoft.com/office/officeart/2005/8/layout/vList6"/>
    <dgm:cxn modelId="{6B022E57-08DD-45E3-840B-6A1D9FA4CD05}" srcId="{69F32D51-AC3E-43AE-A6AC-3BB5DD522EB5}" destId="{7694AA63-509C-4A42-8532-64AC2D503108}" srcOrd="0" destOrd="0" parTransId="{5FE6F54A-793F-4D23-AEE4-0B66EFEF7537}" sibTransId="{31D65F67-FF5D-4DBF-B8F3-42F4954C4217}"/>
    <dgm:cxn modelId="{4B214DA4-569F-493B-921C-D499DB96D936}" srcId="{7694AA63-509C-4A42-8532-64AC2D503108}" destId="{E2C0065B-2AF9-4E60-90D1-B555C442A48E}" srcOrd="2" destOrd="0" parTransId="{7608DE50-A5E0-45CA-AFE4-30C39849D42B}" sibTransId="{6BF6433D-7BBB-44B5-BEE3-AEA9152660CF}"/>
    <dgm:cxn modelId="{4DBFB242-9AFE-4FEE-892A-0960849A6674}" type="presOf" srcId="{E2C0065B-2AF9-4E60-90D1-B555C442A48E}" destId="{E06DBBFA-35BF-41AB-AE0C-DCA0DDA38080}" srcOrd="0" destOrd="2" presId="urn:microsoft.com/office/officeart/2005/8/layout/vList6"/>
    <dgm:cxn modelId="{226D4F9F-E7F6-48A0-B5DA-B5DF071370A8}" type="presOf" srcId="{7694AA63-509C-4A42-8532-64AC2D503108}" destId="{74502845-F97B-45A4-82A5-49EF1D3C30C1}" srcOrd="0" destOrd="0" presId="urn:microsoft.com/office/officeart/2005/8/layout/vList6"/>
    <dgm:cxn modelId="{F9B3DD36-FE2E-41C3-A688-341AA8868B36}" type="presParOf" srcId="{084C9607-E692-4FC4-841C-641B353736E5}" destId="{8BD8F287-B595-4421-A5DC-A759116095C1}" srcOrd="0" destOrd="0" presId="urn:microsoft.com/office/officeart/2005/8/layout/vList6"/>
    <dgm:cxn modelId="{561795B6-344D-4298-946B-BAC66E227F8B}" type="presParOf" srcId="{8BD8F287-B595-4421-A5DC-A759116095C1}" destId="{74502845-F97B-45A4-82A5-49EF1D3C30C1}" srcOrd="0" destOrd="0" presId="urn:microsoft.com/office/officeart/2005/8/layout/vList6"/>
    <dgm:cxn modelId="{E367B9E2-160B-4FDC-89C2-18D275A3ED0A}" type="presParOf" srcId="{8BD8F287-B595-4421-A5DC-A759116095C1}" destId="{E06DBBFA-35BF-41AB-AE0C-DCA0DDA38080}"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9F32D51-AC3E-43AE-A6AC-3BB5DD522EB5}" type="doc">
      <dgm:prSet loTypeId="urn:microsoft.com/office/officeart/2005/8/layout/vList6" loCatId="process" qsTypeId="urn:microsoft.com/office/officeart/2005/8/quickstyle/simple3" qsCatId="simple" csTypeId="urn:microsoft.com/office/officeart/2005/8/colors/accent3_2" csCatId="accent3" phldr="1"/>
      <dgm:spPr/>
      <dgm:t>
        <a:bodyPr/>
        <a:lstStyle/>
        <a:p>
          <a:endParaRPr lang="en-US"/>
        </a:p>
      </dgm:t>
    </dgm:pt>
    <dgm:pt modelId="{9686F1BF-536B-47D1-8382-7914918E4475}">
      <dgm:prSet phldrT="[Text]"/>
      <dgm:spPr/>
      <dgm:t>
        <a:bodyPr/>
        <a:lstStyle/>
        <a:p>
          <a:r>
            <a:rPr lang="en-US" dirty="0"/>
            <a:t>Focusing</a:t>
          </a:r>
        </a:p>
      </dgm:t>
    </dgm:pt>
    <dgm:pt modelId="{7974D907-A946-4B07-9B14-E984EF358131}" type="parTrans" cxnId="{278F5898-2FEC-487A-BC63-96F95738EB85}">
      <dgm:prSet/>
      <dgm:spPr/>
      <dgm:t>
        <a:bodyPr/>
        <a:lstStyle/>
        <a:p>
          <a:endParaRPr lang="en-US"/>
        </a:p>
      </dgm:t>
    </dgm:pt>
    <dgm:pt modelId="{DF9CE341-EF0D-47D3-9D51-24517F7DC7E6}" type="sibTrans" cxnId="{278F5898-2FEC-487A-BC63-96F95738EB85}">
      <dgm:prSet/>
      <dgm:spPr/>
      <dgm:t>
        <a:bodyPr/>
        <a:lstStyle/>
        <a:p>
          <a:endParaRPr lang="en-US"/>
        </a:p>
      </dgm:t>
    </dgm:pt>
    <dgm:pt modelId="{7C7DAFF9-ADEE-4B22-BBB7-4B81C0416A6E}">
      <dgm:prSet phldrT="[Text]" custT="1"/>
      <dgm:spPr/>
      <dgm:t>
        <a:bodyPr anchor="ctr"/>
        <a:lstStyle/>
        <a:p>
          <a:r>
            <a:rPr lang="en-US" sz="3600" dirty="0"/>
            <a:t>Completing the assessment</a:t>
          </a:r>
        </a:p>
      </dgm:t>
    </dgm:pt>
    <dgm:pt modelId="{480F7EBA-7971-4B6B-917F-81F2E2B9E896}" type="parTrans" cxnId="{04E17135-59C7-45BD-B5CA-64ECD76B8674}">
      <dgm:prSet/>
      <dgm:spPr/>
      <dgm:t>
        <a:bodyPr/>
        <a:lstStyle/>
        <a:p>
          <a:endParaRPr lang="en-US"/>
        </a:p>
      </dgm:t>
    </dgm:pt>
    <dgm:pt modelId="{E086D4F0-ADA6-4645-84D8-BC96F3D9738E}" type="sibTrans" cxnId="{04E17135-59C7-45BD-B5CA-64ECD76B8674}">
      <dgm:prSet/>
      <dgm:spPr/>
      <dgm:t>
        <a:bodyPr/>
        <a:lstStyle/>
        <a:p>
          <a:endParaRPr lang="en-US"/>
        </a:p>
      </dgm:t>
    </dgm:pt>
    <dgm:pt modelId="{21B7206C-6CB5-4A69-B48F-024C3F7FB9DF}">
      <dgm:prSet phldrT="[Text]" custT="1"/>
      <dgm:spPr/>
      <dgm:t>
        <a:bodyPr anchor="ctr"/>
        <a:lstStyle/>
        <a:p>
          <a:r>
            <a:rPr lang="en-US" sz="3600" dirty="0"/>
            <a:t>OARS</a:t>
          </a:r>
        </a:p>
      </dgm:t>
    </dgm:pt>
    <dgm:pt modelId="{4C5F9C3D-7AD1-4293-B85C-22E4B5D1BB86}" type="parTrans" cxnId="{EC6873E0-FC3C-4ED0-9C4E-C0DD3C53D46F}">
      <dgm:prSet/>
      <dgm:spPr/>
      <dgm:t>
        <a:bodyPr/>
        <a:lstStyle/>
        <a:p>
          <a:endParaRPr lang="en-US"/>
        </a:p>
      </dgm:t>
    </dgm:pt>
    <dgm:pt modelId="{3CE6C5E9-B1DB-4B71-9A3E-BD46ABC0E92B}" type="sibTrans" cxnId="{EC6873E0-FC3C-4ED0-9C4E-C0DD3C53D46F}">
      <dgm:prSet/>
      <dgm:spPr/>
      <dgm:t>
        <a:bodyPr/>
        <a:lstStyle/>
        <a:p>
          <a:endParaRPr lang="en-US"/>
        </a:p>
      </dgm:t>
    </dgm:pt>
    <dgm:pt modelId="{C0A271C0-C941-4ECA-B7B3-222A088B1950}">
      <dgm:prSet phldrT="[Text]" custT="1"/>
      <dgm:spPr/>
      <dgm:t>
        <a:bodyPr anchor="ctr"/>
        <a:lstStyle/>
        <a:p>
          <a:r>
            <a:rPr lang="en-US" sz="3600" dirty="0"/>
            <a:t>Active listening</a:t>
          </a:r>
        </a:p>
      </dgm:t>
    </dgm:pt>
    <dgm:pt modelId="{C9DA2E13-1022-49FF-82EA-7BD6425BF66F}" type="parTrans" cxnId="{AB36AF7A-159B-4E07-B459-E43C7B2DD29F}">
      <dgm:prSet/>
      <dgm:spPr/>
      <dgm:t>
        <a:bodyPr/>
        <a:lstStyle/>
        <a:p>
          <a:endParaRPr lang="en-US"/>
        </a:p>
      </dgm:t>
    </dgm:pt>
    <dgm:pt modelId="{4013E67D-7F7E-424A-8CCE-BC5EBADFDD3E}" type="sibTrans" cxnId="{AB36AF7A-159B-4E07-B459-E43C7B2DD29F}">
      <dgm:prSet/>
      <dgm:spPr/>
      <dgm:t>
        <a:bodyPr/>
        <a:lstStyle/>
        <a:p>
          <a:endParaRPr lang="en-US"/>
        </a:p>
      </dgm:t>
    </dgm:pt>
    <dgm:pt modelId="{766AE14C-D954-4240-8FD1-335520F6C7D0}">
      <dgm:prSet phldrT="[Text]" custT="1"/>
      <dgm:spPr/>
      <dgm:t>
        <a:bodyPr anchor="ctr"/>
        <a:lstStyle/>
        <a:p>
          <a:r>
            <a:rPr lang="en-US" sz="3600" dirty="0"/>
            <a:t>Prioritizing</a:t>
          </a:r>
        </a:p>
      </dgm:t>
    </dgm:pt>
    <dgm:pt modelId="{D4D3DC8A-0E20-4C2B-8C39-968B46B40DDF}" type="parTrans" cxnId="{D74F54AC-9BFC-48B5-B76F-1A1A775B7953}">
      <dgm:prSet/>
      <dgm:spPr/>
      <dgm:t>
        <a:bodyPr/>
        <a:lstStyle/>
        <a:p>
          <a:endParaRPr lang="en-US"/>
        </a:p>
      </dgm:t>
    </dgm:pt>
    <dgm:pt modelId="{592D9285-49C0-4C26-A6CB-CD4B0C3A65C1}" type="sibTrans" cxnId="{D74F54AC-9BFC-48B5-B76F-1A1A775B7953}">
      <dgm:prSet/>
      <dgm:spPr/>
      <dgm:t>
        <a:bodyPr/>
        <a:lstStyle/>
        <a:p>
          <a:endParaRPr lang="en-US"/>
        </a:p>
      </dgm:t>
    </dgm:pt>
    <dgm:pt modelId="{08968187-9845-41A2-86D5-0FC33D9B8300}" type="pres">
      <dgm:prSet presAssocID="{69F32D51-AC3E-43AE-A6AC-3BB5DD522EB5}" presName="Name0" presStyleCnt="0">
        <dgm:presLayoutVars>
          <dgm:dir/>
          <dgm:animLvl val="lvl"/>
          <dgm:resizeHandles/>
        </dgm:presLayoutVars>
      </dgm:prSet>
      <dgm:spPr/>
      <dgm:t>
        <a:bodyPr/>
        <a:lstStyle/>
        <a:p>
          <a:endParaRPr lang="en-US"/>
        </a:p>
      </dgm:t>
    </dgm:pt>
    <dgm:pt modelId="{06AFD886-B91E-42BE-A1E3-A94028B41A2C}" type="pres">
      <dgm:prSet presAssocID="{9686F1BF-536B-47D1-8382-7914918E4475}" presName="linNode" presStyleCnt="0"/>
      <dgm:spPr/>
    </dgm:pt>
    <dgm:pt modelId="{30AF5A0C-031D-4C2E-A030-3251F3539105}" type="pres">
      <dgm:prSet presAssocID="{9686F1BF-536B-47D1-8382-7914918E4475}" presName="parentShp" presStyleLbl="node1" presStyleIdx="0" presStyleCnt="1">
        <dgm:presLayoutVars>
          <dgm:bulletEnabled val="1"/>
        </dgm:presLayoutVars>
      </dgm:prSet>
      <dgm:spPr/>
      <dgm:t>
        <a:bodyPr/>
        <a:lstStyle/>
        <a:p>
          <a:endParaRPr lang="en-US"/>
        </a:p>
      </dgm:t>
    </dgm:pt>
    <dgm:pt modelId="{39C54A4B-0EBF-465E-91CD-7EEAC142F7C3}" type="pres">
      <dgm:prSet presAssocID="{9686F1BF-536B-47D1-8382-7914918E4475}" presName="childShp" presStyleLbl="bgAccFollowNode1" presStyleIdx="0" presStyleCnt="1">
        <dgm:presLayoutVars>
          <dgm:bulletEnabled val="1"/>
        </dgm:presLayoutVars>
      </dgm:prSet>
      <dgm:spPr/>
      <dgm:t>
        <a:bodyPr/>
        <a:lstStyle/>
        <a:p>
          <a:endParaRPr lang="en-US"/>
        </a:p>
      </dgm:t>
    </dgm:pt>
  </dgm:ptLst>
  <dgm:cxnLst>
    <dgm:cxn modelId="{4B5A2454-711A-478B-85CA-FE6416A0C28C}" type="presOf" srcId="{C0A271C0-C941-4ECA-B7B3-222A088B1950}" destId="{39C54A4B-0EBF-465E-91CD-7EEAC142F7C3}" srcOrd="0" destOrd="1" presId="urn:microsoft.com/office/officeart/2005/8/layout/vList6"/>
    <dgm:cxn modelId="{7B2F02CC-25A1-4597-87B4-0DC1BE922DB7}" type="presOf" srcId="{766AE14C-D954-4240-8FD1-335520F6C7D0}" destId="{39C54A4B-0EBF-465E-91CD-7EEAC142F7C3}" srcOrd="0" destOrd="3" presId="urn:microsoft.com/office/officeart/2005/8/layout/vList6"/>
    <dgm:cxn modelId="{04E17135-59C7-45BD-B5CA-64ECD76B8674}" srcId="{9686F1BF-536B-47D1-8382-7914918E4475}" destId="{7C7DAFF9-ADEE-4B22-BBB7-4B81C0416A6E}" srcOrd="0" destOrd="0" parTransId="{480F7EBA-7971-4B6B-917F-81F2E2B9E896}" sibTransId="{E086D4F0-ADA6-4645-84D8-BC96F3D9738E}"/>
    <dgm:cxn modelId="{12CA10D5-C801-4A2F-96E1-C568C21ED80A}" type="presOf" srcId="{69F32D51-AC3E-43AE-A6AC-3BB5DD522EB5}" destId="{08968187-9845-41A2-86D5-0FC33D9B8300}" srcOrd="0" destOrd="0" presId="urn:microsoft.com/office/officeart/2005/8/layout/vList6"/>
    <dgm:cxn modelId="{FD2D6CF9-86D4-42C7-AC0A-F94F5EC23E9E}" type="presOf" srcId="{9686F1BF-536B-47D1-8382-7914918E4475}" destId="{30AF5A0C-031D-4C2E-A030-3251F3539105}" srcOrd="0" destOrd="0" presId="urn:microsoft.com/office/officeart/2005/8/layout/vList6"/>
    <dgm:cxn modelId="{278F5898-2FEC-487A-BC63-96F95738EB85}" srcId="{69F32D51-AC3E-43AE-A6AC-3BB5DD522EB5}" destId="{9686F1BF-536B-47D1-8382-7914918E4475}" srcOrd="0" destOrd="0" parTransId="{7974D907-A946-4B07-9B14-E984EF358131}" sibTransId="{DF9CE341-EF0D-47D3-9D51-24517F7DC7E6}"/>
    <dgm:cxn modelId="{EC6873E0-FC3C-4ED0-9C4E-C0DD3C53D46F}" srcId="{9686F1BF-536B-47D1-8382-7914918E4475}" destId="{21B7206C-6CB5-4A69-B48F-024C3F7FB9DF}" srcOrd="2" destOrd="0" parTransId="{4C5F9C3D-7AD1-4293-B85C-22E4B5D1BB86}" sibTransId="{3CE6C5E9-B1DB-4B71-9A3E-BD46ABC0E92B}"/>
    <dgm:cxn modelId="{AB36AF7A-159B-4E07-B459-E43C7B2DD29F}" srcId="{9686F1BF-536B-47D1-8382-7914918E4475}" destId="{C0A271C0-C941-4ECA-B7B3-222A088B1950}" srcOrd="1" destOrd="0" parTransId="{C9DA2E13-1022-49FF-82EA-7BD6425BF66F}" sibTransId="{4013E67D-7F7E-424A-8CCE-BC5EBADFDD3E}"/>
    <dgm:cxn modelId="{6A5F4156-E8D5-46A9-872F-4FA4E50604B7}" type="presOf" srcId="{7C7DAFF9-ADEE-4B22-BBB7-4B81C0416A6E}" destId="{39C54A4B-0EBF-465E-91CD-7EEAC142F7C3}" srcOrd="0" destOrd="0" presId="urn:microsoft.com/office/officeart/2005/8/layout/vList6"/>
    <dgm:cxn modelId="{8D1E0136-C1B5-4711-B103-4F5C63C524DB}" type="presOf" srcId="{21B7206C-6CB5-4A69-B48F-024C3F7FB9DF}" destId="{39C54A4B-0EBF-465E-91CD-7EEAC142F7C3}" srcOrd="0" destOrd="2" presId="urn:microsoft.com/office/officeart/2005/8/layout/vList6"/>
    <dgm:cxn modelId="{D74F54AC-9BFC-48B5-B76F-1A1A775B7953}" srcId="{9686F1BF-536B-47D1-8382-7914918E4475}" destId="{766AE14C-D954-4240-8FD1-335520F6C7D0}" srcOrd="3" destOrd="0" parTransId="{D4D3DC8A-0E20-4C2B-8C39-968B46B40DDF}" sibTransId="{592D9285-49C0-4C26-A6CB-CD4B0C3A65C1}"/>
    <dgm:cxn modelId="{DF5DEA85-0EF1-44B6-9BF5-9E1644BC5E7F}" type="presParOf" srcId="{08968187-9845-41A2-86D5-0FC33D9B8300}" destId="{06AFD886-B91E-42BE-A1E3-A94028B41A2C}" srcOrd="0" destOrd="0" presId="urn:microsoft.com/office/officeart/2005/8/layout/vList6"/>
    <dgm:cxn modelId="{F7CBF966-FC79-4CA9-A835-FDB75ED59239}" type="presParOf" srcId="{06AFD886-B91E-42BE-A1E3-A94028B41A2C}" destId="{30AF5A0C-031D-4C2E-A030-3251F3539105}" srcOrd="0" destOrd="0" presId="urn:microsoft.com/office/officeart/2005/8/layout/vList6"/>
    <dgm:cxn modelId="{7DEB015B-DD3D-4ED6-BB51-ED15F87C3B42}" type="presParOf" srcId="{06AFD886-B91E-42BE-A1E3-A94028B41A2C}" destId="{39C54A4B-0EBF-465E-91CD-7EEAC142F7C3}"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9F32D51-AC3E-43AE-A6AC-3BB5DD522EB5}" type="doc">
      <dgm:prSet loTypeId="urn:microsoft.com/office/officeart/2005/8/layout/vList6" loCatId="process" qsTypeId="urn:microsoft.com/office/officeart/2005/8/quickstyle/simple3" qsCatId="simple" csTypeId="urn:microsoft.com/office/officeart/2005/8/colors/accent4_2" csCatId="accent4" phldr="1"/>
      <dgm:spPr/>
      <dgm:t>
        <a:bodyPr/>
        <a:lstStyle/>
        <a:p>
          <a:endParaRPr lang="en-US"/>
        </a:p>
      </dgm:t>
    </dgm:pt>
    <dgm:pt modelId="{BD1D151A-9BF5-4298-9A81-3358E9026F5E}">
      <dgm:prSet phldrT="[Text]"/>
      <dgm:spPr/>
      <dgm:t>
        <a:bodyPr/>
        <a:lstStyle/>
        <a:p>
          <a:r>
            <a:rPr lang="en-US" dirty="0"/>
            <a:t>Evoking</a:t>
          </a:r>
        </a:p>
      </dgm:t>
    </dgm:pt>
    <dgm:pt modelId="{BD71555C-B0A7-48F0-BA96-B0A60F95B7DD}" type="parTrans" cxnId="{21E48DC5-14D8-497A-AEE1-2903EC44ABBE}">
      <dgm:prSet/>
      <dgm:spPr/>
      <dgm:t>
        <a:bodyPr/>
        <a:lstStyle/>
        <a:p>
          <a:endParaRPr lang="en-US"/>
        </a:p>
      </dgm:t>
    </dgm:pt>
    <dgm:pt modelId="{560C5953-7705-4BB4-B630-463F6520C5CC}" type="sibTrans" cxnId="{21E48DC5-14D8-497A-AEE1-2903EC44ABBE}">
      <dgm:prSet/>
      <dgm:spPr/>
      <dgm:t>
        <a:bodyPr/>
        <a:lstStyle/>
        <a:p>
          <a:endParaRPr lang="en-US"/>
        </a:p>
      </dgm:t>
    </dgm:pt>
    <dgm:pt modelId="{BDF5CC13-D97A-4F09-BE5E-443BD66E15B0}">
      <dgm:prSet phldrT="[Text]" custT="1"/>
      <dgm:spPr/>
      <dgm:t>
        <a:bodyPr anchor="ctr"/>
        <a:lstStyle/>
        <a:p>
          <a:r>
            <a:rPr lang="en-US" sz="3600" dirty="0"/>
            <a:t>Exploring</a:t>
          </a:r>
        </a:p>
      </dgm:t>
    </dgm:pt>
    <dgm:pt modelId="{B7A54349-7548-494B-A97A-FD32F739C4CE}" type="parTrans" cxnId="{4E4CE692-6D80-4B79-B5B4-EB8CDC02AA01}">
      <dgm:prSet/>
      <dgm:spPr/>
      <dgm:t>
        <a:bodyPr/>
        <a:lstStyle/>
        <a:p>
          <a:endParaRPr lang="en-US"/>
        </a:p>
      </dgm:t>
    </dgm:pt>
    <dgm:pt modelId="{C833CB44-471F-4B03-AD6E-EA10C5C265CE}" type="sibTrans" cxnId="{4E4CE692-6D80-4B79-B5B4-EB8CDC02AA01}">
      <dgm:prSet/>
      <dgm:spPr/>
      <dgm:t>
        <a:bodyPr/>
        <a:lstStyle/>
        <a:p>
          <a:endParaRPr lang="en-US"/>
        </a:p>
      </dgm:t>
    </dgm:pt>
    <dgm:pt modelId="{89B54ABA-8C32-4C02-ACBA-C69C9D2795AC}">
      <dgm:prSet phldrT="[Text]" custT="1"/>
      <dgm:spPr/>
      <dgm:t>
        <a:bodyPr anchor="ctr"/>
        <a:lstStyle/>
        <a:p>
          <a:r>
            <a:rPr lang="en-US" sz="3600" dirty="0"/>
            <a:t>Offering nutrition-focused counseling</a:t>
          </a:r>
        </a:p>
      </dgm:t>
    </dgm:pt>
    <dgm:pt modelId="{76021949-0D3E-45D3-9D1D-10A5E7458F72}" type="parTrans" cxnId="{B9503A55-B536-4FA7-9122-10BCBF5B818C}">
      <dgm:prSet/>
      <dgm:spPr/>
      <dgm:t>
        <a:bodyPr/>
        <a:lstStyle/>
        <a:p>
          <a:endParaRPr lang="en-US"/>
        </a:p>
      </dgm:t>
    </dgm:pt>
    <dgm:pt modelId="{CFA74D31-67E1-4F22-B822-873D52713B4C}" type="sibTrans" cxnId="{B9503A55-B536-4FA7-9122-10BCBF5B818C}">
      <dgm:prSet/>
      <dgm:spPr/>
      <dgm:t>
        <a:bodyPr/>
        <a:lstStyle/>
        <a:p>
          <a:endParaRPr lang="en-US"/>
        </a:p>
      </dgm:t>
    </dgm:pt>
    <dgm:pt modelId="{A9EE5CBE-CC25-4703-ABF4-1D4ED9C5DDE9}">
      <dgm:prSet phldrT="[Text]" custT="1"/>
      <dgm:spPr/>
      <dgm:t>
        <a:bodyPr anchor="ctr"/>
        <a:lstStyle/>
        <a:p>
          <a:r>
            <a:rPr lang="en-US" sz="3600" dirty="0"/>
            <a:t>Listening for change talk</a:t>
          </a:r>
        </a:p>
      </dgm:t>
    </dgm:pt>
    <dgm:pt modelId="{824939E4-042D-44B1-8E08-734A5833F554}" type="parTrans" cxnId="{C001B250-1DFD-46E8-8AE6-933ECDC19040}">
      <dgm:prSet/>
      <dgm:spPr/>
      <dgm:t>
        <a:bodyPr/>
        <a:lstStyle/>
        <a:p>
          <a:endParaRPr lang="en-US"/>
        </a:p>
      </dgm:t>
    </dgm:pt>
    <dgm:pt modelId="{15BE7180-B6C7-4EBF-8BBE-480B0F6D9912}" type="sibTrans" cxnId="{C001B250-1DFD-46E8-8AE6-933ECDC19040}">
      <dgm:prSet/>
      <dgm:spPr/>
      <dgm:t>
        <a:bodyPr/>
        <a:lstStyle/>
        <a:p>
          <a:endParaRPr lang="en-US"/>
        </a:p>
      </dgm:t>
    </dgm:pt>
    <dgm:pt modelId="{CD2A24DE-B602-4898-958B-CB09BF354E52}" type="pres">
      <dgm:prSet presAssocID="{69F32D51-AC3E-43AE-A6AC-3BB5DD522EB5}" presName="Name0" presStyleCnt="0">
        <dgm:presLayoutVars>
          <dgm:dir/>
          <dgm:animLvl val="lvl"/>
          <dgm:resizeHandles/>
        </dgm:presLayoutVars>
      </dgm:prSet>
      <dgm:spPr/>
      <dgm:t>
        <a:bodyPr/>
        <a:lstStyle/>
        <a:p>
          <a:endParaRPr lang="en-US"/>
        </a:p>
      </dgm:t>
    </dgm:pt>
    <dgm:pt modelId="{D4DA2C23-AEFB-41CE-AAC8-5065F64EE451}" type="pres">
      <dgm:prSet presAssocID="{BD1D151A-9BF5-4298-9A81-3358E9026F5E}" presName="linNode" presStyleCnt="0"/>
      <dgm:spPr/>
    </dgm:pt>
    <dgm:pt modelId="{F2FD7073-F6D9-45AA-BC8D-DCD0D9F41252}" type="pres">
      <dgm:prSet presAssocID="{BD1D151A-9BF5-4298-9A81-3358E9026F5E}" presName="parentShp" presStyleLbl="node1" presStyleIdx="0" presStyleCnt="1">
        <dgm:presLayoutVars>
          <dgm:bulletEnabled val="1"/>
        </dgm:presLayoutVars>
      </dgm:prSet>
      <dgm:spPr/>
      <dgm:t>
        <a:bodyPr/>
        <a:lstStyle/>
        <a:p>
          <a:endParaRPr lang="en-US"/>
        </a:p>
      </dgm:t>
    </dgm:pt>
    <dgm:pt modelId="{111B8397-135B-4496-AB6D-DE487B249EBF}" type="pres">
      <dgm:prSet presAssocID="{BD1D151A-9BF5-4298-9A81-3358E9026F5E}" presName="childShp" presStyleLbl="bgAccFollowNode1" presStyleIdx="0" presStyleCnt="1">
        <dgm:presLayoutVars>
          <dgm:bulletEnabled val="1"/>
        </dgm:presLayoutVars>
      </dgm:prSet>
      <dgm:spPr/>
      <dgm:t>
        <a:bodyPr/>
        <a:lstStyle/>
        <a:p>
          <a:endParaRPr lang="en-US"/>
        </a:p>
      </dgm:t>
    </dgm:pt>
  </dgm:ptLst>
  <dgm:cxnLst>
    <dgm:cxn modelId="{A4542742-4DF7-481F-A538-D0BE770B0543}" type="presOf" srcId="{A9EE5CBE-CC25-4703-ABF4-1D4ED9C5DDE9}" destId="{111B8397-135B-4496-AB6D-DE487B249EBF}" srcOrd="0" destOrd="0" presId="urn:microsoft.com/office/officeart/2005/8/layout/vList6"/>
    <dgm:cxn modelId="{4F1350CE-4C73-46E2-B19E-BB14F7E1483F}" type="presOf" srcId="{69F32D51-AC3E-43AE-A6AC-3BB5DD522EB5}" destId="{CD2A24DE-B602-4898-958B-CB09BF354E52}" srcOrd="0" destOrd="0" presId="urn:microsoft.com/office/officeart/2005/8/layout/vList6"/>
    <dgm:cxn modelId="{D22BC851-073E-4CB7-AE7B-6CC6DC13D7CC}" type="presOf" srcId="{BD1D151A-9BF5-4298-9A81-3358E9026F5E}" destId="{F2FD7073-F6D9-45AA-BC8D-DCD0D9F41252}" srcOrd="0" destOrd="0" presId="urn:microsoft.com/office/officeart/2005/8/layout/vList6"/>
    <dgm:cxn modelId="{C001B250-1DFD-46E8-8AE6-933ECDC19040}" srcId="{BD1D151A-9BF5-4298-9A81-3358E9026F5E}" destId="{A9EE5CBE-CC25-4703-ABF4-1D4ED9C5DDE9}" srcOrd="0" destOrd="0" parTransId="{824939E4-042D-44B1-8E08-734A5833F554}" sibTransId="{15BE7180-B6C7-4EBF-8BBE-480B0F6D9912}"/>
    <dgm:cxn modelId="{B9503A55-B536-4FA7-9122-10BCBF5B818C}" srcId="{BD1D151A-9BF5-4298-9A81-3358E9026F5E}" destId="{89B54ABA-8C32-4C02-ACBA-C69C9D2795AC}" srcOrd="2" destOrd="0" parTransId="{76021949-0D3E-45D3-9D1D-10A5E7458F72}" sibTransId="{CFA74D31-67E1-4F22-B822-873D52713B4C}"/>
    <dgm:cxn modelId="{939CF3BF-93F8-400A-956B-F2FBFD0D6D32}" type="presOf" srcId="{89B54ABA-8C32-4C02-ACBA-C69C9D2795AC}" destId="{111B8397-135B-4496-AB6D-DE487B249EBF}" srcOrd="0" destOrd="2" presId="urn:microsoft.com/office/officeart/2005/8/layout/vList6"/>
    <dgm:cxn modelId="{4E4CE692-6D80-4B79-B5B4-EB8CDC02AA01}" srcId="{BD1D151A-9BF5-4298-9A81-3358E9026F5E}" destId="{BDF5CC13-D97A-4F09-BE5E-443BD66E15B0}" srcOrd="1" destOrd="0" parTransId="{B7A54349-7548-494B-A97A-FD32F739C4CE}" sibTransId="{C833CB44-471F-4B03-AD6E-EA10C5C265CE}"/>
    <dgm:cxn modelId="{21E48DC5-14D8-497A-AEE1-2903EC44ABBE}" srcId="{69F32D51-AC3E-43AE-A6AC-3BB5DD522EB5}" destId="{BD1D151A-9BF5-4298-9A81-3358E9026F5E}" srcOrd="0" destOrd="0" parTransId="{BD71555C-B0A7-48F0-BA96-B0A60F95B7DD}" sibTransId="{560C5953-7705-4BB4-B630-463F6520C5CC}"/>
    <dgm:cxn modelId="{AC30E3CB-8EA5-4317-9238-D0BEF14E1589}" type="presOf" srcId="{BDF5CC13-D97A-4F09-BE5E-443BD66E15B0}" destId="{111B8397-135B-4496-AB6D-DE487B249EBF}" srcOrd="0" destOrd="1" presId="urn:microsoft.com/office/officeart/2005/8/layout/vList6"/>
    <dgm:cxn modelId="{64EDF9E9-3FA5-4255-BAB6-0F4D9DD6689E}" type="presParOf" srcId="{CD2A24DE-B602-4898-958B-CB09BF354E52}" destId="{D4DA2C23-AEFB-41CE-AAC8-5065F64EE451}" srcOrd="0" destOrd="0" presId="urn:microsoft.com/office/officeart/2005/8/layout/vList6"/>
    <dgm:cxn modelId="{470ECA11-B206-4052-91E8-1D1B16C4A47E}" type="presParOf" srcId="{D4DA2C23-AEFB-41CE-AAC8-5065F64EE451}" destId="{F2FD7073-F6D9-45AA-BC8D-DCD0D9F41252}" srcOrd="0" destOrd="0" presId="urn:microsoft.com/office/officeart/2005/8/layout/vList6"/>
    <dgm:cxn modelId="{E9A87E0A-BC38-487D-B886-6459C20DE5F0}" type="presParOf" srcId="{D4DA2C23-AEFB-41CE-AAC8-5065F64EE451}" destId="{111B8397-135B-4496-AB6D-DE487B249EBF}"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9F32D51-AC3E-43AE-A6AC-3BB5DD522EB5}" type="doc">
      <dgm:prSet loTypeId="urn:microsoft.com/office/officeart/2005/8/layout/vList6" loCatId="process" qsTypeId="urn:microsoft.com/office/officeart/2005/8/quickstyle/simple3" qsCatId="simple" csTypeId="urn:microsoft.com/office/officeart/2005/8/colors/accent5_2" csCatId="accent5" phldr="1"/>
      <dgm:spPr/>
      <dgm:t>
        <a:bodyPr/>
        <a:lstStyle/>
        <a:p>
          <a:endParaRPr lang="en-US"/>
        </a:p>
      </dgm:t>
    </dgm:pt>
    <dgm:pt modelId="{1AEA4A1B-5A19-404A-B68A-B50FF8638DC4}">
      <dgm:prSet phldrT="[Text]"/>
      <dgm:spPr/>
      <dgm:t>
        <a:bodyPr/>
        <a:lstStyle/>
        <a:p>
          <a:r>
            <a:rPr lang="en-US" dirty="0"/>
            <a:t>Planning</a:t>
          </a:r>
        </a:p>
      </dgm:t>
    </dgm:pt>
    <dgm:pt modelId="{9EA725A4-0818-4DC3-8903-F98A3F8822BE}" type="parTrans" cxnId="{7101D6EF-33D1-458F-906B-3DCC1A311E89}">
      <dgm:prSet/>
      <dgm:spPr/>
      <dgm:t>
        <a:bodyPr/>
        <a:lstStyle/>
        <a:p>
          <a:endParaRPr lang="en-US"/>
        </a:p>
      </dgm:t>
    </dgm:pt>
    <dgm:pt modelId="{17BFF7DA-457B-49D3-9BD9-89DE9293540C}" type="sibTrans" cxnId="{7101D6EF-33D1-458F-906B-3DCC1A311E89}">
      <dgm:prSet/>
      <dgm:spPr/>
      <dgm:t>
        <a:bodyPr/>
        <a:lstStyle/>
        <a:p>
          <a:endParaRPr lang="en-US"/>
        </a:p>
      </dgm:t>
    </dgm:pt>
    <dgm:pt modelId="{78EAED87-7E2B-4137-A077-109CEAD765F8}">
      <dgm:prSet phldrT="[Text]" custT="1"/>
      <dgm:spPr/>
      <dgm:t>
        <a:bodyPr anchor="ctr"/>
        <a:lstStyle/>
        <a:p>
          <a:r>
            <a:rPr lang="en-US" sz="3600" dirty="0"/>
            <a:t>Next steps</a:t>
          </a:r>
        </a:p>
      </dgm:t>
    </dgm:pt>
    <dgm:pt modelId="{3C0B6F3C-6B72-481D-B538-C086A2A52E48}" type="parTrans" cxnId="{8548104A-CE42-493C-B0E7-A4EEB80304B5}">
      <dgm:prSet/>
      <dgm:spPr/>
      <dgm:t>
        <a:bodyPr/>
        <a:lstStyle/>
        <a:p>
          <a:endParaRPr lang="en-US"/>
        </a:p>
      </dgm:t>
    </dgm:pt>
    <dgm:pt modelId="{FD159011-F4F3-48A7-BC4F-C1EE08CED793}" type="sibTrans" cxnId="{8548104A-CE42-493C-B0E7-A4EEB80304B5}">
      <dgm:prSet/>
      <dgm:spPr/>
      <dgm:t>
        <a:bodyPr/>
        <a:lstStyle/>
        <a:p>
          <a:endParaRPr lang="en-US"/>
        </a:p>
      </dgm:t>
    </dgm:pt>
    <dgm:pt modelId="{2B4AC299-82FF-4127-9F1B-F7EA40BE64B0}">
      <dgm:prSet phldrT="[Text]" custT="1"/>
      <dgm:spPr/>
      <dgm:t>
        <a:bodyPr anchor="ctr"/>
        <a:lstStyle/>
        <a:p>
          <a:r>
            <a:rPr lang="en-US" sz="3600" dirty="0"/>
            <a:t>Summarizing hopes for health outcome</a:t>
          </a:r>
        </a:p>
      </dgm:t>
    </dgm:pt>
    <dgm:pt modelId="{7C99498F-01E2-437A-9CDB-6CED9D898B45}" type="parTrans" cxnId="{07ED9BCA-2063-44E1-849F-E6C844AF10AB}">
      <dgm:prSet/>
      <dgm:spPr/>
      <dgm:t>
        <a:bodyPr/>
        <a:lstStyle/>
        <a:p>
          <a:endParaRPr lang="en-US"/>
        </a:p>
      </dgm:t>
    </dgm:pt>
    <dgm:pt modelId="{A5449CC2-678E-4B4C-8BC0-007003E28E88}" type="sibTrans" cxnId="{07ED9BCA-2063-44E1-849F-E6C844AF10AB}">
      <dgm:prSet/>
      <dgm:spPr/>
      <dgm:t>
        <a:bodyPr/>
        <a:lstStyle/>
        <a:p>
          <a:endParaRPr lang="en-US"/>
        </a:p>
      </dgm:t>
    </dgm:pt>
    <dgm:pt modelId="{02A864AE-4E41-4A53-B0E8-1233B99B21CE}">
      <dgm:prSet phldrT="[Text]" custT="1"/>
      <dgm:spPr/>
      <dgm:t>
        <a:bodyPr anchor="ctr"/>
        <a:lstStyle/>
        <a:p>
          <a:r>
            <a:rPr lang="en-US" sz="3600" dirty="0"/>
            <a:t>Documenting the plan</a:t>
          </a:r>
        </a:p>
      </dgm:t>
    </dgm:pt>
    <dgm:pt modelId="{037D9771-F2DF-440F-9D15-DF5A99352B20}" type="parTrans" cxnId="{BA59822F-5A3D-453C-9846-B913E51B3C10}">
      <dgm:prSet/>
      <dgm:spPr/>
      <dgm:t>
        <a:bodyPr/>
        <a:lstStyle/>
        <a:p>
          <a:endParaRPr lang="en-US"/>
        </a:p>
      </dgm:t>
    </dgm:pt>
    <dgm:pt modelId="{0F03224A-F238-4914-8351-EBD4B640FF1D}" type="sibTrans" cxnId="{BA59822F-5A3D-453C-9846-B913E51B3C10}">
      <dgm:prSet/>
      <dgm:spPr/>
      <dgm:t>
        <a:bodyPr/>
        <a:lstStyle/>
        <a:p>
          <a:endParaRPr lang="en-US"/>
        </a:p>
      </dgm:t>
    </dgm:pt>
    <dgm:pt modelId="{F497F05C-652C-4AD0-B8A8-195B8A97FCF7}" type="pres">
      <dgm:prSet presAssocID="{69F32D51-AC3E-43AE-A6AC-3BB5DD522EB5}" presName="Name0" presStyleCnt="0">
        <dgm:presLayoutVars>
          <dgm:dir/>
          <dgm:animLvl val="lvl"/>
          <dgm:resizeHandles/>
        </dgm:presLayoutVars>
      </dgm:prSet>
      <dgm:spPr/>
      <dgm:t>
        <a:bodyPr/>
        <a:lstStyle/>
        <a:p>
          <a:endParaRPr lang="en-US"/>
        </a:p>
      </dgm:t>
    </dgm:pt>
    <dgm:pt modelId="{70EBE8C2-D4CF-44C8-ACC4-D62E90D41B2D}" type="pres">
      <dgm:prSet presAssocID="{1AEA4A1B-5A19-404A-B68A-B50FF8638DC4}" presName="linNode" presStyleCnt="0"/>
      <dgm:spPr/>
    </dgm:pt>
    <dgm:pt modelId="{9556F60D-9796-4AE6-925B-990FB6CDE9AC}" type="pres">
      <dgm:prSet presAssocID="{1AEA4A1B-5A19-404A-B68A-B50FF8638DC4}" presName="parentShp" presStyleLbl="node1" presStyleIdx="0" presStyleCnt="1">
        <dgm:presLayoutVars>
          <dgm:bulletEnabled val="1"/>
        </dgm:presLayoutVars>
      </dgm:prSet>
      <dgm:spPr/>
      <dgm:t>
        <a:bodyPr/>
        <a:lstStyle/>
        <a:p>
          <a:endParaRPr lang="en-US"/>
        </a:p>
      </dgm:t>
    </dgm:pt>
    <dgm:pt modelId="{AB704E37-AA18-43E7-8693-CFA8E4482508}" type="pres">
      <dgm:prSet presAssocID="{1AEA4A1B-5A19-404A-B68A-B50FF8638DC4}" presName="childShp" presStyleLbl="bgAccFollowNode1" presStyleIdx="0" presStyleCnt="1">
        <dgm:presLayoutVars>
          <dgm:bulletEnabled val="1"/>
        </dgm:presLayoutVars>
      </dgm:prSet>
      <dgm:spPr/>
      <dgm:t>
        <a:bodyPr/>
        <a:lstStyle/>
        <a:p>
          <a:endParaRPr lang="en-US"/>
        </a:p>
      </dgm:t>
    </dgm:pt>
  </dgm:ptLst>
  <dgm:cxnLst>
    <dgm:cxn modelId="{7101D6EF-33D1-458F-906B-3DCC1A311E89}" srcId="{69F32D51-AC3E-43AE-A6AC-3BB5DD522EB5}" destId="{1AEA4A1B-5A19-404A-B68A-B50FF8638DC4}" srcOrd="0" destOrd="0" parTransId="{9EA725A4-0818-4DC3-8903-F98A3F8822BE}" sibTransId="{17BFF7DA-457B-49D3-9BD9-89DE9293540C}"/>
    <dgm:cxn modelId="{BA59822F-5A3D-453C-9846-B913E51B3C10}" srcId="{1AEA4A1B-5A19-404A-B68A-B50FF8638DC4}" destId="{02A864AE-4E41-4A53-B0E8-1233B99B21CE}" srcOrd="2" destOrd="0" parTransId="{037D9771-F2DF-440F-9D15-DF5A99352B20}" sibTransId="{0F03224A-F238-4914-8351-EBD4B640FF1D}"/>
    <dgm:cxn modelId="{2C7658F3-72C3-48C6-9F16-95649B9970FF}" type="presOf" srcId="{02A864AE-4E41-4A53-B0E8-1233B99B21CE}" destId="{AB704E37-AA18-43E7-8693-CFA8E4482508}" srcOrd="0" destOrd="2" presId="urn:microsoft.com/office/officeart/2005/8/layout/vList6"/>
    <dgm:cxn modelId="{DB621D51-5D9A-45A8-8702-3776C2E0CE4A}" type="presOf" srcId="{2B4AC299-82FF-4127-9F1B-F7EA40BE64B0}" destId="{AB704E37-AA18-43E7-8693-CFA8E4482508}" srcOrd="0" destOrd="1" presId="urn:microsoft.com/office/officeart/2005/8/layout/vList6"/>
    <dgm:cxn modelId="{5532622C-2900-4C17-ADA1-BF884306F6E2}" type="presOf" srcId="{69F32D51-AC3E-43AE-A6AC-3BB5DD522EB5}" destId="{F497F05C-652C-4AD0-B8A8-195B8A97FCF7}" srcOrd="0" destOrd="0" presId="urn:microsoft.com/office/officeart/2005/8/layout/vList6"/>
    <dgm:cxn modelId="{07ED9BCA-2063-44E1-849F-E6C844AF10AB}" srcId="{1AEA4A1B-5A19-404A-B68A-B50FF8638DC4}" destId="{2B4AC299-82FF-4127-9F1B-F7EA40BE64B0}" srcOrd="1" destOrd="0" parTransId="{7C99498F-01E2-437A-9CDB-6CED9D898B45}" sibTransId="{A5449CC2-678E-4B4C-8BC0-007003E28E88}"/>
    <dgm:cxn modelId="{0CFB46E6-3EF0-4504-9C1C-7EEE81C7D1A4}" type="presOf" srcId="{1AEA4A1B-5A19-404A-B68A-B50FF8638DC4}" destId="{9556F60D-9796-4AE6-925B-990FB6CDE9AC}" srcOrd="0" destOrd="0" presId="urn:microsoft.com/office/officeart/2005/8/layout/vList6"/>
    <dgm:cxn modelId="{8548104A-CE42-493C-B0E7-A4EEB80304B5}" srcId="{1AEA4A1B-5A19-404A-B68A-B50FF8638DC4}" destId="{78EAED87-7E2B-4137-A077-109CEAD765F8}" srcOrd="0" destOrd="0" parTransId="{3C0B6F3C-6B72-481D-B538-C086A2A52E48}" sibTransId="{FD159011-F4F3-48A7-BC4F-C1EE08CED793}"/>
    <dgm:cxn modelId="{AB03BE78-32DD-4825-BB47-CDEE9B6789E2}" type="presOf" srcId="{78EAED87-7E2B-4137-A077-109CEAD765F8}" destId="{AB704E37-AA18-43E7-8693-CFA8E4482508}" srcOrd="0" destOrd="0" presId="urn:microsoft.com/office/officeart/2005/8/layout/vList6"/>
    <dgm:cxn modelId="{6ECDC6F7-602C-46CE-A1A0-4EE2A4A5251B}" type="presParOf" srcId="{F497F05C-652C-4AD0-B8A8-195B8A97FCF7}" destId="{70EBE8C2-D4CF-44C8-ACC4-D62E90D41B2D}" srcOrd="0" destOrd="0" presId="urn:microsoft.com/office/officeart/2005/8/layout/vList6"/>
    <dgm:cxn modelId="{DB3FC459-4524-45FF-A3EC-761FB4CD7BD1}" type="presParOf" srcId="{70EBE8C2-D4CF-44C8-ACC4-D62E90D41B2D}" destId="{9556F60D-9796-4AE6-925B-990FB6CDE9AC}" srcOrd="0" destOrd="0" presId="urn:microsoft.com/office/officeart/2005/8/layout/vList6"/>
    <dgm:cxn modelId="{E980E84B-98B3-4352-B347-F508BDBDE641}" type="presParOf" srcId="{70EBE8C2-D4CF-44C8-ACC4-D62E90D41B2D}" destId="{AB704E37-AA18-43E7-8693-CFA8E4482508}"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9F32D51-AC3E-43AE-A6AC-3BB5DD522EB5}" type="doc">
      <dgm:prSet loTypeId="urn:microsoft.com/office/officeart/2005/8/layout/bProcess4" loCatId="process" qsTypeId="urn:microsoft.com/office/officeart/2005/8/quickstyle/simple3" qsCatId="simple" csTypeId="urn:microsoft.com/office/officeart/2005/8/colors/colorful1" csCatId="colorful" phldr="1"/>
      <dgm:spPr/>
      <dgm:t>
        <a:bodyPr/>
        <a:lstStyle/>
        <a:p>
          <a:endParaRPr lang="en-US"/>
        </a:p>
      </dgm:t>
    </dgm:pt>
    <dgm:pt modelId="{7694AA63-509C-4A42-8532-64AC2D503108}">
      <dgm:prSet phldrT="[Text]"/>
      <dgm:spPr/>
      <dgm:t>
        <a:bodyPr/>
        <a:lstStyle/>
        <a:p>
          <a:r>
            <a:rPr lang="en-US" dirty="0"/>
            <a:t>Build on one another</a:t>
          </a:r>
        </a:p>
      </dgm:t>
    </dgm:pt>
    <dgm:pt modelId="{5FE6F54A-793F-4D23-AEE4-0B66EFEF7537}" type="parTrans" cxnId="{6B022E57-08DD-45E3-840B-6A1D9FA4CD05}">
      <dgm:prSet/>
      <dgm:spPr/>
      <dgm:t>
        <a:bodyPr/>
        <a:lstStyle/>
        <a:p>
          <a:endParaRPr lang="en-US"/>
        </a:p>
      </dgm:t>
    </dgm:pt>
    <dgm:pt modelId="{31D65F67-FF5D-4DBF-B8F3-42F4954C4217}" type="sibTrans" cxnId="{6B022E57-08DD-45E3-840B-6A1D9FA4CD05}">
      <dgm:prSet/>
      <dgm:spPr/>
      <dgm:t>
        <a:bodyPr/>
        <a:lstStyle/>
        <a:p>
          <a:endParaRPr lang="en-US"/>
        </a:p>
      </dgm:t>
    </dgm:pt>
    <dgm:pt modelId="{9686F1BF-536B-47D1-8382-7914918E4475}">
      <dgm:prSet phldrT="[Text]"/>
      <dgm:spPr/>
      <dgm:t>
        <a:bodyPr/>
        <a:lstStyle/>
        <a:p>
          <a:r>
            <a:rPr lang="en-US" dirty="0"/>
            <a:t>Not always linear</a:t>
          </a:r>
        </a:p>
      </dgm:t>
    </dgm:pt>
    <dgm:pt modelId="{7974D907-A946-4B07-9B14-E984EF358131}" type="parTrans" cxnId="{278F5898-2FEC-487A-BC63-96F95738EB85}">
      <dgm:prSet/>
      <dgm:spPr/>
      <dgm:t>
        <a:bodyPr/>
        <a:lstStyle/>
        <a:p>
          <a:endParaRPr lang="en-US"/>
        </a:p>
      </dgm:t>
    </dgm:pt>
    <dgm:pt modelId="{DF9CE341-EF0D-47D3-9D51-24517F7DC7E6}" type="sibTrans" cxnId="{278F5898-2FEC-487A-BC63-96F95738EB85}">
      <dgm:prSet/>
      <dgm:spPr/>
      <dgm:t>
        <a:bodyPr/>
        <a:lstStyle/>
        <a:p>
          <a:endParaRPr lang="en-US"/>
        </a:p>
      </dgm:t>
    </dgm:pt>
    <dgm:pt modelId="{BD1D151A-9BF5-4298-9A81-3358E9026F5E}">
      <dgm:prSet phldrT="[Text]"/>
      <dgm:spPr/>
      <dgm:t>
        <a:bodyPr/>
        <a:lstStyle/>
        <a:p>
          <a:r>
            <a:rPr lang="en-US" dirty="0"/>
            <a:t>Depends on participant’s readiness to change</a:t>
          </a:r>
        </a:p>
      </dgm:t>
    </dgm:pt>
    <dgm:pt modelId="{BD71555C-B0A7-48F0-BA96-B0A60F95B7DD}" type="parTrans" cxnId="{21E48DC5-14D8-497A-AEE1-2903EC44ABBE}">
      <dgm:prSet/>
      <dgm:spPr/>
      <dgm:t>
        <a:bodyPr/>
        <a:lstStyle/>
        <a:p>
          <a:endParaRPr lang="en-US"/>
        </a:p>
      </dgm:t>
    </dgm:pt>
    <dgm:pt modelId="{560C5953-7705-4BB4-B630-463F6520C5CC}" type="sibTrans" cxnId="{21E48DC5-14D8-497A-AEE1-2903EC44ABBE}">
      <dgm:prSet/>
      <dgm:spPr/>
      <dgm:t>
        <a:bodyPr/>
        <a:lstStyle/>
        <a:p>
          <a:endParaRPr lang="en-US"/>
        </a:p>
      </dgm:t>
    </dgm:pt>
    <dgm:pt modelId="{1AEA4A1B-5A19-404A-B68A-B50FF8638DC4}">
      <dgm:prSet phldrT="[Text]"/>
      <dgm:spPr/>
      <dgm:t>
        <a:bodyPr/>
        <a:lstStyle/>
        <a:p>
          <a:r>
            <a:rPr lang="en-US" dirty="0"/>
            <a:t>Each lays the foundation for the next</a:t>
          </a:r>
        </a:p>
      </dgm:t>
    </dgm:pt>
    <dgm:pt modelId="{9EA725A4-0818-4DC3-8903-F98A3F8822BE}" type="parTrans" cxnId="{7101D6EF-33D1-458F-906B-3DCC1A311E89}">
      <dgm:prSet/>
      <dgm:spPr/>
      <dgm:t>
        <a:bodyPr/>
        <a:lstStyle/>
        <a:p>
          <a:endParaRPr lang="en-US"/>
        </a:p>
      </dgm:t>
    </dgm:pt>
    <dgm:pt modelId="{17BFF7DA-457B-49D3-9BD9-89DE9293540C}" type="sibTrans" cxnId="{7101D6EF-33D1-458F-906B-3DCC1A311E89}">
      <dgm:prSet/>
      <dgm:spPr/>
      <dgm:t>
        <a:bodyPr/>
        <a:lstStyle/>
        <a:p>
          <a:endParaRPr lang="en-US"/>
        </a:p>
      </dgm:t>
    </dgm:pt>
    <dgm:pt modelId="{F41A0484-2326-4512-8A05-3539CF34AE87}" type="pres">
      <dgm:prSet presAssocID="{69F32D51-AC3E-43AE-A6AC-3BB5DD522EB5}" presName="Name0" presStyleCnt="0">
        <dgm:presLayoutVars>
          <dgm:dir/>
          <dgm:resizeHandles/>
        </dgm:presLayoutVars>
      </dgm:prSet>
      <dgm:spPr/>
      <dgm:t>
        <a:bodyPr/>
        <a:lstStyle/>
        <a:p>
          <a:endParaRPr lang="en-US"/>
        </a:p>
      </dgm:t>
    </dgm:pt>
    <dgm:pt modelId="{6849A64F-1A5E-472D-BD4C-87AE48BD6A53}" type="pres">
      <dgm:prSet presAssocID="{7694AA63-509C-4A42-8532-64AC2D503108}" presName="compNode" presStyleCnt="0"/>
      <dgm:spPr/>
    </dgm:pt>
    <dgm:pt modelId="{6FD44C23-F34B-42C5-AB5C-4ADD1D964894}" type="pres">
      <dgm:prSet presAssocID="{7694AA63-509C-4A42-8532-64AC2D503108}" presName="dummyConnPt" presStyleCnt="0"/>
      <dgm:spPr/>
    </dgm:pt>
    <dgm:pt modelId="{961B12D2-2911-46F4-BBA0-1E02EE3006E9}" type="pres">
      <dgm:prSet presAssocID="{7694AA63-509C-4A42-8532-64AC2D503108}" presName="node" presStyleLbl="node1" presStyleIdx="0" presStyleCnt="4">
        <dgm:presLayoutVars>
          <dgm:bulletEnabled val="1"/>
        </dgm:presLayoutVars>
      </dgm:prSet>
      <dgm:spPr/>
      <dgm:t>
        <a:bodyPr/>
        <a:lstStyle/>
        <a:p>
          <a:endParaRPr lang="en-US"/>
        </a:p>
      </dgm:t>
    </dgm:pt>
    <dgm:pt modelId="{48BD2173-B397-42FA-8397-E8B85A0A0375}" type="pres">
      <dgm:prSet presAssocID="{31D65F67-FF5D-4DBF-B8F3-42F4954C4217}" presName="sibTrans" presStyleLbl="bgSibTrans2D1" presStyleIdx="0" presStyleCnt="3"/>
      <dgm:spPr/>
      <dgm:t>
        <a:bodyPr/>
        <a:lstStyle/>
        <a:p>
          <a:endParaRPr lang="en-US"/>
        </a:p>
      </dgm:t>
    </dgm:pt>
    <dgm:pt modelId="{AB0D250D-64F3-486D-B368-BF203FC22E86}" type="pres">
      <dgm:prSet presAssocID="{9686F1BF-536B-47D1-8382-7914918E4475}" presName="compNode" presStyleCnt="0"/>
      <dgm:spPr/>
    </dgm:pt>
    <dgm:pt modelId="{C5DE4140-8A56-4386-8EFE-F11CD8E4A282}" type="pres">
      <dgm:prSet presAssocID="{9686F1BF-536B-47D1-8382-7914918E4475}" presName="dummyConnPt" presStyleCnt="0"/>
      <dgm:spPr/>
    </dgm:pt>
    <dgm:pt modelId="{CF5DCE33-1B77-4A16-B1E5-28EE28165083}" type="pres">
      <dgm:prSet presAssocID="{9686F1BF-536B-47D1-8382-7914918E4475}" presName="node" presStyleLbl="node1" presStyleIdx="1" presStyleCnt="4">
        <dgm:presLayoutVars>
          <dgm:bulletEnabled val="1"/>
        </dgm:presLayoutVars>
      </dgm:prSet>
      <dgm:spPr/>
      <dgm:t>
        <a:bodyPr/>
        <a:lstStyle/>
        <a:p>
          <a:endParaRPr lang="en-US"/>
        </a:p>
      </dgm:t>
    </dgm:pt>
    <dgm:pt modelId="{3B610B41-90C4-4689-9C64-7C1C536DCDD8}" type="pres">
      <dgm:prSet presAssocID="{DF9CE341-EF0D-47D3-9D51-24517F7DC7E6}" presName="sibTrans" presStyleLbl="bgSibTrans2D1" presStyleIdx="1" presStyleCnt="3" custLinFactY="100000" custLinFactNeighborX="663" custLinFactNeighborY="101541"/>
      <dgm:spPr/>
      <dgm:t>
        <a:bodyPr/>
        <a:lstStyle/>
        <a:p>
          <a:endParaRPr lang="en-US"/>
        </a:p>
      </dgm:t>
    </dgm:pt>
    <dgm:pt modelId="{FE4B14C7-5AA9-415E-8A12-91C95B08115A}" type="pres">
      <dgm:prSet presAssocID="{BD1D151A-9BF5-4298-9A81-3358E9026F5E}" presName="compNode" presStyleCnt="0"/>
      <dgm:spPr/>
    </dgm:pt>
    <dgm:pt modelId="{7619410B-62C2-4CBC-8F5D-8EDCD55255F6}" type="pres">
      <dgm:prSet presAssocID="{BD1D151A-9BF5-4298-9A81-3358E9026F5E}" presName="dummyConnPt" presStyleCnt="0"/>
      <dgm:spPr/>
    </dgm:pt>
    <dgm:pt modelId="{8E3B1FBB-E6EC-44C7-9F33-C651EFFD6A92}" type="pres">
      <dgm:prSet presAssocID="{BD1D151A-9BF5-4298-9A81-3358E9026F5E}" presName="node" presStyleLbl="node1" presStyleIdx="2" presStyleCnt="4">
        <dgm:presLayoutVars>
          <dgm:bulletEnabled val="1"/>
        </dgm:presLayoutVars>
      </dgm:prSet>
      <dgm:spPr/>
      <dgm:t>
        <a:bodyPr/>
        <a:lstStyle/>
        <a:p>
          <a:endParaRPr lang="en-US"/>
        </a:p>
      </dgm:t>
    </dgm:pt>
    <dgm:pt modelId="{E661F70A-D711-4703-A754-B287CA8EC8E6}" type="pres">
      <dgm:prSet presAssocID="{560C5953-7705-4BB4-B630-463F6520C5CC}" presName="sibTrans" presStyleLbl="bgSibTrans2D1" presStyleIdx="2" presStyleCnt="3" custLinFactNeighborX="79628" custLinFactNeighborY="34749"/>
      <dgm:spPr/>
      <dgm:t>
        <a:bodyPr/>
        <a:lstStyle/>
        <a:p>
          <a:endParaRPr lang="en-US"/>
        </a:p>
      </dgm:t>
    </dgm:pt>
    <dgm:pt modelId="{AF1BCACF-5AE6-4A27-BDF9-FBF72B934162}" type="pres">
      <dgm:prSet presAssocID="{1AEA4A1B-5A19-404A-B68A-B50FF8638DC4}" presName="compNode" presStyleCnt="0"/>
      <dgm:spPr/>
    </dgm:pt>
    <dgm:pt modelId="{F6A87928-EED2-4AEF-B3F9-A0371DC220A6}" type="pres">
      <dgm:prSet presAssocID="{1AEA4A1B-5A19-404A-B68A-B50FF8638DC4}" presName="dummyConnPt" presStyleCnt="0"/>
      <dgm:spPr/>
    </dgm:pt>
    <dgm:pt modelId="{76FCB0A8-1E7C-42D8-8822-F5C998E53383}" type="pres">
      <dgm:prSet presAssocID="{1AEA4A1B-5A19-404A-B68A-B50FF8638DC4}" presName="node" presStyleLbl="node1" presStyleIdx="3" presStyleCnt="4">
        <dgm:presLayoutVars>
          <dgm:bulletEnabled val="1"/>
        </dgm:presLayoutVars>
      </dgm:prSet>
      <dgm:spPr/>
      <dgm:t>
        <a:bodyPr/>
        <a:lstStyle/>
        <a:p>
          <a:endParaRPr lang="en-US"/>
        </a:p>
      </dgm:t>
    </dgm:pt>
  </dgm:ptLst>
  <dgm:cxnLst>
    <dgm:cxn modelId="{21E48DC5-14D8-497A-AEE1-2903EC44ABBE}" srcId="{69F32D51-AC3E-43AE-A6AC-3BB5DD522EB5}" destId="{BD1D151A-9BF5-4298-9A81-3358E9026F5E}" srcOrd="2" destOrd="0" parTransId="{BD71555C-B0A7-48F0-BA96-B0A60F95B7DD}" sibTransId="{560C5953-7705-4BB4-B630-463F6520C5CC}"/>
    <dgm:cxn modelId="{6B022E57-08DD-45E3-840B-6A1D9FA4CD05}" srcId="{69F32D51-AC3E-43AE-A6AC-3BB5DD522EB5}" destId="{7694AA63-509C-4A42-8532-64AC2D503108}" srcOrd="0" destOrd="0" parTransId="{5FE6F54A-793F-4D23-AEE4-0B66EFEF7537}" sibTransId="{31D65F67-FF5D-4DBF-B8F3-42F4954C4217}"/>
    <dgm:cxn modelId="{D14D73BE-804D-439F-A6CE-677CB555A8C9}" type="presOf" srcId="{9686F1BF-536B-47D1-8382-7914918E4475}" destId="{CF5DCE33-1B77-4A16-B1E5-28EE28165083}" srcOrd="0" destOrd="0" presId="urn:microsoft.com/office/officeart/2005/8/layout/bProcess4"/>
    <dgm:cxn modelId="{1A217FD8-84F4-43FB-B433-460336DDF593}" type="presOf" srcId="{1AEA4A1B-5A19-404A-B68A-B50FF8638DC4}" destId="{76FCB0A8-1E7C-42D8-8822-F5C998E53383}" srcOrd="0" destOrd="0" presId="urn:microsoft.com/office/officeart/2005/8/layout/bProcess4"/>
    <dgm:cxn modelId="{6801E30B-1A44-4FF1-8AD4-552E0D19E24C}" type="presOf" srcId="{31D65F67-FF5D-4DBF-B8F3-42F4954C4217}" destId="{48BD2173-B397-42FA-8397-E8B85A0A0375}" srcOrd="0" destOrd="0" presId="urn:microsoft.com/office/officeart/2005/8/layout/bProcess4"/>
    <dgm:cxn modelId="{6F4A4FA8-9A62-4FD3-BB53-14DED0486D86}" type="presOf" srcId="{DF9CE341-EF0D-47D3-9D51-24517F7DC7E6}" destId="{3B610B41-90C4-4689-9C64-7C1C536DCDD8}" srcOrd="0" destOrd="0" presId="urn:microsoft.com/office/officeart/2005/8/layout/bProcess4"/>
    <dgm:cxn modelId="{278F5898-2FEC-487A-BC63-96F95738EB85}" srcId="{69F32D51-AC3E-43AE-A6AC-3BB5DD522EB5}" destId="{9686F1BF-536B-47D1-8382-7914918E4475}" srcOrd="1" destOrd="0" parTransId="{7974D907-A946-4B07-9B14-E984EF358131}" sibTransId="{DF9CE341-EF0D-47D3-9D51-24517F7DC7E6}"/>
    <dgm:cxn modelId="{73B11715-72FF-4CE1-9DB0-4E9DD141DD82}" type="presOf" srcId="{69F32D51-AC3E-43AE-A6AC-3BB5DD522EB5}" destId="{F41A0484-2326-4512-8A05-3539CF34AE87}" srcOrd="0" destOrd="0" presId="urn:microsoft.com/office/officeart/2005/8/layout/bProcess4"/>
    <dgm:cxn modelId="{7101D6EF-33D1-458F-906B-3DCC1A311E89}" srcId="{69F32D51-AC3E-43AE-A6AC-3BB5DD522EB5}" destId="{1AEA4A1B-5A19-404A-B68A-B50FF8638DC4}" srcOrd="3" destOrd="0" parTransId="{9EA725A4-0818-4DC3-8903-F98A3F8822BE}" sibTransId="{17BFF7DA-457B-49D3-9BD9-89DE9293540C}"/>
    <dgm:cxn modelId="{38B7DD11-EA08-4E8B-BE60-D54476A18903}" type="presOf" srcId="{7694AA63-509C-4A42-8532-64AC2D503108}" destId="{961B12D2-2911-46F4-BBA0-1E02EE3006E9}" srcOrd="0" destOrd="0" presId="urn:microsoft.com/office/officeart/2005/8/layout/bProcess4"/>
    <dgm:cxn modelId="{F09EAA9F-72E1-42DA-A721-4B19D85E8F9C}" type="presOf" srcId="{BD1D151A-9BF5-4298-9A81-3358E9026F5E}" destId="{8E3B1FBB-E6EC-44C7-9F33-C651EFFD6A92}" srcOrd="0" destOrd="0" presId="urn:microsoft.com/office/officeart/2005/8/layout/bProcess4"/>
    <dgm:cxn modelId="{AC39B65A-8130-4D92-8461-A36076B092C6}" type="presOf" srcId="{560C5953-7705-4BB4-B630-463F6520C5CC}" destId="{E661F70A-D711-4703-A754-B287CA8EC8E6}" srcOrd="0" destOrd="0" presId="urn:microsoft.com/office/officeart/2005/8/layout/bProcess4"/>
    <dgm:cxn modelId="{6D5EF069-9755-4426-8F6A-91B1CA09AF29}" type="presParOf" srcId="{F41A0484-2326-4512-8A05-3539CF34AE87}" destId="{6849A64F-1A5E-472D-BD4C-87AE48BD6A53}" srcOrd="0" destOrd="0" presId="urn:microsoft.com/office/officeart/2005/8/layout/bProcess4"/>
    <dgm:cxn modelId="{A19CF095-F20B-4DA6-8614-F2EA6D0A63C0}" type="presParOf" srcId="{6849A64F-1A5E-472D-BD4C-87AE48BD6A53}" destId="{6FD44C23-F34B-42C5-AB5C-4ADD1D964894}" srcOrd="0" destOrd="0" presId="urn:microsoft.com/office/officeart/2005/8/layout/bProcess4"/>
    <dgm:cxn modelId="{97B557CB-8841-40AD-8F7B-66C37913E066}" type="presParOf" srcId="{6849A64F-1A5E-472D-BD4C-87AE48BD6A53}" destId="{961B12D2-2911-46F4-BBA0-1E02EE3006E9}" srcOrd="1" destOrd="0" presId="urn:microsoft.com/office/officeart/2005/8/layout/bProcess4"/>
    <dgm:cxn modelId="{618BB0FC-AAAF-4BED-8711-C76510B7182E}" type="presParOf" srcId="{F41A0484-2326-4512-8A05-3539CF34AE87}" destId="{48BD2173-B397-42FA-8397-E8B85A0A0375}" srcOrd="1" destOrd="0" presId="urn:microsoft.com/office/officeart/2005/8/layout/bProcess4"/>
    <dgm:cxn modelId="{2CE8580D-0F0D-4E76-A956-A8D784D9FAFE}" type="presParOf" srcId="{F41A0484-2326-4512-8A05-3539CF34AE87}" destId="{AB0D250D-64F3-486D-B368-BF203FC22E86}" srcOrd="2" destOrd="0" presId="urn:microsoft.com/office/officeart/2005/8/layout/bProcess4"/>
    <dgm:cxn modelId="{AB65160C-A92C-4C35-B1C1-3AC335AECF2C}" type="presParOf" srcId="{AB0D250D-64F3-486D-B368-BF203FC22E86}" destId="{C5DE4140-8A56-4386-8EFE-F11CD8E4A282}" srcOrd="0" destOrd="0" presId="urn:microsoft.com/office/officeart/2005/8/layout/bProcess4"/>
    <dgm:cxn modelId="{3112A155-FB0C-4300-91B3-0D1DA14D6F23}" type="presParOf" srcId="{AB0D250D-64F3-486D-B368-BF203FC22E86}" destId="{CF5DCE33-1B77-4A16-B1E5-28EE28165083}" srcOrd="1" destOrd="0" presId="urn:microsoft.com/office/officeart/2005/8/layout/bProcess4"/>
    <dgm:cxn modelId="{90BF4C94-C48D-4197-B23A-CB5D9A9443E1}" type="presParOf" srcId="{F41A0484-2326-4512-8A05-3539CF34AE87}" destId="{3B610B41-90C4-4689-9C64-7C1C536DCDD8}" srcOrd="3" destOrd="0" presId="urn:microsoft.com/office/officeart/2005/8/layout/bProcess4"/>
    <dgm:cxn modelId="{5A69D40B-9B75-4896-AFA2-B7547FC60C8C}" type="presParOf" srcId="{F41A0484-2326-4512-8A05-3539CF34AE87}" destId="{FE4B14C7-5AA9-415E-8A12-91C95B08115A}" srcOrd="4" destOrd="0" presId="urn:microsoft.com/office/officeart/2005/8/layout/bProcess4"/>
    <dgm:cxn modelId="{886F01F7-6BA9-4015-94DA-853C0AB01E89}" type="presParOf" srcId="{FE4B14C7-5AA9-415E-8A12-91C95B08115A}" destId="{7619410B-62C2-4CBC-8F5D-8EDCD55255F6}" srcOrd="0" destOrd="0" presId="urn:microsoft.com/office/officeart/2005/8/layout/bProcess4"/>
    <dgm:cxn modelId="{A82EFC88-2A78-42AF-8E3C-1A428FD7A1DE}" type="presParOf" srcId="{FE4B14C7-5AA9-415E-8A12-91C95B08115A}" destId="{8E3B1FBB-E6EC-44C7-9F33-C651EFFD6A92}" srcOrd="1" destOrd="0" presId="urn:microsoft.com/office/officeart/2005/8/layout/bProcess4"/>
    <dgm:cxn modelId="{73F02454-3F70-4BC8-AC4E-3B773CA60F88}" type="presParOf" srcId="{F41A0484-2326-4512-8A05-3539CF34AE87}" destId="{E661F70A-D711-4703-A754-B287CA8EC8E6}" srcOrd="5" destOrd="0" presId="urn:microsoft.com/office/officeart/2005/8/layout/bProcess4"/>
    <dgm:cxn modelId="{7E07B334-4BBF-4591-852A-2B6EE4DED20F}" type="presParOf" srcId="{F41A0484-2326-4512-8A05-3539CF34AE87}" destId="{AF1BCACF-5AE6-4A27-BDF9-FBF72B934162}" srcOrd="6" destOrd="0" presId="urn:microsoft.com/office/officeart/2005/8/layout/bProcess4"/>
    <dgm:cxn modelId="{19C8D201-CE7C-4C78-AD21-44D0E32DC449}" type="presParOf" srcId="{AF1BCACF-5AE6-4A27-BDF9-FBF72B934162}" destId="{F6A87928-EED2-4AEF-B3F9-A0371DC220A6}" srcOrd="0" destOrd="0" presId="urn:microsoft.com/office/officeart/2005/8/layout/bProcess4"/>
    <dgm:cxn modelId="{4BF45265-0568-4E33-BC4C-79C9E462DC99}" type="presParOf" srcId="{AF1BCACF-5AE6-4A27-BDF9-FBF72B934162}" destId="{76FCB0A8-1E7C-42D8-8822-F5C998E53383}" srcOrd="1" destOrd="0" presId="urn:microsoft.com/office/officeart/2005/8/layout/b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366AD50-EF54-416F-91CA-E59EB36A1160}" type="doc">
      <dgm:prSet loTypeId="urn:microsoft.com/office/officeart/2005/8/layout/arrow2" loCatId="process" qsTypeId="urn:microsoft.com/office/officeart/2005/8/quickstyle/simple1" qsCatId="simple" csTypeId="urn:microsoft.com/office/officeart/2005/8/colors/accent1_2" csCatId="accent1" phldr="1"/>
      <dgm:spPr/>
    </dgm:pt>
    <dgm:pt modelId="{87FB7ED3-648A-410A-B648-E8912AB31AD8}">
      <dgm:prSet phldrT="[Text]"/>
      <dgm:spPr/>
      <dgm:t>
        <a:bodyPr/>
        <a:lstStyle/>
        <a:p>
          <a:pPr>
            <a:buFont typeface="+mj-lt"/>
            <a:buAutoNum type="arabicPeriod"/>
          </a:pPr>
          <a:r>
            <a:rPr lang="en-US"/>
            <a:t>Getting started</a:t>
          </a:r>
          <a:endParaRPr lang="en-US" dirty="0"/>
        </a:p>
      </dgm:t>
    </dgm:pt>
    <dgm:pt modelId="{F5219923-B194-445E-B18F-204A96D65E7D}" type="parTrans" cxnId="{7562C1AB-D4B8-46BC-A5CB-85473DA38A48}">
      <dgm:prSet/>
      <dgm:spPr/>
      <dgm:t>
        <a:bodyPr/>
        <a:lstStyle/>
        <a:p>
          <a:endParaRPr lang="en-US"/>
        </a:p>
      </dgm:t>
    </dgm:pt>
    <dgm:pt modelId="{91B5DC91-AD8F-46AF-A7BE-51F3A23F2701}" type="sibTrans" cxnId="{7562C1AB-D4B8-46BC-A5CB-85473DA38A48}">
      <dgm:prSet/>
      <dgm:spPr/>
      <dgm:t>
        <a:bodyPr/>
        <a:lstStyle/>
        <a:p>
          <a:endParaRPr lang="en-US"/>
        </a:p>
      </dgm:t>
    </dgm:pt>
    <dgm:pt modelId="{5402E0FC-1F8C-4DA3-BE65-EAD85BFE9602}">
      <dgm:prSet/>
      <dgm:spPr/>
      <dgm:t>
        <a:bodyPr/>
        <a:lstStyle/>
        <a:p>
          <a:r>
            <a:rPr lang="en-US"/>
            <a:t>Assessment </a:t>
          </a:r>
          <a:endParaRPr lang="en-US" dirty="0"/>
        </a:p>
      </dgm:t>
    </dgm:pt>
    <dgm:pt modelId="{5AFE8AB6-C665-4569-AAEB-38314256D96B}" type="parTrans" cxnId="{E83DFB1C-1008-4DDF-BEA9-2CC2D206770F}">
      <dgm:prSet/>
      <dgm:spPr/>
      <dgm:t>
        <a:bodyPr/>
        <a:lstStyle/>
        <a:p>
          <a:endParaRPr lang="en-US"/>
        </a:p>
      </dgm:t>
    </dgm:pt>
    <dgm:pt modelId="{36E8D9F6-E3DB-472B-94FE-64E59B7A7762}" type="sibTrans" cxnId="{E83DFB1C-1008-4DDF-BEA9-2CC2D206770F}">
      <dgm:prSet/>
      <dgm:spPr/>
      <dgm:t>
        <a:bodyPr/>
        <a:lstStyle/>
        <a:p>
          <a:endParaRPr lang="en-US"/>
        </a:p>
      </dgm:t>
    </dgm:pt>
    <dgm:pt modelId="{30FEC707-D516-4B32-B82F-768AD8043CCD}">
      <dgm:prSet/>
      <dgm:spPr/>
      <dgm:t>
        <a:bodyPr/>
        <a:lstStyle/>
        <a:p>
          <a:r>
            <a:rPr lang="en-US" dirty="0"/>
            <a:t>NF counseling</a:t>
          </a:r>
        </a:p>
      </dgm:t>
    </dgm:pt>
    <dgm:pt modelId="{25F0217F-2830-4276-9117-FE5C3FB334AC}" type="parTrans" cxnId="{D3859607-34D1-412A-BCBA-5CCFB78A028A}">
      <dgm:prSet/>
      <dgm:spPr/>
      <dgm:t>
        <a:bodyPr/>
        <a:lstStyle/>
        <a:p>
          <a:endParaRPr lang="en-US"/>
        </a:p>
      </dgm:t>
    </dgm:pt>
    <dgm:pt modelId="{867087CE-BAEB-4F01-889B-A96672E398C0}" type="sibTrans" cxnId="{D3859607-34D1-412A-BCBA-5CCFB78A028A}">
      <dgm:prSet/>
      <dgm:spPr/>
      <dgm:t>
        <a:bodyPr/>
        <a:lstStyle/>
        <a:p>
          <a:endParaRPr lang="en-US"/>
        </a:p>
      </dgm:t>
    </dgm:pt>
    <dgm:pt modelId="{BC5D0361-0091-4C4B-A3E8-0DEAC74B594E}">
      <dgm:prSet/>
      <dgm:spPr/>
      <dgm:t>
        <a:bodyPr/>
        <a:lstStyle/>
        <a:p>
          <a:r>
            <a:rPr lang="en-US" dirty="0"/>
            <a:t>Summary</a:t>
          </a:r>
        </a:p>
      </dgm:t>
    </dgm:pt>
    <dgm:pt modelId="{CE446EF9-2C09-4A21-81DB-039500082423}" type="parTrans" cxnId="{236AE2AD-05C3-4B64-889D-1440ADA6BA24}">
      <dgm:prSet/>
      <dgm:spPr/>
      <dgm:t>
        <a:bodyPr/>
        <a:lstStyle/>
        <a:p>
          <a:endParaRPr lang="en-US"/>
        </a:p>
      </dgm:t>
    </dgm:pt>
    <dgm:pt modelId="{1CB7BF81-FEE9-4265-80B2-6F9F518BB9A7}" type="sibTrans" cxnId="{236AE2AD-05C3-4B64-889D-1440ADA6BA24}">
      <dgm:prSet/>
      <dgm:spPr/>
      <dgm:t>
        <a:bodyPr/>
        <a:lstStyle/>
        <a:p>
          <a:endParaRPr lang="en-US"/>
        </a:p>
      </dgm:t>
    </dgm:pt>
    <dgm:pt modelId="{4834B158-6A52-40B8-BD6C-37D74DD625D0}">
      <dgm:prSet/>
      <dgm:spPr/>
      <dgm:t>
        <a:bodyPr/>
        <a:lstStyle/>
        <a:p>
          <a:r>
            <a:rPr lang="en-US" dirty="0"/>
            <a:t>Health Outcome</a:t>
          </a:r>
        </a:p>
      </dgm:t>
    </dgm:pt>
    <dgm:pt modelId="{D3F398D7-B9BF-4A75-93A8-D86B0C33BF7E}" type="parTrans" cxnId="{1BC03F4A-F3F8-4628-B2BA-AD45E1352F38}">
      <dgm:prSet/>
      <dgm:spPr/>
      <dgm:t>
        <a:bodyPr/>
        <a:lstStyle/>
        <a:p>
          <a:endParaRPr lang="en-US"/>
        </a:p>
      </dgm:t>
    </dgm:pt>
    <dgm:pt modelId="{AE39E312-9E96-4904-874F-F26B2AE3CBB1}" type="sibTrans" cxnId="{1BC03F4A-F3F8-4628-B2BA-AD45E1352F38}">
      <dgm:prSet/>
      <dgm:spPr/>
      <dgm:t>
        <a:bodyPr/>
        <a:lstStyle/>
        <a:p>
          <a:endParaRPr lang="en-US"/>
        </a:p>
      </dgm:t>
    </dgm:pt>
    <dgm:pt modelId="{DBA8CF83-FED8-4C67-97E1-3CD00F51A3CF}" type="pres">
      <dgm:prSet presAssocID="{E366AD50-EF54-416F-91CA-E59EB36A1160}" presName="arrowDiagram" presStyleCnt="0">
        <dgm:presLayoutVars>
          <dgm:chMax val="5"/>
          <dgm:dir/>
          <dgm:resizeHandles val="exact"/>
        </dgm:presLayoutVars>
      </dgm:prSet>
      <dgm:spPr/>
    </dgm:pt>
    <dgm:pt modelId="{44E25468-9AE9-4673-A22E-16865FA8856A}" type="pres">
      <dgm:prSet presAssocID="{E366AD50-EF54-416F-91CA-E59EB36A1160}" presName="arrow" presStyleLbl="bgShp" presStyleIdx="0" presStyleCnt="1" custLinFactNeighborX="48562" custLinFactNeighborY="9643"/>
      <dgm:spPr/>
    </dgm:pt>
    <dgm:pt modelId="{245AEB72-8E83-42BE-ACB2-1C024AC5CEE8}" type="pres">
      <dgm:prSet presAssocID="{E366AD50-EF54-416F-91CA-E59EB36A1160}" presName="arrowDiagram5" presStyleCnt="0"/>
      <dgm:spPr/>
    </dgm:pt>
    <dgm:pt modelId="{FCC32F87-D258-4F44-A445-51773FB8A0F0}" type="pres">
      <dgm:prSet presAssocID="{87FB7ED3-648A-410A-B648-E8912AB31AD8}" presName="bullet5a" presStyleLbl="node1" presStyleIdx="0" presStyleCnt="5"/>
      <dgm:spPr/>
    </dgm:pt>
    <dgm:pt modelId="{342AC6B6-CFE2-4A25-A82B-B5F761057BA1}" type="pres">
      <dgm:prSet presAssocID="{87FB7ED3-648A-410A-B648-E8912AB31AD8}" presName="textBox5a" presStyleLbl="revTx" presStyleIdx="0" presStyleCnt="5">
        <dgm:presLayoutVars>
          <dgm:bulletEnabled val="1"/>
        </dgm:presLayoutVars>
      </dgm:prSet>
      <dgm:spPr/>
      <dgm:t>
        <a:bodyPr/>
        <a:lstStyle/>
        <a:p>
          <a:endParaRPr lang="en-US"/>
        </a:p>
      </dgm:t>
    </dgm:pt>
    <dgm:pt modelId="{E5B0FF57-28DB-4904-AF9E-57C1B9093520}" type="pres">
      <dgm:prSet presAssocID="{5402E0FC-1F8C-4DA3-BE65-EAD85BFE9602}" presName="bullet5b" presStyleLbl="node1" presStyleIdx="1" presStyleCnt="5"/>
      <dgm:spPr/>
    </dgm:pt>
    <dgm:pt modelId="{6695C2B6-9F09-44E8-AD89-65BBF335322C}" type="pres">
      <dgm:prSet presAssocID="{5402E0FC-1F8C-4DA3-BE65-EAD85BFE9602}" presName="textBox5b" presStyleLbl="revTx" presStyleIdx="1" presStyleCnt="5">
        <dgm:presLayoutVars>
          <dgm:bulletEnabled val="1"/>
        </dgm:presLayoutVars>
      </dgm:prSet>
      <dgm:spPr/>
      <dgm:t>
        <a:bodyPr/>
        <a:lstStyle/>
        <a:p>
          <a:endParaRPr lang="en-US"/>
        </a:p>
      </dgm:t>
    </dgm:pt>
    <dgm:pt modelId="{F7ABFF75-8D32-4C2B-A328-A449D1A166D6}" type="pres">
      <dgm:prSet presAssocID="{30FEC707-D516-4B32-B82F-768AD8043CCD}" presName="bullet5c" presStyleLbl="node1" presStyleIdx="2" presStyleCnt="5"/>
      <dgm:spPr/>
    </dgm:pt>
    <dgm:pt modelId="{982B990C-1EBA-426E-8330-222F37545C5B}" type="pres">
      <dgm:prSet presAssocID="{30FEC707-D516-4B32-B82F-768AD8043CCD}" presName="textBox5c" presStyleLbl="revTx" presStyleIdx="2" presStyleCnt="5" custScaleY="111797">
        <dgm:presLayoutVars>
          <dgm:bulletEnabled val="1"/>
        </dgm:presLayoutVars>
      </dgm:prSet>
      <dgm:spPr/>
      <dgm:t>
        <a:bodyPr/>
        <a:lstStyle/>
        <a:p>
          <a:endParaRPr lang="en-US"/>
        </a:p>
      </dgm:t>
    </dgm:pt>
    <dgm:pt modelId="{0A1E7340-5A20-4D72-B9D7-B1F2B282875C}" type="pres">
      <dgm:prSet presAssocID="{BC5D0361-0091-4C4B-A3E8-0DEAC74B594E}" presName="bullet5d" presStyleLbl="node1" presStyleIdx="3" presStyleCnt="5"/>
      <dgm:spPr/>
    </dgm:pt>
    <dgm:pt modelId="{638E51A2-9B0B-43AC-AFE3-526080EA3138}" type="pres">
      <dgm:prSet presAssocID="{BC5D0361-0091-4C4B-A3E8-0DEAC74B594E}" presName="textBox5d" presStyleLbl="revTx" presStyleIdx="3" presStyleCnt="5">
        <dgm:presLayoutVars>
          <dgm:bulletEnabled val="1"/>
        </dgm:presLayoutVars>
      </dgm:prSet>
      <dgm:spPr/>
      <dgm:t>
        <a:bodyPr/>
        <a:lstStyle/>
        <a:p>
          <a:endParaRPr lang="en-US"/>
        </a:p>
      </dgm:t>
    </dgm:pt>
    <dgm:pt modelId="{B39B6F5D-65A2-46FB-803C-76BA2249AA9D}" type="pres">
      <dgm:prSet presAssocID="{4834B158-6A52-40B8-BD6C-37D74DD625D0}" presName="bullet5e" presStyleLbl="node1" presStyleIdx="4" presStyleCnt="5"/>
      <dgm:spPr/>
    </dgm:pt>
    <dgm:pt modelId="{562E7EB5-0EC9-4407-ADB0-46B2B690D0C3}" type="pres">
      <dgm:prSet presAssocID="{4834B158-6A52-40B8-BD6C-37D74DD625D0}" presName="textBox5e" presStyleLbl="revTx" presStyleIdx="4" presStyleCnt="5">
        <dgm:presLayoutVars>
          <dgm:bulletEnabled val="1"/>
        </dgm:presLayoutVars>
      </dgm:prSet>
      <dgm:spPr/>
      <dgm:t>
        <a:bodyPr/>
        <a:lstStyle/>
        <a:p>
          <a:endParaRPr lang="en-US"/>
        </a:p>
      </dgm:t>
    </dgm:pt>
  </dgm:ptLst>
  <dgm:cxnLst>
    <dgm:cxn modelId="{1C14B957-59A3-4E59-A761-90BC22793A9E}" type="presOf" srcId="{87FB7ED3-648A-410A-B648-E8912AB31AD8}" destId="{342AC6B6-CFE2-4A25-A82B-B5F761057BA1}" srcOrd="0" destOrd="0" presId="urn:microsoft.com/office/officeart/2005/8/layout/arrow2"/>
    <dgm:cxn modelId="{F7074116-8F6A-45B4-A932-37528AA6C6DD}" type="presOf" srcId="{4834B158-6A52-40B8-BD6C-37D74DD625D0}" destId="{562E7EB5-0EC9-4407-ADB0-46B2B690D0C3}" srcOrd="0" destOrd="0" presId="urn:microsoft.com/office/officeart/2005/8/layout/arrow2"/>
    <dgm:cxn modelId="{D3859607-34D1-412A-BCBA-5CCFB78A028A}" srcId="{E366AD50-EF54-416F-91CA-E59EB36A1160}" destId="{30FEC707-D516-4B32-B82F-768AD8043CCD}" srcOrd="2" destOrd="0" parTransId="{25F0217F-2830-4276-9117-FE5C3FB334AC}" sibTransId="{867087CE-BAEB-4F01-889B-A96672E398C0}"/>
    <dgm:cxn modelId="{7562C1AB-D4B8-46BC-A5CB-85473DA38A48}" srcId="{E366AD50-EF54-416F-91CA-E59EB36A1160}" destId="{87FB7ED3-648A-410A-B648-E8912AB31AD8}" srcOrd="0" destOrd="0" parTransId="{F5219923-B194-445E-B18F-204A96D65E7D}" sibTransId="{91B5DC91-AD8F-46AF-A7BE-51F3A23F2701}"/>
    <dgm:cxn modelId="{649D18F0-0B74-4065-9162-62E36DD0FCB8}" type="presOf" srcId="{5402E0FC-1F8C-4DA3-BE65-EAD85BFE9602}" destId="{6695C2B6-9F09-44E8-AD89-65BBF335322C}" srcOrd="0" destOrd="0" presId="urn:microsoft.com/office/officeart/2005/8/layout/arrow2"/>
    <dgm:cxn modelId="{E83DFB1C-1008-4DDF-BEA9-2CC2D206770F}" srcId="{E366AD50-EF54-416F-91CA-E59EB36A1160}" destId="{5402E0FC-1F8C-4DA3-BE65-EAD85BFE9602}" srcOrd="1" destOrd="0" parTransId="{5AFE8AB6-C665-4569-AAEB-38314256D96B}" sibTransId="{36E8D9F6-E3DB-472B-94FE-64E59B7A7762}"/>
    <dgm:cxn modelId="{EE7A87A0-A4CD-4103-A663-68C6CE71A805}" type="presOf" srcId="{30FEC707-D516-4B32-B82F-768AD8043CCD}" destId="{982B990C-1EBA-426E-8330-222F37545C5B}" srcOrd="0" destOrd="0" presId="urn:microsoft.com/office/officeart/2005/8/layout/arrow2"/>
    <dgm:cxn modelId="{1BC03F4A-F3F8-4628-B2BA-AD45E1352F38}" srcId="{E366AD50-EF54-416F-91CA-E59EB36A1160}" destId="{4834B158-6A52-40B8-BD6C-37D74DD625D0}" srcOrd="4" destOrd="0" parTransId="{D3F398D7-B9BF-4A75-93A8-D86B0C33BF7E}" sibTransId="{AE39E312-9E96-4904-874F-F26B2AE3CBB1}"/>
    <dgm:cxn modelId="{66EEF62C-5D7A-41EE-96FD-F2DCC7ECD1CF}" type="presOf" srcId="{BC5D0361-0091-4C4B-A3E8-0DEAC74B594E}" destId="{638E51A2-9B0B-43AC-AFE3-526080EA3138}" srcOrd="0" destOrd="0" presId="urn:microsoft.com/office/officeart/2005/8/layout/arrow2"/>
    <dgm:cxn modelId="{236AE2AD-05C3-4B64-889D-1440ADA6BA24}" srcId="{E366AD50-EF54-416F-91CA-E59EB36A1160}" destId="{BC5D0361-0091-4C4B-A3E8-0DEAC74B594E}" srcOrd="3" destOrd="0" parTransId="{CE446EF9-2C09-4A21-81DB-039500082423}" sibTransId="{1CB7BF81-FEE9-4265-80B2-6F9F518BB9A7}"/>
    <dgm:cxn modelId="{DE617720-C1C4-44EF-AF17-216E9499155D}" type="presOf" srcId="{E366AD50-EF54-416F-91CA-E59EB36A1160}" destId="{DBA8CF83-FED8-4C67-97E1-3CD00F51A3CF}" srcOrd="0" destOrd="0" presId="urn:microsoft.com/office/officeart/2005/8/layout/arrow2"/>
    <dgm:cxn modelId="{7E5B3A5E-54E7-4FCC-9A27-2D27C5BE57B2}" type="presParOf" srcId="{DBA8CF83-FED8-4C67-97E1-3CD00F51A3CF}" destId="{44E25468-9AE9-4673-A22E-16865FA8856A}" srcOrd="0" destOrd="0" presId="urn:microsoft.com/office/officeart/2005/8/layout/arrow2"/>
    <dgm:cxn modelId="{B3524105-C124-423D-91C9-2ABB85318C19}" type="presParOf" srcId="{DBA8CF83-FED8-4C67-97E1-3CD00F51A3CF}" destId="{245AEB72-8E83-42BE-ACB2-1C024AC5CEE8}" srcOrd="1" destOrd="0" presId="urn:microsoft.com/office/officeart/2005/8/layout/arrow2"/>
    <dgm:cxn modelId="{936B648B-7F3E-4D07-8447-7DFA2EA0447D}" type="presParOf" srcId="{245AEB72-8E83-42BE-ACB2-1C024AC5CEE8}" destId="{FCC32F87-D258-4F44-A445-51773FB8A0F0}" srcOrd="0" destOrd="0" presId="urn:microsoft.com/office/officeart/2005/8/layout/arrow2"/>
    <dgm:cxn modelId="{CD8E777A-30BB-4B43-BC2E-04C6C02739A2}" type="presParOf" srcId="{245AEB72-8E83-42BE-ACB2-1C024AC5CEE8}" destId="{342AC6B6-CFE2-4A25-A82B-B5F761057BA1}" srcOrd="1" destOrd="0" presId="urn:microsoft.com/office/officeart/2005/8/layout/arrow2"/>
    <dgm:cxn modelId="{CAC2E6F4-8D72-4AB2-B5A5-B49008587426}" type="presParOf" srcId="{245AEB72-8E83-42BE-ACB2-1C024AC5CEE8}" destId="{E5B0FF57-28DB-4904-AF9E-57C1B9093520}" srcOrd="2" destOrd="0" presId="urn:microsoft.com/office/officeart/2005/8/layout/arrow2"/>
    <dgm:cxn modelId="{EC68FE7F-D25D-40AD-9BDE-9B5D8E92CC80}" type="presParOf" srcId="{245AEB72-8E83-42BE-ACB2-1C024AC5CEE8}" destId="{6695C2B6-9F09-44E8-AD89-65BBF335322C}" srcOrd="3" destOrd="0" presId="urn:microsoft.com/office/officeart/2005/8/layout/arrow2"/>
    <dgm:cxn modelId="{D0D5808E-D2F7-4E70-9F2C-DB8100E59AD4}" type="presParOf" srcId="{245AEB72-8E83-42BE-ACB2-1C024AC5CEE8}" destId="{F7ABFF75-8D32-4C2B-A328-A449D1A166D6}" srcOrd="4" destOrd="0" presId="urn:microsoft.com/office/officeart/2005/8/layout/arrow2"/>
    <dgm:cxn modelId="{59B63DAF-318B-4FB8-B7CE-3C449159590F}" type="presParOf" srcId="{245AEB72-8E83-42BE-ACB2-1C024AC5CEE8}" destId="{982B990C-1EBA-426E-8330-222F37545C5B}" srcOrd="5" destOrd="0" presId="urn:microsoft.com/office/officeart/2005/8/layout/arrow2"/>
    <dgm:cxn modelId="{D3870B1A-4C51-4945-BA91-7AC70F7A7559}" type="presParOf" srcId="{245AEB72-8E83-42BE-ACB2-1C024AC5CEE8}" destId="{0A1E7340-5A20-4D72-B9D7-B1F2B282875C}" srcOrd="6" destOrd="0" presId="urn:microsoft.com/office/officeart/2005/8/layout/arrow2"/>
    <dgm:cxn modelId="{1D3B5461-52D0-4BFC-8721-2E515A5CCBDF}" type="presParOf" srcId="{245AEB72-8E83-42BE-ACB2-1C024AC5CEE8}" destId="{638E51A2-9B0B-43AC-AFE3-526080EA3138}" srcOrd="7" destOrd="0" presId="urn:microsoft.com/office/officeart/2005/8/layout/arrow2"/>
    <dgm:cxn modelId="{B96B31FA-7D66-4A57-8957-25F018B3139E}" type="presParOf" srcId="{245AEB72-8E83-42BE-ACB2-1C024AC5CEE8}" destId="{B39B6F5D-65A2-46FB-803C-76BA2249AA9D}" srcOrd="8" destOrd="0" presId="urn:microsoft.com/office/officeart/2005/8/layout/arrow2"/>
    <dgm:cxn modelId="{893642F2-01D5-4FE0-8FF6-C15D51C53E6E}" type="presParOf" srcId="{245AEB72-8E83-42BE-ACB2-1C024AC5CEE8}" destId="{562E7EB5-0EC9-4407-ADB0-46B2B690D0C3}" srcOrd="9"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9F32D51-AC3E-43AE-A6AC-3BB5DD522EB5}" type="doc">
      <dgm:prSet loTypeId="urn:microsoft.com/office/officeart/2005/8/layout/vList6" loCatId="process" qsTypeId="urn:microsoft.com/office/officeart/2005/8/quickstyle/simple3" qsCatId="simple" csTypeId="urn:microsoft.com/office/officeart/2005/8/colors/colorful1" csCatId="colorful" phldr="1"/>
      <dgm:spPr/>
      <dgm:t>
        <a:bodyPr/>
        <a:lstStyle/>
        <a:p>
          <a:endParaRPr lang="en-US"/>
        </a:p>
      </dgm:t>
    </dgm:pt>
    <dgm:pt modelId="{7694AA63-509C-4A42-8532-64AC2D503108}">
      <dgm:prSet phldrT="[Text]"/>
      <dgm:spPr/>
      <dgm:t>
        <a:bodyPr/>
        <a:lstStyle/>
        <a:p>
          <a:r>
            <a:rPr lang="en-US" dirty="0"/>
            <a:t>Engaging</a:t>
          </a:r>
        </a:p>
      </dgm:t>
    </dgm:pt>
    <dgm:pt modelId="{5FE6F54A-793F-4D23-AEE4-0B66EFEF7537}" type="parTrans" cxnId="{6B022E57-08DD-45E3-840B-6A1D9FA4CD05}">
      <dgm:prSet/>
      <dgm:spPr/>
      <dgm:t>
        <a:bodyPr/>
        <a:lstStyle/>
        <a:p>
          <a:endParaRPr lang="en-US"/>
        </a:p>
      </dgm:t>
    </dgm:pt>
    <dgm:pt modelId="{31D65F67-FF5D-4DBF-B8F3-42F4954C4217}" type="sibTrans" cxnId="{6B022E57-08DD-45E3-840B-6A1D9FA4CD05}">
      <dgm:prSet/>
      <dgm:spPr/>
      <dgm:t>
        <a:bodyPr/>
        <a:lstStyle/>
        <a:p>
          <a:endParaRPr lang="en-US"/>
        </a:p>
      </dgm:t>
    </dgm:pt>
    <dgm:pt modelId="{E2C0065B-2AF9-4E60-90D1-B555C442A48E}">
      <dgm:prSet phldrT="[Text]" custT="1"/>
      <dgm:spPr/>
      <dgm:t>
        <a:bodyPr anchor="ctr"/>
        <a:lstStyle/>
        <a:p>
          <a:r>
            <a:rPr lang="en-US" sz="3600" dirty="0"/>
            <a:t>Setting the stage</a:t>
          </a:r>
        </a:p>
      </dgm:t>
    </dgm:pt>
    <dgm:pt modelId="{7608DE50-A5E0-45CA-AFE4-30C39849D42B}" type="parTrans" cxnId="{4B214DA4-569F-493B-921C-D499DB96D936}">
      <dgm:prSet/>
      <dgm:spPr/>
      <dgm:t>
        <a:bodyPr/>
        <a:lstStyle/>
        <a:p>
          <a:endParaRPr lang="en-US"/>
        </a:p>
      </dgm:t>
    </dgm:pt>
    <dgm:pt modelId="{6BF6433D-7BBB-44B5-BEE3-AEA9152660CF}" type="sibTrans" cxnId="{4B214DA4-569F-493B-921C-D499DB96D936}">
      <dgm:prSet/>
      <dgm:spPr/>
      <dgm:t>
        <a:bodyPr/>
        <a:lstStyle/>
        <a:p>
          <a:endParaRPr lang="en-US"/>
        </a:p>
      </dgm:t>
    </dgm:pt>
    <dgm:pt modelId="{2EAEEFE4-63B9-4C15-AB3F-3316EA093EED}">
      <dgm:prSet phldrT="[Text]" custT="1"/>
      <dgm:spPr/>
      <dgm:t>
        <a:bodyPr anchor="ctr"/>
        <a:lstStyle/>
        <a:p>
          <a:r>
            <a:rPr lang="en-US" sz="3600" dirty="0"/>
            <a:t>The spirit of PC Counseling</a:t>
          </a:r>
        </a:p>
      </dgm:t>
    </dgm:pt>
    <dgm:pt modelId="{1B9D54C8-3859-41FE-9CDB-039EF71AD774}" type="parTrans" cxnId="{3C40179C-2C1E-4B25-AC39-574AC11D594E}">
      <dgm:prSet/>
      <dgm:spPr/>
      <dgm:t>
        <a:bodyPr/>
        <a:lstStyle/>
        <a:p>
          <a:endParaRPr lang="en-US"/>
        </a:p>
      </dgm:t>
    </dgm:pt>
    <dgm:pt modelId="{DB74132A-9760-4505-AB06-827413495CB6}" type="sibTrans" cxnId="{3C40179C-2C1E-4B25-AC39-574AC11D594E}">
      <dgm:prSet/>
      <dgm:spPr/>
      <dgm:t>
        <a:bodyPr/>
        <a:lstStyle/>
        <a:p>
          <a:endParaRPr lang="en-US"/>
        </a:p>
      </dgm:t>
    </dgm:pt>
    <dgm:pt modelId="{3528D9B6-7E20-46E3-81B7-0B929D789F7D}">
      <dgm:prSet phldrT="[Text]" custT="1"/>
      <dgm:spPr/>
      <dgm:t>
        <a:bodyPr anchor="ctr"/>
        <a:lstStyle/>
        <a:p>
          <a:r>
            <a:rPr lang="en-US" sz="3600" dirty="0"/>
            <a:t>Introductions</a:t>
          </a:r>
        </a:p>
      </dgm:t>
    </dgm:pt>
    <dgm:pt modelId="{12D33312-2DF7-4142-A369-032CC96B796C}" type="parTrans" cxnId="{EE3102DB-E082-437A-89C9-07D1AC83E6BD}">
      <dgm:prSet/>
      <dgm:spPr/>
      <dgm:t>
        <a:bodyPr/>
        <a:lstStyle/>
        <a:p>
          <a:endParaRPr lang="en-US"/>
        </a:p>
      </dgm:t>
    </dgm:pt>
    <dgm:pt modelId="{7B91BC9C-D66E-4152-8FB0-2AB5A8644FAF}" type="sibTrans" cxnId="{EE3102DB-E082-437A-89C9-07D1AC83E6BD}">
      <dgm:prSet/>
      <dgm:spPr/>
      <dgm:t>
        <a:bodyPr/>
        <a:lstStyle/>
        <a:p>
          <a:endParaRPr lang="en-US"/>
        </a:p>
      </dgm:t>
    </dgm:pt>
    <dgm:pt modelId="{084C9607-E692-4FC4-841C-641B353736E5}" type="pres">
      <dgm:prSet presAssocID="{69F32D51-AC3E-43AE-A6AC-3BB5DD522EB5}" presName="Name0" presStyleCnt="0">
        <dgm:presLayoutVars>
          <dgm:dir/>
          <dgm:animLvl val="lvl"/>
          <dgm:resizeHandles/>
        </dgm:presLayoutVars>
      </dgm:prSet>
      <dgm:spPr/>
      <dgm:t>
        <a:bodyPr/>
        <a:lstStyle/>
        <a:p>
          <a:endParaRPr lang="en-US"/>
        </a:p>
      </dgm:t>
    </dgm:pt>
    <dgm:pt modelId="{8BD8F287-B595-4421-A5DC-A759116095C1}" type="pres">
      <dgm:prSet presAssocID="{7694AA63-509C-4A42-8532-64AC2D503108}" presName="linNode" presStyleCnt="0"/>
      <dgm:spPr/>
    </dgm:pt>
    <dgm:pt modelId="{74502845-F97B-45A4-82A5-49EF1D3C30C1}" type="pres">
      <dgm:prSet presAssocID="{7694AA63-509C-4A42-8532-64AC2D503108}" presName="parentShp" presStyleLbl="node1" presStyleIdx="0" presStyleCnt="1">
        <dgm:presLayoutVars>
          <dgm:bulletEnabled val="1"/>
        </dgm:presLayoutVars>
      </dgm:prSet>
      <dgm:spPr/>
      <dgm:t>
        <a:bodyPr/>
        <a:lstStyle/>
        <a:p>
          <a:endParaRPr lang="en-US"/>
        </a:p>
      </dgm:t>
    </dgm:pt>
    <dgm:pt modelId="{E06DBBFA-35BF-41AB-AE0C-DCA0DDA38080}" type="pres">
      <dgm:prSet presAssocID="{7694AA63-509C-4A42-8532-64AC2D503108}" presName="childShp" presStyleLbl="bgAccFollowNode1" presStyleIdx="0" presStyleCnt="1">
        <dgm:presLayoutVars>
          <dgm:bulletEnabled val="1"/>
        </dgm:presLayoutVars>
      </dgm:prSet>
      <dgm:spPr/>
      <dgm:t>
        <a:bodyPr/>
        <a:lstStyle/>
        <a:p>
          <a:endParaRPr lang="en-US"/>
        </a:p>
      </dgm:t>
    </dgm:pt>
  </dgm:ptLst>
  <dgm:cxnLst>
    <dgm:cxn modelId="{46BA7E7E-EFEE-4D4F-B783-4F8B3145FAA7}" type="presOf" srcId="{3528D9B6-7E20-46E3-81B7-0B929D789F7D}" destId="{E06DBBFA-35BF-41AB-AE0C-DCA0DDA38080}" srcOrd="0" destOrd="1" presId="urn:microsoft.com/office/officeart/2005/8/layout/vList6"/>
    <dgm:cxn modelId="{3C40179C-2C1E-4B25-AC39-574AC11D594E}" srcId="{7694AA63-509C-4A42-8532-64AC2D503108}" destId="{2EAEEFE4-63B9-4C15-AB3F-3316EA093EED}" srcOrd="0" destOrd="0" parTransId="{1B9D54C8-3859-41FE-9CDB-039EF71AD774}" sibTransId="{DB74132A-9760-4505-AB06-827413495CB6}"/>
    <dgm:cxn modelId="{A2EE1D36-463B-4992-B2B7-FB91F8D4485F}" type="presOf" srcId="{2EAEEFE4-63B9-4C15-AB3F-3316EA093EED}" destId="{E06DBBFA-35BF-41AB-AE0C-DCA0DDA38080}" srcOrd="0" destOrd="0" presId="urn:microsoft.com/office/officeart/2005/8/layout/vList6"/>
    <dgm:cxn modelId="{EE3102DB-E082-437A-89C9-07D1AC83E6BD}" srcId="{7694AA63-509C-4A42-8532-64AC2D503108}" destId="{3528D9B6-7E20-46E3-81B7-0B929D789F7D}" srcOrd="1" destOrd="0" parTransId="{12D33312-2DF7-4142-A369-032CC96B796C}" sibTransId="{7B91BC9C-D66E-4152-8FB0-2AB5A8644FAF}"/>
    <dgm:cxn modelId="{FA5313D3-1F73-47A2-8EAB-20DB0475CB05}" type="presOf" srcId="{69F32D51-AC3E-43AE-A6AC-3BB5DD522EB5}" destId="{084C9607-E692-4FC4-841C-641B353736E5}" srcOrd="0" destOrd="0" presId="urn:microsoft.com/office/officeart/2005/8/layout/vList6"/>
    <dgm:cxn modelId="{6B022E57-08DD-45E3-840B-6A1D9FA4CD05}" srcId="{69F32D51-AC3E-43AE-A6AC-3BB5DD522EB5}" destId="{7694AA63-509C-4A42-8532-64AC2D503108}" srcOrd="0" destOrd="0" parTransId="{5FE6F54A-793F-4D23-AEE4-0B66EFEF7537}" sibTransId="{31D65F67-FF5D-4DBF-B8F3-42F4954C4217}"/>
    <dgm:cxn modelId="{4B214DA4-569F-493B-921C-D499DB96D936}" srcId="{7694AA63-509C-4A42-8532-64AC2D503108}" destId="{E2C0065B-2AF9-4E60-90D1-B555C442A48E}" srcOrd="2" destOrd="0" parTransId="{7608DE50-A5E0-45CA-AFE4-30C39849D42B}" sibTransId="{6BF6433D-7BBB-44B5-BEE3-AEA9152660CF}"/>
    <dgm:cxn modelId="{4DBFB242-9AFE-4FEE-892A-0960849A6674}" type="presOf" srcId="{E2C0065B-2AF9-4E60-90D1-B555C442A48E}" destId="{E06DBBFA-35BF-41AB-AE0C-DCA0DDA38080}" srcOrd="0" destOrd="2" presId="urn:microsoft.com/office/officeart/2005/8/layout/vList6"/>
    <dgm:cxn modelId="{226D4F9F-E7F6-48A0-B5DA-B5DF071370A8}" type="presOf" srcId="{7694AA63-509C-4A42-8532-64AC2D503108}" destId="{74502845-F97B-45A4-82A5-49EF1D3C30C1}" srcOrd="0" destOrd="0" presId="urn:microsoft.com/office/officeart/2005/8/layout/vList6"/>
    <dgm:cxn modelId="{F9B3DD36-FE2E-41C3-A688-341AA8868B36}" type="presParOf" srcId="{084C9607-E692-4FC4-841C-641B353736E5}" destId="{8BD8F287-B595-4421-A5DC-A759116095C1}" srcOrd="0" destOrd="0" presId="urn:microsoft.com/office/officeart/2005/8/layout/vList6"/>
    <dgm:cxn modelId="{561795B6-344D-4298-946B-BAC66E227F8B}" type="presParOf" srcId="{8BD8F287-B595-4421-A5DC-A759116095C1}" destId="{74502845-F97B-45A4-82A5-49EF1D3C30C1}" srcOrd="0" destOrd="0" presId="urn:microsoft.com/office/officeart/2005/8/layout/vList6"/>
    <dgm:cxn modelId="{E367B9E2-160B-4FDC-89C2-18D275A3ED0A}" type="presParOf" srcId="{8BD8F287-B595-4421-A5DC-A759116095C1}" destId="{E06DBBFA-35BF-41AB-AE0C-DCA0DDA38080}"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10.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1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1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9.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20EA5F0D-C1DC-412F-A146-DDB3A74B588F}" type="datetimeFigureOut">
              <a:rPr lang="en-US"/>
              <a:t>3/6/2018</a:t>
            </a:fld>
            <a:endParaRPr/>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7BAE14B8-3CC9-472D-9BC5-A84D80684DE2}" type="slidenum">
              <a:rPr/>
              <a:t>‹#›</a:t>
            </a:fld>
            <a:endParaRPr/>
          </a:p>
        </p:txBody>
      </p:sp>
    </p:spTree>
    <p:extLst>
      <p:ext uri="{BB962C8B-B14F-4D97-AF65-F5344CB8AC3E}">
        <p14:creationId xmlns:p14="http://schemas.microsoft.com/office/powerpoint/2010/main" val="25778275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A8CDE508-72C8-4AB5-AA9C-1584D31690E0}" type="datetimeFigureOut">
              <a:rPr lang="en-US"/>
              <a:t>3/6/2018</a:t>
            </a:fld>
            <a:endParaRPr/>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701040" y="4473893"/>
            <a:ext cx="5608320" cy="3137535"/>
          </a:xfrm>
          <a:prstGeom prst="rect">
            <a:avLst/>
          </a:prstGeom>
        </p:spPr>
        <p:txBody>
          <a:bodyPr vert="horz" lIns="93177" tIns="46589" rIns="93177" bIns="46589"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FB667E1-E601-4AAF-B95C-B25720D70A60}" type="slidenum">
              <a:rPr/>
              <a:t>‹#›</a:t>
            </a:fld>
            <a:endParaRPr/>
          </a:p>
        </p:txBody>
      </p:sp>
    </p:spTree>
    <p:extLst>
      <p:ext uri="{BB962C8B-B14F-4D97-AF65-F5344CB8AC3E}">
        <p14:creationId xmlns:p14="http://schemas.microsoft.com/office/powerpoint/2010/main" val="711136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Housekeeping</a:t>
            </a:r>
          </a:p>
          <a:p>
            <a:pPr lvl="1"/>
            <a:r>
              <a:rPr lang="en-US" dirty="0"/>
              <a:t>Bathrooms</a:t>
            </a:r>
          </a:p>
          <a:p>
            <a:pPr lvl="1"/>
            <a:r>
              <a:rPr lang="en-US" dirty="0"/>
              <a:t>Space rules</a:t>
            </a:r>
          </a:p>
          <a:p>
            <a:pPr lvl="1"/>
            <a:r>
              <a:rPr lang="en-US" dirty="0"/>
              <a:t>Name tags</a:t>
            </a:r>
          </a:p>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2</a:t>
            </a:fld>
            <a:endParaRPr lang="en-US"/>
          </a:p>
        </p:txBody>
      </p:sp>
    </p:spTree>
    <p:extLst>
      <p:ext uri="{BB962C8B-B14F-4D97-AF65-F5344CB8AC3E}">
        <p14:creationId xmlns:p14="http://schemas.microsoft.com/office/powerpoint/2010/main" val="6508792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28</a:t>
            </a:fld>
            <a:endParaRPr lang="en-US"/>
          </a:p>
        </p:txBody>
      </p:sp>
    </p:spTree>
    <p:extLst>
      <p:ext uri="{BB962C8B-B14F-4D97-AF65-F5344CB8AC3E}">
        <p14:creationId xmlns:p14="http://schemas.microsoft.com/office/powerpoint/2010/main" val="666638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30</a:t>
            </a:fld>
            <a:endParaRPr lang="en-US"/>
          </a:p>
        </p:txBody>
      </p:sp>
    </p:spTree>
    <p:extLst>
      <p:ext uri="{BB962C8B-B14F-4D97-AF65-F5344CB8AC3E}">
        <p14:creationId xmlns:p14="http://schemas.microsoft.com/office/powerpoint/2010/main" val="19069381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marR="0" lvl="0" indent="-228600" algn="l" defTabSz="914400" rtl="0" eaLnBrk="1" fontAlgn="auto" latinLnBrk="0" hangingPunct="1">
              <a:lnSpc>
                <a:spcPct val="90000"/>
              </a:lnSpc>
              <a:spcBef>
                <a:spcPts val="1800"/>
              </a:spcBef>
              <a:spcAft>
                <a:spcPts val="0"/>
              </a:spcAft>
              <a:buClrTx/>
              <a:buSzPct val="80000"/>
              <a:buFont typeface="Arial" pitchFamily="34" charset="0"/>
              <a:buChar char="•"/>
              <a:tabLst/>
              <a:defRPr/>
            </a:pPr>
            <a:r>
              <a:rPr kumimoji="0" lang="en-US" sz="2000" b="0" i="0" u="none" strike="noStrike" kern="1200" cap="none" spc="0" normalizeH="0" baseline="0" noProof="0" dirty="0">
                <a:ln>
                  <a:noFill/>
                </a:ln>
                <a:solidFill>
                  <a:srgbClr val="FFFFFF"/>
                </a:solidFill>
                <a:effectLst/>
                <a:uLnTx/>
                <a:uFillTx/>
                <a:latin typeface="+mn-lt"/>
                <a:ea typeface="+mn-ea"/>
                <a:cs typeface="+mn-cs"/>
              </a:rPr>
              <a:t>The participant is in the driver’s seat, but we are the navigators. Our role is to keep the conversation on track so we don’t end up lost/in the ditch/swamp/desert.</a:t>
            </a:r>
          </a:p>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34</a:t>
            </a:fld>
            <a:endParaRPr lang="en-US"/>
          </a:p>
        </p:txBody>
      </p:sp>
    </p:spTree>
    <p:extLst>
      <p:ext uri="{BB962C8B-B14F-4D97-AF65-F5344CB8AC3E}">
        <p14:creationId xmlns:p14="http://schemas.microsoft.com/office/powerpoint/2010/main" val="7084297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42</a:t>
            </a:fld>
            <a:endParaRPr lang="en-US"/>
          </a:p>
        </p:txBody>
      </p:sp>
    </p:spTree>
    <p:extLst>
      <p:ext uri="{BB962C8B-B14F-4D97-AF65-F5344CB8AC3E}">
        <p14:creationId xmlns:p14="http://schemas.microsoft.com/office/powerpoint/2010/main" val="30023223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45</a:t>
            </a:fld>
            <a:endParaRPr lang="en-US"/>
          </a:p>
        </p:txBody>
      </p:sp>
    </p:spTree>
    <p:extLst>
      <p:ext uri="{BB962C8B-B14F-4D97-AF65-F5344CB8AC3E}">
        <p14:creationId xmlns:p14="http://schemas.microsoft.com/office/powerpoint/2010/main" val="33235163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47</a:t>
            </a:fld>
            <a:endParaRPr lang="en-US"/>
          </a:p>
        </p:txBody>
      </p:sp>
    </p:spTree>
    <p:extLst>
      <p:ext uri="{BB962C8B-B14F-4D97-AF65-F5344CB8AC3E}">
        <p14:creationId xmlns:p14="http://schemas.microsoft.com/office/powerpoint/2010/main" val="6110331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54</a:t>
            </a:fld>
            <a:endParaRPr lang="en-US"/>
          </a:p>
        </p:txBody>
      </p:sp>
    </p:spTree>
    <p:extLst>
      <p:ext uri="{BB962C8B-B14F-4D97-AF65-F5344CB8AC3E}">
        <p14:creationId xmlns:p14="http://schemas.microsoft.com/office/powerpoint/2010/main" val="17122594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55</a:t>
            </a:fld>
            <a:endParaRPr lang="en-US"/>
          </a:p>
        </p:txBody>
      </p:sp>
    </p:spTree>
    <p:extLst>
      <p:ext uri="{BB962C8B-B14F-4D97-AF65-F5344CB8AC3E}">
        <p14:creationId xmlns:p14="http://schemas.microsoft.com/office/powerpoint/2010/main" val="41783009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62</a:t>
            </a:fld>
            <a:endParaRPr lang="en-US"/>
          </a:p>
        </p:txBody>
      </p:sp>
    </p:spTree>
    <p:extLst>
      <p:ext uri="{BB962C8B-B14F-4D97-AF65-F5344CB8AC3E}">
        <p14:creationId xmlns:p14="http://schemas.microsoft.com/office/powerpoint/2010/main" val="24030807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65</a:t>
            </a:fld>
            <a:endParaRPr lang="en-US"/>
          </a:p>
        </p:txBody>
      </p:sp>
    </p:spTree>
    <p:extLst>
      <p:ext uri="{BB962C8B-B14F-4D97-AF65-F5344CB8AC3E}">
        <p14:creationId xmlns:p14="http://schemas.microsoft.com/office/powerpoint/2010/main" val="13103151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Agenda</a:t>
            </a:r>
          </a:p>
          <a:p>
            <a:r>
              <a:rPr lang="en-US" dirty="0"/>
              <a:t>Breaks and lunch on own</a:t>
            </a:r>
          </a:p>
        </p:txBody>
      </p:sp>
      <p:sp>
        <p:nvSpPr>
          <p:cNvPr id="4" name="Slide Number Placeholder 3"/>
          <p:cNvSpPr>
            <a:spLocks noGrp="1"/>
          </p:cNvSpPr>
          <p:nvPr>
            <p:ph type="sldNum" sz="quarter" idx="10"/>
          </p:nvPr>
        </p:nvSpPr>
        <p:spPr/>
        <p:txBody>
          <a:bodyPr/>
          <a:lstStyle/>
          <a:p>
            <a:fld id="{7FB667E1-E601-4AAF-B95C-B25720D70A60}" type="slidenum">
              <a:rPr lang="en-US" smtClean="0"/>
              <a:t>3</a:t>
            </a:fld>
            <a:endParaRPr lang="en-US"/>
          </a:p>
        </p:txBody>
      </p:sp>
    </p:spTree>
    <p:extLst>
      <p:ext uri="{BB962C8B-B14F-4D97-AF65-F5344CB8AC3E}">
        <p14:creationId xmlns:p14="http://schemas.microsoft.com/office/powerpoint/2010/main" val="20527308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72</a:t>
            </a:fld>
            <a:endParaRPr lang="en-US"/>
          </a:p>
        </p:txBody>
      </p:sp>
    </p:spTree>
    <p:extLst>
      <p:ext uri="{BB962C8B-B14F-4D97-AF65-F5344CB8AC3E}">
        <p14:creationId xmlns:p14="http://schemas.microsoft.com/office/powerpoint/2010/main" val="1682198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76</a:t>
            </a:fld>
            <a:endParaRPr lang="en-US"/>
          </a:p>
        </p:txBody>
      </p:sp>
    </p:spTree>
    <p:extLst>
      <p:ext uri="{BB962C8B-B14F-4D97-AF65-F5344CB8AC3E}">
        <p14:creationId xmlns:p14="http://schemas.microsoft.com/office/powerpoint/2010/main" val="16760385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78</a:t>
            </a:fld>
            <a:endParaRPr lang="en-US"/>
          </a:p>
        </p:txBody>
      </p:sp>
    </p:spTree>
    <p:extLst>
      <p:ext uri="{BB962C8B-B14F-4D97-AF65-F5344CB8AC3E}">
        <p14:creationId xmlns:p14="http://schemas.microsoft.com/office/powerpoint/2010/main" val="35022634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82</a:t>
            </a:fld>
            <a:endParaRPr lang="en-US"/>
          </a:p>
        </p:txBody>
      </p:sp>
    </p:spTree>
    <p:extLst>
      <p:ext uri="{BB962C8B-B14F-4D97-AF65-F5344CB8AC3E}">
        <p14:creationId xmlns:p14="http://schemas.microsoft.com/office/powerpoint/2010/main" val="40800001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87</a:t>
            </a:fld>
            <a:endParaRPr lang="en-US"/>
          </a:p>
        </p:txBody>
      </p:sp>
    </p:spTree>
    <p:extLst>
      <p:ext uri="{BB962C8B-B14F-4D97-AF65-F5344CB8AC3E}">
        <p14:creationId xmlns:p14="http://schemas.microsoft.com/office/powerpoint/2010/main" val="11290385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88</a:t>
            </a:fld>
            <a:endParaRPr lang="en-US"/>
          </a:p>
        </p:txBody>
      </p:sp>
    </p:spTree>
    <p:extLst>
      <p:ext uri="{BB962C8B-B14F-4D97-AF65-F5344CB8AC3E}">
        <p14:creationId xmlns:p14="http://schemas.microsoft.com/office/powerpoint/2010/main" val="36034030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89</a:t>
            </a:fld>
            <a:endParaRPr lang="en-US"/>
          </a:p>
        </p:txBody>
      </p:sp>
    </p:spTree>
    <p:extLst>
      <p:ext uri="{BB962C8B-B14F-4D97-AF65-F5344CB8AC3E}">
        <p14:creationId xmlns:p14="http://schemas.microsoft.com/office/powerpoint/2010/main" val="6492120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95</a:t>
            </a:fld>
            <a:endParaRPr lang="en-US"/>
          </a:p>
        </p:txBody>
      </p:sp>
    </p:spTree>
    <p:extLst>
      <p:ext uri="{BB962C8B-B14F-4D97-AF65-F5344CB8AC3E}">
        <p14:creationId xmlns:p14="http://schemas.microsoft.com/office/powerpoint/2010/main" val="9239263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Objectives for today</a:t>
            </a:r>
          </a:p>
          <a:p>
            <a:pPr lvl="1"/>
            <a:r>
              <a:rPr lang="en-US" dirty="0"/>
              <a:t>You have heard us talking about Renew</a:t>
            </a:r>
          </a:p>
          <a:p>
            <a:pPr lvl="1"/>
            <a:r>
              <a:rPr lang="en-US" dirty="0"/>
              <a:t>Building on existing counseling skills</a:t>
            </a:r>
          </a:p>
          <a:p>
            <a:pPr lvl="1"/>
            <a:r>
              <a:rPr lang="en-US" dirty="0"/>
              <a:t>Taking them to a deeper level</a:t>
            </a:r>
          </a:p>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4</a:t>
            </a:fld>
            <a:endParaRPr lang="en-US"/>
          </a:p>
        </p:txBody>
      </p:sp>
    </p:spTree>
    <p:extLst>
      <p:ext uri="{BB962C8B-B14F-4D97-AF65-F5344CB8AC3E}">
        <p14:creationId xmlns:p14="http://schemas.microsoft.com/office/powerpoint/2010/main" val="4185726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Renew Not new tasks, but a continuation of deepening skills to provide supportive counseling</a:t>
            </a:r>
          </a:p>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6</a:t>
            </a:fld>
            <a:endParaRPr lang="en-US"/>
          </a:p>
        </p:txBody>
      </p:sp>
    </p:spTree>
    <p:extLst>
      <p:ext uri="{BB962C8B-B14F-4D97-AF65-F5344CB8AC3E}">
        <p14:creationId xmlns:p14="http://schemas.microsoft.com/office/powerpoint/2010/main" val="3880883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a:t>Improved atmosphere but changed our focus from assessment and NE = missed opportunities NE</a:t>
            </a:r>
          </a:p>
          <a:p>
            <a:r>
              <a:rPr lang="en-US" dirty="0"/>
              <a:t>Why we are doing renew</a:t>
            </a:r>
          </a:p>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9</a:t>
            </a:fld>
            <a:endParaRPr lang="en-US"/>
          </a:p>
        </p:txBody>
      </p:sp>
    </p:spTree>
    <p:extLst>
      <p:ext uri="{BB962C8B-B14F-4D97-AF65-F5344CB8AC3E}">
        <p14:creationId xmlns:p14="http://schemas.microsoft.com/office/powerpoint/2010/main" val="39861309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Developed to support what we learned</a:t>
            </a:r>
          </a:p>
        </p:txBody>
      </p:sp>
      <p:sp>
        <p:nvSpPr>
          <p:cNvPr id="4" name="Slide Number Placeholder 3"/>
          <p:cNvSpPr>
            <a:spLocks noGrp="1"/>
          </p:cNvSpPr>
          <p:nvPr>
            <p:ph type="sldNum" sz="quarter" idx="10"/>
          </p:nvPr>
        </p:nvSpPr>
        <p:spPr/>
        <p:txBody>
          <a:bodyPr/>
          <a:lstStyle/>
          <a:p>
            <a:fld id="{7FB667E1-E601-4AAF-B95C-B25720D70A60}" type="slidenum">
              <a:rPr lang="en-US" smtClean="0"/>
              <a:t>13</a:t>
            </a:fld>
            <a:endParaRPr lang="en-US"/>
          </a:p>
        </p:txBody>
      </p:sp>
    </p:spTree>
    <p:extLst>
      <p:ext uri="{BB962C8B-B14F-4D97-AF65-F5344CB8AC3E}">
        <p14:creationId xmlns:p14="http://schemas.microsoft.com/office/powerpoint/2010/main" val="35864907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Clarifies expectations, will be included in NE guidance and policies</a:t>
            </a:r>
          </a:p>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14</a:t>
            </a:fld>
            <a:endParaRPr lang="en-US"/>
          </a:p>
        </p:txBody>
      </p:sp>
    </p:spTree>
    <p:extLst>
      <p:ext uri="{BB962C8B-B14F-4D97-AF65-F5344CB8AC3E}">
        <p14:creationId xmlns:p14="http://schemas.microsoft.com/office/powerpoint/2010/main" val="15611738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16</a:t>
            </a:fld>
            <a:endParaRPr lang="en-US"/>
          </a:p>
        </p:txBody>
      </p:sp>
    </p:spTree>
    <p:extLst>
      <p:ext uri="{BB962C8B-B14F-4D97-AF65-F5344CB8AC3E}">
        <p14:creationId xmlns:p14="http://schemas.microsoft.com/office/powerpoint/2010/main" val="25490601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22</a:t>
            </a:fld>
            <a:endParaRPr lang="en-US"/>
          </a:p>
        </p:txBody>
      </p:sp>
    </p:spTree>
    <p:extLst>
      <p:ext uri="{BB962C8B-B14F-4D97-AF65-F5344CB8AC3E}">
        <p14:creationId xmlns:p14="http://schemas.microsoft.com/office/powerpoint/2010/main" val="40956520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a:gsLst>
            <a:gs pos="100000">
              <a:schemeClr val="accent1">
                <a:lumMod val="20000"/>
                <a:lumOff val="80000"/>
                <a:alpha val="86000"/>
              </a:schemeClr>
            </a:gs>
            <a:gs pos="42000">
              <a:schemeClr val="bg1">
                <a:alpha val="40000"/>
              </a:schemeClr>
            </a:gs>
            <a:gs pos="0">
              <a:schemeClr val="accent1">
                <a:lumMod val="20000"/>
                <a:lumOff val="80000"/>
                <a:alpha val="85000"/>
              </a:schemeClr>
            </a:gs>
            <a:gs pos="75000">
              <a:schemeClr val="bg1">
                <a:alpha val="40000"/>
              </a:schemeClr>
            </a:gs>
          </a:gsLst>
          <a:lin ang="5400000" scaled="0"/>
        </a:gradFill>
        <a:effectLst/>
      </p:bgPr>
    </p:bg>
    <p:spTree>
      <p:nvGrpSpPr>
        <p:cNvPr id="1" name=""/>
        <p:cNvGrpSpPr/>
        <p:nvPr/>
      </p:nvGrpSpPr>
      <p:grpSpPr>
        <a:xfrm>
          <a:off x="0" y="0"/>
          <a:ext cx="0" cy="0"/>
          <a:chOff x="0" y="0"/>
          <a:chExt cx="0" cy="0"/>
        </a:xfrm>
      </p:grpSpPr>
      <p:grpSp>
        <p:nvGrpSpPr>
          <p:cNvPr id="6" name="Group 5"/>
          <p:cNvGrpSpPr/>
          <p:nvPr/>
        </p:nvGrpSpPr>
        <p:grpSpPr>
          <a:xfrm>
            <a:off x="0" y="0"/>
            <a:ext cx="12188825" cy="713232"/>
            <a:chOff x="0" y="0"/>
            <a:chExt cx="12188825" cy="713232"/>
          </a:xfrm>
        </p:grpSpPr>
        <p:sp>
          <p:nvSpPr>
            <p:cNvPr id="7" name="Rectangle 6"/>
            <p:cNvSpPr/>
            <p:nvPr/>
          </p:nvSpPr>
          <p:spPr>
            <a:xfrm flipV="1">
              <a:off x="0" y="73152"/>
              <a:ext cx="12188825" cy="640080"/>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nvGrpSpPr>
          <p:cNvPr id="11" name="Group 10"/>
          <p:cNvGrpSpPr/>
          <p:nvPr/>
        </p:nvGrpSpPr>
        <p:grpSpPr>
          <a:xfrm>
            <a:off x="0" y="0"/>
            <a:ext cx="713232" cy="6858000"/>
            <a:chOff x="0" y="0"/>
            <a:chExt cx="713232" cy="6858000"/>
          </a:xfrm>
        </p:grpSpPr>
        <p:sp>
          <p:nvSpPr>
            <p:cNvPr id="12" name="Rectangle 11"/>
            <p:cNvSpPr/>
            <p:nvPr/>
          </p:nvSpPr>
          <p:spPr>
            <a:xfrm flipH="1">
              <a:off x="73152" y="0"/>
              <a:ext cx="640080" cy="6858000"/>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Rectangle 12"/>
            <p:cNvSpPr/>
            <p:nvPr/>
          </p:nvSpPr>
          <p:spPr>
            <a:xfrm flipH="1">
              <a:off x="0" y="0"/>
              <a:ext cx="202718" cy="6858000"/>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nvGrpSpPr>
          <p:cNvPr id="14" name="Group 13"/>
          <p:cNvGrpSpPr/>
          <p:nvPr/>
        </p:nvGrpSpPr>
        <p:grpSpPr>
          <a:xfrm>
            <a:off x="11476762" y="0"/>
            <a:ext cx="746886" cy="6858000"/>
            <a:chOff x="11476762" y="0"/>
            <a:chExt cx="746886" cy="6858000"/>
          </a:xfrm>
        </p:grpSpPr>
        <p:sp>
          <p:nvSpPr>
            <p:cNvPr id="15" name="Rectangle 14"/>
            <p:cNvSpPr/>
            <p:nvPr/>
          </p:nvSpPr>
          <p:spPr>
            <a:xfrm flipH="1">
              <a:off x="11476762" y="0"/>
              <a:ext cx="640080" cy="6858000"/>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6" name="Rectangle 15"/>
            <p:cNvSpPr/>
            <p:nvPr/>
          </p:nvSpPr>
          <p:spPr>
            <a:xfrm flipH="1">
              <a:off x="12020930" y="0"/>
              <a:ext cx="202718" cy="6858000"/>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nvGrpSpPr>
          <p:cNvPr id="17" name="Group 16"/>
          <p:cNvGrpSpPr/>
          <p:nvPr/>
        </p:nvGrpSpPr>
        <p:grpSpPr>
          <a:xfrm flipV="1">
            <a:off x="0" y="6144768"/>
            <a:ext cx="12188825" cy="713232"/>
            <a:chOff x="0" y="0"/>
            <a:chExt cx="12188825" cy="713232"/>
          </a:xfrm>
        </p:grpSpPr>
        <p:sp>
          <p:nvSpPr>
            <p:cNvPr id="18" name="Rectangle 17"/>
            <p:cNvSpPr/>
            <p:nvPr/>
          </p:nvSpPr>
          <p:spPr>
            <a:xfrm flipV="1">
              <a:off x="0" y="73152"/>
              <a:ext cx="12188825" cy="640080"/>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9" name="Rectangle 18"/>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ctrTitle"/>
          </p:nvPr>
        </p:nvSpPr>
        <p:spPr>
          <a:xfrm>
            <a:off x="1295400" y="1188720"/>
            <a:ext cx="9601200" cy="2514600"/>
          </a:xfrm>
        </p:spPr>
        <p:txBody>
          <a:bodyPr anchor="b">
            <a:noAutofit/>
          </a:bodyPr>
          <a:lstStyle>
            <a:lvl1pPr algn="ctr">
              <a:defRPr sz="6000"/>
            </a:lvl1pPr>
          </a:lstStyle>
          <a:p>
            <a:r>
              <a:rPr lang="en-US"/>
              <a:t>Click to edit Master title style</a:t>
            </a:r>
            <a:endParaRPr/>
          </a:p>
        </p:txBody>
      </p:sp>
      <p:sp>
        <p:nvSpPr>
          <p:cNvPr id="3" name="Subtitle 2"/>
          <p:cNvSpPr>
            <a:spLocks noGrp="1"/>
          </p:cNvSpPr>
          <p:nvPr>
            <p:ph type="subTitle" idx="1"/>
          </p:nvPr>
        </p:nvSpPr>
        <p:spPr>
          <a:xfrm>
            <a:off x="1295400" y="3749040"/>
            <a:ext cx="9601200" cy="914400"/>
          </a:xfrm>
        </p:spPr>
        <p:txBody>
          <a:bodyPr>
            <a:normAutofit/>
          </a:bodyPr>
          <a:lstStyle>
            <a:lvl1pPr marL="0" indent="0" algn="ctr">
              <a:spcBef>
                <a:spcPts val="0"/>
              </a:spcBef>
              <a:buNone/>
              <a:defRPr sz="2400" cap="all" baseline="0"/>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a:p>
        </p:txBody>
      </p:sp>
    </p:spTree>
    <p:extLst>
      <p:ext uri="{BB962C8B-B14F-4D97-AF65-F5344CB8AC3E}">
        <p14:creationId xmlns:p14="http://schemas.microsoft.com/office/powerpoint/2010/main" val="3382882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A934B345-D68B-483E-B97C-064BC460DBC4}" type="datetime1">
              <a:rPr lang="en-US" smtClean="0"/>
              <a:t>3/6/2018</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3338572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274638"/>
            <a:ext cx="2628900" cy="5897562"/>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838200" y="274638"/>
            <a:ext cx="7734300" cy="589756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6329D986-AF73-49CB-8FFA-04C5DEEF7854}" type="datetime1">
              <a:rPr lang="en-US" smtClean="0"/>
              <a:t>3/6/2018</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2751558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846E55D-8C4C-438D-87FF-61298CB25D6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64BDE92B-40C5-4995-9190-9BE37A4F0A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1F2E6DE4-3218-40AF-9E93-1CCF4722A31E}"/>
              </a:ext>
            </a:extLst>
          </p:cNvPr>
          <p:cNvSpPr>
            <a:spLocks noGrp="1"/>
          </p:cNvSpPr>
          <p:nvPr>
            <p:ph type="dt" sz="half" idx="10"/>
          </p:nvPr>
        </p:nvSpPr>
        <p:spPr/>
        <p:txBody>
          <a:bodyPr/>
          <a:lstStyle/>
          <a:p>
            <a:fld id="{BAA834D7-78DE-4626-8631-1F6462C01141}" type="datetime1">
              <a:rPr lang="en-US" smtClean="0"/>
              <a:t>3/6/2018</a:t>
            </a:fld>
            <a:endParaRPr lang="en-US"/>
          </a:p>
        </p:txBody>
      </p:sp>
      <p:sp>
        <p:nvSpPr>
          <p:cNvPr id="5" name="Footer Placeholder 4">
            <a:extLst>
              <a:ext uri="{FF2B5EF4-FFF2-40B4-BE49-F238E27FC236}">
                <a16:creationId xmlns:a16="http://schemas.microsoft.com/office/drawing/2014/main" xmlns="" id="{A76F22AB-6654-4AB7-B056-156952A0E2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33C796D-C47C-43C9-A8BC-6C47D3CC0AF6}"/>
              </a:ext>
            </a:extLst>
          </p:cNvPr>
          <p:cNvSpPr>
            <a:spLocks noGrp="1"/>
          </p:cNvSpPr>
          <p:nvPr>
            <p:ph type="sldNum" sz="quarter" idx="12"/>
          </p:nvPr>
        </p:nvSpPr>
        <p:spPr/>
        <p:txBody>
          <a:bodyPr/>
          <a:lstStyle/>
          <a:p>
            <a:fld id="{311DCB22-90AF-4881-9FA9-ABC9E8BFE390}" type="slidenum">
              <a:rPr lang="en-US" smtClean="0"/>
              <a:t>‹#›</a:t>
            </a:fld>
            <a:endParaRPr lang="en-US"/>
          </a:p>
        </p:txBody>
      </p:sp>
    </p:spTree>
    <p:extLst>
      <p:ext uri="{BB962C8B-B14F-4D97-AF65-F5344CB8AC3E}">
        <p14:creationId xmlns:p14="http://schemas.microsoft.com/office/powerpoint/2010/main" val="10295320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AC775B3-F776-4AFD-8FC8-FCCFEE4A9BD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2DBD381-1337-4008-A119-32F63BC82EC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C29D70C-6B6F-4D6E-845A-1F1A201DCED4}"/>
              </a:ext>
            </a:extLst>
          </p:cNvPr>
          <p:cNvSpPr>
            <a:spLocks noGrp="1"/>
          </p:cNvSpPr>
          <p:nvPr>
            <p:ph type="dt" sz="half" idx="10"/>
          </p:nvPr>
        </p:nvSpPr>
        <p:spPr/>
        <p:txBody>
          <a:bodyPr/>
          <a:lstStyle/>
          <a:p>
            <a:fld id="{F71D34A4-5A90-45B3-8D67-A830D631B18C}" type="datetime1">
              <a:rPr lang="en-US" smtClean="0"/>
              <a:t>3/6/2018</a:t>
            </a:fld>
            <a:endParaRPr lang="en-US"/>
          </a:p>
        </p:txBody>
      </p:sp>
      <p:sp>
        <p:nvSpPr>
          <p:cNvPr id="5" name="Footer Placeholder 4">
            <a:extLst>
              <a:ext uri="{FF2B5EF4-FFF2-40B4-BE49-F238E27FC236}">
                <a16:creationId xmlns:a16="http://schemas.microsoft.com/office/drawing/2014/main" xmlns="" id="{AFF5DA38-3C75-4C14-AE0F-AAFB6FAC8A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2337B22-FAF4-41EA-9578-DF8CC3BC9CF2}"/>
              </a:ext>
            </a:extLst>
          </p:cNvPr>
          <p:cNvSpPr>
            <a:spLocks noGrp="1"/>
          </p:cNvSpPr>
          <p:nvPr>
            <p:ph type="sldNum" sz="quarter" idx="12"/>
          </p:nvPr>
        </p:nvSpPr>
        <p:spPr/>
        <p:txBody>
          <a:bodyPr/>
          <a:lstStyle/>
          <a:p>
            <a:fld id="{311DCB22-90AF-4881-9FA9-ABC9E8BFE390}" type="slidenum">
              <a:rPr lang="en-US" smtClean="0"/>
              <a:t>‹#›</a:t>
            </a:fld>
            <a:endParaRPr lang="en-US"/>
          </a:p>
        </p:txBody>
      </p:sp>
    </p:spTree>
    <p:extLst>
      <p:ext uri="{BB962C8B-B14F-4D97-AF65-F5344CB8AC3E}">
        <p14:creationId xmlns:p14="http://schemas.microsoft.com/office/powerpoint/2010/main" val="20754699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5396C49-C35A-4F03-8F0C-50CE7B60F79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A72BAEE0-DCA9-4CAA-9368-C3A10413252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14BB8315-6244-4936-BBFD-8D09E2BED4DF}"/>
              </a:ext>
            </a:extLst>
          </p:cNvPr>
          <p:cNvSpPr>
            <a:spLocks noGrp="1"/>
          </p:cNvSpPr>
          <p:nvPr>
            <p:ph type="dt" sz="half" idx="10"/>
          </p:nvPr>
        </p:nvSpPr>
        <p:spPr/>
        <p:txBody>
          <a:bodyPr/>
          <a:lstStyle/>
          <a:p>
            <a:fld id="{AF39F8FF-6CC5-4843-B26A-BDB7936F7CA3}" type="datetime1">
              <a:rPr lang="en-US" smtClean="0"/>
              <a:t>3/6/2018</a:t>
            </a:fld>
            <a:endParaRPr lang="en-US"/>
          </a:p>
        </p:txBody>
      </p:sp>
      <p:sp>
        <p:nvSpPr>
          <p:cNvPr id="5" name="Footer Placeholder 4">
            <a:extLst>
              <a:ext uri="{FF2B5EF4-FFF2-40B4-BE49-F238E27FC236}">
                <a16:creationId xmlns:a16="http://schemas.microsoft.com/office/drawing/2014/main" xmlns="" id="{22324962-0A99-46FE-B55E-37F27144AC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72773E32-D41B-466B-9477-90375542E367}"/>
              </a:ext>
            </a:extLst>
          </p:cNvPr>
          <p:cNvSpPr>
            <a:spLocks noGrp="1"/>
          </p:cNvSpPr>
          <p:nvPr>
            <p:ph type="sldNum" sz="quarter" idx="12"/>
          </p:nvPr>
        </p:nvSpPr>
        <p:spPr/>
        <p:txBody>
          <a:bodyPr/>
          <a:lstStyle/>
          <a:p>
            <a:fld id="{311DCB22-90AF-4881-9FA9-ABC9E8BFE390}" type="slidenum">
              <a:rPr lang="en-US" smtClean="0"/>
              <a:t>‹#›</a:t>
            </a:fld>
            <a:endParaRPr lang="en-US"/>
          </a:p>
        </p:txBody>
      </p:sp>
    </p:spTree>
    <p:extLst>
      <p:ext uri="{BB962C8B-B14F-4D97-AF65-F5344CB8AC3E}">
        <p14:creationId xmlns:p14="http://schemas.microsoft.com/office/powerpoint/2010/main" val="39974247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8DF17A4-ACA5-465C-AF3B-BD679F29102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304B2A2E-2E33-4B16-B510-39A900C96C3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58B68BFE-D069-4244-AA58-B0138670A97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DDF158B2-DD20-442D-AFF7-100D6430B1F3}"/>
              </a:ext>
            </a:extLst>
          </p:cNvPr>
          <p:cNvSpPr>
            <a:spLocks noGrp="1"/>
          </p:cNvSpPr>
          <p:nvPr>
            <p:ph type="dt" sz="half" idx="10"/>
          </p:nvPr>
        </p:nvSpPr>
        <p:spPr/>
        <p:txBody>
          <a:bodyPr/>
          <a:lstStyle/>
          <a:p>
            <a:fld id="{2CD7C42C-17D4-4E73-87DA-12F2E2ED9567}" type="datetime1">
              <a:rPr lang="en-US" smtClean="0"/>
              <a:t>3/6/2018</a:t>
            </a:fld>
            <a:endParaRPr lang="en-US"/>
          </a:p>
        </p:txBody>
      </p:sp>
      <p:sp>
        <p:nvSpPr>
          <p:cNvPr id="6" name="Footer Placeholder 5">
            <a:extLst>
              <a:ext uri="{FF2B5EF4-FFF2-40B4-BE49-F238E27FC236}">
                <a16:creationId xmlns:a16="http://schemas.microsoft.com/office/drawing/2014/main" xmlns="" id="{55C31C95-CAA9-41C4-88EB-C17255C3F5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73B1F4C1-0EB5-480E-BC2A-ACD5A3511740}"/>
              </a:ext>
            </a:extLst>
          </p:cNvPr>
          <p:cNvSpPr>
            <a:spLocks noGrp="1"/>
          </p:cNvSpPr>
          <p:nvPr>
            <p:ph type="sldNum" sz="quarter" idx="12"/>
          </p:nvPr>
        </p:nvSpPr>
        <p:spPr/>
        <p:txBody>
          <a:bodyPr/>
          <a:lstStyle/>
          <a:p>
            <a:fld id="{311DCB22-90AF-4881-9FA9-ABC9E8BFE390}" type="slidenum">
              <a:rPr lang="en-US" smtClean="0"/>
              <a:t>‹#›</a:t>
            </a:fld>
            <a:endParaRPr lang="en-US"/>
          </a:p>
        </p:txBody>
      </p:sp>
    </p:spTree>
    <p:extLst>
      <p:ext uri="{BB962C8B-B14F-4D97-AF65-F5344CB8AC3E}">
        <p14:creationId xmlns:p14="http://schemas.microsoft.com/office/powerpoint/2010/main" val="18948223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6EA2EF5-09BF-47C3-85CE-61B3AE8020A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3BF23043-34D7-47CD-84E3-7175572CFD5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9F01FD38-DC33-47A6-A56A-3FCED9023FB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597BA500-228F-42F3-88CC-E2E511F597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793E1933-4C1D-4FCE-A7CE-30AEFBD1CC9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227F5332-406F-409A-87A1-C1DE2C6E94F9}"/>
              </a:ext>
            </a:extLst>
          </p:cNvPr>
          <p:cNvSpPr>
            <a:spLocks noGrp="1"/>
          </p:cNvSpPr>
          <p:nvPr>
            <p:ph type="dt" sz="half" idx="10"/>
          </p:nvPr>
        </p:nvSpPr>
        <p:spPr/>
        <p:txBody>
          <a:bodyPr/>
          <a:lstStyle/>
          <a:p>
            <a:fld id="{795EE520-BDE1-4ABF-9003-3F3DF66312B5}" type="datetime1">
              <a:rPr lang="en-US" smtClean="0"/>
              <a:t>3/6/2018</a:t>
            </a:fld>
            <a:endParaRPr lang="en-US"/>
          </a:p>
        </p:txBody>
      </p:sp>
      <p:sp>
        <p:nvSpPr>
          <p:cNvPr id="8" name="Footer Placeholder 7">
            <a:extLst>
              <a:ext uri="{FF2B5EF4-FFF2-40B4-BE49-F238E27FC236}">
                <a16:creationId xmlns:a16="http://schemas.microsoft.com/office/drawing/2014/main" xmlns="" id="{A2473F5F-4BB8-4612-AD82-158968026BD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404B50C2-0104-49B0-A1BF-B0B3138F8F78}"/>
              </a:ext>
            </a:extLst>
          </p:cNvPr>
          <p:cNvSpPr>
            <a:spLocks noGrp="1"/>
          </p:cNvSpPr>
          <p:nvPr>
            <p:ph type="sldNum" sz="quarter" idx="12"/>
          </p:nvPr>
        </p:nvSpPr>
        <p:spPr/>
        <p:txBody>
          <a:bodyPr/>
          <a:lstStyle/>
          <a:p>
            <a:fld id="{311DCB22-90AF-4881-9FA9-ABC9E8BFE390}" type="slidenum">
              <a:rPr lang="en-US" smtClean="0"/>
              <a:t>‹#›</a:t>
            </a:fld>
            <a:endParaRPr lang="en-US"/>
          </a:p>
        </p:txBody>
      </p:sp>
    </p:spTree>
    <p:extLst>
      <p:ext uri="{BB962C8B-B14F-4D97-AF65-F5344CB8AC3E}">
        <p14:creationId xmlns:p14="http://schemas.microsoft.com/office/powerpoint/2010/main" val="17387594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D7C863-F555-4CA1-A97B-D5B424EBB56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D3D24DBD-F1ED-443B-9CF0-607CD6E425DC}"/>
              </a:ext>
            </a:extLst>
          </p:cNvPr>
          <p:cNvSpPr>
            <a:spLocks noGrp="1"/>
          </p:cNvSpPr>
          <p:nvPr>
            <p:ph type="dt" sz="half" idx="10"/>
          </p:nvPr>
        </p:nvSpPr>
        <p:spPr/>
        <p:txBody>
          <a:bodyPr/>
          <a:lstStyle/>
          <a:p>
            <a:fld id="{4C128B32-0560-41AD-A8DC-09EFB1A98E07}" type="datetime1">
              <a:rPr lang="en-US" smtClean="0"/>
              <a:t>3/6/2018</a:t>
            </a:fld>
            <a:endParaRPr lang="en-US"/>
          </a:p>
        </p:txBody>
      </p:sp>
      <p:sp>
        <p:nvSpPr>
          <p:cNvPr id="4" name="Footer Placeholder 3">
            <a:extLst>
              <a:ext uri="{FF2B5EF4-FFF2-40B4-BE49-F238E27FC236}">
                <a16:creationId xmlns:a16="http://schemas.microsoft.com/office/drawing/2014/main" xmlns="" id="{4749DCE7-33D5-46A6-925D-6D07C7F0CE0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64241AFF-3E83-4E5B-81DA-5C5F6E288E77}"/>
              </a:ext>
            </a:extLst>
          </p:cNvPr>
          <p:cNvSpPr>
            <a:spLocks noGrp="1"/>
          </p:cNvSpPr>
          <p:nvPr>
            <p:ph type="sldNum" sz="quarter" idx="12"/>
          </p:nvPr>
        </p:nvSpPr>
        <p:spPr/>
        <p:txBody>
          <a:bodyPr/>
          <a:lstStyle/>
          <a:p>
            <a:fld id="{311DCB22-90AF-4881-9FA9-ABC9E8BFE390}" type="slidenum">
              <a:rPr lang="en-US" smtClean="0"/>
              <a:t>‹#›</a:t>
            </a:fld>
            <a:endParaRPr lang="en-US"/>
          </a:p>
        </p:txBody>
      </p:sp>
    </p:spTree>
    <p:extLst>
      <p:ext uri="{BB962C8B-B14F-4D97-AF65-F5344CB8AC3E}">
        <p14:creationId xmlns:p14="http://schemas.microsoft.com/office/powerpoint/2010/main" val="34398785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36547437-817E-4B26-9F80-316D98E69B20}"/>
              </a:ext>
            </a:extLst>
          </p:cNvPr>
          <p:cNvSpPr>
            <a:spLocks noGrp="1"/>
          </p:cNvSpPr>
          <p:nvPr>
            <p:ph type="dt" sz="half" idx="10"/>
          </p:nvPr>
        </p:nvSpPr>
        <p:spPr/>
        <p:txBody>
          <a:bodyPr/>
          <a:lstStyle/>
          <a:p>
            <a:fld id="{680CEBCF-FC2B-423F-9063-9EEE4E9DD2D3}" type="datetime1">
              <a:rPr lang="en-US" smtClean="0"/>
              <a:t>3/6/2018</a:t>
            </a:fld>
            <a:endParaRPr lang="en-US"/>
          </a:p>
        </p:txBody>
      </p:sp>
      <p:sp>
        <p:nvSpPr>
          <p:cNvPr id="3" name="Footer Placeholder 2">
            <a:extLst>
              <a:ext uri="{FF2B5EF4-FFF2-40B4-BE49-F238E27FC236}">
                <a16:creationId xmlns:a16="http://schemas.microsoft.com/office/drawing/2014/main" xmlns="" id="{6B6A94FA-6BE4-4085-A6FC-8AA0788D28D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D939103B-2363-4798-B9FC-BE92131288DB}"/>
              </a:ext>
            </a:extLst>
          </p:cNvPr>
          <p:cNvSpPr>
            <a:spLocks noGrp="1"/>
          </p:cNvSpPr>
          <p:nvPr>
            <p:ph type="sldNum" sz="quarter" idx="12"/>
          </p:nvPr>
        </p:nvSpPr>
        <p:spPr/>
        <p:txBody>
          <a:bodyPr/>
          <a:lstStyle/>
          <a:p>
            <a:fld id="{311DCB22-90AF-4881-9FA9-ABC9E8BFE390}" type="slidenum">
              <a:rPr lang="en-US" smtClean="0"/>
              <a:t>‹#›</a:t>
            </a:fld>
            <a:endParaRPr lang="en-US"/>
          </a:p>
        </p:txBody>
      </p:sp>
    </p:spTree>
    <p:extLst>
      <p:ext uri="{BB962C8B-B14F-4D97-AF65-F5344CB8AC3E}">
        <p14:creationId xmlns:p14="http://schemas.microsoft.com/office/powerpoint/2010/main" val="31752924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6216C92-D7AA-4920-A3A0-0BB4484093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DFE2633F-E06B-4567-891E-AEA562A6742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EAD5555F-A890-40F0-922F-AD8453B95F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F8C20D3A-3714-47E4-8F5C-DE26B75B2EE3}"/>
              </a:ext>
            </a:extLst>
          </p:cNvPr>
          <p:cNvSpPr>
            <a:spLocks noGrp="1"/>
          </p:cNvSpPr>
          <p:nvPr>
            <p:ph type="dt" sz="half" idx="10"/>
          </p:nvPr>
        </p:nvSpPr>
        <p:spPr/>
        <p:txBody>
          <a:bodyPr/>
          <a:lstStyle/>
          <a:p>
            <a:fld id="{2D90B17F-50B8-46BD-8663-C8C0AB607061}" type="datetime1">
              <a:rPr lang="en-US" smtClean="0"/>
              <a:t>3/6/2018</a:t>
            </a:fld>
            <a:endParaRPr lang="en-US"/>
          </a:p>
        </p:txBody>
      </p:sp>
      <p:sp>
        <p:nvSpPr>
          <p:cNvPr id="6" name="Footer Placeholder 5">
            <a:extLst>
              <a:ext uri="{FF2B5EF4-FFF2-40B4-BE49-F238E27FC236}">
                <a16:creationId xmlns:a16="http://schemas.microsoft.com/office/drawing/2014/main" xmlns="" id="{D38BD5A6-1418-4983-9576-2EEEE15928F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182CDBBC-5238-4C63-90E9-F179C8FE831E}"/>
              </a:ext>
            </a:extLst>
          </p:cNvPr>
          <p:cNvSpPr>
            <a:spLocks noGrp="1"/>
          </p:cNvSpPr>
          <p:nvPr>
            <p:ph type="sldNum" sz="quarter" idx="12"/>
          </p:nvPr>
        </p:nvSpPr>
        <p:spPr/>
        <p:txBody>
          <a:bodyPr/>
          <a:lstStyle/>
          <a:p>
            <a:fld id="{311DCB22-90AF-4881-9FA9-ABC9E8BFE390}" type="slidenum">
              <a:rPr lang="en-US" smtClean="0"/>
              <a:t>‹#›</a:t>
            </a:fld>
            <a:endParaRPr lang="en-US"/>
          </a:p>
        </p:txBody>
      </p:sp>
    </p:spTree>
    <p:extLst>
      <p:ext uri="{BB962C8B-B14F-4D97-AF65-F5344CB8AC3E}">
        <p14:creationId xmlns:p14="http://schemas.microsoft.com/office/powerpoint/2010/main" val="1114988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C8436F8E-D6CE-4C39-A056-9F4950ED4B64}" type="datetime1">
              <a:rPr lang="en-US" smtClean="0"/>
              <a:t>3/6/2018</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4159342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D4157C6-C0E2-4958-A073-36BB72A4D4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C88CCD6A-9E1A-4510-BA96-48934BEC09E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BA6FE4A0-1280-4727-AF62-0CA1484684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B43151F2-56B5-4AB0-819E-32D38B6C37A4}"/>
              </a:ext>
            </a:extLst>
          </p:cNvPr>
          <p:cNvSpPr>
            <a:spLocks noGrp="1"/>
          </p:cNvSpPr>
          <p:nvPr>
            <p:ph type="dt" sz="half" idx="10"/>
          </p:nvPr>
        </p:nvSpPr>
        <p:spPr/>
        <p:txBody>
          <a:bodyPr/>
          <a:lstStyle/>
          <a:p>
            <a:fld id="{327AF68E-E27F-4C2A-A6CC-F75720BE4FDB}" type="datetime1">
              <a:rPr lang="en-US" smtClean="0"/>
              <a:t>3/6/2018</a:t>
            </a:fld>
            <a:endParaRPr lang="en-US"/>
          </a:p>
        </p:txBody>
      </p:sp>
      <p:sp>
        <p:nvSpPr>
          <p:cNvPr id="6" name="Footer Placeholder 5">
            <a:extLst>
              <a:ext uri="{FF2B5EF4-FFF2-40B4-BE49-F238E27FC236}">
                <a16:creationId xmlns:a16="http://schemas.microsoft.com/office/drawing/2014/main" xmlns="" id="{A2609D0E-D198-4BD7-B7ED-33EF75BCF4A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448B4AF9-C0D4-4B31-B8C4-07769B2FEDF4}"/>
              </a:ext>
            </a:extLst>
          </p:cNvPr>
          <p:cNvSpPr>
            <a:spLocks noGrp="1"/>
          </p:cNvSpPr>
          <p:nvPr>
            <p:ph type="sldNum" sz="quarter" idx="12"/>
          </p:nvPr>
        </p:nvSpPr>
        <p:spPr/>
        <p:txBody>
          <a:bodyPr/>
          <a:lstStyle/>
          <a:p>
            <a:fld id="{311DCB22-90AF-4881-9FA9-ABC9E8BFE390}" type="slidenum">
              <a:rPr lang="en-US" smtClean="0"/>
              <a:t>‹#›</a:t>
            </a:fld>
            <a:endParaRPr lang="en-US"/>
          </a:p>
        </p:txBody>
      </p:sp>
    </p:spTree>
    <p:extLst>
      <p:ext uri="{BB962C8B-B14F-4D97-AF65-F5344CB8AC3E}">
        <p14:creationId xmlns:p14="http://schemas.microsoft.com/office/powerpoint/2010/main" val="41639721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5E0EED4-7474-4B22-84D2-1E6C69F2A58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1EDA02BD-EBFF-47F3-8BB1-9F2EB7A8A1C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E83D41B-016F-48BE-9180-DD0DAA4921D1}"/>
              </a:ext>
            </a:extLst>
          </p:cNvPr>
          <p:cNvSpPr>
            <a:spLocks noGrp="1"/>
          </p:cNvSpPr>
          <p:nvPr>
            <p:ph type="dt" sz="half" idx="10"/>
          </p:nvPr>
        </p:nvSpPr>
        <p:spPr/>
        <p:txBody>
          <a:bodyPr/>
          <a:lstStyle/>
          <a:p>
            <a:fld id="{13996FA3-2858-4736-BDE0-FBD53CC0AB9F}" type="datetime1">
              <a:rPr lang="en-US" smtClean="0"/>
              <a:t>3/6/2018</a:t>
            </a:fld>
            <a:endParaRPr lang="en-US"/>
          </a:p>
        </p:txBody>
      </p:sp>
      <p:sp>
        <p:nvSpPr>
          <p:cNvPr id="5" name="Footer Placeholder 4">
            <a:extLst>
              <a:ext uri="{FF2B5EF4-FFF2-40B4-BE49-F238E27FC236}">
                <a16:creationId xmlns:a16="http://schemas.microsoft.com/office/drawing/2014/main" xmlns="" id="{A30728BB-A355-44C2-A08D-5C582F0E4B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C1CD1C43-3AC5-46B9-A27B-974CFAAD6A7E}"/>
              </a:ext>
            </a:extLst>
          </p:cNvPr>
          <p:cNvSpPr>
            <a:spLocks noGrp="1"/>
          </p:cNvSpPr>
          <p:nvPr>
            <p:ph type="sldNum" sz="quarter" idx="12"/>
          </p:nvPr>
        </p:nvSpPr>
        <p:spPr/>
        <p:txBody>
          <a:bodyPr/>
          <a:lstStyle/>
          <a:p>
            <a:fld id="{311DCB22-90AF-4881-9FA9-ABC9E8BFE390}" type="slidenum">
              <a:rPr lang="en-US" smtClean="0"/>
              <a:t>‹#›</a:t>
            </a:fld>
            <a:endParaRPr lang="en-US"/>
          </a:p>
        </p:txBody>
      </p:sp>
    </p:spTree>
    <p:extLst>
      <p:ext uri="{BB962C8B-B14F-4D97-AF65-F5344CB8AC3E}">
        <p14:creationId xmlns:p14="http://schemas.microsoft.com/office/powerpoint/2010/main" val="12000323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89F8EAA0-0BB6-4F63-A9DC-2448B7CBFC0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5B9BC7EC-1BDC-4BF1-9B15-BA977EDB9A7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0C13323-46C5-463A-987C-616C0E99C840}"/>
              </a:ext>
            </a:extLst>
          </p:cNvPr>
          <p:cNvSpPr>
            <a:spLocks noGrp="1"/>
          </p:cNvSpPr>
          <p:nvPr>
            <p:ph type="dt" sz="half" idx="10"/>
          </p:nvPr>
        </p:nvSpPr>
        <p:spPr/>
        <p:txBody>
          <a:bodyPr/>
          <a:lstStyle/>
          <a:p>
            <a:fld id="{C223F887-419E-4310-80E2-D61FF5D4D073}" type="datetime1">
              <a:rPr lang="en-US" smtClean="0"/>
              <a:t>3/6/2018</a:t>
            </a:fld>
            <a:endParaRPr lang="en-US"/>
          </a:p>
        </p:txBody>
      </p:sp>
      <p:sp>
        <p:nvSpPr>
          <p:cNvPr id="5" name="Footer Placeholder 4">
            <a:extLst>
              <a:ext uri="{FF2B5EF4-FFF2-40B4-BE49-F238E27FC236}">
                <a16:creationId xmlns:a16="http://schemas.microsoft.com/office/drawing/2014/main" xmlns="" id="{0D17A331-876C-4829-B6C6-0BCFC7ACB2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7D7AACD-E099-4130-83D5-45612A5001E6}"/>
              </a:ext>
            </a:extLst>
          </p:cNvPr>
          <p:cNvSpPr>
            <a:spLocks noGrp="1"/>
          </p:cNvSpPr>
          <p:nvPr>
            <p:ph type="sldNum" sz="quarter" idx="12"/>
          </p:nvPr>
        </p:nvSpPr>
        <p:spPr/>
        <p:txBody>
          <a:bodyPr/>
          <a:lstStyle/>
          <a:p>
            <a:fld id="{311DCB22-90AF-4881-9FA9-ABC9E8BFE390}" type="slidenum">
              <a:rPr lang="en-US" smtClean="0"/>
              <a:t>‹#›</a:t>
            </a:fld>
            <a:endParaRPr lang="en-US"/>
          </a:p>
        </p:txBody>
      </p:sp>
    </p:spTree>
    <p:extLst>
      <p:ext uri="{BB962C8B-B14F-4D97-AF65-F5344CB8AC3E}">
        <p14:creationId xmlns:p14="http://schemas.microsoft.com/office/powerpoint/2010/main" val="3073788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flipV="1">
            <a:off x="0" y="6309360"/>
            <a:ext cx="12188825" cy="548640"/>
            <a:chOff x="0" y="0"/>
            <a:chExt cx="12188825" cy="713232"/>
          </a:xfrm>
        </p:grpSpPr>
        <p:sp>
          <p:nvSpPr>
            <p:cNvPr id="9" name="Rectangle 8"/>
            <p:cNvSpPr/>
            <p:nvPr/>
          </p:nvSpPr>
          <p:spPr>
            <a:xfrm flipV="1">
              <a:off x="0" y="59436"/>
              <a:ext cx="12188825" cy="653796"/>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nvGrpSpPr>
          <p:cNvPr id="11" name="Group 10"/>
          <p:cNvGrpSpPr/>
          <p:nvPr/>
        </p:nvGrpSpPr>
        <p:grpSpPr>
          <a:xfrm>
            <a:off x="16736" y="0"/>
            <a:ext cx="12188825" cy="548640"/>
            <a:chOff x="0" y="0"/>
            <a:chExt cx="12188825" cy="713232"/>
          </a:xfrm>
        </p:grpSpPr>
        <p:sp>
          <p:nvSpPr>
            <p:cNvPr id="12" name="Rectangle 11"/>
            <p:cNvSpPr/>
            <p:nvPr/>
          </p:nvSpPr>
          <p:spPr>
            <a:xfrm flipV="1">
              <a:off x="0" y="59436"/>
              <a:ext cx="12188825" cy="653796"/>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Rectangle 12"/>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4" name="Date Placeholder 3"/>
          <p:cNvSpPr>
            <a:spLocks noGrp="1"/>
          </p:cNvSpPr>
          <p:nvPr>
            <p:ph type="dt" sz="half" idx="10"/>
          </p:nvPr>
        </p:nvSpPr>
        <p:spPr/>
        <p:txBody>
          <a:bodyPr/>
          <a:lstStyle/>
          <a:p>
            <a:fld id="{C90E1A4F-12B2-444E-954C-B32026A2C3E7}" type="datetime1">
              <a:rPr lang="en-US" smtClean="0"/>
              <a:t>3/6/2018</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CA8D9AD5-F248-4919-864A-CFD76CC027D6}" type="slidenum">
              <a:rPr/>
              <a:t>‹#›</a:t>
            </a:fld>
            <a:endParaRPr/>
          </a:p>
        </p:txBody>
      </p:sp>
      <p:sp>
        <p:nvSpPr>
          <p:cNvPr id="2" name="Title 1"/>
          <p:cNvSpPr>
            <a:spLocks noGrp="1"/>
          </p:cNvSpPr>
          <p:nvPr>
            <p:ph type="title"/>
          </p:nvPr>
        </p:nvSpPr>
        <p:spPr>
          <a:xfrm>
            <a:off x="1295400" y="1188720"/>
            <a:ext cx="9601200" cy="2514600"/>
          </a:xfrm>
        </p:spPr>
        <p:txBody>
          <a:bodyPr anchor="b">
            <a:normAutofit/>
          </a:bodyPr>
          <a:lstStyle>
            <a:lvl1pPr algn="ctr">
              <a:defRPr sz="5400" b="0">
                <a:solidFill>
                  <a:schemeClr val="tx1">
                    <a:lumMod val="75000"/>
                  </a:schemeClr>
                </a:solidFill>
              </a:defRPr>
            </a:lvl1pPr>
          </a:lstStyle>
          <a:p>
            <a:r>
              <a:rPr lang="en-US"/>
              <a:t>Click to edit Master title style</a:t>
            </a:r>
            <a:endParaRPr/>
          </a:p>
        </p:txBody>
      </p:sp>
      <p:sp>
        <p:nvSpPr>
          <p:cNvPr id="3" name="Text Placeholder 2"/>
          <p:cNvSpPr>
            <a:spLocks noGrp="1"/>
          </p:cNvSpPr>
          <p:nvPr>
            <p:ph type="body" idx="1"/>
          </p:nvPr>
        </p:nvSpPr>
        <p:spPr>
          <a:xfrm>
            <a:off x="1295400" y="3749040"/>
            <a:ext cx="9601200" cy="914400"/>
          </a:xfrm>
        </p:spPr>
        <p:txBody>
          <a:bodyPr anchor="t"/>
          <a:lstStyle>
            <a:lvl1pPr marL="0" indent="0" algn="ctr">
              <a:spcBef>
                <a:spcPts val="0"/>
              </a:spcBef>
              <a:buNone/>
              <a:defRPr sz="2000" cap="all"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715843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341120" y="1673352"/>
            <a:ext cx="4572000" cy="43434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78880" y="1673352"/>
            <a:ext cx="4572000" cy="43434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8519A833-258D-4949-8148-2AA46DF96BE7}" type="datetime1">
              <a:rPr lang="en-US" smtClean="0"/>
              <a:t>3/6/2018</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0D06EF73-9DB8-4763-865F-2F88181A4732}" type="slidenum">
              <a:rPr/>
              <a:t>‹#›</a:t>
            </a:fld>
            <a:endParaRPr/>
          </a:p>
        </p:txBody>
      </p:sp>
    </p:spTree>
    <p:extLst>
      <p:ext uri="{BB962C8B-B14F-4D97-AF65-F5344CB8AC3E}">
        <p14:creationId xmlns:p14="http://schemas.microsoft.com/office/powerpoint/2010/main" val="2923056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Text Placeholder 2"/>
          <p:cNvSpPr>
            <a:spLocks noGrp="1"/>
          </p:cNvSpPr>
          <p:nvPr>
            <p:ph type="body" idx="1"/>
          </p:nvPr>
        </p:nvSpPr>
        <p:spPr>
          <a:xfrm>
            <a:off x="1341120" y="1600200"/>
            <a:ext cx="4572000" cy="758952"/>
          </a:xfrm>
        </p:spPr>
        <p:txBody>
          <a:bodyPr anchor="ctr">
            <a:normAutofit/>
          </a:bodyPr>
          <a:lstStyle>
            <a:lvl1pPr marL="0" indent="0">
              <a:spcBef>
                <a:spcPts val="0"/>
              </a:spcBef>
              <a:buNone/>
              <a:defRPr sz="20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341120" y="2441448"/>
            <a:ext cx="4572000" cy="358444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78880" y="1600200"/>
            <a:ext cx="4572000" cy="758952"/>
          </a:xfrm>
        </p:spPr>
        <p:txBody>
          <a:bodyPr anchor="ctr">
            <a:normAutofit/>
          </a:bodyPr>
          <a:lstStyle>
            <a:lvl1pPr marL="0" indent="0">
              <a:spcBef>
                <a:spcPts val="0"/>
              </a:spcBef>
              <a:buNone/>
              <a:defRPr sz="20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78880" y="2441448"/>
            <a:ext cx="4572000" cy="358444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652E2B74-5EE9-47AC-825B-2BDDEA47EBDB}" type="datetime1">
              <a:rPr lang="en-US" smtClean="0"/>
              <a:t>3/6/2018</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4057080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420EAD7C-3224-419C-90F4-28506C7A7130}" type="datetime1">
              <a:rPr lang="en-US" smtClean="0"/>
              <a:t>3/6/2018</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842011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B48EC5-61A2-4101-B8D2-5F7980763F49}" type="datetime1">
              <a:rPr lang="en-US" smtClean="0"/>
              <a:t>3/6/2018</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2559003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8" name="Group 7"/>
          <p:cNvGrpSpPr/>
          <p:nvPr/>
        </p:nvGrpSpPr>
        <p:grpSpPr>
          <a:xfrm>
            <a:off x="0" y="0"/>
            <a:ext cx="12188825" cy="548640"/>
            <a:chOff x="0" y="0"/>
            <a:chExt cx="12188825" cy="713232"/>
          </a:xfrm>
        </p:grpSpPr>
        <p:sp>
          <p:nvSpPr>
            <p:cNvPr id="9" name="Rectangle 8"/>
            <p:cNvSpPr/>
            <p:nvPr/>
          </p:nvSpPr>
          <p:spPr>
            <a:xfrm flipV="1">
              <a:off x="0" y="59436"/>
              <a:ext cx="12188825" cy="653796"/>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8138160" y="1828800"/>
            <a:ext cx="3657600" cy="2286000"/>
          </a:xfrm>
        </p:spPr>
        <p:txBody>
          <a:bodyPr anchor="b">
            <a:normAutofit/>
          </a:bodyPr>
          <a:lstStyle>
            <a:lvl1pPr>
              <a:defRPr sz="3400" b="0"/>
            </a:lvl1pPr>
          </a:lstStyle>
          <a:p>
            <a:r>
              <a:rPr lang="en-US"/>
              <a:t>Click to edit Master title style</a:t>
            </a:r>
            <a:endParaRPr/>
          </a:p>
        </p:txBody>
      </p:sp>
      <p:sp>
        <p:nvSpPr>
          <p:cNvPr id="3" name="Content Placeholder 2"/>
          <p:cNvSpPr>
            <a:spLocks noGrp="1"/>
          </p:cNvSpPr>
          <p:nvPr>
            <p:ph idx="1"/>
          </p:nvPr>
        </p:nvSpPr>
        <p:spPr>
          <a:xfrm>
            <a:off x="548640" y="1005840"/>
            <a:ext cx="7223760" cy="493776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8138160" y="4206240"/>
            <a:ext cx="3657600" cy="1645920"/>
          </a:xfrm>
        </p:spPr>
        <p:txBody>
          <a:bodyPr>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DF2A6229-D8F7-439F-B2B0-330D5C0AAC4E}" type="datetime1">
              <a:rPr lang="en-US" smtClean="0"/>
              <a:t>3/6/2018</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1435946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38160" y="1828800"/>
            <a:ext cx="3657600" cy="2286000"/>
          </a:xfrm>
        </p:spPr>
        <p:txBody>
          <a:bodyPr anchor="b">
            <a:normAutofit/>
          </a:bodyPr>
          <a:lstStyle>
            <a:lvl1pPr>
              <a:defRPr sz="3400" b="0"/>
            </a:lvl1pPr>
          </a:lstStyle>
          <a:p>
            <a:r>
              <a:rPr lang="en-US"/>
              <a:t>Click to edit Master title style</a:t>
            </a:r>
            <a:endParaRPr/>
          </a:p>
        </p:txBody>
      </p:sp>
      <p:sp>
        <p:nvSpPr>
          <p:cNvPr id="3" name="Picture Placeholder 2"/>
          <p:cNvSpPr>
            <a:spLocks noGrp="1"/>
          </p:cNvSpPr>
          <p:nvPr>
            <p:ph type="pic" idx="1"/>
          </p:nvPr>
        </p:nvSpPr>
        <p:spPr>
          <a:xfrm>
            <a:off x="548640" y="548640"/>
            <a:ext cx="6675120" cy="5760720"/>
          </a:xfrm>
          <a:noFill/>
        </p:spPr>
        <p:txBody>
          <a:bodyPr/>
          <a:lstStyle>
            <a:lvl1pPr marL="0" indent="0" algn="ctr">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4" name="Text Placeholder 3"/>
          <p:cNvSpPr>
            <a:spLocks noGrp="1"/>
          </p:cNvSpPr>
          <p:nvPr>
            <p:ph type="body" sz="half" idx="2"/>
          </p:nvPr>
        </p:nvSpPr>
        <p:spPr>
          <a:xfrm>
            <a:off x="8138160" y="4206240"/>
            <a:ext cx="3657600" cy="1645920"/>
          </a:xfrm>
        </p:spPr>
        <p:txBody>
          <a:bodyPr>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6C0FB9C7-505B-426E-986A-A0B2681FCB63}" type="datetime1">
              <a:rPr lang="en-US" smtClean="0"/>
              <a:t>3/6/2018</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CA8D9AD5-F248-4919-864A-CFD76CC027D6}" type="slidenum">
              <a:rPr/>
              <a:t>‹#›</a:t>
            </a:fld>
            <a:endParaRPr/>
          </a:p>
        </p:txBody>
      </p:sp>
      <p:grpSp>
        <p:nvGrpSpPr>
          <p:cNvPr id="8" name="Group 7"/>
          <p:cNvGrpSpPr/>
          <p:nvPr/>
        </p:nvGrpSpPr>
        <p:grpSpPr>
          <a:xfrm>
            <a:off x="0" y="0"/>
            <a:ext cx="7772400" cy="548640"/>
            <a:chOff x="0" y="0"/>
            <a:chExt cx="12188825" cy="713232"/>
          </a:xfrm>
        </p:grpSpPr>
        <p:sp>
          <p:nvSpPr>
            <p:cNvPr id="9" name="Rectangle 8"/>
            <p:cNvSpPr/>
            <p:nvPr/>
          </p:nvSpPr>
          <p:spPr>
            <a:xfrm flipV="1">
              <a:off x="0" y="59436"/>
              <a:ext cx="12188825" cy="653796"/>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nvGrpSpPr>
          <p:cNvPr id="11" name="Group 10"/>
          <p:cNvGrpSpPr/>
          <p:nvPr/>
        </p:nvGrpSpPr>
        <p:grpSpPr>
          <a:xfrm flipV="1">
            <a:off x="0" y="6309360"/>
            <a:ext cx="7772400" cy="548640"/>
            <a:chOff x="0" y="0"/>
            <a:chExt cx="12188825" cy="713232"/>
          </a:xfrm>
        </p:grpSpPr>
        <p:sp>
          <p:nvSpPr>
            <p:cNvPr id="12" name="Rectangle 11"/>
            <p:cNvSpPr/>
            <p:nvPr/>
          </p:nvSpPr>
          <p:spPr>
            <a:xfrm flipV="1">
              <a:off x="0" y="59436"/>
              <a:ext cx="12188825" cy="653796"/>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Rectangle 12"/>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nvGrpSpPr>
          <p:cNvPr id="14" name="Group 13"/>
          <p:cNvGrpSpPr/>
          <p:nvPr/>
        </p:nvGrpSpPr>
        <p:grpSpPr>
          <a:xfrm rot="5400000" flipV="1">
            <a:off x="-3154680" y="3154680"/>
            <a:ext cx="6858000" cy="548640"/>
            <a:chOff x="0" y="0"/>
            <a:chExt cx="12188825" cy="713232"/>
          </a:xfrm>
        </p:grpSpPr>
        <p:sp>
          <p:nvSpPr>
            <p:cNvPr id="15" name="Rectangle 14"/>
            <p:cNvSpPr/>
            <p:nvPr/>
          </p:nvSpPr>
          <p:spPr>
            <a:xfrm flipV="1">
              <a:off x="0" y="59436"/>
              <a:ext cx="12188825" cy="653796"/>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6" name="Rectangle 15"/>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nvGrpSpPr>
          <p:cNvPr id="17" name="Group 16"/>
          <p:cNvGrpSpPr/>
          <p:nvPr/>
        </p:nvGrpSpPr>
        <p:grpSpPr>
          <a:xfrm rot="16200000" flipH="1" flipV="1">
            <a:off x="4069079" y="3154681"/>
            <a:ext cx="6858000" cy="548640"/>
            <a:chOff x="0" y="0"/>
            <a:chExt cx="12188825" cy="713232"/>
          </a:xfrm>
        </p:grpSpPr>
        <p:sp>
          <p:nvSpPr>
            <p:cNvPr id="18" name="Rectangle 17"/>
            <p:cNvSpPr/>
            <p:nvPr/>
          </p:nvSpPr>
          <p:spPr>
            <a:xfrm flipV="1">
              <a:off x="0" y="59436"/>
              <a:ext cx="12188825" cy="653796"/>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9" name="Rectangle 18"/>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Tree>
    <p:extLst>
      <p:ext uri="{BB962C8B-B14F-4D97-AF65-F5344CB8AC3E}">
        <p14:creationId xmlns:p14="http://schemas.microsoft.com/office/powerpoint/2010/main" val="1371734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accent1">
                <a:lumMod val="20000"/>
                <a:lumOff val="80000"/>
                <a:alpha val="56000"/>
              </a:schemeClr>
            </a:gs>
            <a:gs pos="79000">
              <a:schemeClr val="bg1"/>
            </a:gs>
          </a:gsLst>
          <a:lin ang="5400000" scaled="0"/>
        </a:gradFill>
        <a:effectLst/>
      </p:bgPr>
    </p:bg>
    <p:spTree>
      <p:nvGrpSpPr>
        <p:cNvPr id="1" name=""/>
        <p:cNvGrpSpPr/>
        <p:nvPr/>
      </p:nvGrpSpPr>
      <p:grpSpPr>
        <a:xfrm>
          <a:off x="0" y="0"/>
          <a:ext cx="0" cy="0"/>
          <a:chOff x="0" y="0"/>
          <a:chExt cx="0" cy="0"/>
        </a:xfrm>
      </p:grpSpPr>
      <p:grpSp>
        <p:nvGrpSpPr>
          <p:cNvPr id="8" name="Group 7"/>
          <p:cNvGrpSpPr/>
          <p:nvPr/>
        </p:nvGrpSpPr>
        <p:grpSpPr bwMode="auto">
          <a:xfrm flipV="1">
            <a:off x="0" y="6309360"/>
            <a:ext cx="12188825" cy="548640"/>
            <a:chOff x="0" y="0"/>
            <a:chExt cx="12188825" cy="713232"/>
          </a:xfrm>
        </p:grpSpPr>
        <p:sp>
          <p:nvSpPr>
            <p:cNvPr id="9" name="Rectangle 8"/>
            <p:cNvSpPr/>
            <p:nvPr/>
          </p:nvSpPr>
          <p:spPr bwMode="auto">
            <a:xfrm flipV="1">
              <a:off x="0" y="59436"/>
              <a:ext cx="12188825" cy="653796"/>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bwMode="auto">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Placeholder 1"/>
          <p:cNvSpPr>
            <a:spLocks noGrp="1"/>
          </p:cNvSpPr>
          <p:nvPr>
            <p:ph type="title"/>
          </p:nvPr>
        </p:nvSpPr>
        <p:spPr>
          <a:xfrm>
            <a:off x="1341120" y="438912"/>
            <a:ext cx="9509760" cy="1088136"/>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341120" y="1673352"/>
            <a:ext cx="9509760" cy="43434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8875776" y="6391656"/>
            <a:ext cx="960120" cy="237744"/>
          </a:xfrm>
          <a:prstGeom prst="rect">
            <a:avLst/>
          </a:prstGeom>
        </p:spPr>
        <p:txBody>
          <a:bodyPr vert="horz" lIns="91440" tIns="45720" rIns="91440" bIns="45720" rtlCol="0" anchor="ctr"/>
          <a:lstStyle>
            <a:lvl1pPr algn="r">
              <a:defRPr sz="800">
                <a:solidFill>
                  <a:schemeClr val="tx1"/>
                </a:solidFill>
              </a:defRPr>
            </a:lvl1pPr>
          </a:lstStyle>
          <a:p>
            <a:fld id="{194FE3F3-AB93-416C-99DE-CDD63D575E64}" type="datetime1">
              <a:rPr lang="en-US" smtClean="0"/>
              <a:t>3/6/2018</a:t>
            </a:fld>
            <a:endParaRPr/>
          </a:p>
        </p:txBody>
      </p:sp>
      <p:sp>
        <p:nvSpPr>
          <p:cNvPr id="5" name="Footer Placeholder 4"/>
          <p:cNvSpPr>
            <a:spLocks noGrp="1"/>
          </p:cNvSpPr>
          <p:nvPr>
            <p:ph type="ftr" sz="quarter" idx="3"/>
          </p:nvPr>
        </p:nvSpPr>
        <p:spPr>
          <a:xfrm>
            <a:off x="1341120" y="6391656"/>
            <a:ext cx="7159752" cy="237744"/>
          </a:xfrm>
          <a:prstGeom prst="rect">
            <a:avLst/>
          </a:prstGeom>
        </p:spPr>
        <p:txBody>
          <a:bodyPr vert="horz" lIns="91440" tIns="45720" rIns="91440" bIns="45720" rtlCol="0" anchor="ctr"/>
          <a:lstStyle>
            <a:lvl1pPr algn="l">
              <a:defRPr sz="800" cap="all" baseline="0">
                <a:solidFill>
                  <a:schemeClr val="tx1"/>
                </a:solidFill>
              </a:defRPr>
            </a:lvl1pPr>
          </a:lstStyle>
          <a:p>
            <a:endParaRPr/>
          </a:p>
        </p:txBody>
      </p:sp>
      <p:sp>
        <p:nvSpPr>
          <p:cNvPr id="6" name="Slide Number Placeholder 5"/>
          <p:cNvSpPr>
            <a:spLocks noGrp="1"/>
          </p:cNvSpPr>
          <p:nvPr>
            <p:ph type="sldNum" sz="quarter" idx="4"/>
          </p:nvPr>
        </p:nvSpPr>
        <p:spPr>
          <a:xfrm>
            <a:off x="10210800" y="6391656"/>
            <a:ext cx="640080" cy="237744"/>
          </a:xfrm>
          <a:prstGeom prst="rect">
            <a:avLst/>
          </a:prstGeom>
        </p:spPr>
        <p:txBody>
          <a:bodyPr vert="horz" lIns="91440" tIns="45720" rIns="91440" bIns="45720" rtlCol="0" anchor="ctr"/>
          <a:lstStyle>
            <a:lvl1pPr algn="r">
              <a:defRPr sz="800">
                <a:solidFill>
                  <a:schemeClr val="tx1"/>
                </a:solidFill>
              </a:defRPr>
            </a:lvl1pPr>
          </a:lstStyle>
          <a:p>
            <a:fld id="{CA8D9AD5-F248-4919-864A-CFD76CC027D6}" type="slidenum">
              <a:rPr/>
              <a:pPr/>
              <a:t>‹#›</a:t>
            </a:fld>
            <a:endParaRPr/>
          </a:p>
        </p:txBody>
      </p:sp>
    </p:spTree>
    <p:extLst>
      <p:ext uri="{BB962C8B-B14F-4D97-AF65-F5344CB8AC3E}">
        <p14:creationId xmlns:p14="http://schemas.microsoft.com/office/powerpoint/2010/main" val="25637609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0"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marL="0" indent="0" algn="l" defTabSz="914400" rtl="0" eaLnBrk="1" latinLnBrk="0" hangingPunct="1">
        <a:lnSpc>
          <a:spcPct val="90000"/>
        </a:lnSpc>
        <a:spcBef>
          <a:spcPct val="0"/>
        </a:spcBef>
        <a:buFont typeface="Arial" pitchFamily="34" charset="0"/>
        <a:buNone/>
        <a:defRPr sz="3400" kern="1200">
          <a:solidFill>
            <a:schemeClr val="tx1">
              <a:lumMod val="75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SzPct val="80000"/>
        <a:buFont typeface="Arial" pitchFamily="34" charset="0"/>
        <a:buChar char="•"/>
        <a:defRPr sz="2000" kern="1200">
          <a:solidFill>
            <a:schemeClr val="tx1"/>
          </a:solidFill>
          <a:latin typeface="+mn-lt"/>
          <a:ea typeface="+mn-ea"/>
          <a:cs typeface="+mn-cs"/>
        </a:defRPr>
      </a:lvl1pPr>
      <a:lvl2pPr marL="594360" indent="-228600" algn="l" defTabSz="914400" rtl="0" eaLnBrk="1" latinLnBrk="0" hangingPunct="1">
        <a:lnSpc>
          <a:spcPct val="90000"/>
        </a:lnSpc>
        <a:spcBef>
          <a:spcPts val="1000"/>
        </a:spcBef>
        <a:buSzPct val="80000"/>
        <a:buFont typeface="Arial"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0000"/>
        </a:lnSpc>
        <a:spcBef>
          <a:spcPts val="800"/>
        </a:spcBef>
        <a:buSzPct val="80000"/>
        <a:buFont typeface="Arial" pitchFamily="34" charset="0"/>
        <a:buChar char="•"/>
        <a:defRPr sz="1600" kern="1200">
          <a:solidFill>
            <a:schemeClr val="tx1"/>
          </a:solidFill>
          <a:latin typeface="+mn-lt"/>
          <a:ea typeface="+mn-ea"/>
          <a:cs typeface="+mn-cs"/>
        </a:defRPr>
      </a:lvl3pPr>
      <a:lvl4pPr marL="1234440" indent="-228600" algn="l" defTabSz="914400" rtl="0" eaLnBrk="1" latinLnBrk="0" hangingPunct="1">
        <a:lnSpc>
          <a:spcPct val="90000"/>
        </a:lnSpc>
        <a:spcBef>
          <a:spcPts val="800"/>
        </a:spcBef>
        <a:buSzPct val="80000"/>
        <a:buFont typeface="Arial" pitchFamily="34" charset="0"/>
        <a:buChar char="•"/>
        <a:defRPr sz="1400" kern="1200">
          <a:solidFill>
            <a:schemeClr val="tx1"/>
          </a:solidFill>
          <a:latin typeface="+mn-lt"/>
          <a:ea typeface="+mn-ea"/>
          <a:cs typeface="+mn-cs"/>
        </a:defRPr>
      </a:lvl4pPr>
      <a:lvl5pPr marL="1554480" indent="-228600" algn="l" defTabSz="914400" rtl="0" eaLnBrk="1" latinLnBrk="0" hangingPunct="1">
        <a:lnSpc>
          <a:spcPct val="90000"/>
        </a:lnSpc>
        <a:spcBef>
          <a:spcPts val="800"/>
        </a:spcBef>
        <a:buSzPct val="80000"/>
        <a:buFont typeface="Arial" pitchFamily="34" charset="0"/>
        <a:buChar char="•"/>
        <a:defRPr sz="1400" kern="1200">
          <a:solidFill>
            <a:schemeClr val="tx1"/>
          </a:solidFill>
          <a:latin typeface="+mn-lt"/>
          <a:ea typeface="+mn-ea"/>
          <a:cs typeface="+mn-cs"/>
        </a:defRPr>
      </a:lvl5pPr>
      <a:lvl6pPr marL="1874520" indent="-228600" algn="l" defTabSz="914400" rtl="0" eaLnBrk="1" latinLnBrk="0" hangingPunct="1">
        <a:lnSpc>
          <a:spcPct val="90000"/>
        </a:lnSpc>
        <a:spcBef>
          <a:spcPts val="800"/>
        </a:spcBef>
        <a:buSzPct val="80000"/>
        <a:buFont typeface="Arial" pitchFamily="34" charset="0"/>
        <a:buChar char="•"/>
        <a:defRPr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SzPct val="80000"/>
        <a:buFont typeface="Arial" pitchFamily="34" charset="0"/>
        <a:buChar char="•"/>
        <a:defRPr sz="1400" kern="1200" baseline="0">
          <a:solidFill>
            <a:schemeClr val="tx1"/>
          </a:solidFill>
          <a:latin typeface="+mn-lt"/>
          <a:ea typeface="+mn-ea"/>
          <a:cs typeface="+mn-cs"/>
        </a:defRPr>
      </a:lvl7pPr>
      <a:lvl8pPr marL="2514600" indent="-228600" algn="l" defTabSz="914400" rtl="0" eaLnBrk="1" latinLnBrk="0" hangingPunct="1">
        <a:lnSpc>
          <a:spcPct val="90000"/>
        </a:lnSpc>
        <a:spcBef>
          <a:spcPts val="800"/>
        </a:spcBef>
        <a:buSzPct val="80000"/>
        <a:buFont typeface="Arial" pitchFamily="34" charset="0"/>
        <a:buChar char="•"/>
        <a:defRPr sz="1400" kern="1200" baseline="0">
          <a:solidFill>
            <a:schemeClr val="tx1"/>
          </a:solidFill>
          <a:latin typeface="+mn-lt"/>
          <a:ea typeface="+mn-ea"/>
          <a:cs typeface="+mn-cs"/>
        </a:defRPr>
      </a:lvl8pPr>
      <a:lvl9pPr marL="2834640" indent="-228600" algn="l" defTabSz="914400" rtl="0" eaLnBrk="1" latinLnBrk="0" hangingPunct="1">
        <a:lnSpc>
          <a:spcPct val="90000"/>
        </a:lnSpc>
        <a:spcBef>
          <a:spcPts val="800"/>
        </a:spcBef>
        <a:buSzPct val="80000"/>
        <a:buFont typeface="Arial" pitchFamily="34" charset="0"/>
        <a:buChar char="•"/>
        <a:defRPr sz="14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pos="3840" userDrawn="1">
          <p15:clr>
            <a:srgbClr val="F26B43"/>
          </p15:clr>
        </p15:guide>
        <p15:guide id="5" orient="horz" pos="216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C6F591FC-90C1-4BB8-8318-78E9E8FF814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75418A3E-A0B7-4932-AE84-94FAE88EC98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D06C705F-78D6-404C-9CE4-40B966FAD9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0E7BD3-4A5D-4553-B1C7-C0EF1DC4F7F9}" type="datetime1">
              <a:rPr lang="en-US" smtClean="0"/>
              <a:t>3/6/2018</a:t>
            </a:fld>
            <a:endParaRPr lang="en-US"/>
          </a:p>
        </p:txBody>
      </p:sp>
      <p:sp>
        <p:nvSpPr>
          <p:cNvPr id="5" name="Footer Placeholder 4">
            <a:extLst>
              <a:ext uri="{FF2B5EF4-FFF2-40B4-BE49-F238E27FC236}">
                <a16:creationId xmlns:a16="http://schemas.microsoft.com/office/drawing/2014/main" xmlns="" id="{CA2CBBA9-7407-45E6-80DE-9EA6A284F53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08D92268-45F0-41DC-A09D-9846C9B062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1DCB22-90AF-4881-9FA9-ABC9E8BFE390}" type="slidenum">
              <a:rPr lang="en-US" smtClean="0"/>
              <a:t>‹#›</a:t>
            </a:fld>
            <a:endParaRPr lang="en-US"/>
          </a:p>
        </p:txBody>
      </p:sp>
    </p:spTree>
    <p:extLst>
      <p:ext uri="{BB962C8B-B14F-4D97-AF65-F5344CB8AC3E}">
        <p14:creationId xmlns:p14="http://schemas.microsoft.com/office/powerpoint/2010/main" val="353254440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 Id="rId4" Type="http://schemas.microsoft.com/office/2007/relationships/hdphoto" Target="../media/hdphoto2.wdp"/></Relationships>
</file>

<file path=ppt/slides/_rels/slide1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microsoft.com/office/2007/relationships/hdphoto" Target="../media/hdphoto4.wdp"/></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7.jp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46.xml.rels><?xml version="1.0" encoding="UTF-8" standalone="yes"?>
<Relationships xmlns="http://schemas.openxmlformats.org/package/2006/relationships"><Relationship Id="rId8" Type="http://schemas.microsoft.com/office/2007/relationships/diagramDrawing" Target="../diagrams/drawing7.xml"/><Relationship Id="rId3" Type="http://schemas.microsoft.com/office/2007/relationships/hdphoto" Target="../media/hdphoto5.wdp"/><Relationship Id="rId7" Type="http://schemas.openxmlformats.org/officeDocument/2006/relationships/diagramColors" Target="../diagrams/colors7.xml"/><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48.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diagramLayout" Target="../diagrams/layout9.xml"/><Relationship Id="rId7" Type="http://schemas.openxmlformats.org/officeDocument/2006/relationships/image" Target="../media/image6.pn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5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eg"/><Relationship Id="rId1" Type="http://schemas.openxmlformats.org/officeDocument/2006/relationships/slideLayout" Target="../slideLayouts/slideLayout2.xml"/><Relationship Id="rId6" Type="http://schemas.openxmlformats.org/officeDocument/2006/relationships/image" Target="../media/image50.svg"/><Relationship Id="rId5" Type="http://schemas.openxmlformats.org/officeDocument/2006/relationships/image" Target="../media/image48.png"/><Relationship Id="rId4" Type="http://schemas.openxmlformats.org/officeDocument/2006/relationships/image" Target="../media/image48.svg"/></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55.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65.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6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9.xml"/></Relationships>
</file>

<file path=ppt/slides/_rels/slide72.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9.xml"/></Relationships>
</file>

<file path=ppt/slides/_rels/slide76.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78.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79.xml.rels><?xml version="1.0" encoding="UTF-8" standalone="yes"?>
<Relationships xmlns="http://schemas.openxmlformats.org/package/2006/relationships"><Relationship Id="rId2" Type="http://schemas.openxmlformats.org/officeDocument/2006/relationships/image" Target="../media/image6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73.jpeg"/></Relationships>
</file>

<file path=ppt/slides/_rels/slide83.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81.jpg"/><Relationship Id="rId1" Type="http://schemas.openxmlformats.org/officeDocument/2006/relationships/slideLayout" Target="../slideLayouts/slideLayout9.xml"/></Relationships>
</file>

<file path=ppt/slides/_rels/slide92.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83.jpg"/><Relationship Id="rId1" Type="http://schemas.openxmlformats.org/officeDocument/2006/relationships/slideLayout" Target="../slideLayouts/slideLayout9.xml"/></Relationships>
</file>

<file path=ppt/slides/_rels/slide94.xml.rels><?xml version="1.0" encoding="UTF-8" standalone="yes"?>
<Relationships xmlns="http://schemas.openxmlformats.org/package/2006/relationships"><Relationship Id="rId2" Type="http://schemas.openxmlformats.org/officeDocument/2006/relationships/image" Target="../media/image84.jpg"/><Relationship Id="rId1" Type="http://schemas.openxmlformats.org/officeDocument/2006/relationships/slideLayout" Target="../slideLayouts/slideLayout8.xml"/></Relationships>
</file>

<file path=ppt/slides/_rels/slide9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microsoft.com/office/2007/relationships/hdphoto" Target="../media/hdphoto2.wdp"/></Relationships>
</file>

<file path=ppt/slides/_rels/slide96.xml.rels><?xml version="1.0" encoding="UTF-8" standalone="yes"?>
<Relationships xmlns="http://schemas.openxmlformats.org/package/2006/relationships"><Relationship Id="rId2" Type="http://schemas.openxmlformats.org/officeDocument/2006/relationships/image" Target="../media/image8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xmlns="" id="{ACBE1851-2230-47A9-B000-CE9046EA61B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5468548" cy="6858000"/>
          </a:xfrm>
          <a:prstGeom prst="rect">
            <a:avLst/>
          </a:prstGeom>
          <a:solidFill>
            <a:srgbClr val="356D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6" name="Straight Connector 25">
            <a:extLst>
              <a:ext uri="{FF2B5EF4-FFF2-40B4-BE49-F238E27FC236}">
                <a16:creationId xmlns:a16="http://schemas.microsoft.com/office/drawing/2014/main" xmlns="" id="{23B93832-6514-44F4-849B-5EE2C8A2337D}"/>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786679" y="3928939"/>
            <a:ext cx="3931920" cy="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xmlns="" id="{FBEDBBA2-AAC0-4175-A661-58717FA432A5}"/>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6096000" y="2740229"/>
            <a:ext cx="5459470" cy="1378518"/>
          </a:xfrm>
          <a:prstGeom prst="rect">
            <a:avLst/>
          </a:prstGeom>
        </p:spPr>
      </p:pic>
      <p:sp>
        <p:nvSpPr>
          <p:cNvPr id="2" name="Title 1">
            <a:extLst>
              <a:ext uri="{FF2B5EF4-FFF2-40B4-BE49-F238E27FC236}">
                <a16:creationId xmlns:a16="http://schemas.microsoft.com/office/drawing/2014/main" xmlns="" id="{23EE7AD8-885E-4B23-93AD-7BF8EBDC4A18}"/>
              </a:ext>
            </a:extLst>
          </p:cNvPr>
          <p:cNvSpPr>
            <a:spLocks noGrp="1"/>
          </p:cNvSpPr>
          <p:nvPr>
            <p:ph type="ctrTitle"/>
          </p:nvPr>
        </p:nvSpPr>
        <p:spPr>
          <a:xfrm>
            <a:off x="634276" y="803705"/>
            <a:ext cx="4208656" cy="3034857"/>
          </a:xfrm>
        </p:spPr>
        <p:txBody>
          <a:bodyPr anchor="b">
            <a:normAutofit/>
          </a:bodyPr>
          <a:lstStyle/>
          <a:p>
            <a:pPr algn="r"/>
            <a:r>
              <a:rPr lang="en-US" sz="4200" dirty="0">
                <a:solidFill>
                  <a:srgbClr val="FFFFFF"/>
                </a:solidFill>
              </a:rPr>
              <a:t>Renew counseling: </a:t>
            </a:r>
            <a:br>
              <a:rPr lang="en-US" sz="4200" dirty="0">
                <a:solidFill>
                  <a:srgbClr val="FFFFFF"/>
                </a:solidFill>
              </a:rPr>
            </a:br>
            <a:r>
              <a:rPr lang="en-US" sz="4200" dirty="0">
                <a:solidFill>
                  <a:srgbClr val="FFFFFF"/>
                </a:solidFill>
              </a:rPr>
              <a:t>Skilled staff; Nutrition-focused</a:t>
            </a:r>
          </a:p>
        </p:txBody>
      </p:sp>
      <p:sp>
        <p:nvSpPr>
          <p:cNvPr id="3" name="Subtitle 2">
            <a:extLst>
              <a:ext uri="{FF2B5EF4-FFF2-40B4-BE49-F238E27FC236}">
                <a16:creationId xmlns:a16="http://schemas.microsoft.com/office/drawing/2014/main" xmlns="" id="{33A72790-134A-4545-BA9F-EC3E48BB4FEE}"/>
              </a:ext>
            </a:extLst>
          </p:cNvPr>
          <p:cNvSpPr>
            <a:spLocks noGrp="1"/>
          </p:cNvSpPr>
          <p:nvPr>
            <p:ph type="subTitle" idx="1"/>
          </p:nvPr>
        </p:nvSpPr>
        <p:spPr>
          <a:xfrm>
            <a:off x="638921" y="4013165"/>
            <a:ext cx="4204012" cy="2205732"/>
          </a:xfrm>
        </p:spPr>
        <p:txBody>
          <a:bodyPr anchor="t">
            <a:normAutofit/>
          </a:bodyPr>
          <a:lstStyle/>
          <a:p>
            <a:pPr algn="r"/>
            <a:r>
              <a:rPr lang="en-US" sz="1800" dirty="0">
                <a:solidFill>
                  <a:srgbClr val="FFFFFF"/>
                </a:solidFill>
              </a:rPr>
              <a:t>March 2018</a:t>
            </a:r>
          </a:p>
        </p:txBody>
      </p:sp>
      <p:pic>
        <p:nvPicPr>
          <p:cNvPr id="7" name="Picture 6">
            <a:extLst>
              <a:ext uri="{FF2B5EF4-FFF2-40B4-BE49-F238E27FC236}">
                <a16:creationId xmlns:a16="http://schemas.microsoft.com/office/drawing/2014/main" xmlns="" id="{2C5120A8-C555-4593-A62B-325A8D59757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70368" y="4818743"/>
            <a:ext cx="2764542" cy="1484379"/>
          </a:xfrm>
          <a:prstGeom prst="rect">
            <a:avLst/>
          </a:prstGeom>
        </p:spPr>
      </p:pic>
    </p:spTree>
    <p:extLst>
      <p:ext uri="{BB962C8B-B14F-4D97-AF65-F5344CB8AC3E}">
        <p14:creationId xmlns:p14="http://schemas.microsoft.com/office/powerpoint/2010/main" val="17839790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F2D7EAA4-5DF6-40FD-A67F-305D0C0A5D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93442" y="0"/>
            <a:ext cx="9488993" cy="6325995"/>
          </a:xfrm>
          <a:prstGeom prst="rect">
            <a:avLst/>
          </a:prstGeom>
        </p:spPr>
      </p:pic>
      <p:sp>
        <p:nvSpPr>
          <p:cNvPr id="2" name="Title 1"/>
          <p:cNvSpPr>
            <a:spLocks noGrp="1"/>
          </p:cNvSpPr>
          <p:nvPr>
            <p:ph type="title"/>
          </p:nvPr>
        </p:nvSpPr>
        <p:spPr>
          <a:xfrm>
            <a:off x="547300" y="361745"/>
            <a:ext cx="7742589" cy="1088136"/>
          </a:xfrm>
        </p:spPr>
        <p:txBody>
          <a:bodyPr/>
          <a:lstStyle/>
          <a:p>
            <a:r>
              <a:rPr lang="en-US" b="1" dirty="0"/>
              <a:t>Where are you on your participant centered counseling journey?</a:t>
            </a:r>
          </a:p>
        </p:txBody>
      </p:sp>
      <p:sp>
        <p:nvSpPr>
          <p:cNvPr id="3" name="Slide Number Placeholder 2">
            <a:extLst>
              <a:ext uri="{FF2B5EF4-FFF2-40B4-BE49-F238E27FC236}">
                <a16:creationId xmlns:a16="http://schemas.microsoft.com/office/drawing/2014/main" xmlns="" id="{B2DCD516-B26B-4ABB-9DA3-E64A0A55ADDC}"/>
              </a:ext>
            </a:extLst>
          </p:cNvPr>
          <p:cNvSpPr>
            <a:spLocks noGrp="1"/>
          </p:cNvSpPr>
          <p:nvPr>
            <p:ph type="sldNum" sz="quarter" idx="12"/>
          </p:nvPr>
        </p:nvSpPr>
        <p:spPr/>
        <p:txBody>
          <a:bodyPr/>
          <a:lstStyle/>
          <a:p>
            <a:fld id="{CA8D9AD5-F248-4919-864A-CFD76CC027D6}" type="slidenum">
              <a:rPr lang="en-US" smtClean="0"/>
              <a:t>10</a:t>
            </a:fld>
            <a:endParaRPr lang="en-US"/>
          </a:p>
        </p:txBody>
      </p:sp>
    </p:spTree>
    <p:extLst>
      <p:ext uri="{BB962C8B-B14F-4D97-AF65-F5344CB8AC3E}">
        <p14:creationId xmlns:p14="http://schemas.microsoft.com/office/powerpoint/2010/main" val="1808739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8CABE4E-05DA-40F3-A0D0-61F1445ACB76}"/>
              </a:ext>
            </a:extLst>
          </p:cNvPr>
          <p:cNvSpPr>
            <a:spLocks noGrp="1"/>
          </p:cNvSpPr>
          <p:nvPr>
            <p:ph type="title"/>
          </p:nvPr>
        </p:nvSpPr>
        <p:spPr>
          <a:xfrm>
            <a:off x="7938198" y="1584172"/>
            <a:ext cx="3857562" cy="2286000"/>
          </a:xfrm>
        </p:spPr>
        <p:txBody>
          <a:bodyPr/>
          <a:lstStyle/>
          <a:p>
            <a:r>
              <a:rPr lang="en-US" dirty="0"/>
              <a:t>Activity 1: Self reflection</a:t>
            </a:r>
          </a:p>
        </p:txBody>
      </p:sp>
      <p:pic>
        <p:nvPicPr>
          <p:cNvPr id="8" name="Picture Placeholder 7">
            <a:extLst>
              <a:ext uri="{FF2B5EF4-FFF2-40B4-BE49-F238E27FC236}">
                <a16:creationId xmlns:a16="http://schemas.microsoft.com/office/drawing/2014/main" xmlns="" id="{2E51EF13-8E66-4862-9F51-8A5550B4BC1D}"/>
              </a:ext>
            </a:extLst>
          </p:cNvPr>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11374" r="11374"/>
          <a:stretch>
            <a:fillRect/>
          </a:stretch>
        </p:blipFill>
        <p:spPr>
          <a:xfrm>
            <a:off x="568737" y="538591"/>
            <a:ext cx="6675120" cy="5760720"/>
          </a:xfrm>
        </p:spPr>
      </p:pic>
      <p:sp>
        <p:nvSpPr>
          <p:cNvPr id="3" name="Content Placeholder 2">
            <a:extLst>
              <a:ext uri="{FF2B5EF4-FFF2-40B4-BE49-F238E27FC236}">
                <a16:creationId xmlns:a16="http://schemas.microsoft.com/office/drawing/2014/main" xmlns="" id="{FBBFA364-131D-48DA-B0A0-A35A4B77870D}"/>
              </a:ext>
            </a:extLst>
          </p:cNvPr>
          <p:cNvSpPr>
            <a:spLocks noGrp="1"/>
          </p:cNvSpPr>
          <p:nvPr>
            <p:ph type="body" sz="half" idx="2"/>
          </p:nvPr>
        </p:nvSpPr>
        <p:spPr>
          <a:xfrm>
            <a:off x="7938198" y="4139920"/>
            <a:ext cx="3857562" cy="1712239"/>
          </a:xfrm>
        </p:spPr>
        <p:txBody>
          <a:bodyPr/>
          <a:lstStyle/>
          <a:p>
            <a:r>
              <a:rPr lang="en-US" sz="2400" dirty="0"/>
              <a:t>Page 3</a:t>
            </a:r>
          </a:p>
        </p:txBody>
      </p:sp>
      <p:sp>
        <p:nvSpPr>
          <p:cNvPr id="4" name="Slide Number Placeholder 3">
            <a:extLst>
              <a:ext uri="{FF2B5EF4-FFF2-40B4-BE49-F238E27FC236}">
                <a16:creationId xmlns:a16="http://schemas.microsoft.com/office/drawing/2014/main" xmlns="" id="{5CC5B184-924E-40F1-974E-AC442F986885}"/>
              </a:ext>
            </a:extLst>
          </p:cNvPr>
          <p:cNvSpPr>
            <a:spLocks noGrp="1"/>
          </p:cNvSpPr>
          <p:nvPr>
            <p:ph type="sldNum" sz="quarter" idx="12"/>
          </p:nvPr>
        </p:nvSpPr>
        <p:spPr/>
        <p:txBody>
          <a:bodyPr/>
          <a:lstStyle/>
          <a:p>
            <a:fld id="{CA8D9AD5-F248-4919-864A-CFD76CC027D6}" type="slidenum">
              <a:rPr lang="en-US" smtClean="0"/>
              <a:t>11</a:t>
            </a:fld>
            <a:endParaRPr lang="en-US"/>
          </a:p>
        </p:txBody>
      </p:sp>
    </p:spTree>
    <p:extLst>
      <p:ext uri="{BB962C8B-B14F-4D97-AF65-F5344CB8AC3E}">
        <p14:creationId xmlns:p14="http://schemas.microsoft.com/office/powerpoint/2010/main" val="648414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2F477AA-8FA6-4C16-B8C1-B0F65EB9848B}"/>
              </a:ext>
            </a:extLst>
          </p:cNvPr>
          <p:cNvSpPr>
            <a:spLocks noGrp="1"/>
          </p:cNvSpPr>
          <p:nvPr>
            <p:ph type="title"/>
          </p:nvPr>
        </p:nvSpPr>
        <p:spPr/>
        <p:txBody>
          <a:bodyPr/>
          <a:lstStyle/>
          <a:p>
            <a:r>
              <a:rPr lang="en-US" dirty="0"/>
              <a:t>Nutrition-focused Counseling (NFC): </a:t>
            </a:r>
            <a:br>
              <a:rPr lang="en-US" dirty="0"/>
            </a:br>
            <a:r>
              <a:rPr lang="en-US" dirty="0"/>
              <a:t>1 of 4 services that fuel WIC success</a:t>
            </a:r>
          </a:p>
        </p:txBody>
      </p:sp>
      <p:pic>
        <p:nvPicPr>
          <p:cNvPr id="4" name="Picture 3">
            <a:extLst>
              <a:ext uri="{FF2B5EF4-FFF2-40B4-BE49-F238E27FC236}">
                <a16:creationId xmlns:a16="http://schemas.microsoft.com/office/drawing/2014/main" xmlns="" id="{ADFADC5A-9CAF-419D-B73B-E8A359691C0C}"/>
              </a:ext>
            </a:extLst>
          </p:cNvPr>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99292" y="2197249"/>
            <a:ext cx="2863901" cy="3806640"/>
          </a:xfrm>
          <a:prstGeom prst="rect">
            <a:avLst/>
          </a:prstGeom>
        </p:spPr>
      </p:pic>
      <p:pic>
        <p:nvPicPr>
          <p:cNvPr id="5" name="Picture 4">
            <a:extLst>
              <a:ext uri="{FF2B5EF4-FFF2-40B4-BE49-F238E27FC236}">
                <a16:creationId xmlns:a16="http://schemas.microsoft.com/office/drawing/2014/main" xmlns="" id="{9E335045-BF26-4C82-A2C7-98E3E6082F21}"/>
              </a:ext>
            </a:extLst>
          </p:cNvPr>
          <p:cNvPicPr>
            <a:picLocks noChangeAspect="1"/>
          </p:cNvPicPr>
          <p:nvPr/>
        </p:nvPicPr>
        <p:blipFill>
          <a:blip r:embed="rId2"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3165230" y="2197249"/>
            <a:ext cx="2863901" cy="3806640"/>
          </a:xfrm>
          <a:prstGeom prst="rect">
            <a:avLst/>
          </a:prstGeom>
        </p:spPr>
      </p:pic>
      <p:pic>
        <p:nvPicPr>
          <p:cNvPr id="6" name="Picture 5">
            <a:extLst>
              <a:ext uri="{FF2B5EF4-FFF2-40B4-BE49-F238E27FC236}">
                <a16:creationId xmlns:a16="http://schemas.microsoft.com/office/drawing/2014/main" xmlns="" id="{2769576F-E737-4867-B1C8-E5FD9074D95E}"/>
              </a:ext>
            </a:extLst>
          </p:cNvPr>
          <p:cNvPicPr>
            <a:picLocks noChangeAspect="1"/>
          </p:cNvPicPr>
          <p:nvPr/>
        </p:nvPicPr>
        <p:blipFill>
          <a:blip r:embed="rId2"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6111072" y="2197249"/>
            <a:ext cx="2863901" cy="3806640"/>
          </a:xfrm>
          <a:prstGeom prst="rect">
            <a:avLst/>
          </a:prstGeom>
        </p:spPr>
      </p:pic>
      <p:pic>
        <p:nvPicPr>
          <p:cNvPr id="7" name="Picture 6">
            <a:extLst>
              <a:ext uri="{FF2B5EF4-FFF2-40B4-BE49-F238E27FC236}">
                <a16:creationId xmlns:a16="http://schemas.microsoft.com/office/drawing/2014/main" xmlns="" id="{BA58315F-4A7B-44E3-B035-3BECEB1C6677}"/>
              </a:ext>
            </a:extLst>
          </p:cNvPr>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9077010" y="2197249"/>
            <a:ext cx="2863901" cy="3806640"/>
          </a:xfrm>
          <a:prstGeom prst="rect">
            <a:avLst/>
          </a:prstGeom>
        </p:spPr>
      </p:pic>
      <p:sp>
        <p:nvSpPr>
          <p:cNvPr id="8" name="TextBox 7">
            <a:extLst>
              <a:ext uri="{FF2B5EF4-FFF2-40B4-BE49-F238E27FC236}">
                <a16:creationId xmlns:a16="http://schemas.microsoft.com/office/drawing/2014/main" xmlns="" id="{EEA19622-CE7E-41B6-B327-C8A8D272222A}"/>
              </a:ext>
            </a:extLst>
          </p:cNvPr>
          <p:cNvSpPr txBox="1"/>
          <p:nvPr/>
        </p:nvSpPr>
        <p:spPr>
          <a:xfrm>
            <a:off x="6337220" y="2476528"/>
            <a:ext cx="1205802" cy="923330"/>
          </a:xfrm>
          <a:prstGeom prst="rect">
            <a:avLst/>
          </a:prstGeom>
          <a:noFill/>
        </p:spPr>
        <p:txBody>
          <a:bodyPr wrap="square" rtlCol="0">
            <a:spAutoFit/>
          </a:bodyPr>
          <a:lstStyle/>
          <a:p>
            <a:r>
              <a:rPr lang="en-US" b="1" dirty="0"/>
              <a:t>Breast-feeding support</a:t>
            </a:r>
          </a:p>
        </p:txBody>
      </p:sp>
      <p:sp>
        <p:nvSpPr>
          <p:cNvPr id="9" name="TextBox 8">
            <a:extLst>
              <a:ext uri="{FF2B5EF4-FFF2-40B4-BE49-F238E27FC236}">
                <a16:creationId xmlns:a16="http://schemas.microsoft.com/office/drawing/2014/main" xmlns="" id="{D4E6D526-0D5A-47F3-B5D0-F5B768E88FE8}"/>
              </a:ext>
            </a:extLst>
          </p:cNvPr>
          <p:cNvSpPr txBox="1"/>
          <p:nvPr/>
        </p:nvSpPr>
        <p:spPr>
          <a:xfrm>
            <a:off x="3250760" y="4100569"/>
            <a:ext cx="1473579" cy="1200329"/>
          </a:xfrm>
          <a:prstGeom prst="rect">
            <a:avLst/>
          </a:prstGeom>
          <a:noFill/>
        </p:spPr>
        <p:txBody>
          <a:bodyPr wrap="square" rtlCol="0">
            <a:spAutoFit/>
          </a:bodyPr>
          <a:lstStyle/>
          <a:p>
            <a:endParaRPr lang="en-US" b="1" dirty="0">
              <a:solidFill>
                <a:schemeClr val="bg1"/>
              </a:solidFill>
            </a:endParaRPr>
          </a:p>
          <a:p>
            <a:r>
              <a:rPr lang="en-US" b="1" dirty="0">
                <a:solidFill>
                  <a:schemeClr val="bg1"/>
                </a:solidFill>
              </a:rPr>
              <a:t>Nutrition-focused counseling</a:t>
            </a:r>
          </a:p>
        </p:txBody>
      </p:sp>
      <p:sp>
        <p:nvSpPr>
          <p:cNvPr id="10" name="TextBox 9">
            <a:extLst>
              <a:ext uri="{FF2B5EF4-FFF2-40B4-BE49-F238E27FC236}">
                <a16:creationId xmlns:a16="http://schemas.microsoft.com/office/drawing/2014/main" xmlns="" id="{C07D3D73-C2EB-4E86-9345-BED069A384D5}"/>
              </a:ext>
            </a:extLst>
          </p:cNvPr>
          <p:cNvSpPr txBox="1"/>
          <p:nvPr/>
        </p:nvSpPr>
        <p:spPr>
          <a:xfrm>
            <a:off x="459862" y="2615028"/>
            <a:ext cx="1205802" cy="646331"/>
          </a:xfrm>
          <a:prstGeom prst="rect">
            <a:avLst/>
          </a:prstGeom>
          <a:noFill/>
        </p:spPr>
        <p:txBody>
          <a:bodyPr wrap="square" rtlCol="0">
            <a:spAutoFit/>
          </a:bodyPr>
          <a:lstStyle/>
          <a:p>
            <a:r>
              <a:rPr lang="en-US" b="1" dirty="0"/>
              <a:t>Healthy</a:t>
            </a:r>
          </a:p>
          <a:p>
            <a:r>
              <a:rPr lang="en-US" b="1" dirty="0"/>
              <a:t>Foods</a:t>
            </a:r>
          </a:p>
        </p:txBody>
      </p:sp>
      <p:sp>
        <p:nvSpPr>
          <p:cNvPr id="11" name="TextBox 10">
            <a:extLst>
              <a:ext uri="{FF2B5EF4-FFF2-40B4-BE49-F238E27FC236}">
                <a16:creationId xmlns:a16="http://schemas.microsoft.com/office/drawing/2014/main" xmlns="" id="{4F99A455-8F89-406A-A14F-C5C4EF4DB9A0}"/>
              </a:ext>
            </a:extLst>
          </p:cNvPr>
          <p:cNvSpPr txBox="1"/>
          <p:nvPr/>
        </p:nvSpPr>
        <p:spPr>
          <a:xfrm>
            <a:off x="9303158" y="2799694"/>
            <a:ext cx="1205802" cy="369332"/>
          </a:xfrm>
          <a:prstGeom prst="rect">
            <a:avLst/>
          </a:prstGeom>
          <a:noFill/>
        </p:spPr>
        <p:txBody>
          <a:bodyPr wrap="square" rtlCol="0">
            <a:spAutoFit/>
          </a:bodyPr>
          <a:lstStyle/>
          <a:p>
            <a:r>
              <a:rPr lang="en-US" b="1" dirty="0"/>
              <a:t>Referrals</a:t>
            </a:r>
          </a:p>
        </p:txBody>
      </p:sp>
      <p:sp>
        <p:nvSpPr>
          <p:cNvPr id="12" name="TextBox 11">
            <a:extLst>
              <a:ext uri="{FF2B5EF4-FFF2-40B4-BE49-F238E27FC236}">
                <a16:creationId xmlns:a16="http://schemas.microsoft.com/office/drawing/2014/main" xmlns="" id="{9C5CCE40-EE2C-4000-93E7-AEF74405E09E}"/>
              </a:ext>
            </a:extLst>
          </p:cNvPr>
          <p:cNvSpPr txBox="1"/>
          <p:nvPr/>
        </p:nvSpPr>
        <p:spPr>
          <a:xfrm>
            <a:off x="3326124" y="2615027"/>
            <a:ext cx="1342949" cy="646331"/>
          </a:xfrm>
          <a:prstGeom prst="rect">
            <a:avLst/>
          </a:prstGeom>
          <a:noFill/>
        </p:spPr>
        <p:txBody>
          <a:bodyPr wrap="square" rtlCol="0">
            <a:spAutoFit/>
          </a:bodyPr>
          <a:lstStyle/>
          <a:p>
            <a:r>
              <a:rPr lang="en-US" b="1" dirty="0"/>
              <a:t>Nutrition Education</a:t>
            </a:r>
          </a:p>
        </p:txBody>
      </p:sp>
      <p:sp>
        <p:nvSpPr>
          <p:cNvPr id="13" name="Slide Number Placeholder 12">
            <a:extLst>
              <a:ext uri="{FF2B5EF4-FFF2-40B4-BE49-F238E27FC236}">
                <a16:creationId xmlns:a16="http://schemas.microsoft.com/office/drawing/2014/main" xmlns="" id="{23A6C8CE-4239-4CEF-8184-B60B665878DA}"/>
              </a:ext>
            </a:extLst>
          </p:cNvPr>
          <p:cNvSpPr>
            <a:spLocks noGrp="1"/>
          </p:cNvSpPr>
          <p:nvPr>
            <p:ph type="sldNum" sz="quarter" idx="12"/>
          </p:nvPr>
        </p:nvSpPr>
        <p:spPr/>
        <p:txBody>
          <a:bodyPr/>
          <a:lstStyle/>
          <a:p>
            <a:fld id="{CA8D9AD5-F248-4919-864A-CFD76CC027D6}" type="slidenum">
              <a:rPr lang="en-US" smtClean="0"/>
              <a:t>12</a:t>
            </a:fld>
            <a:endParaRPr lang="en-US"/>
          </a:p>
        </p:txBody>
      </p:sp>
    </p:spTree>
    <p:extLst>
      <p:ext uri="{BB962C8B-B14F-4D97-AF65-F5344CB8AC3E}">
        <p14:creationId xmlns:p14="http://schemas.microsoft.com/office/powerpoint/2010/main" val="1361521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D9D54564-B3F4-4844-8303-DC93393ED7D5}"/>
              </a:ext>
            </a:extLst>
          </p:cNvPr>
          <p:cNvPicPr>
            <a:picLocks noChangeAspect="1"/>
          </p:cNvPicPr>
          <p:nvPr/>
        </p:nvPicPr>
        <p:blipFill rotWithShape="1">
          <a:blip r:embed="rId3">
            <a:extLst>
              <a:ext uri="{28A0092B-C50C-407E-A947-70E740481C1C}">
                <a14:useLocalDpi xmlns:a14="http://schemas.microsoft.com/office/drawing/2010/main" val="0"/>
              </a:ext>
            </a:extLst>
          </a:blip>
          <a:srcRect l="5756" t="9187" b="8447"/>
          <a:stretch/>
        </p:blipFill>
        <p:spPr>
          <a:xfrm>
            <a:off x="-597877" y="-335540"/>
            <a:ext cx="13808629" cy="8037601"/>
          </a:xfrm>
          <a:prstGeom prst="rect">
            <a:avLst/>
          </a:prstGeom>
        </p:spPr>
      </p:pic>
      <p:sp>
        <p:nvSpPr>
          <p:cNvPr id="2" name="Title 1">
            <a:extLst>
              <a:ext uri="{FF2B5EF4-FFF2-40B4-BE49-F238E27FC236}">
                <a16:creationId xmlns:a16="http://schemas.microsoft.com/office/drawing/2014/main" xmlns="" id="{1D7DEF67-308D-415F-A71E-2F34AD7E882F}"/>
              </a:ext>
            </a:extLst>
          </p:cNvPr>
          <p:cNvSpPr>
            <a:spLocks noGrp="1"/>
          </p:cNvSpPr>
          <p:nvPr>
            <p:ph type="title"/>
          </p:nvPr>
        </p:nvSpPr>
        <p:spPr>
          <a:xfrm>
            <a:off x="1787770" y="2619227"/>
            <a:ext cx="9601200" cy="1663505"/>
          </a:xfrm>
        </p:spPr>
        <p:txBody>
          <a:bodyPr/>
          <a:lstStyle/>
          <a:p>
            <a:r>
              <a:rPr lang="en-US" dirty="0">
                <a:solidFill>
                  <a:srgbClr val="C00000"/>
                </a:solidFill>
              </a:rPr>
              <a:t>Framework for Nutrition-focused counseling</a:t>
            </a:r>
          </a:p>
        </p:txBody>
      </p:sp>
      <p:sp>
        <p:nvSpPr>
          <p:cNvPr id="3" name="Slide Number Placeholder 2">
            <a:extLst>
              <a:ext uri="{FF2B5EF4-FFF2-40B4-BE49-F238E27FC236}">
                <a16:creationId xmlns:a16="http://schemas.microsoft.com/office/drawing/2014/main" xmlns="" id="{6BA41B45-4D82-4948-9171-3FB1D4615096}"/>
              </a:ext>
            </a:extLst>
          </p:cNvPr>
          <p:cNvSpPr>
            <a:spLocks noGrp="1"/>
          </p:cNvSpPr>
          <p:nvPr>
            <p:ph type="sldNum" sz="quarter" idx="12"/>
          </p:nvPr>
        </p:nvSpPr>
        <p:spPr/>
        <p:txBody>
          <a:bodyPr/>
          <a:lstStyle/>
          <a:p>
            <a:fld id="{CA8D9AD5-F248-4919-864A-CFD76CC027D6}" type="slidenum">
              <a:rPr lang="en-US" smtClean="0"/>
              <a:t>13</a:t>
            </a:fld>
            <a:endParaRPr lang="en-US"/>
          </a:p>
        </p:txBody>
      </p:sp>
    </p:spTree>
    <p:extLst>
      <p:ext uri="{BB962C8B-B14F-4D97-AF65-F5344CB8AC3E}">
        <p14:creationId xmlns:p14="http://schemas.microsoft.com/office/powerpoint/2010/main" val="1736851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AFC12028-6B85-4F16-9A33-7C7C54F31200}"/>
              </a:ext>
            </a:extLst>
          </p:cNvPr>
          <p:cNvSpPr>
            <a:spLocks noGrp="1"/>
          </p:cNvSpPr>
          <p:nvPr>
            <p:ph type="title"/>
          </p:nvPr>
        </p:nvSpPr>
        <p:spPr>
          <a:xfrm>
            <a:off x="1045029" y="438912"/>
            <a:ext cx="9805851" cy="1088136"/>
          </a:xfrm>
        </p:spPr>
        <p:txBody>
          <a:bodyPr/>
          <a:lstStyle/>
          <a:p>
            <a:r>
              <a:rPr lang="en-US" dirty="0"/>
              <a:t>A framework provides structure for counseling</a:t>
            </a:r>
          </a:p>
        </p:txBody>
      </p:sp>
      <p:sp>
        <p:nvSpPr>
          <p:cNvPr id="5" name="Content Placeholder 4">
            <a:extLst>
              <a:ext uri="{FF2B5EF4-FFF2-40B4-BE49-F238E27FC236}">
                <a16:creationId xmlns:a16="http://schemas.microsoft.com/office/drawing/2014/main" xmlns="" id="{5BCC7CA9-51A8-495D-A48D-E84C0D8352CF}"/>
              </a:ext>
            </a:extLst>
          </p:cNvPr>
          <p:cNvSpPr>
            <a:spLocks noGrp="1"/>
          </p:cNvSpPr>
          <p:nvPr>
            <p:ph idx="1"/>
          </p:nvPr>
        </p:nvSpPr>
        <p:spPr/>
        <p:txBody>
          <a:bodyPr/>
          <a:lstStyle/>
          <a:p>
            <a:r>
              <a:rPr lang="en-US" dirty="0"/>
              <a:t>Content areas</a:t>
            </a:r>
          </a:p>
          <a:p>
            <a:r>
              <a:rPr lang="en-US" dirty="0"/>
              <a:t>Foundational capabilities </a:t>
            </a:r>
          </a:p>
          <a:p>
            <a:r>
              <a:rPr lang="en-US" dirty="0"/>
              <a:t>Actions</a:t>
            </a:r>
          </a:p>
          <a:p>
            <a:r>
              <a:rPr lang="en-US" dirty="0"/>
              <a:t>Desired outcomes</a:t>
            </a:r>
          </a:p>
          <a:p>
            <a:endParaRPr lang="en-US" dirty="0"/>
          </a:p>
        </p:txBody>
      </p:sp>
      <p:pic>
        <p:nvPicPr>
          <p:cNvPr id="3" name="Picture 2">
            <a:extLst>
              <a:ext uri="{FF2B5EF4-FFF2-40B4-BE49-F238E27FC236}">
                <a16:creationId xmlns:a16="http://schemas.microsoft.com/office/drawing/2014/main" xmlns="" id="{A83FDD7F-568C-48AA-876D-5237BE5A57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88711" y="2424918"/>
            <a:ext cx="8182707" cy="4091354"/>
          </a:xfrm>
          <a:prstGeom prst="rect">
            <a:avLst/>
          </a:prstGeom>
        </p:spPr>
      </p:pic>
      <p:sp>
        <p:nvSpPr>
          <p:cNvPr id="2" name="Slide Number Placeholder 1">
            <a:extLst>
              <a:ext uri="{FF2B5EF4-FFF2-40B4-BE49-F238E27FC236}">
                <a16:creationId xmlns:a16="http://schemas.microsoft.com/office/drawing/2014/main" xmlns="" id="{90A3AD00-319D-4FA3-8F74-D32A59D6DB99}"/>
              </a:ext>
            </a:extLst>
          </p:cNvPr>
          <p:cNvSpPr>
            <a:spLocks noGrp="1"/>
          </p:cNvSpPr>
          <p:nvPr>
            <p:ph type="sldNum" sz="quarter" idx="12"/>
          </p:nvPr>
        </p:nvSpPr>
        <p:spPr/>
        <p:txBody>
          <a:bodyPr/>
          <a:lstStyle/>
          <a:p>
            <a:fld id="{CA8D9AD5-F248-4919-864A-CFD76CC027D6}" type="slidenum">
              <a:rPr lang="en-US" smtClean="0"/>
              <a:t>14</a:t>
            </a:fld>
            <a:endParaRPr lang="en-US"/>
          </a:p>
        </p:txBody>
      </p:sp>
      <p:sp>
        <p:nvSpPr>
          <p:cNvPr id="6" name="TextBox 5">
            <a:extLst>
              <a:ext uri="{FF2B5EF4-FFF2-40B4-BE49-F238E27FC236}">
                <a16:creationId xmlns:a16="http://schemas.microsoft.com/office/drawing/2014/main" xmlns="" id="{64255AB7-34A2-4CBB-811E-E77782B792B3}"/>
              </a:ext>
            </a:extLst>
          </p:cNvPr>
          <p:cNvSpPr txBox="1"/>
          <p:nvPr/>
        </p:nvSpPr>
        <p:spPr>
          <a:xfrm>
            <a:off x="1341120" y="5858189"/>
            <a:ext cx="2376770" cy="369332"/>
          </a:xfrm>
          <a:prstGeom prst="rect">
            <a:avLst/>
          </a:prstGeom>
          <a:noFill/>
        </p:spPr>
        <p:txBody>
          <a:bodyPr wrap="square" rtlCol="0">
            <a:spAutoFit/>
          </a:bodyPr>
          <a:lstStyle/>
          <a:p>
            <a:r>
              <a:rPr lang="en-US" dirty="0"/>
              <a:t>See page 4-5</a:t>
            </a:r>
          </a:p>
        </p:txBody>
      </p:sp>
    </p:spTree>
    <p:extLst>
      <p:ext uri="{BB962C8B-B14F-4D97-AF65-F5344CB8AC3E}">
        <p14:creationId xmlns:p14="http://schemas.microsoft.com/office/powerpoint/2010/main" val="2909677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B0429BF2-A1EB-4EDB-B3A2-831984DE937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00" y="0"/>
            <a:ext cx="4572000" cy="6858000"/>
          </a:xfrm>
          <a:prstGeom prst="rect">
            <a:avLst/>
          </a:prstGeom>
        </p:spPr>
      </p:pic>
      <p:sp>
        <p:nvSpPr>
          <p:cNvPr id="2" name="Title 1">
            <a:extLst>
              <a:ext uri="{FF2B5EF4-FFF2-40B4-BE49-F238E27FC236}">
                <a16:creationId xmlns:a16="http://schemas.microsoft.com/office/drawing/2014/main" xmlns="" id="{58B890ED-2725-417A-9F86-2B4A87587DF3}"/>
              </a:ext>
            </a:extLst>
          </p:cNvPr>
          <p:cNvSpPr>
            <a:spLocks noGrp="1"/>
          </p:cNvSpPr>
          <p:nvPr>
            <p:ph type="title"/>
          </p:nvPr>
        </p:nvSpPr>
        <p:spPr>
          <a:xfrm>
            <a:off x="1341120" y="438912"/>
            <a:ext cx="9509760" cy="1892306"/>
          </a:xfrm>
        </p:spPr>
        <p:txBody>
          <a:bodyPr/>
          <a:lstStyle/>
          <a:p>
            <a:r>
              <a:rPr lang="en-US" dirty="0"/>
              <a:t>Don’t worry -</a:t>
            </a:r>
            <a:br>
              <a:rPr lang="en-US" dirty="0"/>
            </a:br>
            <a:r>
              <a:rPr lang="en-US" dirty="0"/>
              <a:t>Support is planned</a:t>
            </a:r>
          </a:p>
        </p:txBody>
      </p:sp>
      <p:pic>
        <p:nvPicPr>
          <p:cNvPr id="5" name="Content Placeholder 4">
            <a:extLst>
              <a:ext uri="{FF2B5EF4-FFF2-40B4-BE49-F238E27FC236}">
                <a16:creationId xmlns:a16="http://schemas.microsoft.com/office/drawing/2014/main" xmlns="" id="{A32BC13E-8FF5-4270-B32B-81A9994763A3}"/>
              </a:ext>
            </a:extLst>
          </p:cNvPr>
          <p:cNvPicPr>
            <a:picLocks noGrp="1" noChangeAspect="1"/>
          </p:cNvPicPr>
          <p:nvPr>
            <p:ph idx="1"/>
          </p:nvPr>
        </p:nvPicPr>
        <p:blipFill>
          <a:blip r:embed="rId3">
            <a:extLst>
              <a:ext uri="{BEBA8EAE-BF5A-486C-A8C5-ECC9F3942E4B}">
                <a14:imgProps xmlns:a14="http://schemas.microsoft.com/office/drawing/2010/main">
                  <a14:imgLayer r:embed="rId4">
                    <a14:imgEffect>
                      <a14:backgroundRemoval t="8519" b="92222" l="7667" r="93222">
                        <a14:foregroundMark x1="7667" y1="40741" x2="7667" y2="40741"/>
                        <a14:foregroundMark x1="36556" y1="8519" x2="36556" y2="8519"/>
                        <a14:foregroundMark x1="13444" y1="92407" x2="13444" y2="92407"/>
                        <a14:foregroundMark x1="86111" y1="8704" x2="86111" y2="8704"/>
                        <a14:foregroundMark x1="93222" y1="11296" x2="93222" y2="11296"/>
                        <a14:foregroundMark x1="75333" y1="46667" x2="75333" y2="46667"/>
                        <a14:foregroundMark x1="73889" y1="49074" x2="73889" y2="49074"/>
                        <a14:foregroundMark x1="72000" y1="51296" x2="72000" y2="51296"/>
                        <a14:foregroundMark x1="70333" y1="53519" x2="70333" y2="53519"/>
                        <a14:foregroundMark x1="70778" y1="53333" x2="70778" y2="53333"/>
                        <a14:foregroundMark x1="71444" y1="52222" x2="71444" y2="52222"/>
                        <a14:foregroundMark x1="33000" y1="86852" x2="33000" y2="86852"/>
                        <a14:foregroundMark x1="33778" y1="86481" x2="33778" y2="86481"/>
                        <a14:foregroundMark x1="35556" y1="85185" x2="35556" y2="85185"/>
                        <a14:foregroundMark x1="35222" y1="85741" x2="35222" y2="85741"/>
                        <a14:foregroundMark x1="36556" y1="84815" x2="36556" y2="84815"/>
                        <a14:foregroundMark x1="37222" y1="84074" x2="37222" y2="84074"/>
                      </a14:backgroundRemoval>
                    </a14:imgEffect>
                  </a14:imgLayer>
                </a14:imgProps>
              </a:ext>
              <a:ext uri="{28A0092B-C50C-407E-A947-70E740481C1C}">
                <a14:useLocalDpi xmlns:a14="http://schemas.microsoft.com/office/drawing/2010/main" val="0"/>
              </a:ext>
            </a:extLst>
          </a:blip>
          <a:stretch>
            <a:fillRect/>
          </a:stretch>
        </p:blipFill>
        <p:spPr>
          <a:xfrm>
            <a:off x="5219713" y="62588"/>
            <a:ext cx="4881533" cy="2928920"/>
          </a:xfrm>
        </p:spPr>
      </p:pic>
      <p:sp>
        <p:nvSpPr>
          <p:cNvPr id="8" name="Rectangle 7">
            <a:extLst>
              <a:ext uri="{FF2B5EF4-FFF2-40B4-BE49-F238E27FC236}">
                <a16:creationId xmlns:a16="http://schemas.microsoft.com/office/drawing/2014/main" xmlns="" id="{06167EFB-DF2E-4FCD-8311-3A31F517B5BB}"/>
              </a:ext>
            </a:extLst>
          </p:cNvPr>
          <p:cNvSpPr/>
          <p:nvPr/>
        </p:nvSpPr>
        <p:spPr>
          <a:xfrm>
            <a:off x="1078523" y="2861935"/>
            <a:ext cx="6096000" cy="2257028"/>
          </a:xfrm>
          <a:prstGeom prst="rect">
            <a:avLst/>
          </a:prstGeom>
        </p:spPr>
        <p:txBody>
          <a:bodyPr>
            <a:spAutoFit/>
          </a:bodyPr>
          <a:lstStyle/>
          <a:p>
            <a:pPr marL="137160" indent="-228600">
              <a:lnSpc>
                <a:spcPct val="90000"/>
              </a:lnSpc>
              <a:spcBef>
                <a:spcPts val="1000"/>
              </a:spcBef>
              <a:buSzPct val="80000"/>
              <a:buFont typeface="Arial" pitchFamily="34" charset="0"/>
              <a:buChar char="•"/>
            </a:pPr>
            <a:r>
              <a:rPr lang="en-US" sz="2000" dirty="0">
                <a:solidFill>
                  <a:srgbClr val="624D38"/>
                </a:solidFill>
              </a:rPr>
              <a:t>We don’t expect everyone to be experts</a:t>
            </a:r>
          </a:p>
          <a:p>
            <a:pPr marL="594360" lvl="1" indent="-228600">
              <a:lnSpc>
                <a:spcPct val="90000"/>
              </a:lnSpc>
              <a:spcBef>
                <a:spcPts val="1000"/>
              </a:spcBef>
              <a:buSzPct val="80000"/>
              <a:buFont typeface="Arial" pitchFamily="34" charset="0"/>
              <a:buChar char="•"/>
            </a:pPr>
            <a:r>
              <a:rPr lang="en-US" dirty="0">
                <a:solidFill>
                  <a:srgbClr val="624D38"/>
                </a:solidFill>
              </a:rPr>
              <a:t>Statewide meeting</a:t>
            </a:r>
          </a:p>
          <a:p>
            <a:pPr marL="594360" lvl="1" indent="-228600">
              <a:lnSpc>
                <a:spcPct val="90000"/>
              </a:lnSpc>
              <a:spcBef>
                <a:spcPts val="1000"/>
              </a:spcBef>
              <a:buSzPct val="80000"/>
              <a:buFont typeface="Arial" pitchFamily="34" charset="0"/>
              <a:buChar char="•"/>
            </a:pPr>
            <a:r>
              <a:rPr lang="en-US" dirty="0">
                <a:solidFill>
                  <a:srgbClr val="624D38"/>
                </a:solidFill>
              </a:rPr>
              <a:t>September face-to-face training</a:t>
            </a:r>
          </a:p>
          <a:p>
            <a:pPr marL="594360" lvl="1" indent="-228600">
              <a:lnSpc>
                <a:spcPct val="90000"/>
              </a:lnSpc>
              <a:spcBef>
                <a:spcPts val="1000"/>
              </a:spcBef>
              <a:buSzPct val="80000"/>
              <a:buFont typeface="Arial" pitchFamily="34" charset="0"/>
              <a:buChar char="•"/>
            </a:pPr>
            <a:r>
              <a:rPr lang="en-US" dirty="0">
                <a:solidFill>
                  <a:srgbClr val="624D38"/>
                </a:solidFill>
              </a:rPr>
              <a:t>New training modules</a:t>
            </a:r>
          </a:p>
          <a:p>
            <a:pPr marL="594360" lvl="1" indent="-228600">
              <a:lnSpc>
                <a:spcPct val="90000"/>
              </a:lnSpc>
              <a:spcBef>
                <a:spcPts val="1000"/>
              </a:spcBef>
              <a:buSzPct val="80000"/>
              <a:buFont typeface="Arial" pitchFamily="34" charset="0"/>
              <a:buChar char="•"/>
            </a:pPr>
            <a:r>
              <a:rPr lang="en-US" dirty="0">
                <a:solidFill>
                  <a:srgbClr val="624D38"/>
                </a:solidFill>
              </a:rPr>
              <a:t>WIC Link articles</a:t>
            </a:r>
          </a:p>
          <a:p>
            <a:pPr marL="594360" lvl="1" indent="-228600">
              <a:lnSpc>
                <a:spcPct val="90000"/>
              </a:lnSpc>
              <a:spcBef>
                <a:spcPts val="1000"/>
              </a:spcBef>
              <a:buSzPct val="80000"/>
              <a:buFont typeface="Arial" pitchFamily="34" charset="0"/>
              <a:buChar char="•"/>
            </a:pPr>
            <a:r>
              <a:rPr lang="en-US" dirty="0">
                <a:solidFill>
                  <a:srgbClr val="624D38"/>
                </a:solidFill>
              </a:rPr>
              <a:t>Renew Review monthly practice activities</a:t>
            </a:r>
          </a:p>
        </p:txBody>
      </p:sp>
      <p:sp>
        <p:nvSpPr>
          <p:cNvPr id="3" name="Slide Number Placeholder 2">
            <a:extLst>
              <a:ext uri="{FF2B5EF4-FFF2-40B4-BE49-F238E27FC236}">
                <a16:creationId xmlns:a16="http://schemas.microsoft.com/office/drawing/2014/main" xmlns="" id="{5CFF5609-07F4-405C-B5B6-9DAE25C8E08D}"/>
              </a:ext>
            </a:extLst>
          </p:cNvPr>
          <p:cNvSpPr>
            <a:spLocks noGrp="1"/>
          </p:cNvSpPr>
          <p:nvPr>
            <p:ph type="sldNum" sz="quarter" idx="12"/>
          </p:nvPr>
        </p:nvSpPr>
        <p:spPr/>
        <p:txBody>
          <a:bodyPr/>
          <a:lstStyle/>
          <a:p>
            <a:fld id="{CA8D9AD5-F248-4919-864A-CFD76CC027D6}" type="slidenum">
              <a:rPr lang="en-US" smtClean="0"/>
              <a:t>15</a:t>
            </a:fld>
            <a:endParaRPr lang="en-US"/>
          </a:p>
        </p:txBody>
      </p:sp>
    </p:spTree>
    <p:extLst>
      <p:ext uri="{BB962C8B-B14F-4D97-AF65-F5344CB8AC3E}">
        <p14:creationId xmlns:p14="http://schemas.microsoft.com/office/powerpoint/2010/main" val="1247288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EB85E3D-2723-4DAC-8D50-0F0ABD30ADB0}"/>
              </a:ext>
            </a:extLst>
          </p:cNvPr>
          <p:cNvSpPr>
            <a:spLocks noGrp="1"/>
          </p:cNvSpPr>
          <p:nvPr>
            <p:ph type="title"/>
          </p:nvPr>
        </p:nvSpPr>
        <p:spPr>
          <a:xfrm>
            <a:off x="1341120" y="438912"/>
            <a:ext cx="4961530" cy="1088136"/>
          </a:xfrm>
        </p:spPr>
        <p:txBody>
          <a:bodyPr/>
          <a:lstStyle/>
          <a:p>
            <a:r>
              <a:rPr lang="en-US" dirty="0"/>
              <a:t>Content areas</a:t>
            </a:r>
          </a:p>
        </p:txBody>
      </p:sp>
      <p:sp>
        <p:nvSpPr>
          <p:cNvPr id="3" name="Content Placeholder 2">
            <a:extLst>
              <a:ext uri="{FF2B5EF4-FFF2-40B4-BE49-F238E27FC236}">
                <a16:creationId xmlns:a16="http://schemas.microsoft.com/office/drawing/2014/main" xmlns="" id="{3AF9FA3B-01A9-4200-BA46-66EEE113D7C5}"/>
              </a:ext>
            </a:extLst>
          </p:cNvPr>
          <p:cNvSpPr>
            <a:spLocks noGrp="1"/>
          </p:cNvSpPr>
          <p:nvPr>
            <p:ph idx="1"/>
          </p:nvPr>
        </p:nvSpPr>
        <p:spPr>
          <a:xfrm>
            <a:off x="1341121" y="1673352"/>
            <a:ext cx="5130018" cy="4616916"/>
          </a:xfrm>
        </p:spPr>
        <p:txBody>
          <a:bodyPr>
            <a:normAutofit/>
          </a:bodyPr>
          <a:lstStyle/>
          <a:p>
            <a:r>
              <a:rPr lang="en-US" dirty="0"/>
              <a:t>Nutrition and Breastfeeding</a:t>
            </a:r>
          </a:p>
          <a:p>
            <a:r>
              <a:rPr lang="en-US" dirty="0"/>
              <a:t>Feeding/eating environment</a:t>
            </a:r>
          </a:p>
          <a:p>
            <a:r>
              <a:rPr lang="en-US" dirty="0"/>
              <a:t>Physical activity, play and rest</a:t>
            </a:r>
          </a:p>
          <a:p>
            <a:r>
              <a:rPr lang="en-US" b="1" dirty="0"/>
              <a:t>Parenting </a:t>
            </a:r>
          </a:p>
          <a:p>
            <a:r>
              <a:rPr lang="en-US" b="1" dirty="0"/>
              <a:t>Family environment / social determinants of health</a:t>
            </a:r>
          </a:p>
        </p:txBody>
      </p:sp>
      <p:pic>
        <p:nvPicPr>
          <p:cNvPr id="5" name="Picture 4">
            <a:extLst>
              <a:ext uri="{FF2B5EF4-FFF2-40B4-BE49-F238E27FC236}">
                <a16:creationId xmlns:a16="http://schemas.microsoft.com/office/drawing/2014/main" xmlns="" id="{3325FD02-A1F8-4E1A-990E-2E86D395BCA2}"/>
              </a:ext>
            </a:extLst>
          </p:cNvPr>
          <p:cNvPicPr>
            <a:picLocks noChangeAspect="1"/>
          </p:cNvPicPr>
          <p:nvPr/>
        </p:nvPicPr>
        <p:blipFill rotWithShape="1">
          <a:blip r:embed="rId3">
            <a:extLst>
              <a:ext uri="{28A0092B-C50C-407E-A947-70E740481C1C}">
                <a14:useLocalDpi xmlns:a14="http://schemas.microsoft.com/office/drawing/2010/main" val="0"/>
              </a:ext>
            </a:extLst>
          </a:blip>
          <a:srcRect l="12896" r="24656"/>
          <a:stretch/>
        </p:blipFill>
        <p:spPr>
          <a:xfrm>
            <a:off x="6302650" y="0"/>
            <a:ext cx="5889350" cy="6290268"/>
          </a:xfrm>
          <a:prstGeom prst="rect">
            <a:avLst/>
          </a:prstGeom>
        </p:spPr>
      </p:pic>
      <p:sp>
        <p:nvSpPr>
          <p:cNvPr id="4" name="Slide Number Placeholder 3">
            <a:extLst>
              <a:ext uri="{FF2B5EF4-FFF2-40B4-BE49-F238E27FC236}">
                <a16:creationId xmlns:a16="http://schemas.microsoft.com/office/drawing/2014/main" xmlns="" id="{ABFC9B2A-89F5-426A-873E-11AEC9F16B84}"/>
              </a:ext>
            </a:extLst>
          </p:cNvPr>
          <p:cNvSpPr>
            <a:spLocks noGrp="1"/>
          </p:cNvSpPr>
          <p:nvPr>
            <p:ph type="sldNum" sz="quarter" idx="12"/>
          </p:nvPr>
        </p:nvSpPr>
        <p:spPr/>
        <p:txBody>
          <a:bodyPr/>
          <a:lstStyle/>
          <a:p>
            <a:fld id="{CA8D9AD5-F248-4919-864A-CFD76CC027D6}" type="slidenum">
              <a:rPr lang="en-US" smtClean="0"/>
              <a:t>16</a:t>
            </a:fld>
            <a:endParaRPr lang="en-US"/>
          </a:p>
        </p:txBody>
      </p:sp>
    </p:spTree>
    <p:extLst>
      <p:ext uri="{BB962C8B-B14F-4D97-AF65-F5344CB8AC3E}">
        <p14:creationId xmlns:p14="http://schemas.microsoft.com/office/powerpoint/2010/main" val="3173427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56327D1-173D-4559-9238-54890098B27C}"/>
              </a:ext>
            </a:extLst>
          </p:cNvPr>
          <p:cNvSpPr>
            <a:spLocks noGrp="1"/>
          </p:cNvSpPr>
          <p:nvPr>
            <p:ph type="title"/>
          </p:nvPr>
        </p:nvSpPr>
        <p:spPr/>
        <p:txBody>
          <a:bodyPr/>
          <a:lstStyle/>
          <a:p>
            <a:r>
              <a:rPr lang="en-US" dirty="0"/>
              <a:t>Foundational capabilities</a:t>
            </a:r>
          </a:p>
        </p:txBody>
      </p:sp>
      <p:sp>
        <p:nvSpPr>
          <p:cNvPr id="3" name="Content Placeholder 2">
            <a:extLst>
              <a:ext uri="{FF2B5EF4-FFF2-40B4-BE49-F238E27FC236}">
                <a16:creationId xmlns:a16="http://schemas.microsoft.com/office/drawing/2014/main" xmlns="" id="{FDB289F2-8D82-43C4-81E7-DDDEA2103F4F}"/>
              </a:ext>
            </a:extLst>
          </p:cNvPr>
          <p:cNvSpPr>
            <a:spLocks noGrp="1"/>
          </p:cNvSpPr>
          <p:nvPr>
            <p:ph idx="1"/>
          </p:nvPr>
        </p:nvSpPr>
        <p:spPr>
          <a:xfrm>
            <a:off x="1341120" y="1673352"/>
            <a:ext cx="6164999" cy="4343400"/>
          </a:xfrm>
        </p:spPr>
        <p:txBody>
          <a:bodyPr/>
          <a:lstStyle/>
          <a:p>
            <a:r>
              <a:rPr lang="en-US" sz="2200" dirty="0"/>
              <a:t>Evidence-based content knowledge;</a:t>
            </a:r>
          </a:p>
          <a:p>
            <a:r>
              <a:rPr lang="en-US" sz="2200" dirty="0"/>
              <a:t>Critical thinking</a:t>
            </a:r>
          </a:p>
          <a:p>
            <a:r>
              <a:rPr lang="en-US" sz="2200" dirty="0"/>
              <a:t>Assessment and participant centered counseling skills;</a:t>
            </a:r>
          </a:p>
          <a:p>
            <a:r>
              <a:rPr lang="en-US" sz="2200" dirty="0"/>
              <a:t>Cultural humility;</a:t>
            </a:r>
          </a:p>
          <a:p>
            <a:r>
              <a:rPr lang="en-US" sz="2200" dirty="0"/>
              <a:t>Health literacy;</a:t>
            </a:r>
          </a:p>
          <a:p>
            <a:r>
              <a:rPr lang="en-US" sz="2200" dirty="0"/>
              <a:t>Trauma and resilience informed practices</a:t>
            </a:r>
          </a:p>
        </p:txBody>
      </p:sp>
      <p:pic>
        <p:nvPicPr>
          <p:cNvPr id="5" name="Picture 4">
            <a:extLst>
              <a:ext uri="{FF2B5EF4-FFF2-40B4-BE49-F238E27FC236}">
                <a16:creationId xmlns:a16="http://schemas.microsoft.com/office/drawing/2014/main" xmlns="" id="{6A42ECB5-22A0-49DF-93F0-C948C91348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57633" y="1226752"/>
            <a:ext cx="4790000" cy="4790000"/>
          </a:xfrm>
          <a:prstGeom prst="rect">
            <a:avLst/>
          </a:prstGeom>
        </p:spPr>
      </p:pic>
      <p:sp>
        <p:nvSpPr>
          <p:cNvPr id="4" name="Slide Number Placeholder 3">
            <a:extLst>
              <a:ext uri="{FF2B5EF4-FFF2-40B4-BE49-F238E27FC236}">
                <a16:creationId xmlns:a16="http://schemas.microsoft.com/office/drawing/2014/main" xmlns="" id="{E865EDA1-10EA-4223-BEB6-43A066E74550}"/>
              </a:ext>
            </a:extLst>
          </p:cNvPr>
          <p:cNvSpPr>
            <a:spLocks noGrp="1"/>
          </p:cNvSpPr>
          <p:nvPr>
            <p:ph type="sldNum" sz="quarter" idx="12"/>
          </p:nvPr>
        </p:nvSpPr>
        <p:spPr/>
        <p:txBody>
          <a:bodyPr/>
          <a:lstStyle/>
          <a:p>
            <a:fld id="{CA8D9AD5-F248-4919-864A-CFD76CC027D6}" type="slidenum">
              <a:rPr lang="en-US" smtClean="0"/>
              <a:t>17</a:t>
            </a:fld>
            <a:endParaRPr lang="en-US"/>
          </a:p>
        </p:txBody>
      </p:sp>
    </p:spTree>
    <p:extLst>
      <p:ext uri="{BB962C8B-B14F-4D97-AF65-F5344CB8AC3E}">
        <p14:creationId xmlns:p14="http://schemas.microsoft.com/office/powerpoint/2010/main" val="2063332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5E9E5EE-664F-4B07-B808-3BF94B9C558F}"/>
              </a:ext>
            </a:extLst>
          </p:cNvPr>
          <p:cNvSpPr>
            <a:spLocks noGrp="1"/>
          </p:cNvSpPr>
          <p:nvPr>
            <p:ph type="title"/>
          </p:nvPr>
        </p:nvSpPr>
        <p:spPr>
          <a:xfrm>
            <a:off x="858741" y="438912"/>
            <a:ext cx="9992139" cy="1088136"/>
          </a:xfrm>
        </p:spPr>
        <p:txBody>
          <a:bodyPr/>
          <a:lstStyle/>
          <a:p>
            <a:r>
              <a:rPr lang="en-US" dirty="0"/>
              <a:t>Required actions</a:t>
            </a:r>
          </a:p>
        </p:txBody>
      </p:sp>
      <p:sp>
        <p:nvSpPr>
          <p:cNvPr id="3" name="Content Placeholder 2">
            <a:extLst>
              <a:ext uri="{FF2B5EF4-FFF2-40B4-BE49-F238E27FC236}">
                <a16:creationId xmlns:a16="http://schemas.microsoft.com/office/drawing/2014/main" xmlns="" id="{FB3AC515-DA1A-41E3-8F5A-CE32F30D97EC}"/>
              </a:ext>
            </a:extLst>
          </p:cNvPr>
          <p:cNvSpPr>
            <a:spLocks noGrp="1"/>
          </p:cNvSpPr>
          <p:nvPr>
            <p:ph idx="1"/>
          </p:nvPr>
        </p:nvSpPr>
        <p:spPr>
          <a:xfrm>
            <a:off x="858741" y="1743691"/>
            <a:ext cx="5511856" cy="4343400"/>
          </a:xfrm>
        </p:spPr>
        <p:txBody>
          <a:bodyPr/>
          <a:lstStyle/>
          <a:p>
            <a:pPr lvl="0"/>
            <a:r>
              <a:rPr lang="en-US" dirty="0"/>
              <a:t>Provide nutrition-focused counseling </a:t>
            </a:r>
            <a:endParaRPr lang="en-US" sz="1800" dirty="0"/>
          </a:p>
          <a:p>
            <a:pPr lvl="1"/>
            <a:r>
              <a:rPr lang="en-US" dirty="0"/>
              <a:t>Current issues; and/or</a:t>
            </a:r>
            <a:endParaRPr lang="en-US" sz="1600" dirty="0"/>
          </a:p>
          <a:p>
            <a:pPr lvl="1"/>
            <a:r>
              <a:rPr lang="en-US" dirty="0"/>
              <a:t>Anticipatory guidance</a:t>
            </a:r>
            <a:endParaRPr lang="en-US" sz="1600" dirty="0"/>
          </a:p>
          <a:p>
            <a:pPr lvl="0"/>
            <a:r>
              <a:rPr lang="en-US" dirty="0"/>
              <a:t>Make referrals </a:t>
            </a:r>
            <a:endParaRPr lang="en-US" sz="1800" dirty="0"/>
          </a:p>
          <a:p>
            <a:pPr lvl="0"/>
            <a:r>
              <a:rPr lang="en-US" dirty="0"/>
              <a:t>Schedule appropriate follow-up or quarterly nutrition education</a:t>
            </a:r>
            <a:endParaRPr lang="en-US" sz="1800" dirty="0"/>
          </a:p>
          <a:p>
            <a:r>
              <a:rPr lang="en-US" dirty="0"/>
              <a:t>Document each action in TWIST</a:t>
            </a:r>
          </a:p>
        </p:txBody>
      </p:sp>
      <p:pic>
        <p:nvPicPr>
          <p:cNvPr id="5" name="Picture 4">
            <a:extLst>
              <a:ext uri="{FF2B5EF4-FFF2-40B4-BE49-F238E27FC236}">
                <a16:creationId xmlns:a16="http://schemas.microsoft.com/office/drawing/2014/main" xmlns="" id="{92078244-F30E-4FE1-A803-2067EA7FA33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53477" y="2240782"/>
            <a:ext cx="6138523" cy="4084656"/>
          </a:xfrm>
          <a:prstGeom prst="rect">
            <a:avLst/>
          </a:prstGeom>
        </p:spPr>
      </p:pic>
      <p:sp>
        <p:nvSpPr>
          <p:cNvPr id="4" name="Slide Number Placeholder 3">
            <a:extLst>
              <a:ext uri="{FF2B5EF4-FFF2-40B4-BE49-F238E27FC236}">
                <a16:creationId xmlns:a16="http://schemas.microsoft.com/office/drawing/2014/main" xmlns="" id="{CD353757-D767-48EB-8617-8DDA04D91979}"/>
              </a:ext>
            </a:extLst>
          </p:cNvPr>
          <p:cNvSpPr>
            <a:spLocks noGrp="1"/>
          </p:cNvSpPr>
          <p:nvPr>
            <p:ph type="sldNum" sz="quarter" idx="12"/>
          </p:nvPr>
        </p:nvSpPr>
        <p:spPr/>
        <p:txBody>
          <a:bodyPr/>
          <a:lstStyle/>
          <a:p>
            <a:fld id="{CA8D9AD5-F248-4919-864A-CFD76CC027D6}" type="slidenum">
              <a:rPr lang="en-US" smtClean="0"/>
              <a:t>18</a:t>
            </a:fld>
            <a:endParaRPr lang="en-US"/>
          </a:p>
        </p:txBody>
      </p:sp>
    </p:spTree>
    <p:extLst>
      <p:ext uri="{BB962C8B-B14F-4D97-AF65-F5344CB8AC3E}">
        <p14:creationId xmlns:p14="http://schemas.microsoft.com/office/powerpoint/2010/main" val="606756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Desired outcomes</a:t>
            </a:r>
          </a:p>
        </p:txBody>
      </p:sp>
      <p:sp>
        <p:nvSpPr>
          <p:cNvPr id="3" name="Content Placeholder 2"/>
          <p:cNvSpPr>
            <a:spLocks noGrp="1"/>
          </p:cNvSpPr>
          <p:nvPr>
            <p:ph idx="1"/>
          </p:nvPr>
        </p:nvSpPr>
        <p:spPr>
          <a:xfrm>
            <a:off x="1341120" y="1673352"/>
            <a:ext cx="4828568" cy="4343400"/>
          </a:xfrm>
        </p:spPr>
        <p:txBody>
          <a:bodyPr/>
          <a:lstStyle/>
          <a:p>
            <a:r>
              <a:rPr lang="en-US" dirty="0"/>
              <a:t>Examples of evidence-based, commonly accepted, nutrition-focused outcomes for each content area</a:t>
            </a:r>
          </a:p>
          <a:p>
            <a:r>
              <a:rPr lang="en-US" dirty="0"/>
              <a:t>Provides a roadmap for participant next steps and health outcomes during counseling </a:t>
            </a:r>
          </a:p>
        </p:txBody>
      </p:sp>
      <p:pic>
        <p:nvPicPr>
          <p:cNvPr id="5" name="Picture 4">
            <a:extLst>
              <a:ext uri="{FF2B5EF4-FFF2-40B4-BE49-F238E27FC236}">
                <a16:creationId xmlns:a16="http://schemas.microsoft.com/office/drawing/2014/main" xmlns="" id="{7B2C01E6-8BE6-4C6B-8D66-70C8A24C2159}"/>
              </a:ext>
            </a:extLst>
          </p:cNvPr>
          <p:cNvPicPr>
            <a:picLocks noChangeAspect="1"/>
          </p:cNvPicPr>
          <p:nvPr/>
        </p:nvPicPr>
        <p:blipFill rotWithShape="1">
          <a:blip r:embed="rId2">
            <a:extLst>
              <a:ext uri="{28A0092B-C50C-407E-A947-70E740481C1C}">
                <a14:useLocalDpi xmlns:a14="http://schemas.microsoft.com/office/drawing/2010/main" val="0"/>
              </a:ext>
            </a:extLst>
          </a:blip>
          <a:srcRect l="3736" t="10367" r="2839" b="10367"/>
          <a:stretch/>
        </p:blipFill>
        <p:spPr>
          <a:xfrm>
            <a:off x="5908431" y="3311604"/>
            <a:ext cx="6283569" cy="2998759"/>
          </a:xfrm>
          <a:prstGeom prst="rect">
            <a:avLst/>
          </a:prstGeom>
        </p:spPr>
      </p:pic>
      <p:sp>
        <p:nvSpPr>
          <p:cNvPr id="4" name="Slide Number Placeholder 3">
            <a:extLst>
              <a:ext uri="{FF2B5EF4-FFF2-40B4-BE49-F238E27FC236}">
                <a16:creationId xmlns:a16="http://schemas.microsoft.com/office/drawing/2014/main" xmlns="" id="{450CF249-6722-4FC3-9A45-B35E6C78B698}"/>
              </a:ext>
            </a:extLst>
          </p:cNvPr>
          <p:cNvSpPr>
            <a:spLocks noGrp="1"/>
          </p:cNvSpPr>
          <p:nvPr>
            <p:ph type="sldNum" sz="quarter" idx="12"/>
          </p:nvPr>
        </p:nvSpPr>
        <p:spPr/>
        <p:txBody>
          <a:bodyPr/>
          <a:lstStyle/>
          <a:p>
            <a:fld id="{CA8D9AD5-F248-4919-864A-CFD76CC027D6}" type="slidenum">
              <a:rPr lang="en-US" smtClean="0"/>
              <a:t>19</a:t>
            </a:fld>
            <a:endParaRPr lang="en-US"/>
          </a:p>
        </p:txBody>
      </p:sp>
    </p:spTree>
    <p:extLst>
      <p:ext uri="{BB962C8B-B14F-4D97-AF65-F5344CB8AC3E}">
        <p14:creationId xmlns:p14="http://schemas.microsoft.com/office/powerpoint/2010/main" val="3526651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FBEDBBA2-AAC0-4175-A661-58717FA432A5}"/>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5902573" y="2740229"/>
            <a:ext cx="5459470" cy="1378518"/>
          </a:xfrm>
          <a:prstGeom prst="rect">
            <a:avLst/>
          </a:prstGeom>
        </p:spPr>
      </p:pic>
      <p:sp>
        <p:nvSpPr>
          <p:cNvPr id="2" name="Title 1">
            <a:extLst>
              <a:ext uri="{FF2B5EF4-FFF2-40B4-BE49-F238E27FC236}">
                <a16:creationId xmlns:a16="http://schemas.microsoft.com/office/drawing/2014/main" xmlns="" id="{23EE7AD8-885E-4B23-93AD-7BF8EBDC4A18}"/>
              </a:ext>
            </a:extLst>
          </p:cNvPr>
          <p:cNvSpPr>
            <a:spLocks noGrp="1"/>
          </p:cNvSpPr>
          <p:nvPr>
            <p:ph type="ctrTitle"/>
          </p:nvPr>
        </p:nvSpPr>
        <p:spPr>
          <a:xfrm>
            <a:off x="7153387" y="4340978"/>
            <a:ext cx="4208656" cy="756137"/>
          </a:xfrm>
        </p:spPr>
        <p:txBody>
          <a:bodyPr anchor="b">
            <a:normAutofit fontScale="90000"/>
          </a:bodyPr>
          <a:lstStyle/>
          <a:p>
            <a:pPr algn="r"/>
            <a:r>
              <a:rPr lang="en-US" sz="4200" dirty="0">
                <a:solidFill>
                  <a:schemeClr val="accent1">
                    <a:lumMod val="50000"/>
                  </a:schemeClr>
                </a:solidFill>
              </a:rPr>
              <a:t/>
            </a:r>
            <a:br>
              <a:rPr lang="en-US" sz="4200" dirty="0">
                <a:solidFill>
                  <a:schemeClr val="accent1">
                    <a:lumMod val="50000"/>
                  </a:schemeClr>
                </a:solidFill>
              </a:rPr>
            </a:br>
            <a:r>
              <a:rPr lang="en-US" sz="4200" dirty="0">
                <a:solidFill>
                  <a:schemeClr val="accent1">
                    <a:lumMod val="50000"/>
                  </a:schemeClr>
                </a:solidFill>
              </a:rPr>
              <a:t>Housekeeping</a:t>
            </a:r>
          </a:p>
        </p:txBody>
      </p:sp>
      <p:pic>
        <p:nvPicPr>
          <p:cNvPr id="6" name="Picture 5">
            <a:extLst>
              <a:ext uri="{FF2B5EF4-FFF2-40B4-BE49-F238E27FC236}">
                <a16:creationId xmlns:a16="http://schemas.microsoft.com/office/drawing/2014/main" xmlns="" id="{F88ED6E6-DA3B-4000-B8A3-EFE5CE2C183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5520" y="1169376"/>
            <a:ext cx="5155844" cy="4906108"/>
          </a:xfrm>
          <a:prstGeom prst="rect">
            <a:avLst/>
          </a:prstGeom>
        </p:spPr>
      </p:pic>
    </p:spTree>
    <p:extLst>
      <p:ext uri="{BB962C8B-B14F-4D97-AF65-F5344CB8AC3E}">
        <p14:creationId xmlns:p14="http://schemas.microsoft.com/office/powerpoint/2010/main" val="3955097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43DBFAB-056F-4194-B886-3DBE005FA310}"/>
              </a:ext>
            </a:extLst>
          </p:cNvPr>
          <p:cNvSpPr>
            <a:spLocks noGrp="1"/>
          </p:cNvSpPr>
          <p:nvPr>
            <p:ph type="title"/>
          </p:nvPr>
        </p:nvSpPr>
        <p:spPr/>
        <p:txBody>
          <a:bodyPr/>
          <a:lstStyle/>
          <a:p>
            <a:r>
              <a:rPr lang="en-US" dirty="0"/>
              <a:t>Critical thinking in counseling</a:t>
            </a:r>
          </a:p>
        </p:txBody>
      </p:sp>
      <p:sp>
        <p:nvSpPr>
          <p:cNvPr id="3" name="Content Placeholder 2">
            <a:extLst>
              <a:ext uri="{FF2B5EF4-FFF2-40B4-BE49-F238E27FC236}">
                <a16:creationId xmlns:a16="http://schemas.microsoft.com/office/drawing/2014/main" xmlns="" id="{9826F6AC-0A7E-413A-8274-313E279979C4}"/>
              </a:ext>
            </a:extLst>
          </p:cNvPr>
          <p:cNvSpPr>
            <a:spLocks noGrp="1"/>
          </p:cNvSpPr>
          <p:nvPr>
            <p:ph idx="1"/>
          </p:nvPr>
        </p:nvSpPr>
        <p:spPr/>
        <p:txBody>
          <a:bodyPr/>
          <a:lstStyle/>
          <a:p>
            <a:pPr marL="45720" lvl="0" indent="0">
              <a:buNone/>
            </a:pPr>
            <a:r>
              <a:rPr lang="en-US" dirty="0"/>
              <a:t>4 components of critical thinking</a:t>
            </a:r>
          </a:p>
          <a:p>
            <a:pPr marL="502920" lvl="0" indent="-457200">
              <a:buFont typeface="+mj-lt"/>
              <a:buAutoNum type="arabicPeriod"/>
            </a:pPr>
            <a:r>
              <a:rPr lang="en-US" dirty="0"/>
              <a:t>Collect all information</a:t>
            </a:r>
          </a:p>
          <a:p>
            <a:pPr marL="502920" lvl="0" indent="-457200">
              <a:buFont typeface="+mj-lt"/>
              <a:buAutoNum type="arabicPeriod"/>
            </a:pPr>
            <a:r>
              <a:rPr lang="en-US" dirty="0"/>
              <a:t>Clarify or gather additional details</a:t>
            </a:r>
          </a:p>
          <a:p>
            <a:pPr marL="502920" lvl="0" indent="-457200">
              <a:buFont typeface="+mj-lt"/>
              <a:buAutoNum type="arabicPeriod"/>
            </a:pPr>
            <a:r>
              <a:rPr lang="en-US" dirty="0"/>
              <a:t>Analyze and evaluate the information you collected</a:t>
            </a:r>
          </a:p>
          <a:p>
            <a:pPr marL="502920" lvl="0" indent="-457200">
              <a:buFont typeface="+mj-lt"/>
              <a:buAutoNum type="arabicPeriod"/>
            </a:pPr>
            <a:r>
              <a:rPr lang="en-US" dirty="0"/>
              <a:t>Determine the best course of action</a:t>
            </a:r>
          </a:p>
          <a:p>
            <a:pPr marL="45720" indent="0">
              <a:buNone/>
            </a:pPr>
            <a:endParaRPr lang="en-US" dirty="0"/>
          </a:p>
        </p:txBody>
      </p:sp>
      <p:pic>
        <p:nvPicPr>
          <p:cNvPr id="5" name="Picture 4">
            <a:extLst>
              <a:ext uri="{FF2B5EF4-FFF2-40B4-BE49-F238E27FC236}">
                <a16:creationId xmlns:a16="http://schemas.microsoft.com/office/drawing/2014/main" xmlns="" id="{18A9862C-90DE-4157-88ED-6010BE92626B}"/>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278" l="2500" r="90000">
                        <a14:foregroundMark x1="28333" y1="14444" x2="28333" y2="14444"/>
                        <a14:foregroundMark x1="24028" y1="15972" x2="24028" y2="15972"/>
                        <a14:foregroundMark x1="6806" y1="34583" x2="6806" y2="34583"/>
                        <a14:foregroundMark x1="2500" y1="30833" x2="2500" y2="30833"/>
                        <a14:foregroundMark x1="85694" y1="90278" x2="85694" y2="90278"/>
                        <a14:foregroundMark x1="30278" y1="14861" x2="30278" y2="14861"/>
                        <a14:foregroundMark x1="30139" y1="13750" x2="30139" y2="13750"/>
                        <a14:foregroundMark x1="28889" y1="13611" x2="28889" y2="13611"/>
                        <a14:foregroundMark x1="26389" y1="14444" x2="26389" y2="14444"/>
                        <a14:backgroundMark x1="56944" y1="64167" x2="56944" y2="64167"/>
                        <a14:backgroundMark x1="25417" y1="78889" x2="25417" y2="78889"/>
                      </a14:backgroundRemoval>
                    </a14:imgEffect>
                  </a14:imgLayer>
                </a14:imgProps>
              </a:ext>
              <a:ext uri="{28A0092B-C50C-407E-A947-70E740481C1C}">
                <a14:useLocalDpi xmlns:a14="http://schemas.microsoft.com/office/drawing/2010/main" val="0"/>
              </a:ext>
            </a:extLst>
          </a:blip>
          <a:stretch>
            <a:fillRect/>
          </a:stretch>
        </p:blipFill>
        <p:spPr>
          <a:xfrm flipH="1">
            <a:off x="5334000" y="0"/>
            <a:ext cx="6858000" cy="6858000"/>
          </a:xfrm>
          <a:prstGeom prst="rect">
            <a:avLst/>
          </a:prstGeom>
        </p:spPr>
      </p:pic>
      <p:sp>
        <p:nvSpPr>
          <p:cNvPr id="4" name="Slide Number Placeholder 3">
            <a:extLst>
              <a:ext uri="{FF2B5EF4-FFF2-40B4-BE49-F238E27FC236}">
                <a16:creationId xmlns:a16="http://schemas.microsoft.com/office/drawing/2014/main" xmlns="" id="{175BFBCA-8ACD-4A5D-81F2-567FE8B46128}"/>
              </a:ext>
            </a:extLst>
          </p:cNvPr>
          <p:cNvSpPr>
            <a:spLocks noGrp="1"/>
          </p:cNvSpPr>
          <p:nvPr>
            <p:ph type="sldNum" sz="quarter" idx="12"/>
          </p:nvPr>
        </p:nvSpPr>
        <p:spPr/>
        <p:txBody>
          <a:bodyPr/>
          <a:lstStyle/>
          <a:p>
            <a:fld id="{CA8D9AD5-F248-4919-864A-CFD76CC027D6}" type="slidenum">
              <a:rPr lang="en-US" smtClean="0"/>
              <a:t>20</a:t>
            </a:fld>
            <a:endParaRPr lang="en-US"/>
          </a:p>
        </p:txBody>
      </p:sp>
    </p:spTree>
    <p:extLst>
      <p:ext uri="{BB962C8B-B14F-4D97-AF65-F5344CB8AC3E}">
        <p14:creationId xmlns:p14="http://schemas.microsoft.com/office/powerpoint/2010/main" val="1462369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E1E8029C-59A9-42CE-B520-68DBAAEF412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5770"/>
          <a:stretch/>
        </p:blipFill>
        <p:spPr>
          <a:xfrm>
            <a:off x="3657600" y="0"/>
            <a:ext cx="8695174" cy="6858000"/>
          </a:xfrm>
          <a:prstGeom prst="rect">
            <a:avLst/>
          </a:prstGeom>
        </p:spPr>
      </p:pic>
      <p:sp>
        <p:nvSpPr>
          <p:cNvPr id="2" name="Title 1">
            <a:extLst>
              <a:ext uri="{FF2B5EF4-FFF2-40B4-BE49-F238E27FC236}">
                <a16:creationId xmlns:a16="http://schemas.microsoft.com/office/drawing/2014/main" xmlns="" id="{C1C9089F-1E48-4993-A512-8D7F8E04E098}"/>
              </a:ext>
            </a:extLst>
          </p:cNvPr>
          <p:cNvSpPr>
            <a:spLocks noGrp="1"/>
          </p:cNvSpPr>
          <p:nvPr>
            <p:ph type="title"/>
          </p:nvPr>
        </p:nvSpPr>
        <p:spPr>
          <a:xfrm>
            <a:off x="773724" y="459009"/>
            <a:ext cx="7536264" cy="1088136"/>
          </a:xfrm>
        </p:spPr>
        <p:style>
          <a:lnRef idx="2">
            <a:schemeClr val="accent1"/>
          </a:lnRef>
          <a:fillRef idx="1">
            <a:schemeClr val="lt1"/>
          </a:fillRef>
          <a:effectRef idx="0">
            <a:schemeClr val="accent1"/>
          </a:effectRef>
          <a:fontRef idx="minor">
            <a:schemeClr val="dk1"/>
          </a:fontRef>
        </p:style>
        <p:txBody>
          <a:bodyPr/>
          <a:lstStyle/>
          <a:p>
            <a:r>
              <a:rPr lang="en-US" dirty="0">
                <a:solidFill>
                  <a:schemeClr val="tx1"/>
                </a:solidFill>
              </a:rPr>
              <a:t>Nutrition-focused counseling (NFC)</a:t>
            </a:r>
            <a:br>
              <a:rPr lang="en-US" dirty="0">
                <a:solidFill>
                  <a:schemeClr val="tx1"/>
                </a:solidFill>
              </a:rPr>
            </a:br>
            <a:r>
              <a:rPr lang="en-US" dirty="0">
                <a:solidFill>
                  <a:schemeClr val="tx1"/>
                </a:solidFill>
              </a:rPr>
              <a:t>The WIC Care Team at its finest</a:t>
            </a:r>
          </a:p>
        </p:txBody>
      </p:sp>
      <p:sp>
        <p:nvSpPr>
          <p:cNvPr id="7" name="Content Placeholder 6">
            <a:extLst>
              <a:ext uri="{FF2B5EF4-FFF2-40B4-BE49-F238E27FC236}">
                <a16:creationId xmlns:a16="http://schemas.microsoft.com/office/drawing/2014/main" xmlns="" id="{23843CE0-B869-429A-BC75-1EF6138B0697}"/>
              </a:ext>
            </a:extLst>
          </p:cNvPr>
          <p:cNvSpPr>
            <a:spLocks noGrp="1"/>
          </p:cNvSpPr>
          <p:nvPr>
            <p:ph idx="1"/>
          </p:nvPr>
        </p:nvSpPr>
        <p:spPr>
          <a:xfrm>
            <a:off x="532563" y="1673352"/>
            <a:ext cx="3125037" cy="4343400"/>
          </a:xfrm>
        </p:spPr>
        <p:txBody>
          <a:bodyPr/>
          <a:lstStyle/>
          <a:p>
            <a:pPr marL="45720" indent="0">
              <a:buNone/>
            </a:pPr>
            <a:r>
              <a:rPr lang="en-US" dirty="0"/>
              <a:t>Working together to help participants get where they want to go.</a:t>
            </a:r>
          </a:p>
        </p:txBody>
      </p:sp>
      <p:sp>
        <p:nvSpPr>
          <p:cNvPr id="3" name="Slide Number Placeholder 2">
            <a:extLst>
              <a:ext uri="{FF2B5EF4-FFF2-40B4-BE49-F238E27FC236}">
                <a16:creationId xmlns:a16="http://schemas.microsoft.com/office/drawing/2014/main" xmlns="" id="{098F1B4B-3B59-4595-A177-5488FE230203}"/>
              </a:ext>
            </a:extLst>
          </p:cNvPr>
          <p:cNvSpPr>
            <a:spLocks noGrp="1"/>
          </p:cNvSpPr>
          <p:nvPr>
            <p:ph type="sldNum" sz="quarter" idx="12"/>
          </p:nvPr>
        </p:nvSpPr>
        <p:spPr/>
        <p:txBody>
          <a:bodyPr/>
          <a:lstStyle/>
          <a:p>
            <a:fld id="{CA8D9AD5-F248-4919-864A-CFD76CC027D6}" type="slidenum">
              <a:rPr lang="en-US" smtClean="0"/>
              <a:t>21</a:t>
            </a:fld>
            <a:endParaRPr lang="en-US"/>
          </a:p>
        </p:txBody>
      </p:sp>
    </p:spTree>
    <p:extLst>
      <p:ext uri="{BB962C8B-B14F-4D97-AF65-F5344CB8AC3E}">
        <p14:creationId xmlns:p14="http://schemas.microsoft.com/office/powerpoint/2010/main" val="2412069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C5648E3-BF04-47E9-9C7E-E864E0300C65}"/>
              </a:ext>
            </a:extLst>
          </p:cNvPr>
          <p:cNvSpPr>
            <a:spLocks noGrp="1"/>
          </p:cNvSpPr>
          <p:nvPr>
            <p:ph type="title"/>
          </p:nvPr>
        </p:nvSpPr>
        <p:spPr>
          <a:xfrm>
            <a:off x="1341120" y="438912"/>
            <a:ext cx="5955030" cy="1088136"/>
          </a:xfrm>
        </p:spPr>
        <p:txBody>
          <a:bodyPr/>
          <a:lstStyle/>
          <a:p>
            <a:r>
              <a:rPr lang="en-US" dirty="0"/>
              <a:t>Nutrition-focused counseling defined</a:t>
            </a:r>
          </a:p>
        </p:txBody>
      </p:sp>
      <p:sp>
        <p:nvSpPr>
          <p:cNvPr id="4" name="Content Placeholder 2">
            <a:extLst>
              <a:ext uri="{FF2B5EF4-FFF2-40B4-BE49-F238E27FC236}">
                <a16:creationId xmlns:a16="http://schemas.microsoft.com/office/drawing/2014/main" xmlns="" id="{56226608-F47D-4DD6-8BE0-3261200BA1D2}"/>
              </a:ext>
            </a:extLst>
          </p:cNvPr>
          <p:cNvSpPr txBox="1">
            <a:spLocks/>
          </p:cNvSpPr>
          <p:nvPr/>
        </p:nvSpPr>
        <p:spPr>
          <a:xfrm>
            <a:off x="1266092" y="1708221"/>
            <a:ext cx="5817996" cy="4421274"/>
          </a:xfrm>
          <a:prstGeom prst="rect">
            <a:avLst/>
          </a:prstGeom>
        </p:spPr>
        <p:txBody>
          <a:bodyPr vert="horz" lIns="91440" tIns="45720" rIns="91440" bIns="45720" rtlCol="0">
            <a:normAutofit/>
          </a:bodyPr>
          <a:lstStyle>
            <a:lvl1pPr marL="274320" indent="-228600" algn="l" defTabSz="914400" rtl="0" eaLnBrk="1" latinLnBrk="0" hangingPunct="1">
              <a:lnSpc>
                <a:spcPct val="90000"/>
              </a:lnSpc>
              <a:spcBef>
                <a:spcPts val="1800"/>
              </a:spcBef>
              <a:buSzPct val="80000"/>
              <a:buFont typeface="Arial" pitchFamily="34" charset="0"/>
              <a:buChar char="•"/>
              <a:defRPr sz="2000" kern="1200">
                <a:solidFill>
                  <a:schemeClr val="tx1"/>
                </a:solidFill>
                <a:latin typeface="+mn-lt"/>
                <a:ea typeface="+mn-ea"/>
                <a:cs typeface="+mn-cs"/>
              </a:defRPr>
            </a:lvl1pPr>
            <a:lvl2pPr marL="594360" indent="-228600" algn="l" defTabSz="914400" rtl="0" eaLnBrk="1" latinLnBrk="0" hangingPunct="1">
              <a:lnSpc>
                <a:spcPct val="90000"/>
              </a:lnSpc>
              <a:spcBef>
                <a:spcPts val="1000"/>
              </a:spcBef>
              <a:buSzPct val="80000"/>
              <a:buFont typeface="Arial"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0000"/>
              </a:lnSpc>
              <a:spcBef>
                <a:spcPts val="800"/>
              </a:spcBef>
              <a:buSzPct val="80000"/>
              <a:buFont typeface="Arial" pitchFamily="34" charset="0"/>
              <a:buChar char="•"/>
              <a:defRPr sz="1600" kern="1200">
                <a:solidFill>
                  <a:schemeClr val="tx1"/>
                </a:solidFill>
                <a:latin typeface="+mn-lt"/>
                <a:ea typeface="+mn-ea"/>
                <a:cs typeface="+mn-cs"/>
              </a:defRPr>
            </a:lvl3pPr>
            <a:lvl4pPr marL="1234440" indent="-228600" algn="l" defTabSz="914400" rtl="0" eaLnBrk="1" latinLnBrk="0" hangingPunct="1">
              <a:lnSpc>
                <a:spcPct val="90000"/>
              </a:lnSpc>
              <a:spcBef>
                <a:spcPts val="800"/>
              </a:spcBef>
              <a:buSzPct val="80000"/>
              <a:buFont typeface="Arial" pitchFamily="34" charset="0"/>
              <a:buChar char="•"/>
              <a:defRPr sz="1400" kern="1200">
                <a:solidFill>
                  <a:schemeClr val="tx1"/>
                </a:solidFill>
                <a:latin typeface="+mn-lt"/>
                <a:ea typeface="+mn-ea"/>
                <a:cs typeface="+mn-cs"/>
              </a:defRPr>
            </a:lvl4pPr>
            <a:lvl5pPr marL="1554480" indent="-228600" algn="l" defTabSz="914400" rtl="0" eaLnBrk="1" latinLnBrk="0" hangingPunct="1">
              <a:lnSpc>
                <a:spcPct val="90000"/>
              </a:lnSpc>
              <a:spcBef>
                <a:spcPts val="800"/>
              </a:spcBef>
              <a:buSzPct val="80000"/>
              <a:buFont typeface="Arial" pitchFamily="34" charset="0"/>
              <a:buChar char="•"/>
              <a:defRPr sz="1400" kern="1200">
                <a:solidFill>
                  <a:schemeClr val="tx1"/>
                </a:solidFill>
                <a:latin typeface="+mn-lt"/>
                <a:ea typeface="+mn-ea"/>
                <a:cs typeface="+mn-cs"/>
              </a:defRPr>
            </a:lvl5pPr>
            <a:lvl6pPr marL="1874520" indent="-228600" algn="l" defTabSz="914400" rtl="0" eaLnBrk="1" latinLnBrk="0" hangingPunct="1">
              <a:lnSpc>
                <a:spcPct val="90000"/>
              </a:lnSpc>
              <a:spcBef>
                <a:spcPts val="800"/>
              </a:spcBef>
              <a:buSzPct val="80000"/>
              <a:buFont typeface="Arial" pitchFamily="34" charset="0"/>
              <a:buChar char="•"/>
              <a:defRPr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SzPct val="80000"/>
              <a:buFont typeface="Arial" pitchFamily="34" charset="0"/>
              <a:buChar char="•"/>
              <a:defRPr sz="1400" kern="1200" baseline="0">
                <a:solidFill>
                  <a:schemeClr val="tx1"/>
                </a:solidFill>
                <a:latin typeface="+mn-lt"/>
                <a:ea typeface="+mn-ea"/>
                <a:cs typeface="+mn-cs"/>
              </a:defRPr>
            </a:lvl7pPr>
            <a:lvl8pPr marL="2514600" indent="-228600" algn="l" defTabSz="914400" rtl="0" eaLnBrk="1" latinLnBrk="0" hangingPunct="1">
              <a:lnSpc>
                <a:spcPct val="90000"/>
              </a:lnSpc>
              <a:spcBef>
                <a:spcPts val="800"/>
              </a:spcBef>
              <a:buSzPct val="80000"/>
              <a:buFont typeface="Arial" pitchFamily="34" charset="0"/>
              <a:buChar char="•"/>
              <a:defRPr sz="1400" kern="1200" baseline="0">
                <a:solidFill>
                  <a:schemeClr val="tx1"/>
                </a:solidFill>
                <a:latin typeface="+mn-lt"/>
                <a:ea typeface="+mn-ea"/>
                <a:cs typeface="+mn-cs"/>
              </a:defRPr>
            </a:lvl8pPr>
            <a:lvl9pPr marL="2834640" indent="-228600" algn="l" defTabSz="914400" rtl="0" eaLnBrk="1" latinLnBrk="0" hangingPunct="1">
              <a:lnSpc>
                <a:spcPct val="90000"/>
              </a:lnSpc>
              <a:spcBef>
                <a:spcPts val="800"/>
              </a:spcBef>
              <a:buSzPct val="80000"/>
              <a:buFont typeface="Arial" pitchFamily="34" charset="0"/>
              <a:buChar char="•"/>
              <a:defRPr sz="1400" kern="1200" baseline="0">
                <a:solidFill>
                  <a:schemeClr val="tx1"/>
                </a:solidFill>
                <a:latin typeface="+mn-lt"/>
                <a:ea typeface="+mn-ea"/>
                <a:cs typeface="+mn-cs"/>
              </a:defRPr>
            </a:lvl9pPr>
          </a:lstStyle>
          <a:p>
            <a:r>
              <a:rPr lang="en-US" sz="2400" b="1" dirty="0"/>
              <a:t>Nutrition</a:t>
            </a:r>
            <a:r>
              <a:rPr lang="en-US" sz="2400" dirty="0"/>
              <a:t> = The nutrition content or resources you bring. Exploring why to do something or how it improves health.</a:t>
            </a:r>
          </a:p>
          <a:p>
            <a:r>
              <a:rPr lang="en-US" sz="2400" b="1" dirty="0"/>
              <a:t>Focused</a:t>
            </a:r>
            <a:r>
              <a:rPr lang="en-US" sz="2400" dirty="0"/>
              <a:t> = Focus on participant needs and experiences, rather than on what is happening with you, the clinic, or the computer.</a:t>
            </a:r>
          </a:p>
          <a:p>
            <a:r>
              <a:rPr lang="en-US" sz="2400" b="1" dirty="0"/>
              <a:t>Counseling</a:t>
            </a:r>
            <a:r>
              <a:rPr lang="en-US" sz="2400" dirty="0"/>
              <a:t> = The interaction with the participant</a:t>
            </a:r>
          </a:p>
          <a:p>
            <a:pPr lvl="1"/>
            <a:endParaRPr lang="en-US" dirty="0"/>
          </a:p>
          <a:p>
            <a:endParaRPr lang="en-US" dirty="0"/>
          </a:p>
          <a:p>
            <a:endParaRPr lang="en-US" dirty="0"/>
          </a:p>
        </p:txBody>
      </p:sp>
      <p:pic>
        <p:nvPicPr>
          <p:cNvPr id="6" name="Picture 5">
            <a:extLst>
              <a:ext uri="{FF2B5EF4-FFF2-40B4-BE49-F238E27FC236}">
                <a16:creationId xmlns:a16="http://schemas.microsoft.com/office/drawing/2014/main" xmlns="" id="{EDA337CD-E5E1-43B3-9FA9-D539A81A83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96150" y="0"/>
            <a:ext cx="4895850" cy="6858000"/>
          </a:xfrm>
          <a:prstGeom prst="rect">
            <a:avLst/>
          </a:prstGeom>
        </p:spPr>
      </p:pic>
      <p:sp>
        <p:nvSpPr>
          <p:cNvPr id="3" name="Slide Number Placeholder 2">
            <a:extLst>
              <a:ext uri="{FF2B5EF4-FFF2-40B4-BE49-F238E27FC236}">
                <a16:creationId xmlns:a16="http://schemas.microsoft.com/office/drawing/2014/main" xmlns="" id="{FD4E710D-B852-466D-91DA-B2C66537CBDF}"/>
              </a:ext>
            </a:extLst>
          </p:cNvPr>
          <p:cNvSpPr>
            <a:spLocks noGrp="1"/>
          </p:cNvSpPr>
          <p:nvPr>
            <p:ph type="sldNum" sz="quarter" idx="12"/>
          </p:nvPr>
        </p:nvSpPr>
        <p:spPr/>
        <p:txBody>
          <a:bodyPr/>
          <a:lstStyle/>
          <a:p>
            <a:fld id="{CA8D9AD5-F248-4919-864A-CFD76CC027D6}" type="slidenum">
              <a:rPr lang="en-US" smtClean="0"/>
              <a:t>22</a:t>
            </a:fld>
            <a:endParaRPr lang="en-US"/>
          </a:p>
        </p:txBody>
      </p:sp>
    </p:spTree>
    <p:extLst>
      <p:ext uri="{BB962C8B-B14F-4D97-AF65-F5344CB8AC3E}">
        <p14:creationId xmlns:p14="http://schemas.microsoft.com/office/powerpoint/2010/main" val="3743141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1120" y="438912"/>
            <a:ext cx="9872840" cy="1088136"/>
          </a:xfrm>
        </p:spPr>
        <p:txBody>
          <a:bodyPr/>
          <a:lstStyle/>
          <a:p>
            <a:r>
              <a:rPr lang="en-US" dirty="0"/>
              <a:t>How is NFC different from Nutrition Education?</a:t>
            </a:r>
          </a:p>
        </p:txBody>
      </p:sp>
      <p:sp>
        <p:nvSpPr>
          <p:cNvPr id="3" name="Content Placeholder 2"/>
          <p:cNvSpPr>
            <a:spLocks noGrp="1"/>
          </p:cNvSpPr>
          <p:nvPr>
            <p:ph idx="1"/>
          </p:nvPr>
        </p:nvSpPr>
        <p:spPr>
          <a:xfrm>
            <a:off x="1341121" y="1673352"/>
            <a:ext cx="4456778" cy="4343400"/>
          </a:xfrm>
        </p:spPr>
        <p:txBody>
          <a:bodyPr>
            <a:normAutofit lnSpcReduction="10000"/>
          </a:bodyPr>
          <a:lstStyle/>
          <a:p>
            <a:r>
              <a:rPr lang="en-US" dirty="0"/>
              <a:t>Nutrition + focus + counseling =           a new place</a:t>
            </a:r>
          </a:p>
          <a:p>
            <a:r>
              <a:rPr lang="en-US" b="1" dirty="0"/>
              <a:t>Still focused on nutrition</a:t>
            </a:r>
          </a:p>
          <a:p>
            <a:r>
              <a:rPr lang="en-US" dirty="0"/>
              <a:t>Takes a broader look at what influences nutrition behaviors</a:t>
            </a:r>
          </a:p>
          <a:p>
            <a:r>
              <a:rPr lang="en-US" dirty="0"/>
              <a:t>Adds in why we eat/feed instead of just what we eat</a:t>
            </a:r>
          </a:p>
          <a:p>
            <a:r>
              <a:rPr lang="en-US" dirty="0"/>
              <a:t>Considers participant circumstances and feelings instead of just knowledge</a:t>
            </a:r>
          </a:p>
          <a:p>
            <a:r>
              <a:rPr lang="en-US" dirty="0"/>
              <a:t>Requires confidence in WIC’s role as nutrition experts</a:t>
            </a:r>
          </a:p>
        </p:txBody>
      </p:sp>
      <p:pic>
        <p:nvPicPr>
          <p:cNvPr id="5" name="Picture 4">
            <a:extLst>
              <a:ext uri="{FF2B5EF4-FFF2-40B4-BE49-F238E27FC236}">
                <a16:creationId xmlns:a16="http://schemas.microsoft.com/office/drawing/2014/main" xmlns="" id="{A0946534-0D67-44F1-93F5-9D1573B26302}"/>
              </a:ext>
            </a:extLst>
          </p:cNvPr>
          <p:cNvPicPr>
            <a:picLocks noChangeAspect="1"/>
          </p:cNvPicPr>
          <p:nvPr/>
        </p:nvPicPr>
        <p:blipFill rotWithShape="1">
          <a:blip r:embed="rId2">
            <a:extLst>
              <a:ext uri="{28A0092B-C50C-407E-A947-70E740481C1C}">
                <a14:useLocalDpi xmlns:a14="http://schemas.microsoft.com/office/drawing/2010/main" val="0"/>
              </a:ext>
            </a:extLst>
          </a:blip>
          <a:srcRect l="15641" b="15165"/>
          <a:stretch/>
        </p:blipFill>
        <p:spPr>
          <a:xfrm>
            <a:off x="5727560" y="1454764"/>
            <a:ext cx="6464440" cy="4875698"/>
          </a:xfrm>
          <a:prstGeom prst="rect">
            <a:avLst/>
          </a:prstGeom>
        </p:spPr>
      </p:pic>
      <p:sp>
        <p:nvSpPr>
          <p:cNvPr id="4" name="Slide Number Placeholder 3">
            <a:extLst>
              <a:ext uri="{FF2B5EF4-FFF2-40B4-BE49-F238E27FC236}">
                <a16:creationId xmlns:a16="http://schemas.microsoft.com/office/drawing/2014/main" xmlns="" id="{888AEE10-F0C0-46CE-ABF3-B945C02C3927}"/>
              </a:ext>
            </a:extLst>
          </p:cNvPr>
          <p:cNvSpPr>
            <a:spLocks noGrp="1"/>
          </p:cNvSpPr>
          <p:nvPr>
            <p:ph type="sldNum" sz="quarter" idx="12"/>
          </p:nvPr>
        </p:nvSpPr>
        <p:spPr/>
        <p:txBody>
          <a:bodyPr/>
          <a:lstStyle/>
          <a:p>
            <a:fld id="{CA8D9AD5-F248-4919-864A-CFD76CC027D6}" type="slidenum">
              <a:rPr lang="en-US" smtClean="0"/>
              <a:t>23</a:t>
            </a:fld>
            <a:endParaRPr lang="en-US"/>
          </a:p>
        </p:txBody>
      </p:sp>
    </p:spTree>
    <p:extLst>
      <p:ext uri="{BB962C8B-B14F-4D97-AF65-F5344CB8AC3E}">
        <p14:creationId xmlns:p14="http://schemas.microsoft.com/office/powerpoint/2010/main" val="1076798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8BE899CC-2B6C-4D77-9A5F-150FE05E1C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6293" y="4407367"/>
            <a:ext cx="7049013" cy="2450633"/>
          </a:xfrm>
          <a:prstGeom prst="rect">
            <a:avLst/>
          </a:prstGeom>
        </p:spPr>
      </p:pic>
      <p:sp>
        <p:nvSpPr>
          <p:cNvPr id="2" name="Title 1">
            <a:extLst>
              <a:ext uri="{FF2B5EF4-FFF2-40B4-BE49-F238E27FC236}">
                <a16:creationId xmlns:a16="http://schemas.microsoft.com/office/drawing/2014/main" xmlns="" id="{3E67FD1F-636A-470B-B6C9-B6A4211E95CC}"/>
              </a:ext>
            </a:extLst>
          </p:cNvPr>
          <p:cNvSpPr>
            <a:spLocks noGrp="1"/>
          </p:cNvSpPr>
          <p:nvPr>
            <p:ph type="title"/>
          </p:nvPr>
        </p:nvSpPr>
        <p:spPr>
          <a:xfrm>
            <a:off x="1341120" y="0"/>
            <a:ext cx="9509760" cy="1088136"/>
          </a:xfrm>
        </p:spPr>
        <p:txBody>
          <a:bodyPr/>
          <a:lstStyle/>
          <a:p>
            <a:r>
              <a:rPr lang="en-US" dirty="0"/>
              <a:t>Tools you will need to provide NFC</a:t>
            </a:r>
          </a:p>
        </p:txBody>
      </p:sp>
      <p:sp>
        <p:nvSpPr>
          <p:cNvPr id="3" name="Content Placeholder 2">
            <a:extLst>
              <a:ext uri="{FF2B5EF4-FFF2-40B4-BE49-F238E27FC236}">
                <a16:creationId xmlns:a16="http://schemas.microsoft.com/office/drawing/2014/main" xmlns="" id="{3B71A6DF-6034-43C9-A0E8-5C3569EB6C8A}"/>
              </a:ext>
            </a:extLst>
          </p:cNvPr>
          <p:cNvSpPr>
            <a:spLocks noGrp="1"/>
          </p:cNvSpPr>
          <p:nvPr>
            <p:ph idx="1"/>
          </p:nvPr>
        </p:nvSpPr>
        <p:spPr>
          <a:xfrm>
            <a:off x="773723" y="1195754"/>
            <a:ext cx="10731640" cy="4820998"/>
          </a:xfrm>
        </p:spPr>
        <p:txBody>
          <a:bodyPr/>
          <a:lstStyle/>
          <a:p>
            <a:r>
              <a:rPr lang="en-US" dirty="0"/>
              <a:t>Curiosity, critical thinking and listening skills to focus and evoke change talk during the assessment.</a:t>
            </a:r>
          </a:p>
          <a:p>
            <a:r>
              <a:rPr lang="en-US" dirty="0"/>
              <a:t> A way to keep track of potential counseling topics that come up.</a:t>
            </a:r>
          </a:p>
          <a:p>
            <a:r>
              <a:rPr lang="en-US" dirty="0"/>
              <a:t>Reflections and evoking questions to explore potential topics further.</a:t>
            </a:r>
          </a:p>
          <a:p>
            <a:r>
              <a:rPr lang="en-US" dirty="0"/>
              <a:t>Ability to prioritize what counseling topics are nutrition-focused and have the biggest impact on the health of the family.</a:t>
            </a:r>
          </a:p>
          <a:p>
            <a:r>
              <a:rPr lang="en-US" dirty="0"/>
              <a:t>If everything is fine, need the ability to provide anticipatory guidance.</a:t>
            </a:r>
          </a:p>
          <a:p>
            <a:endParaRPr lang="en-US" dirty="0"/>
          </a:p>
        </p:txBody>
      </p:sp>
      <p:sp>
        <p:nvSpPr>
          <p:cNvPr id="4" name="Slide Number Placeholder 3">
            <a:extLst>
              <a:ext uri="{FF2B5EF4-FFF2-40B4-BE49-F238E27FC236}">
                <a16:creationId xmlns:a16="http://schemas.microsoft.com/office/drawing/2014/main" xmlns="" id="{16CF4D71-D7A4-4829-8B5D-76ED10E8FE76}"/>
              </a:ext>
            </a:extLst>
          </p:cNvPr>
          <p:cNvSpPr>
            <a:spLocks noGrp="1"/>
          </p:cNvSpPr>
          <p:nvPr>
            <p:ph type="sldNum" sz="quarter" idx="12"/>
          </p:nvPr>
        </p:nvSpPr>
        <p:spPr/>
        <p:txBody>
          <a:bodyPr/>
          <a:lstStyle/>
          <a:p>
            <a:fld id="{CA8D9AD5-F248-4919-864A-CFD76CC027D6}" type="slidenum">
              <a:rPr lang="en-US" smtClean="0"/>
              <a:t>24</a:t>
            </a:fld>
            <a:endParaRPr lang="en-US"/>
          </a:p>
        </p:txBody>
      </p:sp>
    </p:spTree>
    <p:extLst>
      <p:ext uri="{BB962C8B-B14F-4D97-AF65-F5344CB8AC3E}">
        <p14:creationId xmlns:p14="http://schemas.microsoft.com/office/powerpoint/2010/main" val="3512699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AA8CCE9-67EE-4657-B11D-93D3B715D680}"/>
              </a:ext>
            </a:extLst>
          </p:cNvPr>
          <p:cNvSpPr>
            <a:spLocks noGrp="1"/>
          </p:cNvSpPr>
          <p:nvPr>
            <p:ph type="title"/>
          </p:nvPr>
        </p:nvSpPr>
        <p:spPr/>
        <p:txBody>
          <a:bodyPr/>
          <a:lstStyle/>
          <a:p>
            <a:r>
              <a:rPr lang="en-US" dirty="0"/>
              <a:t>Activity 2: Which WIC service?</a:t>
            </a:r>
          </a:p>
        </p:txBody>
      </p:sp>
      <p:sp>
        <p:nvSpPr>
          <p:cNvPr id="3" name="Content Placeholder 2">
            <a:extLst>
              <a:ext uri="{FF2B5EF4-FFF2-40B4-BE49-F238E27FC236}">
                <a16:creationId xmlns:a16="http://schemas.microsoft.com/office/drawing/2014/main" xmlns="" id="{B2794FFE-745A-4363-833F-23E122930D2E}"/>
              </a:ext>
            </a:extLst>
          </p:cNvPr>
          <p:cNvSpPr>
            <a:spLocks noGrp="1"/>
          </p:cNvSpPr>
          <p:nvPr>
            <p:ph type="body" sz="half" idx="2"/>
          </p:nvPr>
        </p:nvSpPr>
        <p:spPr/>
        <p:txBody>
          <a:bodyPr/>
          <a:lstStyle/>
          <a:p>
            <a:pPr lvl="0"/>
            <a:r>
              <a:rPr lang="en-US" dirty="0"/>
              <a:t>See Page 6</a:t>
            </a:r>
          </a:p>
          <a:p>
            <a:endParaRPr lang="en-US" dirty="0"/>
          </a:p>
        </p:txBody>
      </p:sp>
      <p:sp>
        <p:nvSpPr>
          <p:cNvPr id="4" name="Slide Number Placeholder 3">
            <a:extLst>
              <a:ext uri="{FF2B5EF4-FFF2-40B4-BE49-F238E27FC236}">
                <a16:creationId xmlns:a16="http://schemas.microsoft.com/office/drawing/2014/main" xmlns="" id="{AE8A3EC3-55D4-4DAF-8929-D85272E026DE}"/>
              </a:ext>
            </a:extLst>
          </p:cNvPr>
          <p:cNvSpPr>
            <a:spLocks noGrp="1"/>
          </p:cNvSpPr>
          <p:nvPr>
            <p:ph type="sldNum" sz="quarter" idx="12"/>
          </p:nvPr>
        </p:nvSpPr>
        <p:spPr/>
        <p:txBody>
          <a:bodyPr/>
          <a:lstStyle/>
          <a:p>
            <a:fld id="{CA8D9AD5-F248-4919-864A-CFD76CC027D6}" type="slidenum">
              <a:rPr lang="en-US" smtClean="0"/>
              <a:t>25</a:t>
            </a:fld>
            <a:endParaRPr lang="en-US"/>
          </a:p>
        </p:txBody>
      </p:sp>
      <p:pic>
        <p:nvPicPr>
          <p:cNvPr id="9" name="Picture 8">
            <a:extLst>
              <a:ext uri="{FF2B5EF4-FFF2-40B4-BE49-F238E27FC236}">
                <a16:creationId xmlns:a16="http://schemas.microsoft.com/office/drawing/2014/main" xmlns="" id="{C6E0B744-0EDD-4EF2-8CFC-A4276E2388CC}"/>
              </a:ext>
            </a:extLst>
          </p:cNvPr>
          <p:cNvPicPr>
            <a:picLocks noChangeAspect="1"/>
          </p:cNvPicPr>
          <p:nvPr/>
        </p:nvPicPr>
        <p:blipFill>
          <a:blip r:embed="rId2"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896505" y="803160"/>
            <a:ext cx="4142554" cy="5506200"/>
          </a:xfrm>
          <a:prstGeom prst="rect">
            <a:avLst/>
          </a:prstGeom>
        </p:spPr>
      </p:pic>
      <p:sp>
        <p:nvSpPr>
          <p:cNvPr id="10" name="TextBox 9">
            <a:extLst>
              <a:ext uri="{FF2B5EF4-FFF2-40B4-BE49-F238E27FC236}">
                <a16:creationId xmlns:a16="http://schemas.microsoft.com/office/drawing/2014/main" xmlns="" id="{6FB27DC8-7BBE-40FE-B376-A00C06FC997B}"/>
              </a:ext>
            </a:extLst>
          </p:cNvPr>
          <p:cNvSpPr txBox="1"/>
          <p:nvPr/>
        </p:nvSpPr>
        <p:spPr>
          <a:xfrm>
            <a:off x="2271046" y="1389128"/>
            <a:ext cx="1718149" cy="830997"/>
          </a:xfrm>
          <a:prstGeom prst="rect">
            <a:avLst/>
          </a:prstGeom>
          <a:noFill/>
        </p:spPr>
        <p:txBody>
          <a:bodyPr wrap="square" rtlCol="0">
            <a:spAutoFit/>
          </a:bodyPr>
          <a:lstStyle/>
          <a:p>
            <a:r>
              <a:rPr lang="en-US" sz="2400" b="1" dirty="0"/>
              <a:t>Nutrition Education</a:t>
            </a:r>
          </a:p>
        </p:txBody>
      </p:sp>
      <p:sp>
        <p:nvSpPr>
          <p:cNvPr id="11" name="TextBox 10">
            <a:extLst>
              <a:ext uri="{FF2B5EF4-FFF2-40B4-BE49-F238E27FC236}">
                <a16:creationId xmlns:a16="http://schemas.microsoft.com/office/drawing/2014/main" xmlns="" id="{56C86425-78B2-4F0E-8757-06CE6C5C805A}"/>
              </a:ext>
            </a:extLst>
          </p:cNvPr>
          <p:cNvSpPr txBox="1"/>
          <p:nvPr/>
        </p:nvSpPr>
        <p:spPr>
          <a:xfrm>
            <a:off x="2090058" y="3064413"/>
            <a:ext cx="1808702" cy="1569660"/>
          </a:xfrm>
          <a:prstGeom prst="rect">
            <a:avLst/>
          </a:prstGeom>
          <a:noFill/>
        </p:spPr>
        <p:txBody>
          <a:bodyPr wrap="square" rtlCol="0">
            <a:spAutoFit/>
          </a:bodyPr>
          <a:lstStyle/>
          <a:p>
            <a:endParaRPr lang="en-US" sz="2400" b="1" dirty="0">
              <a:solidFill>
                <a:schemeClr val="bg1"/>
              </a:solidFill>
            </a:endParaRPr>
          </a:p>
          <a:p>
            <a:r>
              <a:rPr lang="en-US" sz="2400" b="1" dirty="0">
                <a:solidFill>
                  <a:schemeClr val="bg1"/>
                </a:solidFill>
              </a:rPr>
              <a:t>Nutrition-focused counseling</a:t>
            </a:r>
          </a:p>
        </p:txBody>
      </p:sp>
    </p:spTree>
    <p:extLst>
      <p:ext uri="{BB962C8B-B14F-4D97-AF65-F5344CB8AC3E}">
        <p14:creationId xmlns:p14="http://schemas.microsoft.com/office/powerpoint/2010/main" val="2447049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8E870D9-57C0-42F6-A24C-B56CE9345C52}"/>
              </a:ext>
            </a:extLst>
          </p:cNvPr>
          <p:cNvSpPr>
            <a:spLocks noGrp="1"/>
          </p:cNvSpPr>
          <p:nvPr>
            <p:ph type="title" idx="4294967295"/>
          </p:nvPr>
        </p:nvSpPr>
        <p:spPr>
          <a:xfrm>
            <a:off x="6511332" y="1195388"/>
            <a:ext cx="5680668" cy="3614737"/>
          </a:xfrm>
        </p:spPr>
        <p:txBody>
          <a:bodyPr>
            <a:normAutofit/>
          </a:bodyPr>
          <a:lstStyle/>
          <a:p>
            <a:r>
              <a:rPr lang="en-US" dirty="0"/>
              <a:t>Missed opportunities –</a:t>
            </a:r>
            <a:br>
              <a:rPr lang="en-US" dirty="0"/>
            </a:br>
            <a:r>
              <a:rPr lang="en-US" dirty="0"/>
              <a:t/>
            </a:r>
            <a:br>
              <a:rPr lang="en-US" dirty="0"/>
            </a:br>
            <a:r>
              <a:rPr lang="en-US" dirty="0"/>
              <a:t>Why do they happen?</a:t>
            </a:r>
          </a:p>
        </p:txBody>
      </p:sp>
      <p:pic>
        <p:nvPicPr>
          <p:cNvPr id="6" name="Picture Placeholder 5">
            <a:extLst>
              <a:ext uri="{FF2B5EF4-FFF2-40B4-BE49-F238E27FC236}">
                <a16:creationId xmlns:a16="http://schemas.microsoft.com/office/drawing/2014/main" xmlns="" id="{60CD42F9-8FD5-4D9E-AEC3-21A06CB7A4B8}"/>
              </a:ext>
            </a:extLst>
          </p:cNvPr>
          <p:cNvPicPr>
            <a:picLocks noGrp="1" noChangeAspect="1"/>
          </p:cNvPicPr>
          <p:nvPr>
            <p:ph type="pic" idx="4294967295"/>
          </p:nvPr>
        </p:nvPicPr>
        <p:blipFill>
          <a:blip r:embed="rId2">
            <a:extLst>
              <a:ext uri="{28A0092B-C50C-407E-A947-70E740481C1C}">
                <a14:useLocalDpi xmlns:a14="http://schemas.microsoft.com/office/drawing/2010/main" val="0"/>
              </a:ext>
            </a:extLst>
          </a:blip>
          <a:srcRect t="6851" b="6851"/>
          <a:stretch>
            <a:fillRect/>
          </a:stretch>
        </p:blipFill>
        <p:spPr>
          <a:xfrm>
            <a:off x="0" y="161925"/>
            <a:ext cx="6675438" cy="5761038"/>
          </a:xfrm>
        </p:spPr>
      </p:pic>
      <p:sp>
        <p:nvSpPr>
          <p:cNvPr id="7" name="Rectangle 6">
            <a:extLst>
              <a:ext uri="{FF2B5EF4-FFF2-40B4-BE49-F238E27FC236}">
                <a16:creationId xmlns:a16="http://schemas.microsoft.com/office/drawing/2014/main" xmlns="" id="{422A387C-9CBF-4CA5-B243-0ADF944CDEAD}"/>
              </a:ext>
            </a:extLst>
          </p:cNvPr>
          <p:cNvSpPr/>
          <p:nvPr/>
        </p:nvSpPr>
        <p:spPr>
          <a:xfrm>
            <a:off x="1380889" y="5323673"/>
            <a:ext cx="5022529" cy="923330"/>
          </a:xfrm>
          <a:prstGeom prst="rect">
            <a:avLst/>
          </a:prstGeom>
          <a:noFill/>
        </p:spPr>
        <p:txBody>
          <a:bodyPr wrap="none" lIns="91440" tIns="45720" rIns="91440" bIns="45720">
            <a:spAutoFit/>
          </a:bodyPr>
          <a:lstStyle/>
          <a:p>
            <a:pPr algn="ctr"/>
            <a:r>
              <a:rPr lang="en-U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Recalculating!</a:t>
            </a:r>
          </a:p>
        </p:txBody>
      </p:sp>
      <p:sp>
        <p:nvSpPr>
          <p:cNvPr id="3" name="Slide Number Placeholder 2">
            <a:extLst>
              <a:ext uri="{FF2B5EF4-FFF2-40B4-BE49-F238E27FC236}">
                <a16:creationId xmlns:a16="http://schemas.microsoft.com/office/drawing/2014/main" xmlns="" id="{5AE3638E-977E-4E43-85C7-1759EF35ABCB}"/>
              </a:ext>
            </a:extLst>
          </p:cNvPr>
          <p:cNvSpPr>
            <a:spLocks noGrp="1"/>
          </p:cNvSpPr>
          <p:nvPr>
            <p:ph type="sldNum" sz="quarter" idx="12"/>
          </p:nvPr>
        </p:nvSpPr>
        <p:spPr/>
        <p:txBody>
          <a:bodyPr/>
          <a:lstStyle/>
          <a:p>
            <a:fld id="{CA8D9AD5-F248-4919-864A-CFD76CC027D6}" type="slidenum">
              <a:rPr lang="en-US" smtClean="0"/>
              <a:t>26</a:t>
            </a:fld>
            <a:endParaRPr lang="en-US"/>
          </a:p>
        </p:txBody>
      </p:sp>
    </p:spTree>
    <p:extLst>
      <p:ext uri="{BB962C8B-B14F-4D97-AF65-F5344CB8AC3E}">
        <p14:creationId xmlns:p14="http://schemas.microsoft.com/office/powerpoint/2010/main" val="3596765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2E349CE9-5160-4D96-B1FB-8C4CDF6553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04976" y="0"/>
            <a:ext cx="8387024" cy="6290268"/>
          </a:xfrm>
          <a:prstGeom prst="rect">
            <a:avLst/>
          </a:prstGeom>
        </p:spPr>
      </p:pic>
      <p:sp>
        <p:nvSpPr>
          <p:cNvPr id="2" name="Title 1">
            <a:extLst>
              <a:ext uri="{FF2B5EF4-FFF2-40B4-BE49-F238E27FC236}">
                <a16:creationId xmlns:a16="http://schemas.microsoft.com/office/drawing/2014/main" xmlns="" id="{21FBF497-C266-4DED-96AC-A6C770E2AFC9}"/>
              </a:ext>
            </a:extLst>
          </p:cNvPr>
          <p:cNvSpPr>
            <a:spLocks noGrp="1"/>
          </p:cNvSpPr>
          <p:nvPr>
            <p:ph type="title"/>
          </p:nvPr>
        </p:nvSpPr>
        <p:spPr>
          <a:xfrm>
            <a:off x="1647930" y="438912"/>
            <a:ext cx="9202950" cy="1088136"/>
          </a:xfrm>
        </p:spPr>
        <p:txBody>
          <a:bodyPr/>
          <a:lstStyle/>
          <a:p>
            <a:r>
              <a:rPr lang="en-US" dirty="0"/>
              <a:t>What are </a:t>
            </a:r>
            <a:r>
              <a:rPr lang="en-US" dirty="0">
                <a:solidFill>
                  <a:schemeClr val="bg1"/>
                </a:solidFill>
              </a:rPr>
              <a:t>our barriers to listening?</a:t>
            </a:r>
          </a:p>
        </p:txBody>
      </p:sp>
      <p:sp>
        <p:nvSpPr>
          <p:cNvPr id="3" name="Content Placeholder 2">
            <a:extLst>
              <a:ext uri="{FF2B5EF4-FFF2-40B4-BE49-F238E27FC236}">
                <a16:creationId xmlns:a16="http://schemas.microsoft.com/office/drawing/2014/main" xmlns="" id="{C939B6FE-3FF1-47D6-8A87-348F8D9DDEBA}"/>
              </a:ext>
            </a:extLst>
          </p:cNvPr>
          <p:cNvSpPr>
            <a:spLocks noGrp="1"/>
          </p:cNvSpPr>
          <p:nvPr>
            <p:ph idx="1"/>
          </p:nvPr>
        </p:nvSpPr>
        <p:spPr>
          <a:xfrm>
            <a:off x="1341120" y="1673352"/>
            <a:ext cx="2463856" cy="4616916"/>
          </a:xfrm>
        </p:spPr>
        <p:txBody>
          <a:bodyPr/>
          <a:lstStyle/>
          <a:p>
            <a:r>
              <a:rPr lang="en-US" b="1" dirty="0"/>
              <a:t>Time</a:t>
            </a:r>
          </a:p>
          <a:p>
            <a:r>
              <a:rPr lang="en-US" b="1" dirty="0"/>
              <a:t>Distractions</a:t>
            </a:r>
            <a:endParaRPr lang="en-US" dirty="0"/>
          </a:p>
          <a:p>
            <a:r>
              <a:rPr lang="en-US" dirty="0"/>
              <a:t>TWIST</a:t>
            </a:r>
          </a:p>
          <a:p>
            <a:r>
              <a:rPr lang="en-US" dirty="0"/>
              <a:t>Waiting to educate</a:t>
            </a:r>
          </a:p>
          <a:p>
            <a:r>
              <a:rPr lang="en-US" dirty="0"/>
              <a:t>Forgetting what the participant shared</a:t>
            </a:r>
          </a:p>
          <a:p>
            <a:r>
              <a:rPr lang="en-US" dirty="0"/>
              <a:t>Stressed families</a:t>
            </a:r>
          </a:p>
          <a:p>
            <a:r>
              <a:rPr lang="en-US" dirty="0"/>
              <a:t>eWIC – focus on food package</a:t>
            </a:r>
          </a:p>
        </p:txBody>
      </p:sp>
      <p:sp>
        <p:nvSpPr>
          <p:cNvPr id="4" name="Slide Number Placeholder 3">
            <a:extLst>
              <a:ext uri="{FF2B5EF4-FFF2-40B4-BE49-F238E27FC236}">
                <a16:creationId xmlns:a16="http://schemas.microsoft.com/office/drawing/2014/main" xmlns="" id="{7DB2348C-647F-45FD-8D1C-9BF258C10F78}"/>
              </a:ext>
            </a:extLst>
          </p:cNvPr>
          <p:cNvSpPr>
            <a:spLocks noGrp="1"/>
          </p:cNvSpPr>
          <p:nvPr>
            <p:ph type="sldNum" sz="quarter" idx="12"/>
          </p:nvPr>
        </p:nvSpPr>
        <p:spPr/>
        <p:txBody>
          <a:bodyPr/>
          <a:lstStyle/>
          <a:p>
            <a:fld id="{CA8D9AD5-F248-4919-864A-CFD76CC027D6}" type="slidenum">
              <a:rPr lang="en-US" smtClean="0"/>
              <a:t>27</a:t>
            </a:fld>
            <a:endParaRPr lang="en-US"/>
          </a:p>
        </p:txBody>
      </p:sp>
    </p:spTree>
    <p:extLst>
      <p:ext uri="{BB962C8B-B14F-4D97-AF65-F5344CB8AC3E}">
        <p14:creationId xmlns:p14="http://schemas.microsoft.com/office/powerpoint/2010/main" val="2750830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10F9564-8286-46DF-B92A-04336E92F64B}"/>
              </a:ext>
            </a:extLst>
          </p:cNvPr>
          <p:cNvSpPr>
            <a:spLocks noGrp="1"/>
          </p:cNvSpPr>
          <p:nvPr>
            <p:ph type="title"/>
          </p:nvPr>
        </p:nvSpPr>
        <p:spPr>
          <a:xfrm>
            <a:off x="1341119" y="585216"/>
            <a:ext cx="9953227" cy="1088136"/>
          </a:xfrm>
        </p:spPr>
        <p:txBody>
          <a:bodyPr/>
          <a:lstStyle/>
          <a:p>
            <a:r>
              <a:rPr lang="en-US" dirty="0"/>
              <a:t>What are our comfort areas when counseling?</a:t>
            </a:r>
          </a:p>
        </p:txBody>
      </p:sp>
      <p:sp>
        <p:nvSpPr>
          <p:cNvPr id="3" name="Content Placeholder 2">
            <a:extLst>
              <a:ext uri="{FF2B5EF4-FFF2-40B4-BE49-F238E27FC236}">
                <a16:creationId xmlns:a16="http://schemas.microsoft.com/office/drawing/2014/main" xmlns="" id="{A034CE5C-68C0-4D96-AD8A-2962B9A6DA8D}"/>
              </a:ext>
            </a:extLst>
          </p:cNvPr>
          <p:cNvSpPr>
            <a:spLocks noGrp="1"/>
          </p:cNvSpPr>
          <p:nvPr>
            <p:ph idx="1"/>
          </p:nvPr>
        </p:nvSpPr>
        <p:spPr>
          <a:xfrm>
            <a:off x="1341121" y="2140298"/>
            <a:ext cx="3974458" cy="3876453"/>
          </a:xfrm>
        </p:spPr>
        <p:txBody>
          <a:bodyPr/>
          <a:lstStyle/>
          <a:p>
            <a:pPr marL="480060" indent="-342900">
              <a:lnSpc>
                <a:spcPct val="150000"/>
              </a:lnSpc>
              <a:spcBef>
                <a:spcPts val="0"/>
              </a:spcBef>
            </a:pPr>
            <a:r>
              <a:rPr lang="en-US" dirty="0"/>
              <a:t>TWIST questions</a:t>
            </a:r>
          </a:p>
          <a:p>
            <a:pPr marL="480060" indent="-342900">
              <a:lnSpc>
                <a:spcPct val="150000"/>
              </a:lnSpc>
              <a:spcBef>
                <a:spcPts val="0"/>
              </a:spcBef>
            </a:pPr>
            <a:r>
              <a:rPr lang="en-US" dirty="0"/>
              <a:t>Growth grids</a:t>
            </a:r>
          </a:p>
          <a:p>
            <a:pPr marL="480060" indent="-342900">
              <a:lnSpc>
                <a:spcPct val="150000"/>
              </a:lnSpc>
              <a:spcBef>
                <a:spcPts val="0"/>
              </a:spcBef>
            </a:pPr>
            <a:r>
              <a:rPr lang="en-US" dirty="0"/>
              <a:t>Using handouts</a:t>
            </a:r>
          </a:p>
          <a:p>
            <a:pPr marL="480060" indent="-342900">
              <a:lnSpc>
                <a:spcPct val="150000"/>
              </a:lnSpc>
              <a:spcBef>
                <a:spcPts val="0"/>
              </a:spcBef>
            </a:pPr>
            <a:r>
              <a:rPr lang="en-US" dirty="0"/>
              <a:t>Deferring to their doctor</a:t>
            </a:r>
          </a:p>
        </p:txBody>
      </p:sp>
      <p:pic>
        <p:nvPicPr>
          <p:cNvPr id="5" name="Picture 4">
            <a:extLst>
              <a:ext uri="{FF2B5EF4-FFF2-40B4-BE49-F238E27FC236}">
                <a16:creationId xmlns:a16="http://schemas.microsoft.com/office/drawing/2014/main" xmlns="" id="{0ACC4FDE-EE84-4171-BAD5-C076F9ACF6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3596" y="2575317"/>
            <a:ext cx="7288404" cy="3730752"/>
          </a:xfrm>
          <a:prstGeom prst="rect">
            <a:avLst/>
          </a:prstGeom>
        </p:spPr>
      </p:pic>
      <p:sp>
        <p:nvSpPr>
          <p:cNvPr id="4" name="Slide Number Placeholder 3">
            <a:extLst>
              <a:ext uri="{FF2B5EF4-FFF2-40B4-BE49-F238E27FC236}">
                <a16:creationId xmlns:a16="http://schemas.microsoft.com/office/drawing/2014/main" xmlns="" id="{80D9F733-AF5C-4A68-BDDD-587F45FBB8FC}"/>
              </a:ext>
            </a:extLst>
          </p:cNvPr>
          <p:cNvSpPr>
            <a:spLocks noGrp="1"/>
          </p:cNvSpPr>
          <p:nvPr>
            <p:ph type="sldNum" sz="quarter" idx="12"/>
          </p:nvPr>
        </p:nvSpPr>
        <p:spPr/>
        <p:txBody>
          <a:bodyPr/>
          <a:lstStyle/>
          <a:p>
            <a:fld id="{CA8D9AD5-F248-4919-864A-CFD76CC027D6}" type="slidenum">
              <a:rPr lang="en-US" smtClean="0"/>
              <a:t>28</a:t>
            </a:fld>
            <a:endParaRPr lang="en-US"/>
          </a:p>
        </p:txBody>
      </p:sp>
    </p:spTree>
    <p:extLst>
      <p:ext uri="{BB962C8B-B14F-4D97-AF65-F5344CB8AC3E}">
        <p14:creationId xmlns:p14="http://schemas.microsoft.com/office/powerpoint/2010/main" val="2658590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83AAE91-F5D7-495C-B10D-D5FB0329F6DC}"/>
              </a:ext>
            </a:extLst>
          </p:cNvPr>
          <p:cNvSpPr>
            <a:spLocks noGrp="1"/>
          </p:cNvSpPr>
          <p:nvPr>
            <p:ph type="title"/>
          </p:nvPr>
        </p:nvSpPr>
        <p:spPr/>
        <p:txBody>
          <a:bodyPr/>
          <a:lstStyle/>
          <a:p>
            <a:r>
              <a:rPr lang="en-US" dirty="0"/>
              <a:t>What are our values when counseling?</a:t>
            </a:r>
          </a:p>
        </p:txBody>
      </p:sp>
      <p:sp>
        <p:nvSpPr>
          <p:cNvPr id="3" name="Content Placeholder 2">
            <a:extLst>
              <a:ext uri="{FF2B5EF4-FFF2-40B4-BE49-F238E27FC236}">
                <a16:creationId xmlns:a16="http://schemas.microsoft.com/office/drawing/2014/main" xmlns="" id="{BF9DE2CF-F8C4-4324-ABCE-1BB03218BA09}"/>
              </a:ext>
            </a:extLst>
          </p:cNvPr>
          <p:cNvSpPr>
            <a:spLocks noGrp="1"/>
          </p:cNvSpPr>
          <p:nvPr>
            <p:ph idx="1"/>
          </p:nvPr>
        </p:nvSpPr>
        <p:spPr>
          <a:xfrm>
            <a:off x="1341120" y="1673352"/>
            <a:ext cx="5200357" cy="4343400"/>
          </a:xfrm>
        </p:spPr>
        <p:txBody>
          <a:bodyPr/>
          <a:lstStyle/>
          <a:p>
            <a:r>
              <a:rPr lang="en-US" dirty="0"/>
              <a:t>Respect for expertise</a:t>
            </a:r>
          </a:p>
          <a:p>
            <a:pPr lvl="1"/>
            <a:r>
              <a:rPr lang="en-US" dirty="0"/>
              <a:t>We want to know our stuff</a:t>
            </a:r>
          </a:p>
          <a:p>
            <a:r>
              <a:rPr lang="en-US" dirty="0"/>
              <a:t>Respect for our colleagues</a:t>
            </a:r>
          </a:p>
          <a:p>
            <a:pPr lvl="1"/>
            <a:r>
              <a:rPr lang="en-US" dirty="0"/>
              <a:t>We want to do our share</a:t>
            </a:r>
          </a:p>
          <a:p>
            <a:pPr lvl="1"/>
            <a:r>
              <a:rPr lang="en-US" dirty="0"/>
              <a:t>Stay on time</a:t>
            </a:r>
          </a:p>
          <a:p>
            <a:r>
              <a:rPr lang="en-US" dirty="0"/>
              <a:t>Respect for participants</a:t>
            </a:r>
          </a:p>
          <a:p>
            <a:pPr lvl="1"/>
            <a:r>
              <a:rPr lang="en-US" dirty="0"/>
              <a:t>Respect for their privacy</a:t>
            </a:r>
          </a:p>
          <a:p>
            <a:pPr lvl="1"/>
            <a:r>
              <a:rPr lang="en-US" dirty="0"/>
              <a:t>Respect for their questions </a:t>
            </a:r>
          </a:p>
          <a:p>
            <a:pPr lvl="1"/>
            <a:r>
              <a:rPr lang="en-US" dirty="0"/>
              <a:t>We don’t want to wait to provide counseling</a:t>
            </a:r>
          </a:p>
          <a:p>
            <a:pPr lvl="1"/>
            <a:endParaRPr lang="en-US" dirty="0"/>
          </a:p>
          <a:p>
            <a:endParaRPr lang="en-US" dirty="0"/>
          </a:p>
        </p:txBody>
      </p:sp>
      <p:pic>
        <p:nvPicPr>
          <p:cNvPr id="5" name="Picture 4">
            <a:extLst>
              <a:ext uri="{FF2B5EF4-FFF2-40B4-BE49-F238E27FC236}">
                <a16:creationId xmlns:a16="http://schemas.microsoft.com/office/drawing/2014/main" xmlns="" id="{217AE748-FCA2-4E6B-8197-F5F93023AB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35311" y="1879042"/>
            <a:ext cx="6256689" cy="4456444"/>
          </a:xfrm>
          <a:prstGeom prst="rect">
            <a:avLst/>
          </a:prstGeom>
        </p:spPr>
      </p:pic>
      <p:sp>
        <p:nvSpPr>
          <p:cNvPr id="4" name="Slide Number Placeholder 3">
            <a:extLst>
              <a:ext uri="{FF2B5EF4-FFF2-40B4-BE49-F238E27FC236}">
                <a16:creationId xmlns:a16="http://schemas.microsoft.com/office/drawing/2014/main" xmlns="" id="{F8F9D0BB-0358-442A-B70F-5FE3C7335A66}"/>
              </a:ext>
            </a:extLst>
          </p:cNvPr>
          <p:cNvSpPr>
            <a:spLocks noGrp="1"/>
          </p:cNvSpPr>
          <p:nvPr>
            <p:ph type="sldNum" sz="quarter" idx="12"/>
          </p:nvPr>
        </p:nvSpPr>
        <p:spPr/>
        <p:txBody>
          <a:bodyPr/>
          <a:lstStyle/>
          <a:p>
            <a:fld id="{CA8D9AD5-F248-4919-864A-CFD76CC027D6}" type="slidenum">
              <a:rPr lang="en-US" smtClean="0"/>
              <a:t>29</a:t>
            </a:fld>
            <a:endParaRPr lang="en-US"/>
          </a:p>
        </p:txBody>
      </p:sp>
    </p:spTree>
    <p:extLst>
      <p:ext uri="{BB962C8B-B14F-4D97-AF65-F5344CB8AC3E}">
        <p14:creationId xmlns:p14="http://schemas.microsoft.com/office/powerpoint/2010/main" val="2320741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33700" y="340079"/>
            <a:ext cx="6158300" cy="743277"/>
          </a:xfrm>
        </p:spPr>
        <p:txBody>
          <a:bodyPr/>
          <a:lstStyle/>
          <a:p>
            <a:r>
              <a:rPr lang="en-US" dirty="0"/>
              <a:t>Today’s Agenda</a:t>
            </a:r>
          </a:p>
        </p:txBody>
      </p:sp>
      <p:sp>
        <p:nvSpPr>
          <p:cNvPr id="3" name="Content Placeholder 2"/>
          <p:cNvSpPr>
            <a:spLocks noGrp="1"/>
          </p:cNvSpPr>
          <p:nvPr>
            <p:ph idx="1"/>
          </p:nvPr>
        </p:nvSpPr>
        <p:spPr>
          <a:xfrm>
            <a:off x="1431555" y="1305983"/>
            <a:ext cx="9509760" cy="5064672"/>
          </a:xfrm>
        </p:spPr>
        <p:txBody>
          <a:bodyPr>
            <a:normAutofit fontScale="25000" lnSpcReduction="20000"/>
          </a:bodyPr>
          <a:lstStyle/>
          <a:p>
            <a:pPr marL="45720" indent="0">
              <a:buNone/>
            </a:pPr>
            <a:r>
              <a:rPr lang="en-US" sz="7200" b="1" dirty="0"/>
              <a:t>9:00	Welcome and introductions</a:t>
            </a:r>
            <a:endParaRPr lang="en-US" sz="7200" dirty="0"/>
          </a:p>
          <a:p>
            <a:pPr marL="45720" indent="0">
              <a:buNone/>
            </a:pPr>
            <a:r>
              <a:rPr lang="en-US" sz="7200" dirty="0"/>
              <a:t>Connecting Participant Centered Education (PCE) to Renew</a:t>
            </a:r>
          </a:p>
          <a:p>
            <a:pPr marL="45720" indent="0">
              <a:buNone/>
            </a:pPr>
            <a:r>
              <a:rPr lang="en-US" sz="7200" dirty="0"/>
              <a:t> Self assessment and review of basic PCE concepts </a:t>
            </a:r>
          </a:p>
          <a:p>
            <a:pPr marL="45720" indent="0">
              <a:buNone/>
            </a:pPr>
            <a:r>
              <a:rPr lang="en-US" sz="7200" dirty="0"/>
              <a:t>Introduce </a:t>
            </a:r>
            <a:r>
              <a:rPr lang="en-US" sz="7200" i="1" dirty="0"/>
              <a:t>Framework for Nutrition-Focused Counseling</a:t>
            </a:r>
            <a:endParaRPr lang="en-US" sz="7200" dirty="0"/>
          </a:p>
          <a:p>
            <a:pPr marL="45720" indent="0">
              <a:buNone/>
            </a:pPr>
            <a:r>
              <a:rPr lang="en-US" sz="7200" b="1" dirty="0"/>
              <a:t>Break</a:t>
            </a:r>
            <a:r>
              <a:rPr lang="en-US" sz="7200" dirty="0"/>
              <a:t> </a:t>
            </a:r>
          </a:p>
          <a:p>
            <a:pPr marL="45720" indent="0">
              <a:buNone/>
            </a:pPr>
            <a:r>
              <a:rPr lang="en-US" sz="7200" dirty="0"/>
              <a:t>Missed counseling opportunities – why do they happen?</a:t>
            </a:r>
          </a:p>
          <a:p>
            <a:pPr marL="45720" indent="0">
              <a:buNone/>
            </a:pPr>
            <a:r>
              <a:rPr lang="en-US" sz="7200" dirty="0"/>
              <a:t>Roadmap for counseling: Engage, Focus, Evoke, Plan</a:t>
            </a:r>
          </a:p>
          <a:p>
            <a:pPr marL="45720" indent="0">
              <a:buNone/>
            </a:pPr>
            <a:r>
              <a:rPr lang="en-US" sz="7200" b="1" dirty="0"/>
              <a:t>12:00	Lunch (On your own)</a:t>
            </a:r>
            <a:endParaRPr lang="en-US" sz="7200" dirty="0"/>
          </a:p>
          <a:p>
            <a:pPr marL="45720" indent="0">
              <a:buNone/>
            </a:pPr>
            <a:r>
              <a:rPr lang="en-US" sz="7200" dirty="0"/>
              <a:t>Skill building – curiosity, change talk, reflections, summaries</a:t>
            </a:r>
          </a:p>
          <a:p>
            <a:pPr marL="45720" indent="0">
              <a:buNone/>
            </a:pPr>
            <a:r>
              <a:rPr lang="en-US" sz="7200" b="1" dirty="0"/>
              <a:t>Break</a:t>
            </a:r>
            <a:endParaRPr lang="en-US" sz="7200" dirty="0"/>
          </a:p>
          <a:p>
            <a:pPr marL="45720" indent="0">
              <a:buNone/>
            </a:pPr>
            <a:r>
              <a:rPr lang="en-US" sz="7200" dirty="0"/>
              <a:t>Skill building – Explore-offer-explore, setting next steps, hopes for health outcomes</a:t>
            </a:r>
          </a:p>
          <a:p>
            <a:pPr marL="45720" indent="0">
              <a:buNone/>
            </a:pPr>
            <a:r>
              <a:rPr lang="en-US" sz="7200" dirty="0"/>
              <a:t>Developing a plan for yourself and your team</a:t>
            </a:r>
            <a:r>
              <a:rPr lang="en-US" dirty="0"/>
              <a:t> </a:t>
            </a:r>
            <a:endParaRPr lang="en-US" sz="7200" dirty="0"/>
          </a:p>
          <a:p>
            <a:pPr marL="45720" indent="0">
              <a:buNone/>
            </a:pPr>
            <a:r>
              <a:rPr lang="en-US" sz="7200" b="1" dirty="0"/>
              <a:t>4:00	Adjourn</a:t>
            </a:r>
            <a:endParaRPr lang="en-US" sz="7200" dirty="0"/>
          </a:p>
          <a:p>
            <a:endParaRPr lang="en-US" dirty="0"/>
          </a:p>
        </p:txBody>
      </p:sp>
      <p:pic>
        <p:nvPicPr>
          <p:cNvPr id="4" name="Picture 3">
            <a:extLst>
              <a:ext uri="{FF2B5EF4-FFF2-40B4-BE49-F238E27FC236}">
                <a16:creationId xmlns:a16="http://schemas.microsoft.com/office/drawing/2014/main" xmlns="" id="{45B8FAA7-FBF0-4789-9B83-8BDD91851D7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597687" y="170039"/>
            <a:ext cx="4290512" cy="1083356"/>
          </a:xfrm>
          <a:prstGeom prst="rect">
            <a:avLst/>
          </a:prstGeom>
        </p:spPr>
      </p:pic>
      <p:sp>
        <p:nvSpPr>
          <p:cNvPr id="5" name="Slide Number Placeholder 4">
            <a:extLst>
              <a:ext uri="{FF2B5EF4-FFF2-40B4-BE49-F238E27FC236}">
                <a16:creationId xmlns:a16="http://schemas.microsoft.com/office/drawing/2014/main" xmlns="" id="{565D8F40-C05E-412B-91E4-A1AF054E9EAF}"/>
              </a:ext>
            </a:extLst>
          </p:cNvPr>
          <p:cNvSpPr>
            <a:spLocks noGrp="1"/>
          </p:cNvSpPr>
          <p:nvPr>
            <p:ph type="sldNum" sz="quarter" idx="12"/>
          </p:nvPr>
        </p:nvSpPr>
        <p:spPr/>
        <p:txBody>
          <a:bodyPr/>
          <a:lstStyle/>
          <a:p>
            <a:fld id="{CA8D9AD5-F248-4919-864A-CFD76CC027D6}" type="slidenum">
              <a:rPr lang="en-US" smtClean="0"/>
              <a:t>3</a:t>
            </a:fld>
            <a:endParaRPr lang="en-US"/>
          </a:p>
        </p:txBody>
      </p:sp>
    </p:spTree>
    <p:extLst>
      <p:ext uri="{BB962C8B-B14F-4D97-AF65-F5344CB8AC3E}">
        <p14:creationId xmlns:p14="http://schemas.microsoft.com/office/powerpoint/2010/main" val="507171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87582C2-40C0-4824-BDBE-3371CE110AC1}"/>
              </a:ext>
            </a:extLst>
          </p:cNvPr>
          <p:cNvSpPr>
            <a:spLocks noGrp="1"/>
          </p:cNvSpPr>
          <p:nvPr>
            <p:ph type="title"/>
          </p:nvPr>
        </p:nvSpPr>
        <p:spPr/>
        <p:txBody>
          <a:bodyPr/>
          <a:lstStyle/>
          <a:p>
            <a:r>
              <a:rPr lang="en-US" dirty="0"/>
              <a:t>Waiting and keeping track</a:t>
            </a:r>
          </a:p>
        </p:txBody>
      </p:sp>
      <p:sp>
        <p:nvSpPr>
          <p:cNvPr id="3" name="Content Placeholder 2">
            <a:extLst>
              <a:ext uri="{FF2B5EF4-FFF2-40B4-BE49-F238E27FC236}">
                <a16:creationId xmlns:a16="http://schemas.microsoft.com/office/drawing/2014/main" xmlns="" id="{25A236FE-D908-41A4-AD76-A01D9C2BA2BE}"/>
              </a:ext>
            </a:extLst>
          </p:cNvPr>
          <p:cNvSpPr>
            <a:spLocks noGrp="1"/>
          </p:cNvSpPr>
          <p:nvPr>
            <p:ph idx="1"/>
          </p:nvPr>
        </p:nvSpPr>
        <p:spPr>
          <a:xfrm>
            <a:off x="1341120" y="1673352"/>
            <a:ext cx="6185095" cy="4343400"/>
          </a:xfrm>
        </p:spPr>
        <p:txBody>
          <a:bodyPr/>
          <a:lstStyle/>
          <a:p>
            <a:r>
              <a:rPr lang="en-US" dirty="0"/>
              <a:t>2 types of questions during assessment:</a:t>
            </a:r>
          </a:p>
          <a:p>
            <a:pPr lvl="1"/>
            <a:r>
              <a:rPr lang="en-US" dirty="0"/>
              <a:t>Process questions – short answers, take care of it now</a:t>
            </a:r>
          </a:p>
          <a:p>
            <a:pPr lvl="1"/>
            <a:r>
              <a:rPr lang="en-US" dirty="0"/>
              <a:t>“Change” questions – hold on to these to explore more after completing the assessment</a:t>
            </a:r>
          </a:p>
          <a:p>
            <a:pPr lvl="0"/>
            <a:r>
              <a:rPr lang="en-US" dirty="0"/>
              <a:t>Waiting to provide counseling – What does that sound like?</a:t>
            </a:r>
          </a:p>
          <a:p>
            <a:pPr lvl="0"/>
            <a:r>
              <a:rPr lang="en-US" dirty="0"/>
              <a:t>What tool do you use to hold on to information? How do you keep track of what you hear?</a:t>
            </a:r>
          </a:p>
          <a:p>
            <a:endParaRPr lang="en-US" dirty="0"/>
          </a:p>
        </p:txBody>
      </p:sp>
      <p:pic>
        <p:nvPicPr>
          <p:cNvPr id="5" name="Picture 4">
            <a:extLst>
              <a:ext uri="{FF2B5EF4-FFF2-40B4-BE49-F238E27FC236}">
                <a16:creationId xmlns:a16="http://schemas.microsoft.com/office/drawing/2014/main" xmlns="" id="{005A04C7-366C-41A4-8C7A-DC4770F92225}"/>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8516" l="24375" r="90000">
                        <a14:foregroundMark x1="40234" y1="92813" x2="40234" y2="92813"/>
                        <a14:foregroundMark x1="52266" y1="98516" x2="52266" y2="98516"/>
                        <a14:foregroundMark x1="78750" y1="36094" x2="78750" y2="36094"/>
                        <a14:foregroundMark x1="88359" y1="39453" x2="88359" y2="39453"/>
                        <a14:foregroundMark x1="64453" y1="28203" x2="64453" y2="28203"/>
                        <a14:foregroundMark x1="73828" y1="23438" x2="73828" y2="23438"/>
                        <a14:foregroundMark x1="85391" y1="27734" x2="85391" y2="27734"/>
                        <a14:foregroundMark x1="89844" y1="40859" x2="89844" y2="40859"/>
                        <a14:foregroundMark x1="77734" y1="55156" x2="77734" y2="55156"/>
                        <a14:foregroundMark x1="82188" y1="53203" x2="82188" y2="53203"/>
                        <a14:foregroundMark x1="82969" y1="51953" x2="82969" y2="51953"/>
                        <a14:foregroundMark x1="85859" y1="49609" x2="85859" y2="49609"/>
                        <a14:foregroundMark x1="90000" y1="36875" x2="90000" y2="36875"/>
                        <a14:foregroundMark x1="89453" y1="32969" x2="89453" y2="32969"/>
                        <a14:foregroundMark x1="86641" y1="30078" x2="86641" y2="30078"/>
                        <a14:foregroundMark x1="82813" y1="25469" x2="82813" y2="25469"/>
                        <a14:foregroundMark x1="83125" y1="24844" x2="83125" y2="24844"/>
                        <a14:foregroundMark x1="73516" y1="64141" x2="73516" y2="64141"/>
                        <a14:foregroundMark x1="24375" y1="44375" x2="24375" y2="44375"/>
                        <a14:foregroundMark x1="88516" y1="47656" x2="88516" y2="47656"/>
                      </a14:backgroundRemoval>
                    </a14:imgEffect>
                  </a14:imgLayer>
                </a14:imgProps>
              </a:ext>
              <a:ext uri="{28A0092B-C50C-407E-A947-70E740481C1C}">
                <a14:useLocalDpi xmlns:a14="http://schemas.microsoft.com/office/drawing/2010/main" val="0"/>
              </a:ext>
            </a:extLst>
          </a:blip>
          <a:srcRect l="18047" r="8399"/>
          <a:stretch/>
        </p:blipFill>
        <p:spPr>
          <a:xfrm>
            <a:off x="7526215" y="0"/>
            <a:ext cx="4665785" cy="6343422"/>
          </a:xfrm>
          <a:prstGeom prst="rect">
            <a:avLst/>
          </a:prstGeom>
        </p:spPr>
      </p:pic>
      <p:sp>
        <p:nvSpPr>
          <p:cNvPr id="6" name="TextBox 5">
            <a:extLst>
              <a:ext uri="{FF2B5EF4-FFF2-40B4-BE49-F238E27FC236}">
                <a16:creationId xmlns:a16="http://schemas.microsoft.com/office/drawing/2014/main" xmlns="" id="{DB2FC491-D249-4B2F-B726-046F7CB087E3}"/>
              </a:ext>
            </a:extLst>
          </p:cNvPr>
          <p:cNvSpPr txBox="1"/>
          <p:nvPr/>
        </p:nvSpPr>
        <p:spPr>
          <a:xfrm rot="205646">
            <a:off x="10209126" y="2090057"/>
            <a:ext cx="1858944" cy="584775"/>
          </a:xfrm>
          <a:prstGeom prst="rect">
            <a:avLst/>
          </a:prstGeom>
          <a:noFill/>
        </p:spPr>
        <p:txBody>
          <a:bodyPr wrap="square" rtlCol="0">
            <a:spAutoFit/>
          </a:bodyPr>
          <a:lstStyle/>
          <a:p>
            <a:r>
              <a:rPr lang="en-US" sz="3200" b="1" dirty="0">
                <a:solidFill>
                  <a:schemeClr val="bg1"/>
                </a:solidFill>
              </a:rPr>
              <a:t>RESPECT</a:t>
            </a:r>
          </a:p>
        </p:txBody>
      </p:sp>
      <p:sp>
        <p:nvSpPr>
          <p:cNvPr id="4" name="Slide Number Placeholder 3">
            <a:extLst>
              <a:ext uri="{FF2B5EF4-FFF2-40B4-BE49-F238E27FC236}">
                <a16:creationId xmlns:a16="http://schemas.microsoft.com/office/drawing/2014/main" xmlns="" id="{7042646C-DE22-4EFD-B488-10D9FF3EE4FE}"/>
              </a:ext>
            </a:extLst>
          </p:cNvPr>
          <p:cNvSpPr>
            <a:spLocks noGrp="1"/>
          </p:cNvSpPr>
          <p:nvPr>
            <p:ph type="sldNum" sz="quarter" idx="12"/>
          </p:nvPr>
        </p:nvSpPr>
        <p:spPr/>
        <p:txBody>
          <a:bodyPr/>
          <a:lstStyle/>
          <a:p>
            <a:fld id="{CA8D9AD5-F248-4919-864A-CFD76CC027D6}" type="slidenum">
              <a:rPr lang="en-US" smtClean="0"/>
              <a:t>30</a:t>
            </a:fld>
            <a:endParaRPr lang="en-US"/>
          </a:p>
        </p:txBody>
      </p:sp>
    </p:spTree>
    <p:extLst>
      <p:ext uri="{BB962C8B-B14F-4D97-AF65-F5344CB8AC3E}">
        <p14:creationId xmlns:p14="http://schemas.microsoft.com/office/powerpoint/2010/main" val="2962560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0E1C345-4803-4769-ACBE-C4D8DBD92EAB}"/>
              </a:ext>
            </a:extLst>
          </p:cNvPr>
          <p:cNvSpPr>
            <a:spLocks noGrp="1"/>
          </p:cNvSpPr>
          <p:nvPr>
            <p:ph type="title"/>
          </p:nvPr>
        </p:nvSpPr>
        <p:spPr/>
        <p:txBody>
          <a:bodyPr/>
          <a:lstStyle/>
          <a:p>
            <a:r>
              <a:rPr lang="en-US" dirty="0"/>
              <a:t>Tools to try</a:t>
            </a:r>
          </a:p>
        </p:txBody>
      </p:sp>
      <p:sp>
        <p:nvSpPr>
          <p:cNvPr id="3" name="Content Placeholder 2">
            <a:extLst>
              <a:ext uri="{FF2B5EF4-FFF2-40B4-BE49-F238E27FC236}">
                <a16:creationId xmlns:a16="http://schemas.microsoft.com/office/drawing/2014/main" xmlns="" id="{D85DCA71-917C-42F3-9270-F6C24C505C2C}"/>
              </a:ext>
            </a:extLst>
          </p:cNvPr>
          <p:cNvSpPr>
            <a:spLocks noGrp="1"/>
          </p:cNvSpPr>
          <p:nvPr>
            <p:ph idx="1"/>
          </p:nvPr>
        </p:nvSpPr>
        <p:spPr>
          <a:xfrm>
            <a:off x="1341120" y="1673352"/>
            <a:ext cx="3472040" cy="4343400"/>
          </a:xfrm>
        </p:spPr>
        <p:txBody>
          <a:bodyPr/>
          <a:lstStyle/>
          <a:p>
            <a:r>
              <a:rPr lang="en-US" dirty="0"/>
              <a:t>Tracking slip</a:t>
            </a:r>
          </a:p>
          <a:p>
            <a:r>
              <a:rPr lang="en-US" dirty="0"/>
              <a:t>Circle chart</a:t>
            </a:r>
          </a:p>
          <a:p>
            <a:r>
              <a:rPr lang="en-US" dirty="0"/>
              <a:t>Note pad</a:t>
            </a:r>
          </a:p>
          <a:p>
            <a:endParaRPr lang="en-US" dirty="0"/>
          </a:p>
        </p:txBody>
      </p:sp>
      <p:graphicFrame>
        <p:nvGraphicFramePr>
          <p:cNvPr id="4" name="Table 3">
            <a:extLst>
              <a:ext uri="{FF2B5EF4-FFF2-40B4-BE49-F238E27FC236}">
                <a16:creationId xmlns:a16="http://schemas.microsoft.com/office/drawing/2014/main" xmlns="" id="{994301FA-8188-4102-A313-C9BD03D4DF74}"/>
              </a:ext>
            </a:extLst>
          </p:cNvPr>
          <p:cNvGraphicFramePr>
            <a:graphicFrameLocks noGrp="1"/>
          </p:cNvGraphicFramePr>
          <p:nvPr>
            <p:extLst>
              <p:ext uri="{D42A27DB-BD31-4B8C-83A1-F6EECF244321}">
                <p14:modId xmlns:p14="http://schemas.microsoft.com/office/powerpoint/2010/main" val="3068558302"/>
              </p:ext>
            </p:extLst>
          </p:nvPr>
        </p:nvGraphicFramePr>
        <p:xfrm>
          <a:off x="6943540" y="361741"/>
          <a:ext cx="4089550" cy="5797776"/>
        </p:xfrm>
        <a:graphic>
          <a:graphicData uri="http://schemas.openxmlformats.org/drawingml/2006/table">
            <a:tbl>
              <a:tblPr firstRow="1" firstCol="1" bandRow="1"/>
              <a:tblGrid>
                <a:gridCol w="1153816">
                  <a:extLst>
                    <a:ext uri="{9D8B030D-6E8A-4147-A177-3AD203B41FA5}">
                      <a16:colId xmlns:a16="http://schemas.microsoft.com/office/drawing/2014/main" xmlns="" val="1618203232"/>
                    </a:ext>
                  </a:extLst>
                </a:gridCol>
                <a:gridCol w="978378">
                  <a:extLst>
                    <a:ext uri="{9D8B030D-6E8A-4147-A177-3AD203B41FA5}">
                      <a16:colId xmlns:a16="http://schemas.microsoft.com/office/drawing/2014/main" xmlns="" val="3447060971"/>
                    </a:ext>
                  </a:extLst>
                </a:gridCol>
                <a:gridCol w="979576">
                  <a:extLst>
                    <a:ext uri="{9D8B030D-6E8A-4147-A177-3AD203B41FA5}">
                      <a16:colId xmlns:a16="http://schemas.microsoft.com/office/drawing/2014/main" xmlns="" val="2359306648"/>
                    </a:ext>
                  </a:extLst>
                </a:gridCol>
                <a:gridCol w="977780">
                  <a:extLst>
                    <a:ext uri="{9D8B030D-6E8A-4147-A177-3AD203B41FA5}">
                      <a16:colId xmlns:a16="http://schemas.microsoft.com/office/drawing/2014/main" xmlns="" val="4109479157"/>
                    </a:ext>
                  </a:extLst>
                </a:gridCol>
              </a:tblGrid>
              <a:tr h="461021">
                <a:tc gridSpan="4">
                  <a:txBody>
                    <a:bodyPr/>
                    <a:lstStyle/>
                    <a:p>
                      <a:pPr marL="0" marR="0">
                        <a:spcBef>
                          <a:spcPts val="0"/>
                        </a:spcBef>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Welcome to WIC!</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426" marR="434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309487323"/>
                  </a:ext>
                </a:extLst>
              </a:tr>
              <a:tr h="180400">
                <a:tc gridSpan="2">
                  <a:txBody>
                    <a:bodyPr/>
                    <a:lstStyle/>
                    <a:p>
                      <a:pPr marL="0" marR="0">
                        <a:spcBef>
                          <a:spcPts val="0"/>
                        </a:spcBef>
                        <a:spcAft>
                          <a:spcPts val="0"/>
                        </a:spcAft>
                      </a:pPr>
                      <a:r>
                        <a:rPr lang="en-US" sz="900">
                          <a:effectLst/>
                          <a:latin typeface="Times New Roman" panose="02020603050405020304" pitchFamily="18" charset="0"/>
                          <a:ea typeface="Times New Roman" panose="02020603050405020304" pitchFamily="18" charset="0"/>
                          <a:cs typeface="Times New Roman" panose="02020603050405020304" pitchFamily="18" charset="0"/>
                        </a:rPr>
                        <a:t>Date:</a:t>
                      </a:r>
                    </a:p>
                  </a:txBody>
                  <a:tcPr marL="43426" marR="434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hMerge="1">
                  <a:txBody>
                    <a:bodyPr/>
                    <a:lstStyle/>
                    <a:p>
                      <a:endParaRPr lang="en-US"/>
                    </a:p>
                  </a:txBody>
                  <a:tcPr/>
                </a:tc>
                <a:tc gridSpan="2">
                  <a:txBody>
                    <a:bodyPr/>
                    <a:lstStyle/>
                    <a:p>
                      <a:pPr marL="0" marR="0">
                        <a:spcBef>
                          <a:spcPts val="0"/>
                        </a:spcBef>
                        <a:spcAft>
                          <a:spcPts val="0"/>
                        </a:spcAft>
                      </a:pPr>
                      <a:r>
                        <a:rPr lang="en-US" sz="900">
                          <a:effectLst/>
                          <a:latin typeface="Times New Roman" panose="02020603050405020304" pitchFamily="18" charset="0"/>
                          <a:ea typeface="Times New Roman" panose="02020603050405020304" pitchFamily="18" charset="0"/>
                          <a:cs typeface="Times New Roman" panose="02020603050405020304" pitchFamily="18" charset="0"/>
                        </a:rPr>
                        <a:t>WIC ID:</a:t>
                      </a:r>
                    </a:p>
                  </a:txBody>
                  <a:tcPr marL="43426" marR="434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hMerge="1">
                  <a:txBody>
                    <a:bodyPr/>
                    <a:lstStyle/>
                    <a:p>
                      <a:endParaRPr lang="en-US"/>
                    </a:p>
                  </a:txBody>
                  <a:tcPr/>
                </a:tc>
                <a:extLst>
                  <a:ext uri="{0D108BD9-81ED-4DB2-BD59-A6C34878D82A}">
                    <a16:rowId xmlns:a16="http://schemas.microsoft.com/office/drawing/2014/main" xmlns="" val="1730962323"/>
                  </a:ext>
                </a:extLst>
              </a:tr>
              <a:tr h="180400">
                <a:tc gridSpan="4">
                  <a:txBody>
                    <a:bodyPr/>
                    <a:lstStyle/>
                    <a:p>
                      <a:pPr marL="0" marR="0">
                        <a:spcBef>
                          <a:spcPts val="0"/>
                        </a:spcBef>
                        <a:spcAft>
                          <a:spcPts val="0"/>
                        </a:spcAft>
                      </a:pPr>
                      <a:r>
                        <a:rPr lang="en-US" sz="900">
                          <a:effectLst/>
                          <a:latin typeface="Times New Roman" panose="02020603050405020304" pitchFamily="18" charset="0"/>
                          <a:ea typeface="Times New Roman" panose="02020603050405020304" pitchFamily="18" charset="0"/>
                          <a:cs typeface="Times New Roman" panose="02020603050405020304" pitchFamily="18" charset="0"/>
                        </a:rPr>
                        <a:t>Caregiver name:</a:t>
                      </a:r>
                    </a:p>
                  </a:txBody>
                  <a:tcPr marL="43426" marR="434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646332705"/>
                  </a:ext>
                </a:extLst>
              </a:tr>
              <a:tr h="686450">
                <a:tc gridSpan="4">
                  <a:txBody>
                    <a:bodyPr/>
                    <a:lstStyle/>
                    <a:p>
                      <a:pPr marL="0" marR="0">
                        <a:spcBef>
                          <a:spcPts val="0"/>
                        </a:spcBef>
                        <a:spcAft>
                          <a:spcPts val="0"/>
                        </a:spcAft>
                      </a:pPr>
                      <a:r>
                        <a:rPr lang="en-US" sz="900">
                          <a:effectLst/>
                          <a:latin typeface="Times New Roman" panose="02020603050405020304" pitchFamily="18" charset="0"/>
                          <a:ea typeface="Times New Roman" panose="02020603050405020304" pitchFamily="18" charset="0"/>
                          <a:cs typeface="Times New Roman" panose="02020603050405020304" pitchFamily="18" charset="0"/>
                        </a:rPr>
                        <a:t>Notes from check-in:</a:t>
                      </a:r>
                    </a:p>
                    <a:p>
                      <a:pPr marL="0" marR="0">
                        <a:spcBef>
                          <a:spcPts val="0"/>
                        </a:spcBef>
                        <a:spcAft>
                          <a:spcPts val="0"/>
                        </a:spcAft>
                      </a:pPr>
                      <a:r>
                        <a:rPr lang="en-US" sz="9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43426" marR="434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3503125712"/>
                  </a:ext>
                </a:extLst>
              </a:tr>
              <a:tr h="180400">
                <a:tc>
                  <a:txBody>
                    <a:bodyPr/>
                    <a:lstStyle/>
                    <a:p>
                      <a:pPr marL="0" marR="0">
                        <a:spcBef>
                          <a:spcPts val="0"/>
                        </a:spcBef>
                        <a:spcAft>
                          <a:spcPts val="0"/>
                        </a:spcAft>
                      </a:pPr>
                      <a:r>
                        <a:rPr lang="en-US" sz="900">
                          <a:effectLst/>
                          <a:latin typeface="Times New Roman" panose="02020603050405020304" pitchFamily="18" charset="0"/>
                          <a:ea typeface="Times New Roman" panose="02020603050405020304" pitchFamily="18" charset="0"/>
                          <a:cs typeface="Times New Roman" panose="02020603050405020304" pitchFamily="18" charset="0"/>
                        </a:rPr>
                        <a:t>Name:</a:t>
                      </a:r>
                    </a:p>
                  </a:txBody>
                  <a:tcPr marL="43426" marR="434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0" marR="0">
                        <a:spcBef>
                          <a:spcPts val="0"/>
                        </a:spcBef>
                        <a:spcAft>
                          <a:spcPts val="0"/>
                        </a:spcAft>
                      </a:pPr>
                      <a:r>
                        <a:rPr lang="en-US" sz="9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43426" marR="434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0" marR="0">
                        <a:spcBef>
                          <a:spcPts val="0"/>
                        </a:spcBef>
                        <a:spcAft>
                          <a:spcPts val="0"/>
                        </a:spcAft>
                      </a:pPr>
                      <a:r>
                        <a:rPr lang="en-US" sz="9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43426" marR="434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0" marR="0">
                        <a:spcBef>
                          <a:spcPts val="0"/>
                        </a:spcBef>
                        <a:spcAft>
                          <a:spcPts val="0"/>
                        </a:spcAft>
                      </a:pPr>
                      <a:r>
                        <a:rPr lang="en-US" sz="9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43426" marR="434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xmlns="" val="1266897832"/>
                  </a:ext>
                </a:extLst>
              </a:tr>
              <a:tr h="180400">
                <a:tc>
                  <a:txBody>
                    <a:bodyPr/>
                    <a:lstStyle/>
                    <a:p>
                      <a:pPr marL="0" marR="0">
                        <a:spcBef>
                          <a:spcPts val="0"/>
                        </a:spcBef>
                        <a:spcAft>
                          <a:spcPts val="0"/>
                        </a:spcAft>
                      </a:pPr>
                      <a:r>
                        <a:rPr lang="en-US" sz="900">
                          <a:effectLst/>
                          <a:latin typeface="Times New Roman" panose="02020603050405020304" pitchFamily="18" charset="0"/>
                          <a:ea typeface="Times New Roman" panose="02020603050405020304" pitchFamily="18" charset="0"/>
                          <a:cs typeface="Times New Roman" panose="02020603050405020304" pitchFamily="18" charset="0"/>
                        </a:rPr>
                        <a:t>Appt. type:</a:t>
                      </a:r>
                    </a:p>
                  </a:txBody>
                  <a:tcPr marL="43426" marR="434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0" marR="0">
                        <a:spcBef>
                          <a:spcPts val="0"/>
                        </a:spcBef>
                        <a:spcAft>
                          <a:spcPts val="0"/>
                        </a:spcAft>
                      </a:pPr>
                      <a:r>
                        <a:rPr lang="en-US" sz="9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43426" marR="434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0" marR="0">
                        <a:spcBef>
                          <a:spcPts val="0"/>
                        </a:spcBef>
                        <a:spcAft>
                          <a:spcPts val="0"/>
                        </a:spcAft>
                      </a:pPr>
                      <a:r>
                        <a:rPr lang="en-US" sz="9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43426" marR="434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0" marR="0">
                        <a:spcBef>
                          <a:spcPts val="0"/>
                        </a:spcBef>
                        <a:spcAft>
                          <a:spcPts val="0"/>
                        </a:spcAft>
                      </a:pPr>
                      <a:r>
                        <a:rPr lang="en-US" sz="9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43426" marR="434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xmlns="" val="1679171895"/>
                  </a:ext>
                </a:extLst>
              </a:tr>
              <a:tr h="180400">
                <a:tc>
                  <a:txBody>
                    <a:bodyPr/>
                    <a:lstStyle/>
                    <a:p>
                      <a:pPr marL="0" marR="0">
                        <a:spcBef>
                          <a:spcPts val="0"/>
                        </a:spcBef>
                        <a:spcAft>
                          <a:spcPts val="0"/>
                        </a:spcAft>
                      </a:pPr>
                      <a:r>
                        <a:rPr lang="en-US" sz="900">
                          <a:effectLst/>
                          <a:latin typeface="Times New Roman" panose="02020603050405020304" pitchFamily="18" charset="0"/>
                          <a:ea typeface="Times New Roman" panose="02020603050405020304" pitchFamily="18" charset="0"/>
                          <a:cs typeface="Times New Roman" panose="02020603050405020304" pitchFamily="18" charset="0"/>
                        </a:rPr>
                        <a:t>Weight</a:t>
                      </a:r>
                    </a:p>
                  </a:txBody>
                  <a:tcPr marL="43426" marR="434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0" marR="0">
                        <a:spcBef>
                          <a:spcPts val="0"/>
                        </a:spcBef>
                        <a:spcAft>
                          <a:spcPts val="0"/>
                        </a:spcAft>
                      </a:pPr>
                      <a:r>
                        <a:rPr lang="en-US" sz="9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43426" marR="434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0" marR="0">
                        <a:spcBef>
                          <a:spcPts val="0"/>
                        </a:spcBef>
                        <a:spcAft>
                          <a:spcPts val="0"/>
                        </a:spcAft>
                      </a:pPr>
                      <a:r>
                        <a:rPr lang="en-US" sz="9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43426" marR="434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0" marR="0">
                        <a:spcBef>
                          <a:spcPts val="0"/>
                        </a:spcBef>
                        <a:spcAft>
                          <a:spcPts val="0"/>
                        </a:spcAft>
                      </a:pPr>
                      <a:r>
                        <a:rPr lang="en-US" sz="9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43426" marR="434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xmlns="" val="1085705347"/>
                  </a:ext>
                </a:extLst>
              </a:tr>
              <a:tr h="180400">
                <a:tc>
                  <a:txBody>
                    <a:bodyPr/>
                    <a:lstStyle/>
                    <a:p>
                      <a:pPr marL="0" marR="0">
                        <a:spcBef>
                          <a:spcPts val="0"/>
                        </a:spcBef>
                        <a:spcAft>
                          <a:spcPts val="0"/>
                        </a:spcAft>
                      </a:pPr>
                      <a:r>
                        <a:rPr lang="en-US" sz="900">
                          <a:effectLst/>
                          <a:latin typeface="Times New Roman" panose="02020603050405020304" pitchFamily="18" charset="0"/>
                          <a:ea typeface="Times New Roman" panose="02020603050405020304" pitchFamily="18" charset="0"/>
                          <a:cs typeface="Times New Roman" panose="02020603050405020304" pitchFamily="18" charset="0"/>
                        </a:rPr>
                        <a:t>Height/Length</a:t>
                      </a:r>
                    </a:p>
                  </a:txBody>
                  <a:tcPr marL="43426" marR="434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0" marR="0">
                        <a:spcBef>
                          <a:spcPts val="0"/>
                        </a:spcBef>
                        <a:spcAft>
                          <a:spcPts val="0"/>
                        </a:spcAft>
                      </a:pPr>
                      <a:r>
                        <a:rPr lang="en-US" sz="9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43426" marR="434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0" marR="0">
                        <a:spcBef>
                          <a:spcPts val="0"/>
                        </a:spcBef>
                        <a:spcAft>
                          <a:spcPts val="0"/>
                        </a:spcAft>
                      </a:pPr>
                      <a:r>
                        <a:rPr lang="en-US" sz="9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43426" marR="434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0" marR="0">
                        <a:spcBef>
                          <a:spcPts val="0"/>
                        </a:spcBef>
                        <a:spcAft>
                          <a:spcPts val="0"/>
                        </a:spcAft>
                      </a:pPr>
                      <a:r>
                        <a:rPr lang="en-US" sz="9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43426" marR="434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xmlns="" val="4106401554"/>
                  </a:ext>
                </a:extLst>
              </a:tr>
              <a:tr h="360799">
                <a:tc>
                  <a:txBody>
                    <a:bodyPr/>
                    <a:lstStyle/>
                    <a:p>
                      <a:pPr marL="0" marR="0">
                        <a:spcBef>
                          <a:spcPts val="0"/>
                        </a:spcBef>
                        <a:spcAft>
                          <a:spcPts val="0"/>
                        </a:spcAft>
                      </a:pPr>
                      <a:r>
                        <a:rPr lang="en-US" sz="900">
                          <a:effectLst/>
                          <a:latin typeface="Times New Roman" panose="02020603050405020304" pitchFamily="18" charset="0"/>
                          <a:ea typeface="Times New Roman" panose="02020603050405020304" pitchFamily="18" charset="0"/>
                          <a:cs typeface="Times New Roman" panose="02020603050405020304" pitchFamily="18" charset="0"/>
                        </a:rPr>
                        <a:t>Head circumference</a:t>
                      </a:r>
                    </a:p>
                  </a:txBody>
                  <a:tcPr marL="43426" marR="434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0" marR="0">
                        <a:spcBef>
                          <a:spcPts val="0"/>
                        </a:spcBef>
                        <a:spcAft>
                          <a:spcPts val="0"/>
                        </a:spcAft>
                      </a:pPr>
                      <a:r>
                        <a:rPr lang="en-US" sz="9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43426" marR="434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0" marR="0">
                        <a:spcBef>
                          <a:spcPts val="0"/>
                        </a:spcBef>
                        <a:spcAft>
                          <a:spcPts val="0"/>
                        </a:spcAft>
                      </a:pPr>
                      <a:r>
                        <a:rPr lang="en-US" sz="9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43426" marR="434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0" marR="0">
                        <a:spcBef>
                          <a:spcPts val="0"/>
                        </a:spcBef>
                        <a:spcAft>
                          <a:spcPts val="0"/>
                        </a:spcAft>
                      </a:pPr>
                      <a:r>
                        <a:rPr lang="en-US" sz="9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43426" marR="434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xmlns="" val="3118493020"/>
                  </a:ext>
                </a:extLst>
              </a:tr>
              <a:tr h="180400">
                <a:tc>
                  <a:txBody>
                    <a:bodyPr/>
                    <a:lstStyle/>
                    <a:p>
                      <a:pPr marL="0" marR="0">
                        <a:spcBef>
                          <a:spcPts val="0"/>
                        </a:spcBef>
                        <a:spcAft>
                          <a:spcPts val="0"/>
                        </a:spcAft>
                      </a:pPr>
                      <a:r>
                        <a:rPr lang="en-US" sz="900">
                          <a:effectLst/>
                          <a:latin typeface="Times New Roman" panose="02020603050405020304" pitchFamily="18" charset="0"/>
                          <a:ea typeface="Times New Roman" panose="02020603050405020304" pitchFamily="18" charset="0"/>
                          <a:cs typeface="Times New Roman" panose="02020603050405020304" pitchFamily="18" charset="0"/>
                        </a:rPr>
                        <a:t>Hemoglobin</a:t>
                      </a:r>
                    </a:p>
                  </a:txBody>
                  <a:tcPr marL="43426" marR="434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0" marR="0">
                        <a:spcBef>
                          <a:spcPts val="0"/>
                        </a:spcBef>
                        <a:spcAft>
                          <a:spcPts val="0"/>
                        </a:spcAft>
                      </a:pPr>
                      <a:r>
                        <a:rPr lang="en-US" sz="9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43426" marR="434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0" marR="0">
                        <a:spcBef>
                          <a:spcPts val="0"/>
                        </a:spcBef>
                        <a:spcAft>
                          <a:spcPts val="0"/>
                        </a:spcAft>
                      </a:pPr>
                      <a:r>
                        <a:rPr lang="en-US" sz="9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43426" marR="434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0" marR="0">
                        <a:spcBef>
                          <a:spcPts val="0"/>
                        </a:spcBef>
                        <a:spcAft>
                          <a:spcPts val="0"/>
                        </a:spcAft>
                      </a:pPr>
                      <a:r>
                        <a:rPr lang="en-US" sz="9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43426" marR="434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xmlns="" val="546942118"/>
                  </a:ext>
                </a:extLst>
              </a:tr>
              <a:tr h="1944308">
                <a:tc gridSpan="4">
                  <a:txBody>
                    <a:bodyPr/>
                    <a:lstStyle/>
                    <a:p>
                      <a:pPr marL="0" marR="0">
                        <a:spcBef>
                          <a:spcPts val="0"/>
                        </a:spcBef>
                        <a:spcAft>
                          <a:spcPts val="0"/>
                        </a:spcAft>
                      </a:pPr>
                      <a:r>
                        <a:rPr lang="en-US" sz="1000" dirty="0">
                          <a:effectLst/>
                          <a:latin typeface="Times New Roman" panose="02020603050405020304" pitchFamily="18" charset="0"/>
                          <a:ea typeface="Times New Roman" panose="02020603050405020304" pitchFamily="18" charset="0"/>
                          <a:cs typeface="Times New Roman" panose="02020603050405020304" pitchFamily="18" charset="0"/>
                        </a:rPr>
                        <a:t>Things we could talk about today:</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3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3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3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3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3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3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9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900" dirty="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43426" marR="434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3366882513"/>
                  </a:ext>
                </a:extLst>
              </a:tr>
              <a:tr h="541199">
                <a:tc gridSpan="4">
                  <a:txBody>
                    <a:bodyPr/>
                    <a:lstStyle/>
                    <a:p>
                      <a:pPr marL="0" marR="0">
                        <a:spcBef>
                          <a:spcPts val="0"/>
                        </a:spcBef>
                        <a:spcAft>
                          <a:spcPts val="0"/>
                        </a:spcAft>
                      </a:pPr>
                      <a:r>
                        <a:rPr lang="en-US" sz="900">
                          <a:effectLst/>
                          <a:latin typeface="Times New Roman" panose="02020603050405020304" pitchFamily="18" charset="0"/>
                          <a:ea typeface="Times New Roman" panose="02020603050405020304" pitchFamily="18" charset="0"/>
                          <a:cs typeface="Times New Roman" panose="02020603050405020304" pitchFamily="18" charset="0"/>
                        </a:rPr>
                        <a:t>Next step?</a:t>
                      </a:r>
                    </a:p>
                    <a:p>
                      <a:pPr marL="0" marR="0">
                        <a:spcBef>
                          <a:spcPts val="0"/>
                        </a:spcBef>
                        <a:spcAft>
                          <a:spcPts val="0"/>
                        </a:spcAft>
                      </a:pPr>
                      <a:r>
                        <a:rPr lang="en-US" sz="900">
                          <a:effectLst/>
                          <a:latin typeface="Times New Roman" panose="02020603050405020304" pitchFamily="18"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9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43426" marR="434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946909383"/>
                  </a:ext>
                </a:extLst>
              </a:tr>
              <a:tr h="541199">
                <a:tc gridSpan="4">
                  <a:txBody>
                    <a:bodyPr/>
                    <a:lstStyle/>
                    <a:p>
                      <a:pPr marL="0" marR="0">
                        <a:spcBef>
                          <a:spcPts val="0"/>
                        </a:spcBef>
                        <a:spcAft>
                          <a:spcPts val="0"/>
                        </a:spcAft>
                      </a:pPr>
                      <a:r>
                        <a:rPr lang="en-US" sz="900" dirty="0">
                          <a:effectLst/>
                          <a:latin typeface="Times New Roman" panose="02020603050405020304" pitchFamily="18" charset="0"/>
                          <a:ea typeface="Times New Roman" panose="02020603050405020304" pitchFamily="18" charset="0"/>
                          <a:cs typeface="Times New Roman" panose="02020603050405020304" pitchFamily="18" charset="0"/>
                        </a:rPr>
                        <a:t>Referrals?</a:t>
                      </a:r>
                    </a:p>
                    <a:p>
                      <a:pPr marL="0" marR="0">
                        <a:spcBef>
                          <a:spcPts val="0"/>
                        </a:spcBef>
                        <a:spcAft>
                          <a:spcPts val="0"/>
                        </a:spcAft>
                      </a:pPr>
                      <a:r>
                        <a:rPr lang="en-US" sz="900"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900" dirty="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43426" marR="434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2511254041"/>
                  </a:ext>
                </a:extLst>
              </a:tr>
            </a:tbl>
          </a:graphicData>
        </a:graphic>
      </p:graphicFrame>
      <p:pic>
        <p:nvPicPr>
          <p:cNvPr id="5" name="Picture 4">
            <a:extLst>
              <a:ext uri="{FF2B5EF4-FFF2-40B4-BE49-F238E27FC236}">
                <a16:creationId xmlns:a16="http://schemas.microsoft.com/office/drawing/2014/main" xmlns="" id="{F9045B12-7AA0-425D-89BF-27A868A8E146}"/>
              </a:ext>
            </a:extLst>
          </p:cNvPr>
          <p:cNvPicPr/>
          <p:nvPr/>
        </p:nvPicPr>
        <p:blipFill>
          <a:blip r:embed="rId2" cstate="print">
            <a:extLst>
              <a:ext uri="{28A0092B-C50C-407E-A947-70E740481C1C}">
                <a14:useLocalDpi xmlns:a14="http://schemas.microsoft.com/office/drawing/2010/main" val="0"/>
              </a:ext>
            </a:extLst>
          </a:blip>
          <a:srcRect t="20000" b="21249"/>
          <a:stretch>
            <a:fillRect/>
          </a:stretch>
        </p:blipFill>
        <p:spPr bwMode="auto">
          <a:xfrm>
            <a:off x="6943540" y="361741"/>
            <a:ext cx="762000" cy="449580"/>
          </a:xfrm>
          <a:prstGeom prst="rect">
            <a:avLst/>
          </a:prstGeom>
          <a:noFill/>
          <a:ln>
            <a:noFill/>
          </a:ln>
        </p:spPr>
      </p:pic>
      <p:grpSp>
        <p:nvGrpSpPr>
          <p:cNvPr id="15" name="Group 14">
            <a:extLst>
              <a:ext uri="{FF2B5EF4-FFF2-40B4-BE49-F238E27FC236}">
                <a16:creationId xmlns:a16="http://schemas.microsoft.com/office/drawing/2014/main" xmlns="" id="{6BB33239-561E-48B3-A2A6-B11214E4EF24}"/>
              </a:ext>
            </a:extLst>
          </p:cNvPr>
          <p:cNvGrpSpPr/>
          <p:nvPr/>
        </p:nvGrpSpPr>
        <p:grpSpPr>
          <a:xfrm>
            <a:off x="3270739" y="2658140"/>
            <a:ext cx="3647681" cy="3647681"/>
            <a:chOff x="3270739" y="2658140"/>
            <a:chExt cx="3647681" cy="3647681"/>
          </a:xfrm>
        </p:grpSpPr>
        <p:pic>
          <p:nvPicPr>
            <p:cNvPr id="7" name="Picture 6">
              <a:extLst>
                <a:ext uri="{FF2B5EF4-FFF2-40B4-BE49-F238E27FC236}">
                  <a16:creationId xmlns:a16="http://schemas.microsoft.com/office/drawing/2014/main" xmlns="" id="{CA273146-1143-448E-9BD5-9C698AEE71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70739" y="2658140"/>
              <a:ext cx="3647681" cy="3647681"/>
            </a:xfrm>
            <a:prstGeom prst="rect">
              <a:avLst/>
            </a:prstGeom>
          </p:spPr>
        </p:pic>
        <p:sp>
          <p:nvSpPr>
            <p:cNvPr id="9" name="Oval 8">
              <a:extLst>
                <a:ext uri="{FF2B5EF4-FFF2-40B4-BE49-F238E27FC236}">
                  <a16:creationId xmlns:a16="http://schemas.microsoft.com/office/drawing/2014/main" xmlns="" id="{1684B43A-097E-4E29-A401-AEE321210CCF}"/>
                </a:ext>
              </a:extLst>
            </p:cNvPr>
            <p:cNvSpPr/>
            <p:nvPr/>
          </p:nvSpPr>
          <p:spPr>
            <a:xfrm>
              <a:off x="3804973" y="4158491"/>
              <a:ext cx="814691" cy="867260"/>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10" name="Oval 9">
              <a:extLst>
                <a:ext uri="{FF2B5EF4-FFF2-40B4-BE49-F238E27FC236}">
                  <a16:creationId xmlns:a16="http://schemas.microsoft.com/office/drawing/2014/main" xmlns="" id="{3B67FBE8-6B93-4C58-9D1E-53ED5B0701C4}"/>
                </a:ext>
              </a:extLst>
            </p:cNvPr>
            <p:cNvSpPr/>
            <p:nvPr/>
          </p:nvSpPr>
          <p:spPr>
            <a:xfrm>
              <a:off x="4474093" y="3566014"/>
              <a:ext cx="871628" cy="648304"/>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11" name="Oval 10">
              <a:extLst>
                <a:ext uri="{FF2B5EF4-FFF2-40B4-BE49-F238E27FC236}">
                  <a16:creationId xmlns:a16="http://schemas.microsoft.com/office/drawing/2014/main" xmlns="" id="{82711B2A-67AD-4A16-B813-95EADF29060D}"/>
                </a:ext>
              </a:extLst>
            </p:cNvPr>
            <p:cNvSpPr/>
            <p:nvPr/>
          </p:nvSpPr>
          <p:spPr>
            <a:xfrm>
              <a:off x="4656574" y="5007101"/>
              <a:ext cx="809729" cy="740555"/>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12" name="Oval 11">
              <a:extLst>
                <a:ext uri="{FF2B5EF4-FFF2-40B4-BE49-F238E27FC236}">
                  <a16:creationId xmlns:a16="http://schemas.microsoft.com/office/drawing/2014/main" xmlns="" id="{9A74ED5D-18E9-438F-874D-D856F80F694C}"/>
                </a:ext>
              </a:extLst>
            </p:cNvPr>
            <p:cNvSpPr/>
            <p:nvPr/>
          </p:nvSpPr>
          <p:spPr>
            <a:xfrm>
              <a:off x="5173424" y="4345892"/>
              <a:ext cx="900583" cy="623704"/>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13" name="Oval 12">
              <a:extLst>
                <a:ext uri="{FF2B5EF4-FFF2-40B4-BE49-F238E27FC236}">
                  <a16:creationId xmlns:a16="http://schemas.microsoft.com/office/drawing/2014/main" xmlns="" id="{B1BB87D2-AD17-4EA9-9516-ADA7D506F181}"/>
                </a:ext>
              </a:extLst>
            </p:cNvPr>
            <p:cNvSpPr/>
            <p:nvPr/>
          </p:nvSpPr>
          <p:spPr>
            <a:xfrm>
              <a:off x="5878349" y="5025750"/>
              <a:ext cx="653143" cy="721905"/>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14" name="Oval 13">
              <a:extLst>
                <a:ext uri="{FF2B5EF4-FFF2-40B4-BE49-F238E27FC236}">
                  <a16:creationId xmlns:a16="http://schemas.microsoft.com/office/drawing/2014/main" xmlns="" id="{ECF0E3B6-C63D-4370-8021-8F8FA92D7C11}"/>
                </a:ext>
              </a:extLst>
            </p:cNvPr>
            <p:cNvSpPr/>
            <p:nvPr/>
          </p:nvSpPr>
          <p:spPr>
            <a:xfrm>
              <a:off x="5551778" y="3522972"/>
              <a:ext cx="950129" cy="691346"/>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grpSp>
      <p:sp>
        <p:nvSpPr>
          <p:cNvPr id="6" name="Slide Number Placeholder 5">
            <a:extLst>
              <a:ext uri="{FF2B5EF4-FFF2-40B4-BE49-F238E27FC236}">
                <a16:creationId xmlns:a16="http://schemas.microsoft.com/office/drawing/2014/main" xmlns="" id="{2F8CCA71-1E17-4726-A5EB-741D3DBEB3DB}"/>
              </a:ext>
            </a:extLst>
          </p:cNvPr>
          <p:cNvSpPr>
            <a:spLocks noGrp="1"/>
          </p:cNvSpPr>
          <p:nvPr>
            <p:ph type="sldNum" sz="quarter" idx="12"/>
          </p:nvPr>
        </p:nvSpPr>
        <p:spPr/>
        <p:txBody>
          <a:bodyPr/>
          <a:lstStyle/>
          <a:p>
            <a:fld id="{CA8D9AD5-F248-4919-864A-CFD76CC027D6}" type="slidenum">
              <a:rPr lang="en-US" smtClean="0"/>
              <a:t>31</a:t>
            </a:fld>
            <a:endParaRPr lang="en-US"/>
          </a:p>
        </p:txBody>
      </p:sp>
    </p:spTree>
    <p:extLst>
      <p:ext uri="{BB962C8B-B14F-4D97-AF65-F5344CB8AC3E}">
        <p14:creationId xmlns:p14="http://schemas.microsoft.com/office/powerpoint/2010/main" val="2391658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BB4D28A-EF10-49A0-89DB-EC9F26B284F7}"/>
              </a:ext>
            </a:extLst>
          </p:cNvPr>
          <p:cNvSpPr>
            <a:spLocks noGrp="1"/>
          </p:cNvSpPr>
          <p:nvPr>
            <p:ph type="title"/>
          </p:nvPr>
        </p:nvSpPr>
        <p:spPr/>
        <p:txBody>
          <a:bodyPr/>
          <a:lstStyle/>
          <a:p>
            <a:r>
              <a:rPr lang="en-US" dirty="0"/>
              <a:t>Activity 3: Topics of Conversation </a:t>
            </a:r>
          </a:p>
        </p:txBody>
      </p:sp>
      <p:pic>
        <p:nvPicPr>
          <p:cNvPr id="7" name="Picture Placeholder 6">
            <a:extLst>
              <a:ext uri="{FF2B5EF4-FFF2-40B4-BE49-F238E27FC236}">
                <a16:creationId xmlns:a16="http://schemas.microsoft.com/office/drawing/2014/main" xmlns="" id="{64C65412-D071-44C1-8E64-135EDA05FC13}"/>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17085" b="17085"/>
          <a:stretch>
            <a:fillRect/>
          </a:stretch>
        </p:blipFill>
        <p:spPr/>
      </p:pic>
      <p:sp>
        <p:nvSpPr>
          <p:cNvPr id="3" name="Content Placeholder 2">
            <a:extLst>
              <a:ext uri="{FF2B5EF4-FFF2-40B4-BE49-F238E27FC236}">
                <a16:creationId xmlns:a16="http://schemas.microsoft.com/office/drawing/2014/main" xmlns="" id="{8BC9330D-941B-472E-BF9B-92FA0421BE3A}"/>
              </a:ext>
            </a:extLst>
          </p:cNvPr>
          <p:cNvSpPr>
            <a:spLocks noGrp="1"/>
          </p:cNvSpPr>
          <p:nvPr>
            <p:ph type="body" sz="half" idx="2"/>
          </p:nvPr>
        </p:nvSpPr>
        <p:spPr/>
        <p:txBody>
          <a:bodyPr/>
          <a:lstStyle/>
          <a:p>
            <a:r>
              <a:rPr lang="en-US" dirty="0"/>
              <a:t>Page 7-8</a:t>
            </a:r>
          </a:p>
        </p:txBody>
      </p:sp>
      <p:sp>
        <p:nvSpPr>
          <p:cNvPr id="5" name="Slide Number Placeholder 4">
            <a:extLst>
              <a:ext uri="{FF2B5EF4-FFF2-40B4-BE49-F238E27FC236}">
                <a16:creationId xmlns:a16="http://schemas.microsoft.com/office/drawing/2014/main" xmlns="" id="{0A4E432C-A6A5-4DCB-821A-C928B14F6235}"/>
              </a:ext>
            </a:extLst>
          </p:cNvPr>
          <p:cNvSpPr>
            <a:spLocks noGrp="1"/>
          </p:cNvSpPr>
          <p:nvPr>
            <p:ph type="sldNum" sz="quarter" idx="12"/>
          </p:nvPr>
        </p:nvSpPr>
        <p:spPr/>
        <p:txBody>
          <a:bodyPr/>
          <a:lstStyle/>
          <a:p>
            <a:fld id="{CA8D9AD5-F248-4919-864A-CFD76CC027D6}" type="slidenum">
              <a:rPr lang="en-US" smtClean="0"/>
              <a:t>32</a:t>
            </a:fld>
            <a:endParaRPr lang="en-US"/>
          </a:p>
        </p:txBody>
      </p:sp>
      <p:sp>
        <p:nvSpPr>
          <p:cNvPr id="8" name="TextBox 7">
            <a:extLst>
              <a:ext uri="{FF2B5EF4-FFF2-40B4-BE49-F238E27FC236}">
                <a16:creationId xmlns:a16="http://schemas.microsoft.com/office/drawing/2014/main" xmlns="" id="{D0108265-7594-4817-9D0F-510AEDA84839}"/>
              </a:ext>
            </a:extLst>
          </p:cNvPr>
          <p:cNvSpPr txBox="1"/>
          <p:nvPr/>
        </p:nvSpPr>
        <p:spPr>
          <a:xfrm>
            <a:off x="3094893" y="1296237"/>
            <a:ext cx="3305908" cy="646331"/>
          </a:xfrm>
          <a:prstGeom prst="rect">
            <a:avLst/>
          </a:prstGeom>
          <a:noFill/>
        </p:spPr>
        <p:txBody>
          <a:bodyPr wrap="square" rtlCol="0">
            <a:spAutoFit/>
          </a:bodyPr>
          <a:lstStyle/>
          <a:p>
            <a:r>
              <a:rPr lang="en-US" sz="3600" dirty="0"/>
              <a:t>Listen to this…</a:t>
            </a:r>
          </a:p>
        </p:txBody>
      </p:sp>
      <p:sp>
        <p:nvSpPr>
          <p:cNvPr id="4" name="TextBox 3">
            <a:extLst>
              <a:ext uri="{FF2B5EF4-FFF2-40B4-BE49-F238E27FC236}">
                <a16:creationId xmlns:a16="http://schemas.microsoft.com/office/drawing/2014/main" xmlns="" id="{BED1EFA1-D861-433F-A5E4-65B52CA7A698}"/>
              </a:ext>
            </a:extLst>
          </p:cNvPr>
          <p:cNvSpPr txBox="1"/>
          <p:nvPr/>
        </p:nvSpPr>
        <p:spPr>
          <a:xfrm>
            <a:off x="782320" y="5745325"/>
            <a:ext cx="2143760" cy="646331"/>
          </a:xfrm>
          <a:prstGeom prst="rect">
            <a:avLst/>
          </a:prstGeom>
          <a:noFill/>
        </p:spPr>
        <p:txBody>
          <a:bodyPr wrap="square" rtlCol="0">
            <a:spAutoFit/>
          </a:bodyPr>
          <a:lstStyle/>
          <a:p>
            <a:r>
              <a:rPr lang="en-US" dirty="0"/>
              <a:t>Case Study – Mandy &amp; Cade</a:t>
            </a:r>
          </a:p>
        </p:txBody>
      </p:sp>
    </p:spTree>
    <p:extLst>
      <p:ext uri="{BB962C8B-B14F-4D97-AF65-F5344CB8AC3E}">
        <p14:creationId xmlns:p14="http://schemas.microsoft.com/office/powerpoint/2010/main" val="1031127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88C88D5D-DCCA-4705-AFBF-9C32C59BFBC5}"/>
              </a:ext>
            </a:extLst>
          </p:cNvPr>
          <p:cNvPicPr>
            <a:picLocks noChangeAspect="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385291" y="553915"/>
            <a:ext cx="9421417" cy="5785339"/>
          </a:xfrm>
          <a:prstGeom prst="rect">
            <a:avLst/>
          </a:prstGeom>
        </p:spPr>
      </p:pic>
      <p:sp>
        <p:nvSpPr>
          <p:cNvPr id="2" name="Title 1">
            <a:extLst>
              <a:ext uri="{FF2B5EF4-FFF2-40B4-BE49-F238E27FC236}">
                <a16:creationId xmlns:a16="http://schemas.microsoft.com/office/drawing/2014/main" xmlns="" id="{A04D067A-8731-42FE-9AE7-EBDE29ECB468}"/>
              </a:ext>
            </a:extLst>
          </p:cNvPr>
          <p:cNvSpPr>
            <a:spLocks noGrp="1"/>
          </p:cNvSpPr>
          <p:nvPr>
            <p:ph type="title"/>
          </p:nvPr>
        </p:nvSpPr>
        <p:spPr>
          <a:xfrm>
            <a:off x="629695" y="4368019"/>
            <a:ext cx="10932607" cy="1971235"/>
          </a:xfrm>
        </p:spPr>
        <p:txBody>
          <a:bodyPr>
            <a:normAutofit fontScale="90000"/>
          </a:bodyPr>
          <a:lstStyle/>
          <a:p>
            <a:r>
              <a:rPr lang="en-US" b="1" dirty="0"/>
              <a:t>Taking a new look at the Participant Centered Counseling roadmap</a:t>
            </a:r>
          </a:p>
        </p:txBody>
      </p:sp>
      <p:sp>
        <p:nvSpPr>
          <p:cNvPr id="3" name="Slide Number Placeholder 2">
            <a:extLst>
              <a:ext uri="{FF2B5EF4-FFF2-40B4-BE49-F238E27FC236}">
                <a16:creationId xmlns:a16="http://schemas.microsoft.com/office/drawing/2014/main" xmlns="" id="{8281FBA3-18C2-4128-99DB-5D09FBBB56D5}"/>
              </a:ext>
            </a:extLst>
          </p:cNvPr>
          <p:cNvSpPr>
            <a:spLocks noGrp="1"/>
          </p:cNvSpPr>
          <p:nvPr>
            <p:ph type="sldNum" sz="quarter" idx="12"/>
          </p:nvPr>
        </p:nvSpPr>
        <p:spPr/>
        <p:txBody>
          <a:bodyPr/>
          <a:lstStyle/>
          <a:p>
            <a:fld id="{CA8D9AD5-F248-4919-864A-CFD76CC027D6}" type="slidenum">
              <a:rPr lang="en-US" smtClean="0"/>
              <a:t>33</a:t>
            </a:fld>
            <a:endParaRPr lang="en-US"/>
          </a:p>
        </p:txBody>
      </p:sp>
    </p:spTree>
    <p:extLst>
      <p:ext uri="{BB962C8B-B14F-4D97-AF65-F5344CB8AC3E}">
        <p14:creationId xmlns:p14="http://schemas.microsoft.com/office/powerpoint/2010/main" val="2223133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374A8F3F-A904-4CD2-88FA-A8BE7E37A5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0490" y="0"/>
            <a:ext cx="10291020" cy="6858000"/>
          </a:xfrm>
          <a:prstGeom prst="rect">
            <a:avLst/>
          </a:prstGeom>
        </p:spPr>
      </p:pic>
      <p:sp>
        <p:nvSpPr>
          <p:cNvPr id="2" name="Title 1">
            <a:extLst>
              <a:ext uri="{FF2B5EF4-FFF2-40B4-BE49-F238E27FC236}">
                <a16:creationId xmlns:a16="http://schemas.microsoft.com/office/drawing/2014/main" xmlns="" id="{61BB1BBD-E536-4E91-B0BF-1D6B7E585577}"/>
              </a:ext>
            </a:extLst>
          </p:cNvPr>
          <p:cNvSpPr>
            <a:spLocks noGrp="1"/>
          </p:cNvSpPr>
          <p:nvPr>
            <p:ph type="title"/>
          </p:nvPr>
        </p:nvSpPr>
        <p:spPr>
          <a:xfrm>
            <a:off x="2026920" y="1137920"/>
            <a:ext cx="4556760" cy="649732"/>
          </a:xfrm>
        </p:spPr>
        <p:style>
          <a:lnRef idx="3">
            <a:schemeClr val="lt1"/>
          </a:lnRef>
          <a:fillRef idx="1">
            <a:schemeClr val="accent1"/>
          </a:fillRef>
          <a:effectRef idx="1">
            <a:schemeClr val="accent1"/>
          </a:effectRef>
          <a:fontRef idx="minor">
            <a:schemeClr val="lt1"/>
          </a:fontRef>
        </p:style>
        <p:txBody>
          <a:bodyPr/>
          <a:lstStyle/>
          <a:p>
            <a:r>
              <a:rPr lang="en-US" b="1" dirty="0">
                <a:solidFill>
                  <a:schemeClr val="bg1"/>
                </a:solidFill>
              </a:rPr>
              <a:t>Driver or navigator?</a:t>
            </a:r>
          </a:p>
        </p:txBody>
      </p:sp>
      <p:sp>
        <p:nvSpPr>
          <p:cNvPr id="4" name="Slide Number Placeholder 3">
            <a:extLst>
              <a:ext uri="{FF2B5EF4-FFF2-40B4-BE49-F238E27FC236}">
                <a16:creationId xmlns:a16="http://schemas.microsoft.com/office/drawing/2014/main" xmlns="" id="{90D5455D-E5B7-496E-B326-2E27D4DE3050}"/>
              </a:ext>
            </a:extLst>
          </p:cNvPr>
          <p:cNvSpPr>
            <a:spLocks noGrp="1"/>
          </p:cNvSpPr>
          <p:nvPr>
            <p:ph type="sldNum" sz="quarter" idx="12"/>
          </p:nvPr>
        </p:nvSpPr>
        <p:spPr/>
        <p:txBody>
          <a:bodyPr/>
          <a:lstStyle/>
          <a:p>
            <a:fld id="{CA8D9AD5-F248-4919-864A-CFD76CC027D6}" type="slidenum">
              <a:rPr lang="en-US" smtClean="0"/>
              <a:t>34</a:t>
            </a:fld>
            <a:endParaRPr lang="en-US"/>
          </a:p>
        </p:txBody>
      </p:sp>
    </p:spTree>
    <p:extLst>
      <p:ext uri="{BB962C8B-B14F-4D97-AF65-F5344CB8AC3E}">
        <p14:creationId xmlns:p14="http://schemas.microsoft.com/office/powerpoint/2010/main" val="1812256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43BEB9D-720D-42FC-9E47-72EDB4177B6A}"/>
              </a:ext>
            </a:extLst>
          </p:cNvPr>
          <p:cNvSpPr>
            <a:spLocks noGrp="1"/>
          </p:cNvSpPr>
          <p:nvPr>
            <p:ph type="title"/>
          </p:nvPr>
        </p:nvSpPr>
        <p:spPr>
          <a:xfrm>
            <a:off x="761999" y="438912"/>
            <a:ext cx="10639425" cy="1088136"/>
          </a:xfrm>
        </p:spPr>
        <p:txBody>
          <a:bodyPr>
            <a:normAutofit/>
          </a:bodyPr>
          <a:lstStyle/>
          <a:p>
            <a:r>
              <a:rPr lang="en-US" dirty="0"/>
              <a:t>Certifications: straight road or frequent turns?</a:t>
            </a:r>
          </a:p>
        </p:txBody>
      </p:sp>
      <p:pic>
        <p:nvPicPr>
          <p:cNvPr id="6" name="Content Placeholder 5">
            <a:extLst>
              <a:ext uri="{FF2B5EF4-FFF2-40B4-BE49-F238E27FC236}">
                <a16:creationId xmlns:a16="http://schemas.microsoft.com/office/drawing/2014/main" xmlns="" id="{1EF1073C-B535-4E01-8EE4-9ACBBDEDF748}"/>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92434" y="1914525"/>
            <a:ext cx="5721004" cy="3215084"/>
          </a:xfrm>
        </p:spPr>
      </p:pic>
      <p:pic>
        <p:nvPicPr>
          <p:cNvPr id="9" name="Content Placeholder 8">
            <a:extLst>
              <a:ext uri="{FF2B5EF4-FFF2-40B4-BE49-F238E27FC236}">
                <a16:creationId xmlns:a16="http://schemas.microsoft.com/office/drawing/2014/main" xmlns="" id="{A8C92BDD-57C7-4685-9AF7-F38A3A8CBA91}"/>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278563" y="1914525"/>
            <a:ext cx="5626804" cy="3251308"/>
          </a:xfrm>
        </p:spPr>
      </p:pic>
      <p:sp>
        <p:nvSpPr>
          <p:cNvPr id="3" name="Slide Number Placeholder 2">
            <a:extLst>
              <a:ext uri="{FF2B5EF4-FFF2-40B4-BE49-F238E27FC236}">
                <a16:creationId xmlns:a16="http://schemas.microsoft.com/office/drawing/2014/main" xmlns="" id="{0EB4878B-2307-4D04-BAF9-26CA1E186E7D}"/>
              </a:ext>
            </a:extLst>
          </p:cNvPr>
          <p:cNvSpPr>
            <a:spLocks noGrp="1"/>
          </p:cNvSpPr>
          <p:nvPr>
            <p:ph type="sldNum" sz="quarter" idx="12"/>
          </p:nvPr>
        </p:nvSpPr>
        <p:spPr/>
        <p:txBody>
          <a:bodyPr/>
          <a:lstStyle/>
          <a:p>
            <a:fld id="{0D06EF73-9DB8-4763-865F-2F88181A4732}" type="slidenum">
              <a:rPr lang="en-US" smtClean="0"/>
              <a:t>35</a:t>
            </a:fld>
            <a:endParaRPr lang="en-US"/>
          </a:p>
        </p:txBody>
      </p:sp>
    </p:spTree>
    <p:extLst>
      <p:ext uri="{BB962C8B-B14F-4D97-AF65-F5344CB8AC3E}">
        <p14:creationId xmlns:p14="http://schemas.microsoft.com/office/powerpoint/2010/main" val="3584888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705D6D8-E2F6-4E68-9EF4-24D9D89F0BD0}"/>
              </a:ext>
            </a:extLst>
          </p:cNvPr>
          <p:cNvSpPr>
            <a:spLocks noGrp="1"/>
          </p:cNvSpPr>
          <p:nvPr>
            <p:ph type="title"/>
          </p:nvPr>
        </p:nvSpPr>
        <p:spPr/>
        <p:txBody>
          <a:bodyPr/>
          <a:lstStyle/>
          <a:p>
            <a:r>
              <a:rPr lang="en-US" dirty="0"/>
              <a:t>The straight and narrow</a:t>
            </a:r>
          </a:p>
        </p:txBody>
      </p:sp>
      <p:pic>
        <p:nvPicPr>
          <p:cNvPr id="5" name="Content Placeholder 4">
            <a:extLst>
              <a:ext uri="{FF2B5EF4-FFF2-40B4-BE49-F238E27FC236}">
                <a16:creationId xmlns:a16="http://schemas.microsoft.com/office/drawing/2014/main" xmlns="" id="{45F49ED7-BF77-49C3-A03F-B19595A4ADF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561406" y="2630010"/>
            <a:ext cx="5614182" cy="3745712"/>
          </a:xfrm>
        </p:spPr>
      </p:pic>
      <p:sp>
        <p:nvSpPr>
          <p:cNvPr id="6" name="Content Placeholder 2">
            <a:extLst>
              <a:ext uri="{FF2B5EF4-FFF2-40B4-BE49-F238E27FC236}">
                <a16:creationId xmlns:a16="http://schemas.microsoft.com/office/drawing/2014/main" xmlns="" id="{505006FC-0ECA-4754-9985-B490663C1776}"/>
              </a:ext>
            </a:extLst>
          </p:cNvPr>
          <p:cNvSpPr txBox="1">
            <a:spLocks/>
          </p:cNvSpPr>
          <p:nvPr/>
        </p:nvSpPr>
        <p:spPr>
          <a:xfrm>
            <a:off x="602565" y="1629391"/>
            <a:ext cx="3863926" cy="4343400"/>
          </a:xfrm>
          <a:prstGeom prst="rect">
            <a:avLst/>
          </a:prstGeom>
        </p:spPr>
        <p:txBody>
          <a:bodyPr vert="horz" lIns="91440" tIns="45720" rIns="91440" bIns="45720" rtlCol="0">
            <a:normAutofit/>
          </a:bodyPr>
          <a:lstStyle>
            <a:lvl1pPr marL="274320" indent="-228600" algn="l" defTabSz="914400" rtl="0" eaLnBrk="1" latinLnBrk="0" hangingPunct="1">
              <a:lnSpc>
                <a:spcPct val="90000"/>
              </a:lnSpc>
              <a:spcBef>
                <a:spcPts val="1800"/>
              </a:spcBef>
              <a:buSzPct val="80000"/>
              <a:buFont typeface="Arial" pitchFamily="34" charset="0"/>
              <a:buChar char="•"/>
              <a:defRPr sz="2000" kern="1200">
                <a:solidFill>
                  <a:schemeClr val="tx1"/>
                </a:solidFill>
                <a:latin typeface="+mn-lt"/>
                <a:ea typeface="+mn-ea"/>
                <a:cs typeface="+mn-cs"/>
              </a:defRPr>
            </a:lvl1pPr>
            <a:lvl2pPr marL="594360" indent="-228600" algn="l" defTabSz="914400" rtl="0" eaLnBrk="1" latinLnBrk="0" hangingPunct="1">
              <a:lnSpc>
                <a:spcPct val="90000"/>
              </a:lnSpc>
              <a:spcBef>
                <a:spcPts val="1000"/>
              </a:spcBef>
              <a:buSzPct val="80000"/>
              <a:buFont typeface="Arial"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0000"/>
              </a:lnSpc>
              <a:spcBef>
                <a:spcPts val="800"/>
              </a:spcBef>
              <a:buSzPct val="80000"/>
              <a:buFont typeface="Arial" pitchFamily="34" charset="0"/>
              <a:buChar char="•"/>
              <a:defRPr sz="1600" kern="1200">
                <a:solidFill>
                  <a:schemeClr val="tx1"/>
                </a:solidFill>
                <a:latin typeface="+mn-lt"/>
                <a:ea typeface="+mn-ea"/>
                <a:cs typeface="+mn-cs"/>
              </a:defRPr>
            </a:lvl3pPr>
            <a:lvl4pPr marL="1234440" indent="-228600" algn="l" defTabSz="914400" rtl="0" eaLnBrk="1" latinLnBrk="0" hangingPunct="1">
              <a:lnSpc>
                <a:spcPct val="90000"/>
              </a:lnSpc>
              <a:spcBef>
                <a:spcPts val="800"/>
              </a:spcBef>
              <a:buSzPct val="80000"/>
              <a:buFont typeface="Arial" pitchFamily="34" charset="0"/>
              <a:buChar char="•"/>
              <a:defRPr sz="1400" kern="1200">
                <a:solidFill>
                  <a:schemeClr val="tx1"/>
                </a:solidFill>
                <a:latin typeface="+mn-lt"/>
                <a:ea typeface="+mn-ea"/>
                <a:cs typeface="+mn-cs"/>
              </a:defRPr>
            </a:lvl4pPr>
            <a:lvl5pPr marL="1554480" indent="-228600" algn="l" defTabSz="914400" rtl="0" eaLnBrk="1" latinLnBrk="0" hangingPunct="1">
              <a:lnSpc>
                <a:spcPct val="90000"/>
              </a:lnSpc>
              <a:spcBef>
                <a:spcPts val="800"/>
              </a:spcBef>
              <a:buSzPct val="80000"/>
              <a:buFont typeface="Arial" pitchFamily="34" charset="0"/>
              <a:buChar char="•"/>
              <a:defRPr sz="1400" kern="1200">
                <a:solidFill>
                  <a:schemeClr val="tx1"/>
                </a:solidFill>
                <a:latin typeface="+mn-lt"/>
                <a:ea typeface="+mn-ea"/>
                <a:cs typeface="+mn-cs"/>
              </a:defRPr>
            </a:lvl5pPr>
            <a:lvl6pPr marL="1874520" indent="-228600" algn="l" defTabSz="914400" rtl="0" eaLnBrk="1" latinLnBrk="0" hangingPunct="1">
              <a:lnSpc>
                <a:spcPct val="90000"/>
              </a:lnSpc>
              <a:spcBef>
                <a:spcPts val="800"/>
              </a:spcBef>
              <a:buSzPct val="80000"/>
              <a:buFont typeface="Arial" pitchFamily="34" charset="0"/>
              <a:buChar char="•"/>
              <a:defRPr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SzPct val="80000"/>
              <a:buFont typeface="Arial" pitchFamily="34" charset="0"/>
              <a:buChar char="•"/>
              <a:defRPr sz="1400" kern="1200" baseline="0">
                <a:solidFill>
                  <a:schemeClr val="tx1"/>
                </a:solidFill>
                <a:latin typeface="+mn-lt"/>
                <a:ea typeface="+mn-ea"/>
                <a:cs typeface="+mn-cs"/>
              </a:defRPr>
            </a:lvl7pPr>
            <a:lvl8pPr marL="2514600" indent="-228600" algn="l" defTabSz="914400" rtl="0" eaLnBrk="1" latinLnBrk="0" hangingPunct="1">
              <a:lnSpc>
                <a:spcPct val="90000"/>
              </a:lnSpc>
              <a:spcBef>
                <a:spcPts val="800"/>
              </a:spcBef>
              <a:buSzPct val="80000"/>
              <a:buFont typeface="Arial" pitchFamily="34" charset="0"/>
              <a:buChar char="•"/>
              <a:defRPr sz="1400" kern="1200" baseline="0">
                <a:solidFill>
                  <a:schemeClr val="tx1"/>
                </a:solidFill>
                <a:latin typeface="+mn-lt"/>
                <a:ea typeface="+mn-ea"/>
                <a:cs typeface="+mn-cs"/>
              </a:defRPr>
            </a:lvl8pPr>
            <a:lvl9pPr marL="2834640" indent="-228600" algn="l" defTabSz="914400" rtl="0" eaLnBrk="1" latinLnBrk="0" hangingPunct="1">
              <a:lnSpc>
                <a:spcPct val="90000"/>
              </a:lnSpc>
              <a:spcBef>
                <a:spcPts val="800"/>
              </a:spcBef>
              <a:buSzPct val="80000"/>
              <a:buFont typeface="Arial" pitchFamily="34" charset="0"/>
              <a:buChar char="•"/>
              <a:defRPr sz="1400" kern="1200" baseline="0">
                <a:solidFill>
                  <a:schemeClr val="tx1"/>
                </a:solidFill>
                <a:latin typeface="+mn-lt"/>
                <a:ea typeface="+mn-ea"/>
                <a:cs typeface="+mn-cs"/>
              </a:defRPr>
            </a:lvl9pPr>
          </a:lstStyle>
          <a:p>
            <a:r>
              <a:rPr lang="en-US" dirty="0"/>
              <a:t>We started participant centered counseling with a very linear road map</a:t>
            </a:r>
          </a:p>
        </p:txBody>
      </p:sp>
      <p:graphicFrame>
        <p:nvGraphicFramePr>
          <p:cNvPr id="7" name="Diagram 6">
            <a:extLst>
              <a:ext uri="{FF2B5EF4-FFF2-40B4-BE49-F238E27FC236}">
                <a16:creationId xmlns:a16="http://schemas.microsoft.com/office/drawing/2014/main" xmlns="" id="{FCEAE2B5-87EB-4753-8661-BCCB03729DE3}"/>
              </a:ext>
            </a:extLst>
          </p:cNvPr>
          <p:cNvGraphicFramePr/>
          <p:nvPr>
            <p:extLst>
              <p:ext uri="{D42A27DB-BD31-4B8C-83A1-F6EECF244321}">
                <p14:modId xmlns:p14="http://schemas.microsoft.com/office/powerpoint/2010/main" val="1553311704"/>
              </p:ext>
            </p:extLst>
          </p:nvPr>
        </p:nvGraphicFramePr>
        <p:xfrm>
          <a:off x="1341120" y="719666"/>
          <a:ext cx="881888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xmlns="" id="{6157EBB4-5E67-47BF-8D17-F46533EEF0A2}"/>
              </a:ext>
            </a:extLst>
          </p:cNvPr>
          <p:cNvSpPr>
            <a:spLocks noGrp="1"/>
          </p:cNvSpPr>
          <p:nvPr>
            <p:ph type="sldNum" sz="quarter" idx="12"/>
          </p:nvPr>
        </p:nvSpPr>
        <p:spPr/>
        <p:txBody>
          <a:bodyPr/>
          <a:lstStyle/>
          <a:p>
            <a:fld id="{CA8D9AD5-F248-4919-864A-CFD76CC027D6}" type="slidenum">
              <a:rPr lang="en-US" smtClean="0"/>
              <a:t>36</a:t>
            </a:fld>
            <a:endParaRPr lang="en-US"/>
          </a:p>
        </p:txBody>
      </p:sp>
    </p:spTree>
    <p:extLst>
      <p:ext uri="{BB962C8B-B14F-4D97-AF65-F5344CB8AC3E}">
        <p14:creationId xmlns:p14="http://schemas.microsoft.com/office/powerpoint/2010/main" val="239159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EE6E998-C3C3-4853-AB50-2E32F904E442}"/>
              </a:ext>
            </a:extLst>
          </p:cNvPr>
          <p:cNvSpPr>
            <a:spLocks noGrp="1"/>
          </p:cNvSpPr>
          <p:nvPr>
            <p:ph type="title"/>
          </p:nvPr>
        </p:nvSpPr>
        <p:spPr/>
        <p:txBody>
          <a:bodyPr/>
          <a:lstStyle/>
          <a:p>
            <a:r>
              <a:rPr lang="en-US" dirty="0"/>
              <a:t>The TWIST Track</a:t>
            </a:r>
          </a:p>
        </p:txBody>
      </p:sp>
      <p:sp>
        <p:nvSpPr>
          <p:cNvPr id="3" name="Content Placeholder 2">
            <a:extLst>
              <a:ext uri="{FF2B5EF4-FFF2-40B4-BE49-F238E27FC236}">
                <a16:creationId xmlns:a16="http://schemas.microsoft.com/office/drawing/2014/main" xmlns="" id="{F0F1DEC5-5E9F-4D06-86CD-585369228D31}"/>
              </a:ext>
            </a:extLst>
          </p:cNvPr>
          <p:cNvSpPr>
            <a:spLocks noGrp="1"/>
          </p:cNvSpPr>
          <p:nvPr>
            <p:ph idx="1"/>
          </p:nvPr>
        </p:nvSpPr>
        <p:spPr>
          <a:xfrm>
            <a:off x="602565" y="1629391"/>
            <a:ext cx="3863926" cy="4343400"/>
          </a:xfrm>
        </p:spPr>
        <p:txBody>
          <a:bodyPr>
            <a:normAutofit/>
          </a:bodyPr>
          <a:lstStyle/>
          <a:p>
            <a:r>
              <a:rPr lang="en-US" dirty="0"/>
              <a:t>TWIST is the tool we are required to use – for now.</a:t>
            </a:r>
          </a:p>
          <a:p>
            <a:pPr lvl="0"/>
            <a:r>
              <a:rPr lang="en-US" dirty="0"/>
              <a:t>When things come up that don’t fit the map, we sometimes stay on our track and miss our chance.</a:t>
            </a:r>
          </a:p>
        </p:txBody>
      </p:sp>
      <p:pic>
        <p:nvPicPr>
          <p:cNvPr id="5" name="Picture 4">
            <a:extLst>
              <a:ext uri="{FF2B5EF4-FFF2-40B4-BE49-F238E27FC236}">
                <a16:creationId xmlns:a16="http://schemas.microsoft.com/office/drawing/2014/main" xmlns="" id="{17ABC6FC-E76C-446A-8773-E7BF56A044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3015" y="1297664"/>
            <a:ext cx="7408985" cy="5006853"/>
          </a:xfrm>
          <a:prstGeom prst="rect">
            <a:avLst/>
          </a:prstGeom>
        </p:spPr>
      </p:pic>
      <p:sp>
        <p:nvSpPr>
          <p:cNvPr id="6" name="TextBox 5">
            <a:extLst>
              <a:ext uri="{FF2B5EF4-FFF2-40B4-BE49-F238E27FC236}">
                <a16:creationId xmlns:a16="http://schemas.microsoft.com/office/drawing/2014/main" xmlns="" id="{B1B26C63-F721-47A5-84E4-FFE30C8B6E40}"/>
              </a:ext>
            </a:extLst>
          </p:cNvPr>
          <p:cNvSpPr txBox="1"/>
          <p:nvPr/>
        </p:nvSpPr>
        <p:spPr>
          <a:xfrm>
            <a:off x="6163407" y="4132385"/>
            <a:ext cx="5345723" cy="923330"/>
          </a:xfrm>
          <a:prstGeom prst="rect">
            <a:avLst/>
          </a:prstGeom>
          <a:noFill/>
        </p:spPr>
        <p:txBody>
          <a:bodyPr wrap="square" rtlCol="0">
            <a:spAutoFit/>
          </a:bodyPr>
          <a:lstStyle/>
          <a:p>
            <a:r>
              <a:rPr lang="en-US" sz="5400" dirty="0">
                <a:solidFill>
                  <a:schemeClr val="bg1"/>
                </a:solidFill>
              </a:rPr>
              <a:t>TWIST – </a:t>
            </a:r>
            <a:r>
              <a:rPr lang="en-US" dirty="0">
                <a:solidFill>
                  <a:schemeClr val="bg1"/>
                </a:solidFill>
              </a:rPr>
              <a:t>round and round we go</a:t>
            </a:r>
          </a:p>
        </p:txBody>
      </p:sp>
      <p:sp>
        <p:nvSpPr>
          <p:cNvPr id="4" name="Slide Number Placeholder 3">
            <a:extLst>
              <a:ext uri="{FF2B5EF4-FFF2-40B4-BE49-F238E27FC236}">
                <a16:creationId xmlns:a16="http://schemas.microsoft.com/office/drawing/2014/main" xmlns="" id="{779268E5-F591-43E6-A8A8-487D1F0B3CA3}"/>
              </a:ext>
            </a:extLst>
          </p:cNvPr>
          <p:cNvSpPr>
            <a:spLocks noGrp="1"/>
          </p:cNvSpPr>
          <p:nvPr>
            <p:ph type="sldNum" sz="quarter" idx="12"/>
          </p:nvPr>
        </p:nvSpPr>
        <p:spPr/>
        <p:txBody>
          <a:bodyPr/>
          <a:lstStyle/>
          <a:p>
            <a:fld id="{CA8D9AD5-F248-4919-864A-CFD76CC027D6}" type="slidenum">
              <a:rPr lang="en-US" smtClean="0"/>
              <a:t>37</a:t>
            </a:fld>
            <a:endParaRPr lang="en-US"/>
          </a:p>
        </p:txBody>
      </p:sp>
    </p:spTree>
    <p:extLst>
      <p:ext uri="{BB962C8B-B14F-4D97-AF65-F5344CB8AC3E}">
        <p14:creationId xmlns:p14="http://schemas.microsoft.com/office/powerpoint/2010/main" val="594612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xmlns="" id="{9245627B-3C80-475C-A919-F82A244F422A}"/>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341120" y="0"/>
            <a:ext cx="9424988" cy="6283325"/>
          </a:xfrm>
        </p:spPr>
      </p:pic>
      <p:sp>
        <p:nvSpPr>
          <p:cNvPr id="2" name="Title 1">
            <a:extLst>
              <a:ext uri="{FF2B5EF4-FFF2-40B4-BE49-F238E27FC236}">
                <a16:creationId xmlns:a16="http://schemas.microsoft.com/office/drawing/2014/main" xmlns="" id="{D8919AB0-6892-4911-B097-6E966570F65E}"/>
              </a:ext>
            </a:extLst>
          </p:cNvPr>
          <p:cNvSpPr>
            <a:spLocks noGrp="1"/>
          </p:cNvSpPr>
          <p:nvPr>
            <p:ph type="title"/>
          </p:nvPr>
        </p:nvSpPr>
        <p:spPr/>
        <p:txBody>
          <a:bodyPr/>
          <a:lstStyle/>
          <a:p>
            <a:pPr algn="ctr"/>
            <a:r>
              <a:rPr lang="en-US" dirty="0">
                <a:solidFill>
                  <a:schemeClr val="bg1"/>
                </a:solidFill>
              </a:rPr>
              <a:t>Until we gain skills, we keep it simple</a:t>
            </a:r>
          </a:p>
        </p:txBody>
      </p:sp>
      <p:sp>
        <p:nvSpPr>
          <p:cNvPr id="3" name="Slide Number Placeholder 2">
            <a:extLst>
              <a:ext uri="{FF2B5EF4-FFF2-40B4-BE49-F238E27FC236}">
                <a16:creationId xmlns:a16="http://schemas.microsoft.com/office/drawing/2014/main" xmlns="" id="{5883CFCE-B145-41B7-B3AC-F181A4FA001D}"/>
              </a:ext>
            </a:extLst>
          </p:cNvPr>
          <p:cNvSpPr>
            <a:spLocks noGrp="1"/>
          </p:cNvSpPr>
          <p:nvPr>
            <p:ph type="sldNum" sz="quarter" idx="12"/>
          </p:nvPr>
        </p:nvSpPr>
        <p:spPr/>
        <p:txBody>
          <a:bodyPr/>
          <a:lstStyle/>
          <a:p>
            <a:fld id="{CA8D9AD5-F248-4919-864A-CFD76CC027D6}" type="slidenum">
              <a:rPr lang="en-US" smtClean="0"/>
              <a:t>38</a:t>
            </a:fld>
            <a:endParaRPr lang="en-US"/>
          </a:p>
        </p:txBody>
      </p:sp>
    </p:spTree>
    <p:extLst>
      <p:ext uri="{BB962C8B-B14F-4D97-AF65-F5344CB8AC3E}">
        <p14:creationId xmlns:p14="http://schemas.microsoft.com/office/powerpoint/2010/main" val="3021948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xmlns="" id="{2FB6E99C-B6F0-4DFA-B9AA-EE7094FF52B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81350" y="1455216"/>
            <a:ext cx="9005080" cy="4854301"/>
          </a:xfrm>
        </p:spPr>
      </p:pic>
      <p:sp>
        <p:nvSpPr>
          <p:cNvPr id="2" name="Title 1">
            <a:extLst>
              <a:ext uri="{FF2B5EF4-FFF2-40B4-BE49-F238E27FC236}">
                <a16:creationId xmlns:a16="http://schemas.microsoft.com/office/drawing/2014/main" xmlns="" id="{C1C46239-D07D-4515-82DE-92A02BDDFEE7}"/>
              </a:ext>
            </a:extLst>
          </p:cNvPr>
          <p:cNvSpPr>
            <a:spLocks noGrp="1"/>
          </p:cNvSpPr>
          <p:nvPr>
            <p:ph type="title"/>
          </p:nvPr>
        </p:nvSpPr>
        <p:spPr>
          <a:xfrm>
            <a:off x="855345" y="0"/>
            <a:ext cx="10927080" cy="1704975"/>
          </a:xfrm>
        </p:spPr>
        <p:txBody>
          <a:bodyPr>
            <a:normAutofit/>
          </a:bodyPr>
          <a:lstStyle/>
          <a:p>
            <a:r>
              <a:rPr lang="en-US" dirty="0">
                <a:solidFill>
                  <a:schemeClr val="accent1">
                    <a:lumMod val="50000"/>
                  </a:schemeClr>
                </a:solidFill>
              </a:rPr>
              <a:t>You’ve been around the block, and are ready for more!</a:t>
            </a:r>
          </a:p>
        </p:txBody>
      </p:sp>
      <p:sp>
        <p:nvSpPr>
          <p:cNvPr id="3" name="Slide Number Placeholder 2">
            <a:extLst>
              <a:ext uri="{FF2B5EF4-FFF2-40B4-BE49-F238E27FC236}">
                <a16:creationId xmlns:a16="http://schemas.microsoft.com/office/drawing/2014/main" xmlns="" id="{70D1354C-AEC0-4285-A9D0-0339330F2924}"/>
              </a:ext>
            </a:extLst>
          </p:cNvPr>
          <p:cNvSpPr>
            <a:spLocks noGrp="1"/>
          </p:cNvSpPr>
          <p:nvPr>
            <p:ph type="sldNum" sz="quarter" idx="12"/>
          </p:nvPr>
        </p:nvSpPr>
        <p:spPr/>
        <p:txBody>
          <a:bodyPr/>
          <a:lstStyle/>
          <a:p>
            <a:fld id="{CA8D9AD5-F248-4919-864A-CFD76CC027D6}" type="slidenum">
              <a:rPr lang="en-US" smtClean="0"/>
              <a:t>39</a:t>
            </a:fld>
            <a:endParaRPr lang="en-US"/>
          </a:p>
        </p:txBody>
      </p:sp>
    </p:spTree>
    <p:extLst>
      <p:ext uri="{BB962C8B-B14F-4D97-AF65-F5344CB8AC3E}">
        <p14:creationId xmlns:p14="http://schemas.microsoft.com/office/powerpoint/2010/main" val="3462848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6435969" y="729294"/>
            <a:ext cx="4643511" cy="1088136"/>
          </a:xfrm>
        </p:spPr>
        <p:txBody>
          <a:bodyPr/>
          <a:lstStyle/>
          <a:p>
            <a:r>
              <a:rPr lang="en-US" dirty="0"/>
              <a:t>Objectives for today</a:t>
            </a:r>
          </a:p>
        </p:txBody>
      </p:sp>
      <p:sp>
        <p:nvSpPr>
          <p:cNvPr id="14" name="Content Placeholder 13"/>
          <p:cNvSpPr>
            <a:spLocks noGrp="1"/>
          </p:cNvSpPr>
          <p:nvPr>
            <p:ph idx="1"/>
          </p:nvPr>
        </p:nvSpPr>
        <p:spPr>
          <a:xfrm>
            <a:off x="1341120" y="2189286"/>
            <a:ext cx="9509760" cy="3827466"/>
          </a:xfrm>
        </p:spPr>
        <p:txBody>
          <a:bodyPr/>
          <a:lstStyle/>
          <a:p>
            <a:pPr lvl="0"/>
            <a:r>
              <a:rPr lang="en-US" dirty="0"/>
              <a:t>Enhance and improve existing participant centered counseling skills.</a:t>
            </a:r>
          </a:p>
          <a:p>
            <a:pPr lvl="0"/>
            <a:r>
              <a:rPr lang="en-US" dirty="0"/>
              <a:t>Develop new and deeper supportive counseling skills, including the active listening skills of humility and compassion.</a:t>
            </a:r>
          </a:p>
          <a:p>
            <a:pPr lvl="0"/>
            <a:r>
              <a:rPr lang="en-US" dirty="0"/>
              <a:t>Apply critical thinking skills and utilize appropriate nutrition knowledge when providing nutrition-focused counseling.</a:t>
            </a:r>
          </a:p>
          <a:p>
            <a:pPr lvl="0"/>
            <a:r>
              <a:rPr lang="en-US" dirty="0"/>
              <a:t>Provide nutrition-focused counseling as described in the framework.</a:t>
            </a:r>
          </a:p>
        </p:txBody>
      </p:sp>
      <p:pic>
        <p:nvPicPr>
          <p:cNvPr id="4" name="Picture 3">
            <a:extLst>
              <a:ext uri="{FF2B5EF4-FFF2-40B4-BE49-F238E27FC236}">
                <a16:creationId xmlns:a16="http://schemas.microsoft.com/office/drawing/2014/main" xmlns="" id="{6183F124-1793-4D50-B8F3-3D4A68306EB4}"/>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846995" y="438912"/>
            <a:ext cx="5459470" cy="1378518"/>
          </a:xfrm>
          <a:prstGeom prst="rect">
            <a:avLst/>
          </a:prstGeom>
        </p:spPr>
      </p:pic>
      <p:sp>
        <p:nvSpPr>
          <p:cNvPr id="2" name="Slide Number Placeholder 1">
            <a:extLst>
              <a:ext uri="{FF2B5EF4-FFF2-40B4-BE49-F238E27FC236}">
                <a16:creationId xmlns:a16="http://schemas.microsoft.com/office/drawing/2014/main" xmlns="" id="{99E8986A-1295-4C67-9B6E-B0C5002EB780}"/>
              </a:ext>
            </a:extLst>
          </p:cNvPr>
          <p:cNvSpPr>
            <a:spLocks noGrp="1"/>
          </p:cNvSpPr>
          <p:nvPr>
            <p:ph type="sldNum" sz="quarter" idx="12"/>
          </p:nvPr>
        </p:nvSpPr>
        <p:spPr/>
        <p:txBody>
          <a:bodyPr/>
          <a:lstStyle/>
          <a:p>
            <a:fld id="{CA8D9AD5-F248-4919-864A-CFD76CC027D6}" type="slidenum">
              <a:rPr lang="en-US" smtClean="0"/>
              <a:t>4</a:t>
            </a:fld>
            <a:endParaRPr lang="en-US"/>
          </a:p>
        </p:txBody>
      </p:sp>
    </p:spTree>
    <p:extLst>
      <p:ext uri="{BB962C8B-B14F-4D97-AF65-F5344CB8AC3E}">
        <p14:creationId xmlns:p14="http://schemas.microsoft.com/office/powerpoint/2010/main" val="2771859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BF64605-1E87-4F86-95F4-B51CA1C3B7A9}"/>
              </a:ext>
            </a:extLst>
          </p:cNvPr>
          <p:cNvSpPr>
            <a:spLocks noGrp="1"/>
          </p:cNvSpPr>
          <p:nvPr>
            <p:ph type="title"/>
          </p:nvPr>
        </p:nvSpPr>
        <p:spPr/>
        <p:txBody>
          <a:bodyPr/>
          <a:lstStyle/>
          <a:p>
            <a:r>
              <a:rPr lang="en-US" dirty="0"/>
              <a:t>Let’s navigate!</a:t>
            </a:r>
          </a:p>
        </p:txBody>
      </p:sp>
      <p:sp>
        <p:nvSpPr>
          <p:cNvPr id="3" name="Content Placeholder 2">
            <a:extLst>
              <a:ext uri="{FF2B5EF4-FFF2-40B4-BE49-F238E27FC236}">
                <a16:creationId xmlns:a16="http://schemas.microsoft.com/office/drawing/2014/main" xmlns="" id="{79BDB250-278B-4836-80F2-8A83AAF0B8C9}"/>
              </a:ext>
            </a:extLst>
          </p:cNvPr>
          <p:cNvSpPr>
            <a:spLocks noGrp="1"/>
          </p:cNvSpPr>
          <p:nvPr>
            <p:ph idx="1"/>
          </p:nvPr>
        </p:nvSpPr>
        <p:spPr>
          <a:xfrm>
            <a:off x="1341120" y="1673352"/>
            <a:ext cx="4567311" cy="4343400"/>
          </a:xfrm>
        </p:spPr>
        <p:txBody>
          <a:bodyPr/>
          <a:lstStyle/>
          <a:p>
            <a:r>
              <a:rPr lang="en-US" dirty="0"/>
              <a:t>We want to focus on the skills that make us better navigators during counseling and avoid missed opportunities.</a:t>
            </a:r>
          </a:p>
          <a:p>
            <a:endParaRPr lang="en-US" dirty="0"/>
          </a:p>
        </p:txBody>
      </p:sp>
      <p:pic>
        <p:nvPicPr>
          <p:cNvPr id="5" name="Picture 4">
            <a:extLst>
              <a:ext uri="{FF2B5EF4-FFF2-40B4-BE49-F238E27FC236}">
                <a16:creationId xmlns:a16="http://schemas.microsoft.com/office/drawing/2014/main" xmlns="" id="{9D481E6C-D820-46EB-B4DD-DA20873D30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45823" y="0"/>
            <a:ext cx="6046177" cy="6299924"/>
          </a:xfrm>
          <a:prstGeom prst="rect">
            <a:avLst/>
          </a:prstGeom>
        </p:spPr>
      </p:pic>
      <p:sp>
        <p:nvSpPr>
          <p:cNvPr id="4" name="Slide Number Placeholder 3">
            <a:extLst>
              <a:ext uri="{FF2B5EF4-FFF2-40B4-BE49-F238E27FC236}">
                <a16:creationId xmlns:a16="http://schemas.microsoft.com/office/drawing/2014/main" xmlns="" id="{721D3770-C6AD-44A3-B334-1E7501D3ADFF}"/>
              </a:ext>
            </a:extLst>
          </p:cNvPr>
          <p:cNvSpPr>
            <a:spLocks noGrp="1"/>
          </p:cNvSpPr>
          <p:nvPr>
            <p:ph type="sldNum" sz="quarter" idx="12"/>
          </p:nvPr>
        </p:nvSpPr>
        <p:spPr/>
        <p:txBody>
          <a:bodyPr/>
          <a:lstStyle/>
          <a:p>
            <a:fld id="{CA8D9AD5-F248-4919-864A-CFD76CC027D6}" type="slidenum">
              <a:rPr lang="en-US" smtClean="0"/>
              <a:t>40</a:t>
            </a:fld>
            <a:endParaRPr lang="en-US"/>
          </a:p>
        </p:txBody>
      </p:sp>
    </p:spTree>
    <p:extLst>
      <p:ext uri="{BB962C8B-B14F-4D97-AF65-F5344CB8AC3E}">
        <p14:creationId xmlns:p14="http://schemas.microsoft.com/office/powerpoint/2010/main" val="716020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title="SmartArt"/>
          <p:cNvSpPr>
            <a:spLocks noGrp="1"/>
          </p:cNvSpPr>
          <p:nvPr>
            <p:ph type="title"/>
          </p:nvPr>
        </p:nvSpPr>
        <p:spPr>
          <a:xfrm>
            <a:off x="622997" y="438912"/>
            <a:ext cx="10902461" cy="1088136"/>
          </a:xfrm>
        </p:spPr>
        <p:txBody>
          <a:bodyPr/>
          <a:lstStyle/>
          <a:p>
            <a:r>
              <a:rPr lang="en-US" dirty="0"/>
              <a:t>Four Processes of Participant Centered Counseling</a:t>
            </a:r>
          </a:p>
        </p:txBody>
      </p:sp>
      <p:graphicFrame>
        <p:nvGraphicFramePr>
          <p:cNvPr id="6" name="Content Placeholder 5" descr="Upward Arrow" title="SmartArt"/>
          <p:cNvGraphicFramePr>
            <a:graphicFrameLocks noGrp="1"/>
          </p:cNvGraphicFramePr>
          <p:nvPr>
            <p:ph idx="1"/>
            <p:extLst>
              <p:ext uri="{D42A27DB-BD31-4B8C-83A1-F6EECF244321}">
                <p14:modId xmlns:p14="http://schemas.microsoft.com/office/powerpoint/2010/main" val="417382279"/>
              </p:ext>
            </p:extLst>
          </p:nvPr>
        </p:nvGraphicFramePr>
        <p:xfrm>
          <a:off x="1341438" y="1673225"/>
          <a:ext cx="9509125" cy="4343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ide Number Placeholder 1">
            <a:extLst>
              <a:ext uri="{FF2B5EF4-FFF2-40B4-BE49-F238E27FC236}">
                <a16:creationId xmlns:a16="http://schemas.microsoft.com/office/drawing/2014/main" xmlns="" id="{2012F479-570F-407C-BFFE-CD981B64DABA}"/>
              </a:ext>
            </a:extLst>
          </p:cNvPr>
          <p:cNvSpPr>
            <a:spLocks noGrp="1"/>
          </p:cNvSpPr>
          <p:nvPr>
            <p:ph type="sldNum" sz="quarter" idx="12"/>
          </p:nvPr>
        </p:nvSpPr>
        <p:spPr/>
        <p:txBody>
          <a:bodyPr/>
          <a:lstStyle/>
          <a:p>
            <a:fld id="{CA8D9AD5-F248-4919-864A-CFD76CC027D6}" type="slidenum">
              <a:rPr lang="en-US" smtClean="0"/>
              <a:t>41</a:t>
            </a:fld>
            <a:endParaRPr lang="en-US"/>
          </a:p>
        </p:txBody>
      </p:sp>
      <p:sp>
        <p:nvSpPr>
          <p:cNvPr id="3" name="TextBox 2">
            <a:extLst>
              <a:ext uri="{FF2B5EF4-FFF2-40B4-BE49-F238E27FC236}">
                <a16:creationId xmlns:a16="http://schemas.microsoft.com/office/drawing/2014/main" xmlns="" id="{11B5EC22-D3D0-473D-AE0A-0BFF047A00B6}"/>
              </a:ext>
            </a:extLst>
          </p:cNvPr>
          <p:cNvSpPr txBox="1"/>
          <p:nvPr/>
        </p:nvSpPr>
        <p:spPr>
          <a:xfrm>
            <a:off x="411982" y="5858189"/>
            <a:ext cx="1577592" cy="369332"/>
          </a:xfrm>
          <a:prstGeom prst="rect">
            <a:avLst/>
          </a:prstGeom>
          <a:noFill/>
        </p:spPr>
        <p:txBody>
          <a:bodyPr wrap="square" rtlCol="0">
            <a:spAutoFit/>
          </a:bodyPr>
          <a:lstStyle/>
          <a:p>
            <a:r>
              <a:rPr lang="en-US" dirty="0"/>
              <a:t>See page 9</a:t>
            </a:r>
          </a:p>
        </p:txBody>
      </p:sp>
    </p:spTree>
    <p:extLst>
      <p:ext uri="{BB962C8B-B14F-4D97-AF65-F5344CB8AC3E}">
        <p14:creationId xmlns:p14="http://schemas.microsoft.com/office/powerpoint/2010/main" val="1345761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title="SmartArt"/>
          <p:cNvSpPr>
            <a:spLocks noGrp="1"/>
          </p:cNvSpPr>
          <p:nvPr>
            <p:ph type="title"/>
          </p:nvPr>
        </p:nvSpPr>
        <p:spPr/>
        <p:txBody>
          <a:bodyPr/>
          <a:lstStyle/>
          <a:p>
            <a:r>
              <a:rPr lang="en-US" dirty="0"/>
              <a:t>The Four Processes of PC Counseling</a:t>
            </a:r>
          </a:p>
        </p:txBody>
      </p:sp>
      <p:graphicFrame>
        <p:nvGraphicFramePr>
          <p:cNvPr id="6" name="Content Placeholder 5" descr="Upward Arrow" title="SmartArt"/>
          <p:cNvGraphicFramePr>
            <a:graphicFrameLocks noGrp="1"/>
          </p:cNvGraphicFramePr>
          <p:nvPr>
            <p:ph idx="1"/>
            <p:extLst>
              <p:ext uri="{D42A27DB-BD31-4B8C-83A1-F6EECF244321}">
                <p14:modId xmlns:p14="http://schemas.microsoft.com/office/powerpoint/2010/main" val="2493338038"/>
              </p:ext>
            </p:extLst>
          </p:nvPr>
        </p:nvGraphicFramePr>
        <p:xfrm>
          <a:off x="1341438" y="1673225"/>
          <a:ext cx="10756777" cy="4343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a:extLst>
              <a:ext uri="{FF2B5EF4-FFF2-40B4-BE49-F238E27FC236}">
                <a16:creationId xmlns:a16="http://schemas.microsoft.com/office/drawing/2014/main" xmlns="" id="{ED5064B9-A6AD-4F55-AF4C-CCCAC7C3B2C8}"/>
              </a:ext>
            </a:extLst>
          </p:cNvPr>
          <p:cNvSpPr>
            <a:spLocks noGrp="1"/>
          </p:cNvSpPr>
          <p:nvPr>
            <p:ph type="sldNum" sz="quarter" idx="12"/>
          </p:nvPr>
        </p:nvSpPr>
        <p:spPr/>
        <p:txBody>
          <a:bodyPr/>
          <a:lstStyle/>
          <a:p>
            <a:fld id="{CA8D9AD5-F248-4919-864A-CFD76CC027D6}" type="slidenum">
              <a:rPr lang="en-US" smtClean="0"/>
              <a:t>42</a:t>
            </a:fld>
            <a:endParaRPr lang="en-US"/>
          </a:p>
        </p:txBody>
      </p:sp>
    </p:spTree>
    <p:extLst>
      <p:ext uri="{BB962C8B-B14F-4D97-AF65-F5344CB8AC3E}">
        <p14:creationId xmlns:p14="http://schemas.microsoft.com/office/powerpoint/2010/main" val="3940597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title="SmartArt"/>
          <p:cNvSpPr>
            <a:spLocks noGrp="1"/>
          </p:cNvSpPr>
          <p:nvPr>
            <p:ph type="title"/>
          </p:nvPr>
        </p:nvSpPr>
        <p:spPr/>
        <p:txBody>
          <a:bodyPr/>
          <a:lstStyle/>
          <a:p>
            <a:r>
              <a:rPr lang="en-US" dirty="0"/>
              <a:t>The Four Processes of PC Counseling</a:t>
            </a:r>
          </a:p>
        </p:txBody>
      </p:sp>
      <p:graphicFrame>
        <p:nvGraphicFramePr>
          <p:cNvPr id="6" name="Content Placeholder 5" descr="Upward Arrow" title="SmartArt"/>
          <p:cNvGraphicFramePr>
            <a:graphicFrameLocks noGrp="1"/>
          </p:cNvGraphicFramePr>
          <p:nvPr>
            <p:ph idx="1"/>
            <p:extLst>
              <p:ext uri="{D42A27DB-BD31-4B8C-83A1-F6EECF244321}">
                <p14:modId xmlns:p14="http://schemas.microsoft.com/office/powerpoint/2010/main" val="922497855"/>
              </p:ext>
            </p:extLst>
          </p:nvPr>
        </p:nvGraphicFramePr>
        <p:xfrm>
          <a:off x="1341438" y="1673225"/>
          <a:ext cx="10739193" cy="4343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ide Number Placeholder 1">
            <a:extLst>
              <a:ext uri="{FF2B5EF4-FFF2-40B4-BE49-F238E27FC236}">
                <a16:creationId xmlns:a16="http://schemas.microsoft.com/office/drawing/2014/main" xmlns="" id="{5DE18186-5311-4DFC-82C9-D418968ED7D7}"/>
              </a:ext>
            </a:extLst>
          </p:cNvPr>
          <p:cNvSpPr>
            <a:spLocks noGrp="1"/>
          </p:cNvSpPr>
          <p:nvPr>
            <p:ph type="sldNum" sz="quarter" idx="12"/>
          </p:nvPr>
        </p:nvSpPr>
        <p:spPr/>
        <p:txBody>
          <a:bodyPr/>
          <a:lstStyle/>
          <a:p>
            <a:fld id="{CA8D9AD5-F248-4919-864A-CFD76CC027D6}" type="slidenum">
              <a:rPr lang="en-US" smtClean="0"/>
              <a:t>43</a:t>
            </a:fld>
            <a:endParaRPr lang="en-US"/>
          </a:p>
        </p:txBody>
      </p:sp>
    </p:spTree>
    <p:extLst>
      <p:ext uri="{BB962C8B-B14F-4D97-AF65-F5344CB8AC3E}">
        <p14:creationId xmlns:p14="http://schemas.microsoft.com/office/powerpoint/2010/main" val="926335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title="SmartArt"/>
          <p:cNvSpPr>
            <a:spLocks noGrp="1"/>
          </p:cNvSpPr>
          <p:nvPr>
            <p:ph type="title"/>
          </p:nvPr>
        </p:nvSpPr>
        <p:spPr/>
        <p:txBody>
          <a:bodyPr/>
          <a:lstStyle/>
          <a:p>
            <a:r>
              <a:rPr lang="en-US" dirty="0"/>
              <a:t>The Four Processes of PC Counseling</a:t>
            </a:r>
          </a:p>
        </p:txBody>
      </p:sp>
      <p:graphicFrame>
        <p:nvGraphicFramePr>
          <p:cNvPr id="6" name="Content Placeholder 5" descr="Upward Arrow" title="SmartArt"/>
          <p:cNvGraphicFramePr>
            <a:graphicFrameLocks noGrp="1"/>
          </p:cNvGraphicFramePr>
          <p:nvPr>
            <p:ph idx="1"/>
            <p:extLst>
              <p:ext uri="{D42A27DB-BD31-4B8C-83A1-F6EECF244321}">
                <p14:modId xmlns:p14="http://schemas.microsoft.com/office/powerpoint/2010/main" val="3341247566"/>
              </p:ext>
            </p:extLst>
          </p:nvPr>
        </p:nvGraphicFramePr>
        <p:xfrm>
          <a:off x="1341438" y="1673225"/>
          <a:ext cx="10704024" cy="4343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ide Number Placeholder 1">
            <a:extLst>
              <a:ext uri="{FF2B5EF4-FFF2-40B4-BE49-F238E27FC236}">
                <a16:creationId xmlns:a16="http://schemas.microsoft.com/office/drawing/2014/main" xmlns="" id="{A149AFCE-0CE3-4240-BA49-3C99E72B3F29}"/>
              </a:ext>
            </a:extLst>
          </p:cNvPr>
          <p:cNvSpPr>
            <a:spLocks noGrp="1"/>
          </p:cNvSpPr>
          <p:nvPr>
            <p:ph type="sldNum" sz="quarter" idx="12"/>
          </p:nvPr>
        </p:nvSpPr>
        <p:spPr/>
        <p:txBody>
          <a:bodyPr/>
          <a:lstStyle/>
          <a:p>
            <a:fld id="{CA8D9AD5-F248-4919-864A-CFD76CC027D6}" type="slidenum">
              <a:rPr lang="en-US" smtClean="0"/>
              <a:t>44</a:t>
            </a:fld>
            <a:endParaRPr lang="en-US"/>
          </a:p>
        </p:txBody>
      </p:sp>
    </p:spTree>
    <p:extLst>
      <p:ext uri="{BB962C8B-B14F-4D97-AF65-F5344CB8AC3E}">
        <p14:creationId xmlns:p14="http://schemas.microsoft.com/office/powerpoint/2010/main" val="1109932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title="SmartArt"/>
          <p:cNvSpPr>
            <a:spLocks noGrp="1"/>
          </p:cNvSpPr>
          <p:nvPr>
            <p:ph type="title"/>
          </p:nvPr>
        </p:nvSpPr>
        <p:spPr/>
        <p:txBody>
          <a:bodyPr/>
          <a:lstStyle/>
          <a:p>
            <a:r>
              <a:rPr lang="en-US" dirty="0"/>
              <a:t>The Four Processes of PC Counseling</a:t>
            </a:r>
          </a:p>
        </p:txBody>
      </p:sp>
      <p:graphicFrame>
        <p:nvGraphicFramePr>
          <p:cNvPr id="6" name="Content Placeholder 5" descr="Upward Arrow" title="SmartArt"/>
          <p:cNvGraphicFramePr>
            <a:graphicFrameLocks noGrp="1"/>
          </p:cNvGraphicFramePr>
          <p:nvPr>
            <p:ph idx="1"/>
            <p:extLst>
              <p:ext uri="{D42A27DB-BD31-4B8C-83A1-F6EECF244321}">
                <p14:modId xmlns:p14="http://schemas.microsoft.com/office/powerpoint/2010/main" val="249407448"/>
              </p:ext>
            </p:extLst>
          </p:nvPr>
        </p:nvGraphicFramePr>
        <p:xfrm>
          <a:off x="1341438" y="1673225"/>
          <a:ext cx="10730400" cy="4343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a:extLst>
              <a:ext uri="{FF2B5EF4-FFF2-40B4-BE49-F238E27FC236}">
                <a16:creationId xmlns:a16="http://schemas.microsoft.com/office/drawing/2014/main" xmlns="" id="{AC6D088B-1646-4A02-8A84-55E247C0D618}"/>
              </a:ext>
            </a:extLst>
          </p:cNvPr>
          <p:cNvSpPr>
            <a:spLocks noGrp="1"/>
          </p:cNvSpPr>
          <p:nvPr>
            <p:ph type="sldNum" sz="quarter" idx="12"/>
          </p:nvPr>
        </p:nvSpPr>
        <p:spPr/>
        <p:txBody>
          <a:bodyPr/>
          <a:lstStyle/>
          <a:p>
            <a:fld id="{CA8D9AD5-F248-4919-864A-CFD76CC027D6}" type="slidenum">
              <a:rPr lang="en-US" smtClean="0"/>
              <a:t>45</a:t>
            </a:fld>
            <a:endParaRPr lang="en-US"/>
          </a:p>
        </p:txBody>
      </p:sp>
    </p:spTree>
    <p:extLst>
      <p:ext uri="{BB962C8B-B14F-4D97-AF65-F5344CB8AC3E}">
        <p14:creationId xmlns:p14="http://schemas.microsoft.com/office/powerpoint/2010/main" val="712803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F188B6DC-3791-41AC-A874-8893A77472D3}"/>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Lst>
          </a:blip>
          <a:stretch>
            <a:fillRect/>
          </a:stretch>
        </p:blipFill>
        <p:spPr>
          <a:xfrm rot="5400000">
            <a:off x="5949683" y="1464310"/>
            <a:ext cx="292633" cy="2402032"/>
          </a:xfrm>
          <a:prstGeom prst="rect">
            <a:avLst/>
          </a:prstGeom>
        </p:spPr>
      </p:pic>
      <p:sp>
        <p:nvSpPr>
          <p:cNvPr id="13" name="Title 12" title="SmartArt"/>
          <p:cNvSpPr>
            <a:spLocks noGrp="1"/>
          </p:cNvSpPr>
          <p:nvPr>
            <p:ph type="title"/>
          </p:nvPr>
        </p:nvSpPr>
        <p:spPr/>
        <p:txBody>
          <a:bodyPr/>
          <a:lstStyle/>
          <a:p>
            <a:r>
              <a:rPr lang="en-US" dirty="0"/>
              <a:t>The Four Processes of PC Counseling</a:t>
            </a:r>
          </a:p>
        </p:txBody>
      </p:sp>
      <p:graphicFrame>
        <p:nvGraphicFramePr>
          <p:cNvPr id="6" name="Content Placeholder 5" descr="Upward Arrow" title="SmartArt"/>
          <p:cNvGraphicFramePr>
            <a:graphicFrameLocks noGrp="1"/>
          </p:cNvGraphicFramePr>
          <p:nvPr>
            <p:ph idx="1"/>
            <p:extLst>
              <p:ext uri="{D42A27DB-BD31-4B8C-83A1-F6EECF244321}">
                <p14:modId xmlns:p14="http://schemas.microsoft.com/office/powerpoint/2010/main" val="3415254296"/>
              </p:ext>
            </p:extLst>
          </p:nvPr>
        </p:nvGraphicFramePr>
        <p:xfrm>
          <a:off x="1341438" y="1673225"/>
          <a:ext cx="9509125" cy="43434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Slide Number Placeholder 1">
            <a:extLst>
              <a:ext uri="{FF2B5EF4-FFF2-40B4-BE49-F238E27FC236}">
                <a16:creationId xmlns:a16="http://schemas.microsoft.com/office/drawing/2014/main" xmlns="" id="{CC962BB8-0A3D-4EFA-AC45-D3ACAA258EE3}"/>
              </a:ext>
            </a:extLst>
          </p:cNvPr>
          <p:cNvSpPr>
            <a:spLocks noGrp="1"/>
          </p:cNvSpPr>
          <p:nvPr>
            <p:ph type="sldNum" sz="quarter" idx="12"/>
          </p:nvPr>
        </p:nvSpPr>
        <p:spPr/>
        <p:txBody>
          <a:bodyPr/>
          <a:lstStyle/>
          <a:p>
            <a:fld id="{CA8D9AD5-F248-4919-864A-CFD76CC027D6}" type="slidenum">
              <a:rPr lang="en-US" smtClean="0"/>
              <a:t>46</a:t>
            </a:fld>
            <a:endParaRPr lang="en-US"/>
          </a:p>
        </p:txBody>
      </p:sp>
    </p:spTree>
    <p:extLst>
      <p:ext uri="{BB962C8B-B14F-4D97-AF65-F5344CB8AC3E}">
        <p14:creationId xmlns:p14="http://schemas.microsoft.com/office/powerpoint/2010/main" val="3039717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D3E2E9-AF17-4F5D-9E78-01F4C9D9D812}"/>
              </a:ext>
            </a:extLst>
          </p:cNvPr>
          <p:cNvSpPr>
            <a:spLocks noGrp="1"/>
          </p:cNvSpPr>
          <p:nvPr>
            <p:ph type="title"/>
          </p:nvPr>
        </p:nvSpPr>
        <p:spPr>
          <a:xfrm>
            <a:off x="634216" y="438911"/>
            <a:ext cx="9509760" cy="1088136"/>
          </a:xfrm>
        </p:spPr>
        <p:txBody>
          <a:bodyPr/>
          <a:lstStyle/>
          <a:p>
            <a:r>
              <a:rPr lang="en-US" dirty="0"/>
              <a:t>The more circular route</a:t>
            </a:r>
          </a:p>
        </p:txBody>
      </p:sp>
      <p:graphicFrame>
        <p:nvGraphicFramePr>
          <p:cNvPr id="4" name="Diagram 3">
            <a:extLst>
              <a:ext uri="{FF2B5EF4-FFF2-40B4-BE49-F238E27FC236}">
                <a16:creationId xmlns:a16="http://schemas.microsoft.com/office/drawing/2014/main" xmlns="" id="{1553550D-13F2-4177-91C9-D264D74A1865}"/>
              </a:ext>
            </a:extLst>
          </p:cNvPr>
          <p:cNvGraphicFramePr/>
          <p:nvPr>
            <p:extLst>
              <p:ext uri="{D42A27DB-BD31-4B8C-83A1-F6EECF244321}">
                <p14:modId xmlns:p14="http://schemas.microsoft.com/office/powerpoint/2010/main" val="4253150604"/>
              </p:ext>
            </p:extLst>
          </p:nvPr>
        </p:nvGraphicFramePr>
        <p:xfrm>
          <a:off x="1602377" y="820149"/>
          <a:ext cx="881888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Arrow: Circular 4">
            <a:extLst>
              <a:ext uri="{FF2B5EF4-FFF2-40B4-BE49-F238E27FC236}">
                <a16:creationId xmlns:a16="http://schemas.microsoft.com/office/drawing/2014/main" xmlns="" id="{6DCFAA54-48E3-4FD1-954B-6BBE0A76067A}"/>
              </a:ext>
            </a:extLst>
          </p:cNvPr>
          <p:cNvSpPr/>
          <p:nvPr/>
        </p:nvSpPr>
        <p:spPr>
          <a:xfrm rot="18863515" flipH="1">
            <a:off x="2690966" y="2128064"/>
            <a:ext cx="2130251" cy="2134967"/>
          </a:xfrm>
          <a:prstGeom prst="circularArrow">
            <a:avLst>
              <a:gd name="adj1" fmla="val 12500"/>
              <a:gd name="adj2" fmla="val 865360"/>
              <a:gd name="adj3" fmla="val 20457681"/>
              <a:gd name="adj4" fmla="val 6362626"/>
              <a:gd name="adj5" fmla="val 12500"/>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dirty="0">
                <a:solidFill>
                  <a:schemeClr val="tx1"/>
                </a:solidFill>
              </a:rPr>
              <a:t>Explore</a:t>
            </a:r>
          </a:p>
        </p:txBody>
      </p:sp>
      <p:sp>
        <p:nvSpPr>
          <p:cNvPr id="7" name="Arrow: Curved Down 6">
            <a:extLst>
              <a:ext uri="{FF2B5EF4-FFF2-40B4-BE49-F238E27FC236}">
                <a16:creationId xmlns:a16="http://schemas.microsoft.com/office/drawing/2014/main" xmlns="" id="{6BFD4443-B174-499A-BA7E-34EB5656028D}"/>
              </a:ext>
            </a:extLst>
          </p:cNvPr>
          <p:cNvSpPr/>
          <p:nvPr/>
        </p:nvSpPr>
        <p:spPr>
          <a:xfrm>
            <a:off x="4346258" y="1647474"/>
            <a:ext cx="1788606" cy="1205802"/>
          </a:xfrm>
          <a:prstGeom prst="curved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solidFill>
                  <a:schemeClr val="tx1"/>
                </a:solidFill>
              </a:rPr>
              <a:t>Evoke</a:t>
            </a:r>
          </a:p>
        </p:txBody>
      </p:sp>
      <p:sp>
        <p:nvSpPr>
          <p:cNvPr id="6" name="Arrow: Curved Up 5">
            <a:extLst>
              <a:ext uri="{FF2B5EF4-FFF2-40B4-BE49-F238E27FC236}">
                <a16:creationId xmlns:a16="http://schemas.microsoft.com/office/drawing/2014/main" xmlns="" id="{8D93D7C6-E7A9-4937-A0F7-D5990A0E5D1D}"/>
              </a:ext>
            </a:extLst>
          </p:cNvPr>
          <p:cNvSpPr/>
          <p:nvPr/>
        </p:nvSpPr>
        <p:spPr>
          <a:xfrm rot="20063917">
            <a:off x="4151485" y="3755288"/>
            <a:ext cx="2221893" cy="1372843"/>
          </a:xfrm>
          <a:prstGeom prst="curvedUp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solidFill>
                  <a:schemeClr val="tx1"/>
                </a:solidFill>
              </a:rPr>
              <a:t>Prioritize</a:t>
            </a:r>
          </a:p>
        </p:txBody>
      </p:sp>
      <p:sp>
        <p:nvSpPr>
          <p:cNvPr id="8" name="Arrow: Curved Up 7">
            <a:extLst>
              <a:ext uri="{FF2B5EF4-FFF2-40B4-BE49-F238E27FC236}">
                <a16:creationId xmlns:a16="http://schemas.microsoft.com/office/drawing/2014/main" xmlns="" id="{EAEF6423-CD7F-4899-83C5-85217DB8BFE5}"/>
              </a:ext>
            </a:extLst>
          </p:cNvPr>
          <p:cNvSpPr/>
          <p:nvPr/>
        </p:nvSpPr>
        <p:spPr>
          <a:xfrm rot="18959935">
            <a:off x="5987640" y="3313963"/>
            <a:ext cx="2120203" cy="1681665"/>
          </a:xfrm>
          <a:prstGeom prst="curvedUp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solidFill>
                  <a:schemeClr val="tx1"/>
                </a:solidFill>
              </a:rPr>
              <a:t>Offer</a:t>
            </a:r>
          </a:p>
        </p:txBody>
      </p:sp>
      <p:sp>
        <p:nvSpPr>
          <p:cNvPr id="11" name="Arrow: Circular 10">
            <a:extLst>
              <a:ext uri="{FF2B5EF4-FFF2-40B4-BE49-F238E27FC236}">
                <a16:creationId xmlns:a16="http://schemas.microsoft.com/office/drawing/2014/main" xmlns="" id="{9D2D0F3D-9BB6-464B-AA98-5B3FA762E551}"/>
              </a:ext>
            </a:extLst>
          </p:cNvPr>
          <p:cNvSpPr/>
          <p:nvPr/>
        </p:nvSpPr>
        <p:spPr>
          <a:xfrm rot="21444587">
            <a:off x="5462545" y="493078"/>
            <a:ext cx="2471894" cy="3306363"/>
          </a:xfrm>
          <a:prstGeom prst="circular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solidFill>
                  <a:schemeClr val="tx1"/>
                </a:solidFill>
              </a:rPr>
              <a:t>Explore</a:t>
            </a:r>
          </a:p>
        </p:txBody>
      </p:sp>
      <p:sp>
        <p:nvSpPr>
          <p:cNvPr id="3" name="Slide Number Placeholder 2">
            <a:extLst>
              <a:ext uri="{FF2B5EF4-FFF2-40B4-BE49-F238E27FC236}">
                <a16:creationId xmlns:a16="http://schemas.microsoft.com/office/drawing/2014/main" xmlns="" id="{55B0F2A1-8EB8-4A48-8709-D1A04D777DB6}"/>
              </a:ext>
            </a:extLst>
          </p:cNvPr>
          <p:cNvSpPr>
            <a:spLocks noGrp="1"/>
          </p:cNvSpPr>
          <p:nvPr>
            <p:ph type="sldNum" sz="quarter" idx="12"/>
          </p:nvPr>
        </p:nvSpPr>
        <p:spPr/>
        <p:txBody>
          <a:bodyPr/>
          <a:lstStyle/>
          <a:p>
            <a:fld id="{CA8D9AD5-F248-4919-864A-CFD76CC027D6}" type="slidenum">
              <a:rPr lang="en-US" smtClean="0"/>
              <a:t>47</a:t>
            </a:fld>
            <a:endParaRPr lang="en-US"/>
          </a:p>
        </p:txBody>
      </p:sp>
    </p:spTree>
    <p:extLst>
      <p:ext uri="{BB962C8B-B14F-4D97-AF65-F5344CB8AC3E}">
        <p14:creationId xmlns:p14="http://schemas.microsoft.com/office/powerpoint/2010/main" val="3979442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6" grpId="0" animBg="1"/>
      <p:bldP spid="8" grpId="0" animBg="1"/>
      <p:bldP spid="11"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04E7C65-700D-4D9E-B4F5-445107131B30}"/>
              </a:ext>
            </a:extLst>
          </p:cNvPr>
          <p:cNvSpPr>
            <a:spLocks noGrp="1"/>
          </p:cNvSpPr>
          <p:nvPr>
            <p:ph type="title"/>
          </p:nvPr>
        </p:nvSpPr>
        <p:spPr>
          <a:xfrm>
            <a:off x="1295400" y="1188720"/>
            <a:ext cx="5145593" cy="2514600"/>
          </a:xfrm>
        </p:spPr>
        <p:txBody>
          <a:bodyPr/>
          <a:lstStyle/>
          <a:p>
            <a:r>
              <a:rPr lang="en-US" dirty="0"/>
              <a:t>Lunch break</a:t>
            </a:r>
          </a:p>
        </p:txBody>
      </p:sp>
      <p:pic>
        <p:nvPicPr>
          <p:cNvPr id="5" name="Picture 4">
            <a:extLst>
              <a:ext uri="{FF2B5EF4-FFF2-40B4-BE49-F238E27FC236}">
                <a16:creationId xmlns:a16="http://schemas.microsoft.com/office/drawing/2014/main" xmlns="" id="{ACF0903B-0FEB-456D-B4EC-20B263C445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84168" y="0"/>
            <a:ext cx="5507832" cy="6858000"/>
          </a:xfrm>
          <a:prstGeom prst="rect">
            <a:avLst/>
          </a:prstGeom>
        </p:spPr>
      </p:pic>
      <p:sp>
        <p:nvSpPr>
          <p:cNvPr id="3" name="Slide Number Placeholder 2">
            <a:extLst>
              <a:ext uri="{FF2B5EF4-FFF2-40B4-BE49-F238E27FC236}">
                <a16:creationId xmlns:a16="http://schemas.microsoft.com/office/drawing/2014/main" xmlns="" id="{A3C9D3B9-F488-4BB7-BFB3-63C1CAC09A22}"/>
              </a:ext>
            </a:extLst>
          </p:cNvPr>
          <p:cNvSpPr>
            <a:spLocks noGrp="1"/>
          </p:cNvSpPr>
          <p:nvPr>
            <p:ph type="sldNum" sz="quarter" idx="12"/>
          </p:nvPr>
        </p:nvSpPr>
        <p:spPr/>
        <p:txBody>
          <a:bodyPr/>
          <a:lstStyle/>
          <a:p>
            <a:fld id="{CA8D9AD5-F248-4919-864A-CFD76CC027D6}" type="slidenum">
              <a:rPr lang="en-US" smtClean="0"/>
              <a:t>48</a:t>
            </a:fld>
            <a:endParaRPr lang="en-US"/>
          </a:p>
        </p:txBody>
      </p:sp>
    </p:spTree>
    <p:extLst>
      <p:ext uri="{BB962C8B-B14F-4D97-AF65-F5344CB8AC3E}">
        <p14:creationId xmlns:p14="http://schemas.microsoft.com/office/powerpoint/2010/main" val="2077466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1DC1B6AC-05BC-49B9-8210-66457651AEB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0035" y="413385"/>
            <a:ext cx="11631930" cy="6031230"/>
          </a:xfrm>
          <a:prstGeom prst="rect">
            <a:avLst/>
          </a:prstGeom>
        </p:spPr>
      </p:pic>
      <p:sp>
        <p:nvSpPr>
          <p:cNvPr id="2" name="Title 1">
            <a:extLst>
              <a:ext uri="{FF2B5EF4-FFF2-40B4-BE49-F238E27FC236}">
                <a16:creationId xmlns:a16="http://schemas.microsoft.com/office/drawing/2014/main" xmlns="" id="{F3DB439D-E378-4109-AA4F-2A6DC1B05FBC}"/>
              </a:ext>
            </a:extLst>
          </p:cNvPr>
          <p:cNvSpPr>
            <a:spLocks noGrp="1"/>
          </p:cNvSpPr>
          <p:nvPr>
            <p:ph type="title"/>
          </p:nvPr>
        </p:nvSpPr>
        <p:spPr>
          <a:xfrm>
            <a:off x="-1407606" y="4148211"/>
            <a:ext cx="9601200" cy="1030458"/>
          </a:xfrm>
        </p:spPr>
        <p:txBody>
          <a:bodyPr/>
          <a:lstStyle/>
          <a:p>
            <a:r>
              <a:rPr lang="en-US" b="1" dirty="0">
                <a:solidFill>
                  <a:schemeClr val="bg1"/>
                </a:solidFill>
              </a:rPr>
              <a:t>Skill building</a:t>
            </a:r>
          </a:p>
        </p:txBody>
      </p:sp>
      <p:sp>
        <p:nvSpPr>
          <p:cNvPr id="3" name="Text Placeholder 2">
            <a:extLst>
              <a:ext uri="{FF2B5EF4-FFF2-40B4-BE49-F238E27FC236}">
                <a16:creationId xmlns:a16="http://schemas.microsoft.com/office/drawing/2014/main" xmlns="" id="{6C4641CF-60CC-469E-9A28-8C69D477AE62}"/>
              </a:ext>
            </a:extLst>
          </p:cNvPr>
          <p:cNvSpPr>
            <a:spLocks noGrp="1"/>
          </p:cNvSpPr>
          <p:nvPr>
            <p:ph type="body" idx="1"/>
          </p:nvPr>
        </p:nvSpPr>
        <p:spPr>
          <a:xfrm>
            <a:off x="3676860" y="5705988"/>
            <a:ext cx="9601200" cy="914400"/>
          </a:xfrm>
        </p:spPr>
        <p:txBody>
          <a:bodyPr/>
          <a:lstStyle/>
          <a:p>
            <a:r>
              <a:rPr lang="en-US" b="1" dirty="0">
                <a:solidFill>
                  <a:schemeClr val="bg1"/>
                </a:solidFill>
              </a:rPr>
              <a:t>One lap at a time</a:t>
            </a:r>
          </a:p>
        </p:txBody>
      </p:sp>
      <p:sp>
        <p:nvSpPr>
          <p:cNvPr id="4" name="Slide Number Placeholder 3">
            <a:extLst>
              <a:ext uri="{FF2B5EF4-FFF2-40B4-BE49-F238E27FC236}">
                <a16:creationId xmlns:a16="http://schemas.microsoft.com/office/drawing/2014/main" xmlns="" id="{471407A2-EBAD-418B-8A02-786F18031EC1}"/>
              </a:ext>
            </a:extLst>
          </p:cNvPr>
          <p:cNvSpPr>
            <a:spLocks noGrp="1"/>
          </p:cNvSpPr>
          <p:nvPr>
            <p:ph type="sldNum" sz="quarter" idx="12"/>
          </p:nvPr>
        </p:nvSpPr>
        <p:spPr/>
        <p:txBody>
          <a:bodyPr/>
          <a:lstStyle/>
          <a:p>
            <a:fld id="{CA8D9AD5-F248-4919-864A-CFD76CC027D6}" type="slidenum">
              <a:rPr lang="en-US" smtClean="0"/>
              <a:t>49</a:t>
            </a:fld>
            <a:endParaRPr lang="en-US"/>
          </a:p>
        </p:txBody>
      </p:sp>
    </p:spTree>
    <p:extLst>
      <p:ext uri="{BB962C8B-B14F-4D97-AF65-F5344CB8AC3E}">
        <p14:creationId xmlns:p14="http://schemas.microsoft.com/office/powerpoint/2010/main" val="2746897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7A0FB18B-99A2-4F17-BEA4-A34DE1353E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14112" y="472272"/>
            <a:ext cx="7799769" cy="5576835"/>
          </a:xfrm>
          <a:prstGeom prst="rect">
            <a:avLst/>
          </a:prstGeom>
        </p:spPr>
      </p:pic>
      <p:sp>
        <p:nvSpPr>
          <p:cNvPr id="2" name="Title 1">
            <a:extLst>
              <a:ext uri="{FF2B5EF4-FFF2-40B4-BE49-F238E27FC236}">
                <a16:creationId xmlns:a16="http://schemas.microsoft.com/office/drawing/2014/main" xmlns="" id="{E5F7D3A3-9688-4CD4-B856-E95AEC78243F}"/>
              </a:ext>
            </a:extLst>
          </p:cNvPr>
          <p:cNvSpPr>
            <a:spLocks noGrp="1"/>
          </p:cNvSpPr>
          <p:nvPr>
            <p:ph type="title"/>
          </p:nvPr>
        </p:nvSpPr>
        <p:spPr>
          <a:xfrm>
            <a:off x="1295400" y="1731331"/>
            <a:ext cx="9601200" cy="2514600"/>
          </a:xfrm>
        </p:spPr>
        <p:txBody>
          <a:bodyPr/>
          <a:lstStyle/>
          <a:p>
            <a:r>
              <a:rPr lang="en-US" dirty="0"/>
              <a:t>Getting to know you</a:t>
            </a:r>
          </a:p>
        </p:txBody>
      </p:sp>
      <p:sp>
        <p:nvSpPr>
          <p:cNvPr id="3" name="Slide Number Placeholder 2">
            <a:extLst>
              <a:ext uri="{FF2B5EF4-FFF2-40B4-BE49-F238E27FC236}">
                <a16:creationId xmlns:a16="http://schemas.microsoft.com/office/drawing/2014/main" xmlns="" id="{B3A61E0E-2C26-4E16-B4A8-8718F7A5D4CD}"/>
              </a:ext>
            </a:extLst>
          </p:cNvPr>
          <p:cNvSpPr>
            <a:spLocks noGrp="1"/>
          </p:cNvSpPr>
          <p:nvPr>
            <p:ph type="sldNum" sz="quarter" idx="12"/>
          </p:nvPr>
        </p:nvSpPr>
        <p:spPr/>
        <p:txBody>
          <a:bodyPr/>
          <a:lstStyle/>
          <a:p>
            <a:fld id="{CA8D9AD5-F248-4919-864A-CFD76CC027D6}" type="slidenum">
              <a:rPr lang="en-US" smtClean="0"/>
              <a:t>5</a:t>
            </a:fld>
            <a:endParaRPr lang="en-US"/>
          </a:p>
        </p:txBody>
      </p:sp>
    </p:spTree>
    <p:extLst>
      <p:ext uri="{BB962C8B-B14F-4D97-AF65-F5344CB8AC3E}">
        <p14:creationId xmlns:p14="http://schemas.microsoft.com/office/powerpoint/2010/main" val="2072148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title="SmartArt"/>
          <p:cNvSpPr>
            <a:spLocks noGrp="1"/>
          </p:cNvSpPr>
          <p:nvPr>
            <p:ph type="title"/>
          </p:nvPr>
        </p:nvSpPr>
        <p:spPr/>
        <p:txBody>
          <a:bodyPr/>
          <a:lstStyle/>
          <a:p>
            <a:r>
              <a:rPr lang="en-US" dirty="0"/>
              <a:t>You have the spirit!</a:t>
            </a:r>
          </a:p>
        </p:txBody>
      </p:sp>
      <p:graphicFrame>
        <p:nvGraphicFramePr>
          <p:cNvPr id="6" name="Content Placeholder 5" descr="Upward Arrow" title="SmartArt"/>
          <p:cNvGraphicFramePr>
            <a:graphicFrameLocks noGrp="1"/>
          </p:cNvGraphicFramePr>
          <p:nvPr>
            <p:ph idx="1"/>
            <p:extLst/>
          </p:nvPr>
        </p:nvGraphicFramePr>
        <p:xfrm>
          <a:off x="1341438" y="1673225"/>
          <a:ext cx="10756777" cy="4343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a:extLst>
              <a:ext uri="{FF2B5EF4-FFF2-40B4-BE49-F238E27FC236}">
                <a16:creationId xmlns:a16="http://schemas.microsoft.com/office/drawing/2014/main" xmlns="" id="{8CE78FDF-BC76-4C90-A299-A8A634A456C0}"/>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921" b="90766" l="10000" r="90000">
                        <a14:foregroundMark x1="49609" y1="90766" x2="49609" y2="90766"/>
                      </a14:backgroundRemoval>
                    </a14:imgEffect>
                  </a14:imgLayer>
                </a14:imgProps>
              </a:ext>
              <a:ext uri="{28A0092B-C50C-407E-A947-70E740481C1C}">
                <a14:useLocalDpi xmlns:a14="http://schemas.microsoft.com/office/drawing/2010/main" val="0"/>
              </a:ext>
            </a:extLst>
          </a:blip>
          <a:stretch>
            <a:fillRect/>
          </a:stretch>
        </p:blipFill>
        <p:spPr>
          <a:xfrm>
            <a:off x="6719826" y="537587"/>
            <a:ext cx="7947082" cy="6320413"/>
          </a:xfrm>
          <a:prstGeom prst="rect">
            <a:avLst/>
          </a:prstGeom>
        </p:spPr>
      </p:pic>
      <p:sp>
        <p:nvSpPr>
          <p:cNvPr id="2" name="Slide Number Placeholder 1">
            <a:extLst>
              <a:ext uri="{FF2B5EF4-FFF2-40B4-BE49-F238E27FC236}">
                <a16:creationId xmlns:a16="http://schemas.microsoft.com/office/drawing/2014/main" xmlns="" id="{C38B668A-5E6B-413B-A4C1-EA66E2295256}"/>
              </a:ext>
            </a:extLst>
          </p:cNvPr>
          <p:cNvSpPr>
            <a:spLocks noGrp="1"/>
          </p:cNvSpPr>
          <p:nvPr>
            <p:ph type="sldNum" sz="quarter" idx="12"/>
          </p:nvPr>
        </p:nvSpPr>
        <p:spPr/>
        <p:txBody>
          <a:bodyPr/>
          <a:lstStyle/>
          <a:p>
            <a:fld id="{CA8D9AD5-F248-4919-864A-CFD76CC027D6}" type="slidenum">
              <a:rPr lang="en-US" smtClean="0"/>
              <a:t>50</a:t>
            </a:fld>
            <a:endParaRPr lang="en-US"/>
          </a:p>
        </p:txBody>
      </p:sp>
    </p:spTree>
    <p:extLst>
      <p:ext uri="{BB962C8B-B14F-4D97-AF65-F5344CB8AC3E}">
        <p14:creationId xmlns:p14="http://schemas.microsoft.com/office/powerpoint/2010/main" val="2420035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title="SmartArt"/>
          <p:cNvSpPr>
            <a:spLocks noGrp="1"/>
          </p:cNvSpPr>
          <p:nvPr>
            <p:ph type="title"/>
          </p:nvPr>
        </p:nvSpPr>
        <p:spPr/>
        <p:txBody>
          <a:bodyPr/>
          <a:lstStyle/>
          <a:p>
            <a:r>
              <a:rPr lang="en-US" dirty="0"/>
              <a:t>Focusing skills</a:t>
            </a:r>
          </a:p>
        </p:txBody>
      </p:sp>
      <p:graphicFrame>
        <p:nvGraphicFramePr>
          <p:cNvPr id="6" name="Content Placeholder 5" descr="Upward Arrow" title="SmartArt"/>
          <p:cNvGraphicFramePr>
            <a:graphicFrameLocks noGrp="1"/>
          </p:cNvGraphicFramePr>
          <p:nvPr>
            <p:ph idx="1"/>
            <p:extLst/>
          </p:nvPr>
        </p:nvGraphicFramePr>
        <p:xfrm>
          <a:off x="1341438" y="1673225"/>
          <a:ext cx="10739193" cy="4343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ide Number Placeholder 1">
            <a:extLst>
              <a:ext uri="{FF2B5EF4-FFF2-40B4-BE49-F238E27FC236}">
                <a16:creationId xmlns:a16="http://schemas.microsoft.com/office/drawing/2014/main" xmlns="" id="{8F45996A-7808-497D-8142-5FB777F33717}"/>
              </a:ext>
            </a:extLst>
          </p:cNvPr>
          <p:cNvSpPr>
            <a:spLocks noGrp="1"/>
          </p:cNvSpPr>
          <p:nvPr>
            <p:ph type="sldNum" sz="quarter" idx="12"/>
          </p:nvPr>
        </p:nvSpPr>
        <p:spPr/>
        <p:txBody>
          <a:bodyPr/>
          <a:lstStyle/>
          <a:p>
            <a:fld id="{CA8D9AD5-F248-4919-864A-CFD76CC027D6}" type="slidenum">
              <a:rPr lang="en-US" smtClean="0"/>
              <a:t>51</a:t>
            </a:fld>
            <a:endParaRPr lang="en-US"/>
          </a:p>
        </p:txBody>
      </p:sp>
    </p:spTree>
    <p:extLst>
      <p:ext uri="{BB962C8B-B14F-4D97-AF65-F5344CB8AC3E}">
        <p14:creationId xmlns:p14="http://schemas.microsoft.com/office/powerpoint/2010/main" val="729786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44497BB-410E-447F-9A50-A857A7170CB2}"/>
              </a:ext>
            </a:extLst>
          </p:cNvPr>
          <p:cNvSpPr>
            <a:spLocks noGrp="1"/>
          </p:cNvSpPr>
          <p:nvPr>
            <p:ph type="title"/>
          </p:nvPr>
        </p:nvSpPr>
        <p:spPr/>
        <p:txBody>
          <a:bodyPr/>
          <a:lstStyle/>
          <a:p>
            <a:r>
              <a:rPr lang="en-US" dirty="0"/>
              <a:t>Quick review – Active Listening</a:t>
            </a:r>
          </a:p>
        </p:txBody>
      </p:sp>
      <p:sp>
        <p:nvSpPr>
          <p:cNvPr id="3" name="Content Placeholder 2">
            <a:extLst>
              <a:ext uri="{FF2B5EF4-FFF2-40B4-BE49-F238E27FC236}">
                <a16:creationId xmlns:a16="http://schemas.microsoft.com/office/drawing/2014/main" xmlns="" id="{A9BB4E4C-ED92-4E86-A6E0-0758A1C5C54E}"/>
              </a:ext>
            </a:extLst>
          </p:cNvPr>
          <p:cNvSpPr>
            <a:spLocks noGrp="1"/>
          </p:cNvSpPr>
          <p:nvPr>
            <p:ph idx="1"/>
          </p:nvPr>
        </p:nvSpPr>
        <p:spPr/>
        <p:txBody>
          <a:bodyPr/>
          <a:lstStyle/>
          <a:p>
            <a:r>
              <a:rPr lang="en-US" dirty="0"/>
              <a:t>Active vs passive</a:t>
            </a:r>
          </a:p>
          <a:p>
            <a:r>
              <a:rPr lang="en-US" dirty="0"/>
              <a:t>Acceptance vs judgement</a:t>
            </a:r>
          </a:p>
          <a:p>
            <a:r>
              <a:rPr lang="en-US" dirty="0"/>
              <a:t>Curiosity - Looking for clues</a:t>
            </a:r>
          </a:p>
        </p:txBody>
      </p:sp>
      <p:pic>
        <p:nvPicPr>
          <p:cNvPr id="5" name="Picture 4">
            <a:extLst>
              <a:ext uri="{FF2B5EF4-FFF2-40B4-BE49-F238E27FC236}">
                <a16:creationId xmlns:a16="http://schemas.microsoft.com/office/drawing/2014/main" xmlns="" id="{34ABE93A-1D44-4BF1-88D3-B01C59D317D6}"/>
              </a:ext>
            </a:extLst>
          </p:cNvPr>
          <p:cNvPicPr>
            <a:picLocks noChangeAspect="1"/>
          </p:cNvPicPr>
          <p:nvPr/>
        </p:nvPicPr>
        <p:blipFill rotWithShape="1">
          <a:blip r:embed="rId2">
            <a:extLst>
              <a:ext uri="{28A0092B-C50C-407E-A947-70E740481C1C}">
                <a14:useLocalDpi xmlns:a14="http://schemas.microsoft.com/office/drawing/2010/main" val="0"/>
              </a:ext>
            </a:extLst>
          </a:blip>
          <a:srcRect l="2555" t="24400" r="2912" b="24688"/>
          <a:stretch/>
        </p:blipFill>
        <p:spPr>
          <a:xfrm>
            <a:off x="333270" y="3200701"/>
            <a:ext cx="11525459" cy="3491501"/>
          </a:xfrm>
          <a:prstGeom prst="rect">
            <a:avLst/>
          </a:prstGeom>
        </p:spPr>
      </p:pic>
      <p:sp>
        <p:nvSpPr>
          <p:cNvPr id="4" name="Slide Number Placeholder 3">
            <a:extLst>
              <a:ext uri="{FF2B5EF4-FFF2-40B4-BE49-F238E27FC236}">
                <a16:creationId xmlns:a16="http://schemas.microsoft.com/office/drawing/2014/main" xmlns="" id="{9FB1DD4A-78D4-4893-A99A-DA04462860E5}"/>
              </a:ext>
            </a:extLst>
          </p:cNvPr>
          <p:cNvSpPr>
            <a:spLocks noGrp="1"/>
          </p:cNvSpPr>
          <p:nvPr>
            <p:ph type="sldNum" sz="quarter" idx="12"/>
          </p:nvPr>
        </p:nvSpPr>
        <p:spPr/>
        <p:txBody>
          <a:bodyPr/>
          <a:lstStyle/>
          <a:p>
            <a:fld id="{CA8D9AD5-F248-4919-864A-CFD76CC027D6}" type="slidenum">
              <a:rPr lang="en-US" smtClean="0"/>
              <a:t>52</a:t>
            </a:fld>
            <a:endParaRPr lang="en-US"/>
          </a:p>
        </p:txBody>
      </p:sp>
    </p:spTree>
    <p:extLst>
      <p:ext uri="{BB962C8B-B14F-4D97-AF65-F5344CB8AC3E}">
        <p14:creationId xmlns:p14="http://schemas.microsoft.com/office/powerpoint/2010/main" val="2853830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44497BB-410E-447F-9A50-A857A7170CB2}"/>
              </a:ext>
            </a:extLst>
          </p:cNvPr>
          <p:cNvSpPr>
            <a:spLocks noGrp="1"/>
          </p:cNvSpPr>
          <p:nvPr>
            <p:ph type="title"/>
          </p:nvPr>
        </p:nvSpPr>
        <p:spPr>
          <a:xfrm>
            <a:off x="974690" y="438912"/>
            <a:ext cx="9876190" cy="1088136"/>
          </a:xfrm>
        </p:spPr>
        <p:txBody>
          <a:bodyPr/>
          <a:lstStyle/>
          <a:p>
            <a:r>
              <a:rPr lang="en-US" dirty="0"/>
              <a:t>Quick review – OARS</a:t>
            </a:r>
          </a:p>
        </p:txBody>
      </p:sp>
      <p:sp>
        <p:nvSpPr>
          <p:cNvPr id="3" name="Content Placeholder 2">
            <a:extLst>
              <a:ext uri="{FF2B5EF4-FFF2-40B4-BE49-F238E27FC236}">
                <a16:creationId xmlns:a16="http://schemas.microsoft.com/office/drawing/2014/main" xmlns="" id="{A9BB4E4C-ED92-4E86-A6E0-0758A1C5C54E}"/>
              </a:ext>
            </a:extLst>
          </p:cNvPr>
          <p:cNvSpPr>
            <a:spLocks noGrp="1"/>
          </p:cNvSpPr>
          <p:nvPr>
            <p:ph idx="1"/>
          </p:nvPr>
        </p:nvSpPr>
        <p:spPr/>
        <p:txBody>
          <a:bodyPr/>
          <a:lstStyle/>
          <a:p>
            <a:r>
              <a:rPr lang="en-US" dirty="0"/>
              <a:t>Open-ended questions </a:t>
            </a:r>
          </a:p>
          <a:p>
            <a:r>
              <a:rPr lang="en-US" dirty="0"/>
              <a:t>Affirmations</a:t>
            </a:r>
          </a:p>
          <a:p>
            <a:r>
              <a:rPr lang="en-US" dirty="0"/>
              <a:t>Reflections</a:t>
            </a:r>
          </a:p>
          <a:p>
            <a:r>
              <a:rPr lang="en-US" dirty="0"/>
              <a:t>Summaries</a:t>
            </a:r>
          </a:p>
        </p:txBody>
      </p:sp>
      <p:pic>
        <p:nvPicPr>
          <p:cNvPr id="5" name="Picture 4">
            <a:extLst>
              <a:ext uri="{FF2B5EF4-FFF2-40B4-BE49-F238E27FC236}">
                <a16:creationId xmlns:a16="http://schemas.microsoft.com/office/drawing/2014/main" xmlns="" id="{DF13CC8D-7AC4-4044-B9D8-2D3DB538F12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2385" r="23193"/>
          <a:stretch/>
        </p:blipFill>
        <p:spPr>
          <a:xfrm flipH="1">
            <a:off x="5539990" y="0"/>
            <a:ext cx="6652010" cy="6858000"/>
          </a:xfrm>
          <a:prstGeom prst="rect">
            <a:avLst/>
          </a:prstGeom>
        </p:spPr>
      </p:pic>
      <p:pic>
        <p:nvPicPr>
          <p:cNvPr id="7" name="Graphic 6" descr="Checkmark">
            <a:extLst>
              <a:ext uri="{FF2B5EF4-FFF2-40B4-BE49-F238E27FC236}">
                <a16:creationId xmlns:a16="http://schemas.microsoft.com/office/drawing/2014/main" xmlns="" id="{C5F1327E-95B3-44EB-8179-8ABCA06955D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4784690" y="1163100"/>
            <a:ext cx="914400" cy="914400"/>
          </a:xfrm>
          <a:prstGeom prst="rect">
            <a:avLst/>
          </a:prstGeom>
        </p:spPr>
      </p:pic>
      <p:pic>
        <p:nvPicPr>
          <p:cNvPr id="8" name="Graphic 7" descr="Checkmark">
            <a:extLst>
              <a:ext uri="{FF2B5EF4-FFF2-40B4-BE49-F238E27FC236}">
                <a16:creationId xmlns:a16="http://schemas.microsoft.com/office/drawing/2014/main" xmlns="" id="{9B9677F6-0570-4713-B1DF-DF2A434D843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741670" y="1757627"/>
            <a:ext cx="914400" cy="914400"/>
          </a:xfrm>
          <a:prstGeom prst="rect">
            <a:avLst/>
          </a:prstGeom>
        </p:spPr>
      </p:pic>
      <p:pic>
        <p:nvPicPr>
          <p:cNvPr id="10" name="Graphic 9" descr="Head with Gears">
            <a:extLst>
              <a:ext uri="{FF2B5EF4-FFF2-40B4-BE49-F238E27FC236}">
                <a16:creationId xmlns:a16="http://schemas.microsoft.com/office/drawing/2014/main" xmlns="" id="{D43D2BB5-0573-4F6D-8ADC-250E1B3B4D0B}"/>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2997087" y="2635451"/>
            <a:ext cx="914400" cy="914400"/>
          </a:xfrm>
          <a:prstGeom prst="rect">
            <a:avLst/>
          </a:prstGeom>
        </p:spPr>
      </p:pic>
      <p:sp>
        <p:nvSpPr>
          <p:cNvPr id="4" name="Slide Number Placeholder 3">
            <a:extLst>
              <a:ext uri="{FF2B5EF4-FFF2-40B4-BE49-F238E27FC236}">
                <a16:creationId xmlns:a16="http://schemas.microsoft.com/office/drawing/2014/main" xmlns="" id="{9E1BE99F-19D8-44C8-A7FA-A2F9291D63C7}"/>
              </a:ext>
            </a:extLst>
          </p:cNvPr>
          <p:cNvSpPr>
            <a:spLocks noGrp="1"/>
          </p:cNvSpPr>
          <p:nvPr>
            <p:ph type="sldNum" sz="quarter" idx="12"/>
          </p:nvPr>
        </p:nvSpPr>
        <p:spPr/>
        <p:txBody>
          <a:bodyPr/>
          <a:lstStyle/>
          <a:p>
            <a:fld id="{CA8D9AD5-F248-4919-864A-CFD76CC027D6}" type="slidenum">
              <a:rPr lang="en-US" smtClean="0"/>
              <a:t>53</a:t>
            </a:fld>
            <a:endParaRPr lang="en-US"/>
          </a:p>
        </p:txBody>
      </p:sp>
    </p:spTree>
    <p:extLst>
      <p:ext uri="{BB962C8B-B14F-4D97-AF65-F5344CB8AC3E}">
        <p14:creationId xmlns:p14="http://schemas.microsoft.com/office/powerpoint/2010/main" val="1286029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D3E2E9-AF17-4F5D-9E78-01F4C9D9D812}"/>
              </a:ext>
            </a:extLst>
          </p:cNvPr>
          <p:cNvSpPr>
            <a:spLocks noGrp="1"/>
          </p:cNvSpPr>
          <p:nvPr>
            <p:ph type="title"/>
          </p:nvPr>
        </p:nvSpPr>
        <p:spPr>
          <a:xfrm>
            <a:off x="634216" y="438911"/>
            <a:ext cx="9509760" cy="1088136"/>
          </a:xfrm>
        </p:spPr>
        <p:txBody>
          <a:bodyPr/>
          <a:lstStyle/>
          <a:p>
            <a:r>
              <a:rPr lang="en-US" dirty="0"/>
              <a:t>The more circular route</a:t>
            </a:r>
          </a:p>
        </p:txBody>
      </p:sp>
      <p:graphicFrame>
        <p:nvGraphicFramePr>
          <p:cNvPr id="4" name="Diagram 3">
            <a:extLst>
              <a:ext uri="{FF2B5EF4-FFF2-40B4-BE49-F238E27FC236}">
                <a16:creationId xmlns:a16="http://schemas.microsoft.com/office/drawing/2014/main" xmlns="" id="{1553550D-13F2-4177-91C9-D264D74A1865}"/>
              </a:ext>
            </a:extLst>
          </p:cNvPr>
          <p:cNvGraphicFramePr/>
          <p:nvPr>
            <p:extLst/>
          </p:nvPr>
        </p:nvGraphicFramePr>
        <p:xfrm>
          <a:off x="1602377" y="820149"/>
          <a:ext cx="881888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Arrow: Circular 4">
            <a:extLst>
              <a:ext uri="{FF2B5EF4-FFF2-40B4-BE49-F238E27FC236}">
                <a16:creationId xmlns:a16="http://schemas.microsoft.com/office/drawing/2014/main" xmlns="" id="{6DCFAA54-48E3-4FD1-954B-6BBE0A76067A}"/>
              </a:ext>
            </a:extLst>
          </p:cNvPr>
          <p:cNvSpPr/>
          <p:nvPr/>
        </p:nvSpPr>
        <p:spPr>
          <a:xfrm rot="18863515" flipH="1">
            <a:off x="2690966" y="2128064"/>
            <a:ext cx="2130251" cy="2134967"/>
          </a:xfrm>
          <a:prstGeom prst="circularArrow">
            <a:avLst>
              <a:gd name="adj1" fmla="val 12500"/>
              <a:gd name="adj2" fmla="val 865360"/>
              <a:gd name="adj3" fmla="val 20457681"/>
              <a:gd name="adj4" fmla="val 6362626"/>
              <a:gd name="adj5" fmla="val 12500"/>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dirty="0">
                <a:solidFill>
                  <a:schemeClr val="tx1"/>
                </a:solidFill>
              </a:rPr>
              <a:t>Explore</a:t>
            </a:r>
          </a:p>
        </p:txBody>
      </p:sp>
      <p:sp>
        <p:nvSpPr>
          <p:cNvPr id="6" name="Arrow: Curved Up 5">
            <a:extLst>
              <a:ext uri="{FF2B5EF4-FFF2-40B4-BE49-F238E27FC236}">
                <a16:creationId xmlns:a16="http://schemas.microsoft.com/office/drawing/2014/main" xmlns="" id="{8D93D7C6-E7A9-4937-A0F7-D5990A0E5D1D}"/>
              </a:ext>
            </a:extLst>
          </p:cNvPr>
          <p:cNvSpPr/>
          <p:nvPr/>
        </p:nvSpPr>
        <p:spPr>
          <a:xfrm rot="20063917">
            <a:off x="4151485" y="3755288"/>
            <a:ext cx="2221893" cy="1372843"/>
          </a:xfrm>
          <a:prstGeom prst="curvedUp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solidFill>
                  <a:schemeClr val="tx1"/>
                </a:solidFill>
              </a:rPr>
              <a:t>Prioritize</a:t>
            </a:r>
          </a:p>
        </p:txBody>
      </p:sp>
      <p:sp>
        <p:nvSpPr>
          <p:cNvPr id="3" name="Slide Number Placeholder 2">
            <a:extLst>
              <a:ext uri="{FF2B5EF4-FFF2-40B4-BE49-F238E27FC236}">
                <a16:creationId xmlns:a16="http://schemas.microsoft.com/office/drawing/2014/main" xmlns="" id="{2663C7CE-D301-49C5-B49B-70478337038C}"/>
              </a:ext>
            </a:extLst>
          </p:cNvPr>
          <p:cNvSpPr>
            <a:spLocks noGrp="1"/>
          </p:cNvSpPr>
          <p:nvPr>
            <p:ph type="sldNum" sz="quarter" idx="12"/>
          </p:nvPr>
        </p:nvSpPr>
        <p:spPr/>
        <p:txBody>
          <a:bodyPr/>
          <a:lstStyle/>
          <a:p>
            <a:fld id="{CA8D9AD5-F248-4919-864A-CFD76CC027D6}" type="slidenum">
              <a:rPr lang="en-US" smtClean="0"/>
              <a:t>54</a:t>
            </a:fld>
            <a:endParaRPr lang="en-US"/>
          </a:p>
        </p:txBody>
      </p:sp>
    </p:spTree>
    <p:extLst>
      <p:ext uri="{BB962C8B-B14F-4D97-AF65-F5344CB8AC3E}">
        <p14:creationId xmlns:p14="http://schemas.microsoft.com/office/powerpoint/2010/main" val="3387638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C488864-A344-4A3D-AC20-B18910594167}"/>
              </a:ext>
            </a:extLst>
          </p:cNvPr>
          <p:cNvSpPr>
            <a:spLocks noGrp="1"/>
          </p:cNvSpPr>
          <p:nvPr>
            <p:ph type="title"/>
          </p:nvPr>
        </p:nvSpPr>
        <p:spPr>
          <a:xfrm>
            <a:off x="1341120" y="438912"/>
            <a:ext cx="3884023" cy="1088136"/>
          </a:xfrm>
        </p:spPr>
        <p:txBody>
          <a:bodyPr/>
          <a:lstStyle/>
          <a:p>
            <a:r>
              <a:rPr lang="en-US" dirty="0"/>
              <a:t>Skills related to “unpacking”</a:t>
            </a:r>
          </a:p>
        </p:txBody>
      </p:sp>
      <p:sp>
        <p:nvSpPr>
          <p:cNvPr id="3" name="Content Placeholder 2">
            <a:extLst>
              <a:ext uri="{FF2B5EF4-FFF2-40B4-BE49-F238E27FC236}">
                <a16:creationId xmlns:a16="http://schemas.microsoft.com/office/drawing/2014/main" xmlns="" id="{9DB02CE9-1DEB-4145-B8F8-4B3BE12EF2A3}"/>
              </a:ext>
            </a:extLst>
          </p:cNvPr>
          <p:cNvSpPr>
            <a:spLocks noGrp="1"/>
          </p:cNvSpPr>
          <p:nvPr>
            <p:ph idx="1"/>
          </p:nvPr>
        </p:nvSpPr>
        <p:spPr>
          <a:xfrm>
            <a:off x="1341120" y="1748413"/>
            <a:ext cx="4013412" cy="4268339"/>
          </a:xfrm>
        </p:spPr>
        <p:txBody>
          <a:bodyPr/>
          <a:lstStyle/>
          <a:p>
            <a:r>
              <a:rPr lang="en-US" dirty="0"/>
              <a:t>Curiosity</a:t>
            </a:r>
          </a:p>
          <a:p>
            <a:r>
              <a:rPr lang="en-US" dirty="0"/>
              <a:t>Critical thinking</a:t>
            </a:r>
          </a:p>
          <a:p>
            <a:r>
              <a:rPr lang="en-US" dirty="0"/>
              <a:t>Probing/evoking/exploratory questions beyond TWIST questions</a:t>
            </a:r>
          </a:p>
          <a:p>
            <a:r>
              <a:rPr lang="en-US" dirty="0"/>
              <a:t>Using reflections so it doesn’t feel like an interrogation</a:t>
            </a:r>
          </a:p>
          <a:p>
            <a:r>
              <a:rPr lang="en-US" dirty="0"/>
              <a:t>“Wait to educate” vs “listen first, then share”</a:t>
            </a:r>
          </a:p>
          <a:p>
            <a:endParaRPr lang="en-US" dirty="0"/>
          </a:p>
        </p:txBody>
      </p:sp>
      <p:pic>
        <p:nvPicPr>
          <p:cNvPr id="5" name="Picture 4">
            <a:extLst>
              <a:ext uri="{FF2B5EF4-FFF2-40B4-BE49-F238E27FC236}">
                <a16:creationId xmlns:a16="http://schemas.microsoft.com/office/drawing/2014/main" xmlns="" id="{CC48EB53-D0C7-4DAE-A2F4-C26B195F5EFE}"/>
              </a:ext>
            </a:extLst>
          </p:cNvPr>
          <p:cNvPicPr>
            <a:picLocks noChangeAspect="1"/>
          </p:cNvPicPr>
          <p:nvPr/>
        </p:nvPicPr>
        <p:blipFill rotWithShape="1">
          <a:blip r:embed="rId3">
            <a:extLst>
              <a:ext uri="{28A0092B-C50C-407E-A947-70E740481C1C}">
                <a14:useLocalDpi xmlns:a14="http://schemas.microsoft.com/office/drawing/2010/main" val="0"/>
              </a:ext>
            </a:extLst>
          </a:blip>
          <a:srcRect r="18864"/>
          <a:stretch/>
        </p:blipFill>
        <p:spPr>
          <a:xfrm>
            <a:off x="5354532" y="0"/>
            <a:ext cx="6837468" cy="6320413"/>
          </a:xfrm>
          <a:prstGeom prst="rect">
            <a:avLst/>
          </a:prstGeom>
        </p:spPr>
      </p:pic>
      <p:sp>
        <p:nvSpPr>
          <p:cNvPr id="6" name="Arrow: Circular 5">
            <a:extLst>
              <a:ext uri="{FF2B5EF4-FFF2-40B4-BE49-F238E27FC236}">
                <a16:creationId xmlns:a16="http://schemas.microsoft.com/office/drawing/2014/main" xmlns="" id="{8309ADA3-72C5-41DE-B219-8AEBD34E4366}"/>
              </a:ext>
            </a:extLst>
          </p:cNvPr>
          <p:cNvSpPr/>
          <p:nvPr/>
        </p:nvSpPr>
        <p:spPr>
          <a:xfrm rot="5400000" flipH="1">
            <a:off x="9370302" y="2584349"/>
            <a:ext cx="2130251" cy="2134967"/>
          </a:xfrm>
          <a:prstGeom prst="circularArrow">
            <a:avLst>
              <a:gd name="adj1" fmla="val 12500"/>
              <a:gd name="adj2" fmla="val 865360"/>
              <a:gd name="adj3" fmla="val 20457681"/>
              <a:gd name="adj4" fmla="val 6362626"/>
              <a:gd name="adj5" fmla="val 12500"/>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b="1" dirty="0">
                <a:solidFill>
                  <a:schemeClr val="bg1"/>
                </a:solidFill>
              </a:rPr>
              <a:t>Explore</a:t>
            </a:r>
          </a:p>
        </p:txBody>
      </p:sp>
      <p:sp>
        <p:nvSpPr>
          <p:cNvPr id="7" name="Arrow: Curved Up 6">
            <a:extLst>
              <a:ext uri="{FF2B5EF4-FFF2-40B4-BE49-F238E27FC236}">
                <a16:creationId xmlns:a16="http://schemas.microsoft.com/office/drawing/2014/main" xmlns="" id="{656CE923-5DA1-4835-B141-32DC46C3ECA8}"/>
              </a:ext>
            </a:extLst>
          </p:cNvPr>
          <p:cNvSpPr/>
          <p:nvPr/>
        </p:nvSpPr>
        <p:spPr>
          <a:xfrm rot="9414428">
            <a:off x="7417198" y="767648"/>
            <a:ext cx="2221893" cy="1372843"/>
          </a:xfrm>
          <a:prstGeom prst="curvedUpArrow">
            <a:avLst/>
          </a:prstGeom>
        </p:spPr>
        <p:style>
          <a:lnRef idx="2">
            <a:schemeClr val="accent3">
              <a:shade val="50000"/>
            </a:schemeClr>
          </a:lnRef>
          <a:fillRef idx="1">
            <a:schemeClr val="accent3"/>
          </a:fillRef>
          <a:effectRef idx="0">
            <a:schemeClr val="accent3"/>
          </a:effectRef>
          <a:fontRef idx="minor">
            <a:schemeClr val="lt1"/>
          </a:fontRef>
        </p:style>
        <p:txBody>
          <a:bodyPr vert="vert270" rtlCol="0" anchor="ctr"/>
          <a:lstStyle/>
          <a:p>
            <a:pPr algn="ctr"/>
            <a:r>
              <a:rPr lang="en-US" b="1" dirty="0">
                <a:solidFill>
                  <a:schemeClr val="bg1"/>
                </a:solidFill>
              </a:rPr>
              <a:t>Prioritize</a:t>
            </a:r>
          </a:p>
        </p:txBody>
      </p:sp>
      <p:sp>
        <p:nvSpPr>
          <p:cNvPr id="4" name="Slide Number Placeholder 3">
            <a:extLst>
              <a:ext uri="{FF2B5EF4-FFF2-40B4-BE49-F238E27FC236}">
                <a16:creationId xmlns:a16="http://schemas.microsoft.com/office/drawing/2014/main" xmlns="" id="{893C5B42-4217-40E0-B896-8474D995A2E9}"/>
              </a:ext>
            </a:extLst>
          </p:cNvPr>
          <p:cNvSpPr>
            <a:spLocks noGrp="1"/>
          </p:cNvSpPr>
          <p:nvPr>
            <p:ph type="sldNum" sz="quarter" idx="12"/>
          </p:nvPr>
        </p:nvSpPr>
        <p:spPr/>
        <p:txBody>
          <a:bodyPr/>
          <a:lstStyle/>
          <a:p>
            <a:fld id="{CA8D9AD5-F248-4919-864A-CFD76CC027D6}" type="slidenum">
              <a:rPr lang="en-US" smtClean="0"/>
              <a:t>55</a:t>
            </a:fld>
            <a:endParaRPr lang="en-US"/>
          </a:p>
        </p:txBody>
      </p:sp>
    </p:spTree>
    <p:extLst>
      <p:ext uri="{BB962C8B-B14F-4D97-AF65-F5344CB8AC3E}">
        <p14:creationId xmlns:p14="http://schemas.microsoft.com/office/powerpoint/2010/main" val="1547868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FF015B8-FF93-4D89-9DD9-019463B82A43}"/>
              </a:ext>
            </a:extLst>
          </p:cNvPr>
          <p:cNvSpPr>
            <a:spLocks noGrp="1"/>
          </p:cNvSpPr>
          <p:nvPr>
            <p:ph type="title"/>
          </p:nvPr>
        </p:nvSpPr>
        <p:spPr>
          <a:xfrm>
            <a:off x="773723" y="438912"/>
            <a:ext cx="11083332" cy="1088136"/>
          </a:xfrm>
        </p:spPr>
        <p:txBody>
          <a:bodyPr/>
          <a:lstStyle/>
          <a:p>
            <a:r>
              <a:rPr lang="en-US" dirty="0"/>
              <a:t>Curiosity keeps us moving forward</a:t>
            </a:r>
          </a:p>
        </p:txBody>
      </p:sp>
      <p:sp>
        <p:nvSpPr>
          <p:cNvPr id="3" name="Content Placeholder 2">
            <a:extLst>
              <a:ext uri="{FF2B5EF4-FFF2-40B4-BE49-F238E27FC236}">
                <a16:creationId xmlns:a16="http://schemas.microsoft.com/office/drawing/2014/main" xmlns="" id="{676DBEF4-B7D2-44FF-A11A-9A9713FCF623}"/>
              </a:ext>
            </a:extLst>
          </p:cNvPr>
          <p:cNvSpPr>
            <a:spLocks noGrp="1"/>
          </p:cNvSpPr>
          <p:nvPr>
            <p:ph idx="1"/>
          </p:nvPr>
        </p:nvSpPr>
        <p:spPr>
          <a:xfrm>
            <a:off x="1341120" y="1673352"/>
            <a:ext cx="4949148" cy="4343400"/>
          </a:xfrm>
        </p:spPr>
        <p:txBody>
          <a:bodyPr/>
          <a:lstStyle/>
          <a:p>
            <a:pPr lvl="0"/>
            <a:r>
              <a:rPr lang="en-US" dirty="0"/>
              <a:t>Curiosity drives us to find out more.</a:t>
            </a:r>
          </a:p>
          <a:p>
            <a:pPr lvl="0"/>
            <a:r>
              <a:rPr lang="en-US" dirty="0"/>
              <a:t>What keeps us from being curious?</a:t>
            </a:r>
          </a:p>
          <a:p>
            <a:pPr lvl="1"/>
            <a:r>
              <a:rPr lang="en-US" dirty="0"/>
              <a:t>Concerns about time?</a:t>
            </a:r>
          </a:p>
          <a:p>
            <a:pPr lvl="1"/>
            <a:r>
              <a:rPr lang="en-US" dirty="0"/>
              <a:t>Judgement?</a:t>
            </a:r>
          </a:p>
          <a:p>
            <a:pPr lvl="1"/>
            <a:r>
              <a:rPr lang="en-US" dirty="0"/>
              <a:t>Assuming we understand?</a:t>
            </a:r>
          </a:p>
          <a:p>
            <a:pPr lvl="1"/>
            <a:r>
              <a:rPr lang="en-US" dirty="0"/>
              <a:t>Lack of confidence?</a:t>
            </a:r>
          </a:p>
          <a:p>
            <a:pPr lvl="1"/>
            <a:r>
              <a:rPr lang="en-US" dirty="0"/>
              <a:t>Will it upset the participant?</a:t>
            </a:r>
          </a:p>
          <a:p>
            <a:pPr lvl="1"/>
            <a:endParaRPr lang="en-US" dirty="0"/>
          </a:p>
          <a:p>
            <a:pPr lvl="1"/>
            <a:endParaRPr lang="en-US" dirty="0"/>
          </a:p>
        </p:txBody>
      </p:sp>
      <p:sp>
        <p:nvSpPr>
          <p:cNvPr id="4" name="Slide Number Placeholder 3">
            <a:extLst>
              <a:ext uri="{FF2B5EF4-FFF2-40B4-BE49-F238E27FC236}">
                <a16:creationId xmlns:a16="http://schemas.microsoft.com/office/drawing/2014/main" xmlns="" id="{B58E359A-F1D2-4B2C-BD23-D5B1649A4CAD}"/>
              </a:ext>
            </a:extLst>
          </p:cNvPr>
          <p:cNvSpPr>
            <a:spLocks noGrp="1"/>
          </p:cNvSpPr>
          <p:nvPr>
            <p:ph type="sldNum" sz="quarter" idx="12"/>
          </p:nvPr>
        </p:nvSpPr>
        <p:spPr/>
        <p:txBody>
          <a:bodyPr/>
          <a:lstStyle/>
          <a:p>
            <a:fld id="{CA8D9AD5-F248-4919-864A-CFD76CC027D6}" type="slidenum">
              <a:rPr lang="en-US" smtClean="0"/>
              <a:t>56</a:t>
            </a:fld>
            <a:endParaRPr lang="en-US"/>
          </a:p>
        </p:txBody>
      </p:sp>
      <p:pic>
        <p:nvPicPr>
          <p:cNvPr id="6" name="Picture 5">
            <a:extLst>
              <a:ext uri="{FF2B5EF4-FFF2-40B4-BE49-F238E27FC236}">
                <a16:creationId xmlns:a16="http://schemas.microsoft.com/office/drawing/2014/main" xmlns="" id="{CF68B7A0-5242-4444-9F91-F262BC4B52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6615" y="1889090"/>
            <a:ext cx="5885385" cy="4414038"/>
          </a:xfrm>
          <a:prstGeom prst="rect">
            <a:avLst/>
          </a:prstGeom>
        </p:spPr>
      </p:pic>
    </p:spTree>
    <p:extLst>
      <p:ext uri="{BB962C8B-B14F-4D97-AF65-F5344CB8AC3E}">
        <p14:creationId xmlns:p14="http://schemas.microsoft.com/office/powerpoint/2010/main" val="1009426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020790CD-BD1D-43D9-AA72-9A3717BC97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8400421" cy="6300316"/>
          </a:xfrm>
          <a:prstGeom prst="rect">
            <a:avLst/>
          </a:prstGeom>
        </p:spPr>
      </p:pic>
      <p:sp>
        <p:nvSpPr>
          <p:cNvPr id="2" name="Title 1">
            <a:extLst>
              <a:ext uri="{FF2B5EF4-FFF2-40B4-BE49-F238E27FC236}">
                <a16:creationId xmlns:a16="http://schemas.microsoft.com/office/drawing/2014/main" xmlns="" id="{D0AE7B31-A166-4214-BB42-2614935D9550}"/>
              </a:ext>
            </a:extLst>
          </p:cNvPr>
          <p:cNvSpPr>
            <a:spLocks noGrp="1"/>
          </p:cNvSpPr>
          <p:nvPr>
            <p:ph type="title"/>
          </p:nvPr>
        </p:nvSpPr>
        <p:spPr>
          <a:xfrm>
            <a:off x="6782637" y="483828"/>
            <a:ext cx="4229016" cy="1088136"/>
          </a:xfrm>
        </p:spPr>
        <p:txBody>
          <a:bodyPr/>
          <a:lstStyle/>
          <a:p>
            <a:r>
              <a:rPr lang="en-US" dirty="0"/>
              <a:t>The risk of curiosity</a:t>
            </a:r>
          </a:p>
        </p:txBody>
      </p:sp>
      <p:sp>
        <p:nvSpPr>
          <p:cNvPr id="3" name="Content Placeholder 2">
            <a:extLst>
              <a:ext uri="{FF2B5EF4-FFF2-40B4-BE49-F238E27FC236}">
                <a16:creationId xmlns:a16="http://schemas.microsoft.com/office/drawing/2014/main" xmlns="" id="{5677B8D6-07EF-4C44-A2FB-02D0BD79C857}"/>
              </a:ext>
            </a:extLst>
          </p:cNvPr>
          <p:cNvSpPr>
            <a:spLocks noGrp="1"/>
          </p:cNvSpPr>
          <p:nvPr>
            <p:ph idx="1"/>
          </p:nvPr>
        </p:nvSpPr>
        <p:spPr>
          <a:xfrm>
            <a:off x="8400421" y="1663304"/>
            <a:ext cx="3476731" cy="4637012"/>
          </a:xfrm>
        </p:spPr>
        <p:txBody>
          <a:bodyPr/>
          <a:lstStyle/>
          <a:p>
            <a:pPr lvl="0"/>
            <a:r>
              <a:rPr lang="en-US" dirty="0"/>
              <a:t>We know that sometimes participants get upset.</a:t>
            </a:r>
          </a:p>
          <a:p>
            <a:r>
              <a:rPr lang="en-US" dirty="0"/>
              <a:t>We are going to focus on the more difficult conversations in September.</a:t>
            </a:r>
          </a:p>
        </p:txBody>
      </p:sp>
      <p:sp>
        <p:nvSpPr>
          <p:cNvPr id="4" name="Slide Number Placeholder 3">
            <a:extLst>
              <a:ext uri="{FF2B5EF4-FFF2-40B4-BE49-F238E27FC236}">
                <a16:creationId xmlns:a16="http://schemas.microsoft.com/office/drawing/2014/main" xmlns="" id="{DBC49B4C-8345-44CC-B7E0-F142917CCCE6}"/>
              </a:ext>
            </a:extLst>
          </p:cNvPr>
          <p:cNvSpPr>
            <a:spLocks noGrp="1"/>
          </p:cNvSpPr>
          <p:nvPr>
            <p:ph type="sldNum" sz="quarter" idx="12"/>
          </p:nvPr>
        </p:nvSpPr>
        <p:spPr/>
        <p:txBody>
          <a:bodyPr/>
          <a:lstStyle/>
          <a:p>
            <a:fld id="{CA8D9AD5-F248-4919-864A-CFD76CC027D6}" type="slidenum">
              <a:rPr lang="en-US" smtClean="0"/>
              <a:t>57</a:t>
            </a:fld>
            <a:endParaRPr lang="en-US"/>
          </a:p>
        </p:txBody>
      </p:sp>
    </p:spTree>
    <p:extLst>
      <p:ext uri="{BB962C8B-B14F-4D97-AF65-F5344CB8AC3E}">
        <p14:creationId xmlns:p14="http://schemas.microsoft.com/office/powerpoint/2010/main" val="2189418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F340911-3ED4-4634-B6EE-CC53B863C0B2}"/>
              </a:ext>
            </a:extLst>
          </p:cNvPr>
          <p:cNvSpPr>
            <a:spLocks noGrp="1"/>
          </p:cNvSpPr>
          <p:nvPr>
            <p:ph type="title"/>
          </p:nvPr>
        </p:nvSpPr>
        <p:spPr>
          <a:xfrm>
            <a:off x="1341120" y="438912"/>
            <a:ext cx="3884023" cy="1631048"/>
          </a:xfrm>
        </p:spPr>
        <p:txBody>
          <a:bodyPr>
            <a:normAutofit/>
          </a:bodyPr>
          <a:lstStyle/>
          <a:p>
            <a:r>
              <a:rPr lang="en-US" dirty="0"/>
              <a:t>Asking open-ended questions beyond TWIST</a:t>
            </a:r>
          </a:p>
        </p:txBody>
      </p:sp>
      <p:sp>
        <p:nvSpPr>
          <p:cNvPr id="3" name="Content Placeholder 2">
            <a:extLst>
              <a:ext uri="{FF2B5EF4-FFF2-40B4-BE49-F238E27FC236}">
                <a16:creationId xmlns:a16="http://schemas.microsoft.com/office/drawing/2014/main" xmlns="" id="{0F6F30B1-958D-40FE-957E-EBD3DDA14EDA}"/>
              </a:ext>
            </a:extLst>
          </p:cNvPr>
          <p:cNvSpPr>
            <a:spLocks noGrp="1"/>
          </p:cNvSpPr>
          <p:nvPr>
            <p:ph idx="1"/>
          </p:nvPr>
        </p:nvSpPr>
        <p:spPr>
          <a:xfrm>
            <a:off x="939186" y="2612571"/>
            <a:ext cx="4547214" cy="3434326"/>
          </a:xfrm>
        </p:spPr>
        <p:txBody>
          <a:bodyPr/>
          <a:lstStyle/>
          <a:p>
            <a:r>
              <a:rPr lang="en-US" dirty="0"/>
              <a:t>For women “On a typical day, what meals, snacks and beverages do you have?”</a:t>
            </a:r>
          </a:p>
          <a:p>
            <a:r>
              <a:rPr lang="en-US" dirty="0"/>
              <a:t>For children “What is mealtime like for you and your family?”</a:t>
            </a:r>
          </a:p>
          <a:p>
            <a:endParaRPr lang="en-US" dirty="0"/>
          </a:p>
          <a:p>
            <a:endParaRPr lang="en-US" dirty="0"/>
          </a:p>
        </p:txBody>
      </p:sp>
      <p:sp>
        <p:nvSpPr>
          <p:cNvPr id="4" name="Slide Number Placeholder 3">
            <a:extLst>
              <a:ext uri="{FF2B5EF4-FFF2-40B4-BE49-F238E27FC236}">
                <a16:creationId xmlns:a16="http://schemas.microsoft.com/office/drawing/2014/main" xmlns="" id="{D449A87B-40DF-408B-9239-B839336E4D37}"/>
              </a:ext>
            </a:extLst>
          </p:cNvPr>
          <p:cNvSpPr>
            <a:spLocks noGrp="1"/>
          </p:cNvSpPr>
          <p:nvPr>
            <p:ph type="sldNum" sz="quarter" idx="12"/>
          </p:nvPr>
        </p:nvSpPr>
        <p:spPr/>
        <p:txBody>
          <a:bodyPr/>
          <a:lstStyle/>
          <a:p>
            <a:fld id="{CA8D9AD5-F248-4919-864A-CFD76CC027D6}" type="slidenum">
              <a:rPr lang="en-US" smtClean="0"/>
              <a:t>58</a:t>
            </a:fld>
            <a:endParaRPr lang="en-US"/>
          </a:p>
        </p:txBody>
      </p:sp>
      <p:pic>
        <p:nvPicPr>
          <p:cNvPr id="8" name="Picture 7">
            <a:extLst>
              <a:ext uri="{FF2B5EF4-FFF2-40B4-BE49-F238E27FC236}">
                <a16:creationId xmlns:a16="http://schemas.microsoft.com/office/drawing/2014/main" xmlns="" id="{516F1A1A-0846-4B62-B640-206B840CA3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3849" y="0"/>
            <a:ext cx="6878151" cy="6858000"/>
          </a:xfrm>
          <a:prstGeom prst="rect">
            <a:avLst/>
          </a:prstGeom>
        </p:spPr>
      </p:pic>
    </p:spTree>
    <p:extLst>
      <p:ext uri="{BB962C8B-B14F-4D97-AF65-F5344CB8AC3E}">
        <p14:creationId xmlns:p14="http://schemas.microsoft.com/office/powerpoint/2010/main" val="1136040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3E3DAB0B-2A41-45D5-82A6-1971704182D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94031" y="1668883"/>
            <a:ext cx="7197969" cy="4652437"/>
          </a:xfrm>
          <a:prstGeom prst="rect">
            <a:avLst/>
          </a:prstGeom>
        </p:spPr>
      </p:pic>
      <p:sp>
        <p:nvSpPr>
          <p:cNvPr id="2" name="Title 1">
            <a:extLst>
              <a:ext uri="{FF2B5EF4-FFF2-40B4-BE49-F238E27FC236}">
                <a16:creationId xmlns:a16="http://schemas.microsoft.com/office/drawing/2014/main" xmlns="" id="{4BC44927-288F-4D44-93E4-5B618BED887D}"/>
              </a:ext>
            </a:extLst>
          </p:cNvPr>
          <p:cNvSpPr>
            <a:spLocks noGrp="1"/>
          </p:cNvSpPr>
          <p:nvPr>
            <p:ph type="title"/>
          </p:nvPr>
        </p:nvSpPr>
        <p:spPr/>
        <p:txBody>
          <a:bodyPr/>
          <a:lstStyle/>
          <a:p>
            <a:r>
              <a:rPr lang="en-US" dirty="0"/>
              <a:t>Reflections fuel curiosity</a:t>
            </a:r>
          </a:p>
        </p:txBody>
      </p:sp>
      <p:sp>
        <p:nvSpPr>
          <p:cNvPr id="3" name="Content Placeholder 2">
            <a:extLst>
              <a:ext uri="{FF2B5EF4-FFF2-40B4-BE49-F238E27FC236}">
                <a16:creationId xmlns:a16="http://schemas.microsoft.com/office/drawing/2014/main" xmlns="" id="{4CF38F76-D910-4A4E-A00D-F0883722EFB5}"/>
              </a:ext>
            </a:extLst>
          </p:cNvPr>
          <p:cNvSpPr>
            <a:spLocks noGrp="1"/>
          </p:cNvSpPr>
          <p:nvPr>
            <p:ph idx="1"/>
          </p:nvPr>
        </p:nvSpPr>
        <p:spPr>
          <a:xfrm>
            <a:off x="1341120" y="2204720"/>
            <a:ext cx="3652911" cy="3812032"/>
          </a:xfrm>
        </p:spPr>
        <p:txBody>
          <a:bodyPr/>
          <a:lstStyle/>
          <a:p>
            <a:pPr marL="45720" indent="0">
              <a:buNone/>
            </a:pPr>
            <a:r>
              <a:rPr lang="en-US" dirty="0"/>
              <a:t>Simple reflections </a:t>
            </a:r>
          </a:p>
          <a:p>
            <a:r>
              <a:rPr lang="en-US" dirty="0"/>
              <a:t>Repeat – You eat take-out.</a:t>
            </a:r>
          </a:p>
          <a:p>
            <a:endParaRPr lang="en-US" dirty="0"/>
          </a:p>
          <a:p>
            <a:r>
              <a:rPr lang="en-US" dirty="0"/>
              <a:t>Paraphrase - It’s easier with kids to get take-out.</a:t>
            </a:r>
          </a:p>
        </p:txBody>
      </p:sp>
      <p:sp>
        <p:nvSpPr>
          <p:cNvPr id="4" name="Slide Number Placeholder 3">
            <a:extLst>
              <a:ext uri="{FF2B5EF4-FFF2-40B4-BE49-F238E27FC236}">
                <a16:creationId xmlns:a16="http://schemas.microsoft.com/office/drawing/2014/main" xmlns="" id="{1860661B-5EC7-46DE-A311-35EEE78B83DC}"/>
              </a:ext>
            </a:extLst>
          </p:cNvPr>
          <p:cNvSpPr>
            <a:spLocks noGrp="1"/>
          </p:cNvSpPr>
          <p:nvPr>
            <p:ph type="sldNum" sz="quarter" idx="12"/>
          </p:nvPr>
        </p:nvSpPr>
        <p:spPr/>
        <p:txBody>
          <a:bodyPr/>
          <a:lstStyle/>
          <a:p>
            <a:fld id="{CA8D9AD5-F248-4919-864A-CFD76CC027D6}" type="slidenum">
              <a:rPr lang="en-US" smtClean="0"/>
              <a:t>59</a:t>
            </a:fld>
            <a:endParaRPr lang="en-US"/>
          </a:p>
        </p:txBody>
      </p:sp>
      <p:sp>
        <p:nvSpPr>
          <p:cNvPr id="7" name="Title 1">
            <a:extLst>
              <a:ext uri="{FF2B5EF4-FFF2-40B4-BE49-F238E27FC236}">
                <a16:creationId xmlns:a16="http://schemas.microsoft.com/office/drawing/2014/main" xmlns="" id="{8AC615CC-1D7E-43D9-AF28-CA7F9AB17883}"/>
              </a:ext>
            </a:extLst>
          </p:cNvPr>
          <p:cNvSpPr txBox="1">
            <a:spLocks/>
          </p:cNvSpPr>
          <p:nvPr/>
        </p:nvSpPr>
        <p:spPr>
          <a:xfrm>
            <a:off x="5191760" y="1800352"/>
            <a:ext cx="6329680" cy="1088136"/>
          </a:xfrm>
          <a:prstGeom prst="rect">
            <a:avLst/>
          </a:prstGeom>
        </p:spPr>
        <p:txBody>
          <a:bodyPr vert="horz" lIns="91440" tIns="45720" rIns="91440" bIns="45720" rtlCol="0" anchor="b">
            <a:normAutofit fontScale="92500"/>
          </a:bodyPr>
          <a:lstStyle>
            <a:lvl1pPr marL="0" indent="0" algn="l" defTabSz="914400" rtl="0" eaLnBrk="1" latinLnBrk="0" hangingPunct="1">
              <a:lnSpc>
                <a:spcPct val="90000"/>
              </a:lnSpc>
              <a:spcBef>
                <a:spcPct val="0"/>
              </a:spcBef>
              <a:buFont typeface="Arial" pitchFamily="34" charset="0"/>
              <a:buNone/>
              <a:defRPr sz="3400" kern="1200">
                <a:solidFill>
                  <a:schemeClr val="tx1">
                    <a:lumMod val="75000"/>
                  </a:schemeClr>
                </a:solidFill>
                <a:latin typeface="+mj-lt"/>
                <a:ea typeface="+mj-ea"/>
                <a:cs typeface="+mj-cs"/>
              </a:defRPr>
            </a:lvl1pPr>
          </a:lstStyle>
          <a:p>
            <a:r>
              <a:rPr lang="en-US" sz="2800" dirty="0">
                <a:solidFill>
                  <a:schemeClr val="bg1"/>
                </a:solidFill>
              </a:rPr>
              <a:t>“We eat take-out way too much. It’s just so much easier with the kids.”</a:t>
            </a:r>
          </a:p>
        </p:txBody>
      </p:sp>
    </p:spTree>
    <p:extLst>
      <p:ext uri="{BB962C8B-B14F-4D97-AF65-F5344CB8AC3E}">
        <p14:creationId xmlns:p14="http://schemas.microsoft.com/office/powerpoint/2010/main" val="3037949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B65F4055-5488-470B-AC3D-5B54890934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
        <p:nvSpPr>
          <p:cNvPr id="2" name="Title 1">
            <a:extLst>
              <a:ext uri="{FF2B5EF4-FFF2-40B4-BE49-F238E27FC236}">
                <a16:creationId xmlns:a16="http://schemas.microsoft.com/office/drawing/2014/main" xmlns="" id="{732E2854-C9E4-482D-B93A-BB8AA0F02B55}"/>
              </a:ext>
            </a:extLst>
          </p:cNvPr>
          <p:cNvSpPr>
            <a:spLocks noGrp="1"/>
          </p:cNvSpPr>
          <p:nvPr>
            <p:ph type="title"/>
          </p:nvPr>
        </p:nvSpPr>
        <p:spPr>
          <a:xfrm>
            <a:off x="1295400" y="0"/>
            <a:ext cx="9601200" cy="1554480"/>
          </a:xfrm>
        </p:spPr>
        <p:txBody>
          <a:bodyPr>
            <a:normAutofit/>
          </a:bodyPr>
          <a:lstStyle/>
          <a:p>
            <a:r>
              <a:rPr lang="en-US" dirty="0">
                <a:solidFill>
                  <a:schemeClr val="bg1"/>
                </a:solidFill>
              </a:rPr>
              <a:t>Looking back…</a:t>
            </a:r>
          </a:p>
        </p:txBody>
      </p:sp>
      <p:sp>
        <p:nvSpPr>
          <p:cNvPr id="3" name="Text Placeholder 2">
            <a:extLst>
              <a:ext uri="{FF2B5EF4-FFF2-40B4-BE49-F238E27FC236}">
                <a16:creationId xmlns:a16="http://schemas.microsoft.com/office/drawing/2014/main" xmlns="" id="{1D0E573C-4547-4011-94F4-027E93693308}"/>
              </a:ext>
            </a:extLst>
          </p:cNvPr>
          <p:cNvSpPr>
            <a:spLocks noGrp="1"/>
          </p:cNvSpPr>
          <p:nvPr>
            <p:ph type="body" idx="1"/>
          </p:nvPr>
        </p:nvSpPr>
        <p:spPr>
          <a:xfrm>
            <a:off x="6192715" y="2430194"/>
            <a:ext cx="3478823" cy="914400"/>
          </a:xfrm>
        </p:spPr>
        <p:txBody>
          <a:bodyPr/>
          <a:lstStyle/>
          <a:p>
            <a:r>
              <a:rPr lang="en-US" dirty="0">
                <a:solidFill>
                  <a:schemeClr val="bg1"/>
                </a:solidFill>
              </a:rPr>
              <a:t>Participant Centered Counseling to Renew</a:t>
            </a:r>
          </a:p>
        </p:txBody>
      </p:sp>
      <p:sp>
        <p:nvSpPr>
          <p:cNvPr id="4" name="Slide Number Placeholder 3">
            <a:extLst>
              <a:ext uri="{FF2B5EF4-FFF2-40B4-BE49-F238E27FC236}">
                <a16:creationId xmlns:a16="http://schemas.microsoft.com/office/drawing/2014/main" xmlns="" id="{42242406-22A8-4052-B119-A2BDF9E4C0EB}"/>
              </a:ext>
            </a:extLst>
          </p:cNvPr>
          <p:cNvSpPr>
            <a:spLocks noGrp="1"/>
          </p:cNvSpPr>
          <p:nvPr>
            <p:ph type="sldNum" sz="quarter" idx="12"/>
          </p:nvPr>
        </p:nvSpPr>
        <p:spPr/>
        <p:txBody>
          <a:bodyPr/>
          <a:lstStyle/>
          <a:p>
            <a:fld id="{CA8D9AD5-F248-4919-864A-CFD76CC027D6}" type="slidenum">
              <a:rPr lang="en-US" smtClean="0"/>
              <a:t>6</a:t>
            </a:fld>
            <a:endParaRPr lang="en-US"/>
          </a:p>
        </p:txBody>
      </p:sp>
    </p:spTree>
    <p:extLst>
      <p:ext uri="{BB962C8B-B14F-4D97-AF65-F5344CB8AC3E}">
        <p14:creationId xmlns:p14="http://schemas.microsoft.com/office/powerpoint/2010/main" val="1722199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B068896-E843-4ED1-BBB1-B5AE54B69D9E}"/>
              </a:ext>
            </a:extLst>
          </p:cNvPr>
          <p:cNvSpPr>
            <a:spLocks noGrp="1"/>
          </p:cNvSpPr>
          <p:nvPr>
            <p:ph type="title"/>
          </p:nvPr>
        </p:nvSpPr>
        <p:spPr>
          <a:xfrm>
            <a:off x="1341120" y="585216"/>
            <a:ext cx="9509760" cy="1088136"/>
          </a:xfrm>
        </p:spPr>
        <p:txBody>
          <a:bodyPr/>
          <a:lstStyle/>
          <a:p>
            <a:r>
              <a:rPr lang="en-US" dirty="0"/>
              <a:t>Listen first, then share:</a:t>
            </a:r>
            <a:br>
              <a:rPr lang="en-US" dirty="0"/>
            </a:br>
            <a:r>
              <a:rPr lang="en-US" dirty="0"/>
              <a:t>Tracking topics to explore and offer later</a:t>
            </a:r>
          </a:p>
        </p:txBody>
      </p:sp>
      <p:sp>
        <p:nvSpPr>
          <p:cNvPr id="3" name="Content Placeholder 2">
            <a:extLst>
              <a:ext uri="{FF2B5EF4-FFF2-40B4-BE49-F238E27FC236}">
                <a16:creationId xmlns:a16="http://schemas.microsoft.com/office/drawing/2014/main" xmlns="" id="{E746DB4A-B921-43C1-A14D-850EC0EB99B2}"/>
              </a:ext>
            </a:extLst>
          </p:cNvPr>
          <p:cNvSpPr>
            <a:spLocks noGrp="1"/>
          </p:cNvSpPr>
          <p:nvPr>
            <p:ph idx="1"/>
          </p:nvPr>
        </p:nvSpPr>
        <p:spPr>
          <a:xfrm>
            <a:off x="1341120" y="2130250"/>
            <a:ext cx="5384800" cy="3886501"/>
          </a:xfrm>
        </p:spPr>
        <p:txBody>
          <a:bodyPr/>
          <a:lstStyle/>
          <a:p>
            <a:r>
              <a:rPr lang="en-US" dirty="0"/>
              <a:t>Use the assessment to find potential destinations the participant is interested in exploring.</a:t>
            </a:r>
          </a:p>
          <a:p>
            <a:r>
              <a:rPr lang="en-US" dirty="0"/>
              <a:t>Use a tool to remember possible topics.</a:t>
            </a:r>
          </a:p>
        </p:txBody>
      </p:sp>
      <p:sp>
        <p:nvSpPr>
          <p:cNvPr id="4" name="Slide Number Placeholder 3">
            <a:extLst>
              <a:ext uri="{FF2B5EF4-FFF2-40B4-BE49-F238E27FC236}">
                <a16:creationId xmlns:a16="http://schemas.microsoft.com/office/drawing/2014/main" xmlns="" id="{6A892ED8-C04A-449F-8505-6F82F6C7EDF6}"/>
              </a:ext>
            </a:extLst>
          </p:cNvPr>
          <p:cNvSpPr>
            <a:spLocks noGrp="1"/>
          </p:cNvSpPr>
          <p:nvPr>
            <p:ph type="sldNum" sz="quarter" idx="12"/>
          </p:nvPr>
        </p:nvSpPr>
        <p:spPr/>
        <p:txBody>
          <a:bodyPr/>
          <a:lstStyle/>
          <a:p>
            <a:fld id="{CA8D9AD5-F248-4919-864A-CFD76CC027D6}" type="slidenum">
              <a:rPr lang="en-US" smtClean="0"/>
              <a:t>60</a:t>
            </a:fld>
            <a:endParaRPr lang="en-US"/>
          </a:p>
        </p:txBody>
      </p:sp>
      <p:pic>
        <p:nvPicPr>
          <p:cNvPr id="6" name="Picture 5">
            <a:extLst>
              <a:ext uri="{FF2B5EF4-FFF2-40B4-BE49-F238E27FC236}">
                <a16:creationId xmlns:a16="http://schemas.microsoft.com/office/drawing/2014/main" xmlns="" id="{CD11DCB9-C892-41EE-9F0C-CA072EBD1E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44379" y="1673352"/>
            <a:ext cx="4632289" cy="4632289"/>
          </a:xfrm>
          <a:prstGeom prst="rect">
            <a:avLst/>
          </a:prstGeom>
        </p:spPr>
      </p:pic>
    </p:spTree>
    <p:extLst>
      <p:ext uri="{BB962C8B-B14F-4D97-AF65-F5344CB8AC3E}">
        <p14:creationId xmlns:p14="http://schemas.microsoft.com/office/powerpoint/2010/main" val="1873247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0A3059F-48DF-4F5B-BBF7-64BC7C04B346}"/>
              </a:ext>
            </a:extLst>
          </p:cNvPr>
          <p:cNvSpPr>
            <a:spLocks noGrp="1"/>
          </p:cNvSpPr>
          <p:nvPr>
            <p:ph type="title"/>
          </p:nvPr>
        </p:nvSpPr>
        <p:spPr/>
        <p:txBody>
          <a:bodyPr/>
          <a:lstStyle/>
          <a:p>
            <a:r>
              <a:rPr lang="en-US" dirty="0"/>
              <a:t>Prioritizing possible topics to offer</a:t>
            </a:r>
          </a:p>
        </p:txBody>
      </p:sp>
      <p:sp>
        <p:nvSpPr>
          <p:cNvPr id="3" name="Content Placeholder 2">
            <a:extLst>
              <a:ext uri="{FF2B5EF4-FFF2-40B4-BE49-F238E27FC236}">
                <a16:creationId xmlns:a16="http://schemas.microsoft.com/office/drawing/2014/main" xmlns="" id="{62382519-1A94-4FDF-9F0A-E58E73CAF512}"/>
              </a:ext>
            </a:extLst>
          </p:cNvPr>
          <p:cNvSpPr>
            <a:spLocks noGrp="1"/>
          </p:cNvSpPr>
          <p:nvPr>
            <p:ph idx="1"/>
          </p:nvPr>
        </p:nvSpPr>
        <p:spPr>
          <a:xfrm>
            <a:off x="1341120" y="1673352"/>
            <a:ext cx="5401324" cy="4343400"/>
          </a:xfrm>
        </p:spPr>
        <p:txBody>
          <a:bodyPr/>
          <a:lstStyle/>
          <a:p>
            <a:r>
              <a:rPr lang="en-US" dirty="0"/>
              <a:t>Once you have a list of possible topics, </a:t>
            </a:r>
            <a:r>
              <a:rPr lang="en-US" b="1" dirty="0"/>
              <a:t>you decide </a:t>
            </a:r>
            <a:r>
              <a:rPr lang="en-US" dirty="0"/>
              <a:t>which are the top priority to offer to the participant for further exploration.</a:t>
            </a:r>
          </a:p>
          <a:p>
            <a:r>
              <a:rPr lang="en-US" dirty="0"/>
              <a:t>You don’t have to offer back everything that came up.</a:t>
            </a:r>
          </a:p>
          <a:p>
            <a:pPr lvl="1"/>
            <a:r>
              <a:rPr lang="en-US" dirty="0"/>
              <a:t>What is the most urgent issue?</a:t>
            </a:r>
          </a:p>
          <a:p>
            <a:pPr lvl="1"/>
            <a:r>
              <a:rPr lang="en-US" dirty="0"/>
              <a:t>What has the biggest impact on the health of the family?</a:t>
            </a:r>
          </a:p>
          <a:p>
            <a:pPr lvl="1"/>
            <a:r>
              <a:rPr lang="en-US" dirty="0"/>
              <a:t>What are they most interested in?</a:t>
            </a:r>
          </a:p>
          <a:p>
            <a:endParaRPr lang="en-US" dirty="0"/>
          </a:p>
          <a:p>
            <a:endParaRPr lang="en-US" dirty="0"/>
          </a:p>
        </p:txBody>
      </p:sp>
      <p:sp>
        <p:nvSpPr>
          <p:cNvPr id="4" name="Slide Number Placeholder 3">
            <a:extLst>
              <a:ext uri="{FF2B5EF4-FFF2-40B4-BE49-F238E27FC236}">
                <a16:creationId xmlns:a16="http://schemas.microsoft.com/office/drawing/2014/main" xmlns="" id="{F3F5742A-91D8-437B-9901-4A7CD12396E0}"/>
              </a:ext>
            </a:extLst>
          </p:cNvPr>
          <p:cNvSpPr>
            <a:spLocks noGrp="1"/>
          </p:cNvSpPr>
          <p:nvPr>
            <p:ph type="sldNum" sz="quarter" idx="12"/>
          </p:nvPr>
        </p:nvSpPr>
        <p:spPr/>
        <p:txBody>
          <a:bodyPr/>
          <a:lstStyle/>
          <a:p>
            <a:fld id="{CA8D9AD5-F248-4919-864A-CFD76CC027D6}" type="slidenum">
              <a:rPr lang="en-US" smtClean="0"/>
              <a:t>61</a:t>
            </a:fld>
            <a:endParaRPr lang="en-US"/>
          </a:p>
        </p:txBody>
      </p:sp>
      <p:pic>
        <p:nvPicPr>
          <p:cNvPr id="6" name="Picture 5">
            <a:extLst>
              <a:ext uri="{FF2B5EF4-FFF2-40B4-BE49-F238E27FC236}">
                <a16:creationId xmlns:a16="http://schemas.microsoft.com/office/drawing/2014/main" xmlns="" id="{A9487F04-805F-4900-A7B9-1A2F4C66FA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14783" y="2240782"/>
            <a:ext cx="6019180" cy="4236938"/>
          </a:xfrm>
          <a:prstGeom prst="rect">
            <a:avLst/>
          </a:prstGeom>
        </p:spPr>
      </p:pic>
    </p:spTree>
    <p:extLst>
      <p:ext uri="{BB962C8B-B14F-4D97-AF65-F5344CB8AC3E}">
        <p14:creationId xmlns:p14="http://schemas.microsoft.com/office/powerpoint/2010/main" val="3277248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AFFA54D-9888-4D97-9EE2-857F44F0AB0B}"/>
              </a:ext>
            </a:extLst>
          </p:cNvPr>
          <p:cNvSpPr>
            <a:spLocks noGrp="1"/>
          </p:cNvSpPr>
          <p:nvPr>
            <p:ph type="title"/>
          </p:nvPr>
        </p:nvSpPr>
        <p:spPr>
          <a:xfrm>
            <a:off x="1341120" y="70564"/>
            <a:ext cx="9509760" cy="1088136"/>
          </a:xfrm>
        </p:spPr>
        <p:txBody>
          <a:bodyPr/>
          <a:lstStyle/>
          <a:p>
            <a:r>
              <a:rPr lang="en-US" dirty="0"/>
              <a:t>Use a summary to offer possible NFC topics</a:t>
            </a:r>
          </a:p>
        </p:txBody>
      </p:sp>
      <p:sp>
        <p:nvSpPr>
          <p:cNvPr id="3" name="Content Placeholder 2">
            <a:extLst>
              <a:ext uri="{FF2B5EF4-FFF2-40B4-BE49-F238E27FC236}">
                <a16:creationId xmlns:a16="http://schemas.microsoft.com/office/drawing/2014/main" xmlns="" id="{52B467DA-37D6-4914-9DAF-E9F008057B8D}"/>
              </a:ext>
            </a:extLst>
          </p:cNvPr>
          <p:cNvSpPr>
            <a:spLocks noGrp="1"/>
          </p:cNvSpPr>
          <p:nvPr>
            <p:ph idx="1"/>
          </p:nvPr>
        </p:nvSpPr>
        <p:spPr>
          <a:xfrm>
            <a:off x="452176" y="1673352"/>
            <a:ext cx="4876799" cy="4343400"/>
          </a:xfrm>
        </p:spPr>
        <p:txBody>
          <a:bodyPr>
            <a:normAutofit/>
          </a:bodyPr>
          <a:lstStyle/>
          <a:p>
            <a:pPr lvl="0"/>
            <a:r>
              <a:rPr lang="en-US" dirty="0"/>
              <a:t>Use a summary to transition from assessment to nutrition-focused counseling.</a:t>
            </a:r>
          </a:p>
          <a:p>
            <a:r>
              <a:rPr lang="en-US" dirty="0"/>
              <a:t>Summarize the ideas from your tool that you prioritized.</a:t>
            </a:r>
          </a:p>
          <a:p>
            <a:r>
              <a:rPr lang="en-US" dirty="0"/>
              <a:t>Offer these as possible topics for further exploration.</a:t>
            </a:r>
          </a:p>
          <a:p>
            <a:pPr lvl="0"/>
            <a:r>
              <a:rPr lang="en-US" dirty="0"/>
              <a:t>Ask the participant which of these they are most interested in exploring further.</a:t>
            </a:r>
          </a:p>
          <a:p>
            <a:pPr lvl="0"/>
            <a:r>
              <a:rPr lang="en-US" dirty="0"/>
              <a:t>Save time by narrowing down the options.</a:t>
            </a:r>
          </a:p>
          <a:p>
            <a:endParaRPr lang="en-US" dirty="0"/>
          </a:p>
        </p:txBody>
      </p:sp>
      <p:sp>
        <p:nvSpPr>
          <p:cNvPr id="4" name="Slide Number Placeholder 3">
            <a:extLst>
              <a:ext uri="{FF2B5EF4-FFF2-40B4-BE49-F238E27FC236}">
                <a16:creationId xmlns:a16="http://schemas.microsoft.com/office/drawing/2014/main" xmlns="" id="{AFBAB1CF-6B69-48B1-8ACB-046DAC90599B}"/>
              </a:ext>
            </a:extLst>
          </p:cNvPr>
          <p:cNvSpPr>
            <a:spLocks noGrp="1"/>
          </p:cNvSpPr>
          <p:nvPr>
            <p:ph type="sldNum" sz="quarter" idx="12"/>
          </p:nvPr>
        </p:nvSpPr>
        <p:spPr/>
        <p:txBody>
          <a:bodyPr/>
          <a:lstStyle/>
          <a:p>
            <a:fld id="{CA8D9AD5-F248-4919-864A-CFD76CC027D6}" type="slidenum">
              <a:rPr lang="en-US" smtClean="0"/>
              <a:t>62</a:t>
            </a:fld>
            <a:endParaRPr lang="en-US"/>
          </a:p>
        </p:txBody>
      </p:sp>
      <p:pic>
        <p:nvPicPr>
          <p:cNvPr id="6" name="Picture 5">
            <a:extLst>
              <a:ext uri="{FF2B5EF4-FFF2-40B4-BE49-F238E27FC236}">
                <a16:creationId xmlns:a16="http://schemas.microsoft.com/office/drawing/2014/main" xmlns="" id="{6C8FDE39-B3EA-41F0-A1B6-F247FB1955EA}"/>
              </a:ext>
            </a:extLst>
          </p:cNvPr>
          <p:cNvPicPr>
            <a:picLocks noChangeAspect="1"/>
          </p:cNvPicPr>
          <p:nvPr/>
        </p:nvPicPr>
        <p:blipFill rotWithShape="1">
          <a:blip r:embed="rId3">
            <a:extLst>
              <a:ext uri="{28A0092B-C50C-407E-A947-70E740481C1C}">
                <a14:useLocalDpi xmlns:a14="http://schemas.microsoft.com/office/drawing/2010/main" val="0"/>
              </a:ext>
            </a:extLst>
          </a:blip>
          <a:srcRect l="22492" r="2454"/>
          <a:stretch/>
        </p:blipFill>
        <p:spPr>
          <a:xfrm>
            <a:off x="5328975" y="1158700"/>
            <a:ext cx="6863025" cy="5143500"/>
          </a:xfrm>
          <a:prstGeom prst="rect">
            <a:avLst/>
          </a:prstGeom>
        </p:spPr>
      </p:pic>
    </p:spTree>
    <p:extLst>
      <p:ext uri="{BB962C8B-B14F-4D97-AF65-F5344CB8AC3E}">
        <p14:creationId xmlns:p14="http://schemas.microsoft.com/office/powerpoint/2010/main" val="1713625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BAE5F5-20E3-471A-A4D4-446408106D4F}"/>
              </a:ext>
            </a:extLst>
          </p:cNvPr>
          <p:cNvSpPr>
            <a:spLocks noGrp="1"/>
          </p:cNvSpPr>
          <p:nvPr>
            <p:ph type="title"/>
          </p:nvPr>
        </p:nvSpPr>
        <p:spPr/>
        <p:txBody>
          <a:bodyPr/>
          <a:lstStyle/>
          <a:p>
            <a:r>
              <a:rPr lang="en-US" dirty="0"/>
              <a:t>Activity 4: Unpacking the Conversation</a:t>
            </a:r>
          </a:p>
        </p:txBody>
      </p:sp>
      <p:pic>
        <p:nvPicPr>
          <p:cNvPr id="7" name="Picture Placeholder 6">
            <a:extLst>
              <a:ext uri="{FF2B5EF4-FFF2-40B4-BE49-F238E27FC236}">
                <a16:creationId xmlns:a16="http://schemas.microsoft.com/office/drawing/2014/main" xmlns="" id="{D8953201-E742-4BC1-8A35-CAFC29D746AB}"/>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6365" r="6365"/>
          <a:stretch>
            <a:fillRect/>
          </a:stretch>
        </p:blipFill>
        <p:spPr/>
      </p:pic>
      <p:sp>
        <p:nvSpPr>
          <p:cNvPr id="6" name="Text Placeholder 5">
            <a:extLst>
              <a:ext uri="{FF2B5EF4-FFF2-40B4-BE49-F238E27FC236}">
                <a16:creationId xmlns:a16="http://schemas.microsoft.com/office/drawing/2014/main" xmlns="" id="{48DEEE88-D497-4866-822D-4DE96E423496}"/>
              </a:ext>
            </a:extLst>
          </p:cNvPr>
          <p:cNvSpPr>
            <a:spLocks noGrp="1"/>
          </p:cNvSpPr>
          <p:nvPr>
            <p:ph type="body" sz="half" idx="2"/>
          </p:nvPr>
        </p:nvSpPr>
        <p:spPr/>
        <p:txBody>
          <a:bodyPr/>
          <a:lstStyle/>
          <a:p>
            <a:r>
              <a:rPr lang="en-US" dirty="0"/>
              <a:t>See page 10</a:t>
            </a:r>
          </a:p>
        </p:txBody>
      </p:sp>
      <p:sp>
        <p:nvSpPr>
          <p:cNvPr id="4" name="Slide Number Placeholder 3">
            <a:extLst>
              <a:ext uri="{FF2B5EF4-FFF2-40B4-BE49-F238E27FC236}">
                <a16:creationId xmlns:a16="http://schemas.microsoft.com/office/drawing/2014/main" xmlns="" id="{EB768FC1-4EEC-4C92-948A-06D1618358A8}"/>
              </a:ext>
            </a:extLst>
          </p:cNvPr>
          <p:cNvSpPr>
            <a:spLocks noGrp="1"/>
          </p:cNvSpPr>
          <p:nvPr>
            <p:ph type="sldNum" sz="quarter" idx="12"/>
          </p:nvPr>
        </p:nvSpPr>
        <p:spPr/>
        <p:txBody>
          <a:bodyPr/>
          <a:lstStyle/>
          <a:p>
            <a:fld id="{CA8D9AD5-F248-4919-864A-CFD76CC027D6}" type="slidenum">
              <a:rPr lang="en-US" smtClean="0"/>
              <a:t>63</a:t>
            </a:fld>
            <a:endParaRPr lang="en-US"/>
          </a:p>
        </p:txBody>
      </p:sp>
    </p:spTree>
    <p:extLst>
      <p:ext uri="{BB962C8B-B14F-4D97-AF65-F5344CB8AC3E}">
        <p14:creationId xmlns:p14="http://schemas.microsoft.com/office/powerpoint/2010/main" val="2355553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title="SmartArt"/>
          <p:cNvSpPr>
            <a:spLocks noGrp="1"/>
          </p:cNvSpPr>
          <p:nvPr>
            <p:ph type="title"/>
          </p:nvPr>
        </p:nvSpPr>
        <p:spPr/>
        <p:txBody>
          <a:bodyPr/>
          <a:lstStyle/>
          <a:p>
            <a:r>
              <a:rPr lang="en-US" dirty="0"/>
              <a:t>Evoking is exploring</a:t>
            </a:r>
          </a:p>
        </p:txBody>
      </p:sp>
      <p:graphicFrame>
        <p:nvGraphicFramePr>
          <p:cNvPr id="6" name="Content Placeholder 5" descr="Upward Arrow" title="SmartArt"/>
          <p:cNvGraphicFramePr>
            <a:graphicFrameLocks noGrp="1"/>
          </p:cNvGraphicFramePr>
          <p:nvPr>
            <p:ph idx="1"/>
            <p:extLst/>
          </p:nvPr>
        </p:nvGraphicFramePr>
        <p:xfrm>
          <a:off x="1341438" y="1673225"/>
          <a:ext cx="10704024" cy="4343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ide Number Placeholder 1">
            <a:extLst>
              <a:ext uri="{FF2B5EF4-FFF2-40B4-BE49-F238E27FC236}">
                <a16:creationId xmlns:a16="http://schemas.microsoft.com/office/drawing/2014/main" xmlns="" id="{B5AD8487-6965-4D28-B9D9-B96F7C9CE9D8}"/>
              </a:ext>
            </a:extLst>
          </p:cNvPr>
          <p:cNvSpPr>
            <a:spLocks noGrp="1"/>
          </p:cNvSpPr>
          <p:nvPr>
            <p:ph type="sldNum" sz="quarter" idx="12"/>
          </p:nvPr>
        </p:nvSpPr>
        <p:spPr/>
        <p:txBody>
          <a:bodyPr/>
          <a:lstStyle/>
          <a:p>
            <a:fld id="{CA8D9AD5-F248-4919-864A-CFD76CC027D6}" type="slidenum">
              <a:rPr lang="en-US" smtClean="0"/>
              <a:t>64</a:t>
            </a:fld>
            <a:endParaRPr lang="en-US"/>
          </a:p>
        </p:txBody>
      </p:sp>
    </p:spTree>
    <p:extLst>
      <p:ext uri="{BB962C8B-B14F-4D97-AF65-F5344CB8AC3E}">
        <p14:creationId xmlns:p14="http://schemas.microsoft.com/office/powerpoint/2010/main" val="1763385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D3E2E9-AF17-4F5D-9E78-01F4C9D9D812}"/>
              </a:ext>
            </a:extLst>
          </p:cNvPr>
          <p:cNvSpPr>
            <a:spLocks noGrp="1"/>
          </p:cNvSpPr>
          <p:nvPr>
            <p:ph type="title"/>
          </p:nvPr>
        </p:nvSpPr>
        <p:spPr>
          <a:xfrm>
            <a:off x="634216" y="438911"/>
            <a:ext cx="9509760" cy="1088136"/>
          </a:xfrm>
        </p:spPr>
        <p:txBody>
          <a:bodyPr/>
          <a:lstStyle/>
          <a:p>
            <a:r>
              <a:rPr lang="en-US" dirty="0"/>
              <a:t>The more circular route</a:t>
            </a:r>
          </a:p>
        </p:txBody>
      </p:sp>
      <p:graphicFrame>
        <p:nvGraphicFramePr>
          <p:cNvPr id="4" name="Diagram 3">
            <a:extLst>
              <a:ext uri="{FF2B5EF4-FFF2-40B4-BE49-F238E27FC236}">
                <a16:creationId xmlns:a16="http://schemas.microsoft.com/office/drawing/2014/main" xmlns="" id="{1553550D-13F2-4177-91C9-D264D74A1865}"/>
              </a:ext>
            </a:extLst>
          </p:cNvPr>
          <p:cNvGraphicFramePr/>
          <p:nvPr>
            <p:extLst/>
          </p:nvPr>
        </p:nvGraphicFramePr>
        <p:xfrm>
          <a:off x="1602377" y="820149"/>
          <a:ext cx="881888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Arrow: Circular 4">
            <a:extLst>
              <a:ext uri="{FF2B5EF4-FFF2-40B4-BE49-F238E27FC236}">
                <a16:creationId xmlns:a16="http://schemas.microsoft.com/office/drawing/2014/main" xmlns="" id="{6DCFAA54-48E3-4FD1-954B-6BBE0A76067A}"/>
              </a:ext>
            </a:extLst>
          </p:cNvPr>
          <p:cNvSpPr/>
          <p:nvPr/>
        </p:nvSpPr>
        <p:spPr>
          <a:xfrm rot="18863515" flipH="1">
            <a:off x="2690966" y="2128064"/>
            <a:ext cx="2130251" cy="2134967"/>
          </a:xfrm>
          <a:prstGeom prst="circularArrow">
            <a:avLst>
              <a:gd name="adj1" fmla="val 12500"/>
              <a:gd name="adj2" fmla="val 865360"/>
              <a:gd name="adj3" fmla="val 20457681"/>
              <a:gd name="adj4" fmla="val 6362626"/>
              <a:gd name="adj5" fmla="val 12500"/>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dirty="0">
                <a:solidFill>
                  <a:schemeClr val="tx1"/>
                </a:solidFill>
              </a:rPr>
              <a:t>Explore</a:t>
            </a:r>
          </a:p>
        </p:txBody>
      </p:sp>
      <p:sp>
        <p:nvSpPr>
          <p:cNvPr id="7" name="Arrow: Curved Down 6">
            <a:extLst>
              <a:ext uri="{FF2B5EF4-FFF2-40B4-BE49-F238E27FC236}">
                <a16:creationId xmlns:a16="http://schemas.microsoft.com/office/drawing/2014/main" xmlns="" id="{6BFD4443-B174-499A-BA7E-34EB5656028D}"/>
              </a:ext>
            </a:extLst>
          </p:cNvPr>
          <p:cNvSpPr/>
          <p:nvPr/>
        </p:nvSpPr>
        <p:spPr>
          <a:xfrm>
            <a:off x="4346258" y="1647474"/>
            <a:ext cx="1788606" cy="1205802"/>
          </a:xfrm>
          <a:prstGeom prst="curved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solidFill>
                  <a:schemeClr val="tx1"/>
                </a:solidFill>
              </a:rPr>
              <a:t>Evoke</a:t>
            </a:r>
          </a:p>
        </p:txBody>
      </p:sp>
      <p:sp>
        <p:nvSpPr>
          <p:cNvPr id="6" name="Arrow: Curved Up 5">
            <a:extLst>
              <a:ext uri="{FF2B5EF4-FFF2-40B4-BE49-F238E27FC236}">
                <a16:creationId xmlns:a16="http://schemas.microsoft.com/office/drawing/2014/main" xmlns="" id="{8D93D7C6-E7A9-4937-A0F7-D5990A0E5D1D}"/>
              </a:ext>
            </a:extLst>
          </p:cNvPr>
          <p:cNvSpPr/>
          <p:nvPr/>
        </p:nvSpPr>
        <p:spPr>
          <a:xfrm rot="20063917">
            <a:off x="4151485" y="3755288"/>
            <a:ext cx="2221893" cy="1372843"/>
          </a:xfrm>
          <a:prstGeom prst="curvedUp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solidFill>
                  <a:schemeClr val="tx1"/>
                </a:solidFill>
              </a:rPr>
              <a:t>Prioritize</a:t>
            </a:r>
          </a:p>
        </p:txBody>
      </p:sp>
      <p:sp>
        <p:nvSpPr>
          <p:cNvPr id="8" name="Arrow: Curved Up 7">
            <a:extLst>
              <a:ext uri="{FF2B5EF4-FFF2-40B4-BE49-F238E27FC236}">
                <a16:creationId xmlns:a16="http://schemas.microsoft.com/office/drawing/2014/main" xmlns="" id="{EAEF6423-CD7F-4899-83C5-85217DB8BFE5}"/>
              </a:ext>
            </a:extLst>
          </p:cNvPr>
          <p:cNvSpPr/>
          <p:nvPr/>
        </p:nvSpPr>
        <p:spPr>
          <a:xfrm rot="18959935">
            <a:off x="5987640" y="3313963"/>
            <a:ext cx="2120203" cy="1681665"/>
          </a:xfrm>
          <a:prstGeom prst="curvedUp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solidFill>
                  <a:schemeClr val="tx1"/>
                </a:solidFill>
              </a:rPr>
              <a:t>Offer</a:t>
            </a:r>
          </a:p>
        </p:txBody>
      </p:sp>
      <p:sp>
        <p:nvSpPr>
          <p:cNvPr id="3" name="Slide Number Placeholder 2">
            <a:extLst>
              <a:ext uri="{FF2B5EF4-FFF2-40B4-BE49-F238E27FC236}">
                <a16:creationId xmlns:a16="http://schemas.microsoft.com/office/drawing/2014/main" xmlns="" id="{6F1B366A-C40D-4871-A5B9-8807B0974460}"/>
              </a:ext>
            </a:extLst>
          </p:cNvPr>
          <p:cNvSpPr>
            <a:spLocks noGrp="1"/>
          </p:cNvSpPr>
          <p:nvPr>
            <p:ph type="sldNum" sz="quarter" idx="12"/>
          </p:nvPr>
        </p:nvSpPr>
        <p:spPr/>
        <p:txBody>
          <a:bodyPr/>
          <a:lstStyle/>
          <a:p>
            <a:fld id="{CA8D9AD5-F248-4919-864A-CFD76CC027D6}" type="slidenum">
              <a:rPr lang="en-US" smtClean="0"/>
              <a:t>65</a:t>
            </a:fld>
            <a:endParaRPr lang="en-US"/>
          </a:p>
        </p:txBody>
      </p:sp>
    </p:spTree>
    <p:extLst>
      <p:ext uri="{BB962C8B-B14F-4D97-AF65-F5344CB8AC3E}">
        <p14:creationId xmlns:p14="http://schemas.microsoft.com/office/powerpoint/2010/main" val="4199508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8F7C6D2-9213-455A-9A8D-66CDDA1A2A38}"/>
              </a:ext>
            </a:extLst>
          </p:cNvPr>
          <p:cNvSpPr>
            <a:spLocks noGrp="1"/>
          </p:cNvSpPr>
          <p:nvPr>
            <p:ph type="title"/>
          </p:nvPr>
        </p:nvSpPr>
        <p:spPr>
          <a:xfrm>
            <a:off x="741232" y="0"/>
            <a:ext cx="3684633" cy="1627834"/>
          </a:xfrm>
        </p:spPr>
        <p:txBody>
          <a:bodyPr>
            <a:normAutofit/>
          </a:bodyPr>
          <a:lstStyle/>
          <a:p>
            <a:r>
              <a:rPr lang="en-US" dirty="0"/>
              <a:t>It’s all about the “Change talk”</a:t>
            </a:r>
          </a:p>
        </p:txBody>
      </p:sp>
      <p:sp>
        <p:nvSpPr>
          <p:cNvPr id="3" name="Slide Number Placeholder 2">
            <a:extLst>
              <a:ext uri="{FF2B5EF4-FFF2-40B4-BE49-F238E27FC236}">
                <a16:creationId xmlns:a16="http://schemas.microsoft.com/office/drawing/2014/main" xmlns="" id="{C3B7A6F1-0107-4530-8C52-6BC9881BA05C}"/>
              </a:ext>
            </a:extLst>
          </p:cNvPr>
          <p:cNvSpPr>
            <a:spLocks noGrp="1"/>
          </p:cNvSpPr>
          <p:nvPr>
            <p:ph type="sldNum" sz="quarter" idx="12"/>
          </p:nvPr>
        </p:nvSpPr>
        <p:spPr/>
        <p:txBody>
          <a:bodyPr/>
          <a:lstStyle/>
          <a:p>
            <a:fld id="{CA8D9AD5-F248-4919-864A-CFD76CC027D6}" type="slidenum">
              <a:rPr lang="en-US" smtClean="0"/>
              <a:t>66</a:t>
            </a:fld>
            <a:endParaRPr lang="en-US"/>
          </a:p>
        </p:txBody>
      </p:sp>
      <p:pic>
        <p:nvPicPr>
          <p:cNvPr id="11" name="Picture 10">
            <a:extLst>
              <a:ext uri="{FF2B5EF4-FFF2-40B4-BE49-F238E27FC236}">
                <a16:creationId xmlns:a16="http://schemas.microsoft.com/office/drawing/2014/main" xmlns="" id="{18481A69-31B6-49FE-9BB7-AB8A7F880C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3834" y="0"/>
            <a:ext cx="8083094" cy="6858000"/>
          </a:xfrm>
          <a:prstGeom prst="rect">
            <a:avLst/>
          </a:prstGeom>
        </p:spPr>
      </p:pic>
      <p:sp>
        <p:nvSpPr>
          <p:cNvPr id="13" name="Content Placeholder 4">
            <a:extLst>
              <a:ext uri="{FF2B5EF4-FFF2-40B4-BE49-F238E27FC236}">
                <a16:creationId xmlns:a16="http://schemas.microsoft.com/office/drawing/2014/main" xmlns="" id="{4546D437-7983-4334-ACD3-117AB25DC897}"/>
              </a:ext>
            </a:extLst>
          </p:cNvPr>
          <p:cNvSpPr txBox="1">
            <a:spLocks/>
          </p:cNvSpPr>
          <p:nvPr/>
        </p:nvSpPr>
        <p:spPr>
          <a:xfrm>
            <a:off x="937963" y="1753739"/>
            <a:ext cx="3291170" cy="4343400"/>
          </a:xfrm>
          <a:prstGeom prst="rect">
            <a:avLst/>
          </a:prstGeom>
        </p:spPr>
        <p:txBody>
          <a:bodyPr/>
          <a:lstStyle>
            <a:lvl1pPr marL="274320" indent="-228600" algn="l" defTabSz="914400" rtl="0" eaLnBrk="1" latinLnBrk="0" hangingPunct="1">
              <a:lnSpc>
                <a:spcPct val="90000"/>
              </a:lnSpc>
              <a:spcBef>
                <a:spcPts val="1800"/>
              </a:spcBef>
              <a:buSzPct val="80000"/>
              <a:buFont typeface="Arial" pitchFamily="34" charset="0"/>
              <a:buChar char="•"/>
              <a:defRPr sz="2000" kern="1200">
                <a:solidFill>
                  <a:schemeClr val="tx1"/>
                </a:solidFill>
                <a:latin typeface="+mn-lt"/>
                <a:ea typeface="+mn-ea"/>
                <a:cs typeface="+mn-cs"/>
              </a:defRPr>
            </a:lvl1pPr>
            <a:lvl2pPr marL="594360" indent="-228600" algn="l" defTabSz="914400" rtl="0" eaLnBrk="1" latinLnBrk="0" hangingPunct="1">
              <a:lnSpc>
                <a:spcPct val="90000"/>
              </a:lnSpc>
              <a:spcBef>
                <a:spcPts val="1000"/>
              </a:spcBef>
              <a:buSzPct val="80000"/>
              <a:buFont typeface="Arial"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0000"/>
              </a:lnSpc>
              <a:spcBef>
                <a:spcPts val="800"/>
              </a:spcBef>
              <a:buSzPct val="80000"/>
              <a:buFont typeface="Arial" pitchFamily="34" charset="0"/>
              <a:buChar char="•"/>
              <a:defRPr sz="1600" kern="1200">
                <a:solidFill>
                  <a:schemeClr val="tx1"/>
                </a:solidFill>
                <a:latin typeface="+mn-lt"/>
                <a:ea typeface="+mn-ea"/>
                <a:cs typeface="+mn-cs"/>
              </a:defRPr>
            </a:lvl3pPr>
            <a:lvl4pPr marL="1234440" indent="-228600" algn="l" defTabSz="914400" rtl="0" eaLnBrk="1" latinLnBrk="0" hangingPunct="1">
              <a:lnSpc>
                <a:spcPct val="90000"/>
              </a:lnSpc>
              <a:spcBef>
                <a:spcPts val="800"/>
              </a:spcBef>
              <a:buSzPct val="80000"/>
              <a:buFont typeface="Arial" pitchFamily="34" charset="0"/>
              <a:buChar char="•"/>
              <a:defRPr sz="1400" kern="1200">
                <a:solidFill>
                  <a:schemeClr val="tx1"/>
                </a:solidFill>
                <a:latin typeface="+mn-lt"/>
                <a:ea typeface="+mn-ea"/>
                <a:cs typeface="+mn-cs"/>
              </a:defRPr>
            </a:lvl4pPr>
            <a:lvl5pPr marL="1554480" indent="-228600" algn="l" defTabSz="914400" rtl="0" eaLnBrk="1" latinLnBrk="0" hangingPunct="1">
              <a:lnSpc>
                <a:spcPct val="90000"/>
              </a:lnSpc>
              <a:spcBef>
                <a:spcPts val="800"/>
              </a:spcBef>
              <a:buSzPct val="80000"/>
              <a:buFont typeface="Arial" pitchFamily="34" charset="0"/>
              <a:buChar char="•"/>
              <a:defRPr sz="1400" kern="1200">
                <a:solidFill>
                  <a:schemeClr val="tx1"/>
                </a:solidFill>
                <a:latin typeface="+mn-lt"/>
                <a:ea typeface="+mn-ea"/>
                <a:cs typeface="+mn-cs"/>
              </a:defRPr>
            </a:lvl5pPr>
            <a:lvl6pPr marL="1874520" indent="-228600" algn="l" defTabSz="914400" rtl="0" eaLnBrk="1" latinLnBrk="0" hangingPunct="1">
              <a:lnSpc>
                <a:spcPct val="90000"/>
              </a:lnSpc>
              <a:spcBef>
                <a:spcPts val="800"/>
              </a:spcBef>
              <a:buSzPct val="80000"/>
              <a:buFont typeface="Arial" pitchFamily="34" charset="0"/>
              <a:buChar char="•"/>
              <a:defRPr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SzPct val="80000"/>
              <a:buFont typeface="Arial" pitchFamily="34" charset="0"/>
              <a:buChar char="•"/>
              <a:defRPr sz="1400" kern="1200" baseline="0">
                <a:solidFill>
                  <a:schemeClr val="tx1"/>
                </a:solidFill>
                <a:latin typeface="+mn-lt"/>
                <a:ea typeface="+mn-ea"/>
                <a:cs typeface="+mn-cs"/>
              </a:defRPr>
            </a:lvl7pPr>
            <a:lvl8pPr marL="2514600" indent="-228600" algn="l" defTabSz="914400" rtl="0" eaLnBrk="1" latinLnBrk="0" hangingPunct="1">
              <a:lnSpc>
                <a:spcPct val="90000"/>
              </a:lnSpc>
              <a:spcBef>
                <a:spcPts val="800"/>
              </a:spcBef>
              <a:buSzPct val="80000"/>
              <a:buFont typeface="Arial" pitchFamily="34" charset="0"/>
              <a:buChar char="•"/>
              <a:defRPr sz="1400" kern="1200" baseline="0">
                <a:solidFill>
                  <a:schemeClr val="tx1"/>
                </a:solidFill>
                <a:latin typeface="+mn-lt"/>
                <a:ea typeface="+mn-ea"/>
                <a:cs typeface="+mn-cs"/>
              </a:defRPr>
            </a:lvl8pPr>
            <a:lvl9pPr marL="2834640" indent="-228600" algn="l" defTabSz="914400" rtl="0" eaLnBrk="1" latinLnBrk="0" hangingPunct="1">
              <a:lnSpc>
                <a:spcPct val="90000"/>
              </a:lnSpc>
              <a:spcBef>
                <a:spcPts val="800"/>
              </a:spcBef>
              <a:buSzPct val="80000"/>
              <a:buFont typeface="Arial" pitchFamily="34" charset="0"/>
              <a:buChar char="•"/>
              <a:defRPr sz="1400" kern="1200" baseline="0">
                <a:solidFill>
                  <a:schemeClr val="tx1"/>
                </a:solidFill>
                <a:latin typeface="+mn-lt"/>
                <a:ea typeface="+mn-ea"/>
                <a:cs typeface="+mn-cs"/>
              </a:defRPr>
            </a:lvl9pPr>
          </a:lstStyle>
          <a:p>
            <a:r>
              <a:rPr lang="en-US" dirty="0"/>
              <a:t>Change talk are words that show interest in changing something.</a:t>
            </a:r>
          </a:p>
          <a:p>
            <a:r>
              <a:rPr lang="en-US" dirty="0"/>
              <a:t>More change talk means change is more likely.</a:t>
            </a:r>
          </a:p>
          <a:p>
            <a:r>
              <a:rPr lang="en-US" dirty="0"/>
              <a:t>We are more convinced by what we say, than by what someone tells us.</a:t>
            </a:r>
          </a:p>
          <a:p>
            <a:endParaRPr lang="en-US" dirty="0"/>
          </a:p>
        </p:txBody>
      </p:sp>
    </p:spTree>
    <p:extLst>
      <p:ext uri="{BB962C8B-B14F-4D97-AF65-F5344CB8AC3E}">
        <p14:creationId xmlns:p14="http://schemas.microsoft.com/office/powerpoint/2010/main" val="3326083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20E4D1F-F203-4927-B78C-0210AE64E4B8}"/>
              </a:ext>
            </a:extLst>
          </p:cNvPr>
          <p:cNvSpPr>
            <a:spLocks noGrp="1"/>
          </p:cNvSpPr>
          <p:nvPr>
            <p:ph type="title"/>
          </p:nvPr>
        </p:nvSpPr>
        <p:spPr/>
        <p:txBody>
          <a:bodyPr/>
          <a:lstStyle/>
          <a:p>
            <a:r>
              <a:rPr lang="en-US" dirty="0"/>
              <a:t>Ambivalence</a:t>
            </a:r>
          </a:p>
        </p:txBody>
      </p:sp>
      <p:sp>
        <p:nvSpPr>
          <p:cNvPr id="3" name="Content Placeholder 2">
            <a:extLst>
              <a:ext uri="{FF2B5EF4-FFF2-40B4-BE49-F238E27FC236}">
                <a16:creationId xmlns:a16="http://schemas.microsoft.com/office/drawing/2014/main" xmlns="" id="{DCFEF049-36F9-4E12-A0C9-979DE173DBF2}"/>
              </a:ext>
            </a:extLst>
          </p:cNvPr>
          <p:cNvSpPr>
            <a:spLocks noGrp="1"/>
          </p:cNvSpPr>
          <p:nvPr>
            <p:ph idx="1"/>
          </p:nvPr>
        </p:nvSpPr>
        <p:spPr>
          <a:xfrm>
            <a:off x="1341120" y="1673352"/>
            <a:ext cx="7039205" cy="4343400"/>
          </a:xfrm>
        </p:spPr>
        <p:txBody>
          <a:bodyPr/>
          <a:lstStyle/>
          <a:p>
            <a:r>
              <a:rPr lang="en-US" dirty="0"/>
              <a:t>Ambivalence means that a person has mixed feelings or contradictory ideas about something or someone. </a:t>
            </a:r>
          </a:p>
          <a:p>
            <a:r>
              <a:rPr lang="en-US" dirty="0"/>
              <a:t>Ambivalence shows that someone has thought about something. They have </a:t>
            </a:r>
            <a:r>
              <a:rPr lang="en-US" b="1" dirty="0"/>
              <a:t>both</a:t>
            </a:r>
            <a:r>
              <a:rPr lang="en-US" dirty="0"/>
              <a:t> reason to change </a:t>
            </a:r>
            <a:r>
              <a:rPr lang="en-US" b="1" dirty="0"/>
              <a:t>and </a:t>
            </a:r>
            <a:r>
              <a:rPr lang="en-US" dirty="0"/>
              <a:t>reason to stay the same.</a:t>
            </a:r>
          </a:p>
          <a:p>
            <a:r>
              <a:rPr lang="en-US" dirty="0"/>
              <a:t>Fence-sitting is normal.</a:t>
            </a:r>
          </a:p>
        </p:txBody>
      </p:sp>
      <p:sp>
        <p:nvSpPr>
          <p:cNvPr id="4" name="Slide Number Placeholder 3">
            <a:extLst>
              <a:ext uri="{FF2B5EF4-FFF2-40B4-BE49-F238E27FC236}">
                <a16:creationId xmlns:a16="http://schemas.microsoft.com/office/drawing/2014/main" xmlns="" id="{76C954F0-2069-4511-9E53-6F50E175F444}"/>
              </a:ext>
            </a:extLst>
          </p:cNvPr>
          <p:cNvSpPr>
            <a:spLocks noGrp="1"/>
          </p:cNvSpPr>
          <p:nvPr>
            <p:ph type="sldNum" sz="quarter" idx="12"/>
          </p:nvPr>
        </p:nvSpPr>
        <p:spPr/>
        <p:txBody>
          <a:bodyPr/>
          <a:lstStyle/>
          <a:p>
            <a:fld id="{CA8D9AD5-F248-4919-864A-CFD76CC027D6}" type="slidenum">
              <a:rPr lang="en-US" smtClean="0"/>
              <a:t>67</a:t>
            </a:fld>
            <a:endParaRPr lang="en-US"/>
          </a:p>
        </p:txBody>
      </p:sp>
      <p:pic>
        <p:nvPicPr>
          <p:cNvPr id="5" name="Picture 2" descr="http://rockthedesert.typepad.com/.a/6a00d8341cb2b653ef0120a5c6938c970c-pi">
            <a:extLst>
              <a:ext uri="{FF2B5EF4-FFF2-40B4-BE49-F238E27FC236}">
                <a16:creationId xmlns:a16="http://schemas.microsoft.com/office/drawing/2014/main" xmlns="" id="{A071060B-8535-4432-B8B7-4D40391CD2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86800" y="2482977"/>
            <a:ext cx="3048000" cy="2952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4732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EB6D5DA-C3BD-4814-86B0-D84B2B45CBEF}"/>
              </a:ext>
            </a:extLst>
          </p:cNvPr>
          <p:cNvSpPr>
            <a:spLocks noGrp="1"/>
          </p:cNvSpPr>
          <p:nvPr>
            <p:ph type="title"/>
          </p:nvPr>
        </p:nvSpPr>
        <p:spPr/>
        <p:txBody>
          <a:bodyPr/>
          <a:lstStyle/>
          <a:p>
            <a:r>
              <a:rPr lang="en-US" dirty="0"/>
              <a:t>Change talk versus sustain talk</a:t>
            </a:r>
          </a:p>
        </p:txBody>
      </p:sp>
      <p:sp>
        <p:nvSpPr>
          <p:cNvPr id="3" name="Content Placeholder 2">
            <a:extLst>
              <a:ext uri="{FF2B5EF4-FFF2-40B4-BE49-F238E27FC236}">
                <a16:creationId xmlns:a16="http://schemas.microsoft.com/office/drawing/2014/main" xmlns="" id="{12D84D74-8848-4238-854D-7F3AA72D2AC9}"/>
              </a:ext>
            </a:extLst>
          </p:cNvPr>
          <p:cNvSpPr>
            <a:spLocks noGrp="1"/>
          </p:cNvSpPr>
          <p:nvPr>
            <p:ph idx="1"/>
          </p:nvPr>
        </p:nvSpPr>
        <p:spPr>
          <a:xfrm>
            <a:off x="1341120" y="1673352"/>
            <a:ext cx="6583680" cy="4343400"/>
          </a:xfrm>
        </p:spPr>
        <p:txBody>
          <a:bodyPr/>
          <a:lstStyle/>
          <a:p>
            <a:r>
              <a:rPr lang="en-US" dirty="0"/>
              <a:t>Change talk is speech that favors change</a:t>
            </a:r>
          </a:p>
          <a:p>
            <a:pPr lvl="1"/>
            <a:r>
              <a:rPr lang="en-US" dirty="0"/>
              <a:t>“I want to eat better”</a:t>
            </a:r>
          </a:p>
          <a:p>
            <a:pPr lvl="1"/>
            <a:r>
              <a:rPr lang="en-US" dirty="0"/>
              <a:t>“I would probably have more energy”</a:t>
            </a:r>
          </a:p>
          <a:p>
            <a:pPr lvl="1"/>
            <a:r>
              <a:rPr lang="en-US" dirty="0"/>
              <a:t>“I really need to do this.”</a:t>
            </a:r>
          </a:p>
          <a:p>
            <a:r>
              <a:rPr lang="en-US" dirty="0"/>
              <a:t>Sustain talk is speech about reasons not to change</a:t>
            </a:r>
          </a:p>
          <a:p>
            <a:pPr lvl="1"/>
            <a:r>
              <a:rPr lang="en-US" dirty="0"/>
              <a:t>“I just love sweets”</a:t>
            </a:r>
          </a:p>
          <a:p>
            <a:pPr lvl="1"/>
            <a:r>
              <a:rPr lang="en-US" dirty="0"/>
              <a:t>“I hate sweating”</a:t>
            </a:r>
          </a:p>
          <a:p>
            <a:pPr lvl="1"/>
            <a:r>
              <a:rPr lang="en-US" dirty="0"/>
              <a:t>“I can’t stand to hear him cry”</a:t>
            </a:r>
          </a:p>
        </p:txBody>
      </p:sp>
      <p:sp>
        <p:nvSpPr>
          <p:cNvPr id="4" name="Slide Number Placeholder 3">
            <a:extLst>
              <a:ext uri="{FF2B5EF4-FFF2-40B4-BE49-F238E27FC236}">
                <a16:creationId xmlns:a16="http://schemas.microsoft.com/office/drawing/2014/main" xmlns="" id="{02773FC5-5C85-4E0C-A15B-F89F40D56744}"/>
              </a:ext>
            </a:extLst>
          </p:cNvPr>
          <p:cNvSpPr>
            <a:spLocks noGrp="1"/>
          </p:cNvSpPr>
          <p:nvPr>
            <p:ph type="sldNum" sz="quarter" idx="12"/>
          </p:nvPr>
        </p:nvSpPr>
        <p:spPr/>
        <p:txBody>
          <a:bodyPr/>
          <a:lstStyle/>
          <a:p>
            <a:fld id="{CA8D9AD5-F248-4919-864A-CFD76CC027D6}" type="slidenum">
              <a:rPr lang="en-US" smtClean="0"/>
              <a:t>68</a:t>
            </a:fld>
            <a:endParaRPr lang="en-US"/>
          </a:p>
        </p:txBody>
      </p:sp>
      <p:pic>
        <p:nvPicPr>
          <p:cNvPr id="5" name="Picture 4">
            <a:extLst>
              <a:ext uri="{FF2B5EF4-FFF2-40B4-BE49-F238E27FC236}">
                <a16:creationId xmlns:a16="http://schemas.microsoft.com/office/drawing/2014/main" xmlns="" id="{EDC7C6A1-071E-4E0A-9B57-C0E4CE9220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73556" y="2381166"/>
            <a:ext cx="5218444" cy="3913833"/>
          </a:xfrm>
          <a:prstGeom prst="rect">
            <a:avLst/>
          </a:prstGeom>
        </p:spPr>
      </p:pic>
    </p:spTree>
    <p:extLst>
      <p:ext uri="{BB962C8B-B14F-4D97-AF65-F5344CB8AC3E}">
        <p14:creationId xmlns:p14="http://schemas.microsoft.com/office/powerpoint/2010/main" val="4185054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4CF295F-250C-477F-A83E-9DD924B98236}"/>
              </a:ext>
            </a:extLst>
          </p:cNvPr>
          <p:cNvSpPr>
            <a:spLocks noGrp="1"/>
          </p:cNvSpPr>
          <p:nvPr>
            <p:ph type="title"/>
          </p:nvPr>
        </p:nvSpPr>
        <p:spPr/>
        <p:txBody>
          <a:bodyPr/>
          <a:lstStyle/>
          <a:p>
            <a:r>
              <a:rPr lang="en-US" dirty="0"/>
              <a:t>Types of change talk</a:t>
            </a:r>
          </a:p>
        </p:txBody>
      </p:sp>
      <p:sp>
        <p:nvSpPr>
          <p:cNvPr id="3" name="Content Placeholder 2">
            <a:extLst>
              <a:ext uri="{FF2B5EF4-FFF2-40B4-BE49-F238E27FC236}">
                <a16:creationId xmlns:a16="http://schemas.microsoft.com/office/drawing/2014/main" xmlns="" id="{31E69A98-03A5-4DB8-A67B-80AB432E15B4}"/>
              </a:ext>
            </a:extLst>
          </p:cNvPr>
          <p:cNvSpPr>
            <a:spLocks noGrp="1"/>
          </p:cNvSpPr>
          <p:nvPr>
            <p:ph idx="1"/>
          </p:nvPr>
        </p:nvSpPr>
        <p:spPr>
          <a:xfrm>
            <a:off x="1341120" y="1673351"/>
            <a:ext cx="9509760" cy="4525225"/>
          </a:xfrm>
        </p:spPr>
        <p:txBody>
          <a:bodyPr>
            <a:normAutofit/>
          </a:bodyPr>
          <a:lstStyle/>
          <a:p>
            <a:r>
              <a:rPr lang="en-US" b="1" dirty="0"/>
              <a:t>D</a:t>
            </a:r>
            <a:r>
              <a:rPr lang="en-US" dirty="0"/>
              <a:t>esire</a:t>
            </a:r>
          </a:p>
          <a:p>
            <a:r>
              <a:rPr lang="en-US" b="1" dirty="0"/>
              <a:t>A</a:t>
            </a:r>
            <a:r>
              <a:rPr lang="en-US" dirty="0"/>
              <a:t>bility</a:t>
            </a:r>
          </a:p>
          <a:p>
            <a:r>
              <a:rPr lang="en-US" b="1" dirty="0"/>
              <a:t>R</a:t>
            </a:r>
            <a:r>
              <a:rPr lang="en-US" dirty="0"/>
              <a:t>easons</a:t>
            </a:r>
          </a:p>
          <a:p>
            <a:r>
              <a:rPr lang="en-US" b="1" dirty="0"/>
              <a:t>N</a:t>
            </a:r>
            <a:r>
              <a:rPr lang="en-US" dirty="0"/>
              <a:t>eed</a:t>
            </a:r>
          </a:p>
          <a:p>
            <a:pPr marL="45720" indent="0">
              <a:buNone/>
            </a:pPr>
            <a:endParaRPr lang="en-US" dirty="0"/>
          </a:p>
          <a:p>
            <a:r>
              <a:rPr lang="en-US" b="1" dirty="0"/>
              <a:t>C</a:t>
            </a:r>
            <a:r>
              <a:rPr lang="en-US" dirty="0"/>
              <a:t>ommitment</a:t>
            </a:r>
          </a:p>
          <a:p>
            <a:r>
              <a:rPr lang="en-US" b="1" dirty="0"/>
              <a:t>A</a:t>
            </a:r>
            <a:r>
              <a:rPr lang="en-US" dirty="0"/>
              <a:t>ction</a:t>
            </a:r>
          </a:p>
          <a:p>
            <a:r>
              <a:rPr lang="en-US" b="1" dirty="0"/>
              <a:t>T</a:t>
            </a:r>
            <a:r>
              <a:rPr lang="en-US" dirty="0"/>
              <a:t>aking steps</a:t>
            </a:r>
          </a:p>
        </p:txBody>
      </p:sp>
      <p:sp>
        <p:nvSpPr>
          <p:cNvPr id="4" name="Slide Number Placeholder 3">
            <a:extLst>
              <a:ext uri="{FF2B5EF4-FFF2-40B4-BE49-F238E27FC236}">
                <a16:creationId xmlns:a16="http://schemas.microsoft.com/office/drawing/2014/main" xmlns="" id="{5330F5FA-3679-4F7E-882B-A3EC4A21E0C9}"/>
              </a:ext>
            </a:extLst>
          </p:cNvPr>
          <p:cNvSpPr>
            <a:spLocks noGrp="1"/>
          </p:cNvSpPr>
          <p:nvPr>
            <p:ph type="sldNum" sz="quarter" idx="12"/>
          </p:nvPr>
        </p:nvSpPr>
        <p:spPr/>
        <p:txBody>
          <a:bodyPr/>
          <a:lstStyle/>
          <a:p>
            <a:fld id="{CA8D9AD5-F248-4919-864A-CFD76CC027D6}" type="slidenum">
              <a:rPr lang="en-US" smtClean="0"/>
              <a:t>69</a:t>
            </a:fld>
            <a:endParaRPr lang="en-US"/>
          </a:p>
        </p:txBody>
      </p:sp>
      <p:pic>
        <p:nvPicPr>
          <p:cNvPr id="10" name="Picture 9">
            <a:extLst>
              <a:ext uri="{FF2B5EF4-FFF2-40B4-BE49-F238E27FC236}">
                <a16:creationId xmlns:a16="http://schemas.microsoft.com/office/drawing/2014/main" xmlns="" id="{F6520A1B-989E-4DEC-AF18-7CE4263F00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1080" y="1664960"/>
            <a:ext cx="7810919" cy="5193040"/>
          </a:xfrm>
          <a:prstGeom prst="rect">
            <a:avLst/>
          </a:prstGeom>
        </p:spPr>
      </p:pic>
      <p:sp>
        <p:nvSpPr>
          <p:cNvPr id="6" name="TextBox 5">
            <a:extLst>
              <a:ext uri="{FF2B5EF4-FFF2-40B4-BE49-F238E27FC236}">
                <a16:creationId xmlns:a16="http://schemas.microsoft.com/office/drawing/2014/main" xmlns="" id="{DC7D5312-D06F-498F-AB67-CC874C5567F0}"/>
              </a:ext>
            </a:extLst>
          </p:cNvPr>
          <p:cNvSpPr txBox="1"/>
          <p:nvPr/>
        </p:nvSpPr>
        <p:spPr>
          <a:xfrm>
            <a:off x="572757" y="5657222"/>
            <a:ext cx="1768510" cy="369332"/>
          </a:xfrm>
          <a:prstGeom prst="rect">
            <a:avLst/>
          </a:prstGeom>
          <a:noFill/>
        </p:spPr>
        <p:txBody>
          <a:bodyPr wrap="square" rtlCol="0">
            <a:spAutoFit/>
          </a:bodyPr>
          <a:lstStyle/>
          <a:p>
            <a:r>
              <a:rPr lang="en-US" dirty="0"/>
              <a:t>See page 11</a:t>
            </a:r>
          </a:p>
        </p:txBody>
      </p:sp>
    </p:spTree>
    <p:extLst>
      <p:ext uri="{BB962C8B-B14F-4D97-AF65-F5344CB8AC3E}">
        <p14:creationId xmlns:p14="http://schemas.microsoft.com/office/powerpoint/2010/main" val="1902381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We have succeeded!</a:t>
            </a:r>
          </a:p>
        </p:txBody>
      </p:sp>
      <p:sp>
        <p:nvSpPr>
          <p:cNvPr id="5" name="Content Placeholder 4"/>
          <p:cNvSpPr>
            <a:spLocks noGrp="1"/>
          </p:cNvSpPr>
          <p:nvPr>
            <p:ph idx="1"/>
          </p:nvPr>
        </p:nvSpPr>
        <p:spPr>
          <a:xfrm>
            <a:off x="1341120" y="1673352"/>
            <a:ext cx="6295627" cy="4343400"/>
          </a:xfrm>
        </p:spPr>
        <p:txBody>
          <a:bodyPr/>
          <a:lstStyle/>
          <a:p>
            <a:r>
              <a:rPr lang="en-US" dirty="0"/>
              <a:t>We show the spirit of PCE</a:t>
            </a:r>
          </a:p>
          <a:p>
            <a:r>
              <a:rPr lang="en-US" dirty="0"/>
              <a:t>We shifted from “telling” to offering </a:t>
            </a:r>
          </a:p>
        </p:txBody>
      </p:sp>
      <p:pic>
        <p:nvPicPr>
          <p:cNvPr id="3" name="Picture 2">
            <a:extLst>
              <a:ext uri="{FF2B5EF4-FFF2-40B4-BE49-F238E27FC236}">
                <a16:creationId xmlns:a16="http://schemas.microsoft.com/office/drawing/2014/main" xmlns="" id="{337D4DBE-EEF1-48AF-B33F-414A013DF5DD}"/>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921" b="90766" l="10000" r="90000">
                        <a14:foregroundMark x1="49609" y1="90766" x2="49609" y2="90766"/>
                      </a14:backgroundRemoval>
                    </a14:imgEffect>
                  </a14:imgLayer>
                </a14:imgProps>
              </a:ext>
              <a:ext uri="{28A0092B-C50C-407E-A947-70E740481C1C}">
                <a14:useLocalDpi xmlns:a14="http://schemas.microsoft.com/office/drawing/2010/main" val="0"/>
              </a:ext>
            </a:extLst>
          </a:blip>
          <a:stretch>
            <a:fillRect/>
          </a:stretch>
        </p:blipFill>
        <p:spPr>
          <a:xfrm>
            <a:off x="5099028" y="0"/>
            <a:ext cx="7947082" cy="6320413"/>
          </a:xfrm>
          <a:prstGeom prst="rect">
            <a:avLst/>
          </a:prstGeom>
        </p:spPr>
      </p:pic>
      <p:sp>
        <p:nvSpPr>
          <p:cNvPr id="2" name="Slide Number Placeholder 1">
            <a:extLst>
              <a:ext uri="{FF2B5EF4-FFF2-40B4-BE49-F238E27FC236}">
                <a16:creationId xmlns:a16="http://schemas.microsoft.com/office/drawing/2014/main" xmlns="" id="{E02E5B60-62E9-4AD0-B353-9BCCE3DB2114}"/>
              </a:ext>
            </a:extLst>
          </p:cNvPr>
          <p:cNvSpPr>
            <a:spLocks noGrp="1"/>
          </p:cNvSpPr>
          <p:nvPr>
            <p:ph type="sldNum" sz="quarter" idx="12"/>
          </p:nvPr>
        </p:nvSpPr>
        <p:spPr/>
        <p:txBody>
          <a:bodyPr/>
          <a:lstStyle/>
          <a:p>
            <a:fld id="{CA8D9AD5-F248-4919-864A-CFD76CC027D6}" type="slidenum">
              <a:rPr lang="en-US" smtClean="0"/>
              <a:t>7</a:t>
            </a:fld>
            <a:endParaRPr lang="en-US"/>
          </a:p>
        </p:txBody>
      </p:sp>
    </p:spTree>
    <p:extLst>
      <p:ext uri="{BB962C8B-B14F-4D97-AF65-F5344CB8AC3E}">
        <p14:creationId xmlns:p14="http://schemas.microsoft.com/office/powerpoint/2010/main" val="3112609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C8762F2-7C3D-4472-8FE3-4FEF9AA35E9A}"/>
              </a:ext>
            </a:extLst>
          </p:cNvPr>
          <p:cNvSpPr>
            <a:spLocks noGrp="1"/>
          </p:cNvSpPr>
          <p:nvPr>
            <p:ph type="title"/>
          </p:nvPr>
        </p:nvSpPr>
        <p:spPr/>
        <p:txBody>
          <a:bodyPr/>
          <a:lstStyle/>
          <a:p>
            <a:r>
              <a:rPr lang="en-US" dirty="0"/>
              <a:t>Types of sustain talk</a:t>
            </a:r>
          </a:p>
        </p:txBody>
      </p:sp>
      <p:sp>
        <p:nvSpPr>
          <p:cNvPr id="3" name="Content Placeholder 2">
            <a:extLst>
              <a:ext uri="{FF2B5EF4-FFF2-40B4-BE49-F238E27FC236}">
                <a16:creationId xmlns:a16="http://schemas.microsoft.com/office/drawing/2014/main" xmlns="" id="{E61ABC0B-21FA-418B-AB1E-021366E2B0AE}"/>
              </a:ext>
            </a:extLst>
          </p:cNvPr>
          <p:cNvSpPr>
            <a:spLocks noGrp="1"/>
          </p:cNvSpPr>
          <p:nvPr>
            <p:ph idx="1"/>
          </p:nvPr>
        </p:nvSpPr>
        <p:spPr>
          <a:xfrm>
            <a:off x="1341120" y="1673352"/>
            <a:ext cx="4479823" cy="4343400"/>
          </a:xfrm>
        </p:spPr>
        <p:txBody>
          <a:bodyPr/>
          <a:lstStyle/>
          <a:p>
            <a:r>
              <a:rPr lang="en-US" dirty="0"/>
              <a:t>Roadblocks</a:t>
            </a:r>
          </a:p>
          <a:p>
            <a:r>
              <a:rPr lang="en-US" dirty="0"/>
              <a:t>Reasons to stay where they are</a:t>
            </a:r>
          </a:p>
          <a:p>
            <a:r>
              <a:rPr lang="en-US" dirty="0"/>
              <a:t>Why it is hard</a:t>
            </a:r>
          </a:p>
          <a:p>
            <a:endParaRPr lang="en-US" dirty="0"/>
          </a:p>
        </p:txBody>
      </p:sp>
      <p:sp>
        <p:nvSpPr>
          <p:cNvPr id="4" name="Slide Number Placeholder 3">
            <a:extLst>
              <a:ext uri="{FF2B5EF4-FFF2-40B4-BE49-F238E27FC236}">
                <a16:creationId xmlns:a16="http://schemas.microsoft.com/office/drawing/2014/main" xmlns="" id="{4D8E04AF-2A43-4AA1-BC03-62701F1509F6}"/>
              </a:ext>
            </a:extLst>
          </p:cNvPr>
          <p:cNvSpPr>
            <a:spLocks noGrp="1"/>
          </p:cNvSpPr>
          <p:nvPr>
            <p:ph type="sldNum" sz="quarter" idx="12"/>
          </p:nvPr>
        </p:nvSpPr>
        <p:spPr/>
        <p:txBody>
          <a:bodyPr/>
          <a:lstStyle/>
          <a:p>
            <a:fld id="{CA8D9AD5-F248-4919-864A-CFD76CC027D6}" type="slidenum">
              <a:rPr lang="en-US" smtClean="0"/>
              <a:t>70</a:t>
            </a:fld>
            <a:endParaRPr lang="en-US"/>
          </a:p>
        </p:txBody>
      </p:sp>
      <p:pic>
        <p:nvPicPr>
          <p:cNvPr id="6" name="Picture 5">
            <a:extLst>
              <a:ext uri="{FF2B5EF4-FFF2-40B4-BE49-F238E27FC236}">
                <a16:creationId xmlns:a16="http://schemas.microsoft.com/office/drawing/2014/main" xmlns="" id="{AC816633-7B2C-4240-985F-C57ABF77AA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0943" y="1527048"/>
            <a:ext cx="6371057" cy="4778293"/>
          </a:xfrm>
          <a:prstGeom prst="rect">
            <a:avLst/>
          </a:prstGeom>
        </p:spPr>
      </p:pic>
      <p:sp>
        <p:nvSpPr>
          <p:cNvPr id="9" name="Rectangle: Rounded Corners 8">
            <a:extLst>
              <a:ext uri="{FF2B5EF4-FFF2-40B4-BE49-F238E27FC236}">
                <a16:creationId xmlns:a16="http://schemas.microsoft.com/office/drawing/2014/main" xmlns="" id="{6AB81D84-5A47-46F4-ABA8-454E065AA50A}"/>
              </a:ext>
            </a:extLst>
          </p:cNvPr>
          <p:cNvSpPr/>
          <p:nvPr/>
        </p:nvSpPr>
        <p:spPr>
          <a:xfrm>
            <a:off x="813916" y="3627455"/>
            <a:ext cx="4642339" cy="2130250"/>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2800" b="1" dirty="0"/>
              <a:t>Often, change talk and sustain talk are in the same sentence!</a:t>
            </a:r>
          </a:p>
        </p:txBody>
      </p:sp>
    </p:spTree>
    <p:extLst>
      <p:ext uri="{BB962C8B-B14F-4D97-AF65-F5344CB8AC3E}">
        <p14:creationId xmlns:p14="http://schemas.microsoft.com/office/powerpoint/2010/main" val="738014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DFD3C5E-7D95-4FB2-830D-05D10AF9C5EF}"/>
              </a:ext>
            </a:extLst>
          </p:cNvPr>
          <p:cNvSpPr>
            <a:spLocks noGrp="1"/>
          </p:cNvSpPr>
          <p:nvPr>
            <p:ph type="title"/>
          </p:nvPr>
        </p:nvSpPr>
        <p:spPr/>
        <p:txBody>
          <a:bodyPr>
            <a:normAutofit fontScale="90000"/>
          </a:bodyPr>
          <a:lstStyle/>
          <a:p>
            <a:r>
              <a:rPr lang="en-US" dirty="0"/>
              <a:t>Activity 5: Identifying ambivalence and change talk</a:t>
            </a:r>
          </a:p>
        </p:txBody>
      </p:sp>
      <p:pic>
        <p:nvPicPr>
          <p:cNvPr id="7" name="Picture Placeholder 6">
            <a:extLst>
              <a:ext uri="{FF2B5EF4-FFF2-40B4-BE49-F238E27FC236}">
                <a16:creationId xmlns:a16="http://schemas.microsoft.com/office/drawing/2014/main" xmlns="" id="{22D6C624-B87E-406E-BA16-25F500C03CB1}"/>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843" r="843"/>
          <a:stretch>
            <a:fillRect/>
          </a:stretch>
        </p:blipFill>
        <p:spPr/>
      </p:pic>
      <p:sp>
        <p:nvSpPr>
          <p:cNvPr id="3" name="Content Placeholder 2">
            <a:extLst>
              <a:ext uri="{FF2B5EF4-FFF2-40B4-BE49-F238E27FC236}">
                <a16:creationId xmlns:a16="http://schemas.microsoft.com/office/drawing/2014/main" xmlns="" id="{709D8737-67D4-41E8-A0E7-B12AF349D9EC}"/>
              </a:ext>
            </a:extLst>
          </p:cNvPr>
          <p:cNvSpPr>
            <a:spLocks noGrp="1"/>
          </p:cNvSpPr>
          <p:nvPr>
            <p:ph type="body" sz="half" idx="2"/>
          </p:nvPr>
        </p:nvSpPr>
        <p:spPr/>
        <p:txBody>
          <a:bodyPr/>
          <a:lstStyle/>
          <a:p>
            <a:r>
              <a:rPr lang="en-US" dirty="0"/>
              <a:t>Page 11-12</a:t>
            </a:r>
          </a:p>
        </p:txBody>
      </p:sp>
      <p:sp>
        <p:nvSpPr>
          <p:cNvPr id="4" name="Slide Number Placeholder 3">
            <a:extLst>
              <a:ext uri="{FF2B5EF4-FFF2-40B4-BE49-F238E27FC236}">
                <a16:creationId xmlns:a16="http://schemas.microsoft.com/office/drawing/2014/main" xmlns="" id="{B87DC669-4406-4DA4-B493-AB1FFC899A0A}"/>
              </a:ext>
            </a:extLst>
          </p:cNvPr>
          <p:cNvSpPr>
            <a:spLocks noGrp="1"/>
          </p:cNvSpPr>
          <p:nvPr>
            <p:ph type="sldNum" sz="quarter" idx="12"/>
          </p:nvPr>
        </p:nvSpPr>
        <p:spPr/>
        <p:txBody>
          <a:bodyPr/>
          <a:lstStyle/>
          <a:p>
            <a:fld id="{CA8D9AD5-F248-4919-864A-CFD76CC027D6}" type="slidenum">
              <a:rPr lang="en-US" smtClean="0"/>
              <a:t>71</a:t>
            </a:fld>
            <a:endParaRPr lang="en-US"/>
          </a:p>
        </p:txBody>
      </p:sp>
    </p:spTree>
    <p:extLst>
      <p:ext uri="{BB962C8B-B14F-4D97-AF65-F5344CB8AC3E}">
        <p14:creationId xmlns:p14="http://schemas.microsoft.com/office/powerpoint/2010/main" val="497692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6352A28E-8827-47C5-8ECC-DE32A4A4D6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420" y="0"/>
            <a:ext cx="11213960" cy="6307853"/>
          </a:xfrm>
          <a:prstGeom prst="rect">
            <a:avLst/>
          </a:prstGeom>
        </p:spPr>
      </p:pic>
      <p:sp>
        <p:nvSpPr>
          <p:cNvPr id="2" name="Title 1">
            <a:extLst>
              <a:ext uri="{FF2B5EF4-FFF2-40B4-BE49-F238E27FC236}">
                <a16:creationId xmlns:a16="http://schemas.microsoft.com/office/drawing/2014/main" xmlns="" id="{B02B7E36-C799-4726-81B5-D3AE3C1B6689}"/>
              </a:ext>
            </a:extLst>
          </p:cNvPr>
          <p:cNvSpPr>
            <a:spLocks noGrp="1"/>
          </p:cNvSpPr>
          <p:nvPr>
            <p:ph type="title"/>
          </p:nvPr>
        </p:nvSpPr>
        <p:spPr>
          <a:xfrm>
            <a:off x="1260733" y="4789849"/>
            <a:ext cx="9509760" cy="1088136"/>
          </a:xfrm>
        </p:spPr>
        <p:txBody>
          <a:bodyPr/>
          <a:lstStyle/>
          <a:p>
            <a:r>
              <a:rPr lang="en-US" dirty="0">
                <a:solidFill>
                  <a:schemeClr val="bg1"/>
                </a:solidFill>
              </a:rPr>
              <a:t>Now that you’ve found it, shine a light on it.</a:t>
            </a:r>
          </a:p>
        </p:txBody>
      </p:sp>
      <p:sp>
        <p:nvSpPr>
          <p:cNvPr id="6" name="Title 1">
            <a:extLst>
              <a:ext uri="{FF2B5EF4-FFF2-40B4-BE49-F238E27FC236}">
                <a16:creationId xmlns:a16="http://schemas.microsoft.com/office/drawing/2014/main" xmlns="" id="{B980B9F9-77D3-44EA-96EA-A8257B66146A}"/>
              </a:ext>
            </a:extLst>
          </p:cNvPr>
          <p:cNvSpPr txBox="1">
            <a:spLocks/>
          </p:cNvSpPr>
          <p:nvPr/>
        </p:nvSpPr>
        <p:spPr>
          <a:xfrm>
            <a:off x="1341120" y="259716"/>
            <a:ext cx="9509760" cy="1088136"/>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ct val="0"/>
              </a:spcBef>
              <a:buFont typeface="Arial" pitchFamily="34" charset="0"/>
              <a:buNone/>
              <a:defRPr sz="3400" kern="1200">
                <a:solidFill>
                  <a:schemeClr val="tx1">
                    <a:lumMod val="75000"/>
                  </a:schemeClr>
                </a:solidFill>
                <a:latin typeface="+mj-lt"/>
                <a:ea typeface="+mj-ea"/>
                <a:cs typeface="+mj-cs"/>
              </a:defRPr>
            </a:lvl1pPr>
          </a:lstStyle>
          <a:p>
            <a:r>
              <a:rPr lang="en-US" dirty="0">
                <a:solidFill>
                  <a:schemeClr val="bg1"/>
                </a:solidFill>
              </a:rPr>
              <a:t>Reflecting change talk</a:t>
            </a:r>
          </a:p>
        </p:txBody>
      </p:sp>
      <p:sp>
        <p:nvSpPr>
          <p:cNvPr id="3" name="Slide Number Placeholder 2">
            <a:extLst>
              <a:ext uri="{FF2B5EF4-FFF2-40B4-BE49-F238E27FC236}">
                <a16:creationId xmlns:a16="http://schemas.microsoft.com/office/drawing/2014/main" xmlns="" id="{9C15DD43-9376-4AEC-9966-FBA6747637A7}"/>
              </a:ext>
            </a:extLst>
          </p:cNvPr>
          <p:cNvSpPr>
            <a:spLocks noGrp="1"/>
          </p:cNvSpPr>
          <p:nvPr>
            <p:ph type="sldNum" sz="quarter" idx="12"/>
          </p:nvPr>
        </p:nvSpPr>
        <p:spPr/>
        <p:txBody>
          <a:bodyPr/>
          <a:lstStyle/>
          <a:p>
            <a:fld id="{CA8D9AD5-F248-4919-864A-CFD76CC027D6}" type="slidenum">
              <a:rPr lang="en-US" smtClean="0"/>
              <a:t>72</a:t>
            </a:fld>
            <a:endParaRPr lang="en-US"/>
          </a:p>
        </p:txBody>
      </p:sp>
    </p:spTree>
    <p:extLst>
      <p:ext uri="{BB962C8B-B14F-4D97-AF65-F5344CB8AC3E}">
        <p14:creationId xmlns:p14="http://schemas.microsoft.com/office/powerpoint/2010/main" val="2349139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BAC7804-4E29-41FD-AE53-9DB68FC57E37}"/>
              </a:ext>
            </a:extLst>
          </p:cNvPr>
          <p:cNvSpPr>
            <a:spLocks noGrp="1"/>
          </p:cNvSpPr>
          <p:nvPr>
            <p:ph type="title"/>
          </p:nvPr>
        </p:nvSpPr>
        <p:spPr/>
        <p:txBody>
          <a:bodyPr/>
          <a:lstStyle/>
          <a:p>
            <a:r>
              <a:rPr lang="en-US" dirty="0"/>
              <a:t>Reflecting change talk</a:t>
            </a:r>
          </a:p>
        </p:txBody>
      </p:sp>
      <p:sp>
        <p:nvSpPr>
          <p:cNvPr id="3" name="Content Placeholder 2">
            <a:extLst>
              <a:ext uri="{FF2B5EF4-FFF2-40B4-BE49-F238E27FC236}">
                <a16:creationId xmlns:a16="http://schemas.microsoft.com/office/drawing/2014/main" xmlns="" id="{4E1EE2AB-57CB-437D-8BAE-820DFDB9A949}"/>
              </a:ext>
            </a:extLst>
          </p:cNvPr>
          <p:cNvSpPr>
            <a:spLocks noGrp="1"/>
          </p:cNvSpPr>
          <p:nvPr>
            <p:ph idx="1"/>
          </p:nvPr>
        </p:nvSpPr>
        <p:spPr>
          <a:xfrm>
            <a:off x="1341120" y="1673352"/>
            <a:ext cx="5190309" cy="4343400"/>
          </a:xfrm>
        </p:spPr>
        <p:txBody>
          <a:bodyPr/>
          <a:lstStyle/>
          <a:p>
            <a:r>
              <a:rPr lang="en-US" dirty="0"/>
              <a:t>Keep reflections short</a:t>
            </a:r>
          </a:p>
          <a:p>
            <a:r>
              <a:rPr lang="en-US" dirty="0"/>
              <a:t>Say it in different words so it doesn’t sound like an echo</a:t>
            </a:r>
          </a:p>
          <a:p>
            <a:r>
              <a:rPr lang="en-US" dirty="0"/>
              <a:t>Avoid “sounds like”, “what I hear you saying” – </a:t>
            </a:r>
          </a:p>
          <a:p>
            <a:pPr lvl="1"/>
            <a:r>
              <a:rPr lang="en-US" dirty="0"/>
              <a:t>Start a reflection with “You…”</a:t>
            </a:r>
          </a:p>
          <a:p>
            <a:r>
              <a:rPr lang="en-US" dirty="0"/>
              <a:t>Reflect feelings and intent</a:t>
            </a:r>
          </a:p>
          <a:p>
            <a:r>
              <a:rPr lang="en-US" dirty="0"/>
              <a:t>Reflect only the change talk, not the sustain talk</a:t>
            </a:r>
          </a:p>
        </p:txBody>
      </p:sp>
      <p:sp>
        <p:nvSpPr>
          <p:cNvPr id="4" name="Slide Number Placeholder 3">
            <a:extLst>
              <a:ext uri="{FF2B5EF4-FFF2-40B4-BE49-F238E27FC236}">
                <a16:creationId xmlns:a16="http://schemas.microsoft.com/office/drawing/2014/main" xmlns="" id="{8855E354-5E2F-4BAC-BC8C-D8CE8E3B1AD4}"/>
              </a:ext>
            </a:extLst>
          </p:cNvPr>
          <p:cNvSpPr>
            <a:spLocks noGrp="1"/>
          </p:cNvSpPr>
          <p:nvPr>
            <p:ph type="sldNum" sz="quarter" idx="12"/>
          </p:nvPr>
        </p:nvSpPr>
        <p:spPr/>
        <p:txBody>
          <a:bodyPr/>
          <a:lstStyle/>
          <a:p>
            <a:fld id="{CA8D9AD5-F248-4919-864A-CFD76CC027D6}" type="slidenum">
              <a:rPr lang="en-US" smtClean="0"/>
              <a:t>73</a:t>
            </a:fld>
            <a:endParaRPr lang="en-US"/>
          </a:p>
        </p:txBody>
      </p:sp>
      <p:pic>
        <p:nvPicPr>
          <p:cNvPr id="6" name="Picture 5">
            <a:extLst>
              <a:ext uri="{FF2B5EF4-FFF2-40B4-BE49-F238E27FC236}">
                <a16:creationId xmlns:a16="http://schemas.microsoft.com/office/drawing/2014/main" xmlns="" id="{49203052-161A-42A7-904B-FB05A534E56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31429" y="2555210"/>
            <a:ext cx="5660571" cy="3750129"/>
          </a:xfrm>
          <a:prstGeom prst="rect">
            <a:avLst/>
          </a:prstGeom>
        </p:spPr>
      </p:pic>
      <p:sp>
        <p:nvSpPr>
          <p:cNvPr id="7" name="TextBox 6">
            <a:extLst>
              <a:ext uri="{FF2B5EF4-FFF2-40B4-BE49-F238E27FC236}">
                <a16:creationId xmlns:a16="http://schemas.microsoft.com/office/drawing/2014/main" xmlns="" id="{8C508995-633A-43D9-A256-024E8A0CB580}"/>
              </a:ext>
            </a:extLst>
          </p:cNvPr>
          <p:cNvSpPr txBox="1"/>
          <p:nvPr/>
        </p:nvSpPr>
        <p:spPr>
          <a:xfrm>
            <a:off x="8420519" y="4149969"/>
            <a:ext cx="2059912" cy="461665"/>
          </a:xfrm>
          <a:prstGeom prst="rect">
            <a:avLst/>
          </a:prstGeom>
          <a:noFill/>
        </p:spPr>
        <p:txBody>
          <a:bodyPr wrap="square" rtlCol="0">
            <a:spAutoFit/>
          </a:bodyPr>
          <a:lstStyle/>
          <a:p>
            <a:r>
              <a:rPr lang="en-US" sz="2400" b="1" dirty="0"/>
              <a:t>Change talk</a:t>
            </a:r>
          </a:p>
        </p:txBody>
      </p:sp>
    </p:spTree>
    <p:extLst>
      <p:ext uri="{BB962C8B-B14F-4D97-AF65-F5344CB8AC3E}">
        <p14:creationId xmlns:p14="http://schemas.microsoft.com/office/powerpoint/2010/main" val="3279468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9CBE1E9-C0CF-46D3-8184-9B5BC596EC1D}"/>
              </a:ext>
            </a:extLst>
          </p:cNvPr>
          <p:cNvSpPr>
            <a:spLocks noGrp="1"/>
          </p:cNvSpPr>
          <p:nvPr>
            <p:ph type="title"/>
          </p:nvPr>
        </p:nvSpPr>
        <p:spPr/>
        <p:txBody>
          <a:bodyPr/>
          <a:lstStyle/>
          <a:p>
            <a:r>
              <a:rPr lang="en-US" dirty="0"/>
              <a:t>Reflect change talk - examples</a:t>
            </a:r>
          </a:p>
        </p:txBody>
      </p:sp>
      <p:sp>
        <p:nvSpPr>
          <p:cNvPr id="3" name="Content Placeholder 2">
            <a:extLst>
              <a:ext uri="{FF2B5EF4-FFF2-40B4-BE49-F238E27FC236}">
                <a16:creationId xmlns:a16="http://schemas.microsoft.com/office/drawing/2014/main" xmlns="" id="{BAB7DA46-2414-4BF7-892B-6A76F1A5A11D}"/>
              </a:ext>
            </a:extLst>
          </p:cNvPr>
          <p:cNvSpPr>
            <a:spLocks noGrp="1"/>
          </p:cNvSpPr>
          <p:nvPr>
            <p:ph idx="1"/>
          </p:nvPr>
        </p:nvSpPr>
        <p:spPr/>
        <p:txBody>
          <a:bodyPr/>
          <a:lstStyle/>
          <a:p>
            <a:r>
              <a:rPr lang="en-US" dirty="0"/>
              <a:t>I know I’d save money if I cooked more meals at home, but I hate doing all those dishes and cleaning the kitchen. When it is all said and done, it is just easier to get take-out for the kids.</a:t>
            </a:r>
          </a:p>
          <a:p>
            <a:pPr lvl="1"/>
            <a:r>
              <a:rPr lang="en-US" sz="2000" b="1" dirty="0">
                <a:solidFill>
                  <a:srgbClr val="0070C0"/>
                </a:solidFill>
              </a:rPr>
              <a:t>You would like to save money by finding some simple recipes that the kids like and don’t make too much of a mess.</a:t>
            </a:r>
          </a:p>
          <a:p>
            <a:pPr lvl="1"/>
            <a:endParaRPr lang="en-US" dirty="0"/>
          </a:p>
          <a:p>
            <a:pPr lvl="1"/>
            <a:endParaRPr lang="en-US" dirty="0"/>
          </a:p>
          <a:p>
            <a:r>
              <a:rPr lang="en-US" dirty="0"/>
              <a:t>The kids and I went for a walk the other day, but it was cold and rainy. I felt better after we went, but man I hate this time of year.</a:t>
            </a:r>
          </a:p>
          <a:p>
            <a:pPr lvl="1"/>
            <a:r>
              <a:rPr lang="en-US" sz="2000" b="1" dirty="0">
                <a:solidFill>
                  <a:srgbClr val="0070C0"/>
                </a:solidFill>
              </a:rPr>
              <a:t>You feel more energized on the days you are active.</a:t>
            </a:r>
          </a:p>
          <a:p>
            <a:endParaRPr lang="en-US" dirty="0"/>
          </a:p>
        </p:txBody>
      </p:sp>
      <p:sp>
        <p:nvSpPr>
          <p:cNvPr id="4" name="Slide Number Placeholder 3">
            <a:extLst>
              <a:ext uri="{FF2B5EF4-FFF2-40B4-BE49-F238E27FC236}">
                <a16:creationId xmlns:a16="http://schemas.microsoft.com/office/drawing/2014/main" xmlns="" id="{A0278F84-2BE5-4068-A600-1BA0172658E7}"/>
              </a:ext>
            </a:extLst>
          </p:cNvPr>
          <p:cNvSpPr>
            <a:spLocks noGrp="1"/>
          </p:cNvSpPr>
          <p:nvPr>
            <p:ph type="sldNum" sz="quarter" idx="12"/>
          </p:nvPr>
        </p:nvSpPr>
        <p:spPr/>
        <p:txBody>
          <a:bodyPr/>
          <a:lstStyle/>
          <a:p>
            <a:fld id="{CA8D9AD5-F248-4919-864A-CFD76CC027D6}" type="slidenum">
              <a:rPr lang="en-US" smtClean="0"/>
              <a:t>74</a:t>
            </a:fld>
            <a:endParaRPr lang="en-US"/>
          </a:p>
        </p:txBody>
      </p:sp>
      <p:pic>
        <p:nvPicPr>
          <p:cNvPr id="8" name="Picture 7">
            <a:extLst>
              <a:ext uri="{FF2B5EF4-FFF2-40B4-BE49-F238E27FC236}">
                <a16:creationId xmlns:a16="http://schemas.microsoft.com/office/drawing/2014/main" xmlns="" id="{EA239187-80FF-4004-A46A-E1C808D4B8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29233" y="274722"/>
            <a:ext cx="2770833" cy="6094325"/>
          </a:xfrm>
          <a:prstGeom prst="rect">
            <a:avLst/>
          </a:prstGeom>
        </p:spPr>
      </p:pic>
    </p:spTree>
    <p:extLst>
      <p:ext uri="{BB962C8B-B14F-4D97-AF65-F5344CB8AC3E}">
        <p14:creationId xmlns:p14="http://schemas.microsoft.com/office/powerpoint/2010/main" val="25518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CF63DA5-4FBB-45CA-933B-F7C332C3B937}"/>
              </a:ext>
            </a:extLst>
          </p:cNvPr>
          <p:cNvSpPr>
            <a:spLocks noGrp="1"/>
          </p:cNvSpPr>
          <p:nvPr>
            <p:ph type="title"/>
          </p:nvPr>
        </p:nvSpPr>
        <p:spPr/>
        <p:txBody>
          <a:bodyPr/>
          <a:lstStyle/>
          <a:p>
            <a:r>
              <a:rPr lang="en-US" dirty="0"/>
              <a:t>Activity 6: Reflecting change talk</a:t>
            </a:r>
          </a:p>
        </p:txBody>
      </p:sp>
      <p:pic>
        <p:nvPicPr>
          <p:cNvPr id="7" name="Picture Placeholder 6">
            <a:extLst>
              <a:ext uri="{FF2B5EF4-FFF2-40B4-BE49-F238E27FC236}">
                <a16:creationId xmlns:a16="http://schemas.microsoft.com/office/drawing/2014/main" xmlns="" id="{6BAEB4C8-A0C1-4F9C-967C-A1478942CBF9}"/>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1390" r="11390"/>
          <a:stretch>
            <a:fillRect/>
          </a:stretch>
        </p:blipFill>
        <p:spPr/>
      </p:pic>
      <p:sp>
        <p:nvSpPr>
          <p:cNvPr id="6" name="Text Placeholder 5">
            <a:extLst>
              <a:ext uri="{FF2B5EF4-FFF2-40B4-BE49-F238E27FC236}">
                <a16:creationId xmlns:a16="http://schemas.microsoft.com/office/drawing/2014/main" xmlns="" id="{B369F306-AF5B-4FBA-B9EC-0056E39246C5}"/>
              </a:ext>
            </a:extLst>
          </p:cNvPr>
          <p:cNvSpPr>
            <a:spLocks noGrp="1"/>
          </p:cNvSpPr>
          <p:nvPr>
            <p:ph type="body" sz="half" idx="2"/>
          </p:nvPr>
        </p:nvSpPr>
        <p:spPr/>
        <p:txBody>
          <a:bodyPr/>
          <a:lstStyle/>
          <a:p>
            <a:r>
              <a:rPr lang="en-US" dirty="0"/>
              <a:t>Page 13</a:t>
            </a:r>
          </a:p>
        </p:txBody>
      </p:sp>
      <p:sp>
        <p:nvSpPr>
          <p:cNvPr id="4" name="Slide Number Placeholder 3">
            <a:extLst>
              <a:ext uri="{FF2B5EF4-FFF2-40B4-BE49-F238E27FC236}">
                <a16:creationId xmlns:a16="http://schemas.microsoft.com/office/drawing/2014/main" xmlns="" id="{5E4FD8D1-BA28-4BC9-A4EE-6BC3A6C823B5}"/>
              </a:ext>
            </a:extLst>
          </p:cNvPr>
          <p:cNvSpPr>
            <a:spLocks noGrp="1"/>
          </p:cNvSpPr>
          <p:nvPr>
            <p:ph type="sldNum" sz="quarter" idx="12"/>
          </p:nvPr>
        </p:nvSpPr>
        <p:spPr/>
        <p:txBody>
          <a:bodyPr/>
          <a:lstStyle/>
          <a:p>
            <a:fld id="{CA8D9AD5-F248-4919-864A-CFD76CC027D6}" type="slidenum">
              <a:rPr lang="en-US" smtClean="0"/>
              <a:t>75</a:t>
            </a:fld>
            <a:endParaRPr lang="en-US"/>
          </a:p>
        </p:txBody>
      </p:sp>
    </p:spTree>
    <p:extLst>
      <p:ext uri="{BB962C8B-B14F-4D97-AF65-F5344CB8AC3E}">
        <p14:creationId xmlns:p14="http://schemas.microsoft.com/office/powerpoint/2010/main" val="2501412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7920596-CBF3-4E58-A83E-0A990F87C341}"/>
              </a:ext>
            </a:extLst>
          </p:cNvPr>
          <p:cNvSpPr>
            <a:spLocks noGrp="1"/>
          </p:cNvSpPr>
          <p:nvPr>
            <p:ph type="title"/>
          </p:nvPr>
        </p:nvSpPr>
        <p:spPr/>
        <p:txBody>
          <a:bodyPr/>
          <a:lstStyle/>
          <a:p>
            <a:r>
              <a:rPr lang="en-US" dirty="0"/>
              <a:t>Explore – Offer - Explore</a:t>
            </a:r>
          </a:p>
        </p:txBody>
      </p:sp>
      <p:sp>
        <p:nvSpPr>
          <p:cNvPr id="3" name="Content Placeholder 2">
            <a:extLst>
              <a:ext uri="{FF2B5EF4-FFF2-40B4-BE49-F238E27FC236}">
                <a16:creationId xmlns:a16="http://schemas.microsoft.com/office/drawing/2014/main" xmlns="" id="{1C7CF763-84A2-47AD-B373-4F538FB68BA0}"/>
              </a:ext>
            </a:extLst>
          </p:cNvPr>
          <p:cNvSpPr>
            <a:spLocks noGrp="1"/>
          </p:cNvSpPr>
          <p:nvPr>
            <p:ph idx="1"/>
          </p:nvPr>
        </p:nvSpPr>
        <p:spPr/>
        <p:txBody>
          <a:bodyPr/>
          <a:lstStyle/>
          <a:p>
            <a:r>
              <a:rPr lang="en-US" dirty="0"/>
              <a:t>The bridge between evoking and planning</a:t>
            </a:r>
          </a:p>
        </p:txBody>
      </p:sp>
      <p:pic>
        <p:nvPicPr>
          <p:cNvPr id="5" name="Picture 4">
            <a:extLst>
              <a:ext uri="{FF2B5EF4-FFF2-40B4-BE49-F238E27FC236}">
                <a16:creationId xmlns:a16="http://schemas.microsoft.com/office/drawing/2014/main" xmlns="" id="{AA3F4D48-9BF7-4411-8202-6F4E63F78EE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02458" y="2170796"/>
            <a:ext cx="7921752" cy="4553712"/>
          </a:xfrm>
          <a:prstGeom prst="rect">
            <a:avLst/>
          </a:prstGeom>
        </p:spPr>
      </p:pic>
      <p:sp>
        <p:nvSpPr>
          <p:cNvPr id="4" name="Slide Number Placeholder 3">
            <a:extLst>
              <a:ext uri="{FF2B5EF4-FFF2-40B4-BE49-F238E27FC236}">
                <a16:creationId xmlns:a16="http://schemas.microsoft.com/office/drawing/2014/main" xmlns="" id="{BAE30B4E-200C-417B-8901-30429096F3EF}"/>
              </a:ext>
            </a:extLst>
          </p:cNvPr>
          <p:cNvSpPr>
            <a:spLocks noGrp="1"/>
          </p:cNvSpPr>
          <p:nvPr>
            <p:ph type="sldNum" sz="quarter" idx="12"/>
          </p:nvPr>
        </p:nvSpPr>
        <p:spPr/>
        <p:txBody>
          <a:bodyPr/>
          <a:lstStyle/>
          <a:p>
            <a:fld id="{CA8D9AD5-F248-4919-864A-CFD76CC027D6}" type="slidenum">
              <a:rPr lang="en-US" smtClean="0"/>
              <a:t>76</a:t>
            </a:fld>
            <a:endParaRPr lang="en-US"/>
          </a:p>
        </p:txBody>
      </p:sp>
      <p:sp>
        <p:nvSpPr>
          <p:cNvPr id="6" name="TextBox 5">
            <a:extLst>
              <a:ext uri="{FF2B5EF4-FFF2-40B4-BE49-F238E27FC236}">
                <a16:creationId xmlns:a16="http://schemas.microsoft.com/office/drawing/2014/main" xmlns="" id="{6340FA79-5C6B-4906-8A08-9CF61152F8AE}"/>
              </a:ext>
            </a:extLst>
          </p:cNvPr>
          <p:cNvSpPr txBox="1"/>
          <p:nvPr/>
        </p:nvSpPr>
        <p:spPr>
          <a:xfrm>
            <a:off x="10210800" y="5536642"/>
            <a:ext cx="1706545" cy="369332"/>
          </a:xfrm>
          <a:prstGeom prst="rect">
            <a:avLst/>
          </a:prstGeom>
          <a:noFill/>
        </p:spPr>
        <p:txBody>
          <a:bodyPr wrap="square" rtlCol="0">
            <a:spAutoFit/>
          </a:bodyPr>
          <a:lstStyle/>
          <a:p>
            <a:r>
              <a:rPr lang="en-US" dirty="0"/>
              <a:t>See page 14</a:t>
            </a:r>
          </a:p>
        </p:txBody>
      </p:sp>
    </p:spTree>
    <p:extLst>
      <p:ext uri="{BB962C8B-B14F-4D97-AF65-F5344CB8AC3E}">
        <p14:creationId xmlns:p14="http://schemas.microsoft.com/office/powerpoint/2010/main" val="3254571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title="SmartArt"/>
          <p:cNvSpPr>
            <a:spLocks noGrp="1"/>
          </p:cNvSpPr>
          <p:nvPr>
            <p:ph type="title"/>
          </p:nvPr>
        </p:nvSpPr>
        <p:spPr/>
        <p:txBody>
          <a:bodyPr/>
          <a:lstStyle/>
          <a:p>
            <a:r>
              <a:rPr lang="en-US" dirty="0"/>
              <a:t>Taking it to the next step</a:t>
            </a:r>
          </a:p>
        </p:txBody>
      </p:sp>
      <p:graphicFrame>
        <p:nvGraphicFramePr>
          <p:cNvPr id="6" name="Content Placeholder 5" descr="Upward Arrow" title="SmartArt"/>
          <p:cNvGraphicFramePr>
            <a:graphicFrameLocks noGrp="1"/>
          </p:cNvGraphicFramePr>
          <p:nvPr>
            <p:ph idx="1"/>
            <p:extLst/>
          </p:nvPr>
        </p:nvGraphicFramePr>
        <p:xfrm>
          <a:off x="1341438" y="1673225"/>
          <a:ext cx="10730400" cy="4343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ide Number Placeholder 1">
            <a:extLst>
              <a:ext uri="{FF2B5EF4-FFF2-40B4-BE49-F238E27FC236}">
                <a16:creationId xmlns:a16="http://schemas.microsoft.com/office/drawing/2014/main" xmlns="" id="{DC0F9858-015E-4C16-A1E2-7690250B2973}"/>
              </a:ext>
            </a:extLst>
          </p:cNvPr>
          <p:cNvSpPr>
            <a:spLocks noGrp="1"/>
          </p:cNvSpPr>
          <p:nvPr>
            <p:ph type="sldNum" sz="quarter" idx="12"/>
          </p:nvPr>
        </p:nvSpPr>
        <p:spPr/>
        <p:txBody>
          <a:bodyPr/>
          <a:lstStyle/>
          <a:p>
            <a:fld id="{CA8D9AD5-F248-4919-864A-CFD76CC027D6}" type="slidenum">
              <a:rPr lang="en-US" smtClean="0"/>
              <a:t>77</a:t>
            </a:fld>
            <a:endParaRPr lang="en-US"/>
          </a:p>
        </p:txBody>
      </p:sp>
    </p:spTree>
    <p:extLst>
      <p:ext uri="{BB962C8B-B14F-4D97-AF65-F5344CB8AC3E}">
        <p14:creationId xmlns:p14="http://schemas.microsoft.com/office/powerpoint/2010/main" val="3813275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D3E2E9-AF17-4F5D-9E78-01F4C9D9D812}"/>
              </a:ext>
            </a:extLst>
          </p:cNvPr>
          <p:cNvSpPr>
            <a:spLocks noGrp="1"/>
          </p:cNvSpPr>
          <p:nvPr>
            <p:ph type="title"/>
          </p:nvPr>
        </p:nvSpPr>
        <p:spPr>
          <a:xfrm>
            <a:off x="634216" y="438911"/>
            <a:ext cx="9509760" cy="1088136"/>
          </a:xfrm>
        </p:spPr>
        <p:txBody>
          <a:bodyPr/>
          <a:lstStyle/>
          <a:p>
            <a:r>
              <a:rPr lang="en-US" dirty="0"/>
              <a:t>The more circular route</a:t>
            </a:r>
          </a:p>
        </p:txBody>
      </p:sp>
      <p:graphicFrame>
        <p:nvGraphicFramePr>
          <p:cNvPr id="4" name="Diagram 3">
            <a:extLst>
              <a:ext uri="{FF2B5EF4-FFF2-40B4-BE49-F238E27FC236}">
                <a16:creationId xmlns:a16="http://schemas.microsoft.com/office/drawing/2014/main" xmlns="" id="{1553550D-13F2-4177-91C9-D264D74A1865}"/>
              </a:ext>
            </a:extLst>
          </p:cNvPr>
          <p:cNvGraphicFramePr/>
          <p:nvPr>
            <p:extLst/>
          </p:nvPr>
        </p:nvGraphicFramePr>
        <p:xfrm>
          <a:off x="1602377" y="820149"/>
          <a:ext cx="881888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Arrow: Circular 4">
            <a:extLst>
              <a:ext uri="{FF2B5EF4-FFF2-40B4-BE49-F238E27FC236}">
                <a16:creationId xmlns:a16="http://schemas.microsoft.com/office/drawing/2014/main" xmlns="" id="{6DCFAA54-48E3-4FD1-954B-6BBE0A76067A}"/>
              </a:ext>
            </a:extLst>
          </p:cNvPr>
          <p:cNvSpPr/>
          <p:nvPr/>
        </p:nvSpPr>
        <p:spPr>
          <a:xfrm rot="18863515" flipH="1">
            <a:off x="2690966" y="2128064"/>
            <a:ext cx="2130251" cy="2134967"/>
          </a:xfrm>
          <a:prstGeom prst="circularArrow">
            <a:avLst>
              <a:gd name="adj1" fmla="val 12500"/>
              <a:gd name="adj2" fmla="val 865360"/>
              <a:gd name="adj3" fmla="val 20457681"/>
              <a:gd name="adj4" fmla="val 6362626"/>
              <a:gd name="adj5" fmla="val 12500"/>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dirty="0">
                <a:solidFill>
                  <a:schemeClr val="tx1"/>
                </a:solidFill>
              </a:rPr>
              <a:t>Explore</a:t>
            </a:r>
          </a:p>
        </p:txBody>
      </p:sp>
      <p:sp>
        <p:nvSpPr>
          <p:cNvPr id="7" name="Arrow: Curved Down 6">
            <a:extLst>
              <a:ext uri="{FF2B5EF4-FFF2-40B4-BE49-F238E27FC236}">
                <a16:creationId xmlns:a16="http://schemas.microsoft.com/office/drawing/2014/main" xmlns="" id="{6BFD4443-B174-499A-BA7E-34EB5656028D}"/>
              </a:ext>
            </a:extLst>
          </p:cNvPr>
          <p:cNvSpPr/>
          <p:nvPr/>
        </p:nvSpPr>
        <p:spPr>
          <a:xfrm>
            <a:off x="4346258" y="1647474"/>
            <a:ext cx="1788606" cy="1205802"/>
          </a:xfrm>
          <a:prstGeom prst="curved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solidFill>
                  <a:schemeClr val="tx1"/>
                </a:solidFill>
              </a:rPr>
              <a:t>Evoke</a:t>
            </a:r>
          </a:p>
        </p:txBody>
      </p:sp>
      <p:sp>
        <p:nvSpPr>
          <p:cNvPr id="6" name="Arrow: Curved Up 5">
            <a:extLst>
              <a:ext uri="{FF2B5EF4-FFF2-40B4-BE49-F238E27FC236}">
                <a16:creationId xmlns:a16="http://schemas.microsoft.com/office/drawing/2014/main" xmlns="" id="{8D93D7C6-E7A9-4937-A0F7-D5990A0E5D1D}"/>
              </a:ext>
            </a:extLst>
          </p:cNvPr>
          <p:cNvSpPr/>
          <p:nvPr/>
        </p:nvSpPr>
        <p:spPr>
          <a:xfrm rot="20063917">
            <a:off x="4151485" y="3755288"/>
            <a:ext cx="2221893" cy="1372843"/>
          </a:xfrm>
          <a:prstGeom prst="curvedUp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solidFill>
                  <a:schemeClr val="tx1"/>
                </a:solidFill>
              </a:rPr>
              <a:t>Prioritize</a:t>
            </a:r>
          </a:p>
        </p:txBody>
      </p:sp>
      <p:sp>
        <p:nvSpPr>
          <p:cNvPr id="8" name="Arrow: Curved Up 7">
            <a:extLst>
              <a:ext uri="{FF2B5EF4-FFF2-40B4-BE49-F238E27FC236}">
                <a16:creationId xmlns:a16="http://schemas.microsoft.com/office/drawing/2014/main" xmlns="" id="{EAEF6423-CD7F-4899-83C5-85217DB8BFE5}"/>
              </a:ext>
            </a:extLst>
          </p:cNvPr>
          <p:cNvSpPr/>
          <p:nvPr/>
        </p:nvSpPr>
        <p:spPr>
          <a:xfrm rot="18959935">
            <a:off x="5987640" y="3313963"/>
            <a:ext cx="2120203" cy="1681665"/>
          </a:xfrm>
          <a:prstGeom prst="curvedUp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solidFill>
                  <a:schemeClr val="tx1"/>
                </a:solidFill>
              </a:rPr>
              <a:t>Offer</a:t>
            </a:r>
          </a:p>
        </p:txBody>
      </p:sp>
      <p:sp>
        <p:nvSpPr>
          <p:cNvPr id="11" name="Arrow: Circular 10">
            <a:extLst>
              <a:ext uri="{FF2B5EF4-FFF2-40B4-BE49-F238E27FC236}">
                <a16:creationId xmlns:a16="http://schemas.microsoft.com/office/drawing/2014/main" xmlns="" id="{9D2D0F3D-9BB6-464B-AA98-5B3FA762E551}"/>
              </a:ext>
            </a:extLst>
          </p:cNvPr>
          <p:cNvSpPr/>
          <p:nvPr/>
        </p:nvSpPr>
        <p:spPr>
          <a:xfrm rot="21444587">
            <a:off x="5462545" y="493078"/>
            <a:ext cx="2471894" cy="3306363"/>
          </a:xfrm>
          <a:prstGeom prst="circular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solidFill>
                  <a:schemeClr val="tx1"/>
                </a:solidFill>
              </a:rPr>
              <a:t>Explore</a:t>
            </a:r>
          </a:p>
        </p:txBody>
      </p:sp>
      <p:sp>
        <p:nvSpPr>
          <p:cNvPr id="3" name="Slide Number Placeholder 2">
            <a:extLst>
              <a:ext uri="{FF2B5EF4-FFF2-40B4-BE49-F238E27FC236}">
                <a16:creationId xmlns:a16="http://schemas.microsoft.com/office/drawing/2014/main" xmlns="" id="{3BA4E53C-EEC1-485E-95A0-00EBF0737F7D}"/>
              </a:ext>
            </a:extLst>
          </p:cNvPr>
          <p:cNvSpPr>
            <a:spLocks noGrp="1"/>
          </p:cNvSpPr>
          <p:nvPr>
            <p:ph type="sldNum" sz="quarter" idx="12"/>
          </p:nvPr>
        </p:nvSpPr>
        <p:spPr/>
        <p:txBody>
          <a:bodyPr/>
          <a:lstStyle/>
          <a:p>
            <a:fld id="{CA8D9AD5-F248-4919-864A-CFD76CC027D6}" type="slidenum">
              <a:rPr lang="en-US" smtClean="0"/>
              <a:t>78</a:t>
            </a:fld>
            <a:endParaRPr lang="en-US"/>
          </a:p>
        </p:txBody>
      </p:sp>
    </p:spTree>
    <p:extLst>
      <p:ext uri="{BB962C8B-B14F-4D97-AF65-F5344CB8AC3E}">
        <p14:creationId xmlns:p14="http://schemas.microsoft.com/office/powerpoint/2010/main" val="3300082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89D0EF7-6DD7-4E30-A09F-2B2F0B742DE4}"/>
              </a:ext>
            </a:extLst>
          </p:cNvPr>
          <p:cNvSpPr>
            <a:spLocks noGrp="1"/>
          </p:cNvSpPr>
          <p:nvPr>
            <p:ph type="title"/>
          </p:nvPr>
        </p:nvSpPr>
        <p:spPr>
          <a:xfrm>
            <a:off x="1165609" y="438912"/>
            <a:ext cx="10018206" cy="1088136"/>
          </a:xfrm>
        </p:spPr>
        <p:txBody>
          <a:bodyPr/>
          <a:lstStyle/>
          <a:p>
            <a:r>
              <a:rPr lang="en-US" dirty="0"/>
              <a:t>First: Explore “What else do I need to Learn?”</a:t>
            </a:r>
          </a:p>
        </p:txBody>
      </p:sp>
      <p:sp>
        <p:nvSpPr>
          <p:cNvPr id="3" name="Content Placeholder 2">
            <a:extLst>
              <a:ext uri="{FF2B5EF4-FFF2-40B4-BE49-F238E27FC236}">
                <a16:creationId xmlns:a16="http://schemas.microsoft.com/office/drawing/2014/main" xmlns="" id="{B24CDF0E-8789-4FE4-B86F-268CCC33F397}"/>
              </a:ext>
            </a:extLst>
          </p:cNvPr>
          <p:cNvSpPr>
            <a:spLocks noGrp="1"/>
          </p:cNvSpPr>
          <p:nvPr>
            <p:ph idx="1"/>
          </p:nvPr>
        </p:nvSpPr>
        <p:spPr>
          <a:xfrm>
            <a:off x="1341120" y="1673352"/>
            <a:ext cx="6360160" cy="4343400"/>
          </a:xfrm>
        </p:spPr>
        <p:txBody>
          <a:bodyPr>
            <a:normAutofit/>
          </a:bodyPr>
          <a:lstStyle/>
          <a:p>
            <a:pPr lvl="0"/>
            <a:r>
              <a:rPr lang="en-US" dirty="0"/>
              <a:t>Ask the participants for their ideas for change before providing suggestions.</a:t>
            </a:r>
          </a:p>
          <a:p>
            <a:pPr lvl="1"/>
            <a:r>
              <a:rPr lang="en-US" dirty="0"/>
              <a:t>What are their ideas? </a:t>
            </a:r>
          </a:p>
          <a:p>
            <a:pPr lvl="1"/>
            <a:r>
              <a:rPr lang="en-US" dirty="0"/>
              <a:t>What other ideas do they have?</a:t>
            </a:r>
          </a:p>
          <a:p>
            <a:pPr lvl="1"/>
            <a:r>
              <a:rPr lang="en-US" dirty="0"/>
              <a:t>What do they already know?</a:t>
            </a:r>
          </a:p>
          <a:p>
            <a:pPr lvl="1"/>
            <a:r>
              <a:rPr lang="en-US" dirty="0"/>
              <a:t>What do they already do?</a:t>
            </a:r>
          </a:p>
          <a:p>
            <a:pPr lvl="1"/>
            <a:r>
              <a:rPr lang="en-US" dirty="0"/>
              <a:t>What else have they already tried?</a:t>
            </a:r>
          </a:p>
          <a:p>
            <a:pPr lvl="1"/>
            <a:r>
              <a:rPr lang="en-US" dirty="0"/>
              <a:t>Who else in your life might benefit from this change?</a:t>
            </a:r>
          </a:p>
          <a:p>
            <a:pPr lvl="1"/>
            <a:r>
              <a:rPr lang="en-US" dirty="0"/>
              <a:t>What strategies would they need to overcome barriers?</a:t>
            </a:r>
          </a:p>
          <a:p>
            <a:endParaRPr lang="en-US" dirty="0"/>
          </a:p>
        </p:txBody>
      </p:sp>
      <p:sp>
        <p:nvSpPr>
          <p:cNvPr id="4" name="Slide Number Placeholder 3">
            <a:extLst>
              <a:ext uri="{FF2B5EF4-FFF2-40B4-BE49-F238E27FC236}">
                <a16:creationId xmlns:a16="http://schemas.microsoft.com/office/drawing/2014/main" xmlns="" id="{6866FD66-FD54-4C1B-BC6A-39911F8A5DBE}"/>
              </a:ext>
            </a:extLst>
          </p:cNvPr>
          <p:cNvSpPr>
            <a:spLocks noGrp="1"/>
          </p:cNvSpPr>
          <p:nvPr>
            <p:ph type="sldNum" sz="quarter" idx="12"/>
          </p:nvPr>
        </p:nvSpPr>
        <p:spPr/>
        <p:txBody>
          <a:bodyPr/>
          <a:lstStyle/>
          <a:p>
            <a:fld id="{CA8D9AD5-F248-4919-864A-CFD76CC027D6}" type="slidenum">
              <a:rPr lang="en-US" smtClean="0"/>
              <a:t>79</a:t>
            </a:fld>
            <a:endParaRPr lang="en-US"/>
          </a:p>
        </p:txBody>
      </p:sp>
      <p:pic>
        <p:nvPicPr>
          <p:cNvPr id="5" name="Picture Placeholder 5">
            <a:extLst>
              <a:ext uri="{FF2B5EF4-FFF2-40B4-BE49-F238E27FC236}">
                <a16:creationId xmlns:a16="http://schemas.microsoft.com/office/drawing/2014/main" xmlns="" id="{62C6D127-A286-4D91-8C41-A5D0BD322A1A}"/>
              </a:ext>
            </a:extLst>
          </p:cNvPr>
          <p:cNvPicPr>
            <a:picLocks noChangeAspect="1"/>
          </p:cNvPicPr>
          <p:nvPr/>
        </p:nvPicPr>
        <p:blipFill>
          <a:blip r:embed="rId2">
            <a:extLst>
              <a:ext uri="{28A0092B-C50C-407E-A947-70E740481C1C}">
                <a14:useLocalDpi xmlns:a14="http://schemas.microsoft.com/office/drawing/2010/main" val="0"/>
              </a:ext>
            </a:extLst>
          </a:blip>
          <a:srcRect l="6546" r="6546"/>
          <a:stretch>
            <a:fillRect/>
          </a:stretch>
        </p:blipFill>
        <p:spPr>
          <a:xfrm>
            <a:off x="7823200" y="2539026"/>
            <a:ext cx="4368800" cy="3770334"/>
          </a:xfrm>
          <a:prstGeom prst="rect">
            <a:avLst/>
          </a:prstGeom>
        </p:spPr>
      </p:pic>
    </p:spTree>
    <p:extLst>
      <p:ext uri="{BB962C8B-B14F-4D97-AF65-F5344CB8AC3E}">
        <p14:creationId xmlns:p14="http://schemas.microsoft.com/office/powerpoint/2010/main" val="3615546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8370025B-082E-4DA1-8984-FD62A68BF1E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35947" y="0"/>
            <a:ext cx="9525837" cy="6350558"/>
          </a:xfrm>
          <a:prstGeom prst="rect">
            <a:avLst/>
          </a:prstGeom>
        </p:spPr>
      </p:pic>
      <p:sp>
        <p:nvSpPr>
          <p:cNvPr id="2" name="Title 1">
            <a:extLst>
              <a:ext uri="{FF2B5EF4-FFF2-40B4-BE49-F238E27FC236}">
                <a16:creationId xmlns:a16="http://schemas.microsoft.com/office/drawing/2014/main" xmlns="" id="{865EFAD2-C9EF-4E23-8B91-634458297708}"/>
              </a:ext>
            </a:extLst>
          </p:cNvPr>
          <p:cNvSpPr>
            <a:spLocks noGrp="1"/>
          </p:cNvSpPr>
          <p:nvPr>
            <p:ph type="title"/>
          </p:nvPr>
        </p:nvSpPr>
        <p:spPr>
          <a:xfrm>
            <a:off x="8289890" y="251410"/>
            <a:ext cx="5243900" cy="1088136"/>
          </a:xfrm>
        </p:spPr>
        <p:txBody>
          <a:bodyPr/>
          <a:lstStyle/>
          <a:p>
            <a:r>
              <a:rPr lang="en-US" dirty="0">
                <a:solidFill>
                  <a:schemeClr val="tx1"/>
                </a:solidFill>
              </a:rPr>
              <a:t>Still more </a:t>
            </a:r>
            <a:r>
              <a:rPr lang="en-US" dirty="0"/>
              <a:t>to learn</a:t>
            </a:r>
          </a:p>
        </p:txBody>
      </p:sp>
      <p:sp>
        <p:nvSpPr>
          <p:cNvPr id="3" name="Content Placeholder 2">
            <a:extLst>
              <a:ext uri="{FF2B5EF4-FFF2-40B4-BE49-F238E27FC236}">
                <a16:creationId xmlns:a16="http://schemas.microsoft.com/office/drawing/2014/main" xmlns="" id="{5B641F34-E4F3-4D46-8CD9-E03B6A6B9302}"/>
              </a:ext>
            </a:extLst>
          </p:cNvPr>
          <p:cNvSpPr>
            <a:spLocks noGrp="1"/>
          </p:cNvSpPr>
          <p:nvPr>
            <p:ph idx="1"/>
          </p:nvPr>
        </p:nvSpPr>
        <p:spPr>
          <a:xfrm>
            <a:off x="8289890" y="1497204"/>
            <a:ext cx="3537020" cy="4519548"/>
          </a:xfrm>
        </p:spPr>
        <p:txBody>
          <a:bodyPr>
            <a:normAutofit/>
          </a:bodyPr>
          <a:lstStyle/>
          <a:p>
            <a:r>
              <a:rPr lang="en-US" dirty="0"/>
              <a:t>We observed and learned.</a:t>
            </a:r>
          </a:p>
          <a:p>
            <a:r>
              <a:rPr lang="en-US" dirty="0"/>
              <a:t>USDA provided feedback.</a:t>
            </a:r>
          </a:p>
          <a:p>
            <a:r>
              <a:rPr lang="en-US" dirty="0"/>
              <a:t>We focused on eWIC.</a:t>
            </a:r>
          </a:p>
          <a:p>
            <a:r>
              <a:rPr lang="en-US" dirty="0"/>
              <a:t>We asked you what you thought.</a:t>
            </a:r>
          </a:p>
        </p:txBody>
      </p:sp>
      <p:sp>
        <p:nvSpPr>
          <p:cNvPr id="4" name="Slide Number Placeholder 3">
            <a:extLst>
              <a:ext uri="{FF2B5EF4-FFF2-40B4-BE49-F238E27FC236}">
                <a16:creationId xmlns:a16="http://schemas.microsoft.com/office/drawing/2014/main" xmlns="" id="{173849DB-1438-4756-AAA2-168F70A0ADE4}"/>
              </a:ext>
            </a:extLst>
          </p:cNvPr>
          <p:cNvSpPr>
            <a:spLocks noGrp="1"/>
          </p:cNvSpPr>
          <p:nvPr>
            <p:ph type="sldNum" sz="quarter" idx="12"/>
          </p:nvPr>
        </p:nvSpPr>
        <p:spPr/>
        <p:txBody>
          <a:bodyPr/>
          <a:lstStyle/>
          <a:p>
            <a:fld id="{CA8D9AD5-F248-4919-864A-CFD76CC027D6}" type="slidenum">
              <a:rPr lang="en-US" smtClean="0"/>
              <a:t>8</a:t>
            </a:fld>
            <a:endParaRPr lang="en-US"/>
          </a:p>
        </p:txBody>
      </p:sp>
    </p:spTree>
    <p:extLst>
      <p:ext uri="{BB962C8B-B14F-4D97-AF65-F5344CB8AC3E}">
        <p14:creationId xmlns:p14="http://schemas.microsoft.com/office/powerpoint/2010/main" val="4087639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65EEFF-2019-48E6-A161-7623B7F72964}"/>
              </a:ext>
            </a:extLst>
          </p:cNvPr>
          <p:cNvSpPr>
            <a:spLocks noGrp="1"/>
          </p:cNvSpPr>
          <p:nvPr>
            <p:ph type="title"/>
          </p:nvPr>
        </p:nvSpPr>
        <p:spPr/>
        <p:txBody>
          <a:bodyPr/>
          <a:lstStyle/>
          <a:p>
            <a:r>
              <a:rPr lang="en-US" dirty="0"/>
              <a:t>Offer nutrition-focused counseling</a:t>
            </a:r>
          </a:p>
        </p:txBody>
      </p:sp>
      <p:sp>
        <p:nvSpPr>
          <p:cNvPr id="3" name="Content Placeholder 2">
            <a:extLst>
              <a:ext uri="{FF2B5EF4-FFF2-40B4-BE49-F238E27FC236}">
                <a16:creationId xmlns:a16="http://schemas.microsoft.com/office/drawing/2014/main" xmlns="" id="{6B4CC8B6-8A8B-44A6-98AC-8D86A67FA587}"/>
              </a:ext>
            </a:extLst>
          </p:cNvPr>
          <p:cNvSpPr>
            <a:spLocks noGrp="1"/>
          </p:cNvSpPr>
          <p:nvPr>
            <p:ph idx="1"/>
          </p:nvPr>
        </p:nvSpPr>
        <p:spPr>
          <a:xfrm>
            <a:off x="1341120" y="2190540"/>
            <a:ext cx="4206240" cy="3826211"/>
          </a:xfrm>
        </p:spPr>
        <p:txBody>
          <a:bodyPr/>
          <a:lstStyle/>
          <a:p>
            <a:pPr marL="45720" indent="0">
              <a:buNone/>
            </a:pPr>
            <a:r>
              <a:rPr lang="en-US" dirty="0"/>
              <a:t>Nutrition-focused counseling fuels behavior change.</a:t>
            </a:r>
          </a:p>
          <a:p>
            <a:endParaRPr lang="en-US" dirty="0"/>
          </a:p>
        </p:txBody>
      </p:sp>
      <p:sp>
        <p:nvSpPr>
          <p:cNvPr id="4" name="Slide Number Placeholder 3">
            <a:extLst>
              <a:ext uri="{FF2B5EF4-FFF2-40B4-BE49-F238E27FC236}">
                <a16:creationId xmlns:a16="http://schemas.microsoft.com/office/drawing/2014/main" xmlns="" id="{63C975D9-90EA-404A-94EC-BCE4779D64A1}"/>
              </a:ext>
            </a:extLst>
          </p:cNvPr>
          <p:cNvSpPr>
            <a:spLocks noGrp="1"/>
          </p:cNvSpPr>
          <p:nvPr>
            <p:ph type="sldNum" sz="quarter" idx="12"/>
          </p:nvPr>
        </p:nvSpPr>
        <p:spPr/>
        <p:txBody>
          <a:bodyPr/>
          <a:lstStyle/>
          <a:p>
            <a:fld id="{CA8D9AD5-F248-4919-864A-CFD76CC027D6}" type="slidenum">
              <a:rPr lang="en-US" smtClean="0"/>
              <a:t>80</a:t>
            </a:fld>
            <a:endParaRPr lang="en-US"/>
          </a:p>
        </p:txBody>
      </p:sp>
      <p:pic>
        <p:nvPicPr>
          <p:cNvPr id="5" name="Picture 4">
            <a:extLst>
              <a:ext uri="{FF2B5EF4-FFF2-40B4-BE49-F238E27FC236}">
                <a16:creationId xmlns:a16="http://schemas.microsoft.com/office/drawing/2014/main" xmlns="" id="{2AE9EC8E-F7BA-42BB-96AD-67B967D7383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0" y="1527048"/>
            <a:ext cx="6081346" cy="4808065"/>
          </a:xfrm>
          <a:prstGeom prst="rect">
            <a:avLst/>
          </a:prstGeom>
        </p:spPr>
      </p:pic>
      <p:pic>
        <p:nvPicPr>
          <p:cNvPr id="7" name="Picture 6">
            <a:extLst>
              <a:ext uri="{FF2B5EF4-FFF2-40B4-BE49-F238E27FC236}">
                <a16:creationId xmlns:a16="http://schemas.microsoft.com/office/drawing/2014/main" xmlns="" id="{B20A2FBB-CF49-42EF-9E2F-50EAC9A159E2}"/>
              </a:ext>
            </a:extLst>
          </p:cNvPr>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2155036" y="3047463"/>
            <a:ext cx="2233925" cy="2969288"/>
          </a:xfrm>
          <a:prstGeom prst="rect">
            <a:avLst/>
          </a:prstGeom>
        </p:spPr>
      </p:pic>
    </p:spTree>
    <p:extLst>
      <p:ext uri="{BB962C8B-B14F-4D97-AF65-F5344CB8AC3E}">
        <p14:creationId xmlns:p14="http://schemas.microsoft.com/office/powerpoint/2010/main" val="3456071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50C4E6F-CC75-49C4-A669-A2E2374C3E87}"/>
              </a:ext>
            </a:extLst>
          </p:cNvPr>
          <p:cNvSpPr>
            <a:spLocks noGrp="1"/>
          </p:cNvSpPr>
          <p:nvPr>
            <p:ph type="title"/>
          </p:nvPr>
        </p:nvSpPr>
        <p:spPr/>
        <p:txBody>
          <a:bodyPr/>
          <a:lstStyle/>
          <a:p>
            <a:r>
              <a:rPr lang="en-US" dirty="0"/>
              <a:t>Ask permission to offer your suggestions</a:t>
            </a:r>
          </a:p>
        </p:txBody>
      </p:sp>
      <p:sp>
        <p:nvSpPr>
          <p:cNvPr id="3" name="Content Placeholder 2">
            <a:extLst>
              <a:ext uri="{FF2B5EF4-FFF2-40B4-BE49-F238E27FC236}">
                <a16:creationId xmlns:a16="http://schemas.microsoft.com/office/drawing/2014/main" xmlns="" id="{360C6878-F990-4374-8468-C55DE04CB3D2}"/>
              </a:ext>
            </a:extLst>
          </p:cNvPr>
          <p:cNvSpPr>
            <a:spLocks noGrp="1"/>
          </p:cNvSpPr>
          <p:nvPr>
            <p:ph idx="1"/>
          </p:nvPr>
        </p:nvSpPr>
        <p:spPr>
          <a:xfrm>
            <a:off x="1341119" y="1673352"/>
            <a:ext cx="6064515" cy="4343400"/>
          </a:xfrm>
        </p:spPr>
        <p:txBody>
          <a:bodyPr/>
          <a:lstStyle/>
          <a:p>
            <a:r>
              <a:rPr lang="en-US" dirty="0"/>
              <a:t>Ask permission before providing information.</a:t>
            </a:r>
          </a:p>
          <a:p>
            <a:pPr lvl="1"/>
            <a:r>
              <a:rPr lang="en-US" dirty="0"/>
              <a:t>Expresses partnership with the participant</a:t>
            </a:r>
          </a:p>
          <a:p>
            <a:pPr lvl="1"/>
            <a:r>
              <a:rPr lang="en-US" dirty="0"/>
              <a:t>Supports their autonomy</a:t>
            </a:r>
          </a:p>
          <a:p>
            <a:r>
              <a:rPr lang="en-US" dirty="0"/>
              <a:t>“Would you be interested in hearing more ideas on _____?”</a:t>
            </a:r>
          </a:p>
          <a:p>
            <a:r>
              <a:rPr lang="en-US" dirty="0"/>
              <a:t>“Is it okay if I share ideas with you that worked for other WIC families?”</a:t>
            </a:r>
          </a:p>
        </p:txBody>
      </p:sp>
      <p:sp>
        <p:nvSpPr>
          <p:cNvPr id="4" name="Slide Number Placeholder 3">
            <a:extLst>
              <a:ext uri="{FF2B5EF4-FFF2-40B4-BE49-F238E27FC236}">
                <a16:creationId xmlns:a16="http://schemas.microsoft.com/office/drawing/2014/main" xmlns="" id="{076F47EC-EFDF-463C-A473-E37CF8A326CA}"/>
              </a:ext>
            </a:extLst>
          </p:cNvPr>
          <p:cNvSpPr>
            <a:spLocks noGrp="1"/>
          </p:cNvSpPr>
          <p:nvPr>
            <p:ph type="sldNum" sz="quarter" idx="12"/>
          </p:nvPr>
        </p:nvSpPr>
        <p:spPr/>
        <p:txBody>
          <a:bodyPr/>
          <a:lstStyle/>
          <a:p>
            <a:fld id="{CA8D9AD5-F248-4919-864A-CFD76CC027D6}" type="slidenum">
              <a:rPr lang="en-US" smtClean="0"/>
              <a:t>81</a:t>
            </a:fld>
            <a:endParaRPr lang="en-US"/>
          </a:p>
        </p:txBody>
      </p:sp>
      <p:pic>
        <p:nvPicPr>
          <p:cNvPr id="6" name="Picture 5">
            <a:extLst>
              <a:ext uri="{FF2B5EF4-FFF2-40B4-BE49-F238E27FC236}">
                <a16:creationId xmlns:a16="http://schemas.microsoft.com/office/drawing/2014/main" xmlns="" id="{21DF53C7-02E6-4040-A262-D0C810463CA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48729" y="1941347"/>
            <a:ext cx="3717847" cy="4369921"/>
          </a:xfrm>
          <a:prstGeom prst="rect">
            <a:avLst/>
          </a:prstGeom>
        </p:spPr>
      </p:pic>
    </p:spTree>
    <p:extLst>
      <p:ext uri="{BB962C8B-B14F-4D97-AF65-F5344CB8AC3E}">
        <p14:creationId xmlns:p14="http://schemas.microsoft.com/office/powerpoint/2010/main" val="1689213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8A5BE4-4266-452D-84AA-864772D648E6}"/>
              </a:ext>
            </a:extLst>
          </p:cNvPr>
          <p:cNvSpPr>
            <a:spLocks noGrp="1"/>
          </p:cNvSpPr>
          <p:nvPr>
            <p:ph type="title"/>
          </p:nvPr>
        </p:nvSpPr>
        <p:spPr/>
        <p:txBody>
          <a:bodyPr/>
          <a:lstStyle/>
          <a:p>
            <a:r>
              <a:rPr lang="en-US" dirty="0"/>
              <a:t>Offer your ideas</a:t>
            </a:r>
          </a:p>
        </p:txBody>
      </p:sp>
      <p:sp>
        <p:nvSpPr>
          <p:cNvPr id="3" name="Content Placeholder 2">
            <a:extLst>
              <a:ext uri="{FF2B5EF4-FFF2-40B4-BE49-F238E27FC236}">
                <a16:creationId xmlns:a16="http://schemas.microsoft.com/office/drawing/2014/main" xmlns="" id="{DF39A59A-0630-4A24-BFE0-87FE8DCA8D90}"/>
              </a:ext>
            </a:extLst>
          </p:cNvPr>
          <p:cNvSpPr>
            <a:spLocks noGrp="1"/>
          </p:cNvSpPr>
          <p:nvPr>
            <p:ph idx="1"/>
          </p:nvPr>
        </p:nvSpPr>
        <p:spPr>
          <a:xfrm>
            <a:off x="1341120" y="1673352"/>
            <a:ext cx="6118106" cy="4343400"/>
          </a:xfrm>
        </p:spPr>
        <p:txBody>
          <a:bodyPr/>
          <a:lstStyle/>
          <a:p>
            <a:r>
              <a:rPr lang="en-US" dirty="0"/>
              <a:t>Offer in a neutral, non-judgmental manner</a:t>
            </a:r>
          </a:p>
          <a:p>
            <a:pPr lvl="1"/>
            <a:r>
              <a:rPr lang="en-US" dirty="0"/>
              <a:t>“Research shows…”</a:t>
            </a:r>
          </a:p>
          <a:p>
            <a:pPr lvl="1"/>
            <a:r>
              <a:rPr lang="en-US" dirty="0"/>
              <a:t>“You might consider…”</a:t>
            </a:r>
          </a:p>
          <a:p>
            <a:pPr lvl="1"/>
            <a:r>
              <a:rPr lang="en-US" dirty="0"/>
              <a:t>“I hear other mothers suggest…”</a:t>
            </a:r>
          </a:p>
          <a:p>
            <a:pPr lvl="1"/>
            <a:r>
              <a:rPr lang="en-US" dirty="0"/>
              <a:t>“Some of what I say may be different from what you have heard…”</a:t>
            </a:r>
          </a:p>
          <a:p>
            <a:r>
              <a:rPr lang="en-US" dirty="0"/>
              <a:t>Emphasize choice</a:t>
            </a:r>
          </a:p>
          <a:p>
            <a:pPr lvl="1"/>
            <a:r>
              <a:rPr lang="en-US" dirty="0"/>
              <a:t>“And I recognize that it is your choice to …”</a:t>
            </a:r>
          </a:p>
          <a:p>
            <a:pPr lvl="1"/>
            <a:r>
              <a:rPr lang="en-US" dirty="0"/>
              <a:t>“You are the expert in your child, so take what you think will work for you and leave the rest.”</a:t>
            </a:r>
          </a:p>
        </p:txBody>
      </p:sp>
      <p:sp>
        <p:nvSpPr>
          <p:cNvPr id="4" name="Slide Number Placeholder 3">
            <a:extLst>
              <a:ext uri="{FF2B5EF4-FFF2-40B4-BE49-F238E27FC236}">
                <a16:creationId xmlns:a16="http://schemas.microsoft.com/office/drawing/2014/main" xmlns="" id="{78DFB36C-8E6E-4CD3-81C9-73C26EA77993}"/>
              </a:ext>
            </a:extLst>
          </p:cNvPr>
          <p:cNvSpPr>
            <a:spLocks noGrp="1"/>
          </p:cNvSpPr>
          <p:nvPr>
            <p:ph type="sldNum" sz="quarter" idx="12"/>
          </p:nvPr>
        </p:nvSpPr>
        <p:spPr/>
        <p:txBody>
          <a:bodyPr/>
          <a:lstStyle/>
          <a:p>
            <a:fld id="{CA8D9AD5-F248-4919-864A-CFD76CC027D6}" type="slidenum">
              <a:rPr lang="en-US" smtClean="0"/>
              <a:t>82</a:t>
            </a:fld>
            <a:endParaRPr lang="en-US"/>
          </a:p>
        </p:txBody>
      </p:sp>
      <p:pic>
        <p:nvPicPr>
          <p:cNvPr id="6" name="Picture 5">
            <a:extLst>
              <a:ext uri="{FF2B5EF4-FFF2-40B4-BE49-F238E27FC236}">
                <a16:creationId xmlns:a16="http://schemas.microsoft.com/office/drawing/2014/main" xmlns="" id="{0F4738E6-5287-4CC8-8074-6DA35EDCCDC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575" r="15489"/>
          <a:stretch/>
        </p:blipFill>
        <p:spPr>
          <a:xfrm flipH="1">
            <a:off x="7459226" y="1901952"/>
            <a:ext cx="4732774" cy="4386105"/>
          </a:xfrm>
          <a:prstGeom prst="rect">
            <a:avLst/>
          </a:prstGeom>
        </p:spPr>
      </p:pic>
      <p:grpSp>
        <p:nvGrpSpPr>
          <p:cNvPr id="12" name="Group 11">
            <a:extLst>
              <a:ext uri="{FF2B5EF4-FFF2-40B4-BE49-F238E27FC236}">
                <a16:creationId xmlns:a16="http://schemas.microsoft.com/office/drawing/2014/main" xmlns="" id="{EF97A1C9-14A5-45D2-AD86-C7C45306EF3B}"/>
              </a:ext>
            </a:extLst>
          </p:cNvPr>
          <p:cNvGrpSpPr/>
          <p:nvPr/>
        </p:nvGrpSpPr>
        <p:grpSpPr>
          <a:xfrm>
            <a:off x="7599903" y="2401857"/>
            <a:ext cx="4451419" cy="3886200"/>
            <a:chOff x="7599903" y="2401857"/>
            <a:chExt cx="4451419" cy="3886200"/>
          </a:xfrm>
        </p:grpSpPr>
        <p:pic>
          <p:nvPicPr>
            <p:cNvPr id="7" name="Picture 6">
              <a:extLst>
                <a:ext uri="{FF2B5EF4-FFF2-40B4-BE49-F238E27FC236}">
                  <a16:creationId xmlns:a16="http://schemas.microsoft.com/office/drawing/2014/main" xmlns="" id="{1E919CBD-E8B2-4BF9-8B1F-33CAD6EF774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446" r="16490"/>
            <a:stretch/>
          </p:blipFill>
          <p:spPr>
            <a:xfrm>
              <a:off x="7599903" y="2401857"/>
              <a:ext cx="4451419" cy="3886200"/>
            </a:xfrm>
            <a:prstGeom prst="rect">
              <a:avLst/>
            </a:prstGeom>
          </p:spPr>
        </p:pic>
        <p:sp>
          <p:nvSpPr>
            <p:cNvPr id="9" name="TextBox 8">
              <a:extLst>
                <a:ext uri="{FF2B5EF4-FFF2-40B4-BE49-F238E27FC236}">
                  <a16:creationId xmlns:a16="http://schemas.microsoft.com/office/drawing/2014/main" xmlns="" id="{D3DF4DD5-34DF-474F-9EB1-F99272C2EDCA}"/>
                </a:ext>
              </a:extLst>
            </p:cNvPr>
            <p:cNvSpPr txBox="1"/>
            <p:nvPr/>
          </p:nvSpPr>
          <p:spPr>
            <a:xfrm>
              <a:off x="9194242" y="3215476"/>
              <a:ext cx="1798655" cy="1077218"/>
            </a:xfrm>
            <a:prstGeom prst="rect">
              <a:avLst/>
            </a:prstGeom>
            <a:noFill/>
          </p:spPr>
          <p:txBody>
            <a:bodyPr wrap="square" rtlCol="0">
              <a:spAutoFit/>
            </a:bodyPr>
            <a:lstStyle/>
            <a:p>
              <a:r>
                <a:rPr lang="en-US" sz="3200" dirty="0" err="1">
                  <a:solidFill>
                    <a:schemeClr val="bg1"/>
                  </a:solidFill>
                </a:rPr>
                <a:t>NeutralOptions</a:t>
              </a:r>
              <a:endParaRPr lang="en-US" sz="3200" dirty="0">
                <a:solidFill>
                  <a:schemeClr val="bg1"/>
                </a:solidFill>
              </a:endParaRPr>
            </a:p>
          </p:txBody>
        </p:sp>
        <p:sp>
          <p:nvSpPr>
            <p:cNvPr id="10" name="TextBox 9">
              <a:extLst>
                <a:ext uri="{FF2B5EF4-FFF2-40B4-BE49-F238E27FC236}">
                  <a16:creationId xmlns:a16="http://schemas.microsoft.com/office/drawing/2014/main" xmlns="" id="{637EF7A8-A8AD-485F-8DF9-DDC3E37890BD}"/>
                </a:ext>
              </a:extLst>
            </p:cNvPr>
            <p:cNvSpPr txBox="1"/>
            <p:nvPr/>
          </p:nvSpPr>
          <p:spPr>
            <a:xfrm>
              <a:off x="9194242" y="4620120"/>
              <a:ext cx="1728317" cy="400110"/>
            </a:xfrm>
            <a:prstGeom prst="rect">
              <a:avLst/>
            </a:prstGeom>
            <a:noFill/>
          </p:spPr>
          <p:txBody>
            <a:bodyPr wrap="square" rtlCol="0">
              <a:spAutoFit/>
            </a:bodyPr>
            <a:lstStyle/>
            <a:p>
              <a:r>
                <a:rPr lang="en-US" sz="2000" dirty="0">
                  <a:solidFill>
                    <a:schemeClr val="bg1"/>
                  </a:solidFill>
                </a:rPr>
                <a:t>Your choice</a:t>
              </a:r>
            </a:p>
          </p:txBody>
        </p:sp>
        <p:sp>
          <p:nvSpPr>
            <p:cNvPr id="11" name="TextBox 10">
              <a:extLst>
                <a:ext uri="{FF2B5EF4-FFF2-40B4-BE49-F238E27FC236}">
                  <a16:creationId xmlns:a16="http://schemas.microsoft.com/office/drawing/2014/main" xmlns="" id="{60CF5B3F-F610-4A4A-AF1F-7069C63B8058}"/>
                </a:ext>
              </a:extLst>
            </p:cNvPr>
            <p:cNvSpPr txBox="1"/>
            <p:nvPr/>
          </p:nvSpPr>
          <p:spPr>
            <a:xfrm>
              <a:off x="9013372" y="5255367"/>
              <a:ext cx="2160396" cy="400110"/>
            </a:xfrm>
            <a:prstGeom prst="rect">
              <a:avLst/>
            </a:prstGeom>
            <a:noFill/>
          </p:spPr>
          <p:txBody>
            <a:bodyPr wrap="square" rtlCol="0">
              <a:spAutoFit/>
            </a:bodyPr>
            <a:lstStyle/>
            <a:p>
              <a:r>
                <a:rPr lang="en-US" sz="2000" dirty="0">
                  <a:solidFill>
                    <a:schemeClr val="bg1"/>
                  </a:solidFill>
                </a:rPr>
                <a:t>Still Your choice</a:t>
              </a:r>
            </a:p>
          </p:txBody>
        </p:sp>
      </p:grpSp>
    </p:spTree>
    <p:extLst>
      <p:ext uri="{BB962C8B-B14F-4D97-AF65-F5344CB8AC3E}">
        <p14:creationId xmlns:p14="http://schemas.microsoft.com/office/powerpoint/2010/main" val="1554345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xit" presetSubtype="0" fill="hold" nodeType="clickEffect">
                                  <p:stCondLst>
                                    <p:cond delay="0"/>
                                  </p:stCondLst>
                                  <p:childTnLst>
                                    <p:animEffect transition="out" filter="fade">
                                      <p:cBhvr>
                                        <p:cTn id="6" dur="2000"/>
                                        <p:tgtEl>
                                          <p:spTgt spid="6"/>
                                        </p:tgtEl>
                                      </p:cBhvr>
                                    </p:animEffect>
                                    <p:anim calcmode="lin" valueType="num">
                                      <p:cBhvr>
                                        <p:cTn id="7" dur="2000"/>
                                        <p:tgtEl>
                                          <p:spTgt spid="6"/>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8" dur="2000"/>
                                        <p:tgtEl>
                                          <p:spTgt spid="6"/>
                                        </p:tgtEl>
                                        <p:attrNameLst>
                                          <p:attrName>ppt_h</p:attrName>
                                        </p:attrNameLst>
                                      </p:cBhvr>
                                      <p:tavLst>
                                        <p:tav tm="0">
                                          <p:val>
                                            <p:strVal val="ppt_h"/>
                                          </p:val>
                                        </p:tav>
                                        <p:tav tm="100000">
                                          <p:val>
                                            <p:strVal val="ppt_h"/>
                                          </p:val>
                                        </p:tav>
                                      </p:tavLst>
                                    </p:anim>
                                    <p:set>
                                      <p:cBhvr>
                                        <p:cTn id="9" dur="1" fill="hold">
                                          <p:stCondLst>
                                            <p:cond delay="1999"/>
                                          </p:stCondLst>
                                        </p:cTn>
                                        <p:tgtEl>
                                          <p:spTgt spid="6"/>
                                        </p:tgtEl>
                                        <p:attrNameLst>
                                          <p:attrName>style.visibility</p:attrName>
                                        </p:attrNameLst>
                                      </p:cBhvr>
                                      <p:to>
                                        <p:strVal val="hidden"/>
                                      </p:to>
                                    </p:set>
                                  </p:childTnLst>
                                </p:cTn>
                              </p:par>
                            </p:childTnLst>
                          </p:cTn>
                        </p:par>
                        <p:par>
                          <p:cTn id="10" fill="hold">
                            <p:stCondLst>
                              <p:cond delay="2000"/>
                            </p:stCondLst>
                            <p:childTnLst>
                              <p:par>
                                <p:cTn id="11" presetID="45" presetClass="entr" presetSubtype="0"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2000"/>
                                        <p:tgtEl>
                                          <p:spTgt spid="12"/>
                                        </p:tgtEl>
                                      </p:cBhvr>
                                    </p:animEffect>
                                    <p:anim calcmode="lin" valueType="num">
                                      <p:cBhvr>
                                        <p:cTn id="14" dur="2000" fill="hold"/>
                                        <p:tgtEl>
                                          <p:spTgt spid="12"/>
                                        </p:tgtEl>
                                        <p:attrNameLst>
                                          <p:attrName>ppt_w</p:attrName>
                                        </p:attrNameLst>
                                      </p:cBhvr>
                                      <p:tavLst>
                                        <p:tav tm="0" fmla="#ppt_w*sin(2.5*pi*$)">
                                          <p:val>
                                            <p:fltVal val="0"/>
                                          </p:val>
                                        </p:tav>
                                        <p:tav tm="100000">
                                          <p:val>
                                            <p:fltVal val="1"/>
                                          </p:val>
                                        </p:tav>
                                      </p:tavLst>
                                    </p:anim>
                                    <p:anim calcmode="lin" valueType="num">
                                      <p:cBhvr>
                                        <p:cTn id="15" dur="2000" fill="hold"/>
                                        <p:tgtEl>
                                          <p:spTgt spid="1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CE0704-24C7-42EB-B870-F92C595098CF}"/>
              </a:ext>
            </a:extLst>
          </p:cNvPr>
          <p:cNvSpPr>
            <a:spLocks noGrp="1"/>
          </p:cNvSpPr>
          <p:nvPr>
            <p:ph type="title"/>
          </p:nvPr>
        </p:nvSpPr>
        <p:spPr/>
        <p:txBody>
          <a:bodyPr/>
          <a:lstStyle/>
          <a:p>
            <a:r>
              <a:rPr lang="en-US" dirty="0"/>
              <a:t>You can answer participant questions!</a:t>
            </a:r>
          </a:p>
        </p:txBody>
      </p:sp>
      <p:sp>
        <p:nvSpPr>
          <p:cNvPr id="3" name="Content Placeholder 2">
            <a:extLst>
              <a:ext uri="{FF2B5EF4-FFF2-40B4-BE49-F238E27FC236}">
                <a16:creationId xmlns:a16="http://schemas.microsoft.com/office/drawing/2014/main" xmlns="" id="{D47C8C13-8528-4480-B90F-7CD88C70E18E}"/>
              </a:ext>
            </a:extLst>
          </p:cNvPr>
          <p:cNvSpPr>
            <a:spLocks noGrp="1"/>
          </p:cNvSpPr>
          <p:nvPr>
            <p:ph idx="1"/>
          </p:nvPr>
        </p:nvSpPr>
        <p:spPr>
          <a:xfrm>
            <a:off x="1341120" y="1673352"/>
            <a:ext cx="7690834" cy="4343400"/>
          </a:xfrm>
        </p:spPr>
        <p:txBody>
          <a:bodyPr/>
          <a:lstStyle/>
          <a:p>
            <a:r>
              <a:rPr lang="en-US" dirty="0"/>
              <a:t>You don’t have to be an “expert” to answer most questions.</a:t>
            </a:r>
          </a:p>
          <a:p>
            <a:r>
              <a:rPr lang="en-US" dirty="0"/>
              <a:t>Exploring will help identify which part WIC can help with.</a:t>
            </a:r>
          </a:p>
          <a:p>
            <a:r>
              <a:rPr lang="en-US" dirty="0"/>
              <a:t>“Talk to your doctor” is not nutrition-focused counseling. </a:t>
            </a:r>
          </a:p>
          <a:p>
            <a:pPr lvl="1"/>
            <a:r>
              <a:rPr lang="en-US" dirty="0"/>
              <a:t>You have lots of information and suggestions to share!</a:t>
            </a:r>
          </a:p>
          <a:p>
            <a:pPr lvl="1"/>
            <a:r>
              <a:rPr lang="en-US" dirty="0"/>
              <a:t>Deferring to the health care provider should be reserved for medical diagnosis or condition specific questions.</a:t>
            </a:r>
          </a:p>
          <a:p>
            <a:pPr lvl="1"/>
            <a:r>
              <a:rPr lang="en-US" dirty="0"/>
              <a:t>What questions or topics are out of scope for WIC and should be referred to the doctor?</a:t>
            </a:r>
          </a:p>
          <a:p>
            <a:pPr lvl="1"/>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xmlns="" id="{07EEAB6B-6B3C-435D-9EE5-8065165A0CC6}"/>
              </a:ext>
            </a:extLst>
          </p:cNvPr>
          <p:cNvSpPr>
            <a:spLocks noGrp="1"/>
          </p:cNvSpPr>
          <p:nvPr>
            <p:ph type="sldNum" sz="quarter" idx="12"/>
          </p:nvPr>
        </p:nvSpPr>
        <p:spPr/>
        <p:txBody>
          <a:bodyPr/>
          <a:lstStyle/>
          <a:p>
            <a:fld id="{CA8D9AD5-F248-4919-864A-CFD76CC027D6}" type="slidenum">
              <a:rPr lang="en-US" smtClean="0"/>
              <a:t>83</a:t>
            </a:fld>
            <a:endParaRPr lang="en-US"/>
          </a:p>
        </p:txBody>
      </p:sp>
      <p:pic>
        <p:nvPicPr>
          <p:cNvPr id="10" name="Picture 9">
            <a:extLst>
              <a:ext uri="{FF2B5EF4-FFF2-40B4-BE49-F238E27FC236}">
                <a16:creationId xmlns:a16="http://schemas.microsoft.com/office/drawing/2014/main" xmlns="" id="{922AD9D8-1569-48E0-8674-CE2EA8132CE7}"/>
              </a:ext>
            </a:extLst>
          </p:cNvPr>
          <p:cNvPicPr>
            <a:picLocks noChangeAspect="1"/>
          </p:cNvPicPr>
          <p:nvPr/>
        </p:nvPicPr>
        <p:blipFill rotWithShape="1">
          <a:blip r:embed="rId2">
            <a:extLst>
              <a:ext uri="{28A0092B-C50C-407E-A947-70E740481C1C}">
                <a14:useLocalDpi xmlns:a14="http://schemas.microsoft.com/office/drawing/2010/main" val="0"/>
              </a:ext>
            </a:extLst>
          </a:blip>
          <a:srcRect l="34408"/>
          <a:stretch/>
        </p:blipFill>
        <p:spPr>
          <a:xfrm>
            <a:off x="8862646" y="2530632"/>
            <a:ext cx="3329354" cy="3806914"/>
          </a:xfrm>
          <a:prstGeom prst="rect">
            <a:avLst/>
          </a:prstGeom>
        </p:spPr>
      </p:pic>
    </p:spTree>
    <p:extLst>
      <p:ext uri="{BB962C8B-B14F-4D97-AF65-F5344CB8AC3E}">
        <p14:creationId xmlns:p14="http://schemas.microsoft.com/office/powerpoint/2010/main" val="2594614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B107EDE-565E-44B1-838E-8A2C0DE3BEAA}"/>
              </a:ext>
            </a:extLst>
          </p:cNvPr>
          <p:cNvSpPr>
            <a:spLocks noGrp="1"/>
          </p:cNvSpPr>
          <p:nvPr>
            <p:ph type="title"/>
          </p:nvPr>
        </p:nvSpPr>
        <p:spPr/>
        <p:txBody>
          <a:bodyPr/>
          <a:lstStyle/>
          <a:p>
            <a:r>
              <a:rPr lang="en-US" dirty="0"/>
              <a:t>Everything is fine</a:t>
            </a:r>
          </a:p>
        </p:txBody>
      </p:sp>
      <p:sp>
        <p:nvSpPr>
          <p:cNvPr id="3" name="Content Placeholder 2">
            <a:extLst>
              <a:ext uri="{FF2B5EF4-FFF2-40B4-BE49-F238E27FC236}">
                <a16:creationId xmlns:a16="http://schemas.microsoft.com/office/drawing/2014/main" xmlns="" id="{4FC31EE8-1C55-4E5A-9544-9FF88E77AD22}"/>
              </a:ext>
            </a:extLst>
          </p:cNvPr>
          <p:cNvSpPr>
            <a:spLocks noGrp="1"/>
          </p:cNvSpPr>
          <p:nvPr>
            <p:ph idx="1"/>
          </p:nvPr>
        </p:nvSpPr>
        <p:spPr/>
        <p:txBody>
          <a:bodyPr/>
          <a:lstStyle/>
          <a:p>
            <a:r>
              <a:rPr lang="en-US" dirty="0"/>
              <a:t>If you don’t hear change talk to explore (e.g. “everything is fine”) and no potential topics come up during the assessment, offer “anticipatory guidance” for nutrition-focused counseling. </a:t>
            </a:r>
          </a:p>
          <a:p>
            <a:pPr lvl="0"/>
            <a:r>
              <a:rPr lang="en-US" dirty="0"/>
              <a:t>Pick a common issue for that age group and introduce it as a possible counseling topic.</a:t>
            </a:r>
          </a:p>
          <a:p>
            <a:pPr lvl="1"/>
            <a:r>
              <a:rPr lang="en-US" dirty="0"/>
              <a:t>The circle charts by age group give ideas.</a:t>
            </a:r>
          </a:p>
          <a:p>
            <a:pPr lvl="1"/>
            <a:r>
              <a:rPr lang="en-US" dirty="0"/>
              <a:t>Have a standard topic for each age group.</a:t>
            </a:r>
          </a:p>
          <a:p>
            <a:pPr lvl="1"/>
            <a:r>
              <a:rPr lang="en-US" dirty="0"/>
              <a:t>Pick a topic of the month from a health fair</a:t>
            </a:r>
          </a:p>
        </p:txBody>
      </p:sp>
      <p:sp>
        <p:nvSpPr>
          <p:cNvPr id="4" name="Slide Number Placeholder 3">
            <a:extLst>
              <a:ext uri="{FF2B5EF4-FFF2-40B4-BE49-F238E27FC236}">
                <a16:creationId xmlns:a16="http://schemas.microsoft.com/office/drawing/2014/main" xmlns="" id="{15D22C5A-9264-4EB0-95ED-CC53F3324675}"/>
              </a:ext>
            </a:extLst>
          </p:cNvPr>
          <p:cNvSpPr>
            <a:spLocks noGrp="1"/>
          </p:cNvSpPr>
          <p:nvPr>
            <p:ph type="sldNum" sz="quarter" idx="12"/>
          </p:nvPr>
        </p:nvSpPr>
        <p:spPr/>
        <p:txBody>
          <a:bodyPr/>
          <a:lstStyle/>
          <a:p>
            <a:fld id="{CA8D9AD5-F248-4919-864A-CFD76CC027D6}" type="slidenum">
              <a:rPr lang="en-US" smtClean="0"/>
              <a:t>84</a:t>
            </a:fld>
            <a:endParaRPr lang="en-US"/>
          </a:p>
        </p:txBody>
      </p:sp>
      <p:pic>
        <p:nvPicPr>
          <p:cNvPr id="7" name="Picture 6">
            <a:extLst>
              <a:ext uri="{FF2B5EF4-FFF2-40B4-BE49-F238E27FC236}">
                <a16:creationId xmlns:a16="http://schemas.microsoft.com/office/drawing/2014/main" xmlns="" id="{8D81237E-1FD1-4AA2-AD1E-0656F0DDC5E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84461">
            <a:off x="7371582" y="3262855"/>
            <a:ext cx="4004661" cy="307132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154235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42A4DF7-9E3F-4083-883D-F21A8940B612}"/>
              </a:ext>
            </a:extLst>
          </p:cNvPr>
          <p:cNvSpPr>
            <a:spLocks noGrp="1"/>
          </p:cNvSpPr>
          <p:nvPr>
            <p:ph type="title"/>
          </p:nvPr>
        </p:nvSpPr>
        <p:spPr/>
        <p:txBody>
          <a:bodyPr/>
          <a:lstStyle/>
          <a:p>
            <a:r>
              <a:rPr lang="en-US" dirty="0"/>
              <a:t>Neutral or not?</a:t>
            </a:r>
          </a:p>
        </p:txBody>
      </p:sp>
      <p:sp>
        <p:nvSpPr>
          <p:cNvPr id="3" name="Content Placeholder 2">
            <a:extLst>
              <a:ext uri="{FF2B5EF4-FFF2-40B4-BE49-F238E27FC236}">
                <a16:creationId xmlns:a16="http://schemas.microsoft.com/office/drawing/2014/main" xmlns="" id="{8561B116-AEA9-45AD-8B7B-906F06590A8D}"/>
              </a:ext>
            </a:extLst>
          </p:cNvPr>
          <p:cNvSpPr>
            <a:spLocks noGrp="1"/>
          </p:cNvSpPr>
          <p:nvPr>
            <p:ph idx="1"/>
          </p:nvPr>
        </p:nvSpPr>
        <p:spPr/>
        <p:txBody>
          <a:bodyPr/>
          <a:lstStyle/>
          <a:p>
            <a:r>
              <a:rPr lang="en-US" dirty="0"/>
              <a:t>Yes, you should start some sort of regular walking routine.</a:t>
            </a:r>
          </a:p>
          <a:p>
            <a:r>
              <a:rPr lang="en-US" dirty="0"/>
              <a:t>Well, I have some ideas about what might help, but first let me hear what you’ve already considered.</a:t>
            </a:r>
          </a:p>
          <a:p>
            <a:r>
              <a:rPr lang="en-US" dirty="0"/>
              <a:t>If you want to eat out less often, you need to start going to the grocery store and planning out your meals.</a:t>
            </a:r>
          </a:p>
          <a:p>
            <a:r>
              <a:rPr lang="en-US" dirty="0"/>
              <a:t>If your blood sugar is high, you really need to start watching your diet.</a:t>
            </a:r>
          </a:p>
          <a:p>
            <a:r>
              <a:rPr lang="en-US" dirty="0"/>
              <a:t>Have you tried eating more slowly? That really works for me. I tend to not overeat when I slow it down.</a:t>
            </a:r>
          </a:p>
          <a:p>
            <a:r>
              <a:rPr lang="en-US" dirty="0"/>
              <a:t>It sounds like you aren’t completely convinced that you’d like to start making changes. Whether you decide to try some change is completely up to you. What do you think you will do?</a:t>
            </a:r>
          </a:p>
        </p:txBody>
      </p:sp>
      <p:sp>
        <p:nvSpPr>
          <p:cNvPr id="4" name="Slide Number Placeholder 3">
            <a:extLst>
              <a:ext uri="{FF2B5EF4-FFF2-40B4-BE49-F238E27FC236}">
                <a16:creationId xmlns:a16="http://schemas.microsoft.com/office/drawing/2014/main" xmlns="" id="{329CE398-849F-4EF6-9891-5C29248D1258}"/>
              </a:ext>
            </a:extLst>
          </p:cNvPr>
          <p:cNvSpPr>
            <a:spLocks noGrp="1"/>
          </p:cNvSpPr>
          <p:nvPr>
            <p:ph type="sldNum" sz="quarter" idx="12"/>
          </p:nvPr>
        </p:nvSpPr>
        <p:spPr/>
        <p:txBody>
          <a:bodyPr/>
          <a:lstStyle/>
          <a:p>
            <a:fld id="{CA8D9AD5-F248-4919-864A-CFD76CC027D6}" type="slidenum">
              <a:rPr lang="en-US" smtClean="0"/>
              <a:t>85</a:t>
            </a:fld>
            <a:endParaRPr lang="en-US"/>
          </a:p>
        </p:txBody>
      </p:sp>
      <p:pic>
        <p:nvPicPr>
          <p:cNvPr id="6" name="Picture 5">
            <a:extLst>
              <a:ext uri="{FF2B5EF4-FFF2-40B4-BE49-F238E27FC236}">
                <a16:creationId xmlns:a16="http://schemas.microsoft.com/office/drawing/2014/main" xmlns="" id="{83A251E6-4A01-48AA-A91C-5C8766BDA8B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3322" y="351692"/>
            <a:ext cx="2618577" cy="1661160"/>
          </a:xfrm>
          <a:prstGeom prst="rect">
            <a:avLst/>
          </a:prstGeom>
        </p:spPr>
      </p:pic>
    </p:spTree>
    <p:extLst>
      <p:ext uri="{BB962C8B-B14F-4D97-AF65-F5344CB8AC3E}">
        <p14:creationId xmlns:p14="http://schemas.microsoft.com/office/powerpoint/2010/main" val="1874844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9" presetClass="emph" presetSubtype="0" fill="hold" nodeType="clickEffect">
                                  <p:stCondLst>
                                    <p:cond delay="0"/>
                                  </p:stCondLst>
                                  <p:childTnLst>
                                    <p:animClr clrSpc="rgb" dir="cw">
                                      <p:cBhvr override="childStyle">
                                        <p:cTn id="10" dur="500" fill="hold"/>
                                        <p:tgtEl>
                                          <p:spTgt spid="3">
                                            <p:txEl>
                                              <p:pRg st="0" end="0"/>
                                            </p:txEl>
                                          </p:spTgt>
                                        </p:tgtEl>
                                        <p:attrNameLst>
                                          <p:attrName>style.color</p:attrName>
                                        </p:attrNameLst>
                                      </p:cBhvr>
                                      <p:to>
                                        <a:schemeClr val="folHlink"/>
                                      </p:to>
                                    </p:animClr>
                                    <p:animClr clrSpc="rgb" dir="cw">
                                      <p:cBhvr>
                                        <p:cTn id="11" dur="500" fill="hold"/>
                                        <p:tgtEl>
                                          <p:spTgt spid="3">
                                            <p:txEl>
                                              <p:pRg st="0" end="0"/>
                                            </p:txEl>
                                          </p:spTgt>
                                        </p:tgtEl>
                                        <p:attrNameLst>
                                          <p:attrName>fillcolor</p:attrName>
                                        </p:attrNameLst>
                                      </p:cBhvr>
                                      <p:to>
                                        <a:schemeClr val="folHlink"/>
                                      </p:to>
                                    </p:animClr>
                                    <p:set>
                                      <p:cBhvr>
                                        <p:cTn id="12" dur="500" fill="hold"/>
                                        <p:tgtEl>
                                          <p:spTgt spid="3">
                                            <p:txEl>
                                              <p:pRg st="0" end="0"/>
                                            </p:txEl>
                                          </p:spTgt>
                                        </p:tgtEl>
                                        <p:attrNameLst>
                                          <p:attrName>fill.type</p:attrName>
                                        </p:attrNameLst>
                                      </p:cBhvr>
                                      <p:to>
                                        <p:strVal val="solid"/>
                                      </p:to>
                                    </p:set>
                                    <p:set>
                                      <p:cBhvr>
                                        <p:cTn id="13" dur="500" fill="hold"/>
                                        <p:tgtEl>
                                          <p:spTgt spid="3">
                                            <p:txEl>
                                              <p:pRg st="0" end="0"/>
                                            </p:txEl>
                                          </p:spTgt>
                                        </p:tgtEl>
                                        <p:attrNameLst>
                                          <p:attrName>fill.on</p:attrName>
                                        </p:attrNameLst>
                                      </p:cBhvr>
                                      <p:to>
                                        <p:strVal val="true"/>
                                      </p:to>
                                    </p:se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9" presetClass="emph" presetSubtype="0" fill="hold" nodeType="clickEffect">
                                  <p:stCondLst>
                                    <p:cond delay="0"/>
                                  </p:stCondLst>
                                  <p:childTnLst>
                                    <p:animClr clrSpc="rgb" dir="cw">
                                      <p:cBhvr override="childStyle">
                                        <p:cTn id="25" dur="500" fill="hold"/>
                                        <p:tgtEl>
                                          <p:spTgt spid="3">
                                            <p:txEl>
                                              <p:pRg st="1" end="1"/>
                                            </p:txEl>
                                          </p:spTgt>
                                        </p:tgtEl>
                                        <p:attrNameLst>
                                          <p:attrName>style.color</p:attrName>
                                        </p:attrNameLst>
                                      </p:cBhvr>
                                      <p:to>
                                        <a:schemeClr val="accent1"/>
                                      </p:to>
                                    </p:animClr>
                                    <p:animClr clrSpc="rgb" dir="cw">
                                      <p:cBhvr>
                                        <p:cTn id="26" dur="500" fill="hold"/>
                                        <p:tgtEl>
                                          <p:spTgt spid="3">
                                            <p:txEl>
                                              <p:pRg st="1" end="1"/>
                                            </p:txEl>
                                          </p:spTgt>
                                        </p:tgtEl>
                                        <p:attrNameLst>
                                          <p:attrName>fillcolor</p:attrName>
                                        </p:attrNameLst>
                                      </p:cBhvr>
                                      <p:to>
                                        <a:schemeClr val="accent1"/>
                                      </p:to>
                                    </p:animClr>
                                    <p:set>
                                      <p:cBhvr>
                                        <p:cTn id="27" dur="500" fill="hold"/>
                                        <p:tgtEl>
                                          <p:spTgt spid="3">
                                            <p:txEl>
                                              <p:pRg st="1" end="1"/>
                                            </p:txEl>
                                          </p:spTgt>
                                        </p:tgtEl>
                                        <p:attrNameLst>
                                          <p:attrName>fill.type</p:attrName>
                                        </p:attrNameLst>
                                      </p:cBhvr>
                                      <p:to>
                                        <p:strVal val="solid"/>
                                      </p:to>
                                    </p:set>
                                    <p:set>
                                      <p:cBhvr>
                                        <p:cTn id="28" dur="500" fill="hold"/>
                                        <p:tgtEl>
                                          <p:spTgt spid="3">
                                            <p:txEl>
                                              <p:pRg st="1" end="1"/>
                                            </p:txEl>
                                          </p:spTgt>
                                        </p:tgtEl>
                                        <p:attrNameLst>
                                          <p:attrName>fill.on</p:attrName>
                                        </p:attrNameLst>
                                      </p:cBhvr>
                                      <p:to>
                                        <p:strVal val="true"/>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nodeType="clickEffect">
                                  <p:stCondLst>
                                    <p:cond delay="0"/>
                                  </p:stCondLst>
                                  <p:childTnLst>
                                    <p:set>
                                      <p:cBhvr>
                                        <p:cTn id="32" dur="1" fill="hold">
                                          <p:stCondLst>
                                            <p:cond delay="0"/>
                                          </p:stCondLst>
                                        </p:cTn>
                                        <p:tgtEl>
                                          <p:spTgt spid="3">
                                            <p:txEl>
                                              <p:pRg st="1" end="1"/>
                                            </p:txEl>
                                          </p:spTgt>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9" presetClass="emph" presetSubtype="0" fill="hold" grpId="0" nodeType="clickEffect">
                                  <p:stCondLst>
                                    <p:cond delay="0"/>
                                  </p:stCondLst>
                                  <p:childTnLst>
                                    <p:animClr clrSpc="rgb" dir="cw">
                                      <p:cBhvr override="childStyle">
                                        <p:cTn id="40" dur="500" fill="hold"/>
                                        <p:tgtEl>
                                          <p:spTgt spid="3">
                                            <p:txEl>
                                              <p:pRg st="2" end="2"/>
                                            </p:txEl>
                                          </p:spTgt>
                                        </p:tgtEl>
                                        <p:attrNameLst>
                                          <p:attrName>style.color</p:attrName>
                                        </p:attrNameLst>
                                      </p:cBhvr>
                                      <p:to>
                                        <a:schemeClr val="folHlink"/>
                                      </p:to>
                                    </p:animClr>
                                    <p:animClr clrSpc="rgb" dir="cw">
                                      <p:cBhvr>
                                        <p:cTn id="41" dur="500" fill="hold"/>
                                        <p:tgtEl>
                                          <p:spTgt spid="3">
                                            <p:txEl>
                                              <p:pRg st="2" end="2"/>
                                            </p:txEl>
                                          </p:spTgt>
                                        </p:tgtEl>
                                        <p:attrNameLst>
                                          <p:attrName>fillcolor</p:attrName>
                                        </p:attrNameLst>
                                      </p:cBhvr>
                                      <p:to>
                                        <a:schemeClr val="folHlink"/>
                                      </p:to>
                                    </p:animClr>
                                    <p:set>
                                      <p:cBhvr>
                                        <p:cTn id="42" dur="500" fill="hold"/>
                                        <p:tgtEl>
                                          <p:spTgt spid="3">
                                            <p:txEl>
                                              <p:pRg st="2" end="2"/>
                                            </p:txEl>
                                          </p:spTgt>
                                        </p:tgtEl>
                                        <p:attrNameLst>
                                          <p:attrName>fill.type</p:attrName>
                                        </p:attrNameLst>
                                      </p:cBhvr>
                                      <p:to>
                                        <p:strVal val="solid"/>
                                      </p:to>
                                    </p:set>
                                    <p:set>
                                      <p:cBhvr>
                                        <p:cTn id="43" dur="500" fill="hold"/>
                                        <p:tgtEl>
                                          <p:spTgt spid="3">
                                            <p:txEl>
                                              <p:pRg st="2" end="2"/>
                                            </p:txEl>
                                          </p:spTgt>
                                        </p:tgtEl>
                                        <p:attrNameLst>
                                          <p:attrName>fill.on</p:attrName>
                                        </p:attrNameLst>
                                      </p:cBhvr>
                                      <p:to>
                                        <p:strVal val="true"/>
                                      </p:to>
                                    </p:set>
                                  </p:childTnLst>
                                </p:cTn>
                              </p:par>
                            </p:childTnLst>
                          </p:cTn>
                        </p:par>
                      </p:childTnLst>
                    </p:cTn>
                  </p:par>
                  <p:par>
                    <p:cTn id="44" fill="hold">
                      <p:stCondLst>
                        <p:cond delay="indefinite"/>
                      </p:stCondLst>
                      <p:childTnLst>
                        <p:par>
                          <p:cTn id="45" fill="hold">
                            <p:stCondLst>
                              <p:cond delay="0"/>
                            </p:stCondLst>
                            <p:childTnLst>
                              <p:par>
                                <p:cTn id="46" presetID="1" presetClass="exit" presetSubtype="0" fill="hold" nodeType="clickEffect">
                                  <p:stCondLst>
                                    <p:cond delay="0"/>
                                  </p:stCondLst>
                                  <p:childTnLst>
                                    <p:set>
                                      <p:cBhvr>
                                        <p:cTn id="47" dur="1" fill="hold">
                                          <p:stCondLst>
                                            <p:cond delay="0"/>
                                          </p:stCondLst>
                                        </p:cTn>
                                        <p:tgtEl>
                                          <p:spTgt spid="3">
                                            <p:txEl>
                                              <p:pRg st="2" end="2"/>
                                            </p:txEl>
                                          </p:spTgt>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9" presetClass="emph" presetSubtype="0" fill="hold" grpId="0" nodeType="clickEffect">
                                  <p:stCondLst>
                                    <p:cond delay="0"/>
                                  </p:stCondLst>
                                  <p:childTnLst>
                                    <p:animClr clrSpc="rgb" dir="cw">
                                      <p:cBhvr override="childStyle">
                                        <p:cTn id="55" dur="500" fill="hold"/>
                                        <p:tgtEl>
                                          <p:spTgt spid="3">
                                            <p:txEl>
                                              <p:pRg st="3" end="3"/>
                                            </p:txEl>
                                          </p:spTgt>
                                        </p:tgtEl>
                                        <p:attrNameLst>
                                          <p:attrName>style.color</p:attrName>
                                        </p:attrNameLst>
                                      </p:cBhvr>
                                      <p:to>
                                        <a:schemeClr val="folHlink"/>
                                      </p:to>
                                    </p:animClr>
                                    <p:animClr clrSpc="rgb" dir="cw">
                                      <p:cBhvr>
                                        <p:cTn id="56" dur="500" fill="hold"/>
                                        <p:tgtEl>
                                          <p:spTgt spid="3">
                                            <p:txEl>
                                              <p:pRg st="3" end="3"/>
                                            </p:txEl>
                                          </p:spTgt>
                                        </p:tgtEl>
                                        <p:attrNameLst>
                                          <p:attrName>fillcolor</p:attrName>
                                        </p:attrNameLst>
                                      </p:cBhvr>
                                      <p:to>
                                        <a:schemeClr val="folHlink"/>
                                      </p:to>
                                    </p:animClr>
                                    <p:set>
                                      <p:cBhvr>
                                        <p:cTn id="57" dur="500" fill="hold"/>
                                        <p:tgtEl>
                                          <p:spTgt spid="3">
                                            <p:txEl>
                                              <p:pRg st="3" end="3"/>
                                            </p:txEl>
                                          </p:spTgt>
                                        </p:tgtEl>
                                        <p:attrNameLst>
                                          <p:attrName>fill.type</p:attrName>
                                        </p:attrNameLst>
                                      </p:cBhvr>
                                      <p:to>
                                        <p:strVal val="solid"/>
                                      </p:to>
                                    </p:set>
                                    <p:set>
                                      <p:cBhvr>
                                        <p:cTn id="58" dur="500" fill="hold"/>
                                        <p:tgtEl>
                                          <p:spTgt spid="3">
                                            <p:txEl>
                                              <p:pRg st="3" end="3"/>
                                            </p:txEl>
                                          </p:spTgt>
                                        </p:tgtEl>
                                        <p:attrNameLst>
                                          <p:attrName>fill.on</p:attrName>
                                        </p:attrNameLst>
                                      </p:cBhvr>
                                      <p:to>
                                        <p:strVal val="true"/>
                                      </p:to>
                                    </p:set>
                                  </p:childTnLst>
                                </p:cTn>
                              </p:par>
                            </p:childTnLst>
                          </p:cTn>
                        </p:par>
                      </p:childTnLst>
                    </p:cTn>
                  </p:par>
                  <p:par>
                    <p:cTn id="59" fill="hold">
                      <p:stCondLst>
                        <p:cond delay="indefinite"/>
                      </p:stCondLst>
                      <p:childTnLst>
                        <p:par>
                          <p:cTn id="60" fill="hold">
                            <p:stCondLst>
                              <p:cond delay="0"/>
                            </p:stCondLst>
                            <p:childTnLst>
                              <p:par>
                                <p:cTn id="61" presetID="1" presetClass="exit" presetSubtype="0" fill="hold" nodeType="clickEffect">
                                  <p:stCondLst>
                                    <p:cond delay="0"/>
                                  </p:stCondLst>
                                  <p:childTnLst>
                                    <p:set>
                                      <p:cBhvr>
                                        <p:cTn id="62" dur="1" fill="hold">
                                          <p:stCondLst>
                                            <p:cond delay="0"/>
                                          </p:stCondLst>
                                        </p:cTn>
                                        <p:tgtEl>
                                          <p:spTgt spid="3">
                                            <p:txEl>
                                              <p:pRg st="3" end="3"/>
                                            </p:txEl>
                                          </p:spTgt>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9" presetClass="emph" presetSubtype="0" fill="hold" grpId="0" nodeType="clickEffect">
                                  <p:stCondLst>
                                    <p:cond delay="0"/>
                                  </p:stCondLst>
                                  <p:childTnLst>
                                    <p:animClr clrSpc="rgb" dir="cw">
                                      <p:cBhvr override="childStyle">
                                        <p:cTn id="70" dur="500" fill="hold"/>
                                        <p:tgtEl>
                                          <p:spTgt spid="3">
                                            <p:txEl>
                                              <p:pRg st="4" end="4"/>
                                            </p:txEl>
                                          </p:spTgt>
                                        </p:tgtEl>
                                        <p:attrNameLst>
                                          <p:attrName>style.color</p:attrName>
                                        </p:attrNameLst>
                                      </p:cBhvr>
                                      <p:to>
                                        <a:schemeClr val="folHlink"/>
                                      </p:to>
                                    </p:animClr>
                                    <p:animClr clrSpc="rgb" dir="cw">
                                      <p:cBhvr>
                                        <p:cTn id="71" dur="500" fill="hold"/>
                                        <p:tgtEl>
                                          <p:spTgt spid="3">
                                            <p:txEl>
                                              <p:pRg st="4" end="4"/>
                                            </p:txEl>
                                          </p:spTgt>
                                        </p:tgtEl>
                                        <p:attrNameLst>
                                          <p:attrName>fillcolor</p:attrName>
                                        </p:attrNameLst>
                                      </p:cBhvr>
                                      <p:to>
                                        <a:schemeClr val="folHlink"/>
                                      </p:to>
                                    </p:animClr>
                                    <p:set>
                                      <p:cBhvr>
                                        <p:cTn id="72" dur="500" fill="hold"/>
                                        <p:tgtEl>
                                          <p:spTgt spid="3">
                                            <p:txEl>
                                              <p:pRg st="4" end="4"/>
                                            </p:txEl>
                                          </p:spTgt>
                                        </p:tgtEl>
                                        <p:attrNameLst>
                                          <p:attrName>fill.type</p:attrName>
                                        </p:attrNameLst>
                                      </p:cBhvr>
                                      <p:to>
                                        <p:strVal val="solid"/>
                                      </p:to>
                                    </p:set>
                                    <p:set>
                                      <p:cBhvr>
                                        <p:cTn id="73" dur="500" fill="hold"/>
                                        <p:tgtEl>
                                          <p:spTgt spid="3">
                                            <p:txEl>
                                              <p:pRg st="4" end="4"/>
                                            </p:txEl>
                                          </p:spTgt>
                                        </p:tgtEl>
                                        <p:attrNameLst>
                                          <p:attrName>fill.on</p:attrName>
                                        </p:attrNameLst>
                                      </p:cBhvr>
                                      <p:to>
                                        <p:strVal val="true"/>
                                      </p:to>
                                    </p:set>
                                  </p:childTnLst>
                                </p:cTn>
                              </p:par>
                            </p:childTnLst>
                          </p:cTn>
                        </p:par>
                      </p:childTnLst>
                    </p:cTn>
                  </p:par>
                  <p:par>
                    <p:cTn id="74" fill="hold">
                      <p:stCondLst>
                        <p:cond delay="indefinite"/>
                      </p:stCondLst>
                      <p:childTnLst>
                        <p:par>
                          <p:cTn id="75" fill="hold">
                            <p:stCondLst>
                              <p:cond delay="0"/>
                            </p:stCondLst>
                            <p:childTnLst>
                              <p:par>
                                <p:cTn id="76" presetID="1" presetClass="exit" presetSubtype="0" fill="hold" nodeType="clickEffect">
                                  <p:stCondLst>
                                    <p:cond delay="0"/>
                                  </p:stCondLst>
                                  <p:childTnLst>
                                    <p:set>
                                      <p:cBhvr>
                                        <p:cTn id="77" dur="1" fill="hold">
                                          <p:stCondLst>
                                            <p:cond delay="0"/>
                                          </p:stCondLst>
                                        </p:cTn>
                                        <p:tgtEl>
                                          <p:spTgt spid="3">
                                            <p:txEl>
                                              <p:pRg st="4" end="4"/>
                                            </p:txEl>
                                          </p:spTgt>
                                        </p:tgtEl>
                                        <p:attrNameLst>
                                          <p:attrName>style.visibility</p:attrName>
                                        </p:attrNameLst>
                                      </p:cBhvr>
                                      <p:to>
                                        <p:strVal val="hidden"/>
                                      </p:to>
                                    </p:set>
                                  </p:childTnLst>
                                </p:cTn>
                              </p:par>
                            </p:childTnLst>
                          </p:cTn>
                        </p:par>
                      </p:childTnLst>
                    </p:cTn>
                  </p:par>
                  <p:par>
                    <p:cTn id="78" fill="hold">
                      <p:stCondLst>
                        <p:cond delay="indefinite"/>
                      </p:stCondLst>
                      <p:childTnLst>
                        <p:par>
                          <p:cTn id="79" fill="hold">
                            <p:stCondLst>
                              <p:cond delay="0"/>
                            </p:stCondLst>
                            <p:childTnLst>
                              <p:par>
                                <p:cTn id="80" presetID="1" presetClass="entr" presetSubtype="0" fill="hold" nodeType="clickEffect">
                                  <p:stCondLst>
                                    <p:cond delay="0"/>
                                  </p:stCondLst>
                                  <p:childTnLst>
                                    <p:set>
                                      <p:cBhvr>
                                        <p:cTn id="81"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82" fill="hold">
                      <p:stCondLst>
                        <p:cond delay="indefinite"/>
                      </p:stCondLst>
                      <p:childTnLst>
                        <p:par>
                          <p:cTn id="83" fill="hold">
                            <p:stCondLst>
                              <p:cond delay="0"/>
                            </p:stCondLst>
                            <p:childTnLst>
                              <p:par>
                                <p:cTn id="84" presetID="19" presetClass="emph" presetSubtype="0" fill="hold" grpId="0" nodeType="clickEffect">
                                  <p:stCondLst>
                                    <p:cond delay="0"/>
                                  </p:stCondLst>
                                  <p:childTnLst>
                                    <p:animClr clrSpc="rgb" dir="cw">
                                      <p:cBhvr override="childStyle">
                                        <p:cTn id="85" dur="500" fill="hold"/>
                                        <p:tgtEl>
                                          <p:spTgt spid="3">
                                            <p:txEl>
                                              <p:pRg st="5" end="5"/>
                                            </p:txEl>
                                          </p:spTgt>
                                        </p:tgtEl>
                                        <p:attrNameLst>
                                          <p:attrName>style.color</p:attrName>
                                        </p:attrNameLst>
                                      </p:cBhvr>
                                      <p:to>
                                        <a:schemeClr val="accent1"/>
                                      </p:to>
                                    </p:animClr>
                                    <p:animClr clrSpc="rgb" dir="cw">
                                      <p:cBhvr>
                                        <p:cTn id="86" dur="500" fill="hold"/>
                                        <p:tgtEl>
                                          <p:spTgt spid="3">
                                            <p:txEl>
                                              <p:pRg st="5" end="5"/>
                                            </p:txEl>
                                          </p:spTgt>
                                        </p:tgtEl>
                                        <p:attrNameLst>
                                          <p:attrName>fillcolor</p:attrName>
                                        </p:attrNameLst>
                                      </p:cBhvr>
                                      <p:to>
                                        <a:schemeClr val="accent1"/>
                                      </p:to>
                                    </p:animClr>
                                    <p:set>
                                      <p:cBhvr>
                                        <p:cTn id="87" dur="500" fill="hold"/>
                                        <p:tgtEl>
                                          <p:spTgt spid="3">
                                            <p:txEl>
                                              <p:pRg st="5" end="5"/>
                                            </p:txEl>
                                          </p:spTgt>
                                        </p:tgtEl>
                                        <p:attrNameLst>
                                          <p:attrName>fill.type</p:attrName>
                                        </p:attrNameLst>
                                      </p:cBhvr>
                                      <p:to>
                                        <p:strVal val="solid"/>
                                      </p:to>
                                    </p:set>
                                    <p:set>
                                      <p:cBhvr>
                                        <p:cTn id="88" dur="500" fill="hold"/>
                                        <p:tgtEl>
                                          <p:spTgt spid="3">
                                            <p:txEl>
                                              <p:pRg st="5" end="5"/>
                                            </p:txEl>
                                          </p:spTgt>
                                        </p:tgtEl>
                                        <p:attrNameLst>
                                          <p:attrName>fill.on</p:attrName>
                                        </p:attrNameLst>
                                      </p:cBhvr>
                                      <p:to>
                                        <p:strVal val="true"/>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nodeType="clickEffect">
                                  <p:stCondLst>
                                    <p:cond delay="0"/>
                                  </p:stCondLst>
                                  <p:childTnLst>
                                    <p:set>
                                      <p:cBhvr>
                                        <p:cTn id="92" dur="1" fill="hold">
                                          <p:stCondLst>
                                            <p:cond delay="0"/>
                                          </p:stCondLst>
                                        </p:cTn>
                                        <p:tgtEl>
                                          <p:spTgt spid="3">
                                            <p:txEl>
                                              <p:pRg st="0" end="0"/>
                                            </p:txEl>
                                          </p:spTgt>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3">
                                            <p:txEl>
                                              <p:pRg st="1" end="1"/>
                                            </p:txEl>
                                          </p:spTgt>
                                        </p:tgtEl>
                                        <p:attrNameLst>
                                          <p:attrName>style.visibility</p:attrName>
                                        </p:attrNameLst>
                                      </p:cBhvr>
                                      <p:to>
                                        <p:strVal val="visible"/>
                                      </p:to>
                                    </p:set>
                                  </p:childTnLst>
                                </p:cTn>
                              </p:par>
                              <p:par>
                                <p:cTn id="95" presetID="1" presetClass="entr" presetSubtype="0" fill="hold" nodeType="withEffect">
                                  <p:stCondLst>
                                    <p:cond delay="0"/>
                                  </p:stCondLst>
                                  <p:childTnLst>
                                    <p:set>
                                      <p:cBhvr>
                                        <p:cTn id="96" dur="1" fill="hold">
                                          <p:stCondLst>
                                            <p:cond delay="0"/>
                                          </p:stCondLst>
                                        </p:cTn>
                                        <p:tgtEl>
                                          <p:spTgt spid="3">
                                            <p:txEl>
                                              <p:pRg st="2" end="2"/>
                                            </p:txEl>
                                          </p:spTgt>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3">
                                            <p:txEl>
                                              <p:pRg st="3" end="3"/>
                                            </p:txEl>
                                          </p:spTgt>
                                        </p:tgtEl>
                                        <p:attrNameLst>
                                          <p:attrName>style.visibility</p:attrName>
                                        </p:attrNameLst>
                                      </p:cBhvr>
                                      <p:to>
                                        <p:strVal val="visible"/>
                                      </p:to>
                                    </p:set>
                                  </p:childTnLst>
                                </p:cTn>
                              </p:par>
                              <p:par>
                                <p:cTn id="99" presetID="1" presetClass="entr" presetSubtype="0" fill="hold" nodeType="withEffect">
                                  <p:stCondLst>
                                    <p:cond delay="0"/>
                                  </p:stCondLst>
                                  <p:childTnLst>
                                    <p:set>
                                      <p:cBhvr>
                                        <p:cTn id="100" dur="1" fill="hold">
                                          <p:stCondLst>
                                            <p:cond delay="0"/>
                                          </p:stCondLst>
                                        </p:cTn>
                                        <p:tgtEl>
                                          <p:spTgt spid="3">
                                            <p:txEl>
                                              <p:pRg st="4" end="4"/>
                                            </p:txEl>
                                          </p:spTgt>
                                        </p:tgtEl>
                                        <p:attrNameLst>
                                          <p:attrName>style.visibility</p:attrName>
                                        </p:attrNameLst>
                                      </p:cBhvr>
                                      <p:to>
                                        <p:strVal val="visible"/>
                                      </p:to>
                                    </p:set>
                                  </p:childTnLst>
                                </p:cTn>
                              </p:par>
                              <p:par>
                                <p:cTn id="101" presetID="1" presetClass="entr" presetSubtype="0" fill="hold" nodeType="withEffect">
                                  <p:stCondLst>
                                    <p:cond delay="0"/>
                                  </p:stCondLst>
                                  <p:childTnLst>
                                    <p:set>
                                      <p:cBhvr>
                                        <p:cTn id="10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E6F2DA9-E391-4A4A-AF7B-E3E427C351B0}"/>
              </a:ext>
            </a:extLst>
          </p:cNvPr>
          <p:cNvSpPr>
            <a:spLocks noGrp="1"/>
          </p:cNvSpPr>
          <p:nvPr>
            <p:ph type="title"/>
          </p:nvPr>
        </p:nvSpPr>
        <p:spPr/>
        <p:txBody>
          <a:bodyPr/>
          <a:lstStyle/>
          <a:p>
            <a:r>
              <a:rPr lang="en-US" dirty="0"/>
              <a:t>The next “Explore” helps you find a </a:t>
            </a:r>
            <a:r>
              <a:rPr lang="en-US" b="1" dirty="0"/>
              <a:t>next step</a:t>
            </a:r>
          </a:p>
        </p:txBody>
      </p:sp>
      <p:sp>
        <p:nvSpPr>
          <p:cNvPr id="3" name="Content Placeholder 2">
            <a:extLst>
              <a:ext uri="{FF2B5EF4-FFF2-40B4-BE49-F238E27FC236}">
                <a16:creationId xmlns:a16="http://schemas.microsoft.com/office/drawing/2014/main" xmlns="" id="{DEF6E2EE-5F81-40FB-A2D6-0E7767E3C9C6}"/>
              </a:ext>
            </a:extLst>
          </p:cNvPr>
          <p:cNvSpPr>
            <a:spLocks noGrp="1"/>
          </p:cNvSpPr>
          <p:nvPr>
            <p:ph idx="1"/>
          </p:nvPr>
        </p:nvSpPr>
        <p:spPr>
          <a:xfrm>
            <a:off x="1341120" y="1673352"/>
            <a:ext cx="6476498" cy="4343400"/>
          </a:xfrm>
        </p:spPr>
        <p:txBody>
          <a:bodyPr/>
          <a:lstStyle/>
          <a:p>
            <a:pPr lvl="0"/>
            <a:r>
              <a:rPr lang="en-US" dirty="0"/>
              <a:t>Explore what they </a:t>
            </a:r>
            <a:r>
              <a:rPr lang="en-US" b="1" dirty="0"/>
              <a:t>think</a:t>
            </a:r>
            <a:r>
              <a:rPr lang="en-US" dirty="0"/>
              <a:t> of what you offered and </a:t>
            </a:r>
            <a:r>
              <a:rPr lang="en-US" b="1" dirty="0"/>
              <a:t>how</a:t>
            </a:r>
            <a:r>
              <a:rPr lang="en-US" dirty="0"/>
              <a:t> they might take the next step.</a:t>
            </a:r>
          </a:p>
          <a:p>
            <a:pPr lvl="1"/>
            <a:r>
              <a:rPr lang="en-US" dirty="0"/>
              <a:t>What do you think of the ideas I just offered?</a:t>
            </a:r>
          </a:p>
          <a:p>
            <a:pPr lvl="1"/>
            <a:r>
              <a:rPr lang="en-US" dirty="0"/>
              <a:t>What info do you need to be successful in making this change?</a:t>
            </a:r>
          </a:p>
          <a:p>
            <a:pPr lvl="1"/>
            <a:r>
              <a:rPr lang="en-US" dirty="0"/>
              <a:t>How do you see this working?</a:t>
            </a:r>
          </a:p>
          <a:p>
            <a:pPr lvl="1"/>
            <a:r>
              <a:rPr lang="en-US" dirty="0"/>
              <a:t>How often, when?</a:t>
            </a:r>
          </a:p>
          <a:p>
            <a:pPr lvl="1"/>
            <a:r>
              <a:rPr lang="en-US" dirty="0"/>
              <a:t>What will you need to do first to make that change?</a:t>
            </a:r>
          </a:p>
          <a:p>
            <a:pPr lvl="1"/>
            <a:r>
              <a:rPr lang="en-US" dirty="0"/>
              <a:t>What are the barriers to making the change?</a:t>
            </a:r>
          </a:p>
          <a:p>
            <a:r>
              <a:rPr lang="en-US" b="1" dirty="0"/>
              <a:t>Summarize</a:t>
            </a:r>
            <a:r>
              <a:rPr lang="en-US" dirty="0"/>
              <a:t> what they said they will do and you have their next step to document in TWIST.</a:t>
            </a:r>
          </a:p>
        </p:txBody>
      </p:sp>
      <p:sp>
        <p:nvSpPr>
          <p:cNvPr id="4" name="Slide Number Placeholder 3">
            <a:extLst>
              <a:ext uri="{FF2B5EF4-FFF2-40B4-BE49-F238E27FC236}">
                <a16:creationId xmlns:a16="http://schemas.microsoft.com/office/drawing/2014/main" xmlns="" id="{117610A0-F0E8-4257-AF1F-4F9BE5A18336}"/>
              </a:ext>
            </a:extLst>
          </p:cNvPr>
          <p:cNvSpPr>
            <a:spLocks noGrp="1"/>
          </p:cNvSpPr>
          <p:nvPr>
            <p:ph type="sldNum" sz="quarter" idx="12"/>
          </p:nvPr>
        </p:nvSpPr>
        <p:spPr/>
        <p:txBody>
          <a:bodyPr/>
          <a:lstStyle/>
          <a:p>
            <a:fld id="{CA8D9AD5-F248-4919-864A-CFD76CC027D6}" type="slidenum">
              <a:rPr lang="en-US" smtClean="0"/>
              <a:t>86</a:t>
            </a:fld>
            <a:endParaRPr lang="en-US"/>
          </a:p>
        </p:txBody>
      </p:sp>
      <p:pic>
        <p:nvPicPr>
          <p:cNvPr id="5" name="Picture 4">
            <a:extLst>
              <a:ext uri="{FF2B5EF4-FFF2-40B4-BE49-F238E27FC236}">
                <a16:creationId xmlns:a16="http://schemas.microsoft.com/office/drawing/2014/main" xmlns="" id="{FA22BB18-CE77-4A16-87E7-D2741AA1E8D6}"/>
              </a:ext>
            </a:extLst>
          </p:cNvPr>
          <p:cNvPicPr>
            <a:picLocks noChangeAspect="1"/>
          </p:cNvPicPr>
          <p:nvPr/>
        </p:nvPicPr>
        <p:blipFill>
          <a:blip r:embed="rId2"/>
          <a:stretch>
            <a:fillRect/>
          </a:stretch>
        </p:blipFill>
        <p:spPr>
          <a:xfrm flipH="1">
            <a:off x="7636316" y="1758462"/>
            <a:ext cx="4555684" cy="4555684"/>
          </a:xfrm>
          <a:prstGeom prst="rect">
            <a:avLst/>
          </a:prstGeom>
        </p:spPr>
      </p:pic>
    </p:spTree>
    <p:extLst>
      <p:ext uri="{BB962C8B-B14F-4D97-AF65-F5344CB8AC3E}">
        <p14:creationId xmlns:p14="http://schemas.microsoft.com/office/powerpoint/2010/main" val="1259917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2679B99-A3ED-4D2D-B56D-FD654A601E5E}"/>
              </a:ext>
            </a:extLst>
          </p:cNvPr>
          <p:cNvSpPr>
            <a:spLocks noGrp="1"/>
          </p:cNvSpPr>
          <p:nvPr>
            <p:ph type="title"/>
          </p:nvPr>
        </p:nvSpPr>
        <p:spPr>
          <a:xfrm>
            <a:off x="793819" y="438912"/>
            <a:ext cx="10450285" cy="1088136"/>
          </a:xfrm>
        </p:spPr>
        <p:txBody>
          <a:bodyPr/>
          <a:lstStyle/>
          <a:p>
            <a:r>
              <a:rPr lang="en-US" dirty="0"/>
              <a:t>Next steps are specific, realistic, action-oriented</a:t>
            </a:r>
          </a:p>
        </p:txBody>
      </p:sp>
      <p:sp>
        <p:nvSpPr>
          <p:cNvPr id="3" name="Content Placeholder 2">
            <a:extLst>
              <a:ext uri="{FF2B5EF4-FFF2-40B4-BE49-F238E27FC236}">
                <a16:creationId xmlns:a16="http://schemas.microsoft.com/office/drawing/2014/main" xmlns="" id="{7D9AF87A-66BC-4DAB-94DB-5F5895B45543}"/>
              </a:ext>
            </a:extLst>
          </p:cNvPr>
          <p:cNvSpPr>
            <a:spLocks noGrp="1"/>
          </p:cNvSpPr>
          <p:nvPr>
            <p:ph idx="1"/>
          </p:nvPr>
        </p:nvSpPr>
        <p:spPr>
          <a:xfrm>
            <a:off x="1341120" y="1673352"/>
            <a:ext cx="7962140" cy="4343400"/>
          </a:xfrm>
        </p:spPr>
        <p:txBody>
          <a:bodyPr/>
          <a:lstStyle/>
          <a:p>
            <a:r>
              <a:rPr lang="en-US" dirty="0"/>
              <a:t>The next step is not just the topic discussed (e.g. yogurt, breastfeeding, continue good efforts).</a:t>
            </a:r>
          </a:p>
          <a:p>
            <a:r>
              <a:rPr lang="en-US" dirty="0"/>
              <a:t>The next step should include an action they said they would do, how they would do it, and how often or when they will do it. </a:t>
            </a:r>
          </a:p>
          <a:p>
            <a:r>
              <a:rPr lang="en-US" dirty="0"/>
              <a:t>The next step comes from them, but doesn’t have to be stated by them.</a:t>
            </a:r>
          </a:p>
          <a:p>
            <a:r>
              <a:rPr lang="en-US" dirty="0"/>
              <a:t>Summarize their plans for the next step and give the participant a chance to confirm or tweak it.</a:t>
            </a:r>
          </a:p>
          <a:p>
            <a:pPr lvl="1"/>
            <a:r>
              <a:rPr lang="en-US" dirty="0"/>
              <a:t>Did I get it all?</a:t>
            </a:r>
          </a:p>
          <a:p>
            <a:pPr lvl="1"/>
            <a:endParaRPr lang="en-US" dirty="0"/>
          </a:p>
          <a:p>
            <a:endParaRPr lang="en-US" dirty="0"/>
          </a:p>
        </p:txBody>
      </p:sp>
      <p:sp>
        <p:nvSpPr>
          <p:cNvPr id="4" name="Slide Number Placeholder 3">
            <a:extLst>
              <a:ext uri="{FF2B5EF4-FFF2-40B4-BE49-F238E27FC236}">
                <a16:creationId xmlns:a16="http://schemas.microsoft.com/office/drawing/2014/main" xmlns="" id="{FB36B6AD-874E-4C6C-B2F1-59998384EAF5}"/>
              </a:ext>
            </a:extLst>
          </p:cNvPr>
          <p:cNvSpPr>
            <a:spLocks noGrp="1"/>
          </p:cNvSpPr>
          <p:nvPr>
            <p:ph type="sldNum" sz="quarter" idx="12"/>
          </p:nvPr>
        </p:nvSpPr>
        <p:spPr/>
        <p:txBody>
          <a:bodyPr/>
          <a:lstStyle/>
          <a:p>
            <a:fld id="{CA8D9AD5-F248-4919-864A-CFD76CC027D6}" type="slidenum">
              <a:rPr lang="en-US" smtClean="0"/>
              <a:t>87</a:t>
            </a:fld>
            <a:endParaRPr lang="en-US"/>
          </a:p>
        </p:txBody>
      </p:sp>
      <p:pic>
        <p:nvPicPr>
          <p:cNvPr id="5" name="Picture 4">
            <a:extLst>
              <a:ext uri="{FF2B5EF4-FFF2-40B4-BE49-F238E27FC236}">
                <a16:creationId xmlns:a16="http://schemas.microsoft.com/office/drawing/2014/main" xmlns="" id="{AF5F779C-B8D6-43CB-A1DD-2073EE6C833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9303260" y="1449776"/>
            <a:ext cx="2700938" cy="4566976"/>
          </a:xfrm>
          <a:prstGeom prst="rect">
            <a:avLst/>
          </a:prstGeom>
        </p:spPr>
      </p:pic>
    </p:spTree>
    <p:extLst>
      <p:ext uri="{BB962C8B-B14F-4D97-AF65-F5344CB8AC3E}">
        <p14:creationId xmlns:p14="http://schemas.microsoft.com/office/powerpoint/2010/main" val="3182545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82F1E8A8-2625-4006-8A5E-C83D4D3A84CB}"/>
              </a:ext>
            </a:extLst>
          </p:cNvPr>
          <p:cNvSpPr>
            <a:spLocks noGrp="1"/>
          </p:cNvSpPr>
          <p:nvPr>
            <p:ph type="title"/>
          </p:nvPr>
        </p:nvSpPr>
        <p:spPr/>
        <p:txBody>
          <a:bodyPr/>
          <a:lstStyle/>
          <a:p>
            <a:r>
              <a:rPr lang="en-US" dirty="0"/>
              <a:t>Document the plan</a:t>
            </a:r>
          </a:p>
        </p:txBody>
      </p:sp>
      <p:sp>
        <p:nvSpPr>
          <p:cNvPr id="7" name="Content Placeholder 6">
            <a:extLst>
              <a:ext uri="{FF2B5EF4-FFF2-40B4-BE49-F238E27FC236}">
                <a16:creationId xmlns:a16="http://schemas.microsoft.com/office/drawing/2014/main" xmlns="" id="{CE1B4683-A2BE-4CBC-AA4A-3D3F8E6F0587}"/>
              </a:ext>
            </a:extLst>
          </p:cNvPr>
          <p:cNvSpPr>
            <a:spLocks noGrp="1"/>
          </p:cNvSpPr>
          <p:nvPr>
            <p:ph idx="1"/>
          </p:nvPr>
        </p:nvSpPr>
        <p:spPr>
          <a:xfrm>
            <a:off x="1341120" y="1673352"/>
            <a:ext cx="4004603" cy="4343400"/>
          </a:xfrm>
        </p:spPr>
        <p:txBody>
          <a:bodyPr/>
          <a:lstStyle/>
          <a:p>
            <a:r>
              <a:rPr lang="en-US" dirty="0"/>
              <a:t>Documenting the nutrition-focused counseling provided and the next step is a required action.</a:t>
            </a:r>
          </a:p>
          <a:p>
            <a:r>
              <a:rPr lang="en-US" dirty="0"/>
              <a:t>Documentation will save time at the next visit.</a:t>
            </a:r>
          </a:p>
          <a:p>
            <a:r>
              <a:rPr lang="en-US" dirty="0"/>
              <a:t>Documentation supports the WIC Care Team efforts.</a:t>
            </a:r>
          </a:p>
        </p:txBody>
      </p:sp>
      <p:sp>
        <p:nvSpPr>
          <p:cNvPr id="5" name="Slide Number Placeholder 4">
            <a:extLst>
              <a:ext uri="{FF2B5EF4-FFF2-40B4-BE49-F238E27FC236}">
                <a16:creationId xmlns:a16="http://schemas.microsoft.com/office/drawing/2014/main" xmlns="" id="{B833024B-28CE-4733-A669-02B3679736A3}"/>
              </a:ext>
            </a:extLst>
          </p:cNvPr>
          <p:cNvSpPr>
            <a:spLocks noGrp="1"/>
          </p:cNvSpPr>
          <p:nvPr>
            <p:ph type="sldNum" sz="quarter" idx="12"/>
          </p:nvPr>
        </p:nvSpPr>
        <p:spPr/>
        <p:txBody>
          <a:bodyPr/>
          <a:lstStyle/>
          <a:p>
            <a:fld id="{CA8D9AD5-F248-4919-864A-CFD76CC027D6}" type="slidenum">
              <a:rPr lang="en-US" smtClean="0"/>
              <a:t>88</a:t>
            </a:fld>
            <a:endParaRPr lang="en-US"/>
          </a:p>
        </p:txBody>
      </p:sp>
      <p:pic>
        <p:nvPicPr>
          <p:cNvPr id="4" name="Picture 3">
            <a:extLst>
              <a:ext uri="{FF2B5EF4-FFF2-40B4-BE49-F238E27FC236}">
                <a16:creationId xmlns:a16="http://schemas.microsoft.com/office/drawing/2014/main" xmlns="" id="{92E31918-D24D-4804-9931-493D0D416A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5723" y="1673352"/>
            <a:ext cx="6956192" cy="3936651"/>
          </a:xfrm>
          <a:prstGeom prst="rect">
            <a:avLst/>
          </a:prstGeom>
        </p:spPr>
      </p:pic>
    </p:spTree>
    <p:extLst>
      <p:ext uri="{BB962C8B-B14F-4D97-AF65-F5344CB8AC3E}">
        <p14:creationId xmlns:p14="http://schemas.microsoft.com/office/powerpoint/2010/main" val="2247161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3940D41-C939-4015-8317-B36DD0995E62}"/>
              </a:ext>
            </a:extLst>
          </p:cNvPr>
          <p:cNvSpPr>
            <a:spLocks noGrp="1"/>
          </p:cNvSpPr>
          <p:nvPr>
            <p:ph type="title"/>
          </p:nvPr>
        </p:nvSpPr>
        <p:spPr/>
        <p:txBody>
          <a:bodyPr/>
          <a:lstStyle/>
          <a:p>
            <a:r>
              <a:rPr lang="en-US" dirty="0"/>
              <a:t>Activity 7: Putting it together</a:t>
            </a:r>
          </a:p>
        </p:txBody>
      </p:sp>
      <p:pic>
        <p:nvPicPr>
          <p:cNvPr id="17" name="Content Placeholder 16">
            <a:extLst>
              <a:ext uri="{FF2B5EF4-FFF2-40B4-BE49-F238E27FC236}">
                <a16:creationId xmlns:a16="http://schemas.microsoft.com/office/drawing/2014/main" xmlns="" id="{D77F1C4B-9D2F-4CF0-BA01-AD2097EA5FBB}"/>
              </a:ext>
            </a:extLst>
          </p:cNvPr>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l="11374" r="11374"/>
          <a:stretch>
            <a:fillRect/>
          </a:stretch>
        </p:blipFill>
        <p:spPr/>
      </p:pic>
      <p:sp>
        <p:nvSpPr>
          <p:cNvPr id="18" name="Text Placeholder 17">
            <a:extLst>
              <a:ext uri="{FF2B5EF4-FFF2-40B4-BE49-F238E27FC236}">
                <a16:creationId xmlns:a16="http://schemas.microsoft.com/office/drawing/2014/main" xmlns="" id="{7143426A-E85D-4E47-9320-E6F5A702E8D5}"/>
              </a:ext>
            </a:extLst>
          </p:cNvPr>
          <p:cNvSpPr>
            <a:spLocks noGrp="1"/>
          </p:cNvSpPr>
          <p:nvPr>
            <p:ph type="body" sz="half" idx="2"/>
          </p:nvPr>
        </p:nvSpPr>
        <p:spPr/>
        <p:txBody>
          <a:bodyPr/>
          <a:lstStyle/>
          <a:p>
            <a:r>
              <a:rPr lang="en-US" dirty="0"/>
              <a:t>Page 14 - 15</a:t>
            </a:r>
          </a:p>
        </p:txBody>
      </p:sp>
      <p:sp>
        <p:nvSpPr>
          <p:cNvPr id="4" name="Slide Number Placeholder 3">
            <a:extLst>
              <a:ext uri="{FF2B5EF4-FFF2-40B4-BE49-F238E27FC236}">
                <a16:creationId xmlns:a16="http://schemas.microsoft.com/office/drawing/2014/main" xmlns="" id="{F38091ED-2168-48E4-8CE3-DDC5B9F3AEFB}"/>
              </a:ext>
            </a:extLst>
          </p:cNvPr>
          <p:cNvSpPr>
            <a:spLocks noGrp="1"/>
          </p:cNvSpPr>
          <p:nvPr>
            <p:ph type="sldNum" sz="quarter" idx="12"/>
          </p:nvPr>
        </p:nvSpPr>
        <p:spPr/>
        <p:txBody>
          <a:bodyPr/>
          <a:lstStyle/>
          <a:p>
            <a:fld id="{CA8D9AD5-F248-4919-864A-CFD76CC027D6}" type="slidenum">
              <a:rPr lang="en-US" smtClean="0"/>
              <a:t>89</a:t>
            </a:fld>
            <a:endParaRPr lang="en-US"/>
          </a:p>
        </p:txBody>
      </p:sp>
      <p:sp>
        <p:nvSpPr>
          <p:cNvPr id="19" name="TextBox 18">
            <a:extLst>
              <a:ext uri="{FF2B5EF4-FFF2-40B4-BE49-F238E27FC236}">
                <a16:creationId xmlns:a16="http://schemas.microsoft.com/office/drawing/2014/main" xmlns="" id="{E10F83DC-658E-41B4-8AB7-B586532FB8C2}"/>
              </a:ext>
            </a:extLst>
          </p:cNvPr>
          <p:cNvSpPr txBox="1"/>
          <p:nvPr/>
        </p:nvSpPr>
        <p:spPr>
          <a:xfrm>
            <a:off x="2652765" y="5029200"/>
            <a:ext cx="1457012"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US" b="1" dirty="0"/>
              <a:t>Participant</a:t>
            </a:r>
          </a:p>
        </p:txBody>
      </p:sp>
      <p:sp>
        <p:nvSpPr>
          <p:cNvPr id="20" name="TextBox 19">
            <a:extLst>
              <a:ext uri="{FF2B5EF4-FFF2-40B4-BE49-F238E27FC236}">
                <a16:creationId xmlns:a16="http://schemas.microsoft.com/office/drawing/2014/main" xmlns="" id="{A3C602BC-4071-4D83-B4E3-09E1F6E928A0}"/>
              </a:ext>
            </a:extLst>
          </p:cNvPr>
          <p:cNvSpPr txBox="1"/>
          <p:nvPr/>
        </p:nvSpPr>
        <p:spPr>
          <a:xfrm>
            <a:off x="5447882" y="3930134"/>
            <a:ext cx="681612"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a:t>WIC</a:t>
            </a:r>
          </a:p>
        </p:txBody>
      </p:sp>
    </p:spTree>
    <p:extLst>
      <p:ext uri="{BB962C8B-B14F-4D97-AF65-F5344CB8AC3E}">
        <p14:creationId xmlns:p14="http://schemas.microsoft.com/office/powerpoint/2010/main" val="4281779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4FB55F42-93DB-43CB-9A07-AEB5D4DFD4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1230" y="-20097"/>
            <a:ext cx="8467411" cy="6350559"/>
          </a:xfrm>
          <a:prstGeom prst="rect">
            <a:avLst/>
          </a:prstGeom>
        </p:spPr>
      </p:pic>
      <p:sp>
        <p:nvSpPr>
          <p:cNvPr id="2" name="Title 1">
            <a:extLst>
              <a:ext uri="{FF2B5EF4-FFF2-40B4-BE49-F238E27FC236}">
                <a16:creationId xmlns:a16="http://schemas.microsoft.com/office/drawing/2014/main" xmlns="" id="{93258195-43E3-4A0D-891D-B8E2D5BFE7CA}"/>
              </a:ext>
            </a:extLst>
          </p:cNvPr>
          <p:cNvSpPr>
            <a:spLocks noGrp="1"/>
          </p:cNvSpPr>
          <p:nvPr>
            <p:ph type="title"/>
          </p:nvPr>
        </p:nvSpPr>
        <p:spPr>
          <a:xfrm>
            <a:off x="1858944" y="4853354"/>
            <a:ext cx="9292045" cy="1088136"/>
          </a:xfrm>
        </p:spPr>
        <p:txBody>
          <a:bodyPr/>
          <a:lstStyle/>
          <a:p>
            <a:r>
              <a:rPr lang="en-US" b="1" dirty="0">
                <a:solidFill>
                  <a:schemeClr val="bg1"/>
                </a:solidFill>
              </a:rPr>
              <a:t>We may need to </a:t>
            </a:r>
            <a:r>
              <a:rPr lang="en-US" i="1" dirty="0">
                <a:solidFill>
                  <a:schemeClr val="bg1"/>
                </a:solidFill>
              </a:rPr>
              <a:t>re-focus</a:t>
            </a:r>
            <a:r>
              <a:rPr lang="en-US" b="1" dirty="0">
                <a:solidFill>
                  <a:schemeClr val="bg1"/>
                </a:solidFill>
              </a:rPr>
              <a:t> on nutrition</a:t>
            </a:r>
          </a:p>
        </p:txBody>
      </p:sp>
      <p:sp>
        <p:nvSpPr>
          <p:cNvPr id="3" name="Slide Number Placeholder 2">
            <a:extLst>
              <a:ext uri="{FF2B5EF4-FFF2-40B4-BE49-F238E27FC236}">
                <a16:creationId xmlns:a16="http://schemas.microsoft.com/office/drawing/2014/main" xmlns="" id="{C6844CF7-E525-40BC-8944-DAC0FCC2A0B6}"/>
              </a:ext>
            </a:extLst>
          </p:cNvPr>
          <p:cNvSpPr>
            <a:spLocks noGrp="1"/>
          </p:cNvSpPr>
          <p:nvPr>
            <p:ph type="sldNum" sz="quarter" idx="12"/>
          </p:nvPr>
        </p:nvSpPr>
        <p:spPr/>
        <p:txBody>
          <a:bodyPr/>
          <a:lstStyle/>
          <a:p>
            <a:fld id="{CA8D9AD5-F248-4919-864A-CFD76CC027D6}" type="slidenum">
              <a:rPr lang="en-US" smtClean="0"/>
              <a:t>9</a:t>
            </a:fld>
            <a:endParaRPr lang="en-US"/>
          </a:p>
        </p:txBody>
      </p:sp>
    </p:spTree>
    <p:extLst>
      <p:ext uri="{BB962C8B-B14F-4D97-AF65-F5344CB8AC3E}">
        <p14:creationId xmlns:p14="http://schemas.microsoft.com/office/powerpoint/2010/main" val="4135370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3A477E4-581A-4D6A-AE6A-BF47126B25F5}"/>
              </a:ext>
            </a:extLst>
          </p:cNvPr>
          <p:cNvSpPr>
            <a:spLocks noGrp="1"/>
          </p:cNvSpPr>
          <p:nvPr>
            <p:ph type="title"/>
          </p:nvPr>
        </p:nvSpPr>
        <p:spPr/>
        <p:txBody>
          <a:bodyPr/>
          <a:lstStyle/>
          <a:p>
            <a:r>
              <a:rPr lang="en-US" dirty="0"/>
              <a:t>Summarizing the next step and hopes for a positive health outcome</a:t>
            </a:r>
          </a:p>
        </p:txBody>
      </p:sp>
      <p:sp>
        <p:nvSpPr>
          <p:cNvPr id="3" name="Content Placeholder 2">
            <a:extLst>
              <a:ext uri="{FF2B5EF4-FFF2-40B4-BE49-F238E27FC236}">
                <a16:creationId xmlns:a16="http://schemas.microsoft.com/office/drawing/2014/main" xmlns="" id="{B9B0CB8D-3B4F-4435-B8A3-8D092D0F11BD}"/>
              </a:ext>
            </a:extLst>
          </p:cNvPr>
          <p:cNvSpPr>
            <a:spLocks noGrp="1"/>
          </p:cNvSpPr>
          <p:nvPr>
            <p:ph idx="1"/>
          </p:nvPr>
        </p:nvSpPr>
        <p:spPr>
          <a:xfrm>
            <a:off x="1341120" y="1673352"/>
            <a:ext cx="9509760" cy="778446"/>
          </a:xfrm>
        </p:spPr>
        <p:txBody>
          <a:bodyPr/>
          <a:lstStyle/>
          <a:p>
            <a:pPr marL="45720" indent="0">
              <a:buNone/>
            </a:pPr>
            <a:r>
              <a:rPr lang="en-US" dirty="0"/>
              <a:t>Consider combining your summary of the next steps planned with a health outcome statement</a:t>
            </a:r>
          </a:p>
          <a:p>
            <a:pPr marL="45720" indent="0">
              <a:buNone/>
            </a:pPr>
            <a:endParaRPr lang="en-US" dirty="0"/>
          </a:p>
        </p:txBody>
      </p:sp>
      <p:sp>
        <p:nvSpPr>
          <p:cNvPr id="4" name="Slide Number Placeholder 3">
            <a:extLst>
              <a:ext uri="{FF2B5EF4-FFF2-40B4-BE49-F238E27FC236}">
                <a16:creationId xmlns:a16="http://schemas.microsoft.com/office/drawing/2014/main" xmlns="" id="{000FBEA7-7F6E-4310-8D75-D904458EFD76}"/>
              </a:ext>
            </a:extLst>
          </p:cNvPr>
          <p:cNvSpPr>
            <a:spLocks noGrp="1"/>
          </p:cNvSpPr>
          <p:nvPr>
            <p:ph type="sldNum" sz="quarter" idx="12"/>
          </p:nvPr>
        </p:nvSpPr>
        <p:spPr/>
        <p:txBody>
          <a:bodyPr/>
          <a:lstStyle/>
          <a:p>
            <a:fld id="{CA8D9AD5-F248-4919-864A-CFD76CC027D6}" type="slidenum">
              <a:rPr lang="en-US" smtClean="0"/>
              <a:t>90</a:t>
            </a:fld>
            <a:endParaRPr lang="en-US"/>
          </a:p>
        </p:txBody>
      </p:sp>
      <p:graphicFrame>
        <p:nvGraphicFramePr>
          <p:cNvPr id="5" name="Table 4">
            <a:extLst>
              <a:ext uri="{FF2B5EF4-FFF2-40B4-BE49-F238E27FC236}">
                <a16:creationId xmlns:a16="http://schemas.microsoft.com/office/drawing/2014/main" xmlns="" id="{61752C9E-6EA8-4260-8324-93F765DB2D05}"/>
              </a:ext>
            </a:extLst>
          </p:cNvPr>
          <p:cNvGraphicFramePr>
            <a:graphicFrameLocks noGrp="1"/>
          </p:cNvGraphicFramePr>
          <p:nvPr>
            <p:extLst>
              <p:ext uri="{D42A27DB-BD31-4B8C-83A1-F6EECF244321}">
                <p14:modId xmlns:p14="http://schemas.microsoft.com/office/powerpoint/2010/main" val="604590553"/>
              </p:ext>
            </p:extLst>
          </p:nvPr>
        </p:nvGraphicFramePr>
        <p:xfrm>
          <a:off x="874207" y="2297258"/>
          <a:ext cx="10611059" cy="3850640"/>
        </p:xfrm>
        <a:graphic>
          <a:graphicData uri="http://schemas.openxmlformats.org/drawingml/2006/table">
            <a:tbl>
              <a:tblPr firstRow="1" bandRow="1">
                <a:tableStyleId>{BC89EF96-8CEA-46FF-86C4-4CE0E7609802}</a:tableStyleId>
              </a:tblPr>
              <a:tblGrid>
                <a:gridCol w="4194094">
                  <a:extLst>
                    <a:ext uri="{9D8B030D-6E8A-4147-A177-3AD203B41FA5}">
                      <a16:colId xmlns:a16="http://schemas.microsoft.com/office/drawing/2014/main" xmlns="" val="3052802940"/>
                    </a:ext>
                  </a:extLst>
                </a:gridCol>
                <a:gridCol w="6416965">
                  <a:extLst>
                    <a:ext uri="{9D8B030D-6E8A-4147-A177-3AD203B41FA5}">
                      <a16:colId xmlns:a16="http://schemas.microsoft.com/office/drawing/2014/main" xmlns="" val="2815314983"/>
                    </a:ext>
                  </a:extLst>
                </a:gridCol>
              </a:tblGrid>
              <a:tr h="370840">
                <a:tc>
                  <a:txBody>
                    <a:bodyPr/>
                    <a:lstStyle/>
                    <a:p>
                      <a:r>
                        <a:rPr lang="en-US" dirty="0"/>
                        <a:t>Element</a:t>
                      </a:r>
                    </a:p>
                  </a:txBody>
                  <a:tcPr/>
                </a:tc>
                <a:tc>
                  <a:txBody>
                    <a:bodyPr/>
                    <a:lstStyle/>
                    <a:p>
                      <a:r>
                        <a:rPr lang="en-US" dirty="0"/>
                        <a:t>Example</a:t>
                      </a:r>
                    </a:p>
                  </a:txBody>
                  <a:tcPr/>
                </a:tc>
                <a:extLst>
                  <a:ext uri="{0D108BD9-81ED-4DB2-BD59-A6C34878D82A}">
                    <a16:rowId xmlns:a16="http://schemas.microsoft.com/office/drawing/2014/main" xmlns="" val="1579492757"/>
                  </a:ext>
                </a:extLst>
              </a:tr>
              <a:tr h="370840">
                <a:tc>
                  <a:txBody>
                    <a:bodyPr/>
                    <a:lstStyle/>
                    <a:p>
                      <a:r>
                        <a:rPr lang="en-US" dirty="0"/>
                        <a:t>Why eligible for WIC</a:t>
                      </a:r>
                    </a:p>
                  </a:txBody>
                  <a:tcPr/>
                </a:tc>
                <a:tc>
                  <a:txBody>
                    <a:bodyPr/>
                    <a:lstStyle/>
                    <a:p>
                      <a:r>
                        <a:rPr lang="en-US" dirty="0"/>
                        <a:t>To support you as you work towards (summarize their next step)</a:t>
                      </a:r>
                    </a:p>
                  </a:txBody>
                  <a:tcPr/>
                </a:tc>
                <a:extLst>
                  <a:ext uri="{0D108BD9-81ED-4DB2-BD59-A6C34878D82A}">
                    <a16:rowId xmlns:a16="http://schemas.microsoft.com/office/drawing/2014/main" xmlns="" val="3391844239"/>
                  </a:ext>
                </a:extLst>
              </a:tr>
              <a:tr h="370840">
                <a:tc>
                  <a:txBody>
                    <a:bodyPr/>
                    <a:lstStyle/>
                    <a:p>
                      <a:r>
                        <a:rPr lang="en-US" dirty="0"/>
                        <a:t>How long eligible </a:t>
                      </a:r>
                    </a:p>
                  </a:txBody>
                  <a:tcPr/>
                </a:tc>
                <a:tc>
                  <a:txBody>
                    <a:bodyPr/>
                    <a:lstStyle/>
                    <a:p>
                      <a:r>
                        <a:rPr lang="en-US" dirty="0"/>
                        <a:t>When we see you - chance to check in on next step for the next year</a:t>
                      </a:r>
                    </a:p>
                  </a:txBody>
                  <a:tcPr/>
                </a:tc>
                <a:extLst>
                  <a:ext uri="{0D108BD9-81ED-4DB2-BD59-A6C34878D82A}">
                    <a16:rowId xmlns:a16="http://schemas.microsoft.com/office/drawing/2014/main" xmlns="" val="794208279"/>
                  </a:ext>
                </a:extLst>
              </a:tr>
              <a:tr h="370840">
                <a:tc>
                  <a:txBody>
                    <a:bodyPr/>
                    <a:lstStyle/>
                    <a:p>
                      <a:r>
                        <a:rPr lang="en-US" dirty="0"/>
                        <a:t>Express confidence (affirmation)</a:t>
                      </a:r>
                    </a:p>
                  </a:txBody>
                  <a:tcPr/>
                </a:tc>
                <a:tc>
                  <a:txBody>
                    <a:bodyPr/>
                    <a:lstStyle/>
                    <a:p>
                      <a:r>
                        <a:rPr lang="en-US" dirty="0"/>
                        <a:t>I can’t wait to see how things are going</a:t>
                      </a:r>
                    </a:p>
                  </a:txBody>
                  <a:tcPr/>
                </a:tc>
                <a:extLst>
                  <a:ext uri="{0D108BD9-81ED-4DB2-BD59-A6C34878D82A}">
                    <a16:rowId xmlns:a16="http://schemas.microsoft.com/office/drawing/2014/main" xmlns="" val="1036910084"/>
                  </a:ext>
                </a:extLst>
              </a:tr>
              <a:tr h="370840">
                <a:tc>
                  <a:txBody>
                    <a:bodyPr/>
                    <a:lstStyle/>
                    <a:p>
                      <a:r>
                        <a:rPr lang="en-US" dirty="0"/>
                        <a:t>WIC Care Team </a:t>
                      </a:r>
                    </a:p>
                    <a:p>
                      <a:r>
                        <a:rPr lang="en-US" dirty="0"/>
                        <a:t>(build the relationship)</a:t>
                      </a:r>
                    </a:p>
                  </a:txBody>
                  <a:tcPr/>
                </a:tc>
                <a:tc>
                  <a:txBody>
                    <a:bodyPr/>
                    <a:lstStyle/>
                    <a:p>
                      <a:r>
                        <a:rPr lang="en-US" dirty="0"/>
                        <a:t>No matter which WIC care team member sees you next time, we will check in to see how we can help support the change you are working towards</a:t>
                      </a:r>
                    </a:p>
                  </a:txBody>
                  <a:tcPr/>
                </a:tc>
                <a:extLst>
                  <a:ext uri="{0D108BD9-81ED-4DB2-BD59-A6C34878D82A}">
                    <a16:rowId xmlns:a16="http://schemas.microsoft.com/office/drawing/2014/main" xmlns="" val="170432861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needed, connect to the expert care team member who will see them next - RD, BF counselor, etc.</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Because of x, our </a:t>
                      </a:r>
                      <a:r>
                        <a:rPr lang="en-US"/>
                        <a:t>registered dietitian</a:t>
                      </a:r>
                      <a:r>
                        <a:rPr lang="en-US" baseline="0"/>
                        <a:t> on </a:t>
                      </a:r>
                      <a:r>
                        <a:rPr lang="en-US" baseline="0" dirty="0"/>
                        <a:t>our care team and</a:t>
                      </a:r>
                      <a:r>
                        <a:rPr lang="en-US" dirty="0"/>
                        <a:t> an expert in this area will see you at your next appointment</a:t>
                      </a:r>
                    </a:p>
                  </a:txBody>
                  <a:tcPr/>
                </a:tc>
                <a:extLst>
                  <a:ext uri="{0D108BD9-81ED-4DB2-BD59-A6C34878D82A}">
                    <a16:rowId xmlns:a16="http://schemas.microsoft.com/office/drawing/2014/main" xmlns="" val="149475271"/>
                  </a:ext>
                </a:extLst>
              </a:tr>
            </a:tbl>
          </a:graphicData>
        </a:graphic>
      </p:graphicFrame>
    </p:spTree>
    <p:extLst>
      <p:ext uri="{BB962C8B-B14F-4D97-AF65-F5344CB8AC3E}">
        <p14:creationId xmlns:p14="http://schemas.microsoft.com/office/powerpoint/2010/main" val="2219617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4D1E19C-1AC6-44CA-91A6-FAD74C0FF3DC}"/>
              </a:ext>
            </a:extLst>
          </p:cNvPr>
          <p:cNvSpPr>
            <a:spLocks noGrp="1"/>
          </p:cNvSpPr>
          <p:nvPr>
            <p:ph type="title"/>
          </p:nvPr>
        </p:nvSpPr>
        <p:spPr/>
        <p:txBody>
          <a:bodyPr/>
          <a:lstStyle/>
          <a:p>
            <a:r>
              <a:rPr lang="en-US" dirty="0"/>
              <a:t>Activity 8: Summary of Hopes</a:t>
            </a:r>
          </a:p>
        </p:txBody>
      </p:sp>
      <p:pic>
        <p:nvPicPr>
          <p:cNvPr id="7" name="Picture Placeholder 6">
            <a:extLst>
              <a:ext uri="{FF2B5EF4-FFF2-40B4-BE49-F238E27FC236}">
                <a16:creationId xmlns:a16="http://schemas.microsoft.com/office/drawing/2014/main" xmlns="" id="{764ABCBC-C80F-449F-A72E-8CB613934942}"/>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1480" r="11480"/>
          <a:stretch>
            <a:fillRect/>
          </a:stretch>
        </p:blipFill>
        <p:spPr/>
      </p:pic>
      <p:sp>
        <p:nvSpPr>
          <p:cNvPr id="6" name="Text Placeholder 5">
            <a:extLst>
              <a:ext uri="{FF2B5EF4-FFF2-40B4-BE49-F238E27FC236}">
                <a16:creationId xmlns:a16="http://schemas.microsoft.com/office/drawing/2014/main" xmlns="" id="{5DE4B0DA-D049-4779-9FFF-AD2FA7E731D5}"/>
              </a:ext>
            </a:extLst>
          </p:cNvPr>
          <p:cNvSpPr>
            <a:spLocks noGrp="1"/>
          </p:cNvSpPr>
          <p:nvPr>
            <p:ph type="body" sz="half" idx="2"/>
          </p:nvPr>
        </p:nvSpPr>
        <p:spPr/>
        <p:txBody>
          <a:bodyPr/>
          <a:lstStyle/>
          <a:p>
            <a:r>
              <a:rPr lang="en-US" dirty="0"/>
              <a:t>Page 16</a:t>
            </a:r>
          </a:p>
        </p:txBody>
      </p:sp>
      <p:sp>
        <p:nvSpPr>
          <p:cNvPr id="4" name="Slide Number Placeholder 3">
            <a:extLst>
              <a:ext uri="{FF2B5EF4-FFF2-40B4-BE49-F238E27FC236}">
                <a16:creationId xmlns:a16="http://schemas.microsoft.com/office/drawing/2014/main" xmlns="" id="{49471470-AA98-4E6D-AC6A-7FECAE52EE16}"/>
              </a:ext>
            </a:extLst>
          </p:cNvPr>
          <p:cNvSpPr>
            <a:spLocks noGrp="1"/>
          </p:cNvSpPr>
          <p:nvPr>
            <p:ph type="sldNum" sz="quarter" idx="12"/>
          </p:nvPr>
        </p:nvSpPr>
        <p:spPr/>
        <p:txBody>
          <a:bodyPr/>
          <a:lstStyle/>
          <a:p>
            <a:fld id="{CA8D9AD5-F248-4919-864A-CFD76CC027D6}" type="slidenum">
              <a:rPr lang="en-US" smtClean="0"/>
              <a:t>91</a:t>
            </a:fld>
            <a:endParaRPr lang="en-US"/>
          </a:p>
        </p:txBody>
      </p:sp>
    </p:spTree>
    <p:extLst>
      <p:ext uri="{BB962C8B-B14F-4D97-AF65-F5344CB8AC3E}">
        <p14:creationId xmlns:p14="http://schemas.microsoft.com/office/powerpoint/2010/main" val="4053272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xmlns="" id="{7F55EA02-9163-4C51-A774-4C0335C14DDA}"/>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356946" y="0"/>
            <a:ext cx="9478108" cy="6318739"/>
          </a:xfrm>
        </p:spPr>
      </p:pic>
      <p:sp>
        <p:nvSpPr>
          <p:cNvPr id="2" name="Title 1">
            <a:extLst>
              <a:ext uri="{FF2B5EF4-FFF2-40B4-BE49-F238E27FC236}">
                <a16:creationId xmlns:a16="http://schemas.microsoft.com/office/drawing/2014/main" xmlns="" id="{D0EA5C4D-CE43-40FF-8428-5596A074A074}"/>
              </a:ext>
            </a:extLst>
          </p:cNvPr>
          <p:cNvSpPr>
            <a:spLocks noGrp="1"/>
          </p:cNvSpPr>
          <p:nvPr>
            <p:ph type="title"/>
          </p:nvPr>
        </p:nvSpPr>
        <p:spPr>
          <a:xfrm>
            <a:off x="2484120" y="2848005"/>
            <a:ext cx="9509760" cy="1088136"/>
          </a:xfrm>
        </p:spPr>
        <p:txBody>
          <a:bodyPr/>
          <a:lstStyle/>
          <a:p>
            <a:r>
              <a:rPr lang="en-US" dirty="0">
                <a:solidFill>
                  <a:schemeClr val="bg1"/>
                </a:solidFill>
              </a:rPr>
              <a:t>Final reflection…</a:t>
            </a:r>
          </a:p>
        </p:txBody>
      </p:sp>
      <p:sp>
        <p:nvSpPr>
          <p:cNvPr id="3" name="Slide Number Placeholder 2">
            <a:extLst>
              <a:ext uri="{FF2B5EF4-FFF2-40B4-BE49-F238E27FC236}">
                <a16:creationId xmlns:a16="http://schemas.microsoft.com/office/drawing/2014/main" xmlns="" id="{0108C69A-00E2-451B-9022-92B6B2756440}"/>
              </a:ext>
            </a:extLst>
          </p:cNvPr>
          <p:cNvSpPr>
            <a:spLocks noGrp="1"/>
          </p:cNvSpPr>
          <p:nvPr>
            <p:ph type="sldNum" sz="quarter" idx="12"/>
          </p:nvPr>
        </p:nvSpPr>
        <p:spPr/>
        <p:txBody>
          <a:bodyPr/>
          <a:lstStyle/>
          <a:p>
            <a:fld id="{CA8D9AD5-F248-4919-864A-CFD76CC027D6}" type="slidenum">
              <a:rPr lang="en-US" smtClean="0"/>
              <a:t>92</a:t>
            </a:fld>
            <a:endParaRPr lang="en-US"/>
          </a:p>
        </p:txBody>
      </p:sp>
      <p:sp>
        <p:nvSpPr>
          <p:cNvPr id="6" name="Title 1">
            <a:extLst>
              <a:ext uri="{FF2B5EF4-FFF2-40B4-BE49-F238E27FC236}">
                <a16:creationId xmlns:a16="http://schemas.microsoft.com/office/drawing/2014/main" xmlns="" id="{3857C163-ABCB-487E-BD0B-10813503919E}"/>
              </a:ext>
            </a:extLst>
          </p:cNvPr>
          <p:cNvSpPr txBox="1">
            <a:spLocks/>
          </p:cNvSpPr>
          <p:nvPr/>
        </p:nvSpPr>
        <p:spPr>
          <a:xfrm>
            <a:off x="6690067" y="4306434"/>
            <a:ext cx="4160813" cy="1088136"/>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ct val="0"/>
              </a:spcBef>
              <a:buFont typeface="Arial" pitchFamily="34" charset="0"/>
              <a:buNone/>
              <a:defRPr sz="3400" kern="1200">
                <a:solidFill>
                  <a:schemeClr val="tx1">
                    <a:lumMod val="75000"/>
                  </a:schemeClr>
                </a:solidFill>
                <a:latin typeface="+mj-lt"/>
                <a:ea typeface="+mj-ea"/>
                <a:cs typeface="+mj-cs"/>
              </a:defRPr>
            </a:lvl1pPr>
          </a:lstStyle>
          <a:p>
            <a:r>
              <a:rPr lang="en-US" dirty="0">
                <a:solidFill>
                  <a:schemeClr val="tx1"/>
                </a:solidFill>
              </a:rPr>
              <a:t>Your next steps</a:t>
            </a:r>
          </a:p>
        </p:txBody>
      </p:sp>
    </p:spTree>
    <p:extLst>
      <p:ext uri="{BB962C8B-B14F-4D97-AF65-F5344CB8AC3E}">
        <p14:creationId xmlns:p14="http://schemas.microsoft.com/office/powerpoint/2010/main" val="179548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4D1E19C-1AC6-44CA-91A6-FAD74C0FF3DC}"/>
              </a:ext>
            </a:extLst>
          </p:cNvPr>
          <p:cNvSpPr>
            <a:spLocks noGrp="1"/>
          </p:cNvSpPr>
          <p:nvPr>
            <p:ph type="title"/>
          </p:nvPr>
        </p:nvSpPr>
        <p:spPr/>
        <p:txBody>
          <a:bodyPr/>
          <a:lstStyle/>
          <a:p>
            <a:r>
              <a:rPr lang="en-US" dirty="0"/>
              <a:t>Activity 9: Your next step</a:t>
            </a:r>
          </a:p>
        </p:txBody>
      </p:sp>
      <p:pic>
        <p:nvPicPr>
          <p:cNvPr id="7" name="Picture Placeholder 6">
            <a:extLst>
              <a:ext uri="{FF2B5EF4-FFF2-40B4-BE49-F238E27FC236}">
                <a16:creationId xmlns:a16="http://schemas.microsoft.com/office/drawing/2014/main" xmlns="" id="{933286CC-AF5B-4D7B-8861-6F03FE07780C}"/>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0871" r="10871"/>
          <a:stretch>
            <a:fillRect/>
          </a:stretch>
        </p:blipFill>
        <p:spPr/>
      </p:pic>
      <p:sp>
        <p:nvSpPr>
          <p:cNvPr id="6" name="Text Placeholder 5">
            <a:extLst>
              <a:ext uri="{FF2B5EF4-FFF2-40B4-BE49-F238E27FC236}">
                <a16:creationId xmlns:a16="http://schemas.microsoft.com/office/drawing/2014/main" xmlns="" id="{5DE4B0DA-D049-4779-9FFF-AD2FA7E731D5}"/>
              </a:ext>
            </a:extLst>
          </p:cNvPr>
          <p:cNvSpPr>
            <a:spLocks noGrp="1"/>
          </p:cNvSpPr>
          <p:nvPr>
            <p:ph type="body" sz="half" idx="2"/>
          </p:nvPr>
        </p:nvSpPr>
        <p:spPr/>
        <p:txBody>
          <a:bodyPr/>
          <a:lstStyle/>
          <a:p>
            <a:r>
              <a:rPr lang="en-US" dirty="0"/>
              <a:t>Page 17</a:t>
            </a:r>
          </a:p>
        </p:txBody>
      </p:sp>
      <p:sp>
        <p:nvSpPr>
          <p:cNvPr id="4" name="Slide Number Placeholder 3">
            <a:extLst>
              <a:ext uri="{FF2B5EF4-FFF2-40B4-BE49-F238E27FC236}">
                <a16:creationId xmlns:a16="http://schemas.microsoft.com/office/drawing/2014/main" xmlns="" id="{49471470-AA98-4E6D-AC6A-7FECAE52EE16}"/>
              </a:ext>
            </a:extLst>
          </p:cNvPr>
          <p:cNvSpPr>
            <a:spLocks noGrp="1"/>
          </p:cNvSpPr>
          <p:nvPr>
            <p:ph type="sldNum" sz="quarter" idx="12"/>
          </p:nvPr>
        </p:nvSpPr>
        <p:spPr/>
        <p:txBody>
          <a:bodyPr/>
          <a:lstStyle/>
          <a:p>
            <a:fld id="{CA8D9AD5-F248-4919-864A-CFD76CC027D6}" type="slidenum">
              <a:rPr lang="en-US" smtClean="0"/>
              <a:t>93</a:t>
            </a:fld>
            <a:endParaRPr lang="en-US"/>
          </a:p>
        </p:txBody>
      </p:sp>
    </p:spTree>
    <p:extLst>
      <p:ext uri="{BB962C8B-B14F-4D97-AF65-F5344CB8AC3E}">
        <p14:creationId xmlns:p14="http://schemas.microsoft.com/office/powerpoint/2010/main" val="212918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4D1E19C-1AC6-44CA-91A6-FAD74C0FF3DC}"/>
              </a:ext>
            </a:extLst>
          </p:cNvPr>
          <p:cNvSpPr>
            <a:spLocks noGrp="1"/>
          </p:cNvSpPr>
          <p:nvPr>
            <p:ph type="title"/>
          </p:nvPr>
        </p:nvSpPr>
        <p:spPr/>
        <p:txBody>
          <a:bodyPr/>
          <a:lstStyle/>
          <a:p>
            <a:r>
              <a:rPr lang="en-US" dirty="0"/>
              <a:t>Activity 10: A team plan</a:t>
            </a:r>
          </a:p>
        </p:txBody>
      </p:sp>
      <p:pic>
        <p:nvPicPr>
          <p:cNvPr id="9" name="Picture Placeholder 8">
            <a:extLst>
              <a:ext uri="{FF2B5EF4-FFF2-40B4-BE49-F238E27FC236}">
                <a16:creationId xmlns:a16="http://schemas.microsoft.com/office/drawing/2014/main" xmlns="" id="{2C457EFA-DD7B-4C83-8B24-5ACD015B284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49275" y="1404408"/>
            <a:ext cx="7223125" cy="4141258"/>
          </a:xfrm>
        </p:spPr>
      </p:pic>
      <p:sp>
        <p:nvSpPr>
          <p:cNvPr id="10" name="Text Placeholder 9">
            <a:extLst>
              <a:ext uri="{FF2B5EF4-FFF2-40B4-BE49-F238E27FC236}">
                <a16:creationId xmlns:a16="http://schemas.microsoft.com/office/drawing/2014/main" xmlns="" id="{D1AA999A-74B7-4A28-87D7-E0F736A6C037}"/>
              </a:ext>
            </a:extLst>
          </p:cNvPr>
          <p:cNvSpPr>
            <a:spLocks noGrp="1"/>
          </p:cNvSpPr>
          <p:nvPr>
            <p:ph type="body" sz="half" idx="2"/>
          </p:nvPr>
        </p:nvSpPr>
        <p:spPr/>
        <p:txBody>
          <a:bodyPr/>
          <a:lstStyle/>
          <a:p>
            <a:r>
              <a:rPr lang="en-US" dirty="0"/>
              <a:t>Page 18</a:t>
            </a:r>
          </a:p>
        </p:txBody>
      </p:sp>
      <p:sp>
        <p:nvSpPr>
          <p:cNvPr id="4" name="Slide Number Placeholder 3">
            <a:extLst>
              <a:ext uri="{FF2B5EF4-FFF2-40B4-BE49-F238E27FC236}">
                <a16:creationId xmlns:a16="http://schemas.microsoft.com/office/drawing/2014/main" xmlns="" id="{49471470-AA98-4E6D-AC6A-7FECAE52EE16}"/>
              </a:ext>
            </a:extLst>
          </p:cNvPr>
          <p:cNvSpPr>
            <a:spLocks noGrp="1"/>
          </p:cNvSpPr>
          <p:nvPr>
            <p:ph type="sldNum" sz="quarter" idx="12"/>
          </p:nvPr>
        </p:nvSpPr>
        <p:spPr/>
        <p:txBody>
          <a:bodyPr/>
          <a:lstStyle/>
          <a:p>
            <a:fld id="{CA8D9AD5-F248-4919-864A-CFD76CC027D6}" type="slidenum">
              <a:rPr lang="en-US" smtClean="0"/>
              <a:t>94</a:t>
            </a:fld>
            <a:endParaRPr lang="en-US"/>
          </a:p>
        </p:txBody>
      </p:sp>
    </p:spTree>
    <p:extLst>
      <p:ext uri="{BB962C8B-B14F-4D97-AF65-F5344CB8AC3E}">
        <p14:creationId xmlns:p14="http://schemas.microsoft.com/office/powerpoint/2010/main" val="3075072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6CB4427-38CD-4934-8439-14A9A99787BB}"/>
              </a:ext>
            </a:extLst>
          </p:cNvPr>
          <p:cNvSpPr>
            <a:spLocks noGrp="1"/>
          </p:cNvSpPr>
          <p:nvPr>
            <p:ph type="title"/>
          </p:nvPr>
        </p:nvSpPr>
        <p:spPr/>
        <p:txBody>
          <a:bodyPr/>
          <a:lstStyle/>
          <a:p>
            <a:r>
              <a:rPr lang="en-US" dirty="0"/>
              <a:t>The state’s next steps</a:t>
            </a:r>
          </a:p>
        </p:txBody>
      </p:sp>
      <p:sp>
        <p:nvSpPr>
          <p:cNvPr id="3" name="Content Placeholder 2">
            <a:extLst>
              <a:ext uri="{FF2B5EF4-FFF2-40B4-BE49-F238E27FC236}">
                <a16:creationId xmlns:a16="http://schemas.microsoft.com/office/drawing/2014/main" xmlns="" id="{335619C4-33A6-4713-9B2B-CE6DF7964A91}"/>
              </a:ext>
            </a:extLst>
          </p:cNvPr>
          <p:cNvSpPr>
            <a:spLocks noGrp="1"/>
          </p:cNvSpPr>
          <p:nvPr>
            <p:ph idx="1"/>
          </p:nvPr>
        </p:nvSpPr>
        <p:spPr/>
        <p:txBody>
          <a:bodyPr/>
          <a:lstStyle/>
          <a:p>
            <a:pPr lvl="0"/>
            <a:r>
              <a:rPr lang="en-US" dirty="0"/>
              <a:t>Statewide meeting in Portland – May 9-10</a:t>
            </a:r>
          </a:p>
          <a:p>
            <a:pPr lvl="1"/>
            <a:r>
              <a:rPr lang="en-US" dirty="0"/>
              <a:t>Bridges Out of Poverty – Jodi </a:t>
            </a:r>
            <a:r>
              <a:rPr lang="en-US" dirty="0" err="1"/>
              <a:t>Pfarr</a:t>
            </a:r>
            <a:endParaRPr lang="en-US" dirty="0"/>
          </a:p>
          <a:p>
            <a:pPr lvl="1"/>
            <a:r>
              <a:rPr lang="en-US" dirty="0"/>
              <a:t>Responsive Feeding – Jane Heinig</a:t>
            </a:r>
          </a:p>
          <a:p>
            <a:pPr lvl="1"/>
            <a:r>
              <a:rPr lang="en-US" dirty="0"/>
              <a:t>Renew for Clerical Staff</a:t>
            </a:r>
          </a:p>
          <a:p>
            <a:pPr lvl="0"/>
            <a:r>
              <a:rPr lang="en-US" dirty="0"/>
              <a:t>Face-to-face training in September</a:t>
            </a:r>
          </a:p>
          <a:p>
            <a:pPr lvl="1"/>
            <a:r>
              <a:rPr lang="en-US" dirty="0"/>
              <a:t>Deeper and difficult conversations</a:t>
            </a:r>
          </a:p>
          <a:p>
            <a:pPr lvl="0"/>
            <a:r>
              <a:rPr lang="en-US" dirty="0"/>
              <a:t>Renew Review monthly activities</a:t>
            </a:r>
          </a:p>
          <a:p>
            <a:pPr lvl="1"/>
            <a:r>
              <a:rPr lang="en-US" dirty="0"/>
              <a:t>Chance to practice nutrition-focused participant centered counseling skills</a:t>
            </a:r>
          </a:p>
          <a:p>
            <a:r>
              <a:rPr lang="en-US" dirty="0"/>
              <a:t>State staff technical assistance</a:t>
            </a:r>
          </a:p>
          <a:p>
            <a:r>
              <a:rPr lang="en-US" dirty="0"/>
              <a:t>Long term – updated and new training courses</a:t>
            </a:r>
          </a:p>
          <a:p>
            <a:endParaRPr lang="en-US" dirty="0"/>
          </a:p>
        </p:txBody>
      </p:sp>
      <p:sp>
        <p:nvSpPr>
          <p:cNvPr id="4" name="Slide Number Placeholder 3">
            <a:extLst>
              <a:ext uri="{FF2B5EF4-FFF2-40B4-BE49-F238E27FC236}">
                <a16:creationId xmlns:a16="http://schemas.microsoft.com/office/drawing/2014/main" xmlns="" id="{6E3A8828-5CDC-4DE0-A245-1BF360CFF886}"/>
              </a:ext>
            </a:extLst>
          </p:cNvPr>
          <p:cNvSpPr>
            <a:spLocks noGrp="1"/>
          </p:cNvSpPr>
          <p:nvPr>
            <p:ph type="sldNum" sz="quarter" idx="12"/>
          </p:nvPr>
        </p:nvSpPr>
        <p:spPr/>
        <p:txBody>
          <a:bodyPr/>
          <a:lstStyle/>
          <a:p>
            <a:fld id="{CA8D9AD5-F248-4919-864A-CFD76CC027D6}" type="slidenum">
              <a:rPr lang="en-US" smtClean="0"/>
              <a:t>95</a:t>
            </a:fld>
            <a:endParaRPr lang="en-US"/>
          </a:p>
        </p:txBody>
      </p:sp>
      <p:pic>
        <p:nvPicPr>
          <p:cNvPr id="5" name="Content Placeholder 4">
            <a:extLst>
              <a:ext uri="{FF2B5EF4-FFF2-40B4-BE49-F238E27FC236}">
                <a16:creationId xmlns:a16="http://schemas.microsoft.com/office/drawing/2014/main" xmlns="" id="{7DCE1E7F-B8FF-4A60-A4CC-B921E20F3ACF}"/>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519" b="92222" l="7667" r="93222">
                        <a14:foregroundMark x1="7667" y1="40741" x2="7667" y2="40741"/>
                        <a14:foregroundMark x1="36556" y1="8519" x2="36556" y2="8519"/>
                        <a14:foregroundMark x1="13444" y1="92407" x2="13444" y2="92407"/>
                        <a14:foregroundMark x1="86111" y1="8704" x2="86111" y2="8704"/>
                        <a14:foregroundMark x1="93222" y1="11296" x2="93222" y2="11296"/>
                        <a14:foregroundMark x1="75333" y1="46667" x2="75333" y2="46667"/>
                        <a14:foregroundMark x1="73889" y1="49074" x2="73889" y2="49074"/>
                        <a14:foregroundMark x1="72000" y1="51296" x2="72000" y2="51296"/>
                        <a14:foregroundMark x1="70333" y1="53519" x2="70333" y2="53519"/>
                        <a14:foregroundMark x1="70778" y1="53333" x2="70778" y2="53333"/>
                        <a14:foregroundMark x1="71444" y1="52222" x2="71444" y2="52222"/>
                        <a14:foregroundMark x1="33000" y1="86852" x2="33000" y2="86852"/>
                        <a14:foregroundMark x1="33778" y1="86481" x2="33778" y2="86481"/>
                        <a14:foregroundMark x1="35556" y1="85185" x2="35556" y2="85185"/>
                        <a14:foregroundMark x1="35222" y1="85741" x2="35222" y2="85741"/>
                        <a14:foregroundMark x1="36556" y1="84815" x2="36556" y2="84815"/>
                        <a14:foregroundMark x1="37222" y1="84074" x2="37222" y2="84074"/>
                      </a14:backgroundRemoval>
                    </a14:imgEffect>
                  </a14:imgLayer>
                </a14:imgProps>
              </a:ext>
              <a:ext uri="{28A0092B-C50C-407E-A947-70E740481C1C}">
                <a14:useLocalDpi xmlns:a14="http://schemas.microsoft.com/office/drawing/2010/main" val="0"/>
              </a:ext>
            </a:extLst>
          </a:blip>
          <a:stretch>
            <a:fillRect/>
          </a:stretch>
        </p:blipFill>
        <p:spPr>
          <a:xfrm>
            <a:off x="7199238" y="1115066"/>
            <a:ext cx="4881533" cy="2928920"/>
          </a:xfrm>
          <a:prstGeom prst="rect">
            <a:avLst/>
          </a:prstGeom>
        </p:spPr>
      </p:pic>
    </p:spTree>
    <p:extLst>
      <p:ext uri="{BB962C8B-B14F-4D97-AF65-F5344CB8AC3E}">
        <p14:creationId xmlns:p14="http://schemas.microsoft.com/office/powerpoint/2010/main" val="1221938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28C4606-4BFB-4191-8794-710850BFCAA5}"/>
              </a:ext>
            </a:extLst>
          </p:cNvPr>
          <p:cNvSpPr>
            <a:spLocks noGrp="1"/>
          </p:cNvSpPr>
          <p:nvPr>
            <p:ph type="title"/>
          </p:nvPr>
        </p:nvSpPr>
        <p:spPr>
          <a:xfrm>
            <a:off x="1118966" y="465289"/>
            <a:ext cx="9954065" cy="1088136"/>
          </a:xfrm>
        </p:spPr>
        <p:txBody>
          <a:bodyPr/>
          <a:lstStyle/>
          <a:p>
            <a:r>
              <a:rPr lang="en-US" dirty="0"/>
              <a:t>Thanks and see you at the statewide meeting!</a:t>
            </a:r>
          </a:p>
        </p:txBody>
      </p:sp>
      <p:pic>
        <p:nvPicPr>
          <p:cNvPr id="5" name="Content Placeholder 4">
            <a:extLst>
              <a:ext uri="{FF2B5EF4-FFF2-40B4-BE49-F238E27FC236}">
                <a16:creationId xmlns:a16="http://schemas.microsoft.com/office/drawing/2014/main" xmlns="" id="{E92705B4-654C-4539-9527-E4FA88435AF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24891" y="1972163"/>
            <a:ext cx="7942217" cy="4343400"/>
          </a:xfrm>
        </p:spPr>
      </p:pic>
      <p:sp>
        <p:nvSpPr>
          <p:cNvPr id="3" name="Slide Number Placeholder 2">
            <a:extLst>
              <a:ext uri="{FF2B5EF4-FFF2-40B4-BE49-F238E27FC236}">
                <a16:creationId xmlns:a16="http://schemas.microsoft.com/office/drawing/2014/main" xmlns="" id="{D2D99FDC-F0F7-4F94-BC90-053B8678C2C3}"/>
              </a:ext>
            </a:extLst>
          </p:cNvPr>
          <p:cNvSpPr>
            <a:spLocks noGrp="1"/>
          </p:cNvSpPr>
          <p:nvPr>
            <p:ph type="sldNum" sz="quarter" idx="12"/>
          </p:nvPr>
        </p:nvSpPr>
        <p:spPr/>
        <p:txBody>
          <a:bodyPr/>
          <a:lstStyle/>
          <a:p>
            <a:fld id="{CA8D9AD5-F248-4919-864A-CFD76CC027D6}" type="slidenum">
              <a:rPr lang="en-US" smtClean="0"/>
              <a:t>96</a:t>
            </a:fld>
            <a:endParaRPr lang="en-US"/>
          </a:p>
        </p:txBody>
      </p:sp>
    </p:spTree>
    <p:extLst>
      <p:ext uri="{BB962C8B-B14F-4D97-AF65-F5344CB8AC3E}">
        <p14:creationId xmlns:p14="http://schemas.microsoft.com/office/powerpoint/2010/main" val="3098998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Sheer Green 16x9">
  <a:themeElements>
    <a:clrScheme name="Sheer Green">
      <a:dk1>
        <a:srgbClr val="624D38"/>
      </a:dk1>
      <a:lt1>
        <a:srgbClr val="FFFFFF"/>
      </a:lt1>
      <a:dk2>
        <a:srgbClr val="404040"/>
      </a:dk2>
      <a:lt2>
        <a:srgbClr val="F2F2E2"/>
      </a:lt2>
      <a:accent1>
        <a:srgbClr val="72C23C"/>
      </a:accent1>
      <a:accent2>
        <a:srgbClr val="F4CC20"/>
      </a:accent2>
      <a:accent3>
        <a:srgbClr val="53B6BB"/>
      </a:accent3>
      <a:accent4>
        <a:srgbClr val="BA7CC0"/>
      </a:accent4>
      <a:accent5>
        <a:srgbClr val="ED635A"/>
      </a:accent5>
      <a:accent6>
        <a:srgbClr val="EE9B40"/>
      </a:accent6>
      <a:hlink>
        <a:srgbClr val="53B6BB"/>
      </a:hlink>
      <a:folHlink>
        <a:srgbClr val="B68DC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Sheer Green">
      <a:dk1>
        <a:srgbClr val="404040"/>
      </a:dk1>
      <a:lt1>
        <a:sysClr val="window" lastClr="FFFFFF"/>
      </a:lt1>
      <a:dk2>
        <a:srgbClr val="624D38"/>
      </a:dk2>
      <a:lt2>
        <a:srgbClr val="F2F2E2"/>
      </a:lt2>
      <a:accent1>
        <a:srgbClr val="72C23C"/>
      </a:accent1>
      <a:accent2>
        <a:srgbClr val="F4CC20"/>
      </a:accent2>
      <a:accent3>
        <a:srgbClr val="53B6BB"/>
      </a:accent3>
      <a:accent4>
        <a:srgbClr val="BA7CC0"/>
      </a:accent4>
      <a:accent5>
        <a:srgbClr val="ED635A"/>
      </a:accent5>
      <a:accent6>
        <a:srgbClr val="EE9B40"/>
      </a:accent6>
      <a:hlink>
        <a:srgbClr val="53B6BB"/>
      </a:hlink>
      <a:folHlink>
        <a:srgbClr val="B68DC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4.xml><?xml version="1.0" encoding="utf-8"?>
<a:theme xmlns:a="http://schemas.openxmlformats.org/drawingml/2006/main" name="Office Theme">
  <a:themeElements>
    <a:clrScheme name="Sheer Green">
      <a:dk1>
        <a:srgbClr val="404040"/>
      </a:dk1>
      <a:lt1>
        <a:sysClr val="window" lastClr="FFFFFF"/>
      </a:lt1>
      <a:dk2>
        <a:srgbClr val="624D38"/>
      </a:dk2>
      <a:lt2>
        <a:srgbClr val="F2F2E2"/>
      </a:lt2>
      <a:accent1>
        <a:srgbClr val="72C23C"/>
      </a:accent1>
      <a:accent2>
        <a:srgbClr val="F4CC20"/>
      </a:accent2>
      <a:accent3>
        <a:srgbClr val="53B6BB"/>
      </a:accent3>
      <a:accent4>
        <a:srgbClr val="BA7CC0"/>
      </a:accent4>
      <a:accent5>
        <a:srgbClr val="ED635A"/>
      </a:accent5>
      <a:accent6>
        <a:srgbClr val="EE9B40"/>
      </a:accent6>
      <a:hlink>
        <a:srgbClr val="53B6BB"/>
      </a:hlink>
      <a:folHlink>
        <a:srgbClr val="B68DC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012CDB5CCD2847B46468FD3DF1DE6F" ma:contentTypeVersion="20" ma:contentTypeDescription="Create a new document." ma:contentTypeScope="" ma:versionID="bb0cce5098166a2cdf7e2d33b7719fa7">
  <xsd:schema xmlns:xsd="http://www.w3.org/2001/XMLSchema" xmlns:xs="http://www.w3.org/2001/XMLSchema" xmlns:p="http://schemas.microsoft.com/office/2006/metadata/properties" xmlns:ns1="http://schemas.microsoft.com/sharepoint/v3" xmlns:ns2="59da1016-2a1b-4f8a-9768-d7a4932f6f16" xmlns:ns3="f144fd3f-61b7-45a4-a8a5-a00a4ffd3675" targetNamespace="http://schemas.microsoft.com/office/2006/metadata/properties" ma:root="true" ma:fieldsID="f9536f07ce3d32e94839dc9988e3f21c" ns1:_="" ns2:_="" ns3:_="">
    <xsd:import namespace="http://schemas.microsoft.com/sharepoint/v3"/>
    <xsd:import namespace="59da1016-2a1b-4f8a-9768-d7a4932f6f16"/>
    <xsd:import namespace="f144fd3f-61b7-45a4-a8a5-a00a4ffd367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144fd3f-61b7-45a4-a8a5-a00a4ffd367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URL xmlns="http://schemas.microsoft.com/sharepoint/v3">
      <Url>https://stage.oregon.gov/oha/PH/HEALTHYPEOPLEFAMILIES/WIC/Documents/training/renew-training-slides.pptx</Url>
      <Description>ReNEW Presentation</Description>
    </URL>
    <PublishingExpirationDate xmlns="http://schemas.microsoft.com/sharepoint/v3" xsi:nil="true"/>
    <PublishingStartDate xmlns="http://schemas.microsoft.com/sharepoint/v3" xsi:nil="true"/>
    <IACategory xmlns="59da1016-2a1b-4f8a-9768-d7a4932f6f16" xsi:nil="true"/>
    <IASubtopic xmlns="59da1016-2a1b-4f8a-9768-d7a4932f6f16" xsi:nil="true"/>
    <Meta_x0020_Description xmlns="f144fd3f-61b7-45a4-a8a5-a00a4ffd3675" xsi:nil="true"/>
    <DocumentExpirationDate xmlns="59da1016-2a1b-4f8a-9768-d7a4932f6f16">2018-12-31T08:00:00+00:00</DocumentExpirationDate>
    <IATopic xmlns="59da1016-2a1b-4f8a-9768-d7a4932f6f16" xsi:nil="true"/>
    <Meta_x0020_Keywords xmlns="f144fd3f-61b7-45a4-a8a5-a00a4ffd367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131AB86-6955-469E-8B81-7074D925F07A}"/>
</file>

<file path=customXml/itemProps2.xml><?xml version="1.0" encoding="utf-8"?>
<ds:datastoreItem xmlns:ds="http://schemas.openxmlformats.org/officeDocument/2006/customXml" ds:itemID="{A22738D0-01CE-40DC-A4EC-C1B0ADD55DD2}"/>
</file>

<file path=customXml/itemProps3.xml><?xml version="1.0" encoding="utf-8"?>
<ds:datastoreItem xmlns:ds="http://schemas.openxmlformats.org/officeDocument/2006/customXml" ds:itemID="{EF73F82F-D52F-498A-8F2D-40CC132FA297}"/>
</file>

<file path=docProps/app.xml><?xml version="1.0" encoding="utf-8"?>
<Properties xmlns="http://schemas.openxmlformats.org/officeDocument/2006/extended-properties" xmlns:vt="http://schemas.openxmlformats.org/officeDocument/2006/docPropsVTypes">
  <Template>Sheer green border design presentation (widescreen)</Template>
  <TotalTime>0</TotalTime>
  <Words>3191</Words>
  <Application>Microsoft Office PowerPoint</Application>
  <PresentationFormat>Widescreen</PresentationFormat>
  <Paragraphs>666</Paragraphs>
  <Slides>96</Slides>
  <Notes>27</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96</vt:i4>
      </vt:variant>
    </vt:vector>
  </HeadingPairs>
  <TitlesOfParts>
    <vt:vector size="103" baseType="lpstr">
      <vt:lpstr>Arial</vt:lpstr>
      <vt:lpstr>Calibri</vt:lpstr>
      <vt:lpstr>Calibri Light</vt:lpstr>
      <vt:lpstr>Century Gothic</vt:lpstr>
      <vt:lpstr>Times New Roman</vt:lpstr>
      <vt:lpstr>Sheer Green 16x9</vt:lpstr>
      <vt:lpstr>Office Theme</vt:lpstr>
      <vt:lpstr>Renew counseling:  Skilled staff; Nutrition-focused</vt:lpstr>
      <vt:lpstr> Housekeeping</vt:lpstr>
      <vt:lpstr>Today’s Agenda</vt:lpstr>
      <vt:lpstr>Objectives for today</vt:lpstr>
      <vt:lpstr>Getting to know you</vt:lpstr>
      <vt:lpstr>Looking back…</vt:lpstr>
      <vt:lpstr>We have succeeded!</vt:lpstr>
      <vt:lpstr>Still more to learn</vt:lpstr>
      <vt:lpstr>We may need to re-focus on nutrition</vt:lpstr>
      <vt:lpstr>Where are you on your participant centered counseling journey?</vt:lpstr>
      <vt:lpstr>Activity 1: Self reflection</vt:lpstr>
      <vt:lpstr>Nutrition-focused Counseling (NFC):  1 of 4 services that fuel WIC success</vt:lpstr>
      <vt:lpstr>Framework for Nutrition-focused counseling</vt:lpstr>
      <vt:lpstr>A framework provides structure for counseling</vt:lpstr>
      <vt:lpstr>Don’t worry - Support is planned</vt:lpstr>
      <vt:lpstr>Content areas</vt:lpstr>
      <vt:lpstr>Foundational capabilities</vt:lpstr>
      <vt:lpstr>Required actions</vt:lpstr>
      <vt:lpstr>Desired outcomes</vt:lpstr>
      <vt:lpstr>Critical thinking in counseling</vt:lpstr>
      <vt:lpstr>Nutrition-focused counseling (NFC) The WIC Care Team at its finest</vt:lpstr>
      <vt:lpstr>Nutrition-focused counseling defined</vt:lpstr>
      <vt:lpstr>How is NFC different from Nutrition Education?</vt:lpstr>
      <vt:lpstr>Tools you will need to provide NFC</vt:lpstr>
      <vt:lpstr>Activity 2: Which WIC service?</vt:lpstr>
      <vt:lpstr>Missed opportunities –  Why do they happen?</vt:lpstr>
      <vt:lpstr>What are our barriers to listening?</vt:lpstr>
      <vt:lpstr>What are our comfort areas when counseling?</vt:lpstr>
      <vt:lpstr>What are our values when counseling?</vt:lpstr>
      <vt:lpstr>Waiting and keeping track</vt:lpstr>
      <vt:lpstr>Tools to try</vt:lpstr>
      <vt:lpstr>Activity 3: Topics of Conversation </vt:lpstr>
      <vt:lpstr>Taking a new look at the Participant Centered Counseling roadmap</vt:lpstr>
      <vt:lpstr>Driver or navigator?</vt:lpstr>
      <vt:lpstr>Certifications: straight road or frequent turns?</vt:lpstr>
      <vt:lpstr>The straight and narrow</vt:lpstr>
      <vt:lpstr>The TWIST Track</vt:lpstr>
      <vt:lpstr>Until we gain skills, we keep it simple</vt:lpstr>
      <vt:lpstr>You’ve been around the block, and are ready for more!</vt:lpstr>
      <vt:lpstr>Let’s navigate!</vt:lpstr>
      <vt:lpstr>Four Processes of Participant Centered Counseling</vt:lpstr>
      <vt:lpstr>The Four Processes of PC Counseling</vt:lpstr>
      <vt:lpstr>The Four Processes of PC Counseling</vt:lpstr>
      <vt:lpstr>The Four Processes of PC Counseling</vt:lpstr>
      <vt:lpstr>The Four Processes of PC Counseling</vt:lpstr>
      <vt:lpstr>The Four Processes of PC Counseling</vt:lpstr>
      <vt:lpstr>The more circular route</vt:lpstr>
      <vt:lpstr>Lunch break</vt:lpstr>
      <vt:lpstr>Skill building</vt:lpstr>
      <vt:lpstr>You have the spirit!</vt:lpstr>
      <vt:lpstr>Focusing skills</vt:lpstr>
      <vt:lpstr>Quick review – Active Listening</vt:lpstr>
      <vt:lpstr>Quick review – OARS</vt:lpstr>
      <vt:lpstr>The more circular route</vt:lpstr>
      <vt:lpstr>Skills related to “unpacking”</vt:lpstr>
      <vt:lpstr>Curiosity keeps us moving forward</vt:lpstr>
      <vt:lpstr>The risk of curiosity</vt:lpstr>
      <vt:lpstr>Asking open-ended questions beyond TWIST</vt:lpstr>
      <vt:lpstr>Reflections fuel curiosity</vt:lpstr>
      <vt:lpstr>Listen first, then share: Tracking topics to explore and offer later</vt:lpstr>
      <vt:lpstr>Prioritizing possible topics to offer</vt:lpstr>
      <vt:lpstr>Use a summary to offer possible NFC topics</vt:lpstr>
      <vt:lpstr>Activity 4: Unpacking the Conversation</vt:lpstr>
      <vt:lpstr>Evoking is exploring</vt:lpstr>
      <vt:lpstr>The more circular route</vt:lpstr>
      <vt:lpstr>It’s all about the “Change talk”</vt:lpstr>
      <vt:lpstr>Ambivalence</vt:lpstr>
      <vt:lpstr>Change talk versus sustain talk</vt:lpstr>
      <vt:lpstr>Types of change talk</vt:lpstr>
      <vt:lpstr>Types of sustain talk</vt:lpstr>
      <vt:lpstr>Activity 5: Identifying ambivalence and change talk</vt:lpstr>
      <vt:lpstr>Now that you’ve found it, shine a light on it.</vt:lpstr>
      <vt:lpstr>Reflecting change talk</vt:lpstr>
      <vt:lpstr>Reflect change talk - examples</vt:lpstr>
      <vt:lpstr>Activity 6: Reflecting change talk</vt:lpstr>
      <vt:lpstr>Explore – Offer - Explore</vt:lpstr>
      <vt:lpstr>Taking it to the next step</vt:lpstr>
      <vt:lpstr>The more circular route</vt:lpstr>
      <vt:lpstr>First: Explore “What else do I need to Learn?”</vt:lpstr>
      <vt:lpstr>Offer nutrition-focused counseling</vt:lpstr>
      <vt:lpstr>Ask permission to offer your suggestions</vt:lpstr>
      <vt:lpstr>Offer your ideas</vt:lpstr>
      <vt:lpstr>You can answer participant questions!</vt:lpstr>
      <vt:lpstr>Everything is fine</vt:lpstr>
      <vt:lpstr>Neutral or not?</vt:lpstr>
      <vt:lpstr>The next “Explore” helps you find a next step</vt:lpstr>
      <vt:lpstr>Next steps are specific, realistic, action-oriented</vt:lpstr>
      <vt:lpstr>Document the plan</vt:lpstr>
      <vt:lpstr>Activity 7: Putting it together</vt:lpstr>
      <vt:lpstr>Summarizing the next step and hopes for a positive health outcome</vt:lpstr>
      <vt:lpstr>Activity 8: Summary of Hopes</vt:lpstr>
      <vt:lpstr>Final reflection…</vt:lpstr>
      <vt:lpstr>Activity 9: Your next step</vt:lpstr>
      <vt:lpstr>Activity 10: A team plan</vt:lpstr>
      <vt:lpstr>The state’s next steps</vt:lpstr>
      <vt:lpstr>Thanks and see you at the statewide meeting!</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ReNEW Presentation</dc:title>
  <dc:creator/>
  <cp:keywords/>
  <cp:lastModifiedBy/>
  <cp:revision>1</cp:revision>
  <dcterms:created xsi:type="dcterms:W3CDTF">2018-01-29T19:37:36Z</dcterms:created>
  <dcterms:modified xsi:type="dcterms:W3CDTF">2018-03-06T22:59:20Z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TC029208979991</vt:lpwstr>
  </property>
  <property fmtid="{D5CDD505-2E9C-101B-9397-08002B2CF9AE}" pid="3" name="ContentTypeId">
    <vt:lpwstr>0x01010079012CDB5CCD2847B46468FD3DF1DE6F</vt:lpwstr>
  </property>
  <property fmtid="{D5CDD505-2E9C-101B-9397-08002B2CF9AE}" pid="4" name="WorkflowChangePath">
    <vt:lpwstr>7a8214dd-047d-4ac3-b198-53133860870f,3;</vt:lpwstr>
  </property>
</Properties>
</file>