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81" r:id="rId2"/>
    <p:sldId id="270" r:id="rId3"/>
    <p:sldId id="271" r:id="rId4"/>
    <p:sldId id="280" r:id="rId5"/>
    <p:sldId id="278" r:id="rId6"/>
    <p:sldId id="279" r:id="rId7"/>
    <p:sldId id="26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E46989-C1A4-4C54-B05C-8AD405103894}" v="1" dt="2025-06-12T17:06:19.2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86688" autoAdjust="0"/>
  </p:normalViewPr>
  <p:slideViewPr>
    <p:cSldViewPr snapToGrid="0">
      <p:cViewPr varScale="1">
        <p:scale>
          <a:sx n="70" d="100"/>
          <a:sy n="70" d="100"/>
        </p:scale>
        <p:origin x="2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len Hill" userId="85ac5a1a-45be-49e1-a2b4-db3d7d1415fa" providerId="ADAL" clId="{3EE46989-C1A4-4C54-B05C-8AD405103894}"/>
    <pc:docChg chg="undo custSel addSld delSld modSld sldOrd">
      <pc:chgData name="Ellen Hill" userId="85ac5a1a-45be-49e1-a2b4-db3d7d1415fa" providerId="ADAL" clId="{3EE46989-C1A4-4C54-B05C-8AD405103894}" dt="2025-06-12T17:07:12.051" v="74" actId="20577"/>
      <pc:docMkLst>
        <pc:docMk/>
      </pc:docMkLst>
      <pc:sldChg chg="del">
        <pc:chgData name="Ellen Hill" userId="85ac5a1a-45be-49e1-a2b4-db3d7d1415fa" providerId="ADAL" clId="{3EE46989-C1A4-4C54-B05C-8AD405103894}" dt="2025-06-12T17:05:50.247" v="0" actId="47"/>
        <pc:sldMkLst>
          <pc:docMk/>
          <pc:sldMk cId="1874451344" sldId="256"/>
        </pc:sldMkLst>
      </pc:sldChg>
      <pc:sldChg chg="add del">
        <pc:chgData name="Ellen Hill" userId="85ac5a1a-45be-49e1-a2b4-db3d7d1415fa" providerId="ADAL" clId="{3EE46989-C1A4-4C54-B05C-8AD405103894}" dt="2025-06-12T17:06:04.877" v="13" actId="47"/>
        <pc:sldMkLst>
          <pc:docMk/>
          <pc:sldMk cId="1374664722" sldId="257"/>
        </pc:sldMkLst>
      </pc:sldChg>
      <pc:sldChg chg="del">
        <pc:chgData name="Ellen Hill" userId="85ac5a1a-45be-49e1-a2b4-db3d7d1415fa" providerId="ADAL" clId="{3EE46989-C1A4-4C54-B05C-8AD405103894}" dt="2025-06-12T17:06:06.784" v="19" actId="47"/>
        <pc:sldMkLst>
          <pc:docMk/>
          <pc:sldMk cId="981120839" sldId="259"/>
        </pc:sldMkLst>
      </pc:sldChg>
      <pc:sldChg chg="del">
        <pc:chgData name="Ellen Hill" userId="85ac5a1a-45be-49e1-a2b4-db3d7d1415fa" providerId="ADAL" clId="{3EE46989-C1A4-4C54-B05C-8AD405103894}" dt="2025-06-12T17:06:05.397" v="15" actId="47"/>
        <pc:sldMkLst>
          <pc:docMk/>
          <pc:sldMk cId="101151735" sldId="261"/>
        </pc:sldMkLst>
      </pc:sldChg>
      <pc:sldChg chg="del">
        <pc:chgData name="Ellen Hill" userId="85ac5a1a-45be-49e1-a2b4-db3d7d1415fa" providerId="ADAL" clId="{3EE46989-C1A4-4C54-B05C-8AD405103894}" dt="2025-06-12T17:06:06.351" v="18" actId="47"/>
        <pc:sldMkLst>
          <pc:docMk/>
          <pc:sldMk cId="1301335962" sldId="262"/>
        </pc:sldMkLst>
      </pc:sldChg>
      <pc:sldChg chg="add del">
        <pc:chgData name="Ellen Hill" userId="85ac5a1a-45be-49e1-a2b4-db3d7d1415fa" providerId="ADAL" clId="{3EE46989-C1A4-4C54-B05C-8AD405103894}" dt="2025-06-12T17:06:03.873" v="11" actId="47"/>
        <pc:sldMkLst>
          <pc:docMk/>
          <pc:sldMk cId="3871039535" sldId="263"/>
        </pc:sldMkLst>
      </pc:sldChg>
      <pc:sldChg chg="del">
        <pc:chgData name="Ellen Hill" userId="85ac5a1a-45be-49e1-a2b4-db3d7d1415fa" providerId="ADAL" clId="{3EE46989-C1A4-4C54-B05C-8AD405103894}" dt="2025-06-12T17:06:07.198" v="20" actId="47"/>
        <pc:sldMkLst>
          <pc:docMk/>
          <pc:sldMk cId="2206000096" sldId="264"/>
        </pc:sldMkLst>
      </pc:sldChg>
      <pc:sldChg chg="add del">
        <pc:chgData name="Ellen Hill" userId="85ac5a1a-45be-49e1-a2b4-db3d7d1415fa" providerId="ADAL" clId="{3EE46989-C1A4-4C54-B05C-8AD405103894}" dt="2025-06-12T17:06:04.400" v="12" actId="47"/>
        <pc:sldMkLst>
          <pc:docMk/>
          <pc:sldMk cId="3953578538" sldId="266"/>
        </pc:sldMkLst>
      </pc:sldChg>
      <pc:sldChg chg="del">
        <pc:chgData name="Ellen Hill" userId="85ac5a1a-45be-49e1-a2b4-db3d7d1415fa" providerId="ADAL" clId="{3EE46989-C1A4-4C54-B05C-8AD405103894}" dt="2025-06-12T17:06:09.176" v="25" actId="47"/>
        <pc:sldMkLst>
          <pc:docMk/>
          <pc:sldMk cId="945364197" sldId="267"/>
        </pc:sldMkLst>
      </pc:sldChg>
      <pc:sldChg chg="modSp add del mod modAnim modNotesTx">
        <pc:chgData name="Ellen Hill" userId="85ac5a1a-45be-49e1-a2b4-db3d7d1415fa" providerId="ADAL" clId="{3EE46989-C1A4-4C54-B05C-8AD405103894}" dt="2025-06-12T17:06:56.760" v="39" actId="20577"/>
        <pc:sldMkLst>
          <pc:docMk/>
          <pc:sldMk cId="1240143023" sldId="270"/>
        </pc:sldMkLst>
        <pc:spChg chg="mod">
          <ac:chgData name="Ellen Hill" userId="85ac5a1a-45be-49e1-a2b4-db3d7d1415fa" providerId="ADAL" clId="{3EE46989-C1A4-4C54-B05C-8AD405103894}" dt="2025-06-12T17:06:15.752" v="30" actId="20577"/>
          <ac:spMkLst>
            <pc:docMk/>
            <pc:sldMk cId="1240143023" sldId="270"/>
            <ac:spMk id="2" creationId="{D666552E-F3BF-00B6-9722-185B6BC7D4B9}"/>
          </ac:spMkLst>
        </pc:spChg>
        <pc:spChg chg="mod">
          <ac:chgData name="Ellen Hill" userId="85ac5a1a-45be-49e1-a2b4-db3d7d1415fa" providerId="ADAL" clId="{3EE46989-C1A4-4C54-B05C-8AD405103894}" dt="2025-06-12T17:06:19.231" v="31" actId="20577"/>
          <ac:spMkLst>
            <pc:docMk/>
            <pc:sldMk cId="1240143023" sldId="270"/>
            <ac:spMk id="3" creationId="{FB6EB041-5E98-A660-459B-8F346D6D18DA}"/>
          </ac:spMkLst>
        </pc:spChg>
      </pc:sldChg>
      <pc:sldChg chg="modNotesTx">
        <pc:chgData name="Ellen Hill" userId="85ac5a1a-45be-49e1-a2b4-db3d7d1415fa" providerId="ADAL" clId="{3EE46989-C1A4-4C54-B05C-8AD405103894}" dt="2025-06-12T17:06:53.342" v="38" actId="20577"/>
        <pc:sldMkLst>
          <pc:docMk/>
          <pc:sldMk cId="3561460808" sldId="271"/>
        </pc:sldMkLst>
      </pc:sldChg>
      <pc:sldChg chg="del">
        <pc:chgData name="Ellen Hill" userId="85ac5a1a-45be-49e1-a2b4-db3d7d1415fa" providerId="ADAL" clId="{3EE46989-C1A4-4C54-B05C-8AD405103894}" dt="2025-06-12T17:06:07.543" v="21" actId="47"/>
        <pc:sldMkLst>
          <pc:docMk/>
          <pc:sldMk cId="1708905771" sldId="272"/>
        </pc:sldMkLst>
      </pc:sldChg>
      <pc:sldChg chg="del">
        <pc:chgData name="Ellen Hill" userId="85ac5a1a-45be-49e1-a2b4-db3d7d1415fa" providerId="ADAL" clId="{3EE46989-C1A4-4C54-B05C-8AD405103894}" dt="2025-06-12T17:06:08.790" v="24" actId="47"/>
        <pc:sldMkLst>
          <pc:docMk/>
          <pc:sldMk cId="3160828946" sldId="274"/>
        </pc:sldMkLst>
      </pc:sldChg>
      <pc:sldChg chg="del">
        <pc:chgData name="Ellen Hill" userId="85ac5a1a-45be-49e1-a2b4-db3d7d1415fa" providerId="ADAL" clId="{3EE46989-C1A4-4C54-B05C-8AD405103894}" dt="2025-06-12T17:06:05.656" v="17" actId="47"/>
        <pc:sldMkLst>
          <pc:docMk/>
          <pc:sldMk cId="2572427424" sldId="275"/>
        </pc:sldMkLst>
      </pc:sldChg>
      <pc:sldChg chg="del">
        <pc:chgData name="Ellen Hill" userId="85ac5a1a-45be-49e1-a2b4-db3d7d1415fa" providerId="ADAL" clId="{3EE46989-C1A4-4C54-B05C-8AD405103894}" dt="2025-06-12T17:06:05.567" v="16" actId="47"/>
        <pc:sldMkLst>
          <pc:docMk/>
          <pc:sldMk cId="2554575465" sldId="276"/>
        </pc:sldMkLst>
      </pc:sldChg>
      <pc:sldChg chg="add del">
        <pc:chgData name="Ellen Hill" userId="85ac5a1a-45be-49e1-a2b4-db3d7d1415fa" providerId="ADAL" clId="{3EE46989-C1A4-4C54-B05C-8AD405103894}" dt="2025-06-12T17:06:05.250" v="14" actId="47"/>
        <pc:sldMkLst>
          <pc:docMk/>
          <pc:sldMk cId="2349275106" sldId="277"/>
        </pc:sldMkLst>
      </pc:sldChg>
      <pc:sldChg chg="modNotesTx">
        <pc:chgData name="Ellen Hill" userId="85ac5a1a-45be-49e1-a2b4-db3d7d1415fa" providerId="ADAL" clId="{3EE46989-C1A4-4C54-B05C-8AD405103894}" dt="2025-06-12T17:06:47.712" v="36" actId="20577"/>
        <pc:sldMkLst>
          <pc:docMk/>
          <pc:sldMk cId="3410586371" sldId="278"/>
        </pc:sldMkLst>
      </pc:sldChg>
      <pc:sldChg chg="modNotesTx">
        <pc:chgData name="Ellen Hill" userId="85ac5a1a-45be-49e1-a2b4-db3d7d1415fa" providerId="ADAL" clId="{3EE46989-C1A4-4C54-B05C-8AD405103894}" dt="2025-06-12T17:07:12.051" v="74" actId="20577"/>
        <pc:sldMkLst>
          <pc:docMk/>
          <pc:sldMk cId="2218714543" sldId="279"/>
        </pc:sldMkLst>
      </pc:sldChg>
      <pc:sldChg chg="modNotesTx">
        <pc:chgData name="Ellen Hill" userId="85ac5a1a-45be-49e1-a2b4-db3d7d1415fa" providerId="ADAL" clId="{3EE46989-C1A4-4C54-B05C-8AD405103894}" dt="2025-06-12T17:06:50.450" v="37" actId="20577"/>
        <pc:sldMkLst>
          <pc:docMk/>
          <pc:sldMk cId="154288957" sldId="280"/>
        </pc:sldMkLst>
      </pc:sldChg>
      <pc:sldChg chg="ord">
        <pc:chgData name="Ellen Hill" userId="85ac5a1a-45be-49e1-a2b4-db3d7d1415fa" providerId="ADAL" clId="{3EE46989-C1A4-4C54-B05C-8AD405103894}" dt="2025-06-12T17:06:12.945" v="29"/>
        <pc:sldMkLst>
          <pc:docMk/>
          <pc:sldMk cId="962306828" sldId="281"/>
        </pc:sldMkLst>
      </pc:sldChg>
      <pc:sldChg chg="del">
        <pc:chgData name="Ellen Hill" userId="85ac5a1a-45be-49e1-a2b4-db3d7d1415fa" providerId="ADAL" clId="{3EE46989-C1A4-4C54-B05C-8AD405103894}" dt="2025-06-12T17:06:29.464" v="32" actId="47"/>
        <pc:sldMkLst>
          <pc:docMk/>
          <pc:sldMk cId="2425919331" sldId="282"/>
        </pc:sldMkLst>
      </pc:sldChg>
      <pc:sldChg chg="del">
        <pc:chgData name="Ellen Hill" userId="85ac5a1a-45be-49e1-a2b4-db3d7d1415fa" providerId="ADAL" clId="{3EE46989-C1A4-4C54-B05C-8AD405103894}" dt="2025-06-12T17:06:08.062" v="22" actId="47"/>
        <pc:sldMkLst>
          <pc:docMk/>
          <pc:sldMk cId="3234767060" sldId="283"/>
        </pc:sldMkLst>
      </pc:sldChg>
      <pc:sldChg chg="del">
        <pc:chgData name="Ellen Hill" userId="85ac5a1a-45be-49e1-a2b4-db3d7d1415fa" providerId="ADAL" clId="{3EE46989-C1A4-4C54-B05C-8AD405103894}" dt="2025-06-12T17:06:08.450" v="23" actId="47"/>
        <pc:sldMkLst>
          <pc:docMk/>
          <pc:sldMk cId="2976072904" sldId="284"/>
        </pc:sldMkLst>
      </pc:sldChg>
      <pc:sldChg chg="del">
        <pc:chgData name="Ellen Hill" userId="85ac5a1a-45be-49e1-a2b4-db3d7d1415fa" providerId="ADAL" clId="{3EE46989-C1A4-4C54-B05C-8AD405103894}" dt="2025-06-12T17:06:10.563" v="27" actId="47"/>
        <pc:sldMkLst>
          <pc:docMk/>
          <pc:sldMk cId="4288699220" sldId="285"/>
        </pc:sldMkLst>
      </pc:sldChg>
      <pc:sldChg chg="del">
        <pc:chgData name="Ellen Hill" userId="85ac5a1a-45be-49e1-a2b4-db3d7d1415fa" providerId="ADAL" clId="{3EE46989-C1A4-4C54-B05C-8AD405103894}" dt="2025-06-12T17:06:09.936" v="26" actId="47"/>
        <pc:sldMkLst>
          <pc:docMk/>
          <pc:sldMk cId="2478661016" sldId="28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53E544-0E0A-4288-B0A5-7535A2046A2D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DE4F2A-264D-4978-8B9F-3929EDBCD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6702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DE4F2A-264D-4978-8B9F-3929EDBCDBC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39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DE4F2A-264D-4978-8B9F-3929EDBCDBC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301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DE4F2A-264D-4978-8B9F-3929EDBCDBC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03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DE4F2A-264D-4978-8B9F-3929EDBCDBC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368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was an FNS finding for the state during our 2024 management evaluation. Part of our corrective action is to document local </a:t>
            </a:r>
            <a:r>
              <a:rPr lang="en-US"/>
              <a:t>agency training.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DE4F2A-264D-4978-8B9F-3929EDBCDBC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435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DE4F2A-264D-4978-8B9F-3929EDBCDBC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4574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2DCC-EAF5-4009-94CB-1F1681C78C3C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5E3-16ED-44E9-8FD4-76DE69108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25670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2DCC-EAF5-4009-94CB-1F1681C78C3C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5E3-16ED-44E9-8FD4-76DE69108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635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2DCC-EAF5-4009-94CB-1F1681C78C3C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5E3-16ED-44E9-8FD4-76DE69108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454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2DCC-EAF5-4009-94CB-1F1681C78C3C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5E3-16ED-44E9-8FD4-76DE69108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260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2DCC-EAF5-4009-94CB-1F1681C78C3C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5E3-16ED-44E9-8FD4-76DE69108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7364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2DCC-EAF5-4009-94CB-1F1681C78C3C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5E3-16ED-44E9-8FD4-76DE69108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009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2DCC-EAF5-4009-94CB-1F1681C78C3C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5E3-16ED-44E9-8FD4-76DE69108440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486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2DCC-EAF5-4009-94CB-1F1681C78C3C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5E3-16ED-44E9-8FD4-76DE69108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601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2DCC-EAF5-4009-94CB-1F1681C78C3C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5E3-16ED-44E9-8FD4-76DE69108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02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F72DCC-EAF5-4009-94CB-1F1681C78C3C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5E3-16ED-44E9-8FD4-76DE69108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556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9DF72DCC-EAF5-4009-94CB-1F1681C78C3C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0A85E3-16ED-44E9-8FD4-76DE69108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120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9DF72DCC-EAF5-4009-94CB-1F1681C78C3C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B0A85E3-16ED-44E9-8FD4-76DE691084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19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ellen.r.hill@oha.Oregon.gov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elizabeth.l.lanham@oha.oregon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36228-9AAB-1F9B-D4FE-91C1F8DFFC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500" dirty="0"/>
              <a:t>Policy 765: Medical 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3876C-956E-A170-EFDB-06946173D9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/>
              <a:t>Effective July 1, 2025</a:t>
            </a:r>
          </a:p>
        </p:txBody>
      </p:sp>
    </p:spTree>
    <p:extLst>
      <p:ext uri="{BB962C8B-B14F-4D97-AF65-F5344CB8AC3E}">
        <p14:creationId xmlns:p14="http://schemas.microsoft.com/office/powerpoint/2010/main" val="962306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66552E-F3BF-00B6-9722-185B6BC7D4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EB041-5E98-A660-459B-8F346D6D18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751998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200" dirty="0"/>
              <a:t>Restate the requirements outlined in policy 765 for approving a formula with a verbal order.  </a:t>
            </a:r>
          </a:p>
        </p:txBody>
      </p:sp>
    </p:spTree>
    <p:extLst>
      <p:ext uri="{BB962C8B-B14F-4D97-AF65-F5344CB8AC3E}">
        <p14:creationId xmlns:p14="http://schemas.microsoft.com/office/powerpoint/2010/main" val="124014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73A27-85D1-52BB-F1B6-2C4BCE433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765 Update: </a:t>
            </a:r>
            <a:br>
              <a:rPr lang="en-US" dirty="0"/>
            </a:br>
            <a:r>
              <a:rPr lang="en-US" dirty="0"/>
              <a:t>Section 7.0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22877-893A-025F-13A6-805470DEF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64925" y="2439645"/>
            <a:ext cx="8462150" cy="3453663"/>
          </a:xfrm>
        </p:spPr>
        <p:txBody>
          <a:bodyPr>
            <a:normAutofit/>
          </a:bodyPr>
          <a:lstStyle/>
          <a:p>
            <a:r>
              <a:rPr lang="en-US" sz="2400" dirty="0"/>
              <a:t>Section 7.0: Clarifies that WIC staff must receive either a written medical documentation form (MDF) or a verbal order from a health care provider before issuing a medical formula. </a:t>
            </a:r>
          </a:p>
          <a:p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957971-085D-D1C4-5E2D-1FAEBCE523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950" y="3928389"/>
            <a:ext cx="8239125" cy="26479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61460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73A27-85D1-52BB-F1B6-2C4BCE433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765 Update: </a:t>
            </a:r>
            <a:br>
              <a:rPr lang="en-US" dirty="0"/>
            </a:br>
            <a:r>
              <a:rPr lang="en-US" dirty="0"/>
              <a:t>Section 10.0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22877-893A-025F-13A6-805470DEF3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493126"/>
            <a:ext cx="7729728" cy="3598582"/>
          </a:xfrm>
        </p:spPr>
        <p:txBody>
          <a:bodyPr>
            <a:normAutofit/>
          </a:bodyPr>
          <a:lstStyle/>
          <a:p>
            <a:r>
              <a:rPr lang="en-US" sz="2400" dirty="0"/>
              <a:t>Section 10.0: Identifies that medical documentation may be initiated by telephone and that written MDF within two weeks of accepting a verbal order (medical documentation obtained by telephone).</a:t>
            </a:r>
          </a:p>
          <a:p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2A1EC46-0CC8-F8AE-E946-F4A64C9781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4050" y="4384436"/>
            <a:ext cx="8343900" cy="23050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428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73A27-85D1-52BB-F1B6-2C4BCE433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765 Update and </a:t>
            </a:r>
            <a:br>
              <a:rPr lang="en-US" dirty="0"/>
            </a:br>
            <a:r>
              <a:rPr lang="en-US" dirty="0"/>
              <a:t>section c of the </a:t>
            </a:r>
            <a:r>
              <a:rPr lang="en-US" dirty="0" err="1"/>
              <a:t>mdf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22877-893A-025F-13A6-805470DEF3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If section C in incomplete, it is acceptable to receive a verbal order for supplemental foods. Documentation must be included on the MDF and in the WIC Data System.</a:t>
            </a:r>
          </a:p>
        </p:txBody>
      </p:sp>
    </p:spTree>
    <p:extLst>
      <p:ext uri="{BB962C8B-B14F-4D97-AF65-F5344CB8AC3E}">
        <p14:creationId xmlns:p14="http://schemas.microsoft.com/office/powerpoint/2010/main" val="34105863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1E2C4-3B0A-4B26-BBB7-A3EE9FC10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Policy 765 Training Requirements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E385DB-445B-352D-2612-4193753269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Policy 765 effective July 1, 2025</a:t>
            </a:r>
          </a:p>
          <a:p>
            <a:r>
              <a:rPr lang="en-US" sz="2400" dirty="0"/>
              <a:t>Policy memo to be sent to local agencies in early June for review by all certifying staff - </a:t>
            </a:r>
            <a:r>
              <a:rPr lang="en-US" sz="2400" b="1" dirty="0"/>
              <a:t>due December 31, 2025</a:t>
            </a:r>
          </a:p>
          <a:p>
            <a:r>
              <a:rPr lang="en-US" sz="2400" dirty="0"/>
              <a:t>Proof of staff attendance to be submitted with 2025 NSP Evaluation (or sooner) to assigned Nutrition Consultant</a:t>
            </a:r>
          </a:p>
        </p:txBody>
      </p:sp>
    </p:spTree>
    <p:extLst>
      <p:ext uri="{BB962C8B-B14F-4D97-AF65-F5344CB8AC3E}">
        <p14:creationId xmlns:p14="http://schemas.microsoft.com/office/powerpoint/2010/main" val="22187145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ADD8183-D865-EABA-514F-D8F606BEAA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353075"/>
            <a:ext cx="8991600" cy="1645920"/>
          </a:xfrm>
        </p:spPr>
        <p:txBody>
          <a:bodyPr/>
          <a:lstStyle/>
          <a:p>
            <a:r>
              <a:rPr lang="en-US" dirty="0"/>
              <a:t>Thank you!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50DA567-6BB1-FB1A-AC4D-E055953161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4287695"/>
              </p:ext>
            </p:extLst>
          </p:nvPr>
        </p:nvGraphicFramePr>
        <p:xfrm>
          <a:off x="1600200" y="3859006"/>
          <a:ext cx="9515061" cy="138176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4187414">
                  <a:extLst>
                    <a:ext uri="{9D8B030D-6E8A-4147-A177-3AD203B41FA5}">
                      <a16:colId xmlns:a16="http://schemas.microsoft.com/office/drawing/2014/main" val="1547471243"/>
                    </a:ext>
                  </a:extLst>
                </a:gridCol>
                <a:gridCol w="5327647">
                  <a:extLst>
                    <a:ext uri="{9D8B030D-6E8A-4147-A177-3AD203B41FA5}">
                      <a16:colId xmlns:a16="http://schemas.microsoft.com/office/drawing/2014/main" val="37734188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Questions about: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Please contact: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9519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Medical Documentation Form, healthcare provider communication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u="none" dirty="0">
                          <a:solidFill>
                            <a:schemeClr val="bg1"/>
                          </a:solidFill>
                        </a:rPr>
                        <a:t>Ellen Hill (</a:t>
                      </a:r>
                      <a:r>
                        <a:rPr lang="en-US" dirty="0">
                          <a:solidFill>
                            <a:srgbClr val="0070C0"/>
                          </a:solidFill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ellen.r.hill@oha.oregon.gov</a:t>
                      </a: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14988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Policy 765: Medical Documentation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Beth Lanham </a:t>
                      </a:r>
                      <a:r>
                        <a:rPr lang="en-US" dirty="0">
                          <a:solidFill>
                            <a:schemeClr val="bg1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(</a:t>
                      </a:r>
                      <a:r>
                        <a:rPr lang="en-US" dirty="0">
                          <a:solidFill>
                            <a:srgbClr val="0070C0"/>
                          </a:solidFill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elizabeth.l.lanham@oha.oregon.gov</a:t>
                      </a:r>
                      <a:r>
                        <a:rPr lang="en-US" dirty="0">
                          <a:solidFill>
                            <a:schemeClr val="bg1"/>
                          </a:solidFill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68323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737265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012CDB5CCD2847B46468FD3DF1DE6F" ma:contentTypeVersion="20" ma:contentTypeDescription="Create a new document." ma:contentTypeScope="" ma:versionID="bb0cce5098166a2cdf7e2d33b7719fa7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f144fd3f-61b7-45a4-a8a5-a00a4ffd3675" targetNamespace="http://schemas.microsoft.com/office/2006/metadata/properties" ma:root="true" ma:fieldsID="f9536f07ce3d32e94839dc9988e3f21c" ns1:_="" ns2:_="" ns3:_="">
    <xsd:import namespace="http://schemas.microsoft.com/sharepoint/v3"/>
    <xsd:import namespace="59da1016-2a1b-4f8a-9768-d7a4932f6f16"/>
    <xsd:import namespace="f144fd3f-61b7-45a4-a8a5-a00a4ffd3675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44fd3f-61b7-45a4-a8a5-a00a4ffd3675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ACategory xmlns="59da1016-2a1b-4f8a-9768-d7a4932f6f16" xsi:nil="true"/>
    <DocumentExpirationDate xmlns="59da1016-2a1b-4f8a-9768-d7a4932f6f16" xsi:nil="true"/>
    <IATopic xmlns="59da1016-2a1b-4f8a-9768-d7a4932f6f16" xsi:nil="true"/>
    <IASubtopic xmlns="59da1016-2a1b-4f8a-9768-d7a4932f6f16" xsi:nil="true"/>
    <Meta_x0020_Description xmlns="f144fd3f-61b7-45a4-a8a5-a00a4ffd3675" xsi:nil="true"/>
    <URL xmlns="http://schemas.microsoft.com/sharepoint/v3">
      <Url xsi:nil="true"/>
      <Description xsi:nil="true"/>
    </URL>
    <Meta_x0020_Keywords xmlns="f144fd3f-61b7-45a4-a8a5-a00a4ffd3675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1FC27AF8-32F5-4680-8B1B-3F39E8F5B71F}"/>
</file>

<file path=customXml/itemProps2.xml><?xml version="1.0" encoding="utf-8"?>
<ds:datastoreItem xmlns:ds="http://schemas.openxmlformats.org/officeDocument/2006/customXml" ds:itemID="{79628268-7323-434F-94D9-A2F172F09927}"/>
</file>

<file path=customXml/itemProps3.xml><?xml version="1.0" encoding="utf-8"?>
<ds:datastoreItem xmlns:ds="http://schemas.openxmlformats.org/officeDocument/2006/customXml" ds:itemID="{AFDFCA27-2211-4956-88E4-D575B48E8FEF}"/>
</file>

<file path=docMetadata/LabelInfo.xml><?xml version="1.0" encoding="utf-8"?>
<clbl:labelList xmlns:clbl="http://schemas.microsoft.com/office/2020/mipLabelMetadata">
  <clbl:label id="{ebdd6eeb-0dd0-4927-947e-a759f08fcf55}" enabled="1" method="Privileged" siteId="{658e63e8-8d39-499c-8f48-13adc9452f4c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TM10001115[[fn=Parcel]]</Template>
  <TotalTime>75941</TotalTime>
  <Words>284</Words>
  <Application>Microsoft Office PowerPoint</Application>
  <PresentationFormat>Widescreen</PresentationFormat>
  <Paragraphs>28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Gill Sans MT</vt:lpstr>
      <vt:lpstr>Parcel</vt:lpstr>
      <vt:lpstr>Policy 765: Medical Documentation</vt:lpstr>
      <vt:lpstr>Learning Objective</vt:lpstr>
      <vt:lpstr>Policy 765 Update:  Section 7.0</vt:lpstr>
      <vt:lpstr>Policy 765 Update:  Section 10.0</vt:lpstr>
      <vt:lpstr>Policy 765 Update and  section c of the mdf</vt:lpstr>
      <vt:lpstr>Policy 765 Training Requirements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MDF Revisions</dc:title>
  <dc:creator>Ellen Hill</dc:creator>
  <cp:lastModifiedBy>Ellen Hill</cp:lastModifiedBy>
  <cp:revision>124</cp:revision>
  <dcterms:created xsi:type="dcterms:W3CDTF">2024-09-23T15:11:54Z</dcterms:created>
  <dcterms:modified xsi:type="dcterms:W3CDTF">2025-06-12T17:07:13Z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bdd6eeb-0dd0-4927-947e-a759f08fcf55_Enabled">
    <vt:lpwstr>true</vt:lpwstr>
  </property>
  <property fmtid="{D5CDD505-2E9C-101B-9397-08002B2CF9AE}" pid="3" name="MSIP_Label_ebdd6eeb-0dd0-4927-947e-a759f08fcf55_SetDate">
    <vt:lpwstr>2024-09-23T15:15:48Z</vt:lpwstr>
  </property>
  <property fmtid="{D5CDD505-2E9C-101B-9397-08002B2CF9AE}" pid="4" name="MSIP_Label_ebdd6eeb-0dd0-4927-947e-a759f08fcf55_Method">
    <vt:lpwstr>Privileged</vt:lpwstr>
  </property>
  <property fmtid="{D5CDD505-2E9C-101B-9397-08002B2CF9AE}" pid="5" name="MSIP_Label_ebdd6eeb-0dd0-4927-947e-a759f08fcf55_Name">
    <vt:lpwstr>Level 1 - Published (Items)</vt:lpwstr>
  </property>
  <property fmtid="{D5CDD505-2E9C-101B-9397-08002B2CF9AE}" pid="6" name="MSIP_Label_ebdd6eeb-0dd0-4927-947e-a759f08fcf55_SiteId">
    <vt:lpwstr>658e63e8-8d39-499c-8f48-13adc9452f4c</vt:lpwstr>
  </property>
  <property fmtid="{D5CDD505-2E9C-101B-9397-08002B2CF9AE}" pid="7" name="MSIP_Label_ebdd6eeb-0dd0-4927-947e-a759f08fcf55_ActionId">
    <vt:lpwstr>de7c19b7-ce27-41b0-a409-ae26a3049a08</vt:lpwstr>
  </property>
  <property fmtid="{D5CDD505-2E9C-101B-9397-08002B2CF9AE}" pid="8" name="MSIP_Label_ebdd6eeb-0dd0-4927-947e-a759f08fcf55_ContentBits">
    <vt:lpwstr>0</vt:lpwstr>
  </property>
  <property fmtid="{D5CDD505-2E9C-101B-9397-08002B2CF9AE}" pid="9" name="ContentTypeId">
    <vt:lpwstr>0x01010079012CDB5CCD2847B46468FD3DF1DE6F</vt:lpwstr>
  </property>
</Properties>
</file>