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tags/tag20.xml" ContentType="application/vnd.openxmlformats-officedocument.presentationml.tags+xml"/>
  <Override PartName="/ppt/notesSlides/notesSlide18.xml" ContentType="application/vnd.openxmlformats-officedocument.presentationml.notesSlide+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notesSlides/notesSlide20.xml" ContentType="application/vnd.openxmlformats-officedocument.presentationml.notesSlide+xml"/>
  <Override PartName="/ppt/tags/tag23.xml" ContentType="application/vnd.openxmlformats-officedocument.presentationml.tags+xml"/>
  <Override PartName="/ppt/notesSlides/notesSlide21.xml" ContentType="application/vnd.openxmlformats-officedocument.presentationml.notesSlide+xml"/>
  <Override PartName="/ppt/tags/tag24.xml" ContentType="application/vnd.openxmlformats-officedocument.presentationml.tags+xml"/>
  <Override PartName="/ppt/notesSlides/notesSlide22.xml" ContentType="application/vnd.openxmlformats-officedocument.presentationml.notesSlide+xml"/>
  <Override PartName="/ppt/tags/tag25.xml" ContentType="application/vnd.openxmlformats-officedocument.presentationml.tags+xml"/>
  <Override PartName="/ppt/notesSlides/notesSlide23.xml" ContentType="application/vnd.openxmlformats-officedocument.presentationml.notesSlide+xml"/>
  <Override PartName="/ppt/tags/tag26.xml" ContentType="application/vnd.openxmlformats-officedocument.presentationml.tags+xml"/>
  <Override PartName="/ppt/notesSlides/notesSlide24.xml" ContentType="application/vnd.openxmlformats-officedocument.presentationml.notesSlide+xml"/>
  <Override PartName="/ppt/tags/tag27.xml" ContentType="application/vnd.openxmlformats-officedocument.presentationml.tags+xml"/>
  <Override PartName="/ppt/notesSlides/notesSlide25.xml" ContentType="application/vnd.openxmlformats-officedocument.presentationml.notesSlide+xml"/>
  <Override PartName="/ppt/tags/tag28.xml" ContentType="application/vnd.openxmlformats-officedocument.presentationml.tags+xml"/>
  <Override PartName="/ppt/notesSlides/notesSlide26.xml" ContentType="application/vnd.openxmlformats-officedocument.presentationml.notesSlide+xml"/>
  <Override PartName="/ppt/tags/tag29.xml" ContentType="application/vnd.openxmlformats-officedocument.presentationml.tags+xml"/>
  <Override PartName="/ppt/notesSlides/notesSlide27.xml" ContentType="application/vnd.openxmlformats-officedocument.presentationml.notesSlide+xml"/>
  <Override PartName="/ppt/tags/tag30.xml" ContentType="application/vnd.openxmlformats-officedocument.presentationml.tags+xml"/>
  <Override PartName="/ppt/notesSlides/notesSlide28.xml" ContentType="application/vnd.openxmlformats-officedocument.presentationml.notesSlide+xml"/>
  <Override PartName="/ppt/tags/tag31.xml" ContentType="application/vnd.openxmlformats-officedocument.presentationml.tags+xml"/>
  <Override PartName="/ppt/notesSlides/notesSlide29.xml" ContentType="application/vnd.openxmlformats-officedocument.presentationml.notesSlide+xml"/>
  <Override PartName="/ppt/tags/tag32.xml" ContentType="application/vnd.openxmlformats-officedocument.presentationml.tags+xml"/>
  <Override PartName="/ppt/notesSlides/notesSlide30.xml" ContentType="application/vnd.openxmlformats-officedocument.presentationml.notesSlide+xml"/>
  <Override PartName="/ppt/tags/tag33.xml" ContentType="application/vnd.openxmlformats-officedocument.presentationml.tags+xml"/>
  <Override PartName="/ppt/notesSlides/notesSlide31.xml" ContentType="application/vnd.openxmlformats-officedocument.presentationml.notesSlide+xml"/>
  <Override PartName="/ppt/tags/tag34.xml" ContentType="application/vnd.openxmlformats-officedocument.presentationml.tags+xml"/>
  <Override PartName="/ppt/notesSlides/notesSlide32.xml" ContentType="application/vnd.openxmlformats-officedocument.presentationml.notesSlide+xml"/>
  <Override PartName="/ppt/tags/tag35.xml" ContentType="application/vnd.openxmlformats-officedocument.presentationml.tags+xml"/>
  <Override PartName="/ppt/notesSlides/notesSlide33.xml" ContentType="application/vnd.openxmlformats-officedocument.presentationml.notesSlide+xml"/>
  <Override PartName="/ppt/tags/tag36.xml" ContentType="application/vnd.openxmlformats-officedocument.presentationml.tags+xml"/>
  <Override PartName="/ppt/notesSlides/notesSlide34.xml" ContentType="application/vnd.openxmlformats-officedocument.presentationml.notesSlide+xml"/>
  <Override PartName="/ppt/tags/tag37.xml" ContentType="application/vnd.openxmlformats-officedocument.presentationml.tags+xml"/>
  <Override PartName="/ppt/notesSlides/notesSlide35.xml" ContentType="application/vnd.openxmlformats-officedocument.presentationml.notesSlide+xml"/>
  <Override PartName="/ppt/tags/tag38.xml" ContentType="application/vnd.openxmlformats-officedocument.presentationml.tags+xml"/>
  <Override PartName="/ppt/notesSlides/notesSlide36.xml" ContentType="application/vnd.openxmlformats-officedocument.presentationml.notesSlide+xml"/>
  <Override PartName="/ppt/tags/tag39.xml" ContentType="application/vnd.openxmlformats-officedocument.presentationml.tags+xml"/>
  <Override PartName="/ppt/notesSlides/notesSlide37.xml" ContentType="application/vnd.openxmlformats-officedocument.presentationml.notesSlide+xml"/>
  <Override PartName="/ppt/tags/tag40.xml" ContentType="application/vnd.openxmlformats-officedocument.presentationml.tags+xml"/>
  <Override PartName="/ppt/notesSlides/notesSlide38.xml" ContentType="application/vnd.openxmlformats-officedocument.presentationml.notesSlide+xml"/>
  <Override PartName="/ppt/tags/tag41.xml" ContentType="application/vnd.openxmlformats-officedocument.presentationml.tags+xml"/>
  <Override PartName="/ppt/notesSlides/notesSlide39.xml" ContentType="application/vnd.openxmlformats-officedocument.presentationml.notesSlide+xml"/>
  <Override PartName="/ppt/tags/tag42.xml" ContentType="application/vnd.openxmlformats-officedocument.presentationml.tags+xml"/>
  <Override PartName="/ppt/notesSlides/notesSlide40.xml" ContentType="application/vnd.openxmlformats-officedocument.presentationml.notesSlide+xml"/>
  <Override PartName="/ppt/tags/tag43.xml" ContentType="application/vnd.openxmlformats-officedocument.presentationml.tags+xml"/>
  <Override PartName="/ppt/notesSlides/notesSlide41.xml" ContentType="application/vnd.openxmlformats-officedocument.presentationml.notesSlide+xml"/>
  <Override PartName="/ppt/tags/tag44.xml" ContentType="application/vnd.openxmlformats-officedocument.presentationml.tags+xml"/>
  <Override PartName="/ppt/notesSlides/notesSlide42.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43.xml" ContentType="application/vnd.openxmlformats-officedocument.presentationml.notesSlide+xml"/>
  <Override PartName="/ppt/tags/tag49.xml" ContentType="application/vnd.openxmlformats-officedocument.presentationml.tags+xml"/>
  <Override PartName="/ppt/notesSlides/notesSlide4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50.xml" ContentType="application/vnd.openxmlformats-officedocument.presentationml.tags+xml"/>
  <Override PartName="/ppt/notesSlides/notesSlide45.xml" ContentType="application/vnd.openxmlformats-officedocument.presentationml.notesSlide+xml"/>
  <Override PartName="/ppt/tags/tag51.xml" ContentType="application/vnd.openxmlformats-officedocument.presentationml.tags+xml"/>
  <Override PartName="/ppt/notesSlides/notesSlide4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3"/>
  </p:sldMasterIdLst>
  <p:notesMasterIdLst>
    <p:notesMasterId r:id="rId53"/>
  </p:notesMasterIdLst>
  <p:sldIdLst>
    <p:sldId id="313" r:id="rId4"/>
    <p:sldId id="330" r:id="rId5"/>
    <p:sldId id="314" r:id="rId6"/>
    <p:sldId id="344" r:id="rId7"/>
    <p:sldId id="347" r:id="rId8"/>
    <p:sldId id="355" r:id="rId9"/>
    <p:sldId id="354" r:id="rId10"/>
    <p:sldId id="350" r:id="rId11"/>
    <p:sldId id="358" r:id="rId12"/>
    <p:sldId id="348" r:id="rId13"/>
    <p:sldId id="307" r:id="rId14"/>
    <p:sldId id="332" r:id="rId15"/>
    <p:sldId id="316" r:id="rId16"/>
    <p:sldId id="331" r:id="rId17"/>
    <p:sldId id="298" r:id="rId18"/>
    <p:sldId id="299" r:id="rId19"/>
    <p:sldId id="263" r:id="rId20"/>
    <p:sldId id="322" r:id="rId21"/>
    <p:sldId id="261" r:id="rId22"/>
    <p:sldId id="301" r:id="rId23"/>
    <p:sldId id="284" r:id="rId24"/>
    <p:sldId id="285" r:id="rId25"/>
    <p:sldId id="286" r:id="rId26"/>
    <p:sldId id="309" r:id="rId27"/>
    <p:sldId id="310" r:id="rId28"/>
    <p:sldId id="273" r:id="rId29"/>
    <p:sldId id="311" r:id="rId30"/>
    <p:sldId id="318" r:id="rId31"/>
    <p:sldId id="328" r:id="rId32"/>
    <p:sldId id="312" r:id="rId33"/>
    <p:sldId id="335" r:id="rId34"/>
    <p:sldId id="304" r:id="rId35"/>
    <p:sldId id="279" r:id="rId36"/>
    <p:sldId id="300" r:id="rId37"/>
    <p:sldId id="275" r:id="rId38"/>
    <p:sldId id="268" r:id="rId39"/>
    <p:sldId id="305" r:id="rId40"/>
    <p:sldId id="306" r:id="rId41"/>
    <p:sldId id="337" r:id="rId42"/>
    <p:sldId id="323" r:id="rId43"/>
    <p:sldId id="324" r:id="rId44"/>
    <p:sldId id="336" r:id="rId45"/>
    <p:sldId id="338" r:id="rId46"/>
    <p:sldId id="352" r:id="rId47"/>
    <p:sldId id="353" r:id="rId48"/>
    <p:sldId id="326" r:id="rId49"/>
    <p:sldId id="321" r:id="rId50"/>
    <p:sldId id="340" r:id="rId51"/>
    <p:sldId id="342" r:id="rId52"/>
  </p:sldIdLst>
  <p:sldSz cx="12192000" cy="6858000"/>
  <p:notesSz cx="6858000" cy="9144000"/>
  <p:custDataLst>
    <p:tags r:id="rId5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204AB1B-18CE-486A-A67C-9A15684A5FF3}">
          <p14:sldIdLst>
            <p14:sldId id="313"/>
            <p14:sldId id="330"/>
            <p14:sldId id="314"/>
            <p14:sldId id="344"/>
            <p14:sldId id="347"/>
            <p14:sldId id="355"/>
            <p14:sldId id="354"/>
            <p14:sldId id="350"/>
            <p14:sldId id="358"/>
            <p14:sldId id="348"/>
            <p14:sldId id="307"/>
            <p14:sldId id="332"/>
            <p14:sldId id="316"/>
            <p14:sldId id="331"/>
            <p14:sldId id="298"/>
            <p14:sldId id="299"/>
            <p14:sldId id="263"/>
            <p14:sldId id="322"/>
            <p14:sldId id="261"/>
            <p14:sldId id="301"/>
            <p14:sldId id="284"/>
            <p14:sldId id="285"/>
            <p14:sldId id="286"/>
            <p14:sldId id="309"/>
            <p14:sldId id="310"/>
            <p14:sldId id="273"/>
            <p14:sldId id="311"/>
            <p14:sldId id="318"/>
            <p14:sldId id="328"/>
            <p14:sldId id="312"/>
            <p14:sldId id="335"/>
            <p14:sldId id="304"/>
            <p14:sldId id="279"/>
            <p14:sldId id="300"/>
            <p14:sldId id="275"/>
            <p14:sldId id="268"/>
            <p14:sldId id="305"/>
            <p14:sldId id="306"/>
            <p14:sldId id="337"/>
            <p14:sldId id="323"/>
            <p14:sldId id="324"/>
            <p14:sldId id="336"/>
            <p14:sldId id="338"/>
            <p14:sldId id="352"/>
            <p14:sldId id="353"/>
            <p14:sldId id="326"/>
            <p14:sldId id="321"/>
            <p14:sldId id="340"/>
            <p14:sldId id="342"/>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A06E212-66B7-0670-C4A7-EE75D4A8180F}" name="Simmons Lauren" initials="SL" userId="S::lauren.simmons2@oha.oregon.gov::3c039b8f-c24c-4df3-a7f9-5fdbff89fb0e" providerId="AD"/>
  <p188:author id="{7C19B239-989F-A844-00DF-8E8AEEA3D88C}" name="Castillo Palacios Perla" initials="PC" userId="S::Perla.Castillo-Palacios@oha.oregon.gov::ffe10fe2-16ef-40fd-be41-fe87613c4173" providerId="AD"/>
  <p188:author id="{46595248-89F2-D30D-A3C4-CA5BDC49903E}" name="DiLoreto Mary Kay" initials="DK" userId="S::mary.c.diloreto@oha.oregon.gov::a53d3531-cf5d-4d93-abaf-43b75d97d77b" providerId="AD"/>
  <p188:author id="{FA5AB579-4131-8004-FB22-D957B460054F}" name="Medlen Joan E" initials="MJE" userId="S::JOAN.E.MEDLEN@oha.oregon.gov::815c5f0e-06fd-412d-be0f-c8fa188e3ce3" providerId="AD"/>
  <p188:author id="{980E8187-F29C-F15E-C550-3D16B6E5E844}" name="Castillo Palacios Perla" initials="CP" userId="S::perla.castillo-palacios@oha.oregon.gov::ffe10fe2-16ef-40fd-be41-fe87613c4173" providerId="AD"/>
  <p188:author id="{BE0800AA-C312-F8E4-E324-279C071800DF}" name="BETTIN Karen" initials="BK" userId="S::karen.bettin@oha.oregon.gov::ccec7226-39da-425d-ac53-6909a2d631f1" providerId="AD"/>
  <p188:author id="{602F19C1-5693-01AF-C6D7-954B04C50AB0}" name="Medlen Joan E" initials="ME" userId="S::joan.e.medlen@oha.oregon.gov::815c5f0e-06fd-412d-be0f-c8fa188e3ce3" providerId="AD"/>
  <p188:author id="{AEE787C3-B398-7630-9F51-63848DF16204}" name="Skaff Korina" initials="SK" userId="S::korina.skaff2@oha.oregon.gov::7ccbd63d-ab39-4b68-82c7-b6e458443fe4" providerId="AD"/>
  <p188:author id="{4E64B6FF-CA02-E011-7738-8384559E736C}" name="Simmons Lauren" initials="SL" userId="S::Lauren.Simmons2@oha.oregon.gov::3c039b8f-c24c-4df3-a7f9-5fdbff89fb0e"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3E3CC"/>
    <a:srgbClr val="292929"/>
    <a:srgbClr val="777777"/>
    <a:srgbClr val="000000"/>
    <a:srgbClr val="F6F4A2"/>
    <a:srgbClr val="FFFFFF"/>
    <a:srgbClr val="FDF3ED"/>
    <a:srgbClr val="F0F0F0"/>
    <a:srgbClr val="78505B"/>
    <a:srgbClr val="C481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98527A-9272-8C54-B224-35AB9A400227}" v="13" dt="2024-10-29T22:30:27.746"/>
    <p1510:client id="{64FF9C1B-5CE2-4EE2-BB2C-182B94364BEA}" v="339" dt="2024-10-29T22:41:36.173"/>
  </p1510:revLst>
</p1510:revInfo>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211" autoAdjust="0"/>
  </p:normalViewPr>
  <p:slideViewPr>
    <p:cSldViewPr snapToGrid="0">
      <p:cViewPr varScale="1">
        <p:scale>
          <a:sx n="53" d="100"/>
          <a:sy n="53" d="100"/>
        </p:scale>
        <p:origin x="351" y="3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2.xml"/><Relationship Id="rId61" Type="http://schemas.microsoft.com/office/2018/10/relationships/authors" Target="author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microsoft.com/office/2016/11/relationships/changesInfo" Target="changesInfos/changesInfo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tags" Target="tags/tag1.xml"/><Relationship Id="rId62" Type="http://schemas.openxmlformats.org/officeDocument/2006/relationships/customXml" Target="../customXml/item3.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theme" Target="theme/theme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kaff Korina" userId="S::korina.skaff2@oha.oregon.gov::7ccbd63d-ab39-4b68-82c7-b6e458443fe4" providerId="AD" clId="Web-{84C8F51B-E4F0-AB73-B16C-A467A77F9B3A}"/>
    <pc:docChg chg="modSld">
      <pc:chgData name="Skaff Korina" userId="S::korina.skaff2@oha.oregon.gov::7ccbd63d-ab39-4b68-82c7-b6e458443fe4" providerId="AD" clId="Web-{84C8F51B-E4F0-AB73-B16C-A467A77F9B3A}" dt="2024-10-22T14:56:46.043" v="3"/>
      <pc:docMkLst>
        <pc:docMk/>
      </pc:docMkLst>
      <pc:sldChg chg="modNotes">
        <pc:chgData name="Skaff Korina" userId="S::korina.skaff2@oha.oregon.gov::7ccbd63d-ab39-4b68-82c7-b6e458443fe4" providerId="AD" clId="Web-{84C8F51B-E4F0-AB73-B16C-A467A77F9B3A}" dt="2024-10-22T14:50:31.508" v="1"/>
        <pc:sldMkLst>
          <pc:docMk/>
          <pc:sldMk cId="2007819607" sldId="347"/>
        </pc:sldMkLst>
      </pc:sldChg>
      <pc:sldChg chg="modNotes">
        <pc:chgData name="Skaff Korina" userId="S::korina.skaff2@oha.oregon.gov::7ccbd63d-ab39-4b68-82c7-b6e458443fe4" providerId="AD" clId="Web-{84C8F51B-E4F0-AB73-B16C-A467A77F9B3A}" dt="2024-10-22T14:56:46.043" v="3"/>
        <pc:sldMkLst>
          <pc:docMk/>
          <pc:sldMk cId="914403798" sldId="355"/>
        </pc:sldMkLst>
      </pc:sldChg>
    </pc:docChg>
  </pc:docChgLst>
  <pc:docChgLst>
    <pc:chgData name="Skaff Korina" userId="S::korina.skaff2@oha.oregon.gov::7ccbd63d-ab39-4b68-82c7-b6e458443fe4" providerId="AD" clId="Web-{621F0116-EF97-E29D-C737-45871DF51332}"/>
    <pc:docChg chg="addSld modSld">
      <pc:chgData name="Skaff Korina" userId="S::korina.skaff2@oha.oregon.gov::7ccbd63d-ab39-4b68-82c7-b6e458443fe4" providerId="AD" clId="Web-{621F0116-EF97-E29D-C737-45871DF51332}" dt="2024-08-29T17:55:22.914" v="1157" actId="20577"/>
      <pc:docMkLst>
        <pc:docMk/>
      </pc:docMkLst>
      <pc:sldChg chg="addSp delSp modSp">
        <pc:chgData name="Skaff Korina" userId="S::korina.skaff2@oha.oregon.gov::7ccbd63d-ab39-4b68-82c7-b6e458443fe4" providerId="AD" clId="Web-{621F0116-EF97-E29D-C737-45871DF51332}" dt="2024-08-29T17:30:04.803" v="203" actId="20577"/>
        <pc:sldMkLst>
          <pc:docMk/>
          <pc:sldMk cId="3589285909" sldId="317"/>
        </pc:sldMkLst>
      </pc:sldChg>
      <pc:sldChg chg="addSp delSp modSp new">
        <pc:chgData name="Skaff Korina" userId="S::korina.skaff2@oha.oregon.gov::7ccbd63d-ab39-4b68-82c7-b6e458443fe4" providerId="AD" clId="Web-{621F0116-EF97-E29D-C737-45871DF51332}" dt="2024-08-29T17:55:22.914" v="1157" actId="20577"/>
        <pc:sldMkLst>
          <pc:docMk/>
          <pc:sldMk cId="192135800" sldId="327"/>
        </pc:sldMkLst>
      </pc:sldChg>
    </pc:docChg>
  </pc:docChgLst>
  <pc:docChgLst>
    <pc:chgData name="Simmons Lauren" userId="3c039b8f-c24c-4df3-a7f9-5fdbff89fb0e" providerId="ADAL" clId="{4B4E1B82-BC2D-4BFD-AB8B-38947A3A8E68}"/>
    <pc:docChg chg="custSel delSld modSld sldOrd modSection">
      <pc:chgData name="Simmons Lauren" userId="3c039b8f-c24c-4df3-a7f9-5fdbff89fb0e" providerId="ADAL" clId="{4B4E1B82-BC2D-4BFD-AB8B-38947A3A8E68}" dt="2024-10-11T17:27:08.694" v="436"/>
      <pc:docMkLst>
        <pc:docMk/>
      </pc:docMkLst>
      <pc:sldChg chg="ord">
        <pc:chgData name="Simmons Lauren" userId="3c039b8f-c24c-4df3-a7f9-5fdbff89fb0e" providerId="ADAL" clId="{4B4E1B82-BC2D-4BFD-AB8B-38947A3A8E68}" dt="2024-10-10T22:43:15.074" v="325"/>
        <pc:sldMkLst>
          <pc:docMk/>
          <pc:sldMk cId="13886494" sldId="284"/>
        </pc:sldMkLst>
      </pc:sldChg>
      <pc:sldChg chg="modSp mod modCm">
        <pc:chgData name="Simmons Lauren" userId="3c039b8f-c24c-4df3-a7f9-5fdbff89fb0e" providerId="ADAL" clId="{4B4E1B82-BC2D-4BFD-AB8B-38947A3A8E68}" dt="2024-10-09T18:29:23.994" v="34" actId="14100"/>
        <pc:sldMkLst>
          <pc:docMk/>
          <pc:sldMk cId="1953611774" sldId="298"/>
        </pc:sldMkLst>
        <pc:spChg chg="mod">
          <ac:chgData name="Simmons Lauren" userId="3c039b8f-c24c-4df3-a7f9-5fdbff89fb0e" providerId="ADAL" clId="{4B4E1B82-BC2D-4BFD-AB8B-38947A3A8E68}" dt="2024-10-09T18:29:23.994" v="34" actId="14100"/>
          <ac:spMkLst>
            <pc:docMk/>
            <pc:sldMk cId="1953611774" sldId="298"/>
            <ac:spMk id="3" creationId="{39743DED-9512-7429-3C7C-4AD641B1468C}"/>
          </ac:spMkLst>
        </pc:spChg>
        <pc:extLst>
          <p:ext xmlns:p="http://schemas.openxmlformats.org/presentationml/2006/main" uri="{D6D511B9-2390-475A-947B-AFAB55BFBCF1}">
            <pc226:cmChg xmlns:pc226="http://schemas.microsoft.com/office/powerpoint/2022/06/main/command" chg="mod">
              <pc226:chgData name="Simmons Lauren" userId="3c039b8f-c24c-4df3-a7f9-5fdbff89fb0e" providerId="ADAL" clId="{4B4E1B82-BC2D-4BFD-AB8B-38947A3A8E68}" dt="2024-10-09T18:29:16.315" v="32" actId="20577"/>
              <pc2:cmMkLst xmlns:pc2="http://schemas.microsoft.com/office/powerpoint/2019/9/main/command">
                <pc:docMk/>
                <pc:sldMk cId="1953611774" sldId="298"/>
                <pc2:cmMk id="{3C88FC31-7CCB-4D8D-8554-C4BED3507976}"/>
              </pc2:cmMkLst>
            </pc226:cmChg>
          </p:ext>
        </pc:extLst>
      </pc:sldChg>
      <pc:sldChg chg="modSp mod">
        <pc:chgData name="Simmons Lauren" userId="3c039b8f-c24c-4df3-a7f9-5fdbff89fb0e" providerId="ADAL" clId="{4B4E1B82-BC2D-4BFD-AB8B-38947A3A8E68}" dt="2024-10-10T16:59:03.565" v="199" actId="14100"/>
        <pc:sldMkLst>
          <pc:docMk/>
          <pc:sldMk cId="3555813001" sldId="305"/>
        </pc:sldMkLst>
        <pc:picChg chg="mod">
          <ac:chgData name="Simmons Lauren" userId="3c039b8f-c24c-4df3-a7f9-5fdbff89fb0e" providerId="ADAL" clId="{4B4E1B82-BC2D-4BFD-AB8B-38947A3A8E68}" dt="2024-10-10T16:59:03.565" v="199" actId="14100"/>
          <ac:picMkLst>
            <pc:docMk/>
            <pc:sldMk cId="3555813001" sldId="305"/>
            <ac:picMk id="4" creationId="{A0B89130-9F7A-0E3A-7E3E-768E65B9C3F7}"/>
          </ac:picMkLst>
        </pc:picChg>
      </pc:sldChg>
      <pc:sldChg chg="modNotesTx">
        <pc:chgData name="Simmons Lauren" userId="3c039b8f-c24c-4df3-a7f9-5fdbff89fb0e" providerId="ADAL" clId="{4B4E1B82-BC2D-4BFD-AB8B-38947A3A8E68}" dt="2024-10-11T17:21:05.242" v="332"/>
        <pc:sldMkLst>
          <pc:docMk/>
          <pc:sldMk cId="1018941082" sldId="310"/>
        </pc:sldMkLst>
      </pc:sldChg>
      <pc:sldChg chg="modCm">
        <pc:chgData name="Simmons Lauren" userId="3c039b8f-c24c-4df3-a7f9-5fdbff89fb0e" providerId="ADAL" clId="{4B4E1B82-BC2D-4BFD-AB8B-38947A3A8E68}" dt="2024-10-10T16:27:48.676" v="198"/>
        <pc:sldMkLst>
          <pc:docMk/>
          <pc:sldMk cId="529269325" sldId="314"/>
        </pc:sldMkLst>
        <pc:extLst>
          <p:ext xmlns:p="http://schemas.openxmlformats.org/presentationml/2006/main" uri="{D6D511B9-2390-475A-947B-AFAB55BFBCF1}">
            <pc226:cmChg xmlns:pc226="http://schemas.microsoft.com/office/powerpoint/2022/06/main/command" chg="mod">
              <pc226:chgData name="Simmons Lauren" userId="3c039b8f-c24c-4df3-a7f9-5fdbff89fb0e" providerId="ADAL" clId="{4B4E1B82-BC2D-4BFD-AB8B-38947A3A8E68}" dt="2024-10-10T16:27:46.429" v="197"/>
              <pc2:cmMkLst xmlns:pc2="http://schemas.microsoft.com/office/powerpoint/2019/9/main/command">
                <pc:docMk/>
                <pc:sldMk cId="529269325" sldId="314"/>
                <pc2:cmMk id="{28D48C63-B464-45E2-9728-2B11B702FF1F}"/>
              </pc2:cmMkLst>
            </pc226:cmChg>
            <pc226:cmChg xmlns:pc226="http://schemas.microsoft.com/office/powerpoint/2022/06/main/command" chg="mod">
              <pc226:chgData name="Simmons Lauren" userId="3c039b8f-c24c-4df3-a7f9-5fdbff89fb0e" providerId="ADAL" clId="{4B4E1B82-BC2D-4BFD-AB8B-38947A3A8E68}" dt="2024-10-10T16:27:48.676" v="198"/>
              <pc2:cmMkLst xmlns:pc2="http://schemas.microsoft.com/office/powerpoint/2019/9/main/command">
                <pc:docMk/>
                <pc:sldMk cId="529269325" sldId="314"/>
                <pc2:cmMk id="{960F4EF1-AA15-46CF-8A84-2666167B71CE}"/>
              </pc2:cmMkLst>
            </pc226:cmChg>
          </p:ext>
        </pc:extLst>
      </pc:sldChg>
      <pc:sldChg chg="delCm modCm modNotesTx">
        <pc:chgData name="Simmons Lauren" userId="3c039b8f-c24c-4df3-a7f9-5fdbff89fb0e" providerId="ADAL" clId="{4B4E1B82-BC2D-4BFD-AB8B-38947A3A8E68}" dt="2024-10-11T17:27:08.694" v="436"/>
        <pc:sldMkLst>
          <pc:docMk/>
          <pc:sldMk cId="2140354002" sldId="315"/>
        </pc:sldMkLst>
        <pc:extLst>
          <p:ext xmlns:p="http://schemas.openxmlformats.org/presentationml/2006/main" uri="{D6D511B9-2390-475A-947B-AFAB55BFBCF1}">
            <pc226:cmChg xmlns:pc226="http://schemas.microsoft.com/office/powerpoint/2022/06/main/command" chg="mod">
              <pc226:chgData name="Simmons Lauren" userId="3c039b8f-c24c-4df3-a7f9-5fdbff89fb0e" providerId="ADAL" clId="{4B4E1B82-BC2D-4BFD-AB8B-38947A3A8E68}" dt="2024-10-11T17:27:08.694" v="436"/>
              <pc2:cmMkLst xmlns:pc2="http://schemas.microsoft.com/office/powerpoint/2019/9/main/command">
                <pc:docMk/>
                <pc:sldMk cId="2140354002" sldId="315"/>
                <pc2:cmMk id="{4E943D0B-D7C1-45A1-AEAC-BE38C619C259}"/>
              </pc2:cmMkLst>
            </pc226:cmChg>
            <pc226:cmChg xmlns:pc226="http://schemas.microsoft.com/office/powerpoint/2022/06/main/command" chg="del">
              <pc226:chgData name="Simmons Lauren" userId="3c039b8f-c24c-4df3-a7f9-5fdbff89fb0e" providerId="ADAL" clId="{4B4E1B82-BC2D-4BFD-AB8B-38947A3A8E68}" dt="2024-10-11T17:27:04.689" v="435"/>
              <pc2:cmMkLst xmlns:pc2="http://schemas.microsoft.com/office/powerpoint/2019/9/main/command">
                <pc:docMk/>
                <pc:sldMk cId="2140354002" sldId="315"/>
                <pc2:cmMk id="{87ECA648-8564-42D4-9D87-01FD2BA757A0}"/>
              </pc2:cmMkLst>
            </pc226:cmChg>
            <pc226:cmChg xmlns:pc226="http://schemas.microsoft.com/office/powerpoint/2022/06/main/command" chg="mod">
              <pc226:chgData name="Simmons Lauren" userId="3c039b8f-c24c-4df3-a7f9-5fdbff89fb0e" providerId="ADAL" clId="{4B4E1B82-BC2D-4BFD-AB8B-38947A3A8E68}" dt="2024-10-11T17:25:17.170" v="434"/>
              <pc2:cmMkLst xmlns:pc2="http://schemas.microsoft.com/office/powerpoint/2019/9/main/command">
                <pc:docMk/>
                <pc:sldMk cId="2140354002" sldId="315"/>
                <pc2:cmMk id="{615BB3E8-BA44-4248-93F8-EA5A882D820A}"/>
              </pc2:cmMkLst>
            </pc226:cmChg>
          </p:ext>
        </pc:extLst>
      </pc:sldChg>
      <pc:sldChg chg="modCm">
        <pc:chgData name="Simmons Lauren" userId="3c039b8f-c24c-4df3-a7f9-5fdbff89fb0e" providerId="ADAL" clId="{4B4E1B82-BC2D-4BFD-AB8B-38947A3A8E68}" dt="2024-10-11T15:49:35.115" v="328"/>
        <pc:sldMkLst>
          <pc:docMk/>
          <pc:sldMk cId="3732818447" sldId="321"/>
        </pc:sldMkLst>
        <pc:extLst>
          <p:ext xmlns:p="http://schemas.openxmlformats.org/presentationml/2006/main" uri="{D6D511B9-2390-475A-947B-AFAB55BFBCF1}">
            <pc226:cmChg xmlns:pc226="http://schemas.microsoft.com/office/powerpoint/2022/06/main/command" chg="mod">
              <pc226:chgData name="Simmons Lauren" userId="3c039b8f-c24c-4df3-a7f9-5fdbff89fb0e" providerId="ADAL" clId="{4B4E1B82-BC2D-4BFD-AB8B-38947A3A8E68}" dt="2024-10-11T15:49:35.115" v="328"/>
              <pc2:cmMkLst xmlns:pc2="http://schemas.microsoft.com/office/powerpoint/2019/9/main/command">
                <pc:docMk/>
                <pc:sldMk cId="3732818447" sldId="321"/>
                <pc2:cmMk id="{0177DC96-FA61-4AFD-B493-77D80BD2C9F7}"/>
              </pc2:cmMkLst>
            </pc226:cmChg>
          </p:ext>
        </pc:extLst>
      </pc:sldChg>
      <pc:sldChg chg="modSp mod modCm modNotesTx">
        <pc:chgData name="Simmons Lauren" userId="3c039b8f-c24c-4df3-a7f9-5fdbff89fb0e" providerId="ADAL" clId="{4B4E1B82-BC2D-4BFD-AB8B-38947A3A8E68}" dt="2024-10-11T17:19:20.324" v="330"/>
        <pc:sldMkLst>
          <pc:docMk/>
          <pc:sldMk cId="1853371476" sldId="326"/>
        </pc:sldMkLst>
        <pc:graphicFrameChg chg="modGraphic">
          <ac:chgData name="Simmons Lauren" userId="3c039b8f-c24c-4df3-a7f9-5fdbff89fb0e" providerId="ADAL" clId="{4B4E1B82-BC2D-4BFD-AB8B-38947A3A8E68}" dt="2024-10-10T17:05:01.405" v="247" actId="20577"/>
          <ac:graphicFrameMkLst>
            <pc:docMk/>
            <pc:sldMk cId="1853371476" sldId="326"/>
            <ac:graphicFrameMk id="11" creationId="{1EC6093F-BAC8-DF3A-3B09-D0A07396BE42}"/>
          </ac:graphicFrameMkLst>
        </pc:graphicFrameChg>
        <pc:extLst>
          <p:ext xmlns:p="http://schemas.openxmlformats.org/presentationml/2006/main" uri="{D6D511B9-2390-475A-947B-AFAB55BFBCF1}">
            <pc226:cmChg xmlns:pc226="http://schemas.microsoft.com/office/powerpoint/2022/06/main/command" chg="mod">
              <pc226:chgData name="Simmons Lauren" userId="3c039b8f-c24c-4df3-a7f9-5fdbff89fb0e" providerId="ADAL" clId="{4B4E1B82-BC2D-4BFD-AB8B-38947A3A8E68}" dt="2024-10-10T17:33:06.747" v="322"/>
              <pc2:cmMkLst xmlns:pc2="http://schemas.microsoft.com/office/powerpoint/2019/9/main/command">
                <pc:docMk/>
                <pc:sldMk cId="1853371476" sldId="326"/>
                <pc2:cmMk id="{5FC84C1D-413C-44AF-911B-CDB5BEA163B6}"/>
              </pc2:cmMkLst>
            </pc226:cmChg>
            <pc226:cmChg xmlns:pc226="http://schemas.microsoft.com/office/powerpoint/2022/06/main/command" chg="">
              <pc226:chgData name="Simmons Lauren" userId="3c039b8f-c24c-4df3-a7f9-5fdbff89fb0e" providerId="ADAL" clId="{4B4E1B82-BC2D-4BFD-AB8B-38947A3A8E68}" dt="2024-10-11T17:19:20.324" v="330"/>
              <pc2:cmMkLst xmlns:pc2="http://schemas.microsoft.com/office/powerpoint/2019/9/main/command">
                <pc:docMk/>
                <pc:sldMk cId="1853371476" sldId="326"/>
                <pc2:cmMk id="{72BA4885-178D-4753-9260-1126D38C62F5}"/>
              </pc2:cmMkLst>
              <pc226:cmRplyChg chg="add">
                <pc226:chgData name="Simmons Lauren" userId="3c039b8f-c24c-4df3-a7f9-5fdbff89fb0e" providerId="ADAL" clId="{4B4E1B82-BC2D-4BFD-AB8B-38947A3A8E68}" dt="2024-10-11T17:19:20.324" v="330"/>
                <pc2:cmRplyMkLst xmlns:pc2="http://schemas.microsoft.com/office/powerpoint/2019/9/main/command">
                  <pc:docMk/>
                  <pc:sldMk cId="1853371476" sldId="326"/>
                  <pc2:cmMk id="{72BA4885-178D-4753-9260-1126D38C62F5}"/>
                  <pc2:cmRplyMk id="{8F474E69-C442-4131-80B7-9E71E41A7E7D}"/>
                </pc2:cmRplyMkLst>
              </pc226:cmRplyChg>
            </pc226:cmChg>
            <pc226:cmChg xmlns:pc226="http://schemas.microsoft.com/office/powerpoint/2022/06/main/command" chg="mod">
              <pc226:chgData name="Simmons Lauren" userId="3c039b8f-c24c-4df3-a7f9-5fdbff89fb0e" providerId="ADAL" clId="{4B4E1B82-BC2D-4BFD-AB8B-38947A3A8E68}" dt="2024-10-10T17:33:48.627" v="323"/>
              <pc2:cmMkLst xmlns:pc2="http://schemas.microsoft.com/office/powerpoint/2019/9/main/command">
                <pc:docMk/>
                <pc:sldMk cId="1853371476" sldId="326"/>
                <pc2:cmMk id="{5B19D495-9BD2-4A43-A502-05E90AD90817}"/>
              </pc2:cmMkLst>
            </pc226:cmChg>
          </p:ext>
        </pc:extLst>
      </pc:sldChg>
      <pc:sldChg chg="modSp mod">
        <pc:chgData name="Simmons Lauren" userId="3c039b8f-c24c-4df3-a7f9-5fdbff89fb0e" providerId="ADAL" clId="{4B4E1B82-BC2D-4BFD-AB8B-38947A3A8E68}" dt="2024-10-10T17:12:22.875" v="250" actId="20577"/>
        <pc:sldMkLst>
          <pc:docMk/>
          <pc:sldMk cId="2380305923" sldId="330"/>
        </pc:sldMkLst>
        <pc:spChg chg="mod">
          <ac:chgData name="Simmons Lauren" userId="3c039b8f-c24c-4df3-a7f9-5fdbff89fb0e" providerId="ADAL" clId="{4B4E1B82-BC2D-4BFD-AB8B-38947A3A8E68}" dt="2024-10-10T17:12:22.875" v="250" actId="20577"/>
          <ac:spMkLst>
            <pc:docMk/>
            <pc:sldMk cId="2380305923" sldId="330"/>
            <ac:spMk id="7" creationId="{7554D795-9548-EDE5-BE0A-40391357CE01}"/>
          </ac:spMkLst>
        </pc:spChg>
      </pc:sldChg>
      <pc:sldChg chg="modSp mod modNotesTx">
        <pc:chgData name="Simmons Lauren" userId="3c039b8f-c24c-4df3-a7f9-5fdbff89fb0e" providerId="ADAL" clId="{4B4E1B82-BC2D-4BFD-AB8B-38947A3A8E68}" dt="2024-10-10T16:23:13.242" v="196" actId="122"/>
        <pc:sldMkLst>
          <pc:docMk/>
          <pc:sldMk cId="4164339029" sldId="331"/>
        </pc:sldMkLst>
        <pc:spChg chg="mod">
          <ac:chgData name="Simmons Lauren" userId="3c039b8f-c24c-4df3-a7f9-5fdbff89fb0e" providerId="ADAL" clId="{4B4E1B82-BC2D-4BFD-AB8B-38947A3A8E68}" dt="2024-10-10T16:23:13.242" v="196" actId="122"/>
          <ac:spMkLst>
            <pc:docMk/>
            <pc:sldMk cId="4164339029" sldId="331"/>
            <ac:spMk id="2" creationId="{ABB42434-8FD9-8353-2D8B-C3C7B07E8A59}"/>
          </ac:spMkLst>
        </pc:spChg>
      </pc:sldChg>
      <pc:sldChg chg="modSp mod modCm modNotesTx">
        <pc:chgData name="Simmons Lauren" userId="3c039b8f-c24c-4df3-a7f9-5fdbff89fb0e" providerId="ADAL" clId="{4B4E1B82-BC2D-4BFD-AB8B-38947A3A8E68}" dt="2024-10-11T17:19:10.849" v="329"/>
        <pc:sldMkLst>
          <pc:docMk/>
          <pc:sldMk cId="3071627369" sldId="340"/>
        </pc:sldMkLst>
        <pc:graphicFrameChg chg="modGraphic">
          <ac:chgData name="Simmons Lauren" userId="3c039b8f-c24c-4df3-a7f9-5fdbff89fb0e" providerId="ADAL" clId="{4B4E1B82-BC2D-4BFD-AB8B-38947A3A8E68}" dt="2024-10-11T15:46:52.037" v="327" actId="20577"/>
          <ac:graphicFrameMkLst>
            <pc:docMk/>
            <pc:sldMk cId="3071627369" sldId="340"/>
            <ac:graphicFrameMk id="11" creationId="{1EC6093F-BAC8-DF3A-3B09-D0A07396BE42}"/>
          </ac:graphicFrameMkLst>
        </pc:graphicFrameChg>
        <pc:extLst>
          <p:ext xmlns:p="http://schemas.openxmlformats.org/presentationml/2006/main" uri="{D6D511B9-2390-475A-947B-AFAB55BFBCF1}">
            <pc226:cmChg xmlns:pc226="http://schemas.microsoft.com/office/powerpoint/2022/06/main/command" chg="mod">
              <pc226:chgData name="Simmons Lauren" userId="3c039b8f-c24c-4df3-a7f9-5fdbff89fb0e" providerId="ADAL" clId="{4B4E1B82-BC2D-4BFD-AB8B-38947A3A8E68}" dt="2024-10-11T17:19:10.849" v="329"/>
              <pc2:cmMkLst xmlns:pc2="http://schemas.microsoft.com/office/powerpoint/2019/9/main/command">
                <pc:docMk/>
                <pc:sldMk cId="3071627369" sldId="340"/>
                <pc2:cmMk id="{6978AE16-C8A3-4B63-BB13-2189005171BA}"/>
              </pc2:cmMkLst>
            </pc226:cmChg>
            <pc226:cmChg xmlns:pc226="http://schemas.microsoft.com/office/powerpoint/2022/06/main/command" chg="mod">
              <pc226:chgData name="Simmons Lauren" userId="3c039b8f-c24c-4df3-a7f9-5fdbff89fb0e" providerId="ADAL" clId="{4B4E1B82-BC2D-4BFD-AB8B-38947A3A8E68}" dt="2024-10-10T17:05:26.489" v="248"/>
              <pc2:cmMkLst xmlns:pc2="http://schemas.microsoft.com/office/powerpoint/2019/9/main/command">
                <pc:docMk/>
                <pc:sldMk cId="3071627369" sldId="340"/>
                <pc2:cmMk id="{0E1F111B-FEC9-4CC6-9964-6136F61D69AB}"/>
              </pc2:cmMkLst>
            </pc226:cmChg>
            <pc226:cmChg xmlns:pc226="http://schemas.microsoft.com/office/powerpoint/2022/06/main/command" chg="mod">
              <pc226:chgData name="Simmons Lauren" userId="3c039b8f-c24c-4df3-a7f9-5fdbff89fb0e" providerId="ADAL" clId="{4B4E1B82-BC2D-4BFD-AB8B-38947A3A8E68}" dt="2024-10-10T17:04:37.073" v="238" actId="20577"/>
              <pc2:cmMkLst xmlns:pc2="http://schemas.microsoft.com/office/powerpoint/2019/9/main/command">
                <pc:docMk/>
                <pc:sldMk cId="3071627369" sldId="340"/>
                <pc2:cmMk id="{A5C03C48-237A-4590-94E8-B2199F08F5B8}"/>
              </pc2:cmMkLst>
            </pc226:cmChg>
          </p:ext>
        </pc:extLst>
      </pc:sldChg>
      <pc:sldChg chg="modSp del mod">
        <pc:chgData name="Simmons Lauren" userId="3c039b8f-c24c-4df3-a7f9-5fdbff89fb0e" providerId="ADAL" clId="{4B4E1B82-BC2D-4BFD-AB8B-38947A3A8E68}" dt="2024-10-11T17:21:08.566" v="333" actId="47"/>
        <pc:sldMkLst>
          <pc:docMk/>
          <pc:sldMk cId="3075828965" sldId="343"/>
        </pc:sldMkLst>
      </pc:sldChg>
      <pc:sldChg chg="ord">
        <pc:chgData name="Simmons Lauren" userId="3c039b8f-c24c-4df3-a7f9-5fdbff89fb0e" providerId="ADAL" clId="{4B4E1B82-BC2D-4BFD-AB8B-38947A3A8E68}" dt="2024-10-10T14:41:26.780" v="36"/>
        <pc:sldMkLst>
          <pc:docMk/>
          <pc:sldMk cId="773977056" sldId="344"/>
        </pc:sldMkLst>
      </pc:sldChg>
    </pc:docChg>
  </pc:docChgLst>
  <pc:docChgLst>
    <pc:chgData name="Medlen Joan E" userId="S::joan.e.medlen@oha.oregon.gov::815c5f0e-06fd-412d-be0f-c8fa188e3ce3" providerId="AD" clId="Web-{E8B03A18-A5F0-8FCA-0A2D-D05D1AD30774}"/>
    <pc:docChg chg="mod">
      <pc:chgData name="Medlen Joan E" userId="S::joan.e.medlen@oha.oregon.gov::815c5f0e-06fd-412d-be0f-c8fa188e3ce3" providerId="AD" clId="Web-{E8B03A18-A5F0-8FCA-0A2D-D05D1AD30774}" dt="2024-10-11T18:11:52.370" v="0"/>
      <pc:docMkLst>
        <pc:docMk/>
      </pc:docMkLst>
    </pc:docChg>
  </pc:docChgLst>
  <pc:docChgLst>
    <pc:chgData name="Skaff Korina" userId="S::korina.skaff2@oha.oregon.gov::7ccbd63d-ab39-4b68-82c7-b6e458443fe4" providerId="AD" clId="Web-{BE8C8EA2-1A05-AC8E-F568-7F09F43F0611}"/>
    <pc:docChg chg="addSld modSld">
      <pc:chgData name="Skaff Korina" userId="S::korina.skaff2@oha.oregon.gov::7ccbd63d-ab39-4b68-82c7-b6e458443fe4" providerId="AD" clId="Web-{BE8C8EA2-1A05-AC8E-F568-7F09F43F0611}" dt="2024-08-27T23:04:06.391" v="125"/>
      <pc:docMkLst>
        <pc:docMk/>
      </pc:docMkLst>
      <pc:sldChg chg="modSp">
        <pc:chgData name="Skaff Korina" userId="S::korina.skaff2@oha.oregon.gov::7ccbd63d-ab39-4b68-82c7-b6e458443fe4" providerId="AD" clId="Web-{BE8C8EA2-1A05-AC8E-F568-7F09F43F0611}" dt="2024-08-27T20:46:42.121" v="110"/>
        <pc:sldMkLst>
          <pc:docMk/>
          <pc:sldMk cId="3732818447" sldId="321"/>
        </pc:sldMkLst>
      </pc:sldChg>
      <pc:sldChg chg="addSp delSp modSp add replId">
        <pc:chgData name="Skaff Korina" userId="S::korina.skaff2@oha.oregon.gov::7ccbd63d-ab39-4b68-82c7-b6e458443fe4" providerId="AD" clId="Web-{BE8C8EA2-1A05-AC8E-F568-7F09F43F0611}" dt="2024-08-27T23:04:06.391" v="125"/>
        <pc:sldMkLst>
          <pc:docMk/>
          <pc:sldMk cId="2867580875" sldId="327"/>
        </pc:sldMkLst>
      </pc:sldChg>
    </pc:docChg>
  </pc:docChgLst>
  <pc:docChgLst>
    <pc:chgData name="Skaff Korina" userId="S::korina.skaff2@oha.oregon.gov::7ccbd63d-ab39-4b68-82c7-b6e458443fe4" providerId="AD" clId="Web-{C7DE28C3-A4AD-0D83-C95B-A8FA7DF757A7}"/>
    <pc:docChg chg="modSld sldOrd">
      <pc:chgData name="Skaff Korina" userId="S::korina.skaff2@oha.oregon.gov::7ccbd63d-ab39-4b68-82c7-b6e458443fe4" providerId="AD" clId="Web-{C7DE28C3-A4AD-0D83-C95B-A8FA7DF757A7}" dt="2024-10-10T22:52:50.612" v="537"/>
      <pc:docMkLst>
        <pc:docMk/>
      </pc:docMkLst>
      <pc:sldChg chg="ord modNotes">
        <pc:chgData name="Skaff Korina" userId="S::korina.skaff2@oha.oregon.gov::7ccbd63d-ab39-4b68-82c7-b6e458443fe4" providerId="AD" clId="Web-{C7DE28C3-A4AD-0D83-C95B-A8FA7DF757A7}" dt="2024-10-10T22:45:38.546" v="394"/>
        <pc:sldMkLst>
          <pc:docMk/>
          <pc:sldMk cId="1277575514" sldId="261"/>
        </pc:sldMkLst>
      </pc:sldChg>
      <pc:sldChg chg="ord modNotes">
        <pc:chgData name="Skaff Korina" userId="S::korina.skaff2@oha.oregon.gov::7ccbd63d-ab39-4b68-82c7-b6e458443fe4" providerId="AD" clId="Web-{C7DE28C3-A4AD-0D83-C95B-A8FA7DF757A7}" dt="2024-10-10T22:24:09.765" v="252"/>
        <pc:sldMkLst>
          <pc:docMk/>
          <pc:sldMk cId="1094956551" sldId="263"/>
        </pc:sldMkLst>
      </pc:sldChg>
      <pc:sldChg chg="modNotes">
        <pc:chgData name="Skaff Korina" userId="S::korina.skaff2@oha.oregon.gov::7ccbd63d-ab39-4b68-82c7-b6e458443fe4" providerId="AD" clId="Web-{C7DE28C3-A4AD-0D83-C95B-A8FA7DF757A7}" dt="2024-10-10T22:38:55.006" v="393"/>
        <pc:sldMkLst>
          <pc:docMk/>
          <pc:sldMk cId="13886494" sldId="284"/>
        </pc:sldMkLst>
      </pc:sldChg>
      <pc:sldChg chg="modNotes">
        <pc:chgData name="Skaff Korina" userId="S::korina.skaff2@oha.oregon.gov::7ccbd63d-ab39-4b68-82c7-b6e458443fe4" providerId="AD" clId="Web-{C7DE28C3-A4AD-0D83-C95B-A8FA7DF757A7}" dt="2024-10-10T22:52:04.581" v="505"/>
        <pc:sldMkLst>
          <pc:docMk/>
          <pc:sldMk cId="2933228187" sldId="285"/>
        </pc:sldMkLst>
      </pc:sldChg>
      <pc:sldChg chg="modNotes">
        <pc:chgData name="Skaff Korina" userId="S::korina.skaff2@oha.oregon.gov::7ccbd63d-ab39-4b68-82c7-b6e458443fe4" providerId="AD" clId="Web-{C7DE28C3-A4AD-0D83-C95B-A8FA7DF757A7}" dt="2024-10-10T22:52:50.612" v="537"/>
        <pc:sldMkLst>
          <pc:docMk/>
          <pc:sldMk cId="1047328494" sldId="286"/>
        </pc:sldMkLst>
      </pc:sldChg>
      <pc:sldChg chg="ord modNotes">
        <pc:chgData name="Skaff Korina" userId="S::korina.skaff2@oha.oregon.gov::7ccbd63d-ab39-4b68-82c7-b6e458443fe4" providerId="AD" clId="Web-{C7DE28C3-A4AD-0D83-C95B-A8FA7DF757A7}" dt="2024-10-10T22:27:42.360" v="374"/>
        <pc:sldMkLst>
          <pc:docMk/>
          <pc:sldMk cId="1953611774" sldId="298"/>
        </pc:sldMkLst>
      </pc:sldChg>
      <pc:sldChg chg="modNotes">
        <pc:chgData name="Skaff Korina" userId="S::korina.skaff2@oha.oregon.gov::7ccbd63d-ab39-4b68-82c7-b6e458443fe4" providerId="AD" clId="Web-{C7DE28C3-A4AD-0D83-C95B-A8FA7DF757A7}" dt="2024-10-10T22:28:05.017" v="379"/>
        <pc:sldMkLst>
          <pc:docMk/>
          <pc:sldMk cId="1412638825" sldId="299"/>
        </pc:sldMkLst>
      </pc:sldChg>
      <pc:sldChg chg="modNotes">
        <pc:chgData name="Skaff Korina" userId="S::korina.skaff2@oha.oregon.gov::7ccbd63d-ab39-4b68-82c7-b6e458443fe4" providerId="AD" clId="Web-{C7DE28C3-A4AD-0D83-C95B-A8FA7DF757A7}" dt="2024-10-10T22:06:25.178" v="0"/>
        <pc:sldMkLst>
          <pc:docMk/>
          <pc:sldMk cId="3085822024" sldId="301"/>
        </pc:sldMkLst>
      </pc:sldChg>
      <pc:sldChg chg="modNotes">
        <pc:chgData name="Skaff Korina" userId="S::korina.skaff2@oha.oregon.gov::7ccbd63d-ab39-4b68-82c7-b6e458443fe4" providerId="AD" clId="Web-{C7DE28C3-A4AD-0D83-C95B-A8FA7DF757A7}" dt="2024-10-10T22:22:12.529" v="229"/>
        <pc:sldMkLst>
          <pc:docMk/>
          <pc:sldMk cId="23246236" sldId="322"/>
        </pc:sldMkLst>
      </pc:sldChg>
    </pc:docChg>
  </pc:docChgLst>
  <pc:docChgLst>
    <pc:chgData name="Medlen Joan E" userId="815c5f0e-06fd-412d-be0f-c8fa188e3ce3" providerId="ADAL" clId="{64FF9C1B-5CE2-4EE2-BB2C-182B94364BEA}"/>
    <pc:docChg chg="undo custSel addSld delSld modSld sldOrd modMainMaster addSection delSection modSection replTag delTag">
      <pc:chgData name="Medlen Joan E" userId="815c5f0e-06fd-412d-be0f-c8fa188e3ce3" providerId="ADAL" clId="{64FF9C1B-5CE2-4EE2-BB2C-182B94364BEA}" dt="2024-10-30T20:53:44.490" v="13510"/>
      <pc:docMkLst>
        <pc:docMk/>
      </pc:docMkLst>
      <pc:sldChg chg="delSp replTag delTag delDesignElem modNotesTx">
        <pc:chgData name="Medlen Joan E" userId="815c5f0e-06fd-412d-be0f-c8fa188e3ce3" providerId="ADAL" clId="{64FF9C1B-5CE2-4EE2-BB2C-182B94364BEA}" dt="2024-10-22T00:44:01.828" v="10015"/>
        <pc:sldMkLst>
          <pc:docMk/>
          <pc:sldMk cId="1277575514" sldId="261"/>
        </pc:sldMkLst>
        <pc:spChg chg="del">
          <ac:chgData name="Medlen Joan E" userId="815c5f0e-06fd-412d-be0f-c8fa188e3ce3" providerId="ADAL" clId="{64FF9C1B-5CE2-4EE2-BB2C-182B94364BEA}" dt="2024-10-22T00:43:52.109" v="9869"/>
          <ac:spMkLst>
            <pc:docMk/>
            <pc:sldMk cId="1277575514" sldId="261"/>
            <ac:spMk id="8" creationId="{23E547B5-89CF-4EC0-96DE-25771AED0799}"/>
          </ac:spMkLst>
        </pc:spChg>
        <pc:spChg chg="del">
          <ac:chgData name="Medlen Joan E" userId="815c5f0e-06fd-412d-be0f-c8fa188e3ce3" providerId="ADAL" clId="{64FF9C1B-5CE2-4EE2-BB2C-182B94364BEA}" dt="2024-10-22T00:43:52.109" v="9869"/>
          <ac:spMkLst>
            <pc:docMk/>
            <pc:sldMk cId="1277575514" sldId="261"/>
            <ac:spMk id="10" creationId="{3F0B8CEB-8279-4E5E-A0CE-1FC9F71736F2}"/>
          </ac:spMkLst>
        </pc:spChg>
      </pc:sldChg>
      <pc:sldChg chg="delSp replTag delTag delDesignElem modNotesTx">
        <pc:chgData name="Medlen Joan E" userId="815c5f0e-06fd-412d-be0f-c8fa188e3ce3" providerId="ADAL" clId="{64FF9C1B-5CE2-4EE2-BB2C-182B94364BEA}" dt="2024-10-30T20:12:04.516" v="13499" actId="12"/>
        <pc:sldMkLst>
          <pc:docMk/>
          <pc:sldMk cId="1094956551" sldId="263"/>
        </pc:sldMkLst>
        <pc:spChg chg="del">
          <ac:chgData name="Medlen Joan E" userId="815c5f0e-06fd-412d-be0f-c8fa188e3ce3" providerId="ADAL" clId="{64FF9C1B-5CE2-4EE2-BB2C-182B94364BEA}" dt="2024-10-22T00:43:52.109" v="9869"/>
          <ac:spMkLst>
            <pc:docMk/>
            <pc:sldMk cId="1094956551" sldId="263"/>
            <ac:spMk id="16" creationId="{131BAD53-4E89-4F62-BBB7-26359763ED39}"/>
          </ac:spMkLst>
        </pc:spChg>
        <pc:spChg chg="del">
          <ac:chgData name="Medlen Joan E" userId="815c5f0e-06fd-412d-be0f-c8fa188e3ce3" providerId="ADAL" clId="{64FF9C1B-5CE2-4EE2-BB2C-182B94364BEA}" dt="2024-10-22T00:43:52.109" v="9869"/>
          <ac:spMkLst>
            <pc:docMk/>
            <pc:sldMk cId="1094956551" sldId="263"/>
            <ac:spMk id="18" creationId="{62756DA2-40EB-4C6F-B962-5822FFB54FB6}"/>
          </ac:spMkLst>
        </pc:spChg>
      </pc:sldChg>
      <pc:sldChg chg="delSp modSp mod replTag delTag delDesignElem delCm">
        <pc:chgData name="Medlen Joan E" userId="815c5f0e-06fd-412d-be0f-c8fa188e3ce3" providerId="ADAL" clId="{64FF9C1B-5CE2-4EE2-BB2C-182B94364BEA}" dt="2024-10-30T20:53:37.780" v="13505"/>
        <pc:sldMkLst>
          <pc:docMk/>
          <pc:sldMk cId="2013155893" sldId="268"/>
        </pc:sldMkLst>
        <pc:spChg chg="del">
          <ac:chgData name="Medlen Joan E" userId="815c5f0e-06fd-412d-be0f-c8fa188e3ce3" providerId="ADAL" clId="{64FF9C1B-5CE2-4EE2-BB2C-182B94364BEA}" dt="2024-10-22T00:43:52.109" v="9869"/>
          <ac:spMkLst>
            <pc:docMk/>
            <pc:sldMk cId="2013155893" sldId="268"/>
            <ac:spMk id="21" creationId="{0E3596DD-156A-473E-9BB3-C6A29F7574E9}"/>
          </ac:spMkLst>
        </pc:spChg>
        <pc:spChg chg="del">
          <ac:chgData name="Medlen Joan E" userId="815c5f0e-06fd-412d-be0f-c8fa188e3ce3" providerId="ADAL" clId="{64FF9C1B-5CE2-4EE2-BB2C-182B94364BEA}" dt="2024-10-22T00:43:52.109" v="9869"/>
          <ac:spMkLst>
            <pc:docMk/>
            <pc:sldMk cId="2013155893" sldId="268"/>
            <ac:spMk id="23" creationId="{2C46C4D6-C474-4E92-B52E-944C1118F7B6}"/>
          </ac:spMkLst>
        </pc:spChg>
        <pc:picChg chg="mod">
          <ac:chgData name="Medlen Joan E" userId="815c5f0e-06fd-412d-be0f-c8fa188e3ce3" providerId="ADAL" clId="{64FF9C1B-5CE2-4EE2-BB2C-182B94364BEA}" dt="2024-10-10T16:58:42.836" v="1073" actId="14100"/>
          <ac:picMkLst>
            <pc:docMk/>
            <pc:sldMk cId="2013155893" sldId="268"/>
            <ac:picMk id="4" creationId="{93D5DB90-EAFE-F584-DB6F-9C0CD20639D7}"/>
          </ac:picMkLst>
        </pc:picChg>
        <pc:extLst>
          <p:ext xmlns:p="http://schemas.openxmlformats.org/presentationml/2006/main" uri="{D6D511B9-2390-475A-947B-AFAB55BFBCF1}">
            <pc226:cmChg xmlns:pc226="http://schemas.microsoft.com/office/powerpoint/2022/06/main/command" chg="del">
              <pc226:chgData name="Medlen Joan E" userId="815c5f0e-06fd-412d-be0f-c8fa188e3ce3" providerId="ADAL" clId="{64FF9C1B-5CE2-4EE2-BB2C-182B94364BEA}" dt="2024-10-30T20:53:37.780" v="13505"/>
              <pc2:cmMkLst xmlns:pc2="http://schemas.microsoft.com/office/powerpoint/2019/9/main/command">
                <pc:docMk/>
                <pc:sldMk cId="2013155893" sldId="268"/>
                <pc2:cmMk id="{3573B66A-F4B3-4411-B612-17E6C99D80B6}"/>
              </pc2:cmMkLst>
            </pc226:cmChg>
          </p:ext>
        </pc:extLst>
      </pc:sldChg>
      <pc:sldChg chg="delSp replTag delTag delDesignElem">
        <pc:chgData name="Medlen Joan E" userId="815c5f0e-06fd-412d-be0f-c8fa188e3ce3" providerId="ADAL" clId="{64FF9C1B-5CE2-4EE2-BB2C-182B94364BEA}" dt="2024-10-29T21:34:08.457" v="12839"/>
        <pc:sldMkLst>
          <pc:docMk/>
          <pc:sldMk cId="2299878072" sldId="273"/>
        </pc:sldMkLst>
        <pc:spChg chg="del">
          <ac:chgData name="Medlen Joan E" userId="815c5f0e-06fd-412d-be0f-c8fa188e3ce3" providerId="ADAL" clId="{64FF9C1B-5CE2-4EE2-BB2C-182B94364BEA}" dt="2024-10-22T00:43:52.109" v="9869"/>
          <ac:spMkLst>
            <pc:docMk/>
            <pc:sldMk cId="2299878072" sldId="273"/>
            <ac:spMk id="9" creationId="{12609869-9E80-471B-A487-A53288E0E791}"/>
          </ac:spMkLst>
        </pc:spChg>
        <pc:spChg chg="del">
          <ac:chgData name="Medlen Joan E" userId="815c5f0e-06fd-412d-be0f-c8fa188e3ce3" providerId="ADAL" clId="{64FF9C1B-5CE2-4EE2-BB2C-182B94364BEA}" dt="2024-10-22T00:43:52.109" v="9869"/>
          <ac:spMkLst>
            <pc:docMk/>
            <pc:sldMk cId="2299878072" sldId="273"/>
            <ac:spMk id="11" creationId="{7004738A-9D34-43E8-97D2-CA0EED4F8BE0}"/>
          </ac:spMkLst>
        </pc:spChg>
        <pc:spChg chg="del">
          <ac:chgData name="Medlen Joan E" userId="815c5f0e-06fd-412d-be0f-c8fa188e3ce3" providerId="ADAL" clId="{64FF9C1B-5CE2-4EE2-BB2C-182B94364BEA}" dt="2024-10-22T00:43:52.109" v="9869"/>
          <ac:spMkLst>
            <pc:docMk/>
            <pc:sldMk cId="2299878072" sldId="273"/>
            <ac:spMk id="13" creationId="{B8B8D07F-F13E-443E-BA68-2D26672D76B9}"/>
          </ac:spMkLst>
        </pc:spChg>
        <pc:spChg chg="del">
          <ac:chgData name="Medlen Joan E" userId="815c5f0e-06fd-412d-be0f-c8fa188e3ce3" providerId="ADAL" clId="{64FF9C1B-5CE2-4EE2-BB2C-182B94364BEA}" dt="2024-10-22T00:43:52.109" v="9869"/>
          <ac:spMkLst>
            <pc:docMk/>
            <pc:sldMk cId="2299878072" sldId="273"/>
            <ac:spMk id="15" creationId="{2813A4FA-24A5-41ED-A534-3807D1B2F344}"/>
          </ac:spMkLst>
        </pc:spChg>
        <pc:spChg chg="del">
          <ac:chgData name="Medlen Joan E" userId="815c5f0e-06fd-412d-be0f-c8fa188e3ce3" providerId="ADAL" clId="{64FF9C1B-5CE2-4EE2-BB2C-182B94364BEA}" dt="2024-10-22T00:43:52.109" v="9869"/>
          <ac:spMkLst>
            <pc:docMk/>
            <pc:sldMk cId="2299878072" sldId="273"/>
            <ac:spMk id="17" creationId="{C3944F27-CA70-4E84-A51A-E6BF89558979}"/>
          </ac:spMkLst>
        </pc:spChg>
      </pc:sldChg>
      <pc:sldChg chg="delSp modSp mod replTag delTag delDesignElem delCm modNotesTx">
        <pc:chgData name="Medlen Joan E" userId="815c5f0e-06fd-412d-be0f-c8fa188e3ce3" providerId="ADAL" clId="{64FF9C1B-5CE2-4EE2-BB2C-182B94364BEA}" dt="2024-10-30T20:06:38.794" v="13285"/>
        <pc:sldMkLst>
          <pc:docMk/>
          <pc:sldMk cId="3900217656" sldId="275"/>
        </pc:sldMkLst>
        <pc:spChg chg="mod">
          <ac:chgData name="Medlen Joan E" userId="815c5f0e-06fd-412d-be0f-c8fa188e3ce3" providerId="ADAL" clId="{64FF9C1B-5CE2-4EE2-BB2C-182B94364BEA}" dt="2024-10-10T16:58:00.357" v="1053" actId="27636"/>
          <ac:spMkLst>
            <pc:docMk/>
            <pc:sldMk cId="3900217656" sldId="275"/>
            <ac:spMk id="2" creationId="{ACA1643A-4CD4-3FEC-3DCC-B18E98DED6AD}"/>
          </ac:spMkLst>
        </pc:spChg>
        <pc:grpChg chg="del">
          <ac:chgData name="Medlen Joan E" userId="815c5f0e-06fd-412d-be0f-c8fa188e3ce3" providerId="ADAL" clId="{64FF9C1B-5CE2-4EE2-BB2C-182B94364BEA}" dt="2024-10-22T00:43:52.109" v="9869"/>
          <ac:grpSpMkLst>
            <pc:docMk/>
            <pc:sldMk cId="3900217656" sldId="275"/>
            <ac:grpSpMk id="14" creationId="{3AFCAD34-1AFC-BC1A-F6B2-C34C63912EAB}"/>
          </ac:grpSpMkLst>
        </pc:grpChg>
        <pc:extLst>
          <p:ext xmlns:p="http://schemas.openxmlformats.org/presentationml/2006/main" uri="{D6D511B9-2390-475A-947B-AFAB55BFBCF1}">
            <pc226:cmChg xmlns:pc226="http://schemas.microsoft.com/office/powerpoint/2022/06/main/command" chg="del">
              <pc226:chgData name="Medlen Joan E" userId="815c5f0e-06fd-412d-be0f-c8fa188e3ce3" providerId="ADAL" clId="{64FF9C1B-5CE2-4EE2-BB2C-182B94364BEA}" dt="2024-10-30T20:04:38.011" v="13265"/>
              <pc2:cmMkLst xmlns:pc2="http://schemas.microsoft.com/office/powerpoint/2019/9/main/command">
                <pc:docMk/>
                <pc:sldMk cId="3900217656" sldId="275"/>
                <pc2:cmMk id="{D6D826A8-66E0-4014-B350-86BA76ECF197}"/>
              </pc2:cmMkLst>
            </pc226:cmChg>
          </p:ext>
        </pc:extLst>
      </pc:sldChg>
      <pc:sldChg chg="delSp replTag delTag delDesignElem">
        <pc:chgData name="Medlen Joan E" userId="815c5f0e-06fd-412d-be0f-c8fa188e3ce3" providerId="ADAL" clId="{64FF9C1B-5CE2-4EE2-BB2C-182B94364BEA}" dt="2024-10-22T00:44:01.835" v="10043"/>
        <pc:sldMkLst>
          <pc:docMk/>
          <pc:sldMk cId="853862944" sldId="279"/>
        </pc:sldMkLst>
        <pc:spChg chg="del">
          <ac:chgData name="Medlen Joan E" userId="815c5f0e-06fd-412d-be0f-c8fa188e3ce3" providerId="ADAL" clId="{64FF9C1B-5CE2-4EE2-BB2C-182B94364BEA}" dt="2024-10-22T00:43:52.109" v="9869"/>
          <ac:spMkLst>
            <pc:docMk/>
            <pc:sldMk cId="853862944" sldId="279"/>
            <ac:spMk id="19" creationId="{9F7D5CDA-D291-4307-BF55-1381FED29634}"/>
          </ac:spMkLst>
        </pc:spChg>
      </pc:sldChg>
      <pc:sldChg chg="delSp replTag delTag delDesignElem">
        <pc:chgData name="Medlen Joan E" userId="815c5f0e-06fd-412d-be0f-c8fa188e3ce3" providerId="ADAL" clId="{64FF9C1B-5CE2-4EE2-BB2C-182B94364BEA}" dt="2024-10-22T00:44:01.829" v="10019"/>
        <pc:sldMkLst>
          <pc:docMk/>
          <pc:sldMk cId="13886494" sldId="284"/>
        </pc:sldMkLst>
        <pc:spChg chg="del">
          <ac:chgData name="Medlen Joan E" userId="815c5f0e-06fd-412d-be0f-c8fa188e3ce3" providerId="ADAL" clId="{64FF9C1B-5CE2-4EE2-BB2C-182B94364BEA}" dt="2024-10-22T00:43:52.109" v="9869"/>
          <ac:spMkLst>
            <pc:docMk/>
            <pc:sldMk cId="13886494" sldId="284"/>
            <ac:spMk id="9" creationId="{B210AC1D-4063-4C6E-9528-FA9C4C0C18E6}"/>
          </ac:spMkLst>
        </pc:spChg>
        <pc:spChg chg="del">
          <ac:chgData name="Medlen Joan E" userId="815c5f0e-06fd-412d-be0f-c8fa188e3ce3" providerId="ADAL" clId="{64FF9C1B-5CE2-4EE2-BB2C-182B94364BEA}" dt="2024-10-22T00:43:52.109" v="9869"/>
          <ac:spMkLst>
            <pc:docMk/>
            <pc:sldMk cId="13886494" sldId="284"/>
            <ac:spMk id="11" creationId="{02F8C595-E68C-4306-AED8-DC7826A0A506}"/>
          </ac:spMkLst>
        </pc:spChg>
      </pc:sldChg>
      <pc:sldChg chg="delSp replTag delTag delDesignElem delCm">
        <pc:chgData name="Medlen Joan E" userId="815c5f0e-06fd-412d-be0f-c8fa188e3ce3" providerId="ADAL" clId="{64FF9C1B-5CE2-4EE2-BB2C-182B94364BEA}" dt="2024-10-29T22:31:03.565" v="12893"/>
        <pc:sldMkLst>
          <pc:docMk/>
          <pc:sldMk cId="2933228187" sldId="285"/>
        </pc:sldMkLst>
        <pc:spChg chg="del">
          <ac:chgData name="Medlen Joan E" userId="815c5f0e-06fd-412d-be0f-c8fa188e3ce3" providerId="ADAL" clId="{64FF9C1B-5CE2-4EE2-BB2C-182B94364BEA}" dt="2024-10-22T00:43:52.109" v="9869"/>
          <ac:spMkLst>
            <pc:docMk/>
            <pc:sldMk cId="2933228187" sldId="285"/>
            <ac:spMk id="9" creationId="{9F7D5CDA-D291-4307-BF55-1381FED29634}"/>
          </ac:spMkLst>
        </pc:spChg>
        <pc:extLst>
          <p:ext xmlns:p="http://schemas.openxmlformats.org/presentationml/2006/main" uri="{D6D511B9-2390-475A-947B-AFAB55BFBCF1}">
            <pc226:cmChg xmlns:pc226="http://schemas.microsoft.com/office/powerpoint/2022/06/main/command" chg="del">
              <pc226:chgData name="Medlen Joan E" userId="815c5f0e-06fd-412d-be0f-c8fa188e3ce3" providerId="ADAL" clId="{64FF9C1B-5CE2-4EE2-BB2C-182B94364BEA}" dt="2024-10-29T22:31:03.565" v="12893"/>
              <pc2:cmMkLst xmlns:pc2="http://schemas.microsoft.com/office/powerpoint/2019/9/main/command">
                <pc:docMk/>
                <pc:sldMk cId="2933228187" sldId="285"/>
                <pc2:cmMk id="{C4263161-3711-433C-BD91-203C41F71FFC}"/>
              </pc2:cmMkLst>
            </pc226:cmChg>
          </p:ext>
        </pc:extLst>
      </pc:sldChg>
      <pc:sldChg chg="delSp replTag delTag delDesignElem delCm modNotesTx">
        <pc:chgData name="Medlen Joan E" userId="815c5f0e-06fd-412d-be0f-c8fa188e3ce3" providerId="ADAL" clId="{64FF9C1B-5CE2-4EE2-BB2C-182B94364BEA}" dt="2024-10-30T19:47:07.887" v="13125"/>
        <pc:sldMkLst>
          <pc:docMk/>
          <pc:sldMk cId="1047328494" sldId="286"/>
        </pc:sldMkLst>
        <pc:spChg chg="del">
          <ac:chgData name="Medlen Joan E" userId="815c5f0e-06fd-412d-be0f-c8fa188e3ce3" providerId="ADAL" clId="{64FF9C1B-5CE2-4EE2-BB2C-182B94364BEA}" dt="2024-10-22T00:43:52.109" v="9869"/>
          <ac:spMkLst>
            <pc:docMk/>
            <pc:sldMk cId="1047328494" sldId="286"/>
            <ac:spMk id="9" creationId="{C0763A76-9F1C-4FC5-82B7-DD475DA461B2}"/>
          </ac:spMkLst>
        </pc:spChg>
        <pc:spChg chg="del">
          <ac:chgData name="Medlen Joan E" userId="815c5f0e-06fd-412d-be0f-c8fa188e3ce3" providerId="ADAL" clId="{64FF9C1B-5CE2-4EE2-BB2C-182B94364BEA}" dt="2024-10-22T00:43:52.109" v="9869"/>
          <ac:spMkLst>
            <pc:docMk/>
            <pc:sldMk cId="1047328494" sldId="286"/>
            <ac:spMk id="11" creationId="{E81BF4F6-F2CF-4984-9D14-D6966D92F99F}"/>
          </ac:spMkLst>
        </pc:spChg>
        <pc:extLst>
          <p:ext xmlns:p="http://schemas.openxmlformats.org/presentationml/2006/main" uri="{D6D511B9-2390-475A-947B-AFAB55BFBCF1}">
            <pc226:cmChg xmlns:pc226="http://schemas.microsoft.com/office/powerpoint/2022/06/main/command" chg="del">
              <pc226:chgData name="Medlen Joan E" userId="815c5f0e-06fd-412d-be0f-c8fa188e3ce3" providerId="ADAL" clId="{64FF9C1B-5CE2-4EE2-BB2C-182B94364BEA}" dt="2024-10-29T22:31:37.568" v="12900"/>
              <pc2:cmMkLst xmlns:pc2="http://schemas.microsoft.com/office/powerpoint/2019/9/main/command">
                <pc:docMk/>
                <pc:sldMk cId="1047328494" sldId="286"/>
                <pc2:cmMk id="{E0324D2F-9B5B-44A4-8C25-C7F4E58A0A18}"/>
              </pc2:cmMkLst>
            </pc226:cmChg>
          </p:ext>
        </pc:extLst>
      </pc:sldChg>
      <pc:sldChg chg="delSp replTag delTag delDesignElem delCm">
        <pc:chgData name="Medlen Joan E" userId="815c5f0e-06fd-412d-be0f-c8fa188e3ce3" providerId="ADAL" clId="{64FF9C1B-5CE2-4EE2-BB2C-182B94364BEA}" dt="2024-10-29T22:30:40.399" v="12884"/>
        <pc:sldMkLst>
          <pc:docMk/>
          <pc:sldMk cId="1953611774" sldId="298"/>
        </pc:sldMkLst>
        <pc:spChg chg="del">
          <ac:chgData name="Medlen Joan E" userId="815c5f0e-06fd-412d-be0f-c8fa188e3ce3" providerId="ADAL" clId="{64FF9C1B-5CE2-4EE2-BB2C-182B94364BEA}" dt="2024-10-22T00:43:52.109" v="9869"/>
          <ac:spMkLst>
            <pc:docMk/>
            <pc:sldMk cId="1953611774" sldId="298"/>
            <ac:spMk id="9" creationId="{23E547B5-89CF-4EC0-96DE-25771AED0799}"/>
          </ac:spMkLst>
        </pc:spChg>
        <pc:spChg chg="del">
          <ac:chgData name="Medlen Joan E" userId="815c5f0e-06fd-412d-be0f-c8fa188e3ce3" providerId="ADAL" clId="{64FF9C1B-5CE2-4EE2-BB2C-182B94364BEA}" dt="2024-10-22T00:43:52.109" v="9869"/>
          <ac:spMkLst>
            <pc:docMk/>
            <pc:sldMk cId="1953611774" sldId="298"/>
            <ac:spMk id="11" creationId="{3F0B8CEB-8279-4E5E-A0CE-1FC9F71736F2}"/>
          </ac:spMkLst>
        </pc:spChg>
        <pc:extLst>
          <p:ext xmlns:p="http://schemas.openxmlformats.org/presentationml/2006/main" uri="{D6D511B9-2390-475A-947B-AFAB55BFBCF1}">
            <pc226:cmChg xmlns:pc226="http://schemas.microsoft.com/office/powerpoint/2022/06/main/command" chg="del">
              <pc226:chgData name="Medlen Joan E" userId="815c5f0e-06fd-412d-be0f-c8fa188e3ce3" providerId="ADAL" clId="{64FF9C1B-5CE2-4EE2-BB2C-182B94364BEA}" dt="2024-10-29T22:30:40.399" v="12884"/>
              <pc2:cmMkLst xmlns:pc2="http://schemas.microsoft.com/office/powerpoint/2019/9/main/command">
                <pc:docMk/>
                <pc:sldMk cId="1953611774" sldId="298"/>
                <pc2:cmMk id="{3C88FC31-7CCB-4D8D-8554-C4BED3507976}"/>
              </pc2:cmMkLst>
            </pc226:cmChg>
          </p:ext>
        </pc:extLst>
      </pc:sldChg>
      <pc:sldChg chg="delSp replTag delTag delDesignElem delCm modNotesTx">
        <pc:chgData name="Medlen Joan E" userId="815c5f0e-06fd-412d-be0f-c8fa188e3ce3" providerId="ADAL" clId="{64FF9C1B-5CE2-4EE2-BB2C-182B94364BEA}" dt="2024-10-30T20:02:25.294" v="13224"/>
        <pc:sldMkLst>
          <pc:docMk/>
          <pc:sldMk cId="1412638825" sldId="299"/>
        </pc:sldMkLst>
        <pc:spChg chg="del">
          <ac:chgData name="Medlen Joan E" userId="815c5f0e-06fd-412d-be0f-c8fa188e3ce3" providerId="ADAL" clId="{64FF9C1B-5CE2-4EE2-BB2C-182B94364BEA}" dt="2024-10-22T00:43:52.109" v="9869"/>
          <ac:spMkLst>
            <pc:docMk/>
            <pc:sldMk cId="1412638825" sldId="299"/>
            <ac:spMk id="8" creationId="{23E547B5-89CF-4EC0-96DE-25771AED0799}"/>
          </ac:spMkLst>
        </pc:spChg>
        <pc:spChg chg="del">
          <ac:chgData name="Medlen Joan E" userId="815c5f0e-06fd-412d-be0f-c8fa188e3ce3" providerId="ADAL" clId="{64FF9C1B-5CE2-4EE2-BB2C-182B94364BEA}" dt="2024-10-22T00:43:52.109" v="9869"/>
          <ac:spMkLst>
            <pc:docMk/>
            <pc:sldMk cId="1412638825" sldId="299"/>
            <ac:spMk id="10" creationId="{3F0B8CEB-8279-4E5E-A0CE-1FC9F71736F2}"/>
          </ac:spMkLst>
        </pc:spChg>
        <pc:extLst>
          <p:ext xmlns:p="http://schemas.openxmlformats.org/presentationml/2006/main" uri="{D6D511B9-2390-475A-947B-AFAB55BFBCF1}">
            <pc226:cmChg xmlns:pc226="http://schemas.microsoft.com/office/powerpoint/2022/06/main/command" chg="del">
              <pc226:chgData name="Medlen Joan E" userId="815c5f0e-06fd-412d-be0f-c8fa188e3ce3" providerId="ADAL" clId="{64FF9C1B-5CE2-4EE2-BB2C-182B94364BEA}" dt="2024-10-29T22:30:45.753" v="12887"/>
              <pc2:cmMkLst xmlns:pc2="http://schemas.microsoft.com/office/powerpoint/2019/9/main/command">
                <pc:docMk/>
                <pc:sldMk cId="1412638825" sldId="299"/>
                <pc2:cmMk id="{D241627F-D6D7-4C05-B545-2023532E5FC6}"/>
              </pc2:cmMkLst>
            </pc226:cmChg>
          </p:ext>
        </pc:extLst>
      </pc:sldChg>
      <pc:sldChg chg="delSp modSp mod modAnim replTag delTag delDesignElem delCm modNotesTx">
        <pc:chgData name="Medlen Joan E" userId="815c5f0e-06fd-412d-be0f-c8fa188e3ce3" providerId="ADAL" clId="{64FF9C1B-5CE2-4EE2-BB2C-182B94364BEA}" dt="2024-10-30T20:53:31.948" v="13502"/>
        <pc:sldMkLst>
          <pc:docMk/>
          <pc:sldMk cId="2284281270" sldId="300"/>
        </pc:sldMkLst>
        <pc:spChg chg="mod">
          <ac:chgData name="Medlen Joan E" userId="815c5f0e-06fd-412d-be0f-c8fa188e3ce3" providerId="ADAL" clId="{64FF9C1B-5CE2-4EE2-BB2C-182B94364BEA}" dt="2024-10-29T22:37:56.479" v="12999" actId="20577"/>
          <ac:spMkLst>
            <pc:docMk/>
            <pc:sldMk cId="2284281270" sldId="300"/>
            <ac:spMk id="3" creationId="{A8BB779D-A030-4E59-6368-7E58482973C7}"/>
          </ac:spMkLst>
        </pc:spChg>
        <pc:spChg chg="del">
          <ac:chgData name="Medlen Joan E" userId="815c5f0e-06fd-412d-be0f-c8fa188e3ce3" providerId="ADAL" clId="{64FF9C1B-5CE2-4EE2-BB2C-182B94364BEA}" dt="2024-10-22T00:43:52.109" v="9869"/>
          <ac:spMkLst>
            <pc:docMk/>
            <pc:sldMk cId="2284281270" sldId="300"/>
            <ac:spMk id="9" creationId="{8B3A2D1A-45FC-4F95-B150-1C13EF2F6D09}"/>
          </ac:spMkLst>
        </pc:spChg>
        <pc:spChg chg="del">
          <ac:chgData name="Medlen Joan E" userId="815c5f0e-06fd-412d-be0f-c8fa188e3ce3" providerId="ADAL" clId="{64FF9C1B-5CE2-4EE2-BB2C-182B94364BEA}" dt="2024-10-22T00:43:52.109" v="9869"/>
          <ac:spMkLst>
            <pc:docMk/>
            <pc:sldMk cId="2284281270" sldId="300"/>
            <ac:spMk id="11" creationId="{F3768FD5-DD7A-43C7-8DEA-1F5DB3CB5B95}"/>
          </ac:spMkLst>
        </pc:spChg>
        <pc:extLst>
          <p:ext xmlns:p="http://schemas.openxmlformats.org/presentationml/2006/main" uri="{D6D511B9-2390-475A-947B-AFAB55BFBCF1}">
            <pc226:cmChg xmlns:pc226="http://schemas.microsoft.com/office/powerpoint/2022/06/main/command" chg="del">
              <pc226:chgData name="Medlen Joan E" userId="815c5f0e-06fd-412d-be0f-c8fa188e3ce3" providerId="ADAL" clId="{64FF9C1B-5CE2-4EE2-BB2C-182B94364BEA}" dt="2024-10-30T20:53:31.948" v="13502"/>
              <pc2:cmMkLst xmlns:pc2="http://schemas.microsoft.com/office/powerpoint/2019/9/main/command">
                <pc:docMk/>
                <pc:sldMk cId="2284281270" sldId="300"/>
                <pc2:cmMk id="{BFB96886-4C1C-482A-9139-88419ED4710F}"/>
              </pc2:cmMkLst>
            </pc226:cmChg>
          </p:ext>
        </pc:extLst>
      </pc:sldChg>
      <pc:sldChg chg="delSp modSp mod replTag delTag delDesignElem delCm">
        <pc:chgData name="Medlen Joan E" userId="815c5f0e-06fd-412d-be0f-c8fa188e3ce3" providerId="ADAL" clId="{64FF9C1B-5CE2-4EE2-BB2C-182B94364BEA}" dt="2024-10-29T22:30:50.602" v="12890"/>
        <pc:sldMkLst>
          <pc:docMk/>
          <pc:sldMk cId="3085822024" sldId="301"/>
        </pc:sldMkLst>
        <pc:spChg chg="mod">
          <ac:chgData name="Medlen Joan E" userId="815c5f0e-06fd-412d-be0f-c8fa188e3ce3" providerId="ADAL" clId="{64FF9C1B-5CE2-4EE2-BB2C-182B94364BEA}" dt="2024-10-10T16:53:26.955" v="915" actId="20577"/>
          <ac:spMkLst>
            <pc:docMk/>
            <pc:sldMk cId="3085822024" sldId="301"/>
            <ac:spMk id="2" creationId="{639F81B6-401C-C3B2-8126-8B28BDB1C124}"/>
          </ac:spMkLst>
        </pc:spChg>
        <pc:spChg chg="mod">
          <ac:chgData name="Medlen Joan E" userId="815c5f0e-06fd-412d-be0f-c8fa188e3ce3" providerId="ADAL" clId="{64FF9C1B-5CE2-4EE2-BB2C-182B94364BEA}" dt="2024-10-10T16:53:40.418" v="916" actId="1076"/>
          <ac:spMkLst>
            <pc:docMk/>
            <pc:sldMk cId="3085822024" sldId="301"/>
            <ac:spMk id="3" creationId="{9C9F4B32-4492-C156-68FB-0664313B23C5}"/>
          </ac:spMkLst>
        </pc:spChg>
        <pc:spChg chg="del">
          <ac:chgData name="Medlen Joan E" userId="815c5f0e-06fd-412d-be0f-c8fa188e3ce3" providerId="ADAL" clId="{64FF9C1B-5CE2-4EE2-BB2C-182B94364BEA}" dt="2024-10-22T00:43:52.109" v="9869"/>
          <ac:spMkLst>
            <pc:docMk/>
            <pc:sldMk cId="3085822024" sldId="301"/>
            <ac:spMk id="24" creationId="{9F7D5CDA-D291-4307-BF55-1381FED29634}"/>
          </ac:spMkLst>
        </pc:spChg>
        <pc:extLst>
          <p:ext xmlns:p="http://schemas.openxmlformats.org/presentationml/2006/main" uri="{D6D511B9-2390-475A-947B-AFAB55BFBCF1}">
            <pc226:cmChg xmlns:pc226="http://schemas.microsoft.com/office/powerpoint/2022/06/main/command" chg="del">
              <pc226:chgData name="Medlen Joan E" userId="815c5f0e-06fd-412d-be0f-c8fa188e3ce3" providerId="ADAL" clId="{64FF9C1B-5CE2-4EE2-BB2C-182B94364BEA}" dt="2024-10-29T22:30:50.602" v="12890"/>
              <pc2:cmMkLst xmlns:pc2="http://schemas.microsoft.com/office/powerpoint/2019/9/main/command">
                <pc:docMk/>
                <pc:sldMk cId="3085822024" sldId="301"/>
                <pc2:cmMk id="{99D6076B-247A-453D-AF0D-93365577D362}"/>
              </pc2:cmMkLst>
            </pc226:cmChg>
          </p:ext>
        </pc:extLst>
      </pc:sldChg>
      <pc:sldChg chg="delSp replTag delTag delDesignElem delCm">
        <pc:chgData name="Medlen Joan E" userId="815c5f0e-06fd-412d-be0f-c8fa188e3ce3" providerId="ADAL" clId="{64FF9C1B-5CE2-4EE2-BB2C-182B94364BEA}" dt="2024-10-29T22:31:43.632" v="12903"/>
        <pc:sldMkLst>
          <pc:docMk/>
          <pc:sldMk cId="4123961289" sldId="304"/>
        </pc:sldMkLst>
        <pc:spChg chg="del">
          <ac:chgData name="Medlen Joan E" userId="815c5f0e-06fd-412d-be0f-c8fa188e3ce3" providerId="ADAL" clId="{64FF9C1B-5CE2-4EE2-BB2C-182B94364BEA}" dt="2024-10-22T00:43:52.109" v="9869"/>
          <ac:spMkLst>
            <pc:docMk/>
            <pc:sldMk cId="4123961289" sldId="304"/>
            <ac:spMk id="9" creationId="{3346177D-ADC4-4968-B747-5CFCD390B5B9}"/>
          </ac:spMkLst>
        </pc:spChg>
        <pc:spChg chg="del">
          <ac:chgData name="Medlen Joan E" userId="815c5f0e-06fd-412d-be0f-c8fa188e3ce3" providerId="ADAL" clId="{64FF9C1B-5CE2-4EE2-BB2C-182B94364BEA}" dt="2024-10-22T00:43:52.109" v="9869"/>
          <ac:spMkLst>
            <pc:docMk/>
            <pc:sldMk cId="4123961289" sldId="304"/>
            <ac:spMk id="11" creationId="{0844A943-BF79-4FEA-ABB1-3BD54D236606}"/>
          </ac:spMkLst>
        </pc:spChg>
        <pc:spChg chg="del">
          <ac:chgData name="Medlen Joan E" userId="815c5f0e-06fd-412d-be0f-c8fa188e3ce3" providerId="ADAL" clId="{64FF9C1B-5CE2-4EE2-BB2C-182B94364BEA}" dt="2024-10-22T00:43:52.109" v="9869"/>
          <ac:spMkLst>
            <pc:docMk/>
            <pc:sldMk cId="4123961289" sldId="304"/>
            <ac:spMk id="13" creationId="{6437CC72-F4A8-4DC3-AFAB-D22C482C8100}"/>
          </ac:spMkLst>
        </pc:spChg>
        <pc:extLst>
          <p:ext xmlns:p="http://schemas.openxmlformats.org/presentationml/2006/main" uri="{D6D511B9-2390-475A-947B-AFAB55BFBCF1}">
            <pc226:cmChg xmlns:pc226="http://schemas.microsoft.com/office/powerpoint/2022/06/main/command" chg="del">
              <pc226:chgData name="Medlen Joan E" userId="815c5f0e-06fd-412d-be0f-c8fa188e3ce3" providerId="ADAL" clId="{64FF9C1B-5CE2-4EE2-BB2C-182B94364BEA}" dt="2024-10-29T22:31:43.632" v="12903"/>
              <pc2:cmMkLst xmlns:pc2="http://schemas.microsoft.com/office/powerpoint/2019/9/main/command">
                <pc:docMk/>
                <pc:sldMk cId="4123961289" sldId="304"/>
                <pc2:cmMk id="{64935E5A-8755-4D87-AD03-36A151197829}"/>
              </pc2:cmMkLst>
            </pc226:cmChg>
          </p:ext>
        </pc:extLst>
      </pc:sldChg>
      <pc:sldChg chg="delSp modSp mod replTag delTag delDesignElem">
        <pc:chgData name="Medlen Joan E" userId="815c5f0e-06fd-412d-be0f-c8fa188e3ce3" providerId="ADAL" clId="{64FF9C1B-5CE2-4EE2-BB2C-182B94364BEA}" dt="2024-10-29T22:31:58.582" v="12909"/>
        <pc:sldMkLst>
          <pc:docMk/>
          <pc:sldMk cId="3555813001" sldId="305"/>
        </pc:sldMkLst>
        <pc:spChg chg="mod">
          <ac:chgData name="Medlen Joan E" userId="815c5f0e-06fd-412d-be0f-c8fa188e3ce3" providerId="ADAL" clId="{64FF9C1B-5CE2-4EE2-BB2C-182B94364BEA}" dt="2024-10-10T16:58:25.449" v="1066" actId="1076"/>
          <ac:spMkLst>
            <pc:docMk/>
            <pc:sldMk cId="3555813001" sldId="305"/>
            <ac:spMk id="2" creationId="{65ED8263-94E4-C5AD-D98E-2C674CF50467}"/>
          </ac:spMkLst>
        </pc:spChg>
        <pc:spChg chg="del">
          <ac:chgData name="Medlen Joan E" userId="815c5f0e-06fd-412d-be0f-c8fa188e3ce3" providerId="ADAL" clId="{64FF9C1B-5CE2-4EE2-BB2C-182B94364BEA}" dt="2024-10-22T00:43:52.109" v="9869"/>
          <ac:spMkLst>
            <pc:docMk/>
            <pc:sldMk cId="3555813001" sldId="305"/>
            <ac:spMk id="9" creationId="{3ECBE1F1-D69B-4AFA-ABD5-8E41720EF6DE}"/>
          </ac:spMkLst>
        </pc:spChg>
        <pc:spChg chg="del">
          <ac:chgData name="Medlen Joan E" userId="815c5f0e-06fd-412d-be0f-c8fa188e3ce3" providerId="ADAL" clId="{64FF9C1B-5CE2-4EE2-BB2C-182B94364BEA}" dt="2024-10-22T00:43:52.109" v="9869"/>
          <ac:spMkLst>
            <pc:docMk/>
            <pc:sldMk cId="3555813001" sldId="305"/>
            <ac:spMk id="11" creationId="{603A6265-E10C-4B85-9C20-E75FCAF9CC63}"/>
          </ac:spMkLst>
        </pc:spChg>
        <pc:picChg chg="mod">
          <ac:chgData name="Medlen Joan E" userId="815c5f0e-06fd-412d-be0f-c8fa188e3ce3" providerId="ADAL" clId="{64FF9C1B-5CE2-4EE2-BB2C-182B94364BEA}" dt="2024-10-10T16:58:30.769" v="1068" actId="1076"/>
          <ac:picMkLst>
            <pc:docMk/>
            <pc:sldMk cId="3555813001" sldId="305"/>
            <ac:picMk id="4" creationId="{A0B89130-9F7A-0E3A-7E3E-768E65B9C3F7}"/>
          </ac:picMkLst>
        </pc:picChg>
      </pc:sldChg>
      <pc:sldChg chg="delSp replTag delTag delDesignElem delCm">
        <pc:chgData name="Medlen Joan E" userId="815c5f0e-06fd-412d-be0f-c8fa188e3ce3" providerId="ADAL" clId="{64FF9C1B-5CE2-4EE2-BB2C-182B94364BEA}" dt="2024-10-29T22:32:18.536" v="12912"/>
        <pc:sldMkLst>
          <pc:docMk/>
          <pc:sldMk cId="1242792133" sldId="306"/>
        </pc:sldMkLst>
        <pc:spChg chg="del">
          <ac:chgData name="Medlen Joan E" userId="815c5f0e-06fd-412d-be0f-c8fa188e3ce3" providerId="ADAL" clId="{64FF9C1B-5CE2-4EE2-BB2C-182B94364BEA}" dt="2024-10-22T00:43:52.109" v="9869"/>
          <ac:spMkLst>
            <pc:docMk/>
            <pc:sldMk cId="1242792133" sldId="306"/>
            <ac:spMk id="10" creationId="{D380959B-464C-9ED8-C9EB-AB6FC997C1B8}"/>
          </ac:spMkLst>
        </pc:spChg>
        <pc:spChg chg="del">
          <ac:chgData name="Medlen Joan E" userId="815c5f0e-06fd-412d-be0f-c8fa188e3ce3" providerId="ADAL" clId="{64FF9C1B-5CE2-4EE2-BB2C-182B94364BEA}" dt="2024-10-22T00:43:52.109" v="9869"/>
          <ac:spMkLst>
            <pc:docMk/>
            <pc:sldMk cId="1242792133" sldId="306"/>
            <ac:spMk id="12" creationId="{06B83858-ED7D-57B6-6CAA-83168807C43C}"/>
          </ac:spMkLst>
        </pc:spChg>
        <pc:spChg chg="del">
          <ac:chgData name="Medlen Joan E" userId="815c5f0e-06fd-412d-be0f-c8fa188e3ce3" providerId="ADAL" clId="{64FF9C1B-5CE2-4EE2-BB2C-182B94364BEA}" dt="2024-10-22T00:43:52.109" v="9869"/>
          <ac:spMkLst>
            <pc:docMk/>
            <pc:sldMk cId="1242792133" sldId="306"/>
            <ac:spMk id="14" creationId="{FF97FFD4-A8B9-3D4D-1623-7BE467E46A6A}"/>
          </ac:spMkLst>
        </pc:spChg>
        <pc:extLst>
          <p:ext xmlns:p="http://schemas.openxmlformats.org/presentationml/2006/main" uri="{D6D511B9-2390-475A-947B-AFAB55BFBCF1}">
            <pc226:cmChg xmlns:pc226="http://schemas.microsoft.com/office/powerpoint/2022/06/main/command" chg="del">
              <pc226:chgData name="Medlen Joan E" userId="815c5f0e-06fd-412d-be0f-c8fa188e3ce3" providerId="ADAL" clId="{64FF9C1B-5CE2-4EE2-BB2C-182B94364BEA}" dt="2024-10-29T22:32:18.536" v="12912"/>
              <pc2:cmMkLst xmlns:pc2="http://schemas.microsoft.com/office/powerpoint/2019/9/main/command">
                <pc:docMk/>
                <pc:sldMk cId="1242792133" sldId="306"/>
                <pc2:cmMk id="{48CBBF7A-3E29-42E0-B397-195FE8A2895F}"/>
              </pc2:cmMkLst>
            </pc226:cmChg>
          </p:ext>
        </pc:extLst>
      </pc:sldChg>
      <pc:sldChg chg="addSp delSp modSp mod ord replTag delTag delDesignElem delCm">
        <pc:chgData name="Medlen Joan E" userId="815c5f0e-06fd-412d-be0f-c8fa188e3ce3" providerId="ADAL" clId="{64FF9C1B-5CE2-4EE2-BB2C-182B94364BEA}" dt="2024-10-30T19:35:51.233" v="13119"/>
        <pc:sldMkLst>
          <pc:docMk/>
          <pc:sldMk cId="2833090357" sldId="307"/>
        </pc:sldMkLst>
        <pc:spChg chg="del">
          <ac:chgData name="Medlen Joan E" userId="815c5f0e-06fd-412d-be0f-c8fa188e3ce3" providerId="ADAL" clId="{64FF9C1B-5CE2-4EE2-BB2C-182B94364BEA}" dt="2024-10-29T19:26:37.360" v="12784" actId="478"/>
          <ac:spMkLst>
            <pc:docMk/>
            <pc:sldMk cId="2833090357" sldId="307"/>
            <ac:spMk id="2" creationId="{F959AB0B-2520-D1B7-4DB1-AA80D2DA6EE0}"/>
          </ac:spMkLst>
        </pc:spChg>
        <pc:spChg chg="add del mod">
          <ac:chgData name="Medlen Joan E" userId="815c5f0e-06fd-412d-be0f-c8fa188e3ce3" providerId="ADAL" clId="{64FF9C1B-5CE2-4EE2-BB2C-182B94364BEA}" dt="2024-10-29T19:26:58.150" v="12814" actId="478"/>
          <ac:spMkLst>
            <pc:docMk/>
            <pc:sldMk cId="2833090357" sldId="307"/>
            <ac:spMk id="3" creationId="{0ED3F493-F99D-E0DD-BD16-50CE179E3D17}"/>
          </ac:spMkLst>
        </pc:spChg>
        <pc:spChg chg="add mod">
          <ac:chgData name="Medlen Joan E" userId="815c5f0e-06fd-412d-be0f-c8fa188e3ce3" providerId="ADAL" clId="{64FF9C1B-5CE2-4EE2-BB2C-182B94364BEA}" dt="2024-10-29T19:27:55.810" v="12816" actId="122"/>
          <ac:spMkLst>
            <pc:docMk/>
            <pc:sldMk cId="2833090357" sldId="307"/>
            <ac:spMk id="6" creationId="{48EDB091-C225-4629-B20B-B33647C01DC3}"/>
          </ac:spMkLst>
        </pc:spChg>
        <pc:spChg chg="add mod ord">
          <ac:chgData name="Medlen Joan E" userId="815c5f0e-06fd-412d-be0f-c8fa188e3ce3" providerId="ADAL" clId="{64FF9C1B-5CE2-4EE2-BB2C-182B94364BEA}" dt="2024-10-29T19:28:25.112" v="12824" actId="171"/>
          <ac:spMkLst>
            <pc:docMk/>
            <pc:sldMk cId="2833090357" sldId="307"/>
            <ac:spMk id="7" creationId="{84C704D7-E5F2-62F3-5820-2889332AB147}"/>
          </ac:spMkLst>
        </pc:spChg>
        <pc:spChg chg="del">
          <ac:chgData name="Medlen Joan E" userId="815c5f0e-06fd-412d-be0f-c8fa188e3ce3" providerId="ADAL" clId="{64FF9C1B-5CE2-4EE2-BB2C-182B94364BEA}" dt="2024-10-22T00:43:52.109" v="9869"/>
          <ac:spMkLst>
            <pc:docMk/>
            <pc:sldMk cId="2833090357" sldId="307"/>
            <ac:spMk id="9" creationId="{37C89E4B-3C9F-44B9-8B86-D9E3D112D8EC}"/>
          </ac:spMkLst>
        </pc:spChg>
        <pc:picChg chg="mod">
          <ac:chgData name="Medlen Joan E" userId="815c5f0e-06fd-412d-be0f-c8fa188e3ce3" providerId="ADAL" clId="{64FF9C1B-5CE2-4EE2-BB2C-182B94364BEA}" dt="2024-10-29T19:26:42.705" v="12785" actId="1076"/>
          <ac:picMkLst>
            <pc:docMk/>
            <pc:sldMk cId="2833090357" sldId="307"/>
            <ac:picMk id="4" creationId="{68BBB0EB-AB8E-2A20-2D8C-516AED8573DD}"/>
          </ac:picMkLst>
        </pc:picChg>
        <pc:cxnChg chg="del">
          <ac:chgData name="Medlen Joan E" userId="815c5f0e-06fd-412d-be0f-c8fa188e3ce3" providerId="ADAL" clId="{64FF9C1B-5CE2-4EE2-BB2C-182B94364BEA}" dt="2024-10-22T00:43:52.109" v="9869"/>
          <ac:cxnSpMkLst>
            <pc:docMk/>
            <pc:sldMk cId="2833090357" sldId="307"/>
            <ac:cxnSpMk id="11" creationId="{AA2EAA10-076F-46BD-8F0F-B9A2FB77A85C}"/>
          </ac:cxnSpMkLst>
        </pc:cxnChg>
        <pc:cxnChg chg="del">
          <ac:chgData name="Medlen Joan E" userId="815c5f0e-06fd-412d-be0f-c8fa188e3ce3" providerId="ADAL" clId="{64FF9C1B-5CE2-4EE2-BB2C-182B94364BEA}" dt="2024-10-22T00:43:52.109" v="9869"/>
          <ac:cxnSpMkLst>
            <pc:docMk/>
            <pc:sldMk cId="2833090357" sldId="307"/>
            <ac:cxnSpMk id="13" creationId="{D891E407-403B-4764-86C9-33A56D3BCAA3}"/>
          </ac:cxnSpMkLst>
        </pc:cxnChg>
        <pc:extLst>
          <p:ext xmlns:p="http://schemas.openxmlformats.org/presentationml/2006/main" uri="{D6D511B9-2390-475A-947B-AFAB55BFBCF1}">
            <pc226:cmChg xmlns:pc226="http://schemas.microsoft.com/office/powerpoint/2022/06/main/command" chg="del">
              <pc226:chgData name="Medlen Joan E" userId="815c5f0e-06fd-412d-be0f-c8fa188e3ce3" providerId="ADAL" clId="{64FF9C1B-5CE2-4EE2-BB2C-182B94364BEA}" dt="2024-10-29T22:30:27.721" v="12879"/>
              <pc2:cmMkLst xmlns:pc2="http://schemas.microsoft.com/office/powerpoint/2019/9/main/command">
                <pc:docMk/>
                <pc:sldMk cId="2833090357" sldId="307"/>
                <pc2:cmMk id="{B62A1AD7-F4B4-457F-A40F-EBFAB752C908}"/>
              </pc2:cmMkLst>
            </pc226:cmChg>
          </p:ext>
        </pc:extLst>
      </pc:sldChg>
      <pc:sldChg chg="delSp replTag delTag delDesignElem">
        <pc:chgData name="Medlen Joan E" userId="815c5f0e-06fd-412d-be0f-c8fa188e3ce3" providerId="ADAL" clId="{64FF9C1B-5CE2-4EE2-BB2C-182B94364BEA}" dt="2024-10-22T00:44:01.831" v="10025"/>
        <pc:sldMkLst>
          <pc:docMk/>
          <pc:sldMk cId="3571430814" sldId="309"/>
        </pc:sldMkLst>
        <pc:spChg chg="del">
          <ac:chgData name="Medlen Joan E" userId="815c5f0e-06fd-412d-be0f-c8fa188e3ce3" providerId="ADAL" clId="{64FF9C1B-5CE2-4EE2-BB2C-182B94364BEA}" dt="2024-10-22T00:43:52.109" v="9869"/>
          <ac:spMkLst>
            <pc:docMk/>
            <pc:sldMk cId="3571430814" sldId="309"/>
            <ac:spMk id="11" creationId="{2EB492CD-616E-47F8-933B-5E2D952A0593}"/>
          </ac:spMkLst>
        </pc:spChg>
        <pc:spChg chg="del">
          <ac:chgData name="Medlen Joan E" userId="815c5f0e-06fd-412d-be0f-c8fa188e3ce3" providerId="ADAL" clId="{64FF9C1B-5CE2-4EE2-BB2C-182B94364BEA}" dt="2024-10-22T00:43:52.109" v="9869"/>
          <ac:spMkLst>
            <pc:docMk/>
            <pc:sldMk cId="3571430814" sldId="309"/>
            <ac:spMk id="13" creationId="{59383CF9-23B5-4335-9B21-1791C4CF1C75}"/>
          </ac:spMkLst>
        </pc:spChg>
        <pc:spChg chg="del">
          <ac:chgData name="Medlen Joan E" userId="815c5f0e-06fd-412d-be0f-c8fa188e3ce3" providerId="ADAL" clId="{64FF9C1B-5CE2-4EE2-BB2C-182B94364BEA}" dt="2024-10-22T00:43:52.109" v="9869"/>
          <ac:spMkLst>
            <pc:docMk/>
            <pc:sldMk cId="3571430814" sldId="309"/>
            <ac:spMk id="15" creationId="{0007FE00-9498-4706-B255-6437B0252C02}"/>
          </ac:spMkLst>
        </pc:spChg>
      </pc:sldChg>
      <pc:sldChg chg="delSp replTag delTag delDesignElem">
        <pc:chgData name="Medlen Joan E" userId="815c5f0e-06fd-412d-be0f-c8fa188e3ce3" providerId="ADAL" clId="{64FF9C1B-5CE2-4EE2-BB2C-182B94364BEA}" dt="2024-10-22T00:44:01.831" v="10027"/>
        <pc:sldMkLst>
          <pc:docMk/>
          <pc:sldMk cId="1018941082" sldId="310"/>
        </pc:sldMkLst>
        <pc:spChg chg="del">
          <ac:chgData name="Medlen Joan E" userId="815c5f0e-06fd-412d-be0f-c8fa188e3ce3" providerId="ADAL" clId="{64FF9C1B-5CE2-4EE2-BB2C-182B94364BEA}" dt="2024-10-22T00:43:52.109" v="9869"/>
          <ac:spMkLst>
            <pc:docMk/>
            <pc:sldMk cId="1018941082" sldId="310"/>
            <ac:spMk id="9" creationId="{ECC07320-C2CA-4E29-8481-9D9E143C7788}"/>
          </ac:spMkLst>
        </pc:spChg>
        <pc:spChg chg="del">
          <ac:chgData name="Medlen Joan E" userId="815c5f0e-06fd-412d-be0f-c8fa188e3ce3" providerId="ADAL" clId="{64FF9C1B-5CE2-4EE2-BB2C-182B94364BEA}" dt="2024-10-22T00:43:52.109" v="9869"/>
          <ac:spMkLst>
            <pc:docMk/>
            <pc:sldMk cId="1018941082" sldId="310"/>
            <ac:spMk id="11" creationId="{178FB36B-5BFE-42CA-BC60-1115E0D95EEC}"/>
          </ac:spMkLst>
        </pc:spChg>
      </pc:sldChg>
      <pc:sldChg chg="delSp replTag delTag delDesignElem">
        <pc:chgData name="Medlen Joan E" userId="815c5f0e-06fd-412d-be0f-c8fa188e3ce3" providerId="ADAL" clId="{64FF9C1B-5CE2-4EE2-BB2C-182B94364BEA}" dt="2024-10-22T00:44:01.832" v="10031"/>
        <pc:sldMkLst>
          <pc:docMk/>
          <pc:sldMk cId="2797096320" sldId="311"/>
        </pc:sldMkLst>
        <pc:spChg chg="del">
          <ac:chgData name="Medlen Joan E" userId="815c5f0e-06fd-412d-be0f-c8fa188e3ce3" providerId="ADAL" clId="{64FF9C1B-5CE2-4EE2-BB2C-182B94364BEA}" dt="2024-10-22T00:43:52.109" v="9869"/>
          <ac:spMkLst>
            <pc:docMk/>
            <pc:sldMk cId="2797096320" sldId="311"/>
            <ac:spMk id="14" creationId="{3ECBE1F1-D69B-4AFA-ABD5-8E41720EF6DE}"/>
          </ac:spMkLst>
        </pc:spChg>
        <pc:spChg chg="del">
          <ac:chgData name="Medlen Joan E" userId="815c5f0e-06fd-412d-be0f-c8fa188e3ce3" providerId="ADAL" clId="{64FF9C1B-5CE2-4EE2-BB2C-182B94364BEA}" dt="2024-10-22T00:43:52.109" v="9869"/>
          <ac:spMkLst>
            <pc:docMk/>
            <pc:sldMk cId="2797096320" sldId="311"/>
            <ac:spMk id="16" creationId="{603A6265-E10C-4B85-9C20-E75FCAF9CC63}"/>
          </ac:spMkLst>
        </pc:spChg>
      </pc:sldChg>
      <pc:sldChg chg="delSp modSp mod replTag delTag delDesignElem">
        <pc:chgData name="Medlen Joan E" userId="815c5f0e-06fd-412d-be0f-c8fa188e3ce3" providerId="ADAL" clId="{64FF9C1B-5CE2-4EE2-BB2C-182B94364BEA}" dt="2024-10-22T00:44:01.834" v="10037"/>
        <pc:sldMkLst>
          <pc:docMk/>
          <pc:sldMk cId="841597050" sldId="312"/>
        </pc:sldMkLst>
        <pc:spChg chg="mod">
          <ac:chgData name="Medlen Joan E" userId="815c5f0e-06fd-412d-be0f-c8fa188e3ce3" providerId="ADAL" clId="{64FF9C1B-5CE2-4EE2-BB2C-182B94364BEA}" dt="2024-10-10T16:57:26.405" v="1037" actId="12"/>
          <ac:spMkLst>
            <pc:docMk/>
            <pc:sldMk cId="841597050" sldId="312"/>
            <ac:spMk id="2" creationId="{1254AC2D-90C2-1E52-6C9E-1D4F24A6BBB9}"/>
          </ac:spMkLst>
        </pc:spChg>
        <pc:spChg chg="del">
          <ac:chgData name="Medlen Joan E" userId="815c5f0e-06fd-412d-be0f-c8fa188e3ce3" providerId="ADAL" clId="{64FF9C1B-5CE2-4EE2-BB2C-182B94364BEA}" dt="2024-10-22T00:43:52.109" v="9869"/>
          <ac:spMkLst>
            <pc:docMk/>
            <pc:sldMk cId="841597050" sldId="312"/>
            <ac:spMk id="9" creationId="{D1D34770-47A8-402C-AF23-2B653F2D88C1}"/>
          </ac:spMkLst>
        </pc:spChg>
      </pc:sldChg>
      <pc:sldChg chg="delSp modSp mod replTag delTag delDesignElem">
        <pc:chgData name="Medlen Joan E" userId="815c5f0e-06fd-412d-be0f-c8fa188e3ce3" providerId="ADAL" clId="{64FF9C1B-5CE2-4EE2-BB2C-182B94364BEA}" dt="2024-10-30T19:11:22.047" v="13088"/>
        <pc:sldMkLst>
          <pc:docMk/>
          <pc:sldMk cId="772605163" sldId="313"/>
        </pc:sldMkLst>
        <pc:spChg chg="del">
          <ac:chgData name="Medlen Joan E" userId="815c5f0e-06fd-412d-be0f-c8fa188e3ce3" providerId="ADAL" clId="{64FF9C1B-5CE2-4EE2-BB2C-182B94364BEA}" dt="2024-10-22T00:43:52.109" v="9869"/>
          <ac:spMkLst>
            <pc:docMk/>
            <pc:sldMk cId="772605163" sldId="313"/>
            <ac:spMk id="9" creationId="{6753252F-4873-4F63-801D-CC719279A7D5}"/>
          </ac:spMkLst>
        </pc:spChg>
        <pc:spChg chg="del">
          <ac:chgData name="Medlen Joan E" userId="815c5f0e-06fd-412d-be0f-c8fa188e3ce3" providerId="ADAL" clId="{64FF9C1B-5CE2-4EE2-BB2C-182B94364BEA}" dt="2024-10-22T00:43:52.109" v="9869"/>
          <ac:spMkLst>
            <pc:docMk/>
            <pc:sldMk cId="772605163" sldId="313"/>
            <ac:spMk id="11" creationId="{047C8CCB-F95D-4249-92DD-651249D3535A}"/>
          </ac:spMkLst>
        </pc:spChg>
        <pc:picChg chg="mod">
          <ac:chgData name="Medlen Joan E" userId="815c5f0e-06fd-412d-be0f-c8fa188e3ce3" providerId="ADAL" clId="{64FF9C1B-5CE2-4EE2-BB2C-182B94364BEA}" dt="2024-10-10T16:31:37.653" v="19" actId="1076"/>
          <ac:picMkLst>
            <pc:docMk/>
            <pc:sldMk cId="772605163" sldId="313"/>
            <ac:picMk id="4" creationId="{0494A962-E985-2ADA-7225-640FB14EA23B}"/>
          </ac:picMkLst>
        </pc:picChg>
        <pc:picChg chg="mod">
          <ac:chgData name="Medlen Joan E" userId="815c5f0e-06fd-412d-be0f-c8fa188e3ce3" providerId="ADAL" clId="{64FF9C1B-5CE2-4EE2-BB2C-182B94364BEA}" dt="2024-10-10T16:31:55.806" v="30" actId="1076"/>
          <ac:picMkLst>
            <pc:docMk/>
            <pc:sldMk cId="772605163" sldId="313"/>
            <ac:picMk id="6" creationId="{223BAFF9-CD96-F82C-979F-4B43B65FBC20}"/>
          </ac:picMkLst>
        </pc:picChg>
      </pc:sldChg>
      <pc:sldChg chg="modSp mod replTag delTag delCm modNotesTx">
        <pc:chgData name="Medlen Joan E" userId="815c5f0e-06fd-412d-be0f-c8fa188e3ce3" providerId="ADAL" clId="{64FF9C1B-5CE2-4EE2-BB2C-182B94364BEA}" dt="2024-10-30T19:22:02.927" v="13109"/>
        <pc:sldMkLst>
          <pc:docMk/>
          <pc:sldMk cId="529269325" sldId="314"/>
        </pc:sldMkLst>
        <pc:spChg chg="mod">
          <ac:chgData name="Medlen Joan E" userId="815c5f0e-06fd-412d-be0f-c8fa188e3ce3" providerId="ADAL" clId="{64FF9C1B-5CE2-4EE2-BB2C-182B94364BEA}" dt="2024-10-22T00:44:01.814" v="9973"/>
          <ac:spMkLst>
            <pc:docMk/>
            <pc:sldMk cId="529269325" sldId="314"/>
            <ac:spMk id="2" creationId="{5744DF8A-6822-8EEA-4BD0-C832776B2B37}"/>
          </ac:spMkLst>
        </pc:spChg>
        <pc:spChg chg="mod">
          <ac:chgData name="Medlen Joan E" userId="815c5f0e-06fd-412d-be0f-c8fa188e3ce3" providerId="ADAL" clId="{64FF9C1B-5CE2-4EE2-BB2C-182B94364BEA}" dt="2024-10-10T16:34:33.637" v="76" actId="20577"/>
          <ac:spMkLst>
            <pc:docMk/>
            <pc:sldMk cId="529269325" sldId="314"/>
            <ac:spMk id="3" creationId="{422A1D82-54FA-FCD1-30B1-61F55D703FB2}"/>
          </ac:spMkLst>
        </pc:spChg>
        <pc:extLst>
          <p:ext xmlns:p="http://schemas.openxmlformats.org/presentationml/2006/main" uri="{D6D511B9-2390-475A-947B-AFAB55BFBCF1}">
            <pc226:cmChg xmlns:pc226="http://schemas.microsoft.com/office/powerpoint/2022/06/main/command" chg="del">
              <pc226:chgData name="Medlen Joan E" userId="815c5f0e-06fd-412d-be0f-c8fa188e3ce3" providerId="ADAL" clId="{64FF9C1B-5CE2-4EE2-BB2C-182B94364BEA}" dt="2024-10-29T22:32:34.530" v="12923"/>
              <pc2:cmMkLst xmlns:pc2="http://schemas.microsoft.com/office/powerpoint/2019/9/main/command">
                <pc:docMk/>
                <pc:sldMk cId="529269325" sldId="314"/>
                <pc2:cmMk id="{28D48C63-B464-45E2-9728-2B11B702FF1F}"/>
              </pc2:cmMkLst>
            </pc226:cmChg>
            <pc226:cmChg xmlns:pc226="http://schemas.microsoft.com/office/powerpoint/2022/06/main/command" chg="del">
              <pc226:chgData name="Medlen Joan E" userId="815c5f0e-06fd-412d-be0f-c8fa188e3ce3" providerId="ADAL" clId="{64FF9C1B-5CE2-4EE2-BB2C-182B94364BEA}" dt="2024-10-10T16:33:56.211" v="68"/>
              <pc2:cmMkLst xmlns:pc2="http://schemas.microsoft.com/office/powerpoint/2019/9/main/command">
                <pc:docMk/>
                <pc:sldMk cId="529269325" sldId="314"/>
                <pc2:cmMk id="{455B8CCC-25F2-4F0D-B2A1-FA70E5DDC4DD}"/>
              </pc2:cmMkLst>
            </pc226:cmChg>
            <pc226:cmChg xmlns:pc226="http://schemas.microsoft.com/office/powerpoint/2022/06/main/command" chg="del">
              <pc226:chgData name="Medlen Joan E" userId="815c5f0e-06fd-412d-be0f-c8fa188e3ce3" providerId="ADAL" clId="{64FF9C1B-5CE2-4EE2-BB2C-182B94364BEA}" dt="2024-10-29T22:32:33.552" v="12922"/>
              <pc2:cmMkLst xmlns:pc2="http://schemas.microsoft.com/office/powerpoint/2019/9/main/command">
                <pc:docMk/>
                <pc:sldMk cId="529269325" sldId="314"/>
                <pc2:cmMk id="{960F4EF1-AA15-46CF-8A84-2666167B71CE}"/>
              </pc2:cmMkLst>
            </pc226:cmChg>
          </p:ext>
        </pc:extLst>
      </pc:sldChg>
      <pc:sldChg chg="delSp del replTag delTag delDesignElem">
        <pc:chgData name="Medlen Joan E" userId="815c5f0e-06fd-412d-be0f-c8fa188e3ce3" providerId="ADAL" clId="{64FF9C1B-5CE2-4EE2-BB2C-182B94364BEA}" dt="2024-10-22T18:29:51.071" v="12666" actId="47"/>
        <pc:sldMkLst>
          <pc:docMk/>
          <pc:sldMk cId="2140354002" sldId="315"/>
        </pc:sldMkLst>
        <pc:spChg chg="del">
          <ac:chgData name="Medlen Joan E" userId="815c5f0e-06fd-412d-be0f-c8fa188e3ce3" providerId="ADAL" clId="{64FF9C1B-5CE2-4EE2-BB2C-182B94364BEA}" dt="2024-10-22T00:43:52.109" v="9869"/>
          <ac:spMkLst>
            <pc:docMk/>
            <pc:sldMk cId="2140354002" sldId="315"/>
            <ac:spMk id="29" creationId="{C0763A76-9F1C-4FC5-82B7-DD475DA461B2}"/>
          </ac:spMkLst>
        </pc:spChg>
        <pc:spChg chg="del">
          <ac:chgData name="Medlen Joan E" userId="815c5f0e-06fd-412d-be0f-c8fa188e3ce3" providerId="ADAL" clId="{64FF9C1B-5CE2-4EE2-BB2C-182B94364BEA}" dt="2024-10-22T00:43:52.109" v="9869"/>
          <ac:spMkLst>
            <pc:docMk/>
            <pc:sldMk cId="2140354002" sldId="315"/>
            <ac:spMk id="31" creationId="{E81BF4F6-F2CF-4984-9D14-D6966D92F99F}"/>
          </ac:spMkLst>
        </pc:spChg>
      </pc:sldChg>
      <pc:sldChg chg="addSp delSp modSp mod ord replTag delTag delDesignElem delCm modNotesTx">
        <pc:chgData name="Medlen Joan E" userId="815c5f0e-06fd-412d-be0f-c8fa188e3ce3" providerId="ADAL" clId="{64FF9C1B-5CE2-4EE2-BB2C-182B94364BEA}" dt="2024-10-29T22:37:37.395" v="12990"/>
        <pc:sldMkLst>
          <pc:docMk/>
          <pc:sldMk cId="287363770" sldId="316"/>
        </pc:sldMkLst>
        <pc:spChg chg="mod">
          <ac:chgData name="Medlen Joan E" userId="815c5f0e-06fd-412d-be0f-c8fa188e3ce3" providerId="ADAL" clId="{64FF9C1B-5CE2-4EE2-BB2C-182B94364BEA}" dt="2024-10-10T16:50:50.800" v="786" actId="1076"/>
          <ac:spMkLst>
            <pc:docMk/>
            <pc:sldMk cId="287363770" sldId="316"/>
            <ac:spMk id="2" creationId="{F4842627-442B-1B52-E530-C4AB6298D4AB}"/>
          </ac:spMkLst>
        </pc:spChg>
        <pc:spChg chg="del">
          <ac:chgData name="Medlen Joan E" userId="815c5f0e-06fd-412d-be0f-c8fa188e3ce3" providerId="ADAL" clId="{64FF9C1B-5CE2-4EE2-BB2C-182B94364BEA}" dt="2024-10-22T00:43:52.109" v="9869"/>
          <ac:spMkLst>
            <pc:docMk/>
            <pc:sldMk cId="287363770" sldId="316"/>
            <ac:spMk id="9" creationId="{9F7D5CDA-D291-4307-BF55-1381FED29634}"/>
          </ac:spMkLst>
        </pc:spChg>
        <pc:extLst>
          <p:ext xmlns:p="http://schemas.openxmlformats.org/presentationml/2006/main" uri="{D6D511B9-2390-475A-947B-AFAB55BFBCF1}">
            <pc226:cmChg xmlns:pc226="http://schemas.microsoft.com/office/powerpoint/2022/06/main/command" chg="del">
              <pc226:chgData name="Medlen Joan E" userId="815c5f0e-06fd-412d-be0f-c8fa188e3ce3" providerId="ADAL" clId="{64FF9C1B-5CE2-4EE2-BB2C-182B94364BEA}" dt="2024-10-29T22:37:37.395" v="12990"/>
              <pc2:cmMkLst xmlns:pc2="http://schemas.microsoft.com/office/powerpoint/2019/9/main/command">
                <pc:docMk/>
                <pc:sldMk cId="287363770" sldId="316"/>
                <pc2:cmMk id="{71A8050D-978D-482F-B8AE-4CEB148F1EC9}"/>
              </pc2:cmMkLst>
            </pc226:cmChg>
          </p:ext>
        </pc:extLst>
      </pc:sldChg>
      <pc:sldChg chg="delSp modSp mod replTag delTag delDesignElem modNotesTx">
        <pc:chgData name="Medlen Joan E" userId="815c5f0e-06fd-412d-be0f-c8fa188e3ce3" providerId="ADAL" clId="{64FF9C1B-5CE2-4EE2-BB2C-182B94364BEA}" dt="2024-10-22T18:32:38.426" v="12696"/>
        <pc:sldMkLst>
          <pc:docMk/>
          <pc:sldMk cId="117705093" sldId="318"/>
        </pc:sldMkLst>
        <pc:spChg chg="mod">
          <ac:chgData name="Medlen Joan E" userId="815c5f0e-06fd-412d-be0f-c8fa188e3ce3" providerId="ADAL" clId="{64FF9C1B-5CE2-4EE2-BB2C-182B94364BEA}" dt="2024-10-10T16:56:34.295" v="1010" actId="20577"/>
          <ac:spMkLst>
            <pc:docMk/>
            <pc:sldMk cId="117705093" sldId="318"/>
            <ac:spMk id="2" creationId="{AD662A9A-A98C-C9F8-1E7F-0671575BE0F3}"/>
          </ac:spMkLst>
        </pc:spChg>
        <pc:spChg chg="mod">
          <ac:chgData name="Medlen Joan E" userId="815c5f0e-06fd-412d-be0f-c8fa188e3ce3" providerId="ADAL" clId="{64FF9C1B-5CE2-4EE2-BB2C-182B94364BEA}" dt="2024-10-21T22:31:32.270" v="6904" actId="403"/>
          <ac:spMkLst>
            <pc:docMk/>
            <pc:sldMk cId="117705093" sldId="318"/>
            <ac:spMk id="8" creationId="{49227A48-18A3-961A-7A50-1DE916218A14}"/>
          </ac:spMkLst>
        </pc:spChg>
        <pc:spChg chg="del">
          <ac:chgData name="Medlen Joan E" userId="815c5f0e-06fd-412d-be0f-c8fa188e3ce3" providerId="ADAL" clId="{64FF9C1B-5CE2-4EE2-BB2C-182B94364BEA}" dt="2024-10-22T00:43:52.109" v="9869"/>
          <ac:spMkLst>
            <pc:docMk/>
            <pc:sldMk cId="117705093" sldId="318"/>
            <ac:spMk id="34" creationId="{27FCFAB8-9E9C-414D-9FCB-CECED12D584F}"/>
          </ac:spMkLst>
        </pc:spChg>
        <pc:spChg chg="del">
          <ac:chgData name="Medlen Joan E" userId="815c5f0e-06fd-412d-be0f-c8fa188e3ce3" providerId="ADAL" clId="{64FF9C1B-5CE2-4EE2-BB2C-182B94364BEA}" dt="2024-10-22T00:43:52.109" v="9869"/>
          <ac:spMkLst>
            <pc:docMk/>
            <pc:sldMk cId="117705093" sldId="318"/>
            <ac:spMk id="36" creationId="{76C16827-9A48-4468-BE81-11EC18E0AE54}"/>
          </ac:spMkLst>
        </pc:spChg>
        <pc:spChg chg="del">
          <ac:chgData name="Medlen Joan E" userId="815c5f0e-06fd-412d-be0f-c8fa188e3ce3" providerId="ADAL" clId="{64FF9C1B-5CE2-4EE2-BB2C-182B94364BEA}" dt="2024-10-22T00:43:52.109" v="9869"/>
          <ac:spMkLst>
            <pc:docMk/>
            <pc:sldMk cId="117705093" sldId="318"/>
            <ac:spMk id="38" creationId="{899956BA-5C38-49F9-88D6-BD6C71E9C767}"/>
          </ac:spMkLst>
        </pc:spChg>
      </pc:sldChg>
      <pc:sldChg chg="addSp modSp mod replTag delTag delCm">
        <pc:chgData name="Medlen Joan E" userId="815c5f0e-06fd-412d-be0f-c8fa188e3ce3" providerId="ADAL" clId="{64FF9C1B-5CE2-4EE2-BB2C-182B94364BEA}" dt="2024-10-22T18:28:55.165" v="12657"/>
        <pc:sldMkLst>
          <pc:docMk/>
          <pc:sldMk cId="3732818447" sldId="321"/>
        </pc:sldMkLst>
        <pc:spChg chg="mod">
          <ac:chgData name="Medlen Joan E" userId="815c5f0e-06fd-412d-be0f-c8fa188e3ce3" providerId="ADAL" clId="{64FF9C1B-5CE2-4EE2-BB2C-182B94364BEA}" dt="2024-10-22T18:28:45.779" v="12655" actId="1076"/>
          <ac:spMkLst>
            <pc:docMk/>
            <pc:sldMk cId="3732818447" sldId="321"/>
            <ac:spMk id="2" creationId="{8540EABE-CE2D-9209-2514-BC576B840E2B}"/>
          </ac:spMkLst>
        </pc:spChg>
        <pc:spChg chg="mod">
          <ac:chgData name="Medlen Joan E" userId="815c5f0e-06fd-412d-be0f-c8fa188e3ce3" providerId="ADAL" clId="{64FF9C1B-5CE2-4EE2-BB2C-182B94364BEA}" dt="2024-10-22T18:28:31.338" v="12652" actId="1035"/>
          <ac:spMkLst>
            <pc:docMk/>
            <pc:sldMk cId="3732818447" sldId="321"/>
            <ac:spMk id="705" creationId="{5C1C847C-077D-F5F8-4F22-54D9FECA58AB}"/>
          </ac:spMkLst>
        </pc:spChg>
        <pc:spChg chg="mod">
          <ac:chgData name="Medlen Joan E" userId="815c5f0e-06fd-412d-be0f-c8fa188e3ce3" providerId="ADAL" clId="{64FF9C1B-5CE2-4EE2-BB2C-182B94364BEA}" dt="2024-10-22T18:28:31.338" v="12652" actId="1035"/>
          <ac:spMkLst>
            <pc:docMk/>
            <pc:sldMk cId="3732818447" sldId="321"/>
            <ac:spMk id="706" creationId="{9B74359D-DCDA-734A-C144-1C4D57DF7E4F}"/>
          </ac:spMkLst>
        </pc:spChg>
        <pc:spChg chg="mod">
          <ac:chgData name="Medlen Joan E" userId="815c5f0e-06fd-412d-be0f-c8fa188e3ce3" providerId="ADAL" clId="{64FF9C1B-5CE2-4EE2-BB2C-182B94364BEA}" dt="2024-10-22T18:28:31.338" v="12652" actId="1035"/>
          <ac:spMkLst>
            <pc:docMk/>
            <pc:sldMk cId="3732818447" sldId="321"/>
            <ac:spMk id="707" creationId="{9EB8078E-C1BF-1A41-092B-5FB455401101}"/>
          </ac:spMkLst>
        </pc:spChg>
        <pc:graphicFrameChg chg="mod">
          <ac:chgData name="Medlen Joan E" userId="815c5f0e-06fd-412d-be0f-c8fa188e3ce3" providerId="ADAL" clId="{64FF9C1B-5CE2-4EE2-BB2C-182B94364BEA}" dt="2024-10-22T18:28:21.592" v="12622" actId="14100"/>
          <ac:graphicFrameMkLst>
            <pc:docMk/>
            <pc:sldMk cId="3732818447" sldId="321"/>
            <ac:graphicFrameMk id="387" creationId="{E9A13D7C-3C37-CBDC-A4AE-0070C0EF4617}"/>
          </ac:graphicFrameMkLst>
        </pc:graphicFrameChg>
        <pc:cxnChg chg="add mod">
          <ac:chgData name="Medlen Joan E" userId="815c5f0e-06fd-412d-be0f-c8fa188e3ce3" providerId="ADAL" clId="{64FF9C1B-5CE2-4EE2-BB2C-182B94364BEA}" dt="2024-10-22T18:25:09.956" v="12327" actId="1038"/>
          <ac:cxnSpMkLst>
            <pc:docMk/>
            <pc:sldMk cId="3732818447" sldId="321"/>
            <ac:cxnSpMk id="5" creationId="{61775F01-C6F2-2A29-044A-A960155E8EA9}"/>
          </ac:cxnSpMkLst>
        </pc:cxnChg>
        <pc:cxnChg chg="add mod ord">
          <ac:chgData name="Medlen Joan E" userId="815c5f0e-06fd-412d-be0f-c8fa188e3ce3" providerId="ADAL" clId="{64FF9C1B-5CE2-4EE2-BB2C-182B94364BEA}" dt="2024-10-22T18:28:39.031" v="12654" actId="1035"/>
          <ac:cxnSpMkLst>
            <pc:docMk/>
            <pc:sldMk cId="3732818447" sldId="321"/>
            <ac:cxnSpMk id="6" creationId="{C6941FCC-5081-37C4-7404-71B98E428EBA}"/>
          </ac:cxnSpMkLst>
        </pc:cxnChg>
        <pc:extLst>
          <p:ext xmlns:p="http://schemas.openxmlformats.org/presentationml/2006/main" uri="{D6D511B9-2390-475A-947B-AFAB55BFBCF1}">
            <pc226:cmChg xmlns:pc226="http://schemas.microsoft.com/office/powerpoint/2022/06/main/command" chg="del">
              <pc226:chgData name="Medlen Joan E" userId="815c5f0e-06fd-412d-be0f-c8fa188e3ce3" providerId="ADAL" clId="{64FF9C1B-5CE2-4EE2-BB2C-182B94364BEA}" dt="2024-10-22T18:27:56.404" v="12594"/>
              <pc2:cmMkLst xmlns:pc2="http://schemas.microsoft.com/office/powerpoint/2019/9/main/command">
                <pc:docMk/>
                <pc:sldMk cId="3732818447" sldId="321"/>
                <pc2:cmMk id="{0177DC96-FA61-4AFD-B493-77D80BD2C9F7}"/>
              </pc2:cmMkLst>
            </pc226:cmChg>
          </p:ext>
        </pc:extLst>
      </pc:sldChg>
      <pc:sldChg chg="delSp replTag delTag delDesignElem">
        <pc:chgData name="Medlen Joan E" userId="815c5f0e-06fd-412d-be0f-c8fa188e3ce3" providerId="ADAL" clId="{64FF9C1B-5CE2-4EE2-BB2C-182B94364BEA}" dt="2024-10-22T00:44:01.828" v="10013"/>
        <pc:sldMkLst>
          <pc:docMk/>
          <pc:sldMk cId="23246236" sldId="322"/>
        </pc:sldMkLst>
        <pc:spChg chg="del">
          <ac:chgData name="Medlen Joan E" userId="815c5f0e-06fd-412d-be0f-c8fa188e3ce3" providerId="ADAL" clId="{64FF9C1B-5CE2-4EE2-BB2C-182B94364BEA}" dt="2024-10-22T00:43:52.109" v="9869"/>
          <ac:spMkLst>
            <pc:docMk/>
            <pc:sldMk cId="23246236" sldId="322"/>
            <ac:spMk id="9" creationId="{327D73B4-9F5C-4A64-A179-51B9500CB8B5}"/>
          </ac:spMkLst>
        </pc:spChg>
        <pc:spChg chg="del">
          <ac:chgData name="Medlen Joan E" userId="815c5f0e-06fd-412d-be0f-c8fa188e3ce3" providerId="ADAL" clId="{64FF9C1B-5CE2-4EE2-BB2C-182B94364BEA}" dt="2024-10-22T00:43:52.109" v="9869"/>
          <ac:spMkLst>
            <pc:docMk/>
            <pc:sldMk cId="23246236" sldId="322"/>
            <ac:spMk id="11" creationId="{C1F06963-6374-4B48-844F-071A9BAAAE02}"/>
          </ac:spMkLst>
        </pc:spChg>
        <pc:spChg chg="del">
          <ac:chgData name="Medlen Joan E" userId="815c5f0e-06fd-412d-be0f-c8fa188e3ce3" providerId="ADAL" clId="{64FF9C1B-5CE2-4EE2-BB2C-182B94364BEA}" dt="2024-10-22T00:43:52.109" v="9869"/>
          <ac:spMkLst>
            <pc:docMk/>
            <pc:sldMk cId="23246236" sldId="322"/>
            <ac:spMk id="13" creationId="{6CB927A4-E432-4310-9CD5-E89FF5063179}"/>
          </ac:spMkLst>
        </pc:spChg>
        <pc:spChg chg="del">
          <ac:chgData name="Medlen Joan E" userId="815c5f0e-06fd-412d-be0f-c8fa188e3ce3" providerId="ADAL" clId="{64FF9C1B-5CE2-4EE2-BB2C-182B94364BEA}" dt="2024-10-22T00:43:52.109" v="9869"/>
          <ac:spMkLst>
            <pc:docMk/>
            <pc:sldMk cId="23246236" sldId="322"/>
            <ac:spMk id="15" creationId="{1453BF6C-B012-48B7-B4E8-6D7AC7C27D02}"/>
          </ac:spMkLst>
        </pc:spChg>
        <pc:spChg chg="del">
          <ac:chgData name="Medlen Joan E" userId="815c5f0e-06fd-412d-be0f-c8fa188e3ce3" providerId="ADAL" clId="{64FF9C1B-5CE2-4EE2-BB2C-182B94364BEA}" dt="2024-10-22T00:43:52.109" v="9869"/>
          <ac:spMkLst>
            <pc:docMk/>
            <pc:sldMk cId="23246236" sldId="322"/>
            <ac:spMk id="17" creationId="{E3020543-B24B-4EC4-8FFC-8DD88EEA91A8}"/>
          </ac:spMkLst>
        </pc:spChg>
        <pc:cxnChg chg="del">
          <ac:chgData name="Medlen Joan E" userId="815c5f0e-06fd-412d-be0f-c8fa188e3ce3" providerId="ADAL" clId="{64FF9C1B-5CE2-4EE2-BB2C-182B94364BEA}" dt="2024-10-22T00:43:52.109" v="9869"/>
          <ac:cxnSpMkLst>
            <pc:docMk/>
            <pc:sldMk cId="23246236" sldId="322"/>
            <ac:cxnSpMk id="19" creationId="{C49DA8F6-BCC1-4447-B54C-57856834B94B}"/>
          </ac:cxnSpMkLst>
        </pc:cxnChg>
      </pc:sldChg>
      <pc:sldChg chg="delSp replTag delTag delDesignElem">
        <pc:chgData name="Medlen Joan E" userId="815c5f0e-06fd-412d-be0f-c8fa188e3ce3" providerId="ADAL" clId="{64FF9C1B-5CE2-4EE2-BB2C-182B94364BEA}" dt="2024-10-30T20:10:43.259" v="13442"/>
        <pc:sldMkLst>
          <pc:docMk/>
          <pc:sldMk cId="4136532106" sldId="323"/>
        </pc:sldMkLst>
        <pc:spChg chg="del">
          <ac:chgData name="Medlen Joan E" userId="815c5f0e-06fd-412d-be0f-c8fa188e3ce3" providerId="ADAL" clId="{64FF9C1B-5CE2-4EE2-BB2C-182B94364BEA}" dt="2024-10-22T00:43:52.109" v="9869"/>
          <ac:spMkLst>
            <pc:docMk/>
            <pc:sldMk cId="4136532106" sldId="323"/>
            <ac:spMk id="9" creationId="{D009D6D5-DAC2-4A8B-A17A-E206B9012D09}"/>
          </ac:spMkLst>
        </pc:spChg>
      </pc:sldChg>
      <pc:sldChg chg="delSp modSp mod replTag delTag delDesignElem">
        <pc:chgData name="Medlen Joan E" userId="815c5f0e-06fd-412d-be0f-c8fa188e3ce3" providerId="ADAL" clId="{64FF9C1B-5CE2-4EE2-BB2C-182B94364BEA}" dt="2024-10-30T20:11:23.191" v="13450"/>
        <pc:sldMkLst>
          <pc:docMk/>
          <pc:sldMk cId="2705182602" sldId="324"/>
        </pc:sldMkLst>
        <pc:spChg chg="mod">
          <ac:chgData name="Medlen Joan E" userId="815c5f0e-06fd-412d-be0f-c8fa188e3ce3" providerId="ADAL" clId="{64FF9C1B-5CE2-4EE2-BB2C-182B94364BEA}" dt="2024-10-10T17:33:34.656" v="1420" actId="1076"/>
          <ac:spMkLst>
            <pc:docMk/>
            <pc:sldMk cId="2705182602" sldId="324"/>
            <ac:spMk id="3" creationId="{B964D7B1-A842-4789-B849-EBF86C9FE31A}"/>
          </ac:spMkLst>
        </pc:spChg>
        <pc:spChg chg="del">
          <ac:chgData name="Medlen Joan E" userId="815c5f0e-06fd-412d-be0f-c8fa188e3ce3" providerId="ADAL" clId="{64FF9C1B-5CE2-4EE2-BB2C-182B94364BEA}" dt="2024-10-22T00:43:52.109" v="9869"/>
          <ac:spMkLst>
            <pc:docMk/>
            <pc:sldMk cId="2705182602" sldId="324"/>
            <ac:spMk id="9" creationId="{9F7D5CDA-D291-4307-BF55-1381FED29634}"/>
          </ac:spMkLst>
        </pc:spChg>
      </pc:sldChg>
      <pc:sldChg chg="addSp delSp modSp mod replTag delTag addCm delCm modCm">
        <pc:chgData name="Medlen Joan E" userId="815c5f0e-06fd-412d-be0f-c8fa188e3ce3" providerId="ADAL" clId="{64FF9C1B-5CE2-4EE2-BB2C-182B94364BEA}" dt="2024-10-29T22:32:28.784" v="12917"/>
        <pc:sldMkLst>
          <pc:docMk/>
          <pc:sldMk cId="1853371476" sldId="326"/>
        </pc:sldMkLst>
        <pc:graphicFrameChg chg="mod modGraphic">
          <ac:chgData name="Medlen Joan E" userId="815c5f0e-06fd-412d-be0f-c8fa188e3ce3" providerId="ADAL" clId="{64FF9C1B-5CE2-4EE2-BB2C-182B94364BEA}" dt="2024-10-11T15:55:19.886" v="3381" actId="1076"/>
          <ac:graphicFrameMkLst>
            <pc:docMk/>
            <pc:sldMk cId="1853371476" sldId="326"/>
            <ac:graphicFrameMk id="11" creationId="{1EC6093F-BAC8-DF3A-3B09-D0A07396BE42}"/>
          </ac:graphicFrameMkLst>
        </pc:graphicFrameChg>
        <pc:picChg chg="add mod">
          <ac:chgData name="Medlen Joan E" userId="815c5f0e-06fd-412d-be0f-c8fa188e3ce3" providerId="ADAL" clId="{64FF9C1B-5CE2-4EE2-BB2C-182B94364BEA}" dt="2024-10-10T17:32:22.696" v="1411"/>
          <ac:picMkLst>
            <pc:docMk/>
            <pc:sldMk cId="1853371476" sldId="326"/>
            <ac:picMk id="2" creationId="{9CBE95B8-F45F-1879-B93A-87AABD686BAC}"/>
          </ac:picMkLst>
        </pc:picChg>
        <pc:picChg chg="mod">
          <ac:chgData name="Medlen Joan E" userId="815c5f0e-06fd-412d-be0f-c8fa188e3ce3" providerId="ADAL" clId="{64FF9C1B-5CE2-4EE2-BB2C-182B94364BEA}" dt="2024-10-10T18:15:32.141" v="2322" actId="14826"/>
          <ac:picMkLst>
            <pc:docMk/>
            <pc:sldMk cId="1853371476" sldId="326"/>
            <ac:picMk id="4" creationId="{35DF4B99-94E6-7564-03E4-6DC32E9FB9C4}"/>
          </ac:picMkLst>
        </pc:picChg>
        <pc:extLst>
          <p:ext xmlns:p="http://schemas.openxmlformats.org/presentationml/2006/main" uri="{D6D511B9-2390-475A-947B-AFAB55BFBCF1}">
            <pc226:cmChg xmlns:pc226="http://schemas.microsoft.com/office/powerpoint/2022/06/main/command" chg="del">
              <pc226:chgData name="Medlen Joan E" userId="815c5f0e-06fd-412d-be0f-c8fa188e3ce3" providerId="ADAL" clId="{64FF9C1B-5CE2-4EE2-BB2C-182B94364BEA}" dt="2024-10-29T22:32:25.785" v="12916"/>
              <pc2:cmMkLst xmlns:pc2="http://schemas.microsoft.com/office/powerpoint/2019/9/main/command">
                <pc:docMk/>
                <pc:sldMk cId="1853371476" sldId="326"/>
                <pc2:cmMk id="{5FC84C1D-413C-44AF-911B-CDB5BEA163B6}"/>
              </pc2:cmMkLst>
            </pc226:cmChg>
            <pc226:cmChg xmlns:pc226="http://schemas.microsoft.com/office/powerpoint/2022/06/main/command" chg="add del mod">
              <pc226:chgData name="Medlen Joan E" userId="815c5f0e-06fd-412d-be0f-c8fa188e3ce3" providerId="ADAL" clId="{64FF9C1B-5CE2-4EE2-BB2C-182B94364BEA}" dt="2024-10-29T22:32:28.784" v="12917"/>
              <pc2:cmMkLst xmlns:pc2="http://schemas.microsoft.com/office/powerpoint/2019/9/main/command">
                <pc:docMk/>
                <pc:sldMk cId="1853371476" sldId="326"/>
                <pc2:cmMk id="{72BA4885-178D-4753-9260-1126D38C62F5}"/>
              </pc2:cmMkLst>
            </pc226:cmChg>
            <pc226:cmChg xmlns:pc226="http://schemas.microsoft.com/office/powerpoint/2022/06/main/command" chg="del">
              <pc226:chgData name="Medlen Joan E" userId="815c5f0e-06fd-412d-be0f-c8fa188e3ce3" providerId="ADAL" clId="{64FF9C1B-5CE2-4EE2-BB2C-182B94364BEA}" dt="2024-10-29T22:32:24.620" v="12915"/>
              <pc2:cmMkLst xmlns:pc2="http://schemas.microsoft.com/office/powerpoint/2019/9/main/command">
                <pc:docMk/>
                <pc:sldMk cId="1853371476" sldId="326"/>
                <pc2:cmMk id="{5B19D495-9BD2-4A43-A502-05E90AD90817}"/>
              </pc2:cmMkLst>
            </pc226:cmChg>
          </p:ext>
        </pc:extLst>
      </pc:sldChg>
      <pc:sldChg chg="modSp mod replTag delTag modNotesTx">
        <pc:chgData name="Medlen Joan E" userId="815c5f0e-06fd-412d-be0f-c8fa188e3ce3" providerId="ADAL" clId="{64FF9C1B-5CE2-4EE2-BB2C-182B94364BEA}" dt="2024-10-22T18:30:45.338" v="12678"/>
        <pc:sldMkLst>
          <pc:docMk/>
          <pc:sldMk cId="2611557085" sldId="328"/>
        </pc:sldMkLst>
        <pc:spChg chg="mod">
          <ac:chgData name="Medlen Joan E" userId="815c5f0e-06fd-412d-be0f-c8fa188e3ce3" providerId="ADAL" clId="{64FF9C1B-5CE2-4EE2-BB2C-182B94364BEA}" dt="2024-10-10T16:56:57.182" v="1028" actId="20577"/>
          <ac:spMkLst>
            <pc:docMk/>
            <pc:sldMk cId="2611557085" sldId="328"/>
            <ac:spMk id="2" creationId="{6AF8BE14-9FD6-B4FC-7BF4-EDECF0647D4C}"/>
          </ac:spMkLst>
        </pc:spChg>
        <pc:spChg chg="mod">
          <ac:chgData name="Medlen Joan E" userId="815c5f0e-06fd-412d-be0f-c8fa188e3ce3" providerId="ADAL" clId="{64FF9C1B-5CE2-4EE2-BB2C-182B94364BEA}" dt="2024-10-21T22:31:17.400" v="6898" actId="403"/>
          <ac:spMkLst>
            <pc:docMk/>
            <pc:sldMk cId="2611557085" sldId="328"/>
            <ac:spMk id="6" creationId="{DB48B208-4408-E495-DBF7-A7544CA28510}"/>
          </ac:spMkLst>
        </pc:spChg>
      </pc:sldChg>
      <pc:sldChg chg="delSp modSp mod replTag delTag delDesignElem">
        <pc:chgData name="Medlen Joan E" userId="815c5f0e-06fd-412d-be0f-c8fa188e3ce3" providerId="ADAL" clId="{64FF9C1B-5CE2-4EE2-BB2C-182B94364BEA}" dt="2024-10-22T00:44:01.819" v="9977"/>
        <pc:sldMkLst>
          <pc:docMk/>
          <pc:sldMk cId="2380305923" sldId="330"/>
        </pc:sldMkLst>
        <pc:spChg chg="mod">
          <ac:chgData name="Medlen Joan E" userId="815c5f0e-06fd-412d-be0f-c8fa188e3ce3" providerId="ADAL" clId="{64FF9C1B-5CE2-4EE2-BB2C-182B94364BEA}" dt="2024-10-10T16:32:58.655" v="59" actId="20577"/>
          <ac:spMkLst>
            <pc:docMk/>
            <pc:sldMk cId="2380305923" sldId="330"/>
            <ac:spMk id="7" creationId="{7554D795-9548-EDE5-BE0A-40391357CE01}"/>
          </ac:spMkLst>
        </pc:spChg>
        <pc:spChg chg="del">
          <ac:chgData name="Medlen Joan E" userId="815c5f0e-06fd-412d-be0f-c8fa188e3ce3" providerId="ADAL" clId="{64FF9C1B-5CE2-4EE2-BB2C-182B94364BEA}" dt="2024-10-22T00:43:52.109" v="9869"/>
          <ac:spMkLst>
            <pc:docMk/>
            <pc:sldMk cId="2380305923" sldId="330"/>
            <ac:spMk id="13" creationId="{9F7D5CDA-D291-4307-BF55-1381FED29634}"/>
          </ac:spMkLst>
        </pc:spChg>
      </pc:sldChg>
      <pc:sldChg chg="delSp replTag delTag delDesignElem modNotesTx">
        <pc:chgData name="Medlen Joan E" userId="815c5f0e-06fd-412d-be0f-c8fa188e3ce3" providerId="ADAL" clId="{64FF9C1B-5CE2-4EE2-BB2C-182B94364BEA}" dt="2024-10-30T20:09:44.842" v="13371"/>
        <pc:sldMkLst>
          <pc:docMk/>
          <pc:sldMk cId="4164339029" sldId="331"/>
        </pc:sldMkLst>
        <pc:spChg chg="del">
          <ac:chgData name="Medlen Joan E" userId="815c5f0e-06fd-412d-be0f-c8fa188e3ce3" providerId="ADAL" clId="{64FF9C1B-5CE2-4EE2-BB2C-182B94364BEA}" dt="2024-10-22T00:43:52.109" v="9869"/>
          <ac:spMkLst>
            <pc:docMk/>
            <pc:sldMk cId="4164339029" sldId="331"/>
            <ac:spMk id="10" creationId="{B50AB553-2A96-4A92-96F2-93548E096954}"/>
          </ac:spMkLst>
        </pc:spChg>
      </pc:sldChg>
      <pc:sldChg chg="delSp replTag delTag delDesignElem">
        <pc:chgData name="Medlen Joan E" userId="815c5f0e-06fd-412d-be0f-c8fa188e3ce3" providerId="ADAL" clId="{64FF9C1B-5CE2-4EE2-BB2C-182B94364BEA}" dt="2024-10-29T18:48:46.284" v="12716"/>
        <pc:sldMkLst>
          <pc:docMk/>
          <pc:sldMk cId="3228821995" sldId="332"/>
        </pc:sldMkLst>
        <pc:spChg chg="del">
          <ac:chgData name="Medlen Joan E" userId="815c5f0e-06fd-412d-be0f-c8fa188e3ce3" providerId="ADAL" clId="{64FF9C1B-5CE2-4EE2-BB2C-182B94364BEA}" dt="2024-10-22T00:43:52.109" v="9869"/>
          <ac:spMkLst>
            <pc:docMk/>
            <pc:sldMk cId="3228821995" sldId="332"/>
            <ac:spMk id="9" creationId="{955A2079-FA98-4876-80F0-72364A7D2EA4}"/>
          </ac:spMkLst>
        </pc:spChg>
      </pc:sldChg>
      <pc:sldChg chg="delSp replTag delTag delDesignElem">
        <pc:chgData name="Medlen Joan E" userId="815c5f0e-06fd-412d-be0f-c8fa188e3ce3" providerId="ADAL" clId="{64FF9C1B-5CE2-4EE2-BB2C-182B94364BEA}" dt="2024-10-29T22:39:36.771" v="13003"/>
        <pc:sldMkLst>
          <pc:docMk/>
          <pc:sldMk cId="290296811" sldId="335"/>
        </pc:sldMkLst>
        <pc:spChg chg="del">
          <ac:chgData name="Medlen Joan E" userId="815c5f0e-06fd-412d-be0f-c8fa188e3ce3" providerId="ADAL" clId="{64FF9C1B-5CE2-4EE2-BB2C-182B94364BEA}" dt="2024-10-22T00:43:52.109" v="9869"/>
          <ac:spMkLst>
            <pc:docMk/>
            <pc:sldMk cId="290296811" sldId="335"/>
            <ac:spMk id="9" creationId="{80DF40B2-80F7-4E71-B46C-284163F3654A}"/>
          </ac:spMkLst>
        </pc:spChg>
      </pc:sldChg>
      <pc:sldChg chg="addSp delSp modSp mod replTag delTag delDesignElem">
        <pc:chgData name="Medlen Joan E" userId="815c5f0e-06fd-412d-be0f-c8fa188e3ce3" providerId="ADAL" clId="{64FF9C1B-5CE2-4EE2-BB2C-182B94364BEA}" dt="2024-10-30T20:11:01.745" v="13444"/>
        <pc:sldMkLst>
          <pc:docMk/>
          <pc:sldMk cId="3357678799" sldId="336"/>
        </pc:sldMkLst>
        <pc:spChg chg="add mod ord">
          <ac:chgData name="Medlen Joan E" userId="815c5f0e-06fd-412d-be0f-c8fa188e3ce3" providerId="ADAL" clId="{64FF9C1B-5CE2-4EE2-BB2C-182B94364BEA}" dt="2024-10-29T21:35:01.271" v="12848" actId="13822"/>
          <ac:spMkLst>
            <pc:docMk/>
            <pc:sldMk cId="3357678799" sldId="336"/>
            <ac:spMk id="5" creationId="{5F059AB1-8EDB-913C-F1ED-02924CAB8E67}"/>
          </ac:spMkLst>
        </pc:spChg>
        <pc:spChg chg="del">
          <ac:chgData name="Medlen Joan E" userId="815c5f0e-06fd-412d-be0f-c8fa188e3ce3" providerId="ADAL" clId="{64FF9C1B-5CE2-4EE2-BB2C-182B94364BEA}" dt="2024-10-22T00:43:52.109" v="9869"/>
          <ac:spMkLst>
            <pc:docMk/>
            <pc:sldMk cId="3357678799" sldId="336"/>
            <ac:spMk id="9" creationId="{D4771268-CB57-404A-9271-370EB28F6090}"/>
          </ac:spMkLst>
        </pc:spChg>
        <pc:picChg chg="add mod">
          <ac:chgData name="Medlen Joan E" userId="815c5f0e-06fd-412d-be0f-c8fa188e3ce3" providerId="ADAL" clId="{64FF9C1B-5CE2-4EE2-BB2C-182B94364BEA}" dt="2024-10-10T17:00:13.956" v="1112" actId="1076"/>
          <ac:picMkLst>
            <pc:docMk/>
            <pc:sldMk cId="3357678799" sldId="336"/>
            <ac:picMk id="3" creationId="{41F1B50D-9A3E-5585-838E-ED0D25F9336E}"/>
          </ac:picMkLst>
        </pc:picChg>
      </pc:sldChg>
      <pc:sldChg chg="addSp delSp modSp mod replTag delTag delDesignElem">
        <pc:chgData name="Medlen Joan E" userId="815c5f0e-06fd-412d-be0f-c8fa188e3ce3" providerId="ADAL" clId="{64FF9C1B-5CE2-4EE2-BB2C-182B94364BEA}" dt="2024-10-29T22:06:18.291" v="12876"/>
        <pc:sldMkLst>
          <pc:docMk/>
          <pc:sldMk cId="1711928274" sldId="337"/>
        </pc:sldMkLst>
        <pc:spChg chg="mod ord">
          <ac:chgData name="Medlen Joan E" userId="815c5f0e-06fd-412d-be0f-c8fa188e3ce3" providerId="ADAL" clId="{64FF9C1B-5CE2-4EE2-BB2C-182B94364BEA}" dt="2024-10-29T21:38:13.446" v="12868" actId="14100"/>
          <ac:spMkLst>
            <pc:docMk/>
            <pc:sldMk cId="1711928274" sldId="337"/>
            <ac:spMk id="2" creationId="{3BEA4243-113F-15F7-54C7-5437C6CE3FBC}"/>
          </ac:spMkLst>
        </pc:spChg>
        <pc:spChg chg="add mod ord">
          <ac:chgData name="Medlen Joan E" userId="815c5f0e-06fd-412d-be0f-c8fa188e3ce3" providerId="ADAL" clId="{64FF9C1B-5CE2-4EE2-BB2C-182B94364BEA}" dt="2024-10-29T21:38:56.883" v="12874" actId="207"/>
          <ac:spMkLst>
            <pc:docMk/>
            <pc:sldMk cId="1711928274" sldId="337"/>
            <ac:spMk id="3" creationId="{8CD5EB53-07B7-2978-18EC-53A267D63C47}"/>
          </ac:spMkLst>
        </pc:spChg>
        <pc:spChg chg="del">
          <ac:chgData name="Medlen Joan E" userId="815c5f0e-06fd-412d-be0f-c8fa188e3ce3" providerId="ADAL" clId="{64FF9C1B-5CE2-4EE2-BB2C-182B94364BEA}" dt="2024-10-22T00:43:52.109" v="9869"/>
          <ac:spMkLst>
            <pc:docMk/>
            <pc:sldMk cId="1711928274" sldId="337"/>
            <ac:spMk id="9" creationId="{1707FC24-6981-43D9-B525-C7832BA22463}"/>
          </ac:spMkLst>
        </pc:spChg>
        <pc:picChg chg="add mod">
          <ac:chgData name="Medlen Joan E" userId="815c5f0e-06fd-412d-be0f-c8fa188e3ce3" providerId="ADAL" clId="{64FF9C1B-5CE2-4EE2-BB2C-182B94364BEA}" dt="2024-10-29T21:38:30.272" v="12872" actId="1076"/>
          <ac:picMkLst>
            <pc:docMk/>
            <pc:sldMk cId="1711928274" sldId="337"/>
            <ac:picMk id="4" creationId="{E73C9299-D2D0-3D73-640B-38B194AE316A}"/>
          </ac:picMkLst>
        </pc:picChg>
      </pc:sldChg>
      <pc:sldChg chg="modSp replTag delTag">
        <pc:chgData name="Medlen Joan E" userId="815c5f0e-06fd-412d-be0f-c8fa188e3ce3" providerId="ADAL" clId="{64FF9C1B-5CE2-4EE2-BB2C-182B94364BEA}" dt="2024-10-30T20:00:10.810" v="13151"/>
        <pc:sldMkLst>
          <pc:docMk/>
          <pc:sldMk cId="3536203575" sldId="338"/>
        </pc:sldMkLst>
        <pc:spChg chg="mod">
          <ac:chgData name="Medlen Joan E" userId="815c5f0e-06fd-412d-be0f-c8fa188e3ce3" providerId="ADAL" clId="{64FF9C1B-5CE2-4EE2-BB2C-182B94364BEA}" dt="2024-10-22T00:44:01.814" v="9973"/>
          <ac:spMkLst>
            <pc:docMk/>
            <pc:sldMk cId="3536203575" sldId="338"/>
            <ac:spMk id="2" creationId="{F87D4278-6ABE-7E96-4EF7-D4E674432EC3}"/>
          </ac:spMkLst>
        </pc:spChg>
      </pc:sldChg>
      <pc:sldChg chg="modSp mod replTag delTag delCm modCm">
        <pc:chgData name="Medlen Joan E" userId="815c5f0e-06fd-412d-be0f-c8fa188e3ce3" providerId="ADAL" clId="{64FF9C1B-5CE2-4EE2-BB2C-182B94364BEA}" dt="2024-10-30T20:53:44.490" v="13510"/>
        <pc:sldMkLst>
          <pc:docMk/>
          <pc:sldMk cId="3071627369" sldId="340"/>
        </pc:sldMkLst>
        <pc:graphicFrameChg chg="mod modGraphic">
          <ac:chgData name="Medlen Joan E" userId="815c5f0e-06fd-412d-be0f-c8fa188e3ce3" providerId="ADAL" clId="{64FF9C1B-5CE2-4EE2-BB2C-182B94364BEA}" dt="2024-10-11T15:52:40.716" v="3295" actId="1076"/>
          <ac:graphicFrameMkLst>
            <pc:docMk/>
            <pc:sldMk cId="3071627369" sldId="340"/>
            <ac:graphicFrameMk id="11" creationId="{1EC6093F-BAC8-DF3A-3B09-D0A07396BE42}"/>
          </ac:graphicFrameMkLst>
        </pc:graphicFrameChg>
        <pc:picChg chg="mod">
          <ac:chgData name="Medlen Joan E" userId="815c5f0e-06fd-412d-be0f-c8fa188e3ce3" providerId="ADAL" clId="{64FF9C1B-5CE2-4EE2-BB2C-182B94364BEA}" dt="2024-10-10T18:22:57.642" v="2342" actId="14826"/>
          <ac:picMkLst>
            <pc:docMk/>
            <pc:sldMk cId="3071627369" sldId="340"/>
            <ac:picMk id="4" creationId="{35DF4B99-94E6-7564-03E4-6DC32E9FB9C4}"/>
          </ac:picMkLst>
        </pc:picChg>
        <pc:picChg chg="mod">
          <ac:chgData name="Medlen Joan E" userId="815c5f0e-06fd-412d-be0f-c8fa188e3ce3" providerId="ADAL" clId="{64FF9C1B-5CE2-4EE2-BB2C-182B94364BEA}" dt="2024-10-10T17:32:13.925" v="1405" actId="1076"/>
          <ac:picMkLst>
            <pc:docMk/>
            <pc:sldMk cId="3071627369" sldId="340"/>
            <ac:picMk id="13" creationId="{6331B024-845E-241E-4F1F-35965DF05BBE}"/>
          </ac:picMkLst>
        </pc:picChg>
        <pc:extLst>
          <p:ext xmlns:p="http://schemas.openxmlformats.org/presentationml/2006/main" uri="{D6D511B9-2390-475A-947B-AFAB55BFBCF1}">
            <pc226:cmChg xmlns:pc226="http://schemas.microsoft.com/office/powerpoint/2022/06/main/command" chg="del">
              <pc226:chgData name="Medlen Joan E" userId="815c5f0e-06fd-412d-be0f-c8fa188e3ce3" providerId="ADAL" clId="{64FF9C1B-5CE2-4EE2-BB2C-182B94364BEA}" dt="2024-10-30T20:53:44.490" v="13510"/>
              <pc2:cmMkLst xmlns:pc2="http://schemas.microsoft.com/office/powerpoint/2019/9/main/command">
                <pc:docMk/>
                <pc:sldMk cId="3071627369" sldId="340"/>
                <pc2:cmMk id="{6978AE16-C8A3-4B63-BB13-2189005171BA}"/>
              </pc2:cmMkLst>
            </pc226:cmChg>
            <pc226:cmChg xmlns:pc226="http://schemas.microsoft.com/office/powerpoint/2022/06/main/command" chg="del">
              <pc226:chgData name="Medlen Joan E" userId="815c5f0e-06fd-412d-be0f-c8fa188e3ce3" providerId="ADAL" clId="{64FF9C1B-5CE2-4EE2-BB2C-182B94364BEA}" dt="2024-10-30T20:53:43.703" v="13509"/>
              <pc2:cmMkLst xmlns:pc2="http://schemas.microsoft.com/office/powerpoint/2019/9/main/command">
                <pc:docMk/>
                <pc:sldMk cId="3071627369" sldId="340"/>
                <pc2:cmMk id="{0E1F111B-FEC9-4CC6-9964-6136F61D69AB}"/>
              </pc2:cmMkLst>
            </pc226:cmChg>
            <pc226:cmChg xmlns:pc226="http://schemas.microsoft.com/office/powerpoint/2022/06/main/command" chg="del mod">
              <pc226:chgData name="Medlen Joan E" userId="815c5f0e-06fd-412d-be0f-c8fa188e3ce3" providerId="ADAL" clId="{64FF9C1B-5CE2-4EE2-BB2C-182B94364BEA}" dt="2024-10-30T20:53:42.736" v="13508"/>
              <pc2:cmMkLst xmlns:pc2="http://schemas.microsoft.com/office/powerpoint/2019/9/main/command">
                <pc:docMk/>
                <pc:sldMk cId="3071627369" sldId="340"/>
                <pc2:cmMk id="{A5C03C48-237A-4590-94E8-B2199F08F5B8}"/>
              </pc2:cmMkLst>
            </pc226:cmChg>
          </p:ext>
        </pc:extLst>
      </pc:sldChg>
      <pc:sldChg chg="addSp modSp mod replTag delTag">
        <pc:chgData name="Medlen Joan E" userId="815c5f0e-06fd-412d-be0f-c8fa188e3ce3" providerId="ADAL" clId="{64FF9C1B-5CE2-4EE2-BB2C-182B94364BEA}" dt="2024-10-22T18:27:48.616" v="12591" actId="1076"/>
        <pc:sldMkLst>
          <pc:docMk/>
          <pc:sldMk cId="1283759630" sldId="342"/>
        </pc:sldMkLst>
        <pc:spChg chg="mod">
          <ac:chgData name="Medlen Joan E" userId="815c5f0e-06fd-412d-be0f-c8fa188e3ce3" providerId="ADAL" clId="{64FF9C1B-5CE2-4EE2-BB2C-182B94364BEA}" dt="2024-10-22T18:27:48.616" v="12591" actId="1076"/>
          <ac:spMkLst>
            <pc:docMk/>
            <pc:sldMk cId="1283759630" sldId="342"/>
            <ac:spMk id="4" creationId="{C5831A2A-D018-DBD5-FFC4-A0B950156236}"/>
          </ac:spMkLst>
        </pc:spChg>
        <pc:spChg chg="mod">
          <ac:chgData name="Medlen Joan E" userId="815c5f0e-06fd-412d-be0f-c8fa188e3ce3" providerId="ADAL" clId="{64FF9C1B-5CE2-4EE2-BB2C-182B94364BEA}" dt="2024-10-22T18:27:38.506" v="12590" actId="1037"/>
          <ac:spMkLst>
            <pc:docMk/>
            <pc:sldMk cId="1283759630" sldId="342"/>
            <ac:spMk id="705" creationId="{5C1C847C-077D-F5F8-4F22-54D9FECA58AB}"/>
          </ac:spMkLst>
        </pc:spChg>
        <pc:spChg chg="mod">
          <ac:chgData name="Medlen Joan E" userId="815c5f0e-06fd-412d-be0f-c8fa188e3ce3" providerId="ADAL" clId="{64FF9C1B-5CE2-4EE2-BB2C-182B94364BEA}" dt="2024-10-22T18:27:38.506" v="12590" actId="1037"/>
          <ac:spMkLst>
            <pc:docMk/>
            <pc:sldMk cId="1283759630" sldId="342"/>
            <ac:spMk id="706" creationId="{9B74359D-DCDA-734A-C144-1C4D57DF7E4F}"/>
          </ac:spMkLst>
        </pc:spChg>
        <pc:spChg chg="mod">
          <ac:chgData name="Medlen Joan E" userId="815c5f0e-06fd-412d-be0f-c8fa188e3ce3" providerId="ADAL" clId="{64FF9C1B-5CE2-4EE2-BB2C-182B94364BEA}" dt="2024-10-22T18:27:38.506" v="12590" actId="1037"/>
          <ac:spMkLst>
            <pc:docMk/>
            <pc:sldMk cId="1283759630" sldId="342"/>
            <ac:spMk id="707" creationId="{9EB8078E-C1BF-1A41-092B-5FB455401101}"/>
          </ac:spMkLst>
        </pc:spChg>
        <pc:graphicFrameChg chg="mod">
          <ac:chgData name="Medlen Joan E" userId="815c5f0e-06fd-412d-be0f-c8fa188e3ce3" providerId="ADAL" clId="{64FF9C1B-5CE2-4EE2-BB2C-182B94364BEA}" dt="2024-10-22T18:27:26.665" v="12565" actId="14100"/>
          <ac:graphicFrameMkLst>
            <pc:docMk/>
            <pc:sldMk cId="1283759630" sldId="342"/>
            <ac:graphicFrameMk id="387" creationId="{E9A13D7C-3C37-CBDC-A4AE-0070C0EF4617}"/>
          </ac:graphicFrameMkLst>
        </pc:graphicFrameChg>
        <pc:cxnChg chg="add mod">
          <ac:chgData name="Medlen Joan E" userId="815c5f0e-06fd-412d-be0f-c8fa188e3ce3" providerId="ADAL" clId="{64FF9C1B-5CE2-4EE2-BB2C-182B94364BEA}" dt="2024-10-22T18:26:42.582" v="12507" actId="1036"/>
          <ac:cxnSpMkLst>
            <pc:docMk/>
            <pc:sldMk cId="1283759630" sldId="342"/>
            <ac:cxnSpMk id="5" creationId="{ED1BDDDB-190C-049F-C664-69C9C65ED4F2}"/>
          </ac:cxnSpMkLst>
        </pc:cxnChg>
        <pc:cxnChg chg="add mod">
          <ac:chgData name="Medlen Joan E" userId="815c5f0e-06fd-412d-be0f-c8fa188e3ce3" providerId="ADAL" clId="{64FF9C1B-5CE2-4EE2-BB2C-182B94364BEA}" dt="2024-10-22T18:26:33.459" v="12470" actId="1036"/>
          <ac:cxnSpMkLst>
            <pc:docMk/>
            <pc:sldMk cId="1283759630" sldId="342"/>
            <ac:cxnSpMk id="6" creationId="{3F34897B-4452-7FD2-3C26-43C56CFEB7FE}"/>
          </ac:cxnSpMkLst>
        </pc:cxnChg>
      </pc:sldChg>
      <pc:sldChg chg="modSp mod replTag delTag">
        <pc:chgData name="Medlen Joan E" userId="815c5f0e-06fd-412d-be0f-c8fa188e3ce3" providerId="ADAL" clId="{64FF9C1B-5CE2-4EE2-BB2C-182B94364BEA}" dt="2024-10-10T16:55:44.988" v="992" actId="20577"/>
        <pc:sldMkLst>
          <pc:docMk/>
          <pc:sldMk cId="3075828965" sldId="343"/>
        </pc:sldMkLst>
      </pc:sldChg>
      <pc:sldChg chg="modSp mod ord replTag delTag">
        <pc:chgData name="Medlen Joan E" userId="815c5f0e-06fd-412d-be0f-c8fa188e3ce3" providerId="ADAL" clId="{64FF9C1B-5CE2-4EE2-BB2C-182B94364BEA}" dt="2024-10-29T18:48:44.761" v="12714"/>
        <pc:sldMkLst>
          <pc:docMk/>
          <pc:sldMk cId="773977056" sldId="344"/>
        </pc:sldMkLst>
        <pc:spChg chg="mod">
          <ac:chgData name="Medlen Joan E" userId="815c5f0e-06fd-412d-be0f-c8fa188e3ce3" providerId="ADAL" clId="{64FF9C1B-5CE2-4EE2-BB2C-182B94364BEA}" dt="2024-10-22T00:44:01.814" v="9973"/>
          <ac:spMkLst>
            <pc:docMk/>
            <pc:sldMk cId="773977056" sldId="344"/>
            <ac:spMk id="2" creationId="{A6E08F99-0D3E-122A-616F-4FCE39665A94}"/>
          </ac:spMkLst>
        </pc:spChg>
        <pc:spChg chg="mod">
          <ac:chgData name="Medlen Joan E" userId="815c5f0e-06fd-412d-be0f-c8fa188e3ce3" providerId="ADAL" clId="{64FF9C1B-5CE2-4EE2-BB2C-182B94364BEA}" dt="2024-10-10T16:36:39.758" v="121" actId="14100"/>
          <ac:spMkLst>
            <pc:docMk/>
            <pc:sldMk cId="773977056" sldId="344"/>
            <ac:spMk id="3" creationId="{4FC0B364-A3FF-3BD3-83EA-1242DDA49600}"/>
          </ac:spMkLst>
        </pc:spChg>
      </pc:sldChg>
      <pc:sldChg chg="modSp add del mod ord replTag delTag">
        <pc:chgData name="Medlen Joan E" userId="815c5f0e-06fd-412d-be0f-c8fa188e3ce3" providerId="ADAL" clId="{64FF9C1B-5CE2-4EE2-BB2C-182B94364BEA}" dt="2024-10-10T16:49:06.381" v="655" actId="47"/>
        <pc:sldMkLst>
          <pc:docMk/>
          <pc:sldMk cId="380429020" sldId="345"/>
        </pc:sldMkLst>
      </pc:sldChg>
      <pc:sldChg chg="delSp add del setBg replTag delTag delDesignElem">
        <pc:chgData name="Medlen Joan E" userId="815c5f0e-06fd-412d-be0f-c8fa188e3ce3" providerId="ADAL" clId="{64FF9C1B-5CE2-4EE2-BB2C-182B94364BEA}" dt="2024-10-10T16:46:07.671" v="550" actId="47"/>
        <pc:sldMkLst>
          <pc:docMk/>
          <pc:sldMk cId="1007699355" sldId="345"/>
        </pc:sldMkLst>
      </pc:sldChg>
      <pc:sldChg chg="modSp new del mod replTag delTag">
        <pc:chgData name="Medlen Joan E" userId="815c5f0e-06fd-412d-be0f-c8fa188e3ce3" providerId="ADAL" clId="{64FF9C1B-5CE2-4EE2-BB2C-182B94364BEA}" dt="2024-10-10T16:45:22.872" v="531" actId="47"/>
        <pc:sldMkLst>
          <pc:docMk/>
          <pc:sldMk cId="2759566090" sldId="345"/>
        </pc:sldMkLst>
      </pc:sldChg>
      <pc:sldChg chg="modSp new add del mod replTag delTag modShow">
        <pc:chgData name="Medlen Joan E" userId="815c5f0e-06fd-412d-be0f-c8fa188e3ce3" providerId="ADAL" clId="{64FF9C1B-5CE2-4EE2-BB2C-182B94364BEA}" dt="2024-10-22T00:44:51.862" v="10097" actId="47"/>
        <pc:sldMkLst>
          <pc:docMk/>
          <pc:sldMk cId="4170521136" sldId="345"/>
        </pc:sldMkLst>
        <pc:spChg chg="mod">
          <ac:chgData name="Medlen Joan E" userId="815c5f0e-06fd-412d-be0f-c8fa188e3ce3" providerId="ADAL" clId="{64FF9C1B-5CE2-4EE2-BB2C-182B94364BEA}" dt="2024-10-22T00:44:01.814" v="9973"/>
          <ac:spMkLst>
            <pc:docMk/>
            <pc:sldMk cId="4170521136" sldId="345"/>
            <ac:spMk id="2" creationId="{8C960123-0084-E129-6010-65E546A2E9B5}"/>
          </ac:spMkLst>
        </pc:spChg>
        <pc:spChg chg="mod">
          <ac:chgData name="Medlen Joan E" userId="815c5f0e-06fd-412d-be0f-c8fa188e3ce3" providerId="ADAL" clId="{64FF9C1B-5CE2-4EE2-BB2C-182B94364BEA}" dt="2024-10-22T00:44:01.814" v="9973"/>
          <ac:spMkLst>
            <pc:docMk/>
            <pc:sldMk cId="4170521136" sldId="345"/>
            <ac:spMk id="3" creationId="{15D5351A-2079-35F1-35B4-6F8C32BC804D}"/>
          </ac:spMkLst>
        </pc:spChg>
      </pc:sldChg>
      <pc:sldChg chg="new del replTag delTag">
        <pc:chgData name="Medlen Joan E" userId="815c5f0e-06fd-412d-be0f-c8fa188e3ce3" providerId="ADAL" clId="{64FF9C1B-5CE2-4EE2-BB2C-182B94364BEA}" dt="2024-10-10T18:33:24.704" v="2393" actId="47"/>
        <pc:sldMkLst>
          <pc:docMk/>
          <pc:sldMk cId="2349760081" sldId="346"/>
        </pc:sldMkLst>
      </pc:sldChg>
      <pc:sldChg chg="addSp delSp modSp add del mod ord setBg replTag delTag delDesignElem modNotesTx">
        <pc:chgData name="Medlen Joan E" userId="815c5f0e-06fd-412d-be0f-c8fa188e3ce3" providerId="ADAL" clId="{64FF9C1B-5CE2-4EE2-BB2C-182B94364BEA}" dt="2024-10-30T19:23:10.007" v="13111"/>
        <pc:sldMkLst>
          <pc:docMk/>
          <pc:sldMk cId="2007819607" sldId="347"/>
        </pc:sldMkLst>
        <pc:spChg chg="add mod ord">
          <ac:chgData name="Medlen Joan E" userId="815c5f0e-06fd-412d-be0f-c8fa188e3ce3" providerId="ADAL" clId="{64FF9C1B-5CE2-4EE2-BB2C-182B94364BEA}" dt="2024-10-22T02:25:45.514" v="11605" actId="171"/>
          <ac:spMkLst>
            <pc:docMk/>
            <pc:sldMk cId="2007819607" sldId="347"/>
            <ac:spMk id="2" creationId="{E196C559-0FFC-A139-C36B-2FF7B7C252C2}"/>
          </ac:spMkLst>
        </pc:spChg>
        <pc:spChg chg="add del mod ord">
          <ac:chgData name="Medlen Joan E" userId="815c5f0e-06fd-412d-be0f-c8fa188e3ce3" providerId="ADAL" clId="{64FF9C1B-5CE2-4EE2-BB2C-182B94364BEA}" dt="2024-10-10T18:41:38.204" v="2518" actId="478"/>
          <ac:spMkLst>
            <pc:docMk/>
            <pc:sldMk cId="2007819607" sldId="347"/>
            <ac:spMk id="3" creationId="{B901F6A6-E2E6-C9CF-6288-C38239B43610}"/>
          </ac:spMkLst>
        </pc:spChg>
        <pc:spChg chg="add del">
          <ac:chgData name="Medlen Joan E" userId="815c5f0e-06fd-412d-be0f-c8fa188e3ce3" providerId="ADAL" clId="{64FF9C1B-5CE2-4EE2-BB2C-182B94364BEA}" dt="2024-10-22T00:43:52.109" v="9869"/>
          <ac:spMkLst>
            <pc:docMk/>
            <pc:sldMk cId="2007819607" sldId="347"/>
            <ac:spMk id="9" creationId="{37C89E4B-3C9F-44B9-8B86-D9E3D112D8EC}"/>
          </ac:spMkLst>
        </pc:spChg>
        <pc:spChg chg="add mod">
          <ac:chgData name="Medlen Joan E" userId="815c5f0e-06fd-412d-be0f-c8fa188e3ce3" providerId="ADAL" clId="{64FF9C1B-5CE2-4EE2-BB2C-182B94364BEA}" dt="2024-10-22T02:25:59.325" v="11608" actId="2711"/>
          <ac:spMkLst>
            <pc:docMk/>
            <pc:sldMk cId="2007819607" sldId="347"/>
            <ac:spMk id="23" creationId="{3DAB73E1-F358-5107-0284-B34598A6045B}"/>
          </ac:spMkLst>
        </pc:spChg>
        <pc:picChg chg="add mod">
          <ac:chgData name="Medlen Joan E" userId="815c5f0e-06fd-412d-be0f-c8fa188e3ce3" providerId="ADAL" clId="{64FF9C1B-5CE2-4EE2-BB2C-182B94364BEA}" dt="2024-10-10T18:56:28.042" v="2533" actId="1076"/>
          <ac:picMkLst>
            <pc:docMk/>
            <pc:sldMk cId="2007819607" sldId="347"/>
            <ac:picMk id="22" creationId="{91DE4948-C1AC-AFA3-185C-B7794D969A11}"/>
          </ac:picMkLst>
        </pc:picChg>
        <pc:picChg chg="add mod">
          <ac:chgData name="Medlen Joan E" userId="815c5f0e-06fd-412d-be0f-c8fa188e3ce3" providerId="ADAL" clId="{64FF9C1B-5CE2-4EE2-BB2C-182B94364BEA}" dt="2024-10-22T02:24:24.271" v="11591" actId="1076"/>
          <ac:picMkLst>
            <pc:docMk/>
            <pc:sldMk cId="2007819607" sldId="347"/>
            <ac:picMk id="25" creationId="{5C3967ED-355B-E9B6-15F4-DDA4F2FA864E}"/>
          </ac:picMkLst>
        </pc:picChg>
        <pc:cxnChg chg="add mod">
          <ac:chgData name="Medlen Joan E" userId="815c5f0e-06fd-412d-be0f-c8fa188e3ce3" providerId="ADAL" clId="{64FF9C1B-5CE2-4EE2-BB2C-182B94364BEA}" dt="2024-10-22T02:26:44.816" v="11623" actId="1035"/>
          <ac:cxnSpMkLst>
            <pc:docMk/>
            <pc:sldMk cId="2007819607" sldId="347"/>
            <ac:cxnSpMk id="5" creationId="{5D97BBA0-AF78-AB84-159E-760D35DF8719}"/>
          </ac:cxnSpMkLst>
        </pc:cxnChg>
        <pc:cxnChg chg="add mod">
          <ac:chgData name="Medlen Joan E" userId="815c5f0e-06fd-412d-be0f-c8fa188e3ce3" providerId="ADAL" clId="{64FF9C1B-5CE2-4EE2-BB2C-182B94364BEA}" dt="2024-10-22T02:26:55.046" v="11663" actId="1037"/>
          <ac:cxnSpMkLst>
            <pc:docMk/>
            <pc:sldMk cId="2007819607" sldId="347"/>
            <ac:cxnSpMk id="6" creationId="{F52B8E52-81A0-01D4-4BF8-E42438795B74}"/>
          </ac:cxnSpMkLst>
        </pc:cxnChg>
        <pc:cxnChg chg="add del">
          <ac:chgData name="Medlen Joan E" userId="815c5f0e-06fd-412d-be0f-c8fa188e3ce3" providerId="ADAL" clId="{64FF9C1B-5CE2-4EE2-BB2C-182B94364BEA}" dt="2024-10-22T00:43:52.109" v="9869"/>
          <ac:cxnSpMkLst>
            <pc:docMk/>
            <pc:sldMk cId="2007819607" sldId="347"/>
            <ac:cxnSpMk id="11" creationId="{AA2EAA10-076F-46BD-8F0F-B9A2FB77A85C}"/>
          </ac:cxnSpMkLst>
        </pc:cxnChg>
        <pc:cxnChg chg="add del">
          <ac:chgData name="Medlen Joan E" userId="815c5f0e-06fd-412d-be0f-c8fa188e3ce3" providerId="ADAL" clId="{64FF9C1B-5CE2-4EE2-BB2C-182B94364BEA}" dt="2024-10-22T00:43:52.109" v="9869"/>
          <ac:cxnSpMkLst>
            <pc:docMk/>
            <pc:sldMk cId="2007819607" sldId="347"/>
            <ac:cxnSpMk id="13" creationId="{D891E407-403B-4764-86C9-33A56D3BCAA3}"/>
          </ac:cxnSpMkLst>
        </pc:cxnChg>
      </pc:sldChg>
      <pc:sldChg chg="delSp add del setBg replTag delTag delDesignElem">
        <pc:chgData name="Medlen Joan E" userId="815c5f0e-06fd-412d-be0f-c8fa188e3ce3" providerId="ADAL" clId="{64FF9C1B-5CE2-4EE2-BB2C-182B94364BEA}" dt="2024-10-10T18:33:13.138" v="2377" actId="47"/>
        <pc:sldMkLst>
          <pc:docMk/>
          <pc:sldMk cId="3385110302" sldId="347"/>
        </pc:sldMkLst>
      </pc:sldChg>
      <pc:sldChg chg="addSp delSp modSp new mod setBg replTag delTag setClrOvrMap delDesignElem delCm modCm modNotesTx">
        <pc:chgData name="Medlen Joan E" userId="815c5f0e-06fd-412d-be0f-c8fa188e3ce3" providerId="ADAL" clId="{64FF9C1B-5CE2-4EE2-BB2C-182B94364BEA}" dt="2024-10-29T22:33:43.730" v="12984"/>
        <pc:sldMkLst>
          <pc:docMk/>
          <pc:sldMk cId="2358128939" sldId="348"/>
        </pc:sldMkLst>
        <pc:spChg chg="add mod">
          <ac:chgData name="Medlen Joan E" userId="815c5f0e-06fd-412d-be0f-c8fa188e3ce3" providerId="ADAL" clId="{64FF9C1B-5CE2-4EE2-BB2C-182B94364BEA}" dt="2024-10-22T02:15:04.306" v="10607" actId="1076"/>
          <ac:spMkLst>
            <pc:docMk/>
            <pc:sldMk cId="2358128939" sldId="348"/>
            <ac:spMk id="2" creationId="{9EFE7C8E-196D-D3A8-787F-363FF222F9BF}"/>
          </ac:spMkLst>
        </pc:spChg>
        <pc:spChg chg="add">
          <ac:chgData name="Medlen Joan E" userId="815c5f0e-06fd-412d-be0f-c8fa188e3ce3" providerId="ADAL" clId="{64FF9C1B-5CE2-4EE2-BB2C-182B94364BEA}" dt="2024-10-22T02:10:35.168" v="10580" actId="26606"/>
          <ac:spMkLst>
            <pc:docMk/>
            <pc:sldMk cId="2358128939" sldId="348"/>
            <ac:spMk id="7" creationId="{71B2258F-86CA-4D4D-8270-BC05FCDEBFB3}"/>
          </ac:spMkLst>
        </pc:spChg>
        <pc:spChg chg="add del">
          <ac:chgData name="Medlen Joan E" userId="815c5f0e-06fd-412d-be0f-c8fa188e3ce3" providerId="ADAL" clId="{64FF9C1B-5CE2-4EE2-BB2C-182B94364BEA}" dt="2024-10-22T00:43:52.109" v="9869"/>
          <ac:spMkLst>
            <pc:docMk/>
            <pc:sldMk cId="2358128939" sldId="348"/>
            <ac:spMk id="10" creationId="{42A4FC2C-047E-45A5-965D-8E1E3BF09BC6}"/>
          </ac:spMkLst>
        </pc:spChg>
        <pc:picChg chg="add mod">
          <ac:chgData name="Medlen Joan E" userId="815c5f0e-06fd-412d-be0f-c8fa188e3ce3" providerId="ADAL" clId="{64FF9C1B-5CE2-4EE2-BB2C-182B94364BEA}" dt="2024-10-22T02:14:16.993" v="10604" actId="207"/>
          <ac:picMkLst>
            <pc:docMk/>
            <pc:sldMk cId="2358128939" sldId="348"/>
            <ac:picMk id="5" creationId="{CF0741B7-9B18-B882-28AC-88B8BF52168A}"/>
          </ac:picMkLst>
        </pc:picChg>
        <pc:extLst>
          <p:ext xmlns:p="http://schemas.openxmlformats.org/presentationml/2006/main" uri="{D6D511B9-2390-475A-947B-AFAB55BFBCF1}">
            <pc226:cmChg xmlns:pc226="http://schemas.microsoft.com/office/powerpoint/2022/06/main/command" chg="del mod">
              <pc226:chgData name="Medlen Joan E" userId="815c5f0e-06fd-412d-be0f-c8fa188e3ce3" providerId="ADAL" clId="{64FF9C1B-5CE2-4EE2-BB2C-182B94364BEA}" dt="2024-10-29T22:33:43.730" v="12984"/>
              <pc2:cmMkLst xmlns:pc2="http://schemas.microsoft.com/office/powerpoint/2019/9/main/command">
                <pc:docMk/>
                <pc:sldMk cId="2358128939" sldId="348"/>
                <pc2:cmMk id="{9D0CB590-CD98-48BE-BC55-BDC0BC220B2E}"/>
              </pc2:cmMkLst>
            </pc226:cmChg>
          </p:ext>
        </pc:extLst>
      </pc:sldChg>
      <pc:sldChg chg="modSp new add del replTag delTag">
        <pc:chgData name="Medlen Joan E" userId="815c5f0e-06fd-412d-be0f-c8fa188e3ce3" providerId="ADAL" clId="{64FF9C1B-5CE2-4EE2-BB2C-182B94364BEA}" dt="2024-10-22T00:45:24.629" v="10119" actId="47"/>
        <pc:sldMkLst>
          <pc:docMk/>
          <pc:sldMk cId="1290492568" sldId="349"/>
        </pc:sldMkLst>
        <pc:spChg chg="mod">
          <ac:chgData name="Medlen Joan E" userId="815c5f0e-06fd-412d-be0f-c8fa188e3ce3" providerId="ADAL" clId="{64FF9C1B-5CE2-4EE2-BB2C-182B94364BEA}" dt="2024-10-22T00:44:01.814" v="9973"/>
          <ac:spMkLst>
            <pc:docMk/>
            <pc:sldMk cId="1290492568" sldId="349"/>
            <ac:spMk id="2" creationId="{48107D96-1BDB-3EEF-1B83-2298B3A767FD}"/>
          </ac:spMkLst>
        </pc:spChg>
        <pc:spChg chg="mod">
          <ac:chgData name="Medlen Joan E" userId="815c5f0e-06fd-412d-be0f-c8fa188e3ce3" providerId="ADAL" clId="{64FF9C1B-5CE2-4EE2-BB2C-182B94364BEA}" dt="2024-10-22T00:44:01.814" v="9973"/>
          <ac:spMkLst>
            <pc:docMk/>
            <pc:sldMk cId="1290492568" sldId="349"/>
            <ac:spMk id="3" creationId="{040C4358-9711-9FFD-0FD8-ECC163EF125E}"/>
          </ac:spMkLst>
        </pc:spChg>
      </pc:sldChg>
      <pc:sldChg chg="addSp delSp modSp new add del mod ord setBg addAnim replTag delTag delDesignElem delCm modCm modNotesTx">
        <pc:chgData name="Medlen Joan E" userId="815c5f0e-06fd-412d-be0f-c8fa188e3ce3" providerId="ADAL" clId="{64FF9C1B-5CE2-4EE2-BB2C-182B94364BEA}" dt="2024-10-29T22:32:48.814" v="12932"/>
        <pc:sldMkLst>
          <pc:docMk/>
          <pc:sldMk cId="612458594" sldId="350"/>
        </pc:sldMkLst>
        <pc:spChg chg="mod ord">
          <ac:chgData name="Medlen Joan E" userId="815c5f0e-06fd-412d-be0f-c8fa188e3ce3" providerId="ADAL" clId="{64FF9C1B-5CE2-4EE2-BB2C-182B94364BEA}" dt="2024-10-21T23:34:43.383" v="7148" actId="26606"/>
          <ac:spMkLst>
            <pc:docMk/>
            <pc:sldMk cId="612458594" sldId="350"/>
            <ac:spMk id="2" creationId="{EC1E8406-8E4D-A4AE-A775-F75CB7DDC92A}"/>
          </ac:spMkLst>
        </pc:spChg>
        <pc:spChg chg="add">
          <ac:chgData name="Medlen Joan E" userId="815c5f0e-06fd-412d-be0f-c8fa188e3ce3" providerId="ADAL" clId="{64FF9C1B-5CE2-4EE2-BB2C-182B94364BEA}" dt="2024-10-22T00:44:08.790" v="10078" actId="26606"/>
          <ac:spMkLst>
            <pc:docMk/>
            <pc:sldMk cId="612458594" sldId="350"/>
            <ac:spMk id="7" creationId="{99413ED5-9ED4-4772-BCE4-2BCAE6B12E35}"/>
          </ac:spMkLst>
        </pc:spChg>
        <pc:spChg chg="add">
          <ac:chgData name="Medlen Joan E" userId="815c5f0e-06fd-412d-be0f-c8fa188e3ce3" providerId="ADAL" clId="{64FF9C1B-5CE2-4EE2-BB2C-182B94364BEA}" dt="2024-10-22T00:44:08.790" v="10078" actId="26606"/>
          <ac:spMkLst>
            <pc:docMk/>
            <pc:sldMk cId="612458594" sldId="350"/>
            <ac:spMk id="8" creationId="{04357C93-F0CB-4A1C-8F77-4E9063789819}"/>
          </ac:spMkLst>
        </pc:spChg>
        <pc:spChg chg="add">
          <ac:chgData name="Medlen Joan E" userId="815c5f0e-06fd-412d-be0f-c8fa188e3ce3" providerId="ADAL" clId="{64FF9C1B-5CE2-4EE2-BB2C-182B94364BEA}" dt="2024-10-22T00:44:08.790" v="10078" actId="26606"/>
          <ac:spMkLst>
            <pc:docMk/>
            <pc:sldMk cId="612458594" sldId="350"/>
            <ac:spMk id="10" creationId="{E45B1D5C-0827-4AF0-8186-11FC5A8B8B92}"/>
          </ac:spMkLst>
        </pc:spChg>
        <pc:spChg chg="add del">
          <ac:chgData name="Medlen Joan E" userId="815c5f0e-06fd-412d-be0f-c8fa188e3ce3" providerId="ADAL" clId="{64FF9C1B-5CE2-4EE2-BB2C-182B94364BEA}" dt="2024-10-21T23:34:43.383" v="7148" actId="26606"/>
          <ac:spMkLst>
            <pc:docMk/>
            <pc:sldMk cId="612458594" sldId="350"/>
            <ac:spMk id="12" creationId="{04812C46-200A-4DEB-A05E-3ED6C68C2387}"/>
          </ac:spMkLst>
        </pc:spChg>
        <pc:spChg chg="add del">
          <ac:chgData name="Medlen Joan E" userId="815c5f0e-06fd-412d-be0f-c8fa188e3ce3" providerId="ADAL" clId="{64FF9C1B-5CE2-4EE2-BB2C-182B94364BEA}" dt="2024-10-21T23:34:43.383" v="7148" actId="26606"/>
          <ac:spMkLst>
            <pc:docMk/>
            <pc:sldMk cId="612458594" sldId="350"/>
            <ac:spMk id="14" creationId="{D1EA859B-E555-4109-94F3-6700E046E008}"/>
          </ac:spMkLst>
        </pc:spChg>
        <pc:spChg chg="add">
          <ac:chgData name="Medlen Joan E" userId="815c5f0e-06fd-412d-be0f-c8fa188e3ce3" providerId="ADAL" clId="{64FF9C1B-5CE2-4EE2-BB2C-182B94364BEA}" dt="2024-10-22T00:44:08.790" v="10078" actId="26606"/>
          <ac:spMkLst>
            <pc:docMk/>
            <pc:sldMk cId="612458594" sldId="350"/>
            <ac:spMk id="16" creationId="{90F533E9-6690-41A8-A372-4C6C622D028D}"/>
          </ac:spMkLst>
        </pc:spChg>
        <pc:spChg chg="add del">
          <ac:chgData name="Medlen Joan E" userId="815c5f0e-06fd-412d-be0f-c8fa188e3ce3" providerId="ADAL" clId="{64FF9C1B-5CE2-4EE2-BB2C-182B94364BEA}" dt="2024-10-22T00:43:52.109" v="9869"/>
          <ac:spMkLst>
            <pc:docMk/>
            <pc:sldMk cId="612458594" sldId="350"/>
            <ac:spMk id="19" creationId="{E45B1D5C-0827-4AF0-8186-11FC5A8B8B92}"/>
          </ac:spMkLst>
        </pc:spChg>
        <pc:spChg chg="add del">
          <ac:chgData name="Medlen Joan E" userId="815c5f0e-06fd-412d-be0f-c8fa188e3ce3" providerId="ADAL" clId="{64FF9C1B-5CE2-4EE2-BB2C-182B94364BEA}" dt="2024-10-22T00:43:52.109" v="9869"/>
          <ac:spMkLst>
            <pc:docMk/>
            <pc:sldMk cId="612458594" sldId="350"/>
            <ac:spMk id="21" creationId="{99413ED5-9ED4-4772-BCE4-2BCAE6B12E35}"/>
          </ac:spMkLst>
        </pc:spChg>
        <pc:spChg chg="add del">
          <ac:chgData name="Medlen Joan E" userId="815c5f0e-06fd-412d-be0f-c8fa188e3ce3" providerId="ADAL" clId="{64FF9C1B-5CE2-4EE2-BB2C-182B94364BEA}" dt="2024-10-22T00:43:52.109" v="9869"/>
          <ac:spMkLst>
            <pc:docMk/>
            <pc:sldMk cId="612458594" sldId="350"/>
            <ac:spMk id="23" creationId="{04357C93-F0CB-4A1C-8F77-4E9063789819}"/>
          </ac:spMkLst>
        </pc:spChg>
        <pc:spChg chg="add del">
          <ac:chgData name="Medlen Joan E" userId="815c5f0e-06fd-412d-be0f-c8fa188e3ce3" providerId="ADAL" clId="{64FF9C1B-5CE2-4EE2-BB2C-182B94364BEA}" dt="2024-10-22T00:43:52.109" v="9869"/>
          <ac:spMkLst>
            <pc:docMk/>
            <pc:sldMk cId="612458594" sldId="350"/>
            <ac:spMk id="25" creationId="{90F533E9-6690-41A8-A372-4C6C622D028D}"/>
          </ac:spMkLst>
        </pc:spChg>
        <pc:picChg chg="add mod ord modCrop">
          <ac:chgData name="Medlen Joan E" userId="815c5f0e-06fd-412d-be0f-c8fa188e3ce3" providerId="ADAL" clId="{64FF9C1B-5CE2-4EE2-BB2C-182B94364BEA}" dt="2024-10-22T15:00:57.108" v="12176" actId="14826"/>
          <ac:picMkLst>
            <pc:docMk/>
            <pc:sldMk cId="612458594" sldId="350"/>
            <ac:picMk id="5" creationId="{C36F83F5-E286-419E-A159-BCC3AB631D82}"/>
          </ac:picMkLst>
        </pc:picChg>
        <pc:extLst>
          <p:ext xmlns:p="http://schemas.openxmlformats.org/presentationml/2006/main" uri="{D6D511B9-2390-475A-947B-AFAB55BFBCF1}">
            <pc226:cmChg xmlns:pc226="http://schemas.microsoft.com/office/powerpoint/2022/06/main/command" chg="del">
              <pc226:chgData name="Medlen Joan E" userId="815c5f0e-06fd-412d-be0f-c8fa188e3ce3" providerId="ADAL" clId="{64FF9C1B-5CE2-4EE2-BB2C-182B94364BEA}" dt="2024-10-29T22:32:48.814" v="12932"/>
              <pc2:cmMkLst xmlns:pc2="http://schemas.microsoft.com/office/powerpoint/2019/9/main/command">
                <pc:docMk/>
                <pc:sldMk cId="612458594" sldId="350"/>
                <pc2:cmMk id="{810852DB-2E8E-4138-9D23-612956660048}"/>
              </pc2:cmMkLst>
              <pc226:cmRplyChg chg="add">
                <pc226:chgData name="Medlen Joan E" userId="815c5f0e-06fd-412d-be0f-c8fa188e3ce3" providerId="ADAL" clId="{64FF9C1B-5CE2-4EE2-BB2C-182B94364BEA}" dt="2024-10-22T15:00:36.568" v="12173"/>
                <pc2:cmRplyMkLst xmlns:pc2="http://schemas.microsoft.com/office/powerpoint/2019/9/main/command">
                  <pc:docMk/>
                  <pc:sldMk cId="612458594" sldId="350"/>
                  <pc2:cmMk id="{810852DB-2E8E-4138-9D23-612956660048}"/>
                  <pc2:cmRplyMk id="{571D48B9-C0D9-4AC0-89D3-FAE6ACBE31E6}"/>
                </pc2:cmRplyMkLst>
              </pc226:cmRplyChg>
            </pc226:cmChg>
          </p:ext>
        </pc:extLst>
      </pc:sldChg>
      <pc:sldChg chg="delSp add del mod ord replTag delTag modShow delCm">
        <pc:chgData name="Medlen Joan E" userId="815c5f0e-06fd-412d-be0f-c8fa188e3ce3" providerId="ADAL" clId="{64FF9C1B-5CE2-4EE2-BB2C-182B94364BEA}" dt="2024-10-22T00:42:31.130" v="9753" actId="47"/>
        <pc:sldMkLst>
          <pc:docMk/>
          <pc:sldMk cId="2446148611" sldId="351"/>
        </pc:sldMkLst>
        <pc:extLst>
          <p:ext xmlns:p="http://schemas.openxmlformats.org/presentationml/2006/main" uri="{D6D511B9-2390-475A-947B-AFAB55BFBCF1}">
            <pc226:cmChg xmlns:pc226="http://schemas.microsoft.com/office/powerpoint/2022/06/main/command" chg="del">
              <pc226:chgData name="Medlen Joan E" userId="815c5f0e-06fd-412d-be0f-c8fa188e3ce3" providerId="ADAL" clId="{64FF9C1B-5CE2-4EE2-BB2C-182B94364BEA}" dt="2024-10-14T22:35:29.442" v="4825"/>
              <pc2:cmMkLst xmlns:pc2="http://schemas.microsoft.com/office/powerpoint/2019/9/main/command">
                <pc:docMk/>
                <pc:sldMk cId="2446148611" sldId="351"/>
                <pc2:cmMk id="{541B7D33-77F0-4652-A110-739A59B1984A}"/>
              </pc2:cmMkLst>
            </pc226:cmChg>
            <pc226:cmChg xmlns:pc226="http://schemas.microsoft.com/office/powerpoint/2022/06/main/command" chg="del">
              <pc226:chgData name="Medlen Joan E" userId="815c5f0e-06fd-412d-be0f-c8fa188e3ce3" providerId="ADAL" clId="{64FF9C1B-5CE2-4EE2-BB2C-182B94364BEA}" dt="2024-10-14T22:35:30.659" v="4826"/>
              <pc2:cmMkLst xmlns:pc2="http://schemas.microsoft.com/office/powerpoint/2019/9/main/command">
                <pc:docMk/>
                <pc:sldMk cId="2446148611" sldId="351"/>
                <pc2:cmMk id="{E4B16E4A-EDEA-4587-AC5C-DFC8A68141F4}"/>
              </pc2:cmMkLst>
            </pc226:cmChg>
            <pc226:cmChg xmlns:pc226="http://schemas.microsoft.com/office/powerpoint/2022/06/main/command" chg="del">
              <pc226:chgData name="Medlen Joan E" userId="815c5f0e-06fd-412d-be0f-c8fa188e3ce3" providerId="ADAL" clId="{64FF9C1B-5CE2-4EE2-BB2C-182B94364BEA}" dt="2024-10-14T22:35:28.384" v="4824"/>
              <pc2:cmMkLst xmlns:pc2="http://schemas.microsoft.com/office/powerpoint/2019/9/main/command">
                <pc:docMk/>
                <pc:sldMk cId="2446148611" sldId="351"/>
                <pc2:cmMk id="{51304F9B-2442-4E3C-8714-EB5DDF94E2A9}"/>
              </pc2:cmMkLst>
            </pc226:cmChg>
          </p:ext>
        </pc:extLst>
      </pc:sldChg>
      <pc:sldChg chg="modSp replTag delTag">
        <pc:chgData name="Medlen Joan E" userId="815c5f0e-06fd-412d-be0f-c8fa188e3ce3" providerId="ADAL" clId="{64FF9C1B-5CE2-4EE2-BB2C-182B94364BEA}" dt="2024-10-22T00:44:01.841" v="10065"/>
        <pc:sldMkLst>
          <pc:docMk/>
          <pc:sldMk cId="554434916" sldId="352"/>
        </pc:sldMkLst>
        <pc:spChg chg="mod">
          <ac:chgData name="Medlen Joan E" userId="815c5f0e-06fd-412d-be0f-c8fa188e3ce3" providerId="ADAL" clId="{64FF9C1B-5CE2-4EE2-BB2C-182B94364BEA}" dt="2024-10-22T00:44:01.814" v="9973"/>
          <ac:spMkLst>
            <pc:docMk/>
            <pc:sldMk cId="554434916" sldId="352"/>
            <ac:spMk id="2" creationId="{2F6B6D97-6C07-CE5D-5CEB-DAB2FCDBEA57}"/>
          </ac:spMkLst>
        </pc:spChg>
        <pc:spChg chg="mod">
          <ac:chgData name="Medlen Joan E" userId="815c5f0e-06fd-412d-be0f-c8fa188e3ce3" providerId="ADAL" clId="{64FF9C1B-5CE2-4EE2-BB2C-182B94364BEA}" dt="2024-10-22T00:44:01.814" v="9973"/>
          <ac:spMkLst>
            <pc:docMk/>
            <pc:sldMk cId="554434916" sldId="352"/>
            <ac:spMk id="3" creationId="{81D32D67-9F1F-1995-C00D-0B8FEE453C6B}"/>
          </ac:spMkLst>
        </pc:spChg>
      </pc:sldChg>
      <pc:sldChg chg="modSp replTag delTag">
        <pc:chgData name="Medlen Joan E" userId="815c5f0e-06fd-412d-be0f-c8fa188e3ce3" providerId="ADAL" clId="{64FF9C1B-5CE2-4EE2-BB2C-182B94364BEA}" dt="2024-10-30T19:47:46.398" v="13147"/>
        <pc:sldMkLst>
          <pc:docMk/>
          <pc:sldMk cId="1317459558" sldId="353"/>
        </pc:sldMkLst>
        <pc:spChg chg="mod">
          <ac:chgData name="Medlen Joan E" userId="815c5f0e-06fd-412d-be0f-c8fa188e3ce3" providerId="ADAL" clId="{64FF9C1B-5CE2-4EE2-BB2C-182B94364BEA}" dt="2024-10-22T00:44:01.814" v="9973"/>
          <ac:spMkLst>
            <pc:docMk/>
            <pc:sldMk cId="1317459558" sldId="353"/>
            <ac:spMk id="2" creationId="{E563BCDA-EFDF-31DF-5DE4-941EEC55F5F3}"/>
          </ac:spMkLst>
        </pc:spChg>
        <pc:spChg chg="mod">
          <ac:chgData name="Medlen Joan E" userId="815c5f0e-06fd-412d-be0f-c8fa188e3ce3" providerId="ADAL" clId="{64FF9C1B-5CE2-4EE2-BB2C-182B94364BEA}" dt="2024-10-22T00:44:01.814" v="9973"/>
          <ac:spMkLst>
            <pc:docMk/>
            <pc:sldMk cId="1317459558" sldId="353"/>
            <ac:spMk id="3" creationId="{A99AF25A-ED15-902E-7587-BEF468479D48}"/>
          </ac:spMkLst>
        </pc:spChg>
      </pc:sldChg>
      <pc:sldChg chg="addSp delSp modSp add del mod ord setBg replTag delTag modShow delCm modCm modNotesTx">
        <pc:chgData name="Medlen Joan E" userId="815c5f0e-06fd-412d-be0f-c8fa188e3ce3" providerId="ADAL" clId="{64FF9C1B-5CE2-4EE2-BB2C-182B94364BEA}" dt="2024-10-29T22:32:43.831" v="12929"/>
        <pc:sldMkLst>
          <pc:docMk/>
          <pc:sldMk cId="1475450333" sldId="354"/>
        </pc:sldMkLst>
        <pc:spChg chg="mod">
          <ac:chgData name="Medlen Joan E" userId="815c5f0e-06fd-412d-be0f-c8fa188e3ce3" providerId="ADAL" clId="{64FF9C1B-5CE2-4EE2-BB2C-182B94364BEA}" dt="2024-10-14T22:36:46.690" v="4997" actId="1036"/>
          <ac:spMkLst>
            <pc:docMk/>
            <pc:sldMk cId="1475450333" sldId="354"/>
            <ac:spMk id="29" creationId="{BE754FF5-A458-3692-5DC5-200FA86D98EC}"/>
          </ac:spMkLst>
        </pc:spChg>
        <pc:spChg chg="mod">
          <ac:chgData name="Medlen Joan E" userId="815c5f0e-06fd-412d-be0f-c8fa188e3ce3" providerId="ADAL" clId="{64FF9C1B-5CE2-4EE2-BB2C-182B94364BEA}" dt="2024-10-14T22:35:55.343" v="4833" actId="1076"/>
          <ac:spMkLst>
            <pc:docMk/>
            <pc:sldMk cId="1475450333" sldId="354"/>
            <ac:spMk id="30" creationId="{4E150CE8-23A9-7B46-BD80-4ECFB0A72EC6}"/>
          </ac:spMkLst>
        </pc:spChg>
        <pc:spChg chg="mod">
          <ac:chgData name="Medlen Joan E" userId="815c5f0e-06fd-412d-be0f-c8fa188e3ce3" providerId="ADAL" clId="{64FF9C1B-5CE2-4EE2-BB2C-182B94364BEA}" dt="2024-10-14T22:36:08.673" v="4849" actId="1035"/>
          <ac:spMkLst>
            <pc:docMk/>
            <pc:sldMk cId="1475450333" sldId="354"/>
            <ac:spMk id="31" creationId="{3F663E93-3B3A-B091-7658-C01927BE45B5}"/>
          </ac:spMkLst>
        </pc:spChg>
        <pc:spChg chg="mod">
          <ac:chgData name="Medlen Joan E" userId="815c5f0e-06fd-412d-be0f-c8fa188e3ce3" providerId="ADAL" clId="{64FF9C1B-5CE2-4EE2-BB2C-182B94364BEA}" dt="2024-10-14T22:36:03.171" v="4846" actId="1035"/>
          <ac:spMkLst>
            <pc:docMk/>
            <pc:sldMk cId="1475450333" sldId="354"/>
            <ac:spMk id="32" creationId="{0AF35B07-8980-0661-073A-F8159EB46A8B}"/>
          </ac:spMkLst>
        </pc:spChg>
        <pc:spChg chg="mod">
          <ac:chgData name="Medlen Joan E" userId="815c5f0e-06fd-412d-be0f-c8fa188e3ce3" providerId="ADAL" clId="{64FF9C1B-5CE2-4EE2-BB2C-182B94364BEA}" dt="2024-10-14T22:36:51.805" v="5004" actId="1036"/>
          <ac:spMkLst>
            <pc:docMk/>
            <pc:sldMk cId="1475450333" sldId="354"/>
            <ac:spMk id="33" creationId="{13C80CB8-1C0F-0D7D-A6AD-1FA2D67C914B}"/>
          </ac:spMkLst>
        </pc:spChg>
        <pc:spChg chg="mod">
          <ac:chgData name="Medlen Joan E" userId="815c5f0e-06fd-412d-be0f-c8fa188e3ce3" providerId="ADAL" clId="{64FF9C1B-5CE2-4EE2-BB2C-182B94364BEA}" dt="2024-10-14T22:36:37.409" v="4981" actId="1035"/>
          <ac:spMkLst>
            <pc:docMk/>
            <pc:sldMk cId="1475450333" sldId="354"/>
            <ac:spMk id="34" creationId="{3AA75B80-2D18-DEE9-AE0C-503502439B8A}"/>
          </ac:spMkLst>
        </pc:spChg>
        <pc:spChg chg="mod">
          <ac:chgData name="Medlen Joan E" userId="815c5f0e-06fd-412d-be0f-c8fa188e3ce3" providerId="ADAL" clId="{64FF9C1B-5CE2-4EE2-BB2C-182B94364BEA}" dt="2024-10-14T22:36:41.464" v="4983" actId="1036"/>
          <ac:spMkLst>
            <pc:docMk/>
            <pc:sldMk cId="1475450333" sldId="354"/>
            <ac:spMk id="35" creationId="{D061171A-EBC8-22E8-9B68-2D47325D3571}"/>
          </ac:spMkLst>
        </pc:spChg>
        <pc:spChg chg="mod">
          <ac:chgData name="Medlen Joan E" userId="815c5f0e-06fd-412d-be0f-c8fa188e3ce3" providerId="ADAL" clId="{64FF9C1B-5CE2-4EE2-BB2C-182B94364BEA}" dt="2024-10-14T22:36:14.890" v="4875" actId="1036"/>
          <ac:spMkLst>
            <pc:docMk/>
            <pc:sldMk cId="1475450333" sldId="354"/>
            <ac:spMk id="36" creationId="{25BFA529-CC0B-0BE1-4D0E-5B3CAC417E43}"/>
          </ac:spMkLst>
        </pc:spChg>
        <pc:spChg chg="mod">
          <ac:chgData name="Medlen Joan E" userId="815c5f0e-06fd-412d-be0f-c8fa188e3ce3" providerId="ADAL" clId="{64FF9C1B-5CE2-4EE2-BB2C-182B94364BEA}" dt="2024-10-14T22:36:24.483" v="4925" actId="1035"/>
          <ac:spMkLst>
            <pc:docMk/>
            <pc:sldMk cId="1475450333" sldId="354"/>
            <ac:spMk id="37" creationId="{83BA0E85-6BCE-8DA1-3C56-574553AF5B2E}"/>
          </ac:spMkLst>
        </pc:spChg>
        <pc:spChg chg="mod">
          <ac:chgData name="Medlen Joan E" userId="815c5f0e-06fd-412d-be0f-c8fa188e3ce3" providerId="ADAL" clId="{64FF9C1B-5CE2-4EE2-BB2C-182B94364BEA}" dt="2024-10-14T22:42:58.924" v="5138" actId="1076"/>
          <ac:spMkLst>
            <pc:docMk/>
            <pc:sldMk cId="1475450333" sldId="354"/>
            <ac:spMk id="705" creationId="{5C1C847C-077D-F5F8-4F22-54D9FECA58AB}"/>
          </ac:spMkLst>
        </pc:spChg>
        <pc:spChg chg="mod">
          <ac:chgData name="Medlen Joan E" userId="815c5f0e-06fd-412d-be0f-c8fa188e3ce3" providerId="ADAL" clId="{64FF9C1B-5CE2-4EE2-BB2C-182B94364BEA}" dt="2024-10-14T22:43:04.244" v="5139" actId="1076"/>
          <ac:spMkLst>
            <pc:docMk/>
            <pc:sldMk cId="1475450333" sldId="354"/>
            <ac:spMk id="706" creationId="{9B74359D-DCDA-734A-C144-1C4D57DF7E4F}"/>
          </ac:spMkLst>
        </pc:spChg>
        <pc:spChg chg="mod">
          <ac:chgData name="Medlen Joan E" userId="815c5f0e-06fd-412d-be0f-c8fa188e3ce3" providerId="ADAL" clId="{64FF9C1B-5CE2-4EE2-BB2C-182B94364BEA}" dt="2024-10-14T22:43:08.872" v="5140" actId="1076"/>
          <ac:spMkLst>
            <pc:docMk/>
            <pc:sldMk cId="1475450333" sldId="354"/>
            <ac:spMk id="707" creationId="{9EB8078E-C1BF-1A41-092B-5FB455401101}"/>
          </ac:spMkLst>
        </pc:spChg>
        <pc:graphicFrameChg chg="mod modGraphic">
          <ac:chgData name="Medlen Joan E" userId="815c5f0e-06fd-412d-be0f-c8fa188e3ce3" providerId="ADAL" clId="{64FF9C1B-5CE2-4EE2-BB2C-182B94364BEA}" dt="2024-10-14T22:35:52.182" v="4832" actId="14100"/>
          <ac:graphicFrameMkLst>
            <pc:docMk/>
            <pc:sldMk cId="1475450333" sldId="354"/>
            <ac:graphicFrameMk id="26" creationId="{A663F548-1C90-C4DE-A3F0-15351FCD2A10}"/>
          </ac:graphicFrameMkLst>
        </pc:graphicFrameChg>
        <pc:graphicFrameChg chg="mod">
          <ac:chgData name="Medlen Joan E" userId="815c5f0e-06fd-412d-be0f-c8fa188e3ce3" providerId="ADAL" clId="{64FF9C1B-5CE2-4EE2-BB2C-182B94364BEA}" dt="2024-10-14T22:42:51.198" v="5137"/>
          <ac:graphicFrameMkLst>
            <pc:docMk/>
            <pc:sldMk cId="1475450333" sldId="354"/>
            <ac:graphicFrameMk id="387" creationId="{E9A13D7C-3C37-CBDC-A4AE-0070C0EF4617}"/>
          </ac:graphicFrameMkLst>
        </pc:graphicFrameChg>
        <pc:cxnChg chg="add mod">
          <ac:chgData name="Medlen Joan E" userId="815c5f0e-06fd-412d-be0f-c8fa188e3ce3" providerId="ADAL" clId="{64FF9C1B-5CE2-4EE2-BB2C-182B94364BEA}" dt="2024-10-22T00:43:01.144" v="9771" actId="1035"/>
          <ac:cxnSpMkLst>
            <pc:docMk/>
            <pc:sldMk cId="1475450333" sldId="354"/>
            <ac:cxnSpMk id="3" creationId="{C3267ECF-5CA6-0E2A-5238-89506C99E78E}"/>
          </ac:cxnSpMkLst>
        </pc:cxnChg>
        <pc:cxnChg chg="add mod">
          <ac:chgData name="Medlen Joan E" userId="815c5f0e-06fd-412d-be0f-c8fa188e3ce3" providerId="ADAL" clId="{64FF9C1B-5CE2-4EE2-BB2C-182B94364BEA}" dt="2024-10-22T00:43:19.142" v="9821" actId="1038"/>
          <ac:cxnSpMkLst>
            <pc:docMk/>
            <pc:sldMk cId="1475450333" sldId="354"/>
            <ac:cxnSpMk id="4" creationId="{C86F4716-80AB-06DA-593B-B4C7127894F0}"/>
          </ac:cxnSpMkLst>
        </pc:cxnChg>
        <pc:extLst>
          <p:ext xmlns:p="http://schemas.openxmlformats.org/presentationml/2006/main" uri="{D6D511B9-2390-475A-947B-AFAB55BFBCF1}">
            <pc226:cmChg xmlns:pc226="http://schemas.microsoft.com/office/powerpoint/2022/06/main/command" chg="del mod">
              <pc226:chgData name="Medlen Joan E" userId="815c5f0e-06fd-412d-be0f-c8fa188e3ce3" providerId="ADAL" clId="{64FF9C1B-5CE2-4EE2-BB2C-182B94364BEA}" dt="2024-10-29T22:32:43.831" v="12929"/>
              <pc2:cmMkLst xmlns:pc2="http://schemas.microsoft.com/office/powerpoint/2019/9/main/command">
                <pc:docMk/>
                <pc:sldMk cId="1475450333" sldId="354"/>
                <pc2:cmMk id="{E60906BC-A94F-4A6D-A11F-442B54777AD8}"/>
              </pc2:cmMkLst>
            </pc226:cmChg>
          </p:ext>
        </pc:extLst>
      </pc:sldChg>
      <pc:sldChg chg="addSp delSp modSp add mod setBg replTag delTag delDesignElem modShow delCm modCm modNotesTx">
        <pc:chgData name="Medlen Joan E" userId="815c5f0e-06fd-412d-be0f-c8fa188e3ce3" providerId="ADAL" clId="{64FF9C1B-5CE2-4EE2-BB2C-182B94364BEA}" dt="2024-10-30T19:23:10.297" v="13113"/>
        <pc:sldMkLst>
          <pc:docMk/>
          <pc:sldMk cId="914403798" sldId="355"/>
        </pc:sldMkLst>
        <pc:spChg chg="mod">
          <ac:chgData name="Medlen Joan E" userId="815c5f0e-06fd-412d-be0f-c8fa188e3ce3" providerId="ADAL" clId="{64FF9C1B-5CE2-4EE2-BB2C-182B94364BEA}" dt="2024-10-22T02:18:04.555" v="10629" actId="1076"/>
          <ac:spMkLst>
            <pc:docMk/>
            <pc:sldMk cId="914403798" sldId="355"/>
            <ac:spMk id="2" creationId="{904FDF31-CFB7-1D0F-787F-268C79AD3C08}"/>
          </ac:spMkLst>
        </pc:spChg>
        <pc:spChg chg="add del mod">
          <ac:chgData name="Medlen Joan E" userId="815c5f0e-06fd-412d-be0f-c8fa188e3ce3" providerId="ADAL" clId="{64FF9C1B-5CE2-4EE2-BB2C-182B94364BEA}" dt="2024-10-22T02:19:28.937" v="10774"/>
          <ac:spMkLst>
            <pc:docMk/>
            <pc:sldMk cId="914403798" sldId="355"/>
            <ac:spMk id="3" creationId="{94059870-EDF6-5266-8649-02B57EF324F3}"/>
          </ac:spMkLst>
        </pc:spChg>
        <pc:spChg chg="mod">
          <ac:chgData name="Medlen Joan E" userId="815c5f0e-06fd-412d-be0f-c8fa188e3ce3" providerId="ADAL" clId="{64FF9C1B-5CE2-4EE2-BB2C-182B94364BEA}" dt="2024-10-22T02:18:04.555" v="10629" actId="1076"/>
          <ac:spMkLst>
            <pc:docMk/>
            <pc:sldMk cId="914403798" sldId="355"/>
            <ac:spMk id="15" creationId="{796ECA2B-2ABE-E69B-CD9A-541ECCC196D9}"/>
          </ac:spMkLst>
        </pc:spChg>
        <pc:picChg chg="mod">
          <ac:chgData name="Medlen Joan E" userId="815c5f0e-06fd-412d-be0f-c8fa188e3ce3" providerId="ADAL" clId="{64FF9C1B-5CE2-4EE2-BB2C-182B94364BEA}" dt="2024-10-22T02:18:15.738" v="10631" actId="14100"/>
          <ac:picMkLst>
            <pc:docMk/>
            <pc:sldMk cId="914403798" sldId="355"/>
            <ac:picMk id="4" creationId="{803B2681-DED8-CEF3-B4DF-D4D6D9E60FB5}"/>
          </ac:picMkLst>
        </pc:picChg>
        <pc:extLst>
          <p:ext xmlns:p="http://schemas.openxmlformats.org/presentationml/2006/main" uri="{D6D511B9-2390-475A-947B-AFAB55BFBCF1}">
            <pc226:cmChg xmlns:pc226="http://schemas.microsoft.com/office/powerpoint/2022/06/main/command" chg="del">
              <pc226:chgData name="Medlen Joan E" userId="815c5f0e-06fd-412d-be0f-c8fa188e3ce3" providerId="ADAL" clId="{64FF9C1B-5CE2-4EE2-BB2C-182B94364BEA}" dt="2024-10-29T22:32:39.965" v="12926"/>
              <pc2:cmMkLst xmlns:pc2="http://schemas.microsoft.com/office/powerpoint/2019/9/main/command">
                <pc:docMk/>
                <pc:sldMk cId="914403798" sldId="355"/>
                <pc2:cmMk id="{16D1B01B-B158-4E3F-9F56-C942E5FF4571}"/>
              </pc2:cmMkLst>
              <pc226:cmRplyChg chg="add">
                <pc226:chgData name="Medlen Joan E" userId="815c5f0e-06fd-412d-be0f-c8fa188e3ce3" providerId="ADAL" clId="{64FF9C1B-5CE2-4EE2-BB2C-182B94364BEA}" dt="2024-10-22T15:01:15.318" v="12181"/>
                <pc2:cmRplyMkLst xmlns:pc2="http://schemas.microsoft.com/office/powerpoint/2019/9/main/command">
                  <pc:docMk/>
                  <pc:sldMk cId="914403798" sldId="355"/>
                  <pc2:cmMk id="{16D1B01B-B158-4E3F-9F56-C942E5FF4571}"/>
                  <pc2:cmRplyMk id="{55655EF3-9FF5-4597-B0BA-E1BB94A5FDEB}"/>
                </pc2:cmRplyMkLst>
              </pc226:cmRplyChg>
            </pc226:cmChg>
            <pc226:cmChg xmlns:pc226="http://schemas.microsoft.com/office/powerpoint/2022/06/main/command" chg="del">
              <pc226:chgData name="Medlen Joan E" userId="815c5f0e-06fd-412d-be0f-c8fa188e3ce3" providerId="ADAL" clId="{64FF9C1B-5CE2-4EE2-BB2C-182B94364BEA}" dt="2024-10-22T02:18:34.884" v="10636"/>
              <pc2:cmMkLst xmlns:pc2="http://schemas.microsoft.com/office/powerpoint/2019/9/main/command">
                <pc:docMk/>
                <pc:sldMk cId="914403798" sldId="355"/>
                <pc2:cmMk id="{EBB28396-68F3-4F86-AAAC-7C2C3C998BDB}"/>
              </pc2:cmMkLst>
            </pc226:cmChg>
            <pc226:cmChg xmlns:pc226="http://schemas.microsoft.com/office/powerpoint/2022/06/main/command" chg="del">
              <pc226:chgData name="Medlen Joan E" userId="815c5f0e-06fd-412d-be0f-c8fa188e3ce3" providerId="ADAL" clId="{64FF9C1B-5CE2-4EE2-BB2C-182B94364BEA}" dt="2024-10-22T02:18:36.148" v="10637"/>
              <pc2:cmMkLst xmlns:pc2="http://schemas.microsoft.com/office/powerpoint/2019/9/main/command">
                <pc:docMk/>
                <pc:sldMk cId="914403798" sldId="355"/>
                <pc2:cmMk id="{C66AC0E8-0A51-4F2F-8E2F-B263352F2A64}"/>
              </pc2:cmMkLst>
            </pc226:cmChg>
          </p:ext>
        </pc:extLst>
      </pc:sldChg>
      <pc:sldChg chg="addSp delSp modSp new del mod setBg modClrScheme replTag delTag chgLayout">
        <pc:chgData name="Medlen Joan E" userId="815c5f0e-06fd-412d-be0f-c8fa188e3ce3" providerId="ADAL" clId="{64FF9C1B-5CE2-4EE2-BB2C-182B94364BEA}" dt="2024-10-21T22:42:20.308" v="7136" actId="47"/>
        <pc:sldMkLst>
          <pc:docMk/>
          <pc:sldMk cId="3737265723" sldId="356"/>
        </pc:sldMkLst>
      </pc:sldChg>
      <pc:sldChg chg="modSp new del mod replTag delTag">
        <pc:chgData name="Medlen Joan E" userId="815c5f0e-06fd-412d-be0f-c8fa188e3ce3" providerId="ADAL" clId="{64FF9C1B-5CE2-4EE2-BB2C-182B94364BEA}" dt="2024-10-21T23:52:30.937" v="7438" actId="47"/>
        <pc:sldMkLst>
          <pc:docMk/>
          <pc:sldMk cId="1100541970" sldId="357"/>
        </pc:sldMkLst>
        <pc:spChg chg="mod">
          <ac:chgData name="Medlen Joan E" userId="815c5f0e-06fd-412d-be0f-c8fa188e3ce3" providerId="ADAL" clId="{64FF9C1B-5CE2-4EE2-BB2C-182B94364BEA}" dt="2024-10-21T22:06:08.951" v="6590" actId="20577"/>
          <ac:spMkLst>
            <pc:docMk/>
            <pc:sldMk cId="1100541970" sldId="357"/>
            <ac:spMk id="2" creationId="{C84F1CEA-A20E-FB2A-AF2A-1ECC594219BE}"/>
          </ac:spMkLst>
        </pc:spChg>
      </pc:sldChg>
      <pc:sldChg chg="addSp delSp modSp new mod setBg replTag delTag modNotesTx">
        <pc:chgData name="Medlen Joan E" userId="815c5f0e-06fd-412d-be0f-c8fa188e3ce3" providerId="ADAL" clId="{64FF9C1B-5CE2-4EE2-BB2C-182B94364BEA}" dt="2024-10-30T19:23:10.901" v="13115"/>
        <pc:sldMkLst>
          <pc:docMk/>
          <pc:sldMk cId="1215796042" sldId="358"/>
        </pc:sldMkLst>
        <pc:spChg chg="del mod ord">
          <ac:chgData name="Medlen Joan E" userId="815c5f0e-06fd-412d-be0f-c8fa188e3ce3" providerId="ADAL" clId="{64FF9C1B-5CE2-4EE2-BB2C-182B94364BEA}" dt="2024-10-21T23:49:17.739" v="7407" actId="478"/>
          <ac:spMkLst>
            <pc:docMk/>
            <pc:sldMk cId="1215796042" sldId="358"/>
            <ac:spMk id="2" creationId="{0F28AAC1-FA23-3EE4-1309-EC2F2758574E}"/>
          </ac:spMkLst>
        </pc:spChg>
        <pc:spChg chg="add del">
          <ac:chgData name="Medlen Joan E" userId="815c5f0e-06fd-412d-be0f-c8fa188e3ce3" providerId="ADAL" clId="{64FF9C1B-5CE2-4EE2-BB2C-182B94364BEA}" dt="2024-10-21T23:44:58.128" v="7167" actId="931"/>
          <ac:spMkLst>
            <pc:docMk/>
            <pc:sldMk cId="1215796042" sldId="358"/>
            <ac:spMk id="3" creationId="{7F5DD5A0-2857-1947-ABA9-D818AF5E11E3}"/>
          </ac:spMkLst>
        </pc:spChg>
        <pc:spChg chg="add del">
          <ac:chgData name="Medlen Joan E" userId="815c5f0e-06fd-412d-be0f-c8fa188e3ce3" providerId="ADAL" clId="{64FF9C1B-5CE2-4EE2-BB2C-182B94364BEA}" dt="2024-10-21T23:49:36.877" v="7409" actId="478"/>
          <ac:spMkLst>
            <pc:docMk/>
            <pc:sldMk cId="1215796042" sldId="358"/>
            <ac:spMk id="8" creationId="{E1FD843C-A672-CFEC-D007-C3A4CEEEDBB4}"/>
          </ac:spMkLst>
        </pc:spChg>
        <pc:spChg chg="add mod">
          <ac:chgData name="Medlen Joan E" userId="815c5f0e-06fd-412d-be0f-c8fa188e3ce3" providerId="ADAL" clId="{64FF9C1B-5CE2-4EE2-BB2C-182B94364BEA}" dt="2024-10-21T23:51:35.516" v="7420" actId="14100"/>
          <ac:spMkLst>
            <pc:docMk/>
            <pc:sldMk cId="1215796042" sldId="358"/>
            <ac:spMk id="9" creationId="{AD0ED159-BF46-DAA1-B67D-F3EB4B8D28D3}"/>
          </ac:spMkLst>
        </pc:spChg>
        <pc:spChg chg="add mod">
          <ac:chgData name="Medlen Joan E" userId="815c5f0e-06fd-412d-be0f-c8fa188e3ce3" providerId="ADAL" clId="{64FF9C1B-5CE2-4EE2-BB2C-182B94364BEA}" dt="2024-10-21T23:51:39.486" v="7421" actId="1076"/>
          <ac:spMkLst>
            <pc:docMk/>
            <pc:sldMk cId="1215796042" sldId="358"/>
            <ac:spMk id="10" creationId="{AB6DFBA9-F5AB-F7DC-21BA-C55890064C5E}"/>
          </ac:spMkLst>
        </pc:spChg>
        <pc:spChg chg="add del">
          <ac:chgData name="Medlen Joan E" userId="815c5f0e-06fd-412d-be0f-c8fa188e3ce3" providerId="ADAL" clId="{64FF9C1B-5CE2-4EE2-BB2C-182B94364BEA}" dt="2024-10-21T23:48:17.358" v="7400" actId="26606"/>
          <ac:spMkLst>
            <pc:docMk/>
            <pc:sldMk cId="1215796042" sldId="358"/>
            <ac:spMk id="12" creationId="{D4771268-CB57-404A-9271-370EB28F6090}"/>
          </ac:spMkLst>
        </pc:spChg>
        <pc:picChg chg="add del mod ord">
          <ac:chgData name="Medlen Joan E" userId="815c5f0e-06fd-412d-be0f-c8fa188e3ce3" providerId="ADAL" clId="{64FF9C1B-5CE2-4EE2-BB2C-182B94364BEA}" dt="2024-10-21T23:44:48.758" v="7166" actId="22"/>
          <ac:picMkLst>
            <pc:docMk/>
            <pc:sldMk cId="1215796042" sldId="358"/>
            <ac:picMk id="5" creationId="{A6A8D4F0-C22C-029D-DC01-FFBF7C386B70}"/>
          </ac:picMkLst>
        </pc:picChg>
        <pc:picChg chg="add mod ord">
          <ac:chgData name="Medlen Joan E" userId="815c5f0e-06fd-412d-be0f-c8fa188e3ce3" providerId="ADAL" clId="{64FF9C1B-5CE2-4EE2-BB2C-182B94364BEA}" dt="2024-10-21T23:48:33.363" v="7401" actId="1076"/>
          <ac:picMkLst>
            <pc:docMk/>
            <pc:sldMk cId="1215796042" sldId="358"/>
            <ac:picMk id="7" creationId="{F9468666-6E3E-EAFB-CD43-B351D4DDAE2E}"/>
          </ac:picMkLst>
        </pc:picChg>
      </pc:sldChg>
      <pc:sldMasterChg chg="modSldLayout">
        <pc:chgData name="Medlen Joan E" userId="815c5f0e-06fd-412d-be0f-c8fa188e3ce3" providerId="ADAL" clId="{64FF9C1B-5CE2-4EE2-BB2C-182B94364BEA}" dt="2024-10-29T19:28:42.553" v="12825"/>
        <pc:sldMasterMkLst>
          <pc:docMk/>
          <pc:sldMasterMk cId="1791743530" sldId="2147483672"/>
        </pc:sldMasterMkLst>
        <pc:sldLayoutChg chg="replTag">
          <pc:chgData name="Medlen Joan E" userId="815c5f0e-06fd-412d-be0f-c8fa188e3ce3" providerId="ADAL" clId="{64FF9C1B-5CE2-4EE2-BB2C-182B94364BEA}" dt="2024-10-29T19:28:42.553" v="12825"/>
          <pc:sldLayoutMkLst>
            <pc:docMk/>
            <pc:sldMasterMk cId="1791743530" sldId="2147483672"/>
            <pc:sldLayoutMk cId="126817532" sldId="2147483674"/>
          </pc:sldLayoutMkLst>
        </pc:sldLayoutChg>
      </pc:sldMasterChg>
    </pc:docChg>
  </pc:docChgLst>
  <pc:docChgLst>
    <pc:chgData name="Simmons Lauren" userId="S::lauren.simmons2@oha.oregon.gov::3c039b8f-c24c-4df3-a7f9-5fdbff89fb0e" providerId="AD" clId="Web-{F90EAB08-AC49-335B-BA1A-9F179BCF7383}"/>
    <pc:docChg chg="modSld">
      <pc:chgData name="Simmons Lauren" userId="S::lauren.simmons2@oha.oregon.gov::3c039b8f-c24c-4df3-a7f9-5fdbff89fb0e" providerId="AD" clId="Web-{F90EAB08-AC49-335B-BA1A-9F179BCF7383}" dt="2024-08-07T20:17:50.280" v="127" actId="20577"/>
      <pc:docMkLst>
        <pc:docMk/>
      </pc:docMkLst>
      <pc:sldChg chg="modSp">
        <pc:chgData name="Simmons Lauren" userId="S::lauren.simmons2@oha.oregon.gov::3c039b8f-c24c-4df3-a7f9-5fdbff89fb0e" providerId="AD" clId="Web-{F90EAB08-AC49-335B-BA1A-9F179BCF7383}" dt="2024-08-07T20:06:41.586" v="1" actId="20577"/>
        <pc:sldMkLst>
          <pc:docMk/>
          <pc:sldMk cId="1953611774" sldId="298"/>
        </pc:sldMkLst>
        <pc:spChg chg="mod">
          <ac:chgData name="Simmons Lauren" userId="S::lauren.simmons2@oha.oregon.gov::3c039b8f-c24c-4df3-a7f9-5fdbff89fb0e" providerId="AD" clId="Web-{F90EAB08-AC49-335B-BA1A-9F179BCF7383}" dt="2024-08-07T20:06:41.586" v="1" actId="20577"/>
          <ac:spMkLst>
            <pc:docMk/>
            <pc:sldMk cId="1953611774" sldId="298"/>
            <ac:spMk id="3" creationId="{39743DED-9512-7429-3C7C-4AD641B1468C}"/>
          </ac:spMkLst>
        </pc:spChg>
      </pc:sldChg>
      <pc:sldChg chg="modSp">
        <pc:chgData name="Simmons Lauren" userId="S::lauren.simmons2@oha.oregon.gov::3c039b8f-c24c-4df3-a7f9-5fdbff89fb0e" providerId="AD" clId="Web-{F90EAB08-AC49-335B-BA1A-9F179BCF7383}" dt="2024-08-07T20:14:19.012" v="109" actId="20577"/>
        <pc:sldMkLst>
          <pc:docMk/>
          <pc:sldMk cId="3555813001" sldId="305"/>
        </pc:sldMkLst>
        <pc:spChg chg="mod">
          <ac:chgData name="Simmons Lauren" userId="S::lauren.simmons2@oha.oregon.gov::3c039b8f-c24c-4df3-a7f9-5fdbff89fb0e" providerId="AD" clId="Web-{F90EAB08-AC49-335B-BA1A-9F179BCF7383}" dt="2024-08-07T20:14:19.012" v="109" actId="20577"/>
          <ac:spMkLst>
            <pc:docMk/>
            <pc:sldMk cId="3555813001" sldId="305"/>
            <ac:spMk id="3" creationId="{30AA50FB-0F20-F1E2-B5D4-627D246CF057}"/>
          </ac:spMkLst>
        </pc:spChg>
      </pc:sldChg>
      <pc:sldChg chg="modSp">
        <pc:chgData name="Simmons Lauren" userId="S::lauren.simmons2@oha.oregon.gov::3c039b8f-c24c-4df3-a7f9-5fdbff89fb0e" providerId="AD" clId="Web-{F90EAB08-AC49-335B-BA1A-9F179BCF7383}" dt="2024-08-07T20:17:50.280" v="127" actId="20577"/>
        <pc:sldMkLst>
          <pc:docMk/>
          <pc:sldMk cId="1242792133" sldId="306"/>
        </pc:sldMkLst>
        <pc:spChg chg="mod">
          <ac:chgData name="Simmons Lauren" userId="S::lauren.simmons2@oha.oregon.gov::3c039b8f-c24c-4df3-a7f9-5fdbff89fb0e" providerId="AD" clId="Web-{F90EAB08-AC49-335B-BA1A-9F179BCF7383}" dt="2024-08-07T20:17:50.280" v="127" actId="20577"/>
          <ac:spMkLst>
            <pc:docMk/>
            <pc:sldMk cId="1242792133" sldId="306"/>
            <ac:spMk id="3" creationId="{B1CF861C-3525-8F0B-CF16-129940FF738D}"/>
          </ac:spMkLst>
        </pc:spChg>
      </pc:sldChg>
    </pc:docChg>
  </pc:docChgLst>
  <pc:docChgLst>
    <pc:chgData name="Simmons Lauren" userId="3c039b8f-c24c-4df3-a7f9-5fdbff89fb0e" providerId="ADAL" clId="{22D58F14-3C8E-4EF4-9A7E-31AA9992F81A}"/>
    <pc:docChg chg="undo custSel addSld delSld modSld sldOrd">
      <pc:chgData name="Simmons Lauren" userId="3c039b8f-c24c-4df3-a7f9-5fdbff89fb0e" providerId="ADAL" clId="{22D58F14-3C8E-4EF4-9A7E-31AA9992F81A}" dt="2024-08-02T20:53:45.758" v="1644" actId="20577"/>
      <pc:docMkLst>
        <pc:docMk/>
      </pc:docMkLst>
      <pc:sldChg chg="delSp modSp mod setBg">
        <pc:chgData name="Simmons Lauren" userId="3c039b8f-c24c-4df3-a7f9-5fdbff89fb0e" providerId="ADAL" clId="{22D58F14-3C8E-4EF4-9A7E-31AA9992F81A}" dt="2024-08-02T20:39:48.826" v="416"/>
        <pc:sldMkLst>
          <pc:docMk/>
          <pc:sldMk cId="1277575514" sldId="261"/>
        </pc:sldMkLst>
        <pc:spChg chg="mod">
          <ac:chgData name="Simmons Lauren" userId="3c039b8f-c24c-4df3-a7f9-5fdbff89fb0e" providerId="ADAL" clId="{22D58F14-3C8E-4EF4-9A7E-31AA9992F81A}" dt="2024-08-02T20:13:47.035" v="60" actId="6549"/>
          <ac:spMkLst>
            <pc:docMk/>
            <pc:sldMk cId="1277575514" sldId="261"/>
            <ac:spMk id="3" creationId="{C8044EC5-5EE6-6961-4430-9F4C775A324F}"/>
          </ac:spMkLst>
        </pc:spChg>
      </pc:sldChg>
      <pc:sldChg chg="del">
        <pc:chgData name="Simmons Lauren" userId="3c039b8f-c24c-4df3-a7f9-5fdbff89fb0e" providerId="ADAL" clId="{22D58F14-3C8E-4EF4-9A7E-31AA9992F81A}" dt="2024-08-02T20:23:30.433" v="405" actId="47"/>
        <pc:sldMkLst>
          <pc:docMk/>
          <pc:sldMk cId="2434906533" sldId="266"/>
        </pc:sldMkLst>
      </pc:sldChg>
      <pc:sldChg chg="setBg">
        <pc:chgData name="Simmons Lauren" userId="3c039b8f-c24c-4df3-a7f9-5fdbff89fb0e" providerId="ADAL" clId="{22D58F14-3C8E-4EF4-9A7E-31AA9992F81A}" dt="2024-08-02T20:40:10.878" v="420"/>
        <pc:sldMkLst>
          <pc:docMk/>
          <pc:sldMk cId="4212804822" sldId="267"/>
        </pc:sldMkLst>
      </pc:sldChg>
      <pc:sldChg chg="ord setBg">
        <pc:chgData name="Simmons Lauren" userId="3c039b8f-c24c-4df3-a7f9-5fdbff89fb0e" providerId="ADAL" clId="{22D58F14-3C8E-4EF4-9A7E-31AA9992F81A}" dt="2024-08-02T20:40:18.543" v="422"/>
        <pc:sldMkLst>
          <pc:docMk/>
          <pc:sldMk cId="2294207732" sldId="270"/>
        </pc:sldMkLst>
      </pc:sldChg>
      <pc:sldChg chg="ord setBg">
        <pc:chgData name="Simmons Lauren" userId="3c039b8f-c24c-4df3-a7f9-5fdbff89fb0e" providerId="ADAL" clId="{22D58F14-3C8E-4EF4-9A7E-31AA9992F81A}" dt="2024-08-02T20:40:14.191" v="421"/>
        <pc:sldMkLst>
          <pc:docMk/>
          <pc:sldMk cId="2299878072" sldId="273"/>
        </pc:sldMkLst>
      </pc:sldChg>
      <pc:sldChg chg="ord">
        <pc:chgData name="Simmons Lauren" userId="3c039b8f-c24c-4df3-a7f9-5fdbff89fb0e" providerId="ADAL" clId="{22D58F14-3C8E-4EF4-9A7E-31AA9992F81A}" dt="2024-08-02T20:27:22.979" v="411"/>
        <pc:sldMkLst>
          <pc:docMk/>
          <pc:sldMk cId="2254239964" sldId="274"/>
        </pc:sldMkLst>
      </pc:sldChg>
      <pc:sldChg chg="setBg">
        <pc:chgData name="Simmons Lauren" userId="3c039b8f-c24c-4df3-a7f9-5fdbff89fb0e" providerId="ADAL" clId="{22D58F14-3C8E-4EF4-9A7E-31AA9992F81A}" dt="2024-08-02T20:40:27.189" v="424"/>
        <pc:sldMkLst>
          <pc:docMk/>
          <pc:sldMk cId="3900217656" sldId="275"/>
        </pc:sldMkLst>
      </pc:sldChg>
      <pc:sldChg chg="ord">
        <pc:chgData name="Simmons Lauren" userId="3c039b8f-c24c-4df3-a7f9-5fdbff89fb0e" providerId="ADAL" clId="{22D58F14-3C8E-4EF4-9A7E-31AA9992F81A}" dt="2024-08-02T20:23:52.823" v="407"/>
        <pc:sldMkLst>
          <pc:docMk/>
          <pc:sldMk cId="853862944" sldId="279"/>
        </pc:sldMkLst>
      </pc:sldChg>
      <pc:sldChg chg="del">
        <pc:chgData name="Simmons Lauren" userId="3c039b8f-c24c-4df3-a7f9-5fdbff89fb0e" providerId="ADAL" clId="{22D58F14-3C8E-4EF4-9A7E-31AA9992F81A}" dt="2024-08-02T20:22:26.558" v="398" actId="47"/>
        <pc:sldMkLst>
          <pc:docMk/>
          <pc:sldMk cId="2149495370" sldId="283"/>
        </pc:sldMkLst>
      </pc:sldChg>
      <pc:sldChg chg="ord setBg">
        <pc:chgData name="Simmons Lauren" userId="3c039b8f-c24c-4df3-a7f9-5fdbff89fb0e" providerId="ADAL" clId="{22D58F14-3C8E-4EF4-9A7E-31AA9992F81A}" dt="2024-08-02T20:53:09.323" v="1636"/>
        <pc:sldMkLst>
          <pc:docMk/>
          <pc:sldMk cId="13886494" sldId="284"/>
        </pc:sldMkLst>
      </pc:sldChg>
      <pc:sldChg chg="modSp mod setBg">
        <pc:chgData name="Simmons Lauren" userId="3c039b8f-c24c-4df3-a7f9-5fdbff89fb0e" providerId="ADAL" clId="{22D58F14-3C8E-4EF4-9A7E-31AA9992F81A}" dt="2024-08-02T20:40:00.981" v="418"/>
        <pc:sldMkLst>
          <pc:docMk/>
          <pc:sldMk cId="2933228187" sldId="285"/>
        </pc:sldMkLst>
        <pc:spChg chg="mod">
          <ac:chgData name="Simmons Lauren" userId="3c039b8f-c24c-4df3-a7f9-5fdbff89fb0e" providerId="ADAL" clId="{22D58F14-3C8E-4EF4-9A7E-31AA9992F81A}" dt="2024-08-02T20:16:42.438" v="138" actId="20577"/>
          <ac:spMkLst>
            <pc:docMk/>
            <pc:sldMk cId="2933228187" sldId="285"/>
            <ac:spMk id="2" creationId="{77F2AF96-5A35-680E-91C3-A221C8FC37C7}"/>
          </ac:spMkLst>
        </pc:spChg>
      </pc:sldChg>
      <pc:sldChg chg="modSp mod ord setBg">
        <pc:chgData name="Simmons Lauren" userId="3c039b8f-c24c-4df3-a7f9-5fdbff89fb0e" providerId="ADAL" clId="{22D58F14-3C8E-4EF4-9A7E-31AA9992F81A}" dt="2024-08-02T20:40:05.590" v="419"/>
        <pc:sldMkLst>
          <pc:docMk/>
          <pc:sldMk cId="1047328494" sldId="286"/>
        </pc:sldMkLst>
        <pc:spChg chg="mod">
          <ac:chgData name="Simmons Lauren" userId="3c039b8f-c24c-4df3-a7f9-5fdbff89fb0e" providerId="ADAL" clId="{22D58F14-3C8E-4EF4-9A7E-31AA9992F81A}" dt="2024-08-02T20:16:51.954" v="180" actId="20577"/>
          <ac:spMkLst>
            <pc:docMk/>
            <pc:sldMk cId="1047328494" sldId="286"/>
            <ac:spMk id="2" creationId="{22A0213C-F9BA-20B5-E213-E6C3CE2C505E}"/>
          </ac:spMkLst>
        </pc:spChg>
      </pc:sldChg>
      <pc:sldChg chg="del">
        <pc:chgData name="Simmons Lauren" userId="3c039b8f-c24c-4df3-a7f9-5fdbff89fb0e" providerId="ADAL" clId="{22D58F14-3C8E-4EF4-9A7E-31AA9992F81A}" dt="2024-08-02T20:22:20.426" v="396" actId="47"/>
        <pc:sldMkLst>
          <pc:docMk/>
          <pc:sldMk cId="3088897998" sldId="287"/>
        </pc:sldMkLst>
      </pc:sldChg>
      <pc:sldChg chg="ord">
        <pc:chgData name="Simmons Lauren" userId="3c039b8f-c24c-4df3-a7f9-5fdbff89fb0e" providerId="ADAL" clId="{22D58F14-3C8E-4EF4-9A7E-31AA9992F81A}" dt="2024-08-02T20:27:36.182" v="415"/>
        <pc:sldMkLst>
          <pc:docMk/>
          <pc:sldMk cId="2560578292" sldId="288"/>
        </pc:sldMkLst>
      </pc:sldChg>
      <pc:sldChg chg="del">
        <pc:chgData name="Simmons Lauren" userId="3c039b8f-c24c-4df3-a7f9-5fdbff89fb0e" providerId="ADAL" clId="{22D58F14-3C8E-4EF4-9A7E-31AA9992F81A}" dt="2024-08-02T20:22:24.777" v="397" actId="47"/>
        <pc:sldMkLst>
          <pc:docMk/>
          <pc:sldMk cId="3173438028" sldId="289"/>
        </pc:sldMkLst>
      </pc:sldChg>
      <pc:sldChg chg="addSp modSp mod ord">
        <pc:chgData name="Simmons Lauren" userId="3c039b8f-c24c-4df3-a7f9-5fdbff89fb0e" providerId="ADAL" clId="{22D58F14-3C8E-4EF4-9A7E-31AA9992F81A}" dt="2024-08-02T20:26:59.465" v="409"/>
        <pc:sldMkLst>
          <pc:docMk/>
          <pc:sldMk cId="3149069705" sldId="290"/>
        </pc:sldMkLst>
      </pc:sldChg>
      <pc:sldChg chg="setBg">
        <pc:chgData name="Simmons Lauren" userId="3c039b8f-c24c-4df3-a7f9-5fdbff89fb0e" providerId="ADAL" clId="{22D58F14-3C8E-4EF4-9A7E-31AA9992F81A}" dt="2024-08-02T20:40:23.631" v="423"/>
        <pc:sldMkLst>
          <pc:docMk/>
          <pc:sldMk cId="310931496" sldId="292"/>
        </pc:sldMkLst>
      </pc:sldChg>
      <pc:sldChg chg="addSp delSp modSp del mod">
        <pc:chgData name="Simmons Lauren" userId="3c039b8f-c24c-4df3-a7f9-5fdbff89fb0e" providerId="ADAL" clId="{22D58F14-3C8E-4EF4-9A7E-31AA9992F81A}" dt="2024-08-02T20:18:18.626" v="184" actId="2696"/>
        <pc:sldMkLst>
          <pc:docMk/>
          <pc:sldMk cId="654605758" sldId="293"/>
        </pc:sldMkLst>
      </pc:sldChg>
      <pc:sldChg chg="modSp del mod">
        <pc:chgData name="Simmons Lauren" userId="3c039b8f-c24c-4df3-a7f9-5fdbff89fb0e" providerId="ADAL" clId="{22D58F14-3C8E-4EF4-9A7E-31AA9992F81A}" dt="2024-08-02T20:52:02.233" v="1630" actId="47"/>
        <pc:sldMkLst>
          <pc:docMk/>
          <pc:sldMk cId="3237718128" sldId="294"/>
        </pc:sldMkLst>
      </pc:sldChg>
      <pc:sldChg chg="add del">
        <pc:chgData name="Simmons Lauren" userId="3c039b8f-c24c-4df3-a7f9-5fdbff89fb0e" providerId="ADAL" clId="{22D58F14-3C8E-4EF4-9A7E-31AA9992F81A}" dt="2024-08-02T20:22:46.005" v="402" actId="47"/>
        <pc:sldMkLst>
          <pc:docMk/>
          <pc:sldMk cId="2473828897" sldId="295"/>
        </pc:sldMkLst>
      </pc:sldChg>
      <pc:sldChg chg="del">
        <pc:chgData name="Simmons Lauren" userId="3c039b8f-c24c-4df3-a7f9-5fdbff89fb0e" providerId="ADAL" clId="{22D58F14-3C8E-4EF4-9A7E-31AA9992F81A}" dt="2024-08-02T20:22:32.537" v="400" actId="47"/>
        <pc:sldMkLst>
          <pc:docMk/>
          <pc:sldMk cId="1078451509" sldId="296"/>
        </pc:sldMkLst>
      </pc:sldChg>
      <pc:sldChg chg="del">
        <pc:chgData name="Simmons Lauren" userId="3c039b8f-c24c-4df3-a7f9-5fdbff89fb0e" providerId="ADAL" clId="{22D58F14-3C8E-4EF4-9A7E-31AA9992F81A}" dt="2024-08-02T20:22:29.596" v="399" actId="47"/>
        <pc:sldMkLst>
          <pc:docMk/>
          <pc:sldMk cId="3907426377" sldId="297"/>
        </pc:sldMkLst>
      </pc:sldChg>
      <pc:sldChg chg="addSp delSp modSp new mod">
        <pc:chgData name="Simmons Lauren" userId="3c039b8f-c24c-4df3-a7f9-5fdbff89fb0e" providerId="ADAL" clId="{22D58F14-3C8E-4EF4-9A7E-31AA9992F81A}" dt="2024-08-02T20:13:04.512" v="59"/>
        <pc:sldMkLst>
          <pc:docMk/>
          <pc:sldMk cId="1953611774" sldId="298"/>
        </pc:sldMkLst>
        <pc:spChg chg="add del mod">
          <ac:chgData name="Simmons Lauren" userId="3c039b8f-c24c-4df3-a7f9-5fdbff89fb0e" providerId="ADAL" clId="{22D58F14-3C8E-4EF4-9A7E-31AA9992F81A}" dt="2024-08-02T20:13:04.512" v="59"/>
          <ac:spMkLst>
            <pc:docMk/>
            <pc:sldMk cId="1953611774" sldId="298"/>
            <ac:spMk id="3" creationId="{39743DED-9512-7429-3C7C-4AD641B1468C}"/>
          </ac:spMkLst>
        </pc:spChg>
      </pc:sldChg>
      <pc:sldChg chg="delSp modSp new mod">
        <pc:chgData name="Simmons Lauren" userId="3c039b8f-c24c-4df3-a7f9-5fdbff89fb0e" providerId="ADAL" clId="{22D58F14-3C8E-4EF4-9A7E-31AA9992F81A}" dt="2024-08-02T20:14:31.660" v="65" actId="478"/>
        <pc:sldMkLst>
          <pc:docMk/>
          <pc:sldMk cId="1412638825" sldId="299"/>
        </pc:sldMkLst>
        <pc:spChg chg="mod">
          <ac:chgData name="Simmons Lauren" userId="3c039b8f-c24c-4df3-a7f9-5fdbff89fb0e" providerId="ADAL" clId="{22D58F14-3C8E-4EF4-9A7E-31AA9992F81A}" dt="2024-08-02T20:14:21.893" v="64"/>
          <ac:spMkLst>
            <pc:docMk/>
            <pc:sldMk cId="1412638825" sldId="299"/>
            <ac:spMk id="3" creationId="{C51CB8FD-1373-A2B8-85E1-BC2973585FA3}"/>
          </ac:spMkLst>
        </pc:spChg>
      </pc:sldChg>
      <pc:sldChg chg="modSp new mod">
        <pc:chgData name="Simmons Lauren" userId="3c039b8f-c24c-4df3-a7f9-5fdbff89fb0e" providerId="ADAL" clId="{22D58F14-3C8E-4EF4-9A7E-31AA9992F81A}" dt="2024-08-02T20:15:48.274" v="101"/>
        <pc:sldMkLst>
          <pc:docMk/>
          <pc:sldMk cId="2284281270" sldId="300"/>
        </pc:sldMkLst>
        <pc:spChg chg="mod">
          <ac:chgData name="Simmons Lauren" userId="3c039b8f-c24c-4df3-a7f9-5fdbff89fb0e" providerId="ADAL" clId="{22D58F14-3C8E-4EF4-9A7E-31AA9992F81A}" dt="2024-08-02T20:15:45.111" v="100" actId="20577"/>
          <ac:spMkLst>
            <pc:docMk/>
            <pc:sldMk cId="2284281270" sldId="300"/>
            <ac:spMk id="2" creationId="{389F5B62-A80E-6AED-3B91-0FB893E161D0}"/>
          </ac:spMkLst>
        </pc:spChg>
        <pc:spChg chg="mod">
          <ac:chgData name="Simmons Lauren" userId="3c039b8f-c24c-4df3-a7f9-5fdbff89fb0e" providerId="ADAL" clId="{22D58F14-3C8E-4EF4-9A7E-31AA9992F81A}" dt="2024-08-02T20:15:48.274" v="101"/>
          <ac:spMkLst>
            <pc:docMk/>
            <pc:sldMk cId="2284281270" sldId="300"/>
            <ac:spMk id="3" creationId="{A8BB779D-A030-4E59-6368-7E58482973C7}"/>
          </ac:spMkLst>
        </pc:spChg>
      </pc:sldChg>
      <pc:sldChg chg="modSp new mod">
        <pc:chgData name="Simmons Lauren" userId="3c039b8f-c24c-4df3-a7f9-5fdbff89fb0e" providerId="ADAL" clId="{22D58F14-3C8E-4EF4-9A7E-31AA9992F81A}" dt="2024-08-02T20:18:44.066" v="245" actId="27636"/>
        <pc:sldMkLst>
          <pc:docMk/>
          <pc:sldMk cId="3085822024" sldId="301"/>
        </pc:sldMkLst>
        <pc:spChg chg="mod">
          <ac:chgData name="Simmons Lauren" userId="3c039b8f-c24c-4df3-a7f9-5fdbff89fb0e" providerId="ADAL" clId="{22D58F14-3C8E-4EF4-9A7E-31AA9992F81A}" dt="2024-08-02T20:18:40.823" v="243" actId="20577"/>
          <ac:spMkLst>
            <pc:docMk/>
            <pc:sldMk cId="3085822024" sldId="301"/>
            <ac:spMk id="2" creationId="{639F81B6-401C-C3B2-8126-8B28BDB1C124}"/>
          </ac:spMkLst>
        </pc:spChg>
        <pc:spChg chg="mod">
          <ac:chgData name="Simmons Lauren" userId="3c039b8f-c24c-4df3-a7f9-5fdbff89fb0e" providerId="ADAL" clId="{22D58F14-3C8E-4EF4-9A7E-31AA9992F81A}" dt="2024-08-02T20:18:44.066" v="245" actId="27636"/>
          <ac:spMkLst>
            <pc:docMk/>
            <pc:sldMk cId="3085822024" sldId="301"/>
            <ac:spMk id="3" creationId="{9C9F4B32-4492-C156-68FB-0664313B23C5}"/>
          </ac:spMkLst>
        </pc:spChg>
      </pc:sldChg>
      <pc:sldChg chg="modSp new mod">
        <pc:chgData name="Simmons Lauren" userId="3c039b8f-c24c-4df3-a7f9-5fdbff89fb0e" providerId="ADAL" clId="{22D58F14-3C8E-4EF4-9A7E-31AA9992F81A}" dt="2024-08-02T20:20:15.773" v="290"/>
        <pc:sldMkLst>
          <pc:docMk/>
          <pc:sldMk cId="724193286" sldId="302"/>
        </pc:sldMkLst>
      </pc:sldChg>
      <pc:sldChg chg="modSp new mod">
        <pc:chgData name="Simmons Lauren" userId="3c039b8f-c24c-4df3-a7f9-5fdbff89fb0e" providerId="ADAL" clId="{22D58F14-3C8E-4EF4-9A7E-31AA9992F81A}" dt="2024-08-02T20:20:41.020" v="317" actId="20577"/>
        <pc:sldMkLst>
          <pc:docMk/>
          <pc:sldMk cId="2318757358" sldId="303"/>
        </pc:sldMkLst>
      </pc:sldChg>
      <pc:sldChg chg="modSp new mod">
        <pc:chgData name="Simmons Lauren" userId="3c039b8f-c24c-4df3-a7f9-5fdbff89fb0e" providerId="ADAL" clId="{22D58F14-3C8E-4EF4-9A7E-31AA9992F81A}" dt="2024-08-02T20:21:28.700" v="395"/>
        <pc:sldMkLst>
          <pc:docMk/>
          <pc:sldMk cId="4123961289" sldId="304"/>
        </pc:sldMkLst>
        <pc:spChg chg="mod">
          <ac:chgData name="Simmons Lauren" userId="3c039b8f-c24c-4df3-a7f9-5fdbff89fb0e" providerId="ADAL" clId="{22D58F14-3C8E-4EF4-9A7E-31AA9992F81A}" dt="2024-08-02T20:21:19.557" v="394" actId="20577"/>
          <ac:spMkLst>
            <pc:docMk/>
            <pc:sldMk cId="4123961289" sldId="304"/>
            <ac:spMk id="2" creationId="{9F25A96D-D5E4-24E5-064D-12FEEAADA762}"/>
          </ac:spMkLst>
        </pc:spChg>
      </pc:sldChg>
      <pc:sldChg chg="modSp new mod">
        <pc:chgData name="Simmons Lauren" userId="3c039b8f-c24c-4df3-a7f9-5fdbff89fb0e" providerId="ADAL" clId="{22D58F14-3C8E-4EF4-9A7E-31AA9992F81A}" dt="2024-08-02T20:51:15.686" v="1627" actId="20577"/>
        <pc:sldMkLst>
          <pc:docMk/>
          <pc:sldMk cId="3555813001" sldId="305"/>
        </pc:sldMkLst>
        <pc:spChg chg="mod">
          <ac:chgData name="Simmons Lauren" userId="3c039b8f-c24c-4df3-a7f9-5fdbff89fb0e" providerId="ADAL" clId="{22D58F14-3C8E-4EF4-9A7E-31AA9992F81A}" dt="2024-08-02T20:43:27.232" v="435" actId="20577"/>
          <ac:spMkLst>
            <pc:docMk/>
            <pc:sldMk cId="3555813001" sldId="305"/>
            <ac:spMk id="2" creationId="{65ED8263-94E4-C5AD-D98E-2C674CF50467}"/>
          </ac:spMkLst>
        </pc:spChg>
        <pc:spChg chg="mod">
          <ac:chgData name="Simmons Lauren" userId="3c039b8f-c24c-4df3-a7f9-5fdbff89fb0e" providerId="ADAL" clId="{22D58F14-3C8E-4EF4-9A7E-31AA9992F81A}" dt="2024-08-02T20:51:15.686" v="1627" actId="20577"/>
          <ac:spMkLst>
            <pc:docMk/>
            <pc:sldMk cId="3555813001" sldId="305"/>
            <ac:spMk id="3" creationId="{30AA50FB-0F20-F1E2-B5D4-627D246CF057}"/>
          </ac:spMkLst>
        </pc:spChg>
      </pc:sldChg>
      <pc:sldChg chg="modSp new mod">
        <pc:chgData name="Simmons Lauren" userId="3c039b8f-c24c-4df3-a7f9-5fdbff89fb0e" providerId="ADAL" clId="{22D58F14-3C8E-4EF4-9A7E-31AA9992F81A}" dt="2024-08-02T20:53:45.758" v="1644" actId="20577"/>
        <pc:sldMkLst>
          <pc:docMk/>
          <pc:sldMk cId="1242792133" sldId="306"/>
        </pc:sldMkLst>
        <pc:spChg chg="mod">
          <ac:chgData name="Simmons Lauren" userId="3c039b8f-c24c-4df3-a7f9-5fdbff89fb0e" providerId="ADAL" clId="{22D58F14-3C8E-4EF4-9A7E-31AA9992F81A}" dt="2024-08-02T20:53:45.758" v="1644" actId="20577"/>
          <ac:spMkLst>
            <pc:docMk/>
            <pc:sldMk cId="1242792133" sldId="306"/>
            <ac:spMk id="2" creationId="{1CC1DB94-8556-5D45-515A-1FE2E3EF3035}"/>
          </ac:spMkLst>
        </pc:spChg>
        <pc:spChg chg="mod">
          <ac:chgData name="Simmons Lauren" userId="3c039b8f-c24c-4df3-a7f9-5fdbff89fb0e" providerId="ADAL" clId="{22D58F14-3C8E-4EF4-9A7E-31AA9992F81A}" dt="2024-08-02T20:46:10.953" v="811" actId="20577"/>
          <ac:spMkLst>
            <pc:docMk/>
            <pc:sldMk cId="1242792133" sldId="306"/>
            <ac:spMk id="3" creationId="{B1CF861C-3525-8F0B-CF16-129940FF738D}"/>
          </ac:spMkLst>
        </pc:spChg>
      </pc:sldChg>
      <pc:sldChg chg="modSp new mod ord">
        <pc:chgData name="Simmons Lauren" userId="3c039b8f-c24c-4df3-a7f9-5fdbff89fb0e" providerId="ADAL" clId="{22D58F14-3C8E-4EF4-9A7E-31AA9992F81A}" dt="2024-08-02T20:52:11.387" v="1634"/>
        <pc:sldMkLst>
          <pc:docMk/>
          <pc:sldMk cId="2833090357" sldId="307"/>
        </pc:sldMkLst>
        <pc:spChg chg="mod">
          <ac:chgData name="Simmons Lauren" userId="3c039b8f-c24c-4df3-a7f9-5fdbff89fb0e" providerId="ADAL" clId="{22D58F14-3C8E-4EF4-9A7E-31AA9992F81A}" dt="2024-08-02T20:52:11.387" v="1634"/>
          <ac:spMkLst>
            <pc:docMk/>
            <pc:sldMk cId="2833090357" sldId="307"/>
            <ac:spMk id="2" creationId="{F959AB0B-2520-D1B7-4DB1-AA80D2DA6EE0}"/>
          </ac:spMkLst>
        </pc:spChg>
      </pc:sldChg>
    </pc:docChg>
  </pc:docChgLst>
  <pc:docChgLst>
    <pc:chgData name="Medlen Joan E" userId="815c5f0e-06fd-412d-be0f-c8fa188e3ce3" providerId="ADAL" clId="{81B1992E-7E5A-4159-9972-EDAE3E39C7C0}"/>
    <pc:docChg chg="undo custSel addSld delSld modSld sldOrd replTag delTag">
      <pc:chgData name="Medlen Joan E" userId="815c5f0e-06fd-412d-be0f-c8fa188e3ce3" providerId="ADAL" clId="{81B1992E-7E5A-4159-9972-EDAE3E39C7C0}" dt="2024-09-20T21:01:10.439" v="3465" actId="1076"/>
      <pc:docMkLst>
        <pc:docMk/>
      </pc:docMkLst>
      <pc:sldChg chg="modSp mod replTag delTag">
        <pc:chgData name="Medlen Joan E" userId="815c5f0e-06fd-412d-be0f-c8fa188e3ce3" providerId="ADAL" clId="{81B1992E-7E5A-4159-9972-EDAE3E39C7C0}" dt="2024-09-17T21:53:21.895" v="2031" actId="27636"/>
        <pc:sldMkLst>
          <pc:docMk/>
          <pc:sldMk cId="1277575514" sldId="261"/>
        </pc:sldMkLst>
        <pc:spChg chg="mod">
          <ac:chgData name="Medlen Joan E" userId="815c5f0e-06fd-412d-be0f-c8fa188e3ce3" providerId="ADAL" clId="{81B1992E-7E5A-4159-9972-EDAE3E39C7C0}" dt="2024-09-17T21:53:21.895" v="2031" actId="27636"/>
          <ac:spMkLst>
            <pc:docMk/>
            <pc:sldMk cId="1277575514" sldId="261"/>
            <ac:spMk id="3" creationId="{C8044EC5-5EE6-6961-4430-9F4C775A324F}"/>
          </ac:spMkLst>
        </pc:spChg>
      </pc:sldChg>
      <pc:sldChg chg="modSp mod replTag delTag">
        <pc:chgData name="Medlen Joan E" userId="815c5f0e-06fd-412d-be0f-c8fa188e3ce3" providerId="ADAL" clId="{81B1992E-7E5A-4159-9972-EDAE3E39C7C0}" dt="2024-09-17T21:54:11.979" v="2040" actId="14100"/>
        <pc:sldMkLst>
          <pc:docMk/>
          <pc:sldMk cId="1094956551" sldId="263"/>
        </pc:sldMkLst>
        <pc:spChg chg="mod">
          <ac:chgData name="Medlen Joan E" userId="815c5f0e-06fd-412d-be0f-c8fa188e3ce3" providerId="ADAL" clId="{81B1992E-7E5A-4159-9972-EDAE3E39C7C0}" dt="2024-09-17T21:54:09.354" v="2039" actId="1076"/>
          <ac:spMkLst>
            <pc:docMk/>
            <pc:sldMk cId="1094956551" sldId="263"/>
            <ac:spMk id="2" creationId="{CD0B8147-9AF8-EE3C-F8BB-C07C4BA8569A}"/>
          </ac:spMkLst>
        </pc:spChg>
        <pc:picChg chg="mod">
          <ac:chgData name="Medlen Joan E" userId="815c5f0e-06fd-412d-be0f-c8fa188e3ce3" providerId="ADAL" clId="{81B1992E-7E5A-4159-9972-EDAE3E39C7C0}" dt="2024-09-17T21:54:11.979" v="2040" actId="14100"/>
          <ac:picMkLst>
            <pc:docMk/>
            <pc:sldMk cId="1094956551" sldId="263"/>
            <ac:picMk id="4" creationId="{F04B382E-17BC-0E5B-41CC-4CAD1C53E81F}"/>
          </ac:picMkLst>
        </pc:picChg>
      </pc:sldChg>
      <pc:sldChg chg="modSp mod replTag delTag">
        <pc:chgData name="Medlen Joan E" userId="815c5f0e-06fd-412d-be0f-c8fa188e3ce3" providerId="ADAL" clId="{81B1992E-7E5A-4159-9972-EDAE3E39C7C0}" dt="2024-09-20T21:00:24.954" v="3451"/>
        <pc:sldMkLst>
          <pc:docMk/>
          <pc:sldMk cId="4212804822" sldId="267"/>
        </pc:sldMkLst>
      </pc:sldChg>
      <pc:sldChg chg="modSp mod replTag delTag modNotesTx">
        <pc:chgData name="Medlen Joan E" userId="815c5f0e-06fd-412d-be0f-c8fa188e3ce3" providerId="ADAL" clId="{81B1992E-7E5A-4159-9972-EDAE3E39C7C0}" dt="2024-09-20T20:56:39.420" v="3357"/>
        <pc:sldMkLst>
          <pc:docMk/>
          <pc:sldMk cId="2013155893" sldId="268"/>
        </pc:sldMkLst>
        <pc:spChg chg="mod">
          <ac:chgData name="Medlen Joan E" userId="815c5f0e-06fd-412d-be0f-c8fa188e3ce3" providerId="ADAL" clId="{81B1992E-7E5A-4159-9972-EDAE3E39C7C0}" dt="2024-09-17T19:14:46.523" v="1823" actId="113"/>
          <ac:spMkLst>
            <pc:docMk/>
            <pc:sldMk cId="2013155893" sldId="268"/>
            <ac:spMk id="2" creationId="{8E20A94A-86DC-0618-1695-EDCE5D9E9C72}"/>
          </ac:spMkLst>
        </pc:spChg>
        <pc:spChg chg="mod">
          <ac:chgData name="Medlen Joan E" userId="815c5f0e-06fd-412d-be0f-c8fa188e3ce3" providerId="ADAL" clId="{81B1992E-7E5A-4159-9972-EDAE3E39C7C0}" dt="2024-09-17T19:05:38.648" v="1551" actId="6549"/>
          <ac:spMkLst>
            <pc:docMk/>
            <pc:sldMk cId="2013155893" sldId="268"/>
            <ac:spMk id="3" creationId="{86FDA472-F400-2771-5B8A-12677FFA2F3D}"/>
          </ac:spMkLst>
        </pc:spChg>
      </pc:sldChg>
      <pc:sldChg chg="modSp mod replTag delTag">
        <pc:chgData name="Medlen Joan E" userId="815c5f0e-06fd-412d-be0f-c8fa188e3ce3" providerId="ADAL" clId="{81B1992E-7E5A-4159-9972-EDAE3E39C7C0}" dt="2024-09-20T21:01:10.439" v="3465" actId="1076"/>
        <pc:sldMkLst>
          <pc:docMk/>
          <pc:sldMk cId="2299878072" sldId="273"/>
        </pc:sldMkLst>
        <pc:spChg chg="mod">
          <ac:chgData name="Medlen Joan E" userId="815c5f0e-06fd-412d-be0f-c8fa188e3ce3" providerId="ADAL" clId="{81B1992E-7E5A-4159-9972-EDAE3E39C7C0}" dt="2024-09-20T21:01:10.439" v="3465" actId="1076"/>
          <ac:spMkLst>
            <pc:docMk/>
            <pc:sldMk cId="2299878072" sldId="273"/>
            <ac:spMk id="2" creationId="{587D3C3E-463E-CC53-186F-A895176FB596}"/>
          </ac:spMkLst>
        </pc:spChg>
        <pc:spChg chg="mod">
          <ac:chgData name="Medlen Joan E" userId="815c5f0e-06fd-412d-be0f-c8fa188e3ce3" providerId="ADAL" clId="{81B1992E-7E5A-4159-9972-EDAE3E39C7C0}" dt="2024-09-20T21:01:00.972" v="3463" actId="14100"/>
          <ac:spMkLst>
            <pc:docMk/>
            <pc:sldMk cId="2299878072" sldId="273"/>
            <ac:spMk id="3" creationId="{92C81FBB-48DA-356A-A1CA-83595EA49447}"/>
          </ac:spMkLst>
        </pc:spChg>
      </pc:sldChg>
      <pc:sldChg chg="replTag delTag">
        <pc:chgData name="Medlen Joan E" userId="815c5f0e-06fd-412d-be0f-c8fa188e3ce3" providerId="ADAL" clId="{81B1992E-7E5A-4159-9972-EDAE3E39C7C0}" dt="2024-09-20T20:56:43.668" v="3359"/>
        <pc:sldMkLst>
          <pc:docMk/>
          <pc:sldMk cId="3900217656" sldId="275"/>
        </pc:sldMkLst>
      </pc:sldChg>
      <pc:sldChg chg="modSp mod replTag delTag">
        <pc:chgData name="Medlen Joan E" userId="815c5f0e-06fd-412d-be0f-c8fa188e3ce3" providerId="ADAL" clId="{81B1992E-7E5A-4159-9972-EDAE3E39C7C0}" dt="2024-09-20T20:57:16.143" v="3379" actId="20577"/>
        <pc:sldMkLst>
          <pc:docMk/>
          <pc:sldMk cId="853862944" sldId="279"/>
        </pc:sldMkLst>
        <pc:spChg chg="mod">
          <ac:chgData name="Medlen Joan E" userId="815c5f0e-06fd-412d-be0f-c8fa188e3ce3" providerId="ADAL" clId="{81B1992E-7E5A-4159-9972-EDAE3E39C7C0}" dt="2024-09-20T20:57:16.143" v="3379" actId="20577"/>
          <ac:spMkLst>
            <pc:docMk/>
            <pc:sldMk cId="853862944" sldId="279"/>
            <ac:spMk id="3" creationId="{3BDBF64D-20A5-3F7D-1B49-673003CE0DAA}"/>
          </ac:spMkLst>
        </pc:spChg>
      </pc:sldChg>
      <pc:sldChg chg="addSp delSp modSp mod replTag delTag">
        <pc:chgData name="Medlen Joan E" userId="815c5f0e-06fd-412d-be0f-c8fa188e3ce3" providerId="ADAL" clId="{81B1992E-7E5A-4159-9972-EDAE3E39C7C0}" dt="2024-09-17T21:51:58.340" v="2023" actId="948"/>
        <pc:sldMkLst>
          <pc:docMk/>
          <pc:sldMk cId="13886494" sldId="284"/>
        </pc:sldMkLst>
        <pc:spChg chg="mod">
          <ac:chgData name="Medlen Joan E" userId="815c5f0e-06fd-412d-be0f-c8fa188e3ce3" providerId="ADAL" clId="{81B1992E-7E5A-4159-9972-EDAE3E39C7C0}" dt="2024-09-17T21:51:58.340" v="2023" actId="948"/>
          <ac:spMkLst>
            <pc:docMk/>
            <pc:sldMk cId="13886494" sldId="284"/>
            <ac:spMk id="2" creationId="{EECA3F70-17E4-87D4-612C-EDAB070FBE5F}"/>
          </ac:spMkLst>
        </pc:spChg>
      </pc:sldChg>
      <pc:sldChg chg="addSp delSp modSp mod replTag delTag">
        <pc:chgData name="Medlen Joan E" userId="815c5f0e-06fd-412d-be0f-c8fa188e3ce3" providerId="ADAL" clId="{81B1992E-7E5A-4159-9972-EDAE3E39C7C0}" dt="2024-09-17T21:51:21.495" v="2006" actId="207"/>
        <pc:sldMkLst>
          <pc:docMk/>
          <pc:sldMk cId="2933228187" sldId="285"/>
        </pc:sldMkLst>
        <pc:spChg chg="mod">
          <ac:chgData name="Medlen Joan E" userId="815c5f0e-06fd-412d-be0f-c8fa188e3ce3" providerId="ADAL" clId="{81B1992E-7E5A-4159-9972-EDAE3E39C7C0}" dt="2024-09-17T21:51:21.495" v="2006" actId="207"/>
          <ac:spMkLst>
            <pc:docMk/>
            <pc:sldMk cId="2933228187" sldId="285"/>
            <ac:spMk id="2" creationId="{77F2AF96-5A35-680E-91C3-A221C8FC37C7}"/>
          </ac:spMkLst>
        </pc:spChg>
        <pc:spChg chg="add mod">
          <ac:chgData name="Medlen Joan E" userId="815c5f0e-06fd-412d-be0f-c8fa188e3ce3" providerId="ADAL" clId="{81B1992E-7E5A-4159-9972-EDAE3E39C7C0}" dt="2024-09-17T21:50:05.886" v="1978" actId="20577"/>
          <ac:spMkLst>
            <pc:docMk/>
            <pc:sldMk cId="2933228187" sldId="285"/>
            <ac:spMk id="7" creationId="{7D5A03CD-00DC-0FD9-2AEE-2153D749DB14}"/>
          </ac:spMkLst>
        </pc:spChg>
      </pc:sldChg>
      <pc:sldChg chg="modSp mod replTag delTag">
        <pc:chgData name="Medlen Joan E" userId="815c5f0e-06fd-412d-be0f-c8fa188e3ce3" providerId="ADAL" clId="{81B1992E-7E5A-4159-9972-EDAE3E39C7C0}" dt="2024-09-17T21:51:28.608" v="2012"/>
        <pc:sldMkLst>
          <pc:docMk/>
          <pc:sldMk cId="1047328494" sldId="286"/>
        </pc:sldMkLst>
        <pc:spChg chg="mod">
          <ac:chgData name="Medlen Joan E" userId="815c5f0e-06fd-412d-be0f-c8fa188e3ce3" providerId="ADAL" clId="{81B1992E-7E5A-4159-9972-EDAE3E39C7C0}" dt="2024-09-17T19:18:33.538" v="1905" actId="20577"/>
          <ac:spMkLst>
            <pc:docMk/>
            <pc:sldMk cId="1047328494" sldId="286"/>
            <ac:spMk id="2" creationId="{22A0213C-F9BA-20B5-E213-E6C3CE2C505E}"/>
          </ac:spMkLst>
        </pc:spChg>
      </pc:sldChg>
      <pc:sldChg chg="modSp mod replTag delTag">
        <pc:chgData name="Medlen Joan E" userId="815c5f0e-06fd-412d-be0f-c8fa188e3ce3" providerId="ADAL" clId="{81B1992E-7E5A-4159-9972-EDAE3E39C7C0}" dt="2024-09-18T16:07:40.383" v="3089"/>
        <pc:sldMkLst>
          <pc:docMk/>
          <pc:sldMk cId="1953611774" sldId="298"/>
        </pc:sldMkLst>
        <pc:spChg chg="mod">
          <ac:chgData name="Medlen Joan E" userId="815c5f0e-06fd-412d-be0f-c8fa188e3ce3" providerId="ADAL" clId="{81B1992E-7E5A-4159-9972-EDAE3E39C7C0}" dt="2024-09-17T21:56:06.906" v="2075" actId="1076"/>
          <ac:spMkLst>
            <pc:docMk/>
            <pc:sldMk cId="1953611774" sldId="298"/>
            <ac:spMk id="3" creationId="{39743DED-9512-7429-3C7C-4AD641B1468C}"/>
          </ac:spMkLst>
        </pc:spChg>
      </pc:sldChg>
      <pc:sldChg chg="modSp mod replTag delTag">
        <pc:chgData name="Medlen Joan E" userId="815c5f0e-06fd-412d-be0f-c8fa188e3ce3" providerId="ADAL" clId="{81B1992E-7E5A-4159-9972-EDAE3E39C7C0}" dt="2024-09-17T21:55:33.508" v="2062"/>
        <pc:sldMkLst>
          <pc:docMk/>
          <pc:sldMk cId="1412638825" sldId="299"/>
        </pc:sldMkLst>
        <pc:spChg chg="mod">
          <ac:chgData name="Medlen Joan E" userId="815c5f0e-06fd-412d-be0f-c8fa188e3ce3" providerId="ADAL" clId="{81B1992E-7E5A-4159-9972-EDAE3E39C7C0}" dt="2024-09-17T21:55:21.764" v="2060" actId="113"/>
          <ac:spMkLst>
            <pc:docMk/>
            <pc:sldMk cId="1412638825" sldId="299"/>
            <ac:spMk id="3" creationId="{C51CB8FD-1373-A2B8-85E1-BC2973585FA3}"/>
          </ac:spMkLst>
        </pc:spChg>
      </pc:sldChg>
      <pc:sldChg chg="modSp mod replTag delTag">
        <pc:chgData name="Medlen Joan E" userId="815c5f0e-06fd-412d-be0f-c8fa188e3ce3" providerId="ADAL" clId="{81B1992E-7E5A-4159-9972-EDAE3E39C7C0}" dt="2024-09-20T20:57:24.767" v="3381"/>
        <pc:sldMkLst>
          <pc:docMk/>
          <pc:sldMk cId="2284281270" sldId="300"/>
        </pc:sldMkLst>
        <pc:spChg chg="mod">
          <ac:chgData name="Medlen Joan E" userId="815c5f0e-06fd-412d-be0f-c8fa188e3ce3" providerId="ADAL" clId="{81B1992E-7E5A-4159-9972-EDAE3E39C7C0}" dt="2024-09-20T20:49:37.646" v="3211" actId="27636"/>
          <ac:spMkLst>
            <pc:docMk/>
            <pc:sldMk cId="2284281270" sldId="300"/>
            <ac:spMk id="3" creationId="{A8BB779D-A030-4E59-6368-7E58482973C7}"/>
          </ac:spMkLst>
        </pc:spChg>
      </pc:sldChg>
      <pc:sldChg chg="modSp mod replTag delTag">
        <pc:chgData name="Medlen Joan E" userId="815c5f0e-06fd-412d-be0f-c8fa188e3ce3" providerId="ADAL" clId="{81B1992E-7E5A-4159-9972-EDAE3E39C7C0}" dt="2024-09-17T21:51:05.788" v="1999" actId="207"/>
        <pc:sldMkLst>
          <pc:docMk/>
          <pc:sldMk cId="3085822024" sldId="301"/>
        </pc:sldMkLst>
        <pc:spChg chg="mod">
          <ac:chgData name="Medlen Joan E" userId="815c5f0e-06fd-412d-be0f-c8fa188e3ce3" providerId="ADAL" clId="{81B1992E-7E5A-4159-9972-EDAE3E39C7C0}" dt="2024-09-17T21:50:34.056" v="1986" actId="1076"/>
          <ac:spMkLst>
            <pc:docMk/>
            <pc:sldMk cId="3085822024" sldId="301"/>
            <ac:spMk id="2" creationId="{639F81B6-401C-C3B2-8126-8B28BDB1C124}"/>
          </ac:spMkLst>
        </pc:spChg>
        <pc:spChg chg="mod">
          <ac:chgData name="Medlen Joan E" userId="815c5f0e-06fd-412d-be0f-c8fa188e3ce3" providerId="ADAL" clId="{81B1992E-7E5A-4159-9972-EDAE3E39C7C0}" dt="2024-09-17T21:51:05.788" v="1999" actId="207"/>
          <ac:spMkLst>
            <pc:docMk/>
            <pc:sldMk cId="3085822024" sldId="301"/>
            <ac:spMk id="3" creationId="{9C9F4B32-4492-C156-68FB-0664313B23C5}"/>
          </ac:spMkLst>
        </pc:spChg>
      </pc:sldChg>
      <pc:sldChg chg="replTag delTag">
        <pc:chgData name="Medlen Joan E" userId="815c5f0e-06fd-412d-be0f-c8fa188e3ce3" providerId="ADAL" clId="{81B1992E-7E5A-4159-9972-EDAE3E39C7C0}" dt="2024-09-17T19:01:56.132" v="1222"/>
        <pc:sldMkLst>
          <pc:docMk/>
          <pc:sldMk cId="4123961289" sldId="304"/>
        </pc:sldMkLst>
      </pc:sldChg>
      <pc:sldChg chg="modSp mod replTag delTag">
        <pc:chgData name="Medlen Joan E" userId="815c5f0e-06fd-412d-be0f-c8fa188e3ce3" providerId="ADAL" clId="{81B1992E-7E5A-4159-9972-EDAE3E39C7C0}" dt="2024-09-20T20:56:38.320" v="3355"/>
        <pc:sldMkLst>
          <pc:docMk/>
          <pc:sldMk cId="3555813001" sldId="305"/>
        </pc:sldMkLst>
        <pc:spChg chg="mod">
          <ac:chgData name="Medlen Joan E" userId="815c5f0e-06fd-412d-be0f-c8fa188e3ce3" providerId="ADAL" clId="{81B1992E-7E5A-4159-9972-EDAE3E39C7C0}" dt="2024-09-17T19:15:21.135" v="1839" actId="207"/>
          <ac:spMkLst>
            <pc:docMk/>
            <pc:sldMk cId="3555813001" sldId="305"/>
            <ac:spMk id="2" creationId="{65ED8263-94E4-C5AD-D98E-2C674CF50467}"/>
          </ac:spMkLst>
        </pc:spChg>
        <pc:spChg chg="mod">
          <ac:chgData name="Medlen Joan E" userId="815c5f0e-06fd-412d-be0f-c8fa188e3ce3" providerId="ADAL" clId="{81B1992E-7E5A-4159-9972-EDAE3E39C7C0}" dt="2024-09-20T20:56:00.756" v="3351" actId="14100"/>
          <ac:spMkLst>
            <pc:docMk/>
            <pc:sldMk cId="3555813001" sldId="305"/>
            <ac:spMk id="3" creationId="{30AA50FB-0F20-F1E2-B5D4-627D246CF057}"/>
          </ac:spMkLst>
        </pc:spChg>
        <pc:picChg chg="mod">
          <ac:chgData name="Medlen Joan E" userId="815c5f0e-06fd-412d-be0f-c8fa188e3ce3" providerId="ADAL" clId="{81B1992E-7E5A-4159-9972-EDAE3E39C7C0}" dt="2024-09-17T19:05:49.014" v="1555" actId="1076"/>
          <ac:picMkLst>
            <pc:docMk/>
            <pc:sldMk cId="3555813001" sldId="305"/>
            <ac:picMk id="4" creationId="{A0B89130-9F7A-0E3A-7E3E-768E65B9C3F7}"/>
          </ac:picMkLst>
        </pc:picChg>
      </pc:sldChg>
      <pc:sldChg chg="modSp mod replTag delTag">
        <pc:chgData name="Medlen Joan E" userId="815c5f0e-06fd-412d-be0f-c8fa188e3ce3" providerId="ADAL" clId="{81B1992E-7E5A-4159-9972-EDAE3E39C7C0}" dt="2024-09-17T19:15:11.946" v="1833" actId="207"/>
        <pc:sldMkLst>
          <pc:docMk/>
          <pc:sldMk cId="1242792133" sldId="306"/>
        </pc:sldMkLst>
        <pc:spChg chg="mod">
          <ac:chgData name="Medlen Joan E" userId="815c5f0e-06fd-412d-be0f-c8fa188e3ce3" providerId="ADAL" clId="{81B1992E-7E5A-4159-9972-EDAE3E39C7C0}" dt="2024-09-17T19:15:11.946" v="1833" actId="207"/>
          <ac:spMkLst>
            <pc:docMk/>
            <pc:sldMk cId="1242792133" sldId="306"/>
            <ac:spMk id="2" creationId="{1CC1DB94-8556-5D45-515A-1FE2E3EF3035}"/>
          </ac:spMkLst>
        </pc:spChg>
        <pc:spChg chg="mod">
          <ac:chgData name="Medlen Joan E" userId="815c5f0e-06fd-412d-be0f-c8fa188e3ce3" providerId="ADAL" clId="{81B1992E-7E5A-4159-9972-EDAE3E39C7C0}" dt="2024-09-17T19:09:58.385" v="1659" actId="20577"/>
          <ac:spMkLst>
            <pc:docMk/>
            <pc:sldMk cId="1242792133" sldId="306"/>
            <ac:spMk id="3" creationId="{B1CF861C-3525-8F0B-CF16-129940FF738D}"/>
          </ac:spMkLst>
        </pc:spChg>
      </pc:sldChg>
      <pc:sldChg chg="replTag delTag">
        <pc:chgData name="Medlen Joan E" userId="815c5f0e-06fd-412d-be0f-c8fa188e3ce3" providerId="ADAL" clId="{81B1992E-7E5A-4159-9972-EDAE3E39C7C0}" dt="2024-09-18T16:07:31.989" v="3083"/>
        <pc:sldMkLst>
          <pc:docMk/>
          <pc:sldMk cId="2833090357" sldId="307"/>
        </pc:sldMkLst>
      </pc:sldChg>
      <pc:sldChg chg="modSp mod replTag delTag">
        <pc:chgData name="Medlen Joan E" userId="815c5f0e-06fd-412d-be0f-c8fa188e3ce3" providerId="ADAL" clId="{81B1992E-7E5A-4159-9972-EDAE3E39C7C0}" dt="2024-09-20T20:58:14.089" v="3397"/>
        <pc:sldMkLst>
          <pc:docMk/>
          <pc:sldMk cId="3571430814" sldId="309"/>
        </pc:sldMkLst>
        <pc:spChg chg="mod">
          <ac:chgData name="Medlen Joan E" userId="815c5f0e-06fd-412d-be0f-c8fa188e3ce3" providerId="ADAL" clId="{81B1992E-7E5A-4159-9972-EDAE3E39C7C0}" dt="2024-09-20T20:58:11.388" v="3395" actId="27636"/>
          <ac:spMkLst>
            <pc:docMk/>
            <pc:sldMk cId="3571430814" sldId="309"/>
            <ac:spMk id="3" creationId="{B7815820-3813-4C36-1784-22404F34C952}"/>
          </ac:spMkLst>
        </pc:spChg>
      </pc:sldChg>
      <pc:sldChg chg="modSp mod replTag delTag">
        <pc:chgData name="Medlen Joan E" userId="815c5f0e-06fd-412d-be0f-c8fa188e3ce3" providerId="ADAL" clId="{81B1992E-7E5A-4159-9972-EDAE3E39C7C0}" dt="2024-09-20T20:58:34.972" v="3405"/>
        <pc:sldMkLst>
          <pc:docMk/>
          <pc:sldMk cId="1018941082" sldId="310"/>
        </pc:sldMkLst>
        <pc:spChg chg="mod">
          <ac:chgData name="Medlen Joan E" userId="815c5f0e-06fd-412d-be0f-c8fa188e3ce3" providerId="ADAL" clId="{81B1992E-7E5A-4159-9972-EDAE3E39C7C0}" dt="2024-09-17T19:17:37.520" v="1889" actId="1076"/>
          <ac:spMkLst>
            <pc:docMk/>
            <pc:sldMk cId="1018941082" sldId="310"/>
            <ac:spMk id="2" creationId="{559E97E6-0933-682C-91A0-E235A66CA2FD}"/>
          </ac:spMkLst>
        </pc:spChg>
        <pc:spChg chg="mod">
          <ac:chgData name="Medlen Joan E" userId="815c5f0e-06fd-412d-be0f-c8fa188e3ce3" providerId="ADAL" clId="{81B1992E-7E5A-4159-9972-EDAE3E39C7C0}" dt="2024-09-20T20:58:29.794" v="3403" actId="1076"/>
          <ac:spMkLst>
            <pc:docMk/>
            <pc:sldMk cId="1018941082" sldId="310"/>
            <ac:spMk id="3" creationId="{DC70EBF7-C09C-23DA-D7F0-3675DE85E08B}"/>
          </ac:spMkLst>
        </pc:spChg>
      </pc:sldChg>
      <pc:sldChg chg="addSp modSp mod replTag delTag">
        <pc:chgData name="Medlen Joan E" userId="815c5f0e-06fd-412d-be0f-c8fa188e3ce3" providerId="ADAL" clId="{81B1992E-7E5A-4159-9972-EDAE3E39C7C0}" dt="2024-09-17T22:06:41.800" v="2127"/>
        <pc:sldMkLst>
          <pc:docMk/>
          <pc:sldMk cId="2797096320" sldId="311"/>
        </pc:sldMkLst>
        <pc:spChg chg="add mod">
          <ac:chgData name="Medlen Joan E" userId="815c5f0e-06fd-412d-be0f-c8fa188e3ce3" providerId="ADAL" clId="{81B1992E-7E5A-4159-9972-EDAE3E39C7C0}" dt="2024-09-17T18:59:03.077" v="1178" actId="20577"/>
          <ac:spMkLst>
            <pc:docMk/>
            <pc:sldMk cId="2797096320" sldId="311"/>
            <ac:spMk id="2" creationId="{78C0A294-F457-D836-E8B1-C9496061003C}"/>
          </ac:spMkLst>
        </pc:spChg>
        <pc:spChg chg="mod">
          <ac:chgData name="Medlen Joan E" userId="815c5f0e-06fd-412d-be0f-c8fa188e3ce3" providerId="ADAL" clId="{81B1992E-7E5A-4159-9972-EDAE3E39C7C0}" dt="2024-09-17T22:06:34.447" v="2125" actId="207"/>
          <ac:spMkLst>
            <pc:docMk/>
            <pc:sldMk cId="2797096320" sldId="311"/>
            <ac:spMk id="3" creationId="{03AEF7DA-58B9-0EBA-D8D7-7B8FE7BF00BA}"/>
          </ac:spMkLst>
        </pc:spChg>
      </pc:sldChg>
      <pc:sldChg chg="addSp modSp mod replTag delTag">
        <pc:chgData name="Medlen Joan E" userId="815c5f0e-06fd-412d-be0f-c8fa188e3ce3" providerId="ADAL" clId="{81B1992E-7E5A-4159-9972-EDAE3E39C7C0}" dt="2024-09-20T20:22:45.369" v="3129"/>
        <pc:sldMkLst>
          <pc:docMk/>
          <pc:sldMk cId="841597050" sldId="312"/>
        </pc:sldMkLst>
        <pc:spChg chg="add mod">
          <ac:chgData name="Medlen Joan E" userId="815c5f0e-06fd-412d-be0f-c8fa188e3ce3" providerId="ADAL" clId="{81B1992E-7E5A-4159-9972-EDAE3E39C7C0}" dt="2024-09-17T19:01:30.543" v="1202" actId="948"/>
          <ac:spMkLst>
            <pc:docMk/>
            <pc:sldMk cId="841597050" sldId="312"/>
            <ac:spMk id="2" creationId="{1254AC2D-90C2-1E52-6C9E-1D4F24A6BBB9}"/>
          </ac:spMkLst>
        </pc:spChg>
        <pc:spChg chg="mod">
          <ac:chgData name="Medlen Joan E" userId="815c5f0e-06fd-412d-be0f-c8fa188e3ce3" providerId="ADAL" clId="{81B1992E-7E5A-4159-9972-EDAE3E39C7C0}" dt="2024-09-17T19:16:32.434" v="1861" actId="20577"/>
          <ac:spMkLst>
            <pc:docMk/>
            <pc:sldMk cId="841597050" sldId="312"/>
            <ac:spMk id="3" creationId="{106DAB10-17D1-DC6E-CB8F-3758A45088FF}"/>
          </ac:spMkLst>
        </pc:spChg>
      </pc:sldChg>
      <pc:sldChg chg="replTag delTag">
        <pc:chgData name="Medlen Joan E" userId="815c5f0e-06fd-412d-be0f-c8fa188e3ce3" providerId="ADAL" clId="{81B1992E-7E5A-4159-9972-EDAE3E39C7C0}" dt="2024-09-20T20:20:32.221" v="3095"/>
        <pc:sldMkLst>
          <pc:docMk/>
          <pc:sldMk cId="772605163" sldId="313"/>
        </pc:sldMkLst>
      </pc:sldChg>
      <pc:sldChg chg="modSp mod replTag delTag addCm modCm">
        <pc:chgData name="Medlen Joan E" userId="815c5f0e-06fd-412d-be0f-c8fa188e3ce3" providerId="ADAL" clId="{81B1992E-7E5A-4159-9972-EDAE3E39C7C0}" dt="2024-09-18T15:45:54.760" v="3063"/>
        <pc:sldMkLst>
          <pc:docMk/>
          <pc:sldMk cId="529269325" sldId="314"/>
        </pc:sldMkLst>
        <pc:spChg chg="mod">
          <ac:chgData name="Medlen Joan E" userId="815c5f0e-06fd-412d-be0f-c8fa188e3ce3" providerId="ADAL" clId="{81B1992E-7E5A-4159-9972-EDAE3E39C7C0}" dt="2024-09-17T18:14:03.306" v="164" actId="6549"/>
          <ac:spMkLst>
            <pc:docMk/>
            <pc:sldMk cId="529269325" sldId="314"/>
            <ac:spMk id="3" creationId="{422A1D82-54FA-FCD1-30B1-61F55D703FB2}"/>
          </ac:spMkLst>
        </pc:spChg>
        <pc:extLst>
          <p:ext xmlns:p="http://schemas.openxmlformats.org/presentationml/2006/main" uri="{D6D511B9-2390-475A-947B-AFAB55BFBCF1}">
            <pc226:cmChg xmlns:pc226="http://schemas.microsoft.com/office/powerpoint/2022/06/main/command" chg="add">
              <pc226:chgData name="Medlen Joan E" userId="815c5f0e-06fd-412d-be0f-c8fa188e3ce3" providerId="ADAL" clId="{81B1992E-7E5A-4159-9972-EDAE3E39C7C0}" dt="2024-09-18T15:45:54.760" v="3063"/>
              <pc2:cmMkLst xmlns:pc2="http://schemas.microsoft.com/office/powerpoint/2019/9/main/command">
                <pc:docMk/>
                <pc:sldMk cId="529269325" sldId="314"/>
                <pc2:cmMk id="{28D48C63-B464-45E2-9728-2B11B702FF1F}"/>
              </pc2:cmMkLst>
            </pc226:cmChg>
            <pc226:cmChg xmlns:pc226="http://schemas.microsoft.com/office/powerpoint/2022/06/main/command" chg="mod">
              <pc226:chgData name="Medlen Joan E" userId="815c5f0e-06fd-412d-be0f-c8fa188e3ce3" providerId="ADAL" clId="{81B1992E-7E5A-4159-9972-EDAE3E39C7C0}" dt="2024-09-17T18:14:03.306" v="164" actId="6549"/>
              <pc2:cmMkLst xmlns:pc2="http://schemas.microsoft.com/office/powerpoint/2019/9/main/command">
                <pc:docMk/>
                <pc:sldMk cId="529269325" sldId="314"/>
                <pc2:cmMk id="{455B8CCC-25F2-4F0D-B2A1-FA70E5DDC4DD}"/>
              </pc2:cmMkLst>
            </pc226:cmChg>
          </p:ext>
        </pc:extLst>
      </pc:sldChg>
      <pc:sldChg chg="addSp delSp modSp mod ord replTag delTag modShow">
        <pc:chgData name="Medlen Joan E" userId="815c5f0e-06fd-412d-be0f-c8fa188e3ce3" providerId="ADAL" clId="{81B1992E-7E5A-4159-9972-EDAE3E39C7C0}" dt="2024-09-20T20:55:31.680" v="3343"/>
        <pc:sldMkLst>
          <pc:docMk/>
          <pc:sldMk cId="2140354002" sldId="315"/>
        </pc:sldMkLst>
        <pc:spChg chg="mod">
          <ac:chgData name="Medlen Joan E" userId="815c5f0e-06fd-412d-be0f-c8fa188e3ce3" providerId="ADAL" clId="{81B1992E-7E5A-4159-9972-EDAE3E39C7C0}" dt="2024-09-17T23:44:57.865" v="2753" actId="948"/>
          <ac:spMkLst>
            <pc:docMk/>
            <pc:sldMk cId="2140354002" sldId="315"/>
            <ac:spMk id="2" creationId="{904FDF31-CFB7-1D0F-787F-268C79AD3C08}"/>
          </ac:spMkLst>
        </pc:spChg>
        <pc:spChg chg="add mod">
          <ac:chgData name="Medlen Joan E" userId="815c5f0e-06fd-412d-be0f-c8fa188e3ce3" providerId="ADAL" clId="{81B1992E-7E5A-4159-9972-EDAE3E39C7C0}" dt="2024-09-17T23:46:16.947" v="2844" actId="122"/>
          <ac:spMkLst>
            <pc:docMk/>
            <pc:sldMk cId="2140354002" sldId="315"/>
            <ac:spMk id="3" creationId="{ABD99E65-23FC-69B5-8C39-2D4D011A9968}"/>
          </ac:spMkLst>
        </pc:spChg>
        <pc:spChg chg="mod">
          <ac:chgData name="Medlen Joan E" userId="815c5f0e-06fd-412d-be0f-c8fa188e3ce3" providerId="ADAL" clId="{81B1992E-7E5A-4159-9972-EDAE3E39C7C0}" dt="2024-09-17T23:45:13.429" v="2755" actId="1076"/>
          <ac:spMkLst>
            <pc:docMk/>
            <pc:sldMk cId="2140354002" sldId="315"/>
            <ac:spMk id="15" creationId="{796ECA2B-2ABE-E69B-CD9A-541ECCC196D9}"/>
          </ac:spMkLst>
        </pc:spChg>
        <pc:picChg chg="add mod">
          <ac:chgData name="Medlen Joan E" userId="815c5f0e-06fd-412d-be0f-c8fa188e3ce3" providerId="ADAL" clId="{81B1992E-7E5A-4159-9972-EDAE3E39C7C0}" dt="2024-09-17T23:43:42.763" v="2741" actId="26606"/>
          <ac:picMkLst>
            <pc:docMk/>
            <pc:sldMk cId="2140354002" sldId="315"/>
            <ac:picMk id="4" creationId="{803B2681-DED8-CEF3-B4DF-D4D6D9E60FB5}"/>
          </ac:picMkLst>
        </pc:picChg>
      </pc:sldChg>
      <pc:sldChg chg="modSp mod replTag delTag">
        <pc:chgData name="Medlen Joan E" userId="815c5f0e-06fd-412d-be0f-c8fa188e3ce3" providerId="ADAL" clId="{81B1992E-7E5A-4159-9972-EDAE3E39C7C0}" dt="2024-09-18T16:07:25.104" v="3081"/>
        <pc:sldMkLst>
          <pc:docMk/>
          <pc:sldMk cId="287363770" sldId="316"/>
        </pc:sldMkLst>
        <pc:spChg chg="mod">
          <ac:chgData name="Medlen Joan E" userId="815c5f0e-06fd-412d-be0f-c8fa188e3ce3" providerId="ADAL" clId="{81B1992E-7E5A-4159-9972-EDAE3E39C7C0}" dt="2024-09-17T21:56:29.730" v="2085" actId="207"/>
          <ac:spMkLst>
            <pc:docMk/>
            <pc:sldMk cId="287363770" sldId="316"/>
            <ac:spMk id="2" creationId="{F4842627-442B-1B52-E530-C4AB6298D4AB}"/>
          </ac:spMkLst>
        </pc:spChg>
      </pc:sldChg>
      <pc:sldChg chg="addSp delSp modSp mod modTransition replTag delTag">
        <pc:chgData name="Medlen Joan E" userId="815c5f0e-06fd-412d-be0f-c8fa188e3ce3" providerId="ADAL" clId="{81B1992E-7E5A-4159-9972-EDAE3E39C7C0}" dt="2024-09-20T20:55:37.287" v="3345"/>
        <pc:sldMkLst>
          <pc:docMk/>
          <pc:sldMk cId="117705093" sldId="318"/>
        </pc:sldMkLst>
        <pc:spChg chg="mod ord">
          <ac:chgData name="Medlen Joan E" userId="815c5f0e-06fd-412d-be0f-c8fa188e3ce3" providerId="ADAL" clId="{81B1992E-7E5A-4159-9972-EDAE3E39C7C0}" dt="2024-09-17T23:23:09.677" v="2596" actId="113"/>
          <ac:spMkLst>
            <pc:docMk/>
            <pc:sldMk cId="117705093" sldId="318"/>
            <ac:spMk id="2" creationId="{AD662A9A-A98C-C9F8-1E7F-0671575BE0F3}"/>
          </ac:spMkLst>
        </pc:spChg>
        <pc:spChg chg="mod">
          <ac:chgData name="Medlen Joan E" userId="815c5f0e-06fd-412d-be0f-c8fa188e3ce3" providerId="ADAL" clId="{81B1992E-7E5A-4159-9972-EDAE3E39C7C0}" dt="2024-09-17T23:20:56.523" v="2549" actId="1076"/>
          <ac:spMkLst>
            <pc:docMk/>
            <pc:sldMk cId="117705093" sldId="318"/>
            <ac:spMk id="3" creationId="{68D47BE8-BE65-7333-8698-2356E4F92DEF}"/>
          </ac:spMkLst>
        </pc:spChg>
        <pc:spChg chg="mod">
          <ac:chgData name="Medlen Joan E" userId="815c5f0e-06fd-412d-be0f-c8fa188e3ce3" providerId="ADAL" clId="{81B1992E-7E5A-4159-9972-EDAE3E39C7C0}" dt="2024-09-17T23:20:38.200" v="2545" actId="1076"/>
          <ac:spMkLst>
            <pc:docMk/>
            <pc:sldMk cId="117705093" sldId="318"/>
            <ac:spMk id="4" creationId="{BF1DB54E-5AC5-B1DD-D16E-D47EC6D3FE9A}"/>
          </ac:spMkLst>
        </pc:spChg>
        <pc:spChg chg="add mod">
          <ac:chgData name="Medlen Joan E" userId="815c5f0e-06fd-412d-be0f-c8fa188e3ce3" providerId="ADAL" clId="{81B1992E-7E5A-4159-9972-EDAE3E39C7C0}" dt="2024-09-17T23:25:14.680" v="2609" actId="1036"/>
          <ac:spMkLst>
            <pc:docMk/>
            <pc:sldMk cId="117705093" sldId="318"/>
            <ac:spMk id="8" creationId="{49227A48-18A3-961A-7A50-1DE916218A14}"/>
          </ac:spMkLst>
        </pc:spChg>
      </pc:sldChg>
      <pc:sldChg chg="addSp delSp modSp mod ord modTransition modClrScheme modAnim replTag delTag delDesignElem modShow chgLayout">
        <pc:chgData name="Medlen Joan E" userId="815c5f0e-06fd-412d-be0f-c8fa188e3ce3" providerId="ADAL" clId="{81B1992E-7E5A-4159-9972-EDAE3E39C7C0}" dt="2024-09-20T20:55:23.629" v="3339" actId="208"/>
        <pc:sldMkLst>
          <pc:docMk/>
          <pc:sldMk cId="3732818447" sldId="321"/>
        </pc:sldMkLst>
        <pc:spChg chg="add mod">
          <ac:chgData name="Medlen Joan E" userId="815c5f0e-06fd-412d-be0f-c8fa188e3ce3" providerId="ADAL" clId="{81B1992E-7E5A-4159-9972-EDAE3E39C7C0}" dt="2024-09-20T20:55:23.629" v="3339" actId="208"/>
          <ac:spMkLst>
            <pc:docMk/>
            <pc:sldMk cId="3732818447" sldId="321"/>
            <ac:spMk id="2" creationId="{8540EABE-CE2D-9209-2514-BC576B840E2B}"/>
          </ac:spMkLst>
        </pc:spChg>
        <pc:spChg chg="add mod">
          <ac:chgData name="Medlen Joan E" userId="815c5f0e-06fd-412d-be0f-c8fa188e3ce3" providerId="ADAL" clId="{81B1992E-7E5A-4159-9972-EDAE3E39C7C0}" dt="2024-09-18T00:07:14.180" v="3007" actId="1076"/>
          <ac:spMkLst>
            <pc:docMk/>
            <pc:sldMk cId="3732818447" sldId="321"/>
            <ac:spMk id="3" creationId="{DCF12EEB-242C-489B-9020-28A08FB2395B}"/>
          </ac:spMkLst>
        </pc:spChg>
        <pc:spChg chg="mod">
          <ac:chgData name="Medlen Joan E" userId="815c5f0e-06fd-412d-be0f-c8fa188e3ce3" providerId="ADAL" clId="{81B1992E-7E5A-4159-9972-EDAE3E39C7C0}" dt="2024-09-20T20:53:03.376" v="3254" actId="1035"/>
          <ac:spMkLst>
            <pc:docMk/>
            <pc:sldMk cId="3732818447" sldId="321"/>
            <ac:spMk id="29" creationId="{BE754FF5-A458-3692-5DC5-200FA86D98EC}"/>
          </ac:spMkLst>
        </pc:spChg>
        <pc:spChg chg="mod">
          <ac:chgData name="Medlen Joan E" userId="815c5f0e-06fd-412d-be0f-c8fa188e3ce3" providerId="ADAL" clId="{81B1992E-7E5A-4159-9972-EDAE3E39C7C0}" dt="2024-09-17T23:53:49.165" v="2923" actId="1037"/>
          <ac:spMkLst>
            <pc:docMk/>
            <pc:sldMk cId="3732818447" sldId="321"/>
            <ac:spMk id="30" creationId="{4E150CE8-23A9-7B46-BD80-4ECFB0A72EC6}"/>
          </ac:spMkLst>
        </pc:spChg>
        <pc:spChg chg="mod">
          <ac:chgData name="Medlen Joan E" userId="815c5f0e-06fd-412d-be0f-c8fa188e3ce3" providerId="ADAL" clId="{81B1992E-7E5A-4159-9972-EDAE3E39C7C0}" dt="2024-09-17T23:53:49.165" v="2923" actId="1037"/>
          <ac:spMkLst>
            <pc:docMk/>
            <pc:sldMk cId="3732818447" sldId="321"/>
            <ac:spMk id="31" creationId="{3F663E93-3B3A-B091-7658-C01927BE45B5}"/>
          </ac:spMkLst>
        </pc:spChg>
        <pc:spChg chg="mod">
          <ac:chgData name="Medlen Joan E" userId="815c5f0e-06fd-412d-be0f-c8fa188e3ce3" providerId="ADAL" clId="{81B1992E-7E5A-4159-9972-EDAE3E39C7C0}" dt="2024-09-20T20:52:55.558" v="3237" actId="1035"/>
          <ac:spMkLst>
            <pc:docMk/>
            <pc:sldMk cId="3732818447" sldId="321"/>
            <ac:spMk id="32" creationId="{0AF35B07-8980-0661-073A-F8159EB46A8B}"/>
          </ac:spMkLst>
        </pc:spChg>
        <pc:spChg chg="mod">
          <ac:chgData name="Medlen Joan E" userId="815c5f0e-06fd-412d-be0f-c8fa188e3ce3" providerId="ADAL" clId="{81B1992E-7E5A-4159-9972-EDAE3E39C7C0}" dt="2024-09-17T23:53:49.165" v="2923" actId="1037"/>
          <ac:spMkLst>
            <pc:docMk/>
            <pc:sldMk cId="3732818447" sldId="321"/>
            <ac:spMk id="33" creationId="{13C80CB8-1C0F-0D7D-A6AD-1FA2D67C914B}"/>
          </ac:spMkLst>
        </pc:spChg>
        <pc:spChg chg="mod">
          <ac:chgData name="Medlen Joan E" userId="815c5f0e-06fd-412d-be0f-c8fa188e3ce3" providerId="ADAL" clId="{81B1992E-7E5A-4159-9972-EDAE3E39C7C0}" dt="2024-09-17T23:53:49.165" v="2923" actId="1037"/>
          <ac:spMkLst>
            <pc:docMk/>
            <pc:sldMk cId="3732818447" sldId="321"/>
            <ac:spMk id="34" creationId="{3AA75B80-2D18-DEE9-AE0C-503502439B8A}"/>
          </ac:spMkLst>
        </pc:spChg>
        <pc:spChg chg="mod">
          <ac:chgData name="Medlen Joan E" userId="815c5f0e-06fd-412d-be0f-c8fa188e3ce3" providerId="ADAL" clId="{81B1992E-7E5A-4159-9972-EDAE3E39C7C0}" dt="2024-09-20T20:53:09.022" v="3259" actId="1036"/>
          <ac:spMkLst>
            <pc:docMk/>
            <pc:sldMk cId="3732818447" sldId="321"/>
            <ac:spMk id="35" creationId="{D061171A-EBC8-22E8-9B68-2D47325D3571}"/>
          </ac:spMkLst>
        </pc:spChg>
        <pc:spChg chg="mod">
          <ac:chgData name="Medlen Joan E" userId="815c5f0e-06fd-412d-be0f-c8fa188e3ce3" providerId="ADAL" clId="{81B1992E-7E5A-4159-9972-EDAE3E39C7C0}" dt="2024-09-20T20:53:13.135" v="3261" actId="1036"/>
          <ac:spMkLst>
            <pc:docMk/>
            <pc:sldMk cId="3732818447" sldId="321"/>
            <ac:spMk id="36" creationId="{25BFA529-CC0B-0BE1-4D0E-5B3CAC417E43}"/>
          </ac:spMkLst>
        </pc:spChg>
        <pc:spChg chg="mod">
          <ac:chgData name="Medlen Joan E" userId="815c5f0e-06fd-412d-be0f-c8fa188e3ce3" providerId="ADAL" clId="{81B1992E-7E5A-4159-9972-EDAE3E39C7C0}" dt="2024-09-17T23:53:49.165" v="2923" actId="1037"/>
          <ac:spMkLst>
            <pc:docMk/>
            <pc:sldMk cId="3732818447" sldId="321"/>
            <ac:spMk id="37" creationId="{83BA0E85-6BCE-8DA1-3C56-574553AF5B2E}"/>
          </ac:spMkLst>
        </pc:spChg>
        <pc:spChg chg="mod">
          <ac:chgData name="Medlen Joan E" userId="815c5f0e-06fd-412d-be0f-c8fa188e3ce3" providerId="ADAL" clId="{81B1992E-7E5A-4159-9972-EDAE3E39C7C0}" dt="2024-09-17T23:37:05.184" v="2645" actId="1035"/>
          <ac:spMkLst>
            <pc:docMk/>
            <pc:sldMk cId="3732818447" sldId="321"/>
            <ac:spMk id="704" creationId="{9FFD2561-A5B9-6D4F-E3CA-F735D4370939}"/>
          </ac:spMkLst>
        </pc:spChg>
        <pc:spChg chg="mod">
          <ac:chgData name="Medlen Joan E" userId="815c5f0e-06fd-412d-be0f-c8fa188e3ce3" providerId="ADAL" clId="{81B1992E-7E5A-4159-9972-EDAE3E39C7C0}" dt="2024-09-17T23:53:49.165" v="2923" actId="1037"/>
          <ac:spMkLst>
            <pc:docMk/>
            <pc:sldMk cId="3732818447" sldId="321"/>
            <ac:spMk id="705" creationId="{5C1C847C-077D-F5F8-4F22-54D9FECA58AB}"/>
          </ac:spMkLst>
        </pc:spChg>
        <pc:spChg chg="mod">
          <ac:chgData name="Medlen Joan E" userId="815c5f0e-06fd-412d-be0f-c8fa188e3ce3" providerId="ADAL" clId="{81B1992E-7E5A-4159-9972-EDAE3E39C7C0}" dt="2024-09-17T23:53:49.165" v="2923" actId="1037"/>
          <ac:spMkLst>
            <pc:docMk/>
            <pc:sldMk cId="3732818447" sldId="321"/>
            <ac:spMk id="706" creationId="{9B74359D-DCDA-734A-C144-1C4D57DF7E4F}"/>
          </ac:spMkLst>
        </pc:spChg>
        <pc:spChg chg="mod">
          <ac:chgData name="Medlen Joan E" userId="815c5f0e-06fd-412d-be0f-c8fa188e3ce3" providerId="ADAL" clId="{81B1992E-7E5A-4159-9972-EDAE3E39C7C0}" dt="2024-09-17T23:53:49.165" v="2923" actId="1037"/>
          <ac:spMkLst>
            <pc:docMk/>
            <pc:sldMk cId="3732818447" sldId="321"/>
            <ac:spMk id="707" creationId="{9EB8078E-C1BF-1A41-092B-5FB455401101}"/>
          </ac:spMkLst>
        </pc:spChg>
        <pc:graphicFrameChg chg="mod modGraphic">
          <ac:chgData name="Medlen Joan E" userId="815c5f0e-06fd-412d-be0f-c8fa188e3ce3" providerId="ADAL" clId="{81B1992E-7E5A-4159-9972-EDAE3E39C7C0}" dt="2024-09-18T00:04:33.651" v="3006" actId="1035"/>
          <ac:graphicFrameMkLst>
            <pc:docMk/>
            <pc:sldMk cId="3732818447" sldId="321"/>
            <ac:graphicFrameMk id="26" creationId="{A663F548-1C90-C4DE-A3F0-15351FCD2A10}"/>
          </ac:graphicFrameMkLst>
        </pc:graphicFrameChg>
        <pc:graphicFrameChg chg="mod">
          <ac:chgData name="Medlen Joan E" userId="815c5f0e-06fd-412d-be0f-c8fa188e3ce3" providerId="ADAL" clId="{81B1992E-7E5A-4159-9972-EDAE3E39C7C0}" dt="2024-09-18T00:04:33.651" v="3006" actId="1035"/>
          <ac:graphicFrameMkLst>
            <pc:docMk/>
            <pc:sldMk cId="3732818447" sldId="321"/>
            <ac:graphicFrameMk id="387" creationId="{E9A13D7C-3C37-CBDC-A4AE-0070C0EF4617}"/>
          </ac:graphicFrameMkLst>
        </pc:graphicFrameChg>
      </pc:sldChg>
      <pc:sldChg chg="modSp mod replTag delTag">
        <pc:chgData name="Medlen Joan E" userId="815c5f0e-06fd-412d-be0f-c8fa188e3ce3" providerId="ADAL" clId="{81B1992E-7E5A-4159-9972-EDAE3E39C7C0}" dt="2024-09-17T18:45:42.218" v="866"/>
        <pc:sldMkLst>
          <pc:docMk/>
          <pc:sldMk cId="23246236" sldId="322"/>
        </pc:sldMkLst>
        <pc:spChg chg="mod">
          <ac:chgData name="Medlen Joan E" userId="815c5f0e-06fd-412d-be0f-c8fa188e3ce3" providerId="ADAL" clId="{81B1992E-7E5A-4159-9972-EDAE3E39C7C0}" dt="2024-09-17T18:45:41.038" v="864" actId="948"/>
          <ac:spMkLst>
            <pc:docMk/>
            <pc:sldMk cId="23246236" sldId="322"/>
            <ac:spMk id="3" creationId="{75E7C4C6-DE75-356E-AEFA-D5F97F2C96F4}"/>
          </ac:spMkLst>
        </pc:spChg>
      </pc:sldChg>
      <pc:sldChg chg="modSp mod replTag delTag">
        <pc:chgData name="Medlen Joan E" userId="815c5f0e-06fd-412d-be0f-c8fa188e3ce3" providerId="ADAL" clId="{81B1992E-7E5A-4159-9972-EDAE3E39C7C0}" dt="2024-09-20T20:20:59.517" v="3103"/>
        <pc:sldMkLst>
          <pc:docMk/>
          <pc:sldMk cId="4136532106" sldId="323"/>
        </pc:sldMkLst>
        <pc:spChg chg="mod">
          <ac:chgData name="Medlen Joan E" userId="815c5f0e-06fd-412d-be0f-c8fa188e3ce3" providerId="ADAL" clId="{81B1992E-7E5A-4159-9972-EDAE3E39C7C0}" dt="2024-09-17T19:14:21.770" v="1813" actId="207"/>
          <ac:spMkLst>
            <pc:docMk/>
            <pc:sldMk cId="4136532106" sldId="323"/>
            <ac:spMk id="2" creationId="{F64EB6EC-AB4C-9950-64DC-16869DDC04D1}"/>
          </ac:spMkLst>
        </pc:spChg>
        <pc:spChg chg="mod">
          <ac:chgData name="Medlen Joan E" userId="815c5f0e-06fd-412d-be0f-c8fa188e3ce3" providerId="ADAL" clId="{81B1992E-7E5A-4159-9972-EDAE3E39C7C0}" dt="2024-09-17T19:10:23.990" v="1671" actId="27636"/>
          <ac:spMkLst>
            <pc:docMk/>
            <pc:sldMk cId="4136532106" sldId="323"/>
            <ac:spMk id="3" creationId="{756C55F9-F9D8-C20D-7B99-2784DAC9573F}"/>
          </ac:spMkLst>
        </pc:spChg>
      </pc:sldChg>
      <pc:sldChg chg="modSp mod replTag delTag">
        <pc:chgData name="Medlen Joan E" userId="815c5f0e-06fd-412d-be0f-c8fa188e3ce3" providerId="ADAL" clId="{81B1992E-7E5A-4159-9972-EDAE3E39C7C0}" dt="2024-09-17T19:14:16.071" v="1808" actId="207"/>
        <pc:sldMkLst>
          <pc:docMk/>
          <pc:sldMk cId="2705182602" sldId="324"/>
        </pc:sldMkLst>
        <pc:spChg chg="mod">
          <ac:chgData name="Medlen Joan E" userId="815c5f0e-06fd-412d-be0f-c8fa188e3ce3" providerId="ADAL" clId="{81B1992E-7E5A-4159-9972-EDAE3E39C7C0}" dt="2024-09-17T19:14:16.071" v="1808" actId="207"/>
          <ac:spMkLst>
            <pc:docMk/>
            <pc:sldMk cId="2705182602" sldId="324"/>
            <ac:spMk id="2" creationId="{5C344D44-9988-B823-84A3-F9BF4DE3C4C9}"/>
          </ac:spMkLst>
        </pc:spChg>
        <pc:spChg chg="mod">
          <ac:chgData name="Medlen Joan E" userId="815c5f0e-06fd-412d-be0f-c8fa188e3ce3" providerId="ADAL" clId="{81B1992E-7E5A-4159-9972-EDAE3E39C7C0}" dt="2024-09-17T19:13:22.445" v="1793" actId="1076"/>
          <ac:spMkLst>
            <pc:docMk/>
            <pc:sldMk cId="2705182602" sldId="324"/>
            <ac:spMk id="3" creationId="{B964D7B1-A842-4789-B849-EBF86C9FE31A}"/>
          </ac:spMkLst>
        </pc:spChg>
      </pc:sldChg>
      <pc:sldChg chg="addSp delSp modSp mod ord replTag delTag modShow">
        <pc:chgData name="Medlen Joan E" userId="815c5f0e-06fd-412d-be0f-c8fa188e3ce3" providerId="ADAL" clId="{81B1992E-7E5A-4159-9972-EDAE3E39C7C0}" dt="2024-09-20T20:24:56.457" v="3154"/>
        <pc:sldMkLst>
          <pc:docMk/>
          <pc:sldMk cId="1853371476" sldId="326"/>
        </pc:sldMkLst>
        <pc:spChg chg="add mod">
          <ac:chgData name="Medlen Joan E" userId="815c5f0e-06fd-412d-be0f-c8fa188e3ce3" providerId="ADAL" clId="{81B1992E-7E5A-4159-9972-EDAE3E39C7C0}" dt="2024-09-17T23:49:11.532" v="2867" actId="14100"/>
          <ac:spMkLst>
            <pc:docMk/>
            <pc:sldMk cId="1853371476" sldId="326"/>
            <ac:spMk id="5" creationId="{3B99059D-829F-F945-C57D-0D5CA5A629D2}"/>
          </ac:spMkLst>
        </pc:spChg>
        <pc:graphicFrameChg chg="mod modGraphic">
          <ac:chgData name="Medlen Joan E" userId="815c5f0e-06fd-412d-be0f-c8fa188e3ce3" providerId="ADAL" clId="{81B1992E-7E5A-4159-9972-EDAE3E39C7C0}" dt="2024-09-17T23:48:53.925" v="2865" actId="20577"/>
          <ac:graphicFrameMkLst>
            <pc:docMk/>
            <pc:sldMk cId="1853371476" sldId="326"/>
            <ac:graphicFrameMk id="11" creationId="{1EC6093F-BAC8-DF3A-3B09-D0A07396BE42}"/>
          </ac:graphicFrameMkLst>
        </pc:graphicFrameChg>
        <pc:cxnChg chg="mod">
          <ac:chgData name="Medlen Joan E" userId="815c5f0e-06fd-412d-be0f-c8fa188e3ce3" providerId="ADAL" clId="{81B1992E-7E5A-4159-9972-EDAE3E39C7C0}" dt="2024-09-17T23:47:10.840" v="2858" actId="1076"/>
          <ac:cxnSpMkLst>
            <pc:docMk/>
            <pc:sldMk cId="1853371476" sldId="326"/>
            <ac:cxnSpMk id="3" creationId="{2554FF01-62BE-0145-1ECB-B25D06F1AE39}"/>
          </ac:cxnSpMkLst>
        </pc:cxnChg>
      </pc:sldChg>
      <pc:sldChg chg="addSp delSp modSp mod replTag delTag delDesignElem chgLayout">
        <pc:chgData name="Medlen Joan E" userId="815c5f0e-06fd-412d-be0f-c8fa188e3ce3" providerId="ADAL" clId="{81B1992E-7E5A-4159-9972-EDAE3E39C7C0}" dt="2024-09-20T20:52:28.326" v="3223"/>
        <pc:sldMkLst>
          <pc:docMk/>
          <pc:sldMk cId="2611557085" sldId="328"/>
        </pc:sldMkLst>
        <pc:spChg chg="mod ord">
          <ac:chgData name="Medlen Joan E" userId="815c5f0e-06fd-412d-be0f-c8fa188e3ce3" providerId="ADAL" clId="{81B1992E-7E5A-4159-9972-EDAE3E39C7C0}" dt="2024-09-17T23:15:01.548" v="2537" actId="14100"/>
          <ac:spMkLst>
            <pc:docMk/>
            <pc:sldMk cId="2611557085" sldId="328"/>
            <ac:spMk id="2" creationId="{6AF8BE14-9FD6-B4FC-7BF4-EDECF0647D4C}"/>
          </ac:spMkLst>
        </pc:spChg>
        <pc:spChg chg="mod ord">
          <ac:chgData name="Medlen Joan E" userId="815c5f0e-06fd-412d-be0f-c8fa188e3ce3" providerId="ADAL" clId="{81B1992E-7E5A-4159-9972-EDAE3E39C7C0}" dt="2024-09-17T23:19:34.546" v="2538" actId="1076"/>
          <ac:spMkLst>
            <pc:docMk/>
            <pc:sldMk cId="2611557085" sldId="328"/>
            <ac:spMk id="3" creationId="{657DCC86-FAC4-DA69-D044-A164D3C03579}"/>
          </ac:spMkLst>
        </pc:spChg>
        <pc:spChg chg="mod">
          <ac:chgData name="Medlen Joan E" userId="815c5f0e-06fd-412d-be0f-c8fa188e3ce3" providerId="ADAL" clId="{81B1992E-7E5A-4159-9972-EDAE3E39C7C0}" dt="2024-09-17T22:51:44.757" v="2525" actId="1076"/>
          <ac:spMkLst>
            <pc:docMk/>
            <pc:sldMk cId="2611557085" sldId="328"/>
            <ac:spMk id="4" creationId="{A90B7CC9-90EE-BE27-B84E-33F0356C82E2}"/>
          </ac:spMkLst>
        </pc:spChg>
        <pc:spChg chg="add mod">
          <ac:chgData name="Medlen Joan E" userId="815c5f0e-06fd-412d-be0f-c8fa188e3ce3" providerId="ADAL" clId="{81B1992E-7E5A-4159-9972-EDAE3E39C7C0}" dt="2024-09-17T22:52:03.345" v="2531" actId="1076"/>
          <ac:spMkLst>
            <pc:docMk/>
            <pc:sldMk cId="2611557085" sldId="328"/>
            <ac:spMk id="6" creationId="{DB48B208-4408-E495-DBF7-A7544CA28510}"/>
          </ac:spMkLst>
        </pc:spChg>
      </pc:sldChg>
      <pc:sldChg chg="modSp mod replTag delTag">
        <pc:chgData name="Medlen Joan E" userId="815c5f0e-06fd-412d-be0f-c8fa188e3ce3" providerId="ADAL" clId="{81B1992E-7E5A-4159-9972-EDAE3E39C7C0}" dt="2024-09-17T18:09:29.747" v="86"/>
        <pc:sldMkLst>
          <pc:docMk/>
          <pc:sldMk cId="2380305923" sldId="330"/>
        </pc:sldMkLst>
        <pc:spChg chg="mod">
          <ac:chgData name="Medlen Joan E" userId="815c5f0e-06fd-412d-be0f-c8fa188e3ce3" providerId="ADAL" clId="{81B1992E-7E5A-4159-9972-EDAE3E39C7C0}" dt="2024-09-17T18:09:08.485" v="81" actId="20577"/>
          <ac:spMkLst>
            <pc:docMk/>
            <pc:sldMk cId="2380305923" sldId="330"/>
            <ac:spMk id="2" creationId="{AF7F1BD8-276D-4844-1C09-E31589CAD2A6}"/>
          </ac:spMkLst>
        </pc:spChg>
        <pc:spChg chg="mod">
          <ac:chgData name="Medlen Joan E" userId="815c5f0e-06fd-412d-be0f-c8fa188e3ce3" providerId="ADAL" clId="{81B1992E-7E5A-4159-9972-EDAE3E39C7C0}" dt="2024-09-17T18:09:13.817" v="82" actId="1076"/>
          <ac:spMkLst>
            <pc:docMk/>
            <pc:sldMk cId="2380305923" sldId="330"/>
            <ac:spMk id="7" creationId="{7554D795-9548-EDE5-BE0A-40391357CE01}"/>
          </ac:spMkLst>
        </pc:spChg>
      </pc:sldChg>
      <pc:sldChg chg="delSp modSp mod setBg replTag delTag">
        <pc:chgData name="Medlen Joan E" userId="815c5f0e-06fd-412d-be0f-c8fa188e3ce3" providerId="ADAL" clId="{81B1992E-7E5A-4159-9972-EDAE3E39C7C0}" dt="2024-09-20T20:57:38.914" v="3385"/>
        <pc:sldMkLst>
          <pc:docMk/>
          <pc:sldMk cId="4164339029" sldId="331"/>
        </pc:sldMkLst>
        <pc:spChg chg="mod">
          <ac:chgData name="Medlen Joan E" userId="815c5f0e-06fd-412d-be0f-c8fa188e3ce3" providerId="ADAL" clId="{81B1992E-7E5A-4159-9972-EDAE3E39C7C0}" dt="2024-09-17T22:01:15.153" v="2113" actId="113"/>
          <ac:spMkLst>
            <pc:docMk/>
            <pc:sldMk cId="4164339029" sldId="331"/>
            <ac:spMk id="2" creationId="{ABB42434-8FD9-8353-2D8B-C3C7B07E8A59}"/>
          </ac:spMkLst>
        </pc:spChg>
        <pc:graphicFrameChg chg="mod modGraphic">
          <ac:chgData name="Medlen Joan E" userId="815c5f0e-06fd-412d-be0f-c8fa188e3ce3" providerId="ADAL" clId="{81B1992E-7E5A-4159-9972-EDAE3E39C7C0}" dt="2024-09-17T22:00:42.432" v="2112" actId="403"/>
          <ac:graphicFrameMkLst>
            <pc:docMk/>
            <pc:sldMk cId="4164339029" sldId="331"/>
            <ac:graphicFrameMk id="5" creationId="{05632039-26BB-1374-78CA-892B9A911D05}"/>
          </ac:graphicFrameMkLst>
        </pc:graphicFrameChg>
      </pc:sldChg>
      <pc:sldChg chg="addSp delSp modSp mod modAnim replTag delTag modNotesTx">
        <pc:chgData name="Medlen Joan E" userId="815c5f0e-06fd-412d-be0f-c8fa188e3ce3" providerId="ADAL" clId="{81B1992E-7E5A-4159-9972-EDAE3E39C7C0}" dt="2024-09-18T16:05:29.313" v="3065"/>
        <pc:sldMkLst>
          <pc:docMk/>
          <pc:sldMk cId="3228821995" sldId="332"/>
        </pc:sldMkLst>
        <pc:spChg chg="mod">
          <ac:chgData name="Medlen Joan E" userId="815c5f0e-06fd-412d-be0f-c8fa188e3ce3" providerId="ADAL" clId="{81B1992E-7E5A-4159-9972-EDAE3E39C7C0}" dt="2024-09-17T18:25:25.169" v="489" actId="207"/>
          <ac:spMkLst>
            <pc:docMk/>
            <pc:sldMk cId="3228821995" sldId="332"/>
            <ac:spMk id="2" creationId="{A5F4DB62-D804-7D4C-C08B-83DD97C8923E}"/>
          </ac:spMkLst>
        </pc:spChg>
        <pc:spChg chg="add mod">
          <ac:chgData name="Medlen Joan E" userId="815c5f0e-06fd-412d-be0f-c8fa188e3ce3" providerId="ADAL" clId="{81B1992E-7E5A-4159-9972-EDAE3E39C7C0}" dt="2024-09-17T18:24:43.345" v="482" actId="1076"/>
          <ac:spMkLst>
            <pc:docMk/>
            <pc:sldMk cId="3228821995" sldId="332"/>
            <ac:spMk id="3" creationId="{CAD88ECA-C962-38D1-FC59-2508FB845F68}"/>
          </ac:spMkLst>
        </pc:spChg>
        <pc:spChg chg="mod">
          <ac:chgData name="Medlen Joan E" userId="815c5f0e-06fd-412d-be0f-c8fa188e3ce3" providerId="ADAL" clId="{81B1992E-7E5A-4159-9972-EDAE3E39C7C0}" dt="2024-09-17T18:24:36.682" v="480" actId="1076"/>
          <ac:spMkLst>
            <pc:docMk/>
            <pc:sldMk cId="3228821995" sldId="332"/>
            <ac:spMk id="1162" creationId="{C37EBEC8-7B25-E55C-6575-D7C1B36A6CC9}"/>
          </ac:spMkLst>
        </pc:spChg>
        <pc:picChg chg="mod">
          <ac:chgData name="Medlen Joan E" userId="815c5f0e-06fd-412d-be0f-c8fa188e3ce3" providerId="ADAL" clId="{81B1992E-7E5A-4159-9972-EDAE3E39C7C0}" dt="2024-09-17T18:24:39.962" v="481" actId="1076"/>
          <ac:picMkLst>
            <pc:docMk/>
            <pc:sldMk cId="3228821995" sldId="332"/>
            <ac:picMk id="1320" creationId="{B6639998-7AC3-E634-36EF-164F06AA3C62}"/>
          </ac:picMkLst>
        </pc:picChg>
      </pc:sldChg>
      <pc:sldChg chg="mod replTag delTag modShow">
        <pc:chgData name="Medlen Joan E" userId="815c5f0e-06fd-412d-be0f-c8fa188e3ce3" providerId="ADAL" clId="{81B1992E-7E5A-4159-9972-EDAE3E39C7C0}" dt="2024-09-20T20:57:31.209" v="3383"/>
        <pc:sldMkLst>
          <pc:docMk/>
          <pc:sldMk cId="179529701" sldId="334"/>
        </pc:sldMkLst>
      </pc:sldChg>
      <pc:sldChg chg="modSp mod replTag delTag">
        <pc:chgData name="Medlen Joan E" userId="815c5f0e-06fd-412d-be0f-c8fa188e3ce3" providerId="ADAL" clId="{81B1992E-7E5A-4159-9972-EDAE3E39C7C0}" dt="2024-09-17T19:15:48.325" v="1855" actId="27636"/>
        <pc:sldMkLst>
          <pc:docMk/>
          <pc:sldMk cId="290296811" sldId="335"/>
        </pc:sldMkLst>
        <pc:spChg chg="mod">
          <ac:chgData name="Medlen Joan E" userId="815c5f0e-06fd-412d-be0f-c8fa188e3ce3" providerId="ADAL" clId="{81B1992E-7E5A-4159-9972-EDAE3E39C7C0}" dt="2024-09-17T19:15:37.371" v="1851" actId="207"/>
          <ac:spMkLst>
            <pc:docMk/>
            <pc:sldMk cId="290296811" sldId="335"/>
            <ac:spMk id="2" creationId="{DB108957-F4B0-3017-B330-F8E718F2B5EA}"/>
          </ac:spMkLst>
        </pc:spChg>
        <pc:spChg chg="mod">
          <ac:chgData name="Medlen Joan E" userId="815c5f0e-06fd-412d-be0f-c8fa188e3ce3" providerId="ADAL" clId="{81B1992E-7E5A-4159-9972-EDAE3E39C7C0}" dt="2024-09-17T19:15:48.325" v="1855" actId="27636"/>
          <ac:spMkLst>
            <pc:docMk/>
            <pc:sldMk cId="290296811" sldId="335"/>
            <ac:spMk id="3" creationId="{CC3D0DBE-D8E2-C254-E7D9-34306BD19852}"/>
          </ac:spMkLst>
        </pc:spChg>
      </pc:sldChg>
      <pc:sldChg chg="modSp mod replTag delTag modNotesTx">
        <pc:chgData name="Medlen Joan E" userId="815c5f0e-06fd-412d-be0f-c8fa188e3ce3" providerId="ADAL" clId="{81B1992E-7E5A-4159-9972-EDAE3E39C7C0}" dt="2024-09-17T19:13:00.583" v="1784" actId="6549"/>
        <pc:sldMkLst>
          <pc:docMk/>
          <pc:sldMk cId="3357678799" sldId="336"/>
        </pc:sldMkLst>
        <pc:spChg chg="mod">
          <ac:chgData name="Medlen Joan E" userId="815c5f0e-06fd-412d-be0f-c8fa188e3ce3" providerId="ADAL" clId="{81B1992E-7E5A-4159-9972-EDAE3E39C7C0}" dt="2024-09-17T19:12:37.990" v="1779" actId="113"/>
          <ac:spMkLst>
            <pc:docMk/>
            <pc:sldMk cId="3357678799" sldId="336"/>
            <ac:spMk id="2" creationId="{15881DD4-8E64-AC91-8C5D-91A7C2323C2F}"/>
          </ac:spMkLst>
        </pc:spChg>
      </pc:sldChg>
      <pc:sldChg chg="modSp mod replTag delTag">
        <pc:chgData name="Medlen Joan E" userId="815c5f0e-06fd-412d-be0f-c8fa188e3ce3" providerId="ADAL" clId="{81B1992E-7E5A-4159-9972-EDAE3E39C7C0}" dt="2024-09-17T19:14:25.046" v="1815"/>
        <pc:sldMkLst>
          <pc:docMk/>
          <pc:sldMk cId="1711928274" sldId="337"/>
        </pc:sldMkLst>
        <pc:spChg chg="mod">
          <ac:chgData name="Medlen Joan E" userId="815c5f0e-06fd-412d-be0f-c8fa188e3ce3" providerId="ADAL" clId="{81B1992E-7E5A-4159-9972-EDAE3E39C7C0}" dt="2024-09-17T19:12:31.751" v="1770" actId="113"/>
          <ac:spMkLst>
            <pc:docMk/>
            <pc:sldMk cId="1711928274" sldId="337"/>
            <ac:spMk id="2" creationId="{3BEA4243-113F-15F7-54C7-5437C6CE3FBC}"/>
          </ac:spMkLst>
        </pc:spChg>
        <pc:spChg chg="mod">
          <ac:chgData name="Medlen Joan E" userId="815c5f0e-06fd-412d-be0f-c8fa188e3ce3" providerId="ADAL" clId="{81B1992E-7E5A-4159-9972-EDAE3E39C7C0}" dt="2024-09-17T19:11:56.412" v="1720" actId="1076"/>
          <ac:spMkLst>
            <pc:docMk/>
            <pc:sldMk cId="1711928274" sldId="337"/>
            <ac:spMk id="6" creationId="{A9F2828F-34A6-AC1B-F333-D683FBC522F4}"/>
          </ac:spMkLst>
        </pc:spChg>
      </pc:sldChg>
      <pc:sldChg chg="modSp mod replTag delTag">
        <pc:chgData name="Medlen Joan E" userId="815c5f0e-06fd-412d-be0f-c8fa188e3ce3" providerId="ADAL" clId="{81B1992E-7E5A-4159-9972-EDAE3E39C7C0}" dt="2024-09-20T20:50:09.636" v="3215"/>
        <pc:sldMkLst>
          <pc:docMk/>
          <pc:sldMk cId="3536203575" sldId="338"/>
        </pc:sldMkLst>
        <pc:spChg chg="mod">
          <ac:chgData name="Medlen Joan E" userId="815c5f0e-06fd-412d-be0f-c8fa188e3ce3" providerId="ADAL" clId="{81B1992E-7E5A-4159-9972-EDAE3E39C7C0}" dt="2024-09-20T20:46:10.317" v="3203" actId="403"/>
          <ac:spMkLst>
            <pc:docMk/>
            <pc:sldMk cId="3536203575" sldId="338"/>
            <ac:spMk id="3" creationId="{37A84150-A2B9-05FF-E565-30D5598BFE70}"/>
          </ac:spMkLst>
        </pc:spChg>
      </pc:sldChg>
      <pc:sldChg chg="add del ord replTag delTag">
        <pc:chgData name="Medlen Joan E" userId="815c5f0e-06fd-412d-be0f-c8fa188e3ce3" providerId="ADAL" clId="{81B1992E-7E5A-4159-9972-EDAE3E39C7C0}" dt="2024-09-18T00:10:10.626" v="3022" actId="47"/>
        <pc:sldMkLst>
          <pc:docMk/>
          <pc:sldMk cId="881657001" sldId="339"/>
        </pc:sldMkLst>
      </pc:sldChg>
      <pc:sldChg chg="add mod ord replId replTag delTag modShow">
        <pc:chgData name="Medlen Joan E" userId="815c5f0e-06fd-412d-be0f-c8fa188e3ce3" providerId="ADAL" clId="{81B1992E-7E5A-4159-9972-EDAE3E39C7C0}" dt="2024-09-20T20:24:35.264" v="3147" actId="729"/>
        <pc:sldMkLst>
          <pc:docMk/>
          <pc:sldMk cId="3071627369" sldId="340"/>
        </pc:sldMkLst>
      </pc:sldChg>
      <pc:sldChg chg="add del ord replId replTag delTag">
        <pc:chgData name="Medlen Joan E" userId="815c5f0e-06fd-412d-be0f-c8fa188e3ce3" providerId="ADAL" clId="{81B1992E-7E5A-4159-9972-EDAE3E39C7C0}" dt="2024-09-18T00:10:28.410" v="3036" actId="47"/>
        <pc:sldMkLst>
          <pc:docMk/>
          <pc:sldMk cId="3488295215" sldId="341"/>
        </pc:sldMkLst>
      </pc:sldChg>
      <pc:sldChg chg="addSp delSp modSp add mod modTransition setBg replTag delTag modShow">
        <pc:chgData name="Medlen Joan E" userId="815c5f0e-06fd-412d-be0f-c8fa188e3ce3" providerId="ADAL" clId="{81B1992E-7E5A-4159-9972-EDAE3E39C7C0}" dt="2024-09-20T20:55:07.876" v="3334" actId="208"/>
        <pc:sldMkLst>
          <pc:docMk/>
          <pc:sldMk cId="1283759630" sldId="342"/>
        </pc:sldMkLst>
        <pc:spChg chg="add mod">
          <ac:chgData name="Medlen Joan E" userId="815c5f0e-06fd-412d-be0f-c8fa188e3ce3" providerId="ADAL" clId="{81B1992E-7E5A-4159-9972-EDAE3E39C7C0}" dt="2024-09-20T20:55:07.876" v="3334" actId="208"/>
          <ac:spMkLst>
            <pc:docMk/>
            <pc:sldMk cId="1283759630" sldId="342"/>
            <ac:spMk id="4" creationId="{C5831A2A-D018-DBD5-FFC4-A0B950156236}"/>
          </ac:spMkLst>
        </pc:spChg>
        <pc:spChg chg="mod">
          <ac:chgData name="Medlen Joan E" userId="815c5f0e-06fd-412d-be0f-c8fa188e3ce3" providerId="ADAL" clId="{81B1992E-7E5A-4159-9972-EDAE3E39C7C0}" dt="2024-09-20T20:54:48.479" v="3332" actId="1035"/>
          <ac:spMkLst>
            <pc:docMk/>
            <pc:sldMk cId="1283759630" sldId="342"/>
            <ac:spMk id="29" creationId="{BE754FF5-A458-3692-5DC5-200FA86D98EC}"/>
          </ac:spMkLst>
        </pc:spChg>
        <pc:spChg chg="mod">
          <ac:chgData name="Medlen Joan E" userId="815c5f0e-06fd-412d-be0f-c8fa188e3ce3" providerId="ADAL" clId="{81B1992E-7E5A-4159-9972-EDAE3E39C7C0}" dt="2024-09-20T20:54:48.479" v="3332" actId="1035"/>
          <ac:spMkLst>
            <pc:docMk/>
            <pc:sldMk cId="1283759630" sldId="342"/>
            <ac:spMk id="30" creationId="{4E150CE8-23A9-7B46-BD80-4ECFB0A72EC6}"/>
          </ac:spMkLst>
        </pc:spChg>
        <pc:spChg chg="mod">
          <ac:chgData name="Medlen Joan E" userId="815c5f0e-06fd-412d-be0f-c8fa188e3ce3" providerId="ADAL" clId="{81B1992E-7E5A-4159-9972-EDAE3E39C7C0}" dt="2024-09-20T20:54:29.238" v="3319" actId="1035"/>
          <ac:spMkLst>
            <pc:docMk/>
            <pc:sldMk cId="1283759630" sldId="342"/>
            <ac:spMk id="31" creationId="{3F663E93-3B3A-B091-7658-C01927BE45B5}"/>
          </ac:spMkLst>
        </pc:spChg>
        <pc:spChg chg="mod">
          <ac:chgData name="Medlen Joan E" userId="815c5f0e-06fd-412d-be0f-c8fa188e3ce3" providerId="ADAL" clId="{81B1992E-7E5A-4159-9972-EDAE3E39C7C0}" dt="2024-09-20T20:54:48.479" v="3332" actId="1035"/>
          <ac:spMkLst>
            <pc:docMk/>
            <pc:sldMk cId="1283759630" sldId="342"/>
            <ac:spMk id="32" creationId="{0AF35B07-8980-0661-073A-F8159EB46A8B}"/>
          </ac:spMkLst>
        </pc:spChg>
        <pc:spChg chg="mod">
          <ac:chgData name="Medlen Joan E" userId="815c5f0e-06fd-412d-be0f-c8fa188e3ce3" providerId="ADAL" clId="{81B1992E-7E5A-4159-9972-EDAE3E39C7C0}" dt="2024-09-20T20:54:29.238" v="3319" actId="1035"/>
          <ac:spMkLst>
            <pc:docMk/>
            <pc:sldMk cId="1283759630" sldId="342"/>
            <ac:spMk id="33" creationId="{13C80CB8-1C0F-0D7D-A6AD-1FA2D67C914B}"/>
          </ac:spMkLst>
        </pc:spChg>
        <pc:spChg chg="mod">
          <ac:chgData name="Medlen Joan E" userId="815c5f0e-06fd-412d-be0f-c8fa188e3ce3" providerId="ADAL" clId="{81B1992E-7E5A-4159-9972-EDAE3E39C7C0}" dt="2024-09-20T20:54:29.238" v="3319" actId="1035"/>
          <ac:spMkLst>
            <pc:docMk/>
            <pc:sldMk cId="1283759630" sldId="342"/>
            <ac:spMk id="34" creationId="{3AA75B80-2D18-DEE9-AE0C-503502439B8A}"/>
          </ac:spMkLst>
        </pc:spChg>
        <pc:spChg chg="mod">
          <ac:chgData name="Medlen Joan E" userId="815c5f0e-06fd-412d-be0f-c8fa188e3ce3" providerId="ADAL" clId="{81B1992E-7E5A-4159-9972-EDAE3E39C7C0}" dt="2024-09-20T20:54:03.519" v="3309" actId="1036"/>
          <ac:spMkLst>
            <pc:docMk/>
            <pc:sldMk cId="1283759630" sldId="342"/>
            <ac:spMk id="35" creationId="{D061171A-EBC8-22E8-9B68-2D47325D3571}"/>
          </ac:spMkLst>
        </pc:spChg>
        <pc:spChg chg="mod">
          <ac:chgData name="Medlen Joan E" userId="815c5f0e-06fd-412d-be0f-c8fa188e3ce3" providerId="ADAL" clId="{81B1992E-7E5A-4159-9972-EDAE3E39C7C0}" dt="2024-09-20T20:54:03.519" v="3309" actId="1036"/>
          <ac:spMkLst>
            <pc:docMk/>
            <pc:sldMk cId="1283759630" sldId="342"/>
            <ac:spMk id="36" creationId="{25BFA529-CC0B-0BE1-4D0E-5B3CAC417E43}"/>
          </ac:spMkLst>
        </pc:spChg>
        <pc:spChg chg="mod">
          <ac:chgData name="Medlen Joan E" userId="815c5f0e-06fd-412d-be0f-c8fa188e3ce3" providerId="ADAL" clId="{81B1992E-7E5A-4159-9972-EDAE3E39C7C0}" dt="2024-09-20T20:54:03.519" v="3309" actId="1036"/>
          <ac:spMkLst>
            <pc:docMk/>
            <pc:sldMk cId="1283759630" sldId="342"/>
            <ac:spMk id="37" creationId="{83BA0E85-6BCE-8DA1-3C56-574553AF5B2E}"/>
          </ac:spMkLst>
        </pc:spChg>
      </pc:sldChg>
      <pc:sldChg chg="addSp modSp add mod replTag delTag">
        <pc:chgData name="Medlen Joan E" userId="815c5f0e-06fd-412d-be0f-c8fa188e3ce3" providerId="ADAL" clId="{81B1992E-7E5A-4159-9972-EDAE3E39C7C0}" dt="2024-09-20T21:00:22.480" v="3449" actId="1076"/>
        <pc:sldMkLst>
          <pc:docMk/>
          <pc:sldMk cId="3075828965" sldId="343"/>
        </pc:sldMkLst>
      </pc:sldChg>
    </pc:docChg>
  </pc:docChgLst>
  <pc:docChgLst>
    <pc:chgData name="Skaff Korina" userId="S::korina.skaff2@oha.oregon.gov::7ccbd63d-ab39-4b68-82c7-b6e458443fe4" providerId="AD" clId="Web-{D80C2B09-E902-F90A-79DD-1937F57224DB}"/>
    <pc:docChg chg="modSld">
      <pc:chgData name="Skaff Korina" userId="S::korina.skaff2@oha.oregon.gov::7ccbd63d-ab39-4b68-82c7-b6e458443fe4" providerId="AD" clId="Web-{D80C2B09-E902-F90A-79DD-1937F57224DB}" dt="2024-09-11T17:49:50.910" v="1069"/>
      <pc:docMkLst>
        <pc:docMk/>
      </pc:docMkLst>
      <pc:sldChg chg="modSp">
        <pc:chgData name="Skaff Korina" userId="S::korina.skaff2@oha.oregon.gov::7ccbd63d-ab39-4b68-82c7-b6e458443fe4" providerId="AD" clId="Web-{D80C2B09-E902-F90A-79DD-1937F57224DB}" dt="2024-09-11T17:49:50.910" v="1069"/>
        <pc:sldMkLst>
          <pc:docMk/>
          <pc:sldMk cId="772605163" sldId="313"/>
        </pc:sldMkLst>
        <pc:spChg chg="mod">
          <ac:chgData name="Skaff Korina" userId="S::korina.skaff2@oha.oregon.gov::7ccbd63d-ab39-4b68-82c7-b6e458443fe4" providerId="AD" clId="Web-{D80C2B09-E902-F90A-79DD-1937F57224DB}" dt="2024-09-11T17:49:50.910" v="1069"/>
          <ac:spMkLst>
            <pc:docMk/>
            <pc:sldMk cId="772605163" sldId="313"/>
            <ac:spMk id="7" creationId="{002A9061-DD0E-A037-DA39-233034011B5F}"/>
          </ac:spMkLst>
        </pc:spChg>
      </pc:sldChg>
      <pc:sldChg chg="modSp">
        <pc:chgData name="Skaff Korina" userId="S::korina.skaff2@oha.oregon.gov::7ccbd63d-ab39-4b68-82c7-b6e458443fe4" providerId="AD" clId="Web-{D80C2B09-E902-F90A-79DD-1937F57224DB}" dt="2024-09-09T22:56:04.037" v="18" actId="20577"/>
        <pc:sldMkLst>
          <pc:docMk/>
          <pc:sldMk cId="529269325" sldId="314"/>
        </pc:sldMkLst>
        <pc:spChg chg="mod">
          <ac:chgData name="Skaff Korina" userId="S::korina.skaff2@oha.oregon.gov::7ccbd63d-ab39-4b68-82c7-b6e458443fe4" providerId="AD" clId="Web-{D80C2B09-E902-F90A-79DD-1937F57224DB}" dt="2024-09-09T22:56:04.037" v="18" actId="20577"/>
          <ac:spMkLst>
            <pc:docMk/>
            <pc:sldMk cId="529269325" sldId="314"/>
            <ac:spMk id="3" creationId="{422A1D82-54FA-FCD1-30B1-61F55D703FB2}"/>
          </ac:spMkLst>
        </pc:spChg>
      </pc:sldChg>
      <pc:sldChg chg="addSp delSp modSp">
        <pc:chgData name="Skaff Korina" userId="S::korina.skaff2@oha.oregon.gov::7ccbd63d-ab39-4b68-82c7-b6e458443fe4" providerId="AD" clId="Web-{D80C2B09-E902-F90A-79DD-1937F57224DB}" dt="2024-09-11T17:48:28.284" v="1067" actId="14100"/>
        <pc:sldMkLst>
          <pc:docMk/>
          <pc:sldMk cId="3732818447" sldId="321"/>
        </pc:sldMkLst>
        <pc:spChg chg="add mod">
          <ac:chgData name="Skaff Korina" userId="S::korina.skaff2@oha.oregon.gov::7ccbd63d-ab39-4b68-82c7-b6e458443fe4" providerId="AD" clId="Web-{D80C2B09-E902-F90A-79DD-1937F57224DB}" dt="2024-09-09T23:16:31.332" v="1059" actId="1076"/>
          <ac:spMkLst>
            <pc:docMk/>
            <pc:sldMk cId="3732818447" sldId="321"/>
            <ac:spMk id="29" creationId="{BE754FF5-A458-3692-5DC5-200FA86D98EC}"/>
          </ac:spMkLst>
        </pc:spChg>
        <pc:spChg chg="add mod">
          <ac:chgData name="Skaff Korina" userId="S::korina.skaff2@oha.oregon.gov::7ccbd63d-ab39-4b68-82c7-b6e458443fe4" providerId="AD" clId="Web-{D80C2B09-E902-F90A-79DD-1937F57224DB}" dt="2024-09-09T23:16:22.426" v="1058" actId="1076"/>
          <ac:spMkLst>
            <pc:docMk/>
            <pc:sldMk cId="3732818447" sldId="321"/>
            <ac:spMk id="30" creationId="{4E150CE8-23A9-7B46-BD80-4ECFB0A72EC6}"/>
          </ac:spMkLst>
        </pc:spChg>
        <pc:spChg chg="add mod">
          <ac:chgData name="Skaff Korina" userId="S::korina.skaff2@oha.oregon.gov::7ccbd63d-ab39-4b68-82c7-b6e458443fe4" providerId="AD" clId="Web-{D80C2B09-E902-F90A-79DD-1937F57224DB}" dt="2024-09-09T23:16:12.676" v="1056" actId="1076"/>
          <ac:spMkLst>
            <pc:docMk/>
            <pc:sldMk cId="3732818447" sldId="321"/>
            <ac:spMk id="31" creationId="{3F663E93-3B3A-B091-7658-C01927BE45B5}"/>
          </ac:spMkLst>
        </pc:spChg>
        <pc:spChg chg="add mod">
          <ac:chgData name="Skaff Korina" userId="S::korina.skaff2@oha.oregon.gov::7ccbd63d-ab39-4b68-82c7-b6e458443fe4" providerId="AD" clId="Web-{D80C2B09-E902-F90A-79DD-1937F57224DB}" dt="2024-09-09T23:16:16.410" v="1057" actId="1076"/>
          <ac:spMkLst>
            <pc:docMk/>
            <pc:sldMk cId="3732818447" sldId="321"/>
            <ac:spMk id="32" creationId="{0AF35B07-8980-0661-073A-F8159EB46A8B}"/>
          </ac:spMkLst>
        </pc:spChg>
        <pc:spChg chg="add mod">
          <ac:chgData name="Skaff Korina" userId="S::korina.skaff2@oha.oregon.gov::7ccbd63d-ab39-4b68-82c7-b6e458443fe4" providerId="AD" clId="Web-{D80C2B09-E902-F90A-79DD-1937F57224DB}" dt="2024-09-09T23:14:46.722" v="978" actId="1076"/>
          <ac:spMkLst>
            <pc:docMk/>
            <pc:sldMk cId="3732818447" sldId="321"/>
            <ac:spMk id="33" creationId="{13C80CB8-1C0F-0D7D-A6AD-1FA2D67C914B}"/>
          </ac:spMkLst>
        </pc:spChg>
        <pc:spChg chg="add mod">
          <ac:chgData name="Skaff Korina" userId="S::korina.skaff2@oha.oregon.gov::7ccbd63d-ab39-4b68-82c7-b6e458443fe4" providerId="AD" clId="Web-{D80C2B09-E902-F90A-79DD-1937F57224DB}" dt="2024-09-09T23:14:58.456" v="979" actId="1076"/>
          <ac:spMkLst>
            <pc:docMk/>
            <pc:sldMk cId="3732818447" sldId="321"/>
            <ac:spMk id="34" creationId="{3AA75B80-2D18-DEE9-AE0C-503502439B8A}"/>
          </ac:spMkLst>
        </pc:spChg>
        <pc:spChg chg="add mod">
          <ac:chgData name="Skaff Korina" userId="S::korina.skaff2@oha.oregon.gov::7ccbd63d-ab39-4b68-82c7-b6e458443fe4" providerId="AD" clId="Web-{D80C2B09-E902-F90A-79DD-1937F57224DB}" dt="2024-09-09T23:15:59.144" v="1054" actId="1076"/>
          <ac:spMkLst>
            <pc:docMk/>
            <pc:sldMk cId="3732818447" sldId="321"/>
            <ac:spMk id="35" creationId="{D061171A-EBC8-22E8-9B68-2D47325D3571}"/>
          </ac:spMkLst>
        </pc:spChg>
        <pc:spChg chg="add mod">
          <ac:chgData name="Skaff Korina" userId="S::korina.skaff2@oha.oregon.gov::7ccbd63d-ab39-4b68-82c7-b6e458443fe4" providerId="AD" clId="Web-{D80C2B09-E902-F90A-79DD-1937F57224DB}" dt="2024-09-09T23:15:51.707" v="1053" actId="1076"/>
          <ac:spMkLst>
            <pc:docMk/>
            <pc:sldMk cId="3732818447" sldId="321"/>
            <ac:spMk id="36" creationId="{25BFA529-CC0B-0BE1-4D0E-5B3CAC417E43}"/>
          </ac:spMkLst>
        </pc:spChg>
        <pc:spChg chg="add mod">
          <ac:chgData name="Skaff Korina" userId="S::korina.skaff2@oha.oregon.gov::7ccbd63d-ab39-4b68-82c7-b6e458443fe4" providerId="AD" clId="Web-{D80C2B09-E902-F90A-79DD-1937F57224DB}" dt="2024-09-09T23:16:05.035" v="1055" actId="1076"/>
          <ac:spMkLst>
            <pc:docMk/>
            <pc:sldMk cId="3732818447" sldId="321"/>
            <ac:spMk id="37" creationId="{83BA0E85-6BCE-8DA1-3C56-574553AF5B2E}"/>
          </ac:spMkLst>
        </pc:spChg>
        <pc:spChg chg="mod">
          <ac:chgData name="Skaff Korina" userId="S::korina.skaff2@oha.oregon.gov::7ccbd63d-ab39-4b68-82c7-b6e458443fe4" providerId="AD" clId="Web-{D80C2B09-E902-F90A-79DD-1937F57224DB}" dt="2024-09-11T17:48:28.284" v="1067" actId="14100"/>
          <ac:spMkLst>
            <pc:docMk/>
            <pc:sldMk cId="3732818447" sldId="321"/>
            <ac:spMk id="704" creationId="{9FFD2561-A5B9-6D4F-E3CA-F735D4370939}"/>
          </ac:spMkLst>
        </pc:spChg>
        <pc:graphicFrameChg chg="add mod modGraphic">
          <ac:chgData name="Skaff Korina" userId="S::korina.skaff2@oha.oregon.gov::7ccbd63d-ab39-4b68-82c7-b6e458443fe4" providerId="AD" clId="Web-{D80C2B09-E902-F90A-79DD-1937F57224DB}" dt="2024-09-09T23:15:41.535" v="1052"/>
          <ac:graphicFrameMkLst>
            <pc:docMk/>
            <pc:sldMk cId="3732818447" sldId="321"/>
            <ac:graphicFrameMk id="26" creationId="{A663F548-1C90-C4DE-A3F0-15351FCD2A10}"/>
          </ac:graphicFrameMkLst>
        </pc:graphicFrameChg>
        <pc:graphicFrameChg chg="mod">
          <ac:chgData name="Skaff Korina" userId="S::korina.skaff2@oha.oregon.gov::7ccbd63d-ab39-4b68-82c7-b6e458443fe4" providerId="AD" clId="Web-{D80C2B09-E902-F90A-79DD-1937F57224DB}" dt="2024-09-09T23:17:01.411" v="1061" actId="1076"/>
          <ac:graphicFrameMkLst>
            <pc:docMk/>
            <pc:sldMk cId="3732818447" sldId="321"/>
            <ac:graphicFrameMk id="387" creationId="{E9A13D7C-3C37-CBDC-A4AE-0070C0EF4617}"/>
          </ac:graphicFrameMkLst>
        </pc:graphicFrameChg>
      </pc:sldChg>
      <pc:sldChg chg="modSp">
        <pc:chgData name="Skaff Korina" userId="S::korina.skaff2@oha.oregon.gov::7ccbd63d-ab39-4b68-82c7-b6e458443fe4" providerId="AD" clId="Web-{D80C2B09-E902-F90A-79DD-1937F57224DB}" dt="2024-09-09T22:55:18.162" v="8" actId="20577"/>
        <pc:sldMkLst>
          <pc:docMk/>
          <pc:sldMk cId="2380305923" sldId="330"/>
        </pc:sldMkLst>
        <pc:spChg chg="mod">
          <ac:chgData name="Skaff Korina" userId="S::korina.skaff2@oha.oregon.gov::7ccbd63d-ab39-4b68-82c7-b6e458443fe4" providerId="AD" clId="Web-{D80C2B09-E902-F90A-79DD-1937F57224DB}" dt="2024-09-09T22:55:18.162" v="8" actId="20577"/>
          <ac:spMkLst>
            <pc:docMk/>
            <pc:sldMk cId="2380305923" sldId="330"/>
            <ac:spMk id="7" creationId="{7554D795-9548-EDE5-BE0A-40391357CE01}"/>
          </ac:spMkLst>
        </pc:spChg>
      </pc:sldChg>
    </pc:docChg>
  </pc:docChgLst>
  <pc:docChgLst>
    <pc:chgData name="Skaff Korina" userId="S::korina.skaff2@oha.oregon.gov::7ccbd63d-ab39-4b68-82c7-b6e458443fe4" providerId="AD" clId="Web-{E38CA563-2B0E-1D7B-7C14-D9917267E539}"/>
    <pc:docChg chg="modSld">
      <pc:chgData name="Skaff Korina" userId="S::korina.skaff2@oha.oregon.gov::7ccbd63d-ab39-4b68-82c7-b6e458443fe4" providerId="AD" clId="Web-{E38CA563-2B0E-1D7B-7C14-D9917267E539}" dt="2024-09-17T21:46:22" v="371"/>
      <pc:docMkLst>
        <pc:docMk/>
      </pc:docMkLst>
      <pc:sldChg chg="modSp modNotes">
        <pc:chgData name="Skaff Korina" userId="S::korina.skaff2@oha.oregon.gov::7ccbd63d-ab39-4b68-82c7-b6e458443fe4" providerId="AD" clId="Web-{E38CA563-2B0E-1D7B-7C14-D9917267E539}" dt="2024-09-17T21:46:22" v="371"/>
        <pc:sldMkLst>
          <pc:docMk/>
          <pc:sldMk cId="4164339029" sldId="331"/>
        </pc:sldMkLst>
        <pc:graphicFrameChg chg="mod">
          <ac:chgData name="Skaff Korina" userId="S::korina.skaff2@oha.oregon.gov::7ccbd63d-ab39-4b68-82c7-b6e458443fe4" providerId="AD" clId="Web-{E38CA563-2B0E-1D7B-7C14-D9917267E539}" dt="2024-09-17T21:36:49.005" v="144" actId="1076"/>
          <ac:graphicFrameMkLst>
            <pc:docMk/>
            <pc:sldMk cId="4164339029" sldId="331"/>
            <ac:graphicFrameMk id="5" creationId="{05632039-26BB-1374-78CA-892B9A911D05}"/>
          </ac:graphicFrameMkLst>
        </pc:graphicFrameChg>
      </pc:sldChg>
    </pc:docChg>
  </pc:docChgLst>
  <pc:docChgLst>
    <pc:chgData name="Skaff Korina" userId="S::korina.skaff2@oha.oregon.gov::7ccbd63d-ab39-4b68-82c7-b6e458443fe4" providerId="AD" clId="Web-{DF408262-223A-50B8-90CA-016FC7CB4051}"/>
    <pc:docChg chg="addSld delSld modSld">
      <pc:chgData name="Skaff Korina" userId="S::korina.skaff2@oha.oregon.gov::7ccbd63d-ab39-4b68-82c7-b6e458443fe4" providerId="AD" clId="Web-{DF408262-223A-50B8-90CA-016FC7CB4051}" dt="2024-09-04T20:59:35.744" v="271"/>
      <pc:docMkLst>
        <pc:docMk/>
      </pc:docMkLst>
      <pc:sldChg chg="modNotes">
        <pc:chgData name="Skaff Korina" userId="S::korina.skaff2@oha.oregon.gov::7ccbd63d-ab39-4b68-82c7-b6e458443fe4" providerId="AD" clId="Web-{DF408262-223A-50B8-90CA-016FC7CB4051}" dt="2024-09-04T20:59:35.744" v="271"/>
        <pc:sldMkLst>
          <pc:docMk/>
          <pc:sldMk cId="841597050" sldId="312"/>
        </pc:sldMkLst>
      </pc:sldChg>
      <pc:sldChg chg="modNotes">
        <pc:chgData name="Skaff Korina" userId="S::korina.skaff2@oha.oregon.gov::7ccbd63d-ab39-4b68-82c7-b6e458443fe4" providerId="AD" clId="Web-{DF408262-223A-50B8-90CA-016FC7CB4051}" dt="2024-09-04T20:40:27.562" v="217"/>
        <pc:sldMkLst>
          <pc:docMk/>
          <pc:sldMk cId="2140354002" sldId="315"/>
        </pc:sldMkLst>
      </pc:sldChg>
      <pc:sldChg chg="modSp">
        <pc:chgData name="Skaff Korina" userId="S::korina.skaff2@oha.oregon.gov::7ccbd63d-ab39-4b68-82c7-b6e458443fe4" providerId="AD" clId="Web-{DF408262-223A-50B8-90CA-016FC7CB4051}" dt="2024-09-04T20:22:25.302" v="5" actId="1076"/>
        <pc:sldMkLst>
          <pc:docMk/>
          <pc:sldMk cId="3732818447" sldId="321"/>
        </pc:sldMkLst>
        <pc:graphicFrameChg chg="mod">
          <ac:chgData name="Skaff Korina" userId="S::korina.skaff2@oha.oregon.gov::7ccbd63d-ab39-4b68-82c7-b6e458443fe4" providerId="AD" clId="Web-{DF408262-223A-50B8-90CA-016FC7CB4051}" dt="2024-09-04T20:22:25.302" v="5" actId="1076"/>
          <ac:graphicFrameMkLst>
            <pc:docMk/>
            <pc:sldMk cId="3732818447" sldId="321"/>
            <ac:graphicFrameMk id="387" creationId="{E9A13D7C-3C37-CBDC-A4AE-0070C0EF4617}"/>
          </ac:graphicFrameMkLst>
        </pc:graphicFrameChg>
      </pc:sldChg>
      <pc:sldChg chg="modNotes">
        <pc:chgData name="Skaff Korina" userId="S::korina.skaff2@oha.oregon.gov::7ccbd63d-ab39-4b68-82c7-b6e458443fe4" providerId="AD" clId="Web-{DF408262-223A-50B8-90CA-016FC7CB4051}" dt="2024-09-04T20:25:56.039" v="31"/>
        <pc:sldMkLst>
          <pc:docMk/>
          <pc:sldMk cId="1853371476" sldId="326"/>
        </pc:sldMkLst>
      </pc:sldChg>
      <pc:sldChg chg="del">
        <pc:chgData name="Skaff Korina" userId="S::korina.skaff2@oha.oregon.gov::7ccbd63d-ab39-4b68-82c7-b6e458443fe4" providerId="AD" clId="Web-{DF408262-223A-50B8-90CA-016FC7CB4051}" dt="2024-09-04T20:40:35.953" v="218"/>
        <pc:sldMkLst>
          <pc:docMk/>
          <pc:sldMk cId="3372708067" sldId="329"/>
        </pc:sldMkLst>
      </pc:sldChg>
      <pc:sldChg chg="modSp">
        <pc:chgData name="Skaff Korina" userId="S::korina.skaff2@oha.oregon.gov::7ccbd63d-ab39-4b68-82c7-b6e458443fe4" providerId="AD" clId="Web-{DF408262-223A-50B8-90CA-016FC7CB4051}" dt="2024-09-04T20:37:13.466" v="215" actId="20577"/>
        <pc:sldMkLst>
          <pc:docMk/>
          <pc:sldMk cId="911194488" sldId="333"/>
        </pc:sldMkLst>
      </pc:sldChg>
      <pc:sldChg chg="addSp delSp modSp new mod modClrScheme chgLayout modNotes">
        <pc:chgData name="Skaff Korina" userId="S::korina.skaff2@oha.oregon.gov::7ccbd63d-ab39-4b68-82c7-b6e458443fe4" providerId="AD" clId="Web-{DF408262-223A-50B8-90CA-016FC7CB4051}" dt="2024-09-04T20:42:30.891" v="265"/>
        <pc:sldMkLst>
          <pc:docMk/>
          <pc:sldMk cId="179529701" sldId="334"/>
        </pc:sldMkLst>
      </pc:sldChg>
    </pc:docChg>
  </pc:docChgLst>
  <pc:docChgLst>
    <pc:chgData name="Simmons Lauren" userId="S::lauren.simmons2@oha.oregon.gov::3c039b8f-c24c-4df3-a7f9-5fdbff89fb0e" providerId="AD" clId="Web-{B9FFB651-C1CC-77B6-C73C-3F43CBDD987F}"/>
    <pc:docChg chg="modSld">
      <pc:chgData name="Simmons Lauren" userId="S::lauren.simmons2@oha.oregon.gov::3c039b8f-c24c-4df3-a7f9-5fdbff89fb0e" providerId="AD" clId="Web-{B9FFB651-C1CC-77B6-C73C-3F43CBDD987F}" dt="2024-09-18T16:14:39.418" v="5" actId="1076"/>
      <pc:docMkLst>
        <pc:docMk/>
      </pc:docMkLst>
      <pc:sldChg chg="modSp">
        <pc:chgData name="Simmons Lauren" userId="S::lauren.simmons2@oha.oregon.gov::3c039b8f-c24c-4df3-a7f9-5fdbff89fb0e" providerId="AD" clId="Web-{B9FFB651-C1CC-77B6-C73C-3F43CBDD987F}" dt="2024-09-18T16:14:39.418" v="5" actId="1076"/>
        <pc:sldMkLst>
          <pc:docMk/>
          <pc:sldMk cId="3732818447" sldId="321"/>
        </pc:sldMkLst>
        <pc:spChg chg="mod">
          <ac:chgData name="Simmons Lauren" userId="S::lauren.simmons2@oha.oregon.gov::3c039b8f-c24c-4df3-a7f9-5fdbff89fb0e" providerId="AD" clId="Web-{B9FFB651-C1CC-77B6-C73C-3F43CBDD987F}" dt="2024-09-18T16:14:39.418" v="5" actId="1076"/>
          <ac:spMkLst>
            <pc:docMk/>
            <pc:sldMk cId="3732818447" sldId="321"/>
            <ac:spMk id="29" creationId="{BE754FF5-A458-3692-5DC5-200FA86D98EC}"/>
          </ac:spMkLst>
        </pc:spChg>
        <pc:spChg chg="mod">
          <ac:chgData name="Simmons Lauren" userId="S::lauren.simmons2@oha.oregon.gov::3c039b8f-c24c-4df3-a7f9-5fdbff89fb0e" providerId="AD" clId="Web-{B9FFB651-C1CC-77B6-C73C-3F43CBDD987F}" dt="2024-09-18T16:14:30.262" v="4" actId="1076"/>
          <ac:spMkLst>
            <pc:docMk/>
            <pc:sldMk cId="3732818447" sldId="321"/>
            <ac:spMk id="30" creationId="{4E150CE8-23A9-7B46-BD80-4ECFB0A72EC6}"/>
          </ac:spMkLst>
        </pc:spChg>
        <pc:spChg chg="mod">
          <ac:chgData name="Simmons Lauren" userId="S::lauren.simmons2@oha.oregon.gov::3c039b8f-c24c-4df3-a7f9-5fdbff89fb0e" providerId="AD" clId="Web-{B9FFB651-C1CC-77B6-C73C-3F43CBDD987F}" dt="2024-09-18T16:14:14.433" v="3" actId="1076"/>
          <ac:spMkLst>
            <pc:docMk/>
            <pc:sldMk cId="3732818447" sldId="321"/>
            <ac:spMk id="34" creationId="{3AA75B80-2D18-DEE9-AE0C-503502439B8A}"/>
          </ac:spMkLst>
        </pc:spChg>
        <pc:spChg chg="mod">
          <ac:chgData name="Simmons Lauren" userId="S::lauren.simmons2@oha.oregon.gov::3c039b8f-c24c-4df3-a7f9-5fdbff89fb0e" providerId="AD" clId="Web-{B9FFB651-C1CC-77B6-C73C-3F43CBDD987F}" dt="2024-09-18T16:14:07.855" v="2" actId="1076"/>
          <ac:spMkLst>
            <pc:docMk/>
            <pc:sldMk cId="3732818447" sldId="321"/>
            <ac:spMk id="35" creationId="{D061171A-EBC8-22E8-9B68-2D47325D3571}"/>
          </ac:spMkLst>
        </pc:spChg>
        <pc:spChg chg="mod">
          <ac:chgData name="Simmons Lauren" userId="S::lauren.simmons2@oha.oregon.gov::3c039b8f-c24c-4df3-a7f9-5fdbff89fb0e" providerId="AD" clId="Web-{B9FFB651-C1CC-77B6-C73C-3F43CBDD987F}" dt="2024-09-18T16:14:01.183" v="0" actId="1076"/>
          <ac:spMkLst>
            <pc:docMk/>
            <pc:sldMk cId="3732818447" sldId="321"/>
            <ac:spMk id="36" creationId="{25BFA529-CC0B-0BE1-4D0E-5B3CAC417E43}"/>
          </ac:spMkLst>
        </pc:spChg>
        <pc:spChg chg="mod">
          <ac:chgData name="Simmons Lauren" userId="S::lauren.simmons2@oha.oregon.gov::3c039b8f-c24c-4df3-a7f9-5fdbff89fb0e" providerId="AD" clId="Web-{B9FFB651-C1CC-77B6-C73C-3F43CBDD987F}" dt="2024-09-18T16:14:03.293" v="1" actId="1076"/>
          <ac:spMkLst>
            <pc:docMk/>
            <pc:sldMk cId="3732818447" sldId="321"/>
            <ac:spMk id="37" creationId="{83BA0E85-6BCE-8DA1-3C56-574553AF5B2E}"/>
          </ac:spMkLst>
        </pc:spChg>
      </pc:sldChg>
    </pc:docChg>
  </pc:docChgLst>
  <pc:docChgLst>
    <pc:chgData name="Skaff Korina" userId="S::korina.skaff2@oha.oregon.gov::7ccbd63d-ab39-4b68-82c7-b6e458443fe4" providerId="AD" clId="Web-{61B2FF4C-5FA4-9601-7215-894361323A01}"/>
    <pc:docChg chg="addSld delSld modSld sldOrd">
      <pc:chgData name="Skaff Korina" userId="S::korina.skaff2@oha.oregon.gov::7ccbd63d-ab39-4b68-82c7-b6e458443fe4" providerId="AD" clId="Web-{61B2FF4C-5FA4-9601-7215-894361323A01}" dt="2024-09-04T22:58:37.759" v="5570"/>
      <pc:docMkLst>
        <pc:docMk/>
      </pc:docMkLst>
      <pc:sldChg chg="modNotes">
        <pc:chgData name="Skaff Korina" userId="S::korina.skaff2@oha.oregon.gov::7ccbd63d-ab39-4b68-82c7-b6e458443fe4" providerId="AD" clId="Web-{61B2FF4C-5FA4-9601-7215-894361323A01}" dt="2024-09-04T16:04:14.081" v="1168"/>
        <pc:sldMkLst>
          <pc:docMk/>
          <pc:sldMk cId="2140354002" sldId="315"/>
        </pc:sldMkLst>
      </pc:sldChg>
      <pc:sldChg chg="modNotes">
        <pc:chgData name="Skaff Korina" userId="S::korina.skaff2@oha.oregon.gov::7ccbd63d-ab39-4b68-82c7-b6e458443fe4" providerId="AD" clId="Web-{61B2FF4C-5FA4-9601-7215-894361323A01}" dt="2024-09-04T16:32:06.301" v="1942"/>
        <pc:sldMkLst>
          <pc:docMk/>
          <pc:sldMk cId="287363770" sldId="316"/>
        </pc:sldMkLst>
      </pc:sldChg>
      <pc:sldChg chg="addSp delSp modSp del modNotes">
        <pc:chgData name="Skaff Korina" userId="S::korina.skaff2@oha.oregon.gov::7ccbd63d-ab39-4b68-82c7-b6e458443fe4" providerId="AD" clId="Web-{61B2FF4C-5FA4-9601-7215-894361323A01}" dt="2024-09-04T18:15:12.528" v="4677"/>
        <pc:sldMkLst>
          <pc:docMk/>
          <pc:sldMk cId="3703796880" sldId="320"/>
        </pc:sldMkLst>
      </pc:sldChg>
      <pc:sldChg chg="addSp delSp modSp addAnim">
        <pc:chgData name="Skaff Korina" userId="S::korina.skaff2@oha.oregon.gov::7ccbd63d-ab39-4b68-82c7-b6e458443fe4" providerId="AD" clId="Web-{61B2FF4C-5FA4-9601-7215-894361323A01}" dt="2024-09-04T19:36:46.605" v="5290"/>
        <pc:sldMkLst>
          <pc:docMk/>
          <pc:sldMk cId="3732818447" sldId="321"/>
        </pc:sldMkLst>
        <pc:spChg chg="add mod">
          <ac:chgData name="Skaff Korina" userId="S::korina.skaff2@oha.oregon.gov::7ccbd63d-ab39-4b68-82c7-b6e458443fe4" providerId="AD" clId="Web-{61B2FF4C-5FA4-9601-7215-894361323A01}" dt="2024-09-04T19:33:11.507" v="5264" actId="1076"/>
          <ac:spMkLst>
            <pc:docMk/>
            <pc:sldMk cId="3732818447" sldId="321"/>
            <ac:spMk id="704" creationId="{9FFD2561-A5B9-6D4F-E3CA-F735D4370939}"/>
          </ac:spMkLst>
        </pc:spChg>
        <pc:spChg chg="add mod">
          <ac:chgData name="Skaff Korina" userId="S::korina.skaff2@oha.oregon.gov::7ccbd63d-ab39-4b68-82c7-b6e458443fe4" providerId="AD" clId="Web-{61B2FF4C-5FA4-9601-7215-894361323A01}" dt="2024-09-04T19:34:49.462" v="5284" actId="1076"/>
          <ac:spMkLst>
            <pc:docMk/>
            <pc:sldMk cId="3732818447" sldId="321"/>
            <ac:spMk id="705" creationId="{5C1C847C-077D-F5F8-4F22-54D9FECA58AB}"/>
          </ac:spMkLst>
        </pc:spChg>
        <pc:spChg chg="add mod">
          <ac:chgData name="Skaff Korina" userId="S::korina.skaff2@oha.oregon.gov::7ccbd63d-ab39-4b68-82c7-b6e458443fe4" providerId="AD" clId="Web-{61B2FF4C-5FA4-9601-7215-894361323A01}" dt="2024-09-04T19:36:36.277" v="5288" actId="14100"/>
          <ac:spMkLst>
            <pc:docMk/>
            <pc:sldMk cId="3732818447" sldId="321"/>
            <ac:spMk id="706" creationId="{9B74359D-DCDA-734A-C144-1C4D57DF7E4F}"/>
          </ac:spMkLst>
        </pc:spChg>
        <pc:spChg chg="add mod">
          <ac:chgData name="Skaff Korina" userId="S::korina.skaff2@oha.oregon.gov::7ccbd63d-ab39-4b68-82c7-b6e458443fe4" providerId="AD" clId="Web-{61B2FF4C-5FA4-9601-7215-894361323A01}" dt="2024-09-04T19:34:59.681" v="5286" actId="1076"/>
          <ac:spMkLst>
            <pc:docMk/>
            <pc:sldMk cId="3732818447" sldId="321"/>
            <ac:spMk id="707" creationId="{9EB8078E-C1BF-1A41-092B-5FB455401101}"/>
          </ac:spMkLst>
        </pc:spChg>
        <pc:graphicFrameChg chg="add mod modGraphic">
          <ac:chgData name="Skaff Korina" userId="S::korina.skaff2@oha.oregon.gov::7ccbd63d-ab39-4b68-82c7-b6e458443fe4" providerId="AD" clId="Web-{61B2FF4C-5FA4-9601-7215-894361323A01}" dt="2024-09-04T19:34:43.571" v="5283" actId="1076"/>
          <ac:graphicFrameMkLst>
            <pc:docMk/>
            <pc:sldMk cId="3732818447" sldId="321"/>
            <ac:graphicFrameMk id="387" creationId="{E9A13D7C-3C37-CBDC-A4AE-0070C0EF4617}"/>
          </ac:graphicFrameMkLst>
        </pc:graphicFrameChg>
      </pc:sldChg>
      <pc:sldChg chg="addSp delSp modSp modNotes">
        <pc:chgData name="Skaff Korina" userId="S::korina.skaff2@oha.oregon.gov::7ccbd63d-ab39-4b68-82c7-b6e458443fe4" providerId="AD" clId="Web-{61B2FF4C-5FA4-9601-7215-894361323A01}" dt="2024-09-04T19:31:55.755" v="5250" actId="1076"/>
        <pc:sldMkLst>
          <pc:docMk/>
          <pc:sldMk cId="1853371476" sldId="326"/>
        </pc:sldMkLst>
        <pc:spChg chg="mod">
          <ac:chgData name="Skaff Korina" userId="S::korina.skaff2@oha.oregon.gov::7ccbd63d-ab39-4b68-82c7-b6e458443fe4" providerId="AD" clId="Web-{61B2FF4C-5FA4-9601-7215-894361323A01}" dt="2024-09-04T19:15:32.092" v="4981" actId="20577"/>
          <ac:spMkLst>
            <pc:docMk/>
            <pc:sldMk cId="1853371476" sldId="326"/>
            <ac:spMk id="8" creationId="{521AAF9F-7B23-9382-CCB8-04A7E79C629B}"/>
          </ac:spMkLst>
        </pc:spChg>
        <pc:graphicFrameChg chg="add del mod modGraphic">
          <ac:chgData name="Skaff Korina" userId="S::korina.skaff2@oha.oregon.gov::7ccbd63d-ab39-4b68-82c7-b6e458443fe4" providerId="AD" clId="Web-{61B2FF4C-5FA4-9601-7215-894361323A01}" dt="2024-09-04T19:31:55.755" v="5250" actId="1076"/>
          <ac:graphicFrameMkLst>
            <pc:docMk/>
            <pc:sldMk cId="1853371476" sldId="326"/>
            <ac:graphicFrameMk id="11" creationId="{1EC6093F-BAC8-DF3A-3B09-D0A07396BE42}"/>
          </ac:graphicFrameMkLst>
        </pc:graphicFrameChg>
      </pc:sldChg>
      <pc:sldChg chg="modNotes">
        <pc:chgData name="Skaff Korina" userId="S::korina.skaff2@oha.oregon.gov::7ccbd63d-ab39-4b68-82c7-b6e458443fe4" providerId="AD" clId="Web-{61B2FF4C-5FA4-9601-7215-894361323A01}" dt="2024-09-04T22:58:37.759" v="5570"/>
        <pc:sldMkLst>
          <pc:docMk/>
          <pc:sldMk cId="2611557085" sldId="328"/>
        </pc:sldMkLst>
      </pc:sldChg>
      <pc:sldChg chg="addSp delSp modSp new mod ord setBg modNotes">
        <pc:chgData name="Skaff Korina" userId="S::korina.skaff2@oha.oregon.gov::7ccbd63d-ab39-4b68-82c7-b6e458443fe4" providerId="AD" clId="Web-{61B2FF4C-5FA4-9601-7215-894361323A01}" dt="2024-09-04T19:26:20.607" v="5133" actId="1076"/>
        <pc:sldMkLst>
          <pc:docMk/>
          <pc:sldMk cId="4164339029" sldId="331"/>
        </pc:sldMkLst>
        <pc:spChg chg="mod">
          <ac:chgData name="Skaff Korina" userId="S::korina.skaff2@oha.oregon.gov::7ccbd63d-ab39-4b68-82c7-b6e458443fe4" providerId="AD" clId="Web-{61B2FF4C-5FA4-9601-7215-894361323A01}" dt="2024-09-04T16:41:55.172" v="2079"/>
          <ac:spMkLst>
            <pc:docMk/>
            <pc:sldMk cId="4164339029" sldId="331"/>
            <ac:spMk id="2" creationId="{ABB42434-8FD9-8353-2D8B-C3C7B07E8A59}"/>
          </ac:spMkLst>
        </pc:spChg>
        <pc:graphicFrameChg chg="add mod">
          <ac:chgData name="Skaff Korina" userId="S::korina.skaff2@oha.oregon.gov::7ccbd63d-ab39-4b68-82c7-b6e458443fe4" providerId="AD" clId="Web-{61B2FF4C-5FA4-9601-7215-894361323A01}" dt="2024-09-04T19:26:20.607" v="5133" actId="1076"/>
          <ac:graphicFrameMkLst>
            <pc:docMk/>
            <pc:sldMk cId="4164339029" sldId="331"/>
            <ac:graphicFrameMk id="5" creationId="{05632039-26BB-1374-78CA-892B9A911D05}"/>
          </ac:graphicFrameMkLst>
        </pc:graphicFrameChg>
      </pc:sldChg>
      <pc:sldChg chg="addSp delSp modSp new mod setBg modNotes">
        <pc:chgData name="Skaff Korina" userId="S::korina.skaff2@oha.oregon.gov::7ccbd63d-ab39-4b68-82c7-b6e458443fe4" providerId="AD" clId="Web-{61B2FF4C-5FA4-9601-7215-894361323A01}" dt="2024-09-04T19:25:43.090" v="5131" actId="14100"/>
        <pc:sldMkLst>
          <pc:docMk/>
          <pc:sldMk cId="3228821995" sldId="332"/>
        </pc:sldMkLst>
        <pc:spChg chg="mod">
          <ac:chgData name="Skaff Korina" userId="S::korina.skaff2@oha.oregon.gov::7ccbd63d-ab39-4b68-82c7-b6e458443fe4" providerId="AD" clId="Web-{61B2FF4C-5FA4-9601-7215-894361323A01}" dt="2024-09-04T19:24:24.495" v="5122" actId="1076"/>
          <ac:spMkLst>
            <pc:docMk/>
            <pc:sldMk cId="3228821995" sldId="332"/>
            <ac:spMk id="2" creationId="{A5F4DB62-D804-7D4C-C08B-83DD97C8923E}"/>
          </ac:spMkLst>
        </pc:spChg>
        <pc:spChg chg="add mod">
          <ac:chgData name="Skaff Korina" userId="S::korina.skaff2@oha.oregon.gov::7ccbd63d-ab39-4b68-82c7-b6e458443fe4" providerId="AD" clId="Web-{61B2FF4C-5FA4-9601-7215-894361323A01}" dt="2024-09-04T19:25:43.090" v="5131" actId="14100"/>
          <ac:spMkLst>
            <pc:docMk/>
            <pc:sldMk cId="3228821995" sldId="332"/>
            <ac:spMk id="1162" creationId="{C37EBEC8-7B25-E55C-6575-D7C1B36A6CC9}"/>
          </ac:spMkLst>
        </pc:spChg>
        <pc:picChg chg="add mod">
          <ac:chgData name="Skaff Korina" userId="S::korina.skaff2@oha.oregon.gov::7ccbd63d-ab39-4b68-82c7-b6e458443fe4" providerId="AD" clId="Web-{61B2FF4C-5FA4-9601-7215-894361323A01}" dt="2024-09-04T19:24:55.574" v="5125" actId="1076"/>
          <ac:picMkLst>
            <pc:docMk/>
            <pc:sldMk cId="3228821995" sldId="332"/>
            <ac:picMk id="1320" creationId="{B6639998-7AC3-E634-36EF-164F06AA3C62}"/>
          </ac:picMkLst>
        </pc:picChg>
      </pc:sldChg>
      <pc:sldChg chg="add del replId">
        <pc:chgData name="Skaff Korina" userId="S::korina.skaff2@oha.oregon.gov::7ccbd63d-ab39-4b68-82c7-b6e458443fe4" providerId="AD" clId="Web-{61B2FF4C-5FA4-9601-7215-894361323A01}" dt="2024-09-04T18:13:17.494" v="4670"/>
        <pc:sldMkLst>
          <pc:docMk/>
          <pc:sldMk cId="851959727" sldId="333"/>
        </pc:sldMkLst>
      </pc:sldChg>
      <pc:sldChg chg="addSp delSp modSp new">
        <pc:chgData name="Skaff Korina" userId="S::korina.skaff2@oha.oregon.gov::7ccbd63d-ab39-4b68-82c7-b6e458443fe4" providerId="AD" clId="Web-{61B2FF4C-5FA4-9601-7215-894361323A01}" dt="2024-09-04T18:51:04.466" v="4763"/>
        <pc:sldMkLst>
          <pc:docMk/>
          <pc:sldMk cId="911194488" sldId="333"/>
        </pc:sldMkLst>
      </pc:sldChg>
    </pc:docChg>
  </pc:docChgLst>
  <pc:docChgLst>
    <pc:chgData name="Castillo Palacios Perla" userId="S::perla.castillo-palacios@oha.oregon.gov::ffe10fe2-16ef-40fd-be41-fe87613c4173" providerId="AD" clId="Web-{FBB96692-FE0E-7E33-FBCF-E46D962E11E0}"/>
    <pc:docChg chg="mod">
      <pc:chgData name="Castillo Palacios Perla" userId="S::perla.castillo-palacios@oha.oregon.gov::ffe10fe2-16ef-40fd-be41-fe87613c4173" providerId="AD" clId="Web-{FBB96692-FE0E-7E33-FBCF-E46D962E11E0}" dt="2024-09-10T19:07:17.599" v="0"/>
      <pc:docMkLst>
        <pc:docMk/>
      </pc:docMkLst>
    </pc:docChg>
  </pc:docChgLst>
  <pc:docChgLst>
    <pc:chgData name="Bruszczak Konrad" userId="95479fa6-0c61-45c2-817a-78500fbe474e" providerId="ADAL" clId="{77AB9CC8-C549-4777-B71E-4F2981BACCE7}"/>
    <pc:docChg chg="">
      <pc:chgData name="Bruszczak Konrad" userId="95479fa6-0c61-45c2-817a-78500fbe474e" providerId="ADAL" clId="{77AB9CC8-C549-4777-B71E-4F2981BACCE7}" dt="2024-09-04T18:53:41.654" v="0" actId="2056"/>
      <pc:docMkLst>
        <pc:docMk/>
      </pc:docMkLst>
      <pc:sldChg chg="modCm">
        <pc:chgData name="Bruszczak Konrad" userId="95479fa6-0c61-45c2-817a-78500fbe474e" providerId="ADAL" clId="{77AB9CC8-C549-4777-B71E-4F2981BACCE7}" dt="2024-09-04T18:53:41.654" v="0" actId="2056"/>
        <pc:sldMkLst>
          <pc:docMk/>
          <pc:sldMk cId="3732818447" sldId="321"/>
        </pc:sldMkLst>
        <pc:extLst>
          <p:ext xmlns:p="http://schemas.openxmlformats.org/presentationml/2006/main" uri="{D6D511B9-2390-475A-947B-AFAB55BFBCF1}">
            <pc226:cmChg xmlns:pc226="http://schemas.microsoft.com/office/powerpoint/2022/06/main/command" chg="mod">
              <pc226:chgData name="Bruszczak Konrad" userId="95479fa6-0c61-45c2-817a-78500fbe474e" providerId="ADAL" clId="{77AB9CC8-C549-4777-B71E-4F2981BACCE7}" dt="2024-09-04T18:53:41.654" v="0" actId="2056"/>
              <pc2:cmMkLst xmlns:pc2="http://schemas.microsoft.com/office/powerpoint/2019/9/main/command">
                <pc:docMk/>
                <pc:sldMk cId="3732818447" sldId="321"/>
                <pc2:cmMk id="{AA107137-9571-4A26-B154-29B0959B8AFE}"/>
              </pc2:cmMkLst>
            </pc226:cmChg>
          </p:ext>
        </pc:extLst>
      </pc:sldChg>
    </pc:docChg>
  </pc:docChgLst>
  <pc:docChgLst>
    <pc:chgData name="Simmons Lauren" userId="S::lauren.simmons2@oha.oregon.gov::3c039b8f-c24c-4df3-a7f9-5fdbff89fb0e" providerId="AD" clId="Web-{F56CC520-871B-1211-812F-10D6C05421C8}"/>
    <pc:docChg chg="modSld">
      <pc:chgData name="Simmons Lauren" userId="S::lauren.simmons2@oha.oregon.gov::3c039b8f-c24c-4df3-a7f9-5fdbff89fb0e" providerId="AD" clId="Web-{F56CC520-871B-1211-812F-10D6C05421C8}" dt="2024-10-09T18:28:14.621" v="18" actId="14100"/>
      <pc:docMkLst>
        <pc:docMk/>
      </pc:docMkLst>
      <pc:sldChg chg="modSp modCm">
        <pc:chgData name="Simmons Lauren" userId="S::lauren.simmons2@oha.oregon.gov::3c039b8f-c24c-4df3-a7f9-5fdbff89fb0e" providerId="AD" clId="Web-{F56CC520-871B-1211-812F-10D6C05421C8}" dt="2024-10-09T18:28:14.621" v="18" actId="14100"/>
        <pc:sldMkLst>
          <pc:docMk/>
          <pc:sldMk cId="1953611774" sldId="298"/>
        </pc:sldMkLst>
        <pc:spChg chg="mod">
          <ac:chgData name="Simmons Lauren" userId="S::lauren.simmons2@oha.oregon.gov::3c039b8f-c24c-4df3-a7f9-5fdbff89fb0e" providerId="AD" clId="Web-{F56CC520-871B-1211-812F-10D6C05421C8}" dt="2024-10-09T18:28:14.621" v="18" actId="14100"/>
          <ac:spMkLst>
            <pc:docMk/>
            <pc:sldMk cId="1953611774" sldId="298"/>
            <ac:spMk id="3" creationId="{39743DED-9512-7429-3C7C-4AD641B1468C}"/>
          </ac:spMkLst>
        </pc:spChg>
        <pc:extLst>
          <p:ext xmlns:p="http://schemas.openxmlformats.org/presentationml/2006/main" uri="{D6D511B9-2390-475A-947B-AFAB55BFBCF1}">
            <pc226:cmChg xmlns:pc226="http://schemas.microsoft.com/office/powerpoint/2022/06/main/command" chg="mod">
              <pc226:chgData name="Simmons Lauren" userId="S::lauren.simmons2@oha.oregon.gov::3c039b8f-c24c-4df3-a7f9-5fdbff89fb0e" providerId="AD" clId="Web-{F56CC520-871B-1211-812F-10D6C05421C8}" dt="2024-10-09T18:28:11.840" v="16" actId="20577"/>
              <pc2:cmMkLst xmlns:pc2="http://schemas.microsoft.com/office/powerpoint/2019/9/main/command">
                <pc:docMk/>
                <pc:sldMk cId="1953611774" sldId="298"/>
                <pc2:cmMk id="{3C88FC31-7CCB-4D8D-8554-C4BED3507976}"/>
              </pc2:cmMkLst>
            </pc226:cmChg>
          </p:ext>
        </pc:extLst>
      </pc:sldChg>
    </pc:docChg>
  </pc:docChgLst>
  <pc:docChgLst>
    <pc:chgData name="Skaff Korina" userId="S::korina.skaff2@oha.oregon.gov::7ccbd63d-ab39-4b68-82c7-b6e458443fe4" providerId="AD" clId="Web-{30ACE355-C2B3-C4E7-5F96-5A92F9B2717C}"/>
    <pc:docChg chg="modSld">
      <pc:chgData name="Skaff Korina" userId="S::korina.skaff2@oha.oregon.gov::7ccbd63d-ab39-4b68-82c7-b6e458443fe4" providerId="AD" clId="Web-{30ACE355-C2B3-C4E7-5F96-5A92F9B2717C}" dt="2024-10-10T22:03:10.545" v="895"/>
      <pc:docMkLst>
        <pc:docMk/>
      </pc:docMkLst>
      <pc:sldChg chg="modNotes">
        <pc:chgData name="Skaff Korina" userId="S::korina.skaff2@oha.oregon.gov::7ccbd63d-ab39-4b68-82c7-b6e458443fe4" providerId="AD" clId="Web-{30ACE355-C2B3-C4E7-5F96-5A92F9B2717C}" dt="2024-10-10T21:50:01.527" v="852"/>
        <pc:sldMkLst>
          <pc:docMk/>
          <pc:sldMk cId="1094956551" sldId="263"/>
        </pc:sldMkLst>
      </pc:sldChg>
      <pc:sldChg chg="modNotes">
        <pc:chgData name="Skaff Korina" userId="S::korina.skaff2@oha.oregon.gov::7ccbd63d-ab39-4b68-82c7-b6e458443fe4" providerId="AD" clId="Web-{30ACE355-C2B3-C4E7-5F96-5A92F9B2717C}" dt="2024-10-10T21:49:51.027" v="844"/>
        <pc:sldMkLst>
          <pc:docMk/>
          <pc:sldMk cId="13886494" sldId="284"/>
        </pc:sldMkLst>
      </pc:sldChg>
      <pc:sldChg chg="modNotes">
        <pc:chgData name="Skaff Korina" userId="S::korina.skaff2@oha.oregon.gov::7ccbd63d-ab39-4b68-82c7-b6e458443fe4" providerId="AD" clId="Web-{30ACE355-C2B3-C4E7-5F96-5A92F9B2717C}" dt="2024-10-10T22:03:10.545" v="895"/>
        <pc:sldMkLst>
          <pc:docMk/>
          <pc:sldMk cId="3085822024" sldId="301"/>
        </pc:sldMkLst>
      </pc:sldChg>
      <pc:sldChg chg="modNotes">
        <pc:chgData name="Skaff Korina" userId="S::korina.skaff2@oha.oregon.gov::7ccbd63d-ab39-4b68-82c7-b6e458443fe4" providerId="AD" clId="Web-{30ACE355-C2B3-C4E7-5F96-5A92F9B2717C}" dt="2024-10-10T21:30:37.548" v="634"/>
        <pc:sldMkLst>
          <pc:docMk/>
          <pc:sldMk cId="2833090357" sldId="307"/>
        </pc:sldMkLst>
      </pc:sldChg>
      <pc:sldChg chg="modNotes">
        <pc:chgData name="Skaff Korina" userId="S::korina.skaff2@oha.oregon.gov::7ccbd63d-ab39-4b68-82c7-b6e458443fe4" providerId="AD" clId="Web-{30ACE355-C2B3-C4E7-5F96-5A92F9B2717C}" dt="2024-10-10T21:19:26.127" v="227"/>
        <pc:sldMkLst>
          <pc:docMk/>
          <pc:sldMk cId="287363770" sldId="316"/>
        </pc:sldMkLst>
      </pc:sldChg>
      <pc:sldChg chg="modNotes">
        <pc:chgData name="Skaff Korina" userId="S::korina.skaff2@oha.oregon.gov::7ccbd63d-ab39-4b68-82c7-b6e458443fe4" providerId="AD" clId="Web-{30ACE355-C2B3-C4E7-5F96-5A92F9B2717C}" dt="2024-10-10T21:45:52.287" v="781"/>
        <pc:sldMkLst>
          <pc:docMk/>
          <pc:sldMk cId="23246236" sldId="322"/>
        </pc:sldMkLst>
      </pc:sldChg>
      <pc:sldChg chg="modNotes">
        <pc:chgData name="Skaff Korina" userId="S::korina.skaff2@oha.oregon.gov::7ccbd63d-ab39-4b68-82c7-b6e458443fe4" providerId="AD" clId="Web-{30ACE355-C2B3-C4E7-5F96-5A92F9B2717C}" dt="2024-10-10T21:30:55.846" v="665"/>
        <pc:sldMkLst>
          <pc:docMk/>
          <pc:sldMk cId="4164339029" sldId="331"/>
        </pc:sldMkLst>
      </pc:sldChg>
      <pc:sldChg chg="modNotes">
        <pc:chgData name="Skaff Korina" userId="S::korina.skaff2@oha.oregon.gov::7ccbd63d-ab39-4b68-82c7-b6e458443fe4" providerId="AD" clId="Web-{30ACE355-C2B3-C4E7-5F96-5A92F9B2717C}" dt="2024-10-10T21:09:32.349" v="69"/>
        <pc:sldMkLst>
          <pc:docMk/>
          <pc:sldMk cId="3228821995" sldId="332"/>
        </pc:sldMkLst>
      </pc:sldChg>
    </pc:docChg>
  </pc:docChgLst>
  <pc:docChgLst>
    <pc:chgData name="Skaff Korina" userId="S::korina.skaff2@oha.oregon.gov::7ccbd63d-ab39-4b68-82c7-b6e458443fe4" providerId="AD" clId="Web-{E3824D0E-45D6-B655-FC2D-C8386E8156AC}"/>
    <pc:docChg chg="modSld">
      <pc:chgData name="Skaff Korina" userId="S::korina.skaff2@oha.oregon.gov::7ccbd63d-ab39-4b68-82c7-b6e458443fe4" providerId="AD" clId="Web-{E3824D0E-45D6-B655-FC2D-C8386E8156AC}" dt="2024-10-15T15:51:05.278" v="8"/>
      <pc:docMkLst>
        <pc:docMk/>
      </pc:docMkLst>
      <pc:sldChg chg="modNotes">
        <pc:chgData name="Skaff Korina" userId="S::korina.skaff2@oha.oregon.gov::7ccbd63d-ab39-4b68-82c7-b6e458443fe4" providerId="AD" clId="Web-{E3824D0E-45D6-B655-FC2D-C8386E8156AC}" dt="2024-10-15T15:51:05.278" v="8"/>
        <pc:sldMkLst>
          <pc:docMk/>
          <pc:sldMk cId="1094956551" sldId="263"/>
        </pc:sldMkLst>
      </pc:sldChg>
      <pc:sldChg chg="modSp">
        <pc:chgData name="Skaff Korina" userId="S::korina.skaff2@oha.oregon.gov::7ccbd63d-ab39-4b68-82c7-b6e458443fe4" providerId="AD" clId="Web-{E3824D0E-45D6-B655-FC2D-C8386E8156AC}" dt="2024-10-14T23:22:13.338" v="6" actId="20577"/>
        <pc:sldMkLst>
          <pc:docMk/>
          <pc:sldMk cId="3536203575" sldId="338"/>
        </pc:sldMkLst>
        <pc:spChg chg="mod">
          <ac:chgData name="Skaff Korina" userId="S::korina.skaff2@oha.oregon.gov::7ccbd63d-ab39-4b68-82c7-b6e458443fe4" providerId="AD" clId="Web-{E3824D0E-45D6-B655-FC2D-C8386E8156AC}" dt="2024-10-14T23:22:13.338" v="6" actId="20577"/>
          <ac:spMkLst>
            <pc:docMk/>
            <pc:sldMk cId="3536203575" sldId="338"/>
            <ac:spMk id="3" creationId="{37A84150-A2B9-05FF-E565-30D5598BFE70}"/>
          </ac:spMkLst>
        </pc:spChg>
      </pc:sldChg>
    </pc:docChg>
  </pc:docChgLst>
  <pc:docChgLst>
    <pc:chgData name="Lauren Simmons2" userId="3c039b8f-c24c-4df3-a7f9-5fdbff89fb0e" providerId="ADAL" clId="{76C84ED2-8815-4C2A-9FC7-2166DD77CC53}"/>
    <pc:docChg chg="custSel modSld">
      <pc:chgData name="Lauren Simmons2" userId="3c039b8f-c24c-4df3-a7f9-5fdbff89fb0e" providerId="ADAL" clId="{76C84ED2-8815-4C2A-9FC7-2166DD77CC53}" dt="2024-08-19T18:38:50.530" v="373" actId="20577"/>
      <pc:docMkLst>
        <pc:docMk/>
      </pc:docMkLst>
      <pc:sldChg chg="modNotesTx">
        <pc:chgData name="Lauren Simmons2" userId="3c039b8f-c24c-4df3-a7f9-5fdbff89fb0e" providerId="ADAL" clId="{76C84ED2-8815-4C2A-9FC7-2166DD77CC53}" dt="2024-08-19T18:38:20.004" v="366" actId="20577"/>
        <pc:sldMkLst>
          <pc:docMk/>
          <pc:sldMk cId="3900217656" sldId="275"/>
        </pc:sldMkLst>
      </pc:sldChg>
      <pc:sldChg chg="modNotesTx">
        <pc:chgData name="Lauren Simmons2" userId="3c039b8f-c24c-4df3-a7f9-5fdbff89fb0e" providerId="ADAL" clId="{76C84ED2-8815-4C2A-9FC7-2166DD77CC53}" dt="2024-08-19T18:33:15.974" v="89" actId="33524"/>
        <pc:sldMkLst>
          <pc:docMk/>
          <pc:sldMk cId="13886494" sldId="284"/>
        </pc:sldMkLst>
      </pc:sldChg>
      <pc:sldChg chg="modNotesTx">
        <pc:chgData name="Lauren Simmons2" userId="3c039b8f-c24c-4df3-a7f9-5fdbff89fb0e" providerId="ADAL" clId="{76C84ED2-8815-4C2A-9FC7-2166DD77CC53}" dt="2024-08-19T18:33:43.920" v="147" actId="313"/>
        <pc:sldMkLst>
          <pc:docMk/>
          <pc:sldMk cId="2933228187" sldId="285"/>
        </pc:sldMkLst>
      </pc:sldChg>
      <pc:sldChg chg="addSp delSp modSp mod modNotesTx">
        <pc:chgData name="Lauren Simmons2" userId="3c039b8f-c24c-4df3-a7f9-5fdbff89fb0e" providerId="ADAL" clId="{76C84ED2-8815-4C2A-9FC7-2166DD77CC53}" dt="2024-08-19T18:36:22.643" v="265" actId="20577"/>
        <pc:sldMkLst>
          <pc:docMk/>
          <pc:sldMk cId="1047328494" sldId="286"/>
        </pc:sldMkLst>
        <pc:spChg chg="mod">
          <ac:chgData name="Lauren Simmons2" userId="3c039b8f-c24c-4df3-a7f9-5fdbff89fb0e" providerId="ADAL" clId="{76C84ED2-8815-4C2A-9FC7-2166DD77CC53}" dt="2024-08-19T18:34:25.465" v="156" actId="403"/>
          <ac:spMkLst>
            <pc:docMk/>
            <pc:sldMk cId="1047328494" sldId="286"/>
            <ac:spMk id="2" creationId="{22A0213C-F9BA-20B5-E213-E6C3CE2C505E}"/>
          </ac:spMkLst>
        </pc:spChg>
      </pc:sldChg>
      <pc:sldChg chg="modNotesTx">
        <pc:chgData name="Lauren Simmons2" userId="3c039b8f-c24c-4df3-a7f9-5fdbff89fb0e" providerId="ADAL" clId="{76C84ED2-8815-4C2A-9FC7-2166DD77CC53}" dt="2024-08-19T18:38:50.530" v="373" actId="20577"/>
        <pc:sldMkLst>
          <pc:docMk/>
          <pc:sldMk cId="1242792133" sldId="306"/>
        </pc:sldMkLst>
      </pc:sldChg>
      <pc:sldChg chg="modSp mod">
        <pc:chgData name="Lauren Simmons2" userId="3c039b8f-c24c-4df3-a7f9-5fdbff89fb0e" providerId="ADAL" clId="{76C84ED2-8815-4C2A-9FC7-2166DD77CC53}" dt="2024-08-19T18:35:02.486" v="158" actId="403"/>
        <pc:sldMkLst>
          <pc:docMk/>
          <pc:sldMk cId="3571430814" sldId="309"/>
        </pc:sldMkLst>
        <pc:spChg chg="mod">
          <ac:chgData name="Lauren Simmons2" userId="3c039b8f-c24c-4df3-a7f9-5fdbff89fb0e" providerId="ADAL" clId="{76C84ED2-8815-4C2A-9FC7-2166DD77CC53}" dt="2024-08-19T18:35:02.486" v="158" actId="403"/>
          <ac:spMkLst>
            <pc:docMk/>
            <pc:sldMk cId="3571430814" sldId="309"/>
            <ac:spMk id="3" creationId="{B7815820-3813-4C36-1784-22404F34C952}"/>
          </ac:spMkLst>
        </pc:spChg>
      </pc:sldChg>
      <pc:sldChg chg="modNotesTx">
        <pc:chgData name="Lauren Simmons2" userId="3c039b8f-c24c-4df3-a7f9-5fdbff89fb0e" providerId="ADAL" clId="{76C84ED2-8815-4C2A-9FC7-2166DD77CC53}" dt="2024-08-19T18:36:49.779" v="266" actId="13926"/>
        <pc:sldMkLst>
          <pc:docMk/>
          <pc:sldMk cId="841597050" sldId="312"/>
        </pc:sldMkLst>
      </pc:sldChg>
    </pc:docChg>
  </pc:docChgLst>
  <pc:docChgLst>
    <pc:chgData name="Skaff Korina" userId="S::korina.skaff2@oha.oregon.gov::7ccbd63d-ab39-4b68-82c7-b6e458443fe4" providerId="AD" clId="Web-{4FFFFB0B-8A9F-14CD-EBD4-8413FDBF32AB}"/>
    <pc:docChg chg="modSld">
      <pc:chgData name="Skaff Korina" userId="S::korina.skaff2@oha.oregon.gov::7ccbd63d-ab39-4b68-82c7-b6e458443fe4" providerId="AD" clId="Web-{4FFFFB0B-8A9F-14CD-EBD4-8413FDBF32AB}" dt="2024-09-03T20:25:57.653" v="2752" actId="20577"/>
      <pc:docMkLst>
        <pc:docMk/>
      </pc:docMkLst>
      <pc:sldChg chg="modSp">
        <pc:chgData name="Skaff Korina" userId="S::korina.skaff2@oha.oregon.gov::7ccbd63d-ab39-4b68-82c7-b6e458443fe4" providerId="AD" clId="Web-{4FFFFB0B-8A9F-14CD-EBD4-8413FDBF32AB}" dt="2024-09-03T18:50:27.427" v="0" actId="1076"/>
        <pc:sldMkLst>
          <pc:docMk/>
          <pc:sldMk cId="772605163" sldId="313"/>
        </pc:sldMkLst>
        <pc:picChg chg="mod">
          <ac:chgData name="Skaff Korina" userId="S::korina.skaff2@oha.oregon.gov::7ccbd63d-ab39-4b68-82c7-b6e458443fe4" providerId="AD" clId="Web-{4FFFFB0B-8A9F-14CD-EBD4-8413FDBF32AB}" dt="2024-09-03T18:50:27.427" v="0" actId="1076"/>
          <ac:picMkLst>
            <pc:docMk/>
            <pc:sldMk cId="772605163" sldId="313"/>
            <ac:picMk id="6" creationId="{223BAFF9-CD96-F82C-979F-4B43B65FBC20}"/>
          </ac:picMkLst>
        </pc:picChg>
      </pc:sldChg>
      <pc:sldChg chg="modNotes">
        <pc:chgData name="Skaff Korina" userId="S::korina.skaff2@oha.oregon.gov::7ccbd63d-ab39-4b68-82c7-b6e458443fe4" providerId="AD" clId="Web-{4FFFFB0B-8A9F-14CD-EBD4-8413FDBF32AB}" dt="2024-09-03T20:23:48.916" v="2702"/>
        <pc:sldMkLst>
          <pc:docMk/>
          <pc:sldMk cId="2140354002" sldId="315"/>
        </pc:sldMkLst>
      </pc:sldChg>
      <pc:sldChg chg="modNotes">
        <pc:chgData name="Skaff Korina" userId="S::korina.skaff2@oha.oregon.gov::7ccbd63d-ab39-4b68-82c7-b6e458443fe4" providerId="AD" clId="Web-{4FFFFB0B-8A9F-14CD-EBD4-8413FDBF32AB}" dt="2024-09-03T19:36:44.414" v="73"/>
        <pc:sldMkLst>
          <pc:docMk/>
          <pc:sldMk cId="3732818447" sldId="321"/>
        </pc:sldMkLst>
      </pc:sldChg>
      <pc:sldChg chg="modNotes">
        <pc:chgData name="Skaff Korina" userId="S::korina.skaff2@oha.oregon.gov::7ccbd63d-ab39-4b68-82c7-b6e458443fe4" providerId="AD" clId="Web-{4FFFFB0B-8A9F-14CD-EBD4-8413FDBF32AB}" dt="2024-09-03T19:37:23.336" v="80"/>
        <pc:sldMkLst>
          <pc:docMk/>
          <pc:sldMk cId="1853371476" sldId="326"/>
        </pc:sldMkLst>
      </pc:sldChg>
      <pc:sldChg chg="modSp">
        <pc:chgData name="Skaff Korina" userId="S::korina.skaff2@oha.oregon.gov::7ccbd63d-ab39-4b68-82c7-b6e458443fe4" providerId="AD" clId="Web-{4FFFFB0B-8A9F-14CD-EBD4-8413FDBF32AB}" dt="2024-09-03T20:25:57.653" v="2752" actId="20577"/>
        <pc:sldMkLst>
          <pc:docMk/>
          <pc:sldMk cId="2380305923" sldId="330"/>
        </pc:sldMkLst>
        <pc:spChg chg="mod">
          <ac:chgData name="Skaff Korina" userId="S::korina.skaff2@oha.oregon.gov::7ccbd63d-ab39-4b68-82c7-b6e458443fe4" providerId="AD" clId="Web-{4FFFFB0B-8A9F-14CD-EBD4-8413FDBF32AB}" dt="2024-09-03T20:25:57.653" v="2752" actId="20577"/>
          <ac:spMkLst>
            <pc:docMk/>
            <pc:sldMk cId="2380305923" sldId="330"/>
            <ac:spMk id="7" creationId="{7554D795-9548-EDE5-BE0A-40391357CE01}"/>
          </ac:spMkLst>
        </pc:spChg>
      </pc:sldChg>
    </pc:docChg>
  </pc:docChgLst>
  <pc:docChgLst>
    <pc:chgData name="DiLoreto Mary Kay" userId="S::mary.c.diloreto@oha.oregon.gov::a53d3531-cf5d-4d93-abaf-43b75d97d77b" providerId="AD" clId="Web-{33474631-7918-220E-6254-D031C7A749CC}"/>
    <pc:docChg chg="mod modSld">
      <pc:chgData name="DiLoreto Mary Kay" userId="S::mary.c.diloreto@oha.oregon.gov::a53d3531-cf5d-4d93-abaf-43b75d97d77b" providerId="AD" clId="Web-{33474631-7918-220E-6254-D031C7A749CC}" dt="2024-10-09T18:03:05.701" v="2"/>
      <pc:docMkLst>
        <pc:docMk/>
      </pc:docMkLst>
      <pc:sldChg chg="modSp">
        <pc:chgData name="DiLoreto Mary Kay" userId="S::mary.c.diloreto@oha.oregon.gov::a53d3531-cf5d-4d93-abaf-43b75d97d77b" providerId="AD" clId="Web-{33474631-7918-220E-6254-D031C7A749CC}" dt="2024-10-09T17:49:05.303" v="1" actId="20577"/>
        <pc:sldMkLst>
          <pc:docMk/>
          <pc:sldMk cId="773977056" sldId="344"/>
        </pc:sldMkLst>
        <pc:spChg chg="mod">
          <ac:chgData name="DiLoreto Mary Kay" userId="S::mary.c.diloreto@oha.oregon.gov::a53d3531-cf5d-4d93-abaf-43b75d97d77b" providerId="AD" clId="Web-{33474631-7918-220E-6254-D031C7A749CC}" dt="2024-10-09T17:49:05.303" v="1" actId="20577"/>
          <ac:spMkLst>
            <pc:docMk/>
            <pc:sldMk cId="773977056" sldId="344"/>
            <ac:spMk id="3" creationId="{4FC0B364-A3FF-3BD3-83EA-1242DDA49600}"/>
          </ac:spMkLst>
        </pc:spChg>
      </pc:sldChg>
    </pc:docChg>
  </pc:docChgLst>
  <pc:docChgLst>
    <pc:chgData name="Skaff Korina" userId="S::korina.skaff2@oha.oregon.gov::7ccbd63d-ab39-4b68-82c7-b6e458443fe4" providerId="AD" clId="Web-{5F7A1E28-3819-388C-173F-917A8022E017}"/>
    <pc:docChg chg="addSld delSld modSld sldOrd">
      <pc:chgData name="Skaff Korina" userId="S::korina.skaff2@oha.oregon.gov::7ccbd63d-ab39-4b68-82c7-b6e458443fe4" providerId="AD" clId="Web-{5F7A1E28-3819-388C-173F-917A8022E017}" dt="2024-08-28T20:45:05.481" v="7526" actId="20577"/>
      <pc:docMkLst>
        <pc:docMk/>
      </pc:docMkLst>
      <pc:sldChg chg="modNotes">
        <pc:chgData name="Skaff Korina" userId="S::korina.skaff2@oha.oregon.gov::7ccbd63d-ab39-4b68-82c7-b6e458443fe4" providerId="AD" clId="Web-{5F7A1E28-3819-388C-173F-917A8022E017}" dt="2024-08-27T17:31:17.985" v="2768"/>
        <pc:sldMkLst>
          <pc:docMk/>
          <pc:sldMk cId="1094956551" sldId="263"/>
        </pc:sldMkLst>
      </pc:sldChg>
      <pc:sldChg chg="addSp modSp">
        <pc:chgData name="Skaff Korina" userId="S::korina.skaff2@oha.oregon.gov::7ccbd63d-ab39-4b68-82c7-b6e458443fe4" providerId="AD" clId="Web-{5F7A1E28-3819-388C-173F-917A8022E017}" dt="2024-08-27T18:30:45.784" v="3115" actId="20577"/>
        <pc:sldMkLst>
          <pc:docMk/>
          <pc:sldMk cId="772605163" sldId="313"/>
        </pc:sldMkLst>
      </pc:sldChg>
      <pc:sldChg chg="modSp modNotes">
        <pc:chgData name="Skaff Korina" userId="S::korina.skaff2@oha.oregon.gov::7ccbd63d-ab39-4b68-82c7-b6e458443fe4" providerId="AD" clId="Web-{5F7A1E28-3819-388C-173F-917A8022E017}" dt="2024-08-27T17:40:21.989" v="2818" actId="20577"/>
        <pc:sldMkLst>
          <pc:docMk/>
          <pc:sldMk cId="529269325" sldId="314"/>
        </pc:sldMkLst>
        <pc:spChg chg="mod">
          <ac:chgData name="Skaff Korina" userId="S::korina.skaff2@oha.oregon.gov::7ccbd63d-ab39-4b68-82c7-b6e458443fe4" providerId="AD" clId="Web-{5F7A1E28-3819-388C-173F-917A8022E017}" dt="2024-08-26T22:56:41.444" v="29" actId="20577"/>
          <ac:spMkLst>
            <pc:docMk/>
            <pc:sldMk cId="529269325" sldId="314"/>
            <ac:spMk id="2" creationId="{5744DF8A-6822-8EEA-4BD0-C832776B2B37}"/>
          </ac:spMkLst>
        </pc:spChg>
        <pc:spChg chg="mod">
          <ac:chgData name="Skaff Korina" userId="S::korina.skaff2@oha.oregon.gov::7ccbd63d-ab39-4b68-82c7-b6e458443fe4" providerId="AD" clId="Web-{5F7A1E28-3819-388C-173F-917A8022E017}" dt="2024-08-27T17:40:21.989" v="2818" actId="20577"/>
          <ac:spMkLst>
            <pc:docMk/>
            <pc:sldMk cId="529269325" sldId="314"/>
            <ac:spMk id="3" creationId="{422A1D82-54FA-FCD1-30B1-61F55D703FB2}"/>
          </ac:spMkLst>
        </pc:spChg>
      </pc:sldChg>
      <pc:sldChg chg="addSp delSp modSp modNotes">
        <pc:chgData name="Skaff Korina" userId="S::korina.skaff2@oha.oregon.gov::7ccbd63d-ab39-4b68-82c7-b6e458443fe4" providerId="AD" clId="Web-{5F7A1E28-3819-388C-173F-917A8022E017}" dt="2024-08-27T19:19:56.120" v="4794"/>
        <pc:sldMkLst>
          <pc:docMk/>
          <pc:sldMk cId="2140354002" sldId="315"/>
        </pc:sldMkLst>
        <pc:spChg chg="mod">
          <ac:chgData name="Skaff Korina" userId="S::korina.skaff2@oha.oregon.gov::7ccbd63d-ab39-4b68-82c7-b6e458443fe4" providerId="AD" clId="Web-{5F7A1E28-3819-388C-173F-917A8022E017}" dt="2024-08-27T19:04:06.441" v="4142" actId="20577"/>
          <ac:spMkLst>
            <pc:docMk/>
            <pc:sldMk cId="2140354002" sldId="315"/>
            <ac:spMk id="2" creationId="{904FDF31-CFB7-1D0F-787F-268C79AD3C08}"/>
          </ac:spMkLst>
        </pc:spChg>
        <pc:spChg chg="mod">
          <ac:chgData name="Skaff Korina" userId="S::korina.skaff2@oha.oregon.gov::7ccbd63d-ab39-4b68-82c7-b6e458443fe4" providerId="AD" clId="Web-{5F7A1E28-3819-388C-173F-917A8022E017}" dt="2024-08-27T19:05:13.240" v="4237" actId="20577"/>
          <ac:spMkLst>
            <pc:docMk/>
            <pc:sldMk cId="2140354002" sldId="315"/>
            <ac:spMk id="15" creationId="{796ECA2B-2ABE-E69B-CD9A-541ECCC196D9}"/>
          </ac:spMkLst>
        </pc:spChg>
      </pc:sldChg>
      <pc:sldChg chg="modSp modNotes">
        <pc:chgData name="Skaff Korina" userId="S::korina.skaff2@oha.oregon.gov::7ccbd63d-ab39-4b68-82c7-b6e458443fe4" providerId="AD" clId="Web-{5F7A1E28-3819-388C-173F-917A8022E017}" dt="2024-08-28T20:45:05.481" v="7526" actId="20577"/>
        <pc:sldMkLst>
          <pc:docMk/>
          <pc:sldMk cId="3589285909" sldId="317"/>
        </pc:sldMkLst>
      </pc:sldChg>
      <pc:sldChg chg="modSp">
        <pc:chgData name="Skaff Korina" userId="S::korina.skaff2@oha.oregon.gov::7ccbd63d-ab39-4b68-82c7-b6e458443fe4" providerId="AD" clId="Web-{5F7A1E28-3819-388C-173F-917A8022E017}" dt="2024-08-27T15:39:43.240" v="2318" actId="20577"/>
        <pc:sldMkLst>
          <pc:docMk/>
          <pc:sldMk cId="117705093" sldId="318"/>
        </pc:sldMkLst>
        <pc:spChg chg="mod">
          <ac:chgData name="Skaff Korina" userId="S::korina.skaff2@oha.oregon.gov::7ccbd63d-ab39-4b68-82c7-b6e458443fe4" providerId="AD" clId="Web-{5F7A1E28-3819-388C-173F-917A8022E017}" dt="2024-08-27T15:39:43.240" v="2318" actId="20577"/>
          <ac:spMkLst>
            <pc:docMk/>
            <pc:sldMk cId="117705093" sldId="318"/>
            <ac:spMk id="3" creationId="{68D47BE8-BE65-7333-8698-2356E4F92DEF}"/>
          </ac:spMkLst>
        </pc:spChg>
      </pc:sldChg>
      <pc:sldChg chg="modSp del">
        <pc:chgData name="Skaff Korina" userId="S::korina.skaff2@oha.oregon.gov::7ccbd63d-ab39-4b68-82c7-b6e458443fe4" providerId="AD" clId="Web-{5F7A1E28-3819-388C-173F-917A8022E017}" dt="2024-08-27T18:27:57.140" v="3074"/>
        <pc:sldMkLst>
          <pc:docMk/>
          <pc:sldMk cId="3097130516" sldId="319"/>
        </pc:sldMkLst>
      </pc:sldChg>
      <pc:sldChg chg="addSp delSp modSp new mod ord setBg modNotes">
        <pc:chgData name="Skaff Korina" userId="S::korina.skaff2@oha.oregon.gov::7ccbd63d-ab39-4b68-82c7-b6e458443fe4" providerId="AD" clId="Web-{5F7A1E28-3819-388C-173F-917A8022E017}" dt="2024-08-27T18:32:15.568" v="3143"/>
        <pc:sldMkLst>
          <pc:docMk/>
          <pc:sldMk cId="3703796880" sldId="320"/>
        </pc:sldMkLst>
      </pc:sldChg>
      <pc:sldChg chg="addSp delSp modSp new mod setBg modNotes">
        <pc:chgData name="Skaff Korina" userId="S::korina.skaff2@oha.oregon.gov::7ccbd63d-ab39-4b68-82c7-b6e458443fe4" providerId="AD" clId="Web-{5F7A1E28-3819-388C-173F-917A8022E017}" dt="2024-08-27T20:37:15.430" v="7519"/>
        <pc:sldMkLst>
          <pc:docMk/>
          <pc:sldMk cId="3732818447" sldId="321"/>
        </pc:sldMkLst>
      </pc:sldChg>
      <pc:sldChg chg="modSp add del modNotes">
        <pc:chgData name="Skaff Korina" userId="S::korina.skaff2@oha.oregon.gov::7ccbd63d-ab39-4b68-82c7-b6e458443fe4" providerId="AD" clId="Web-{5F7A1E28-3819-388C-173F-917A8022E017}" dt="2024-08-27T19:22:42.124" v="4891"/>
        <pc:sldMkLst>
          <pc:docMk/>
          <pc:sldMk cId="719666130" sldId="325"/>
        </pc:sldMkLst>
      </pc:sldChg>
      <pc:sldChg chg="modSp add replId modNotes">
        <pc:chgData name="Skaff Korina" userId="S::korina.skaff2@oha.oregon.gov::7ccbd63d-ab39-4b68-82c7-b6e458443fe4" providerId="AD" clId="Web-{5F7A1E28-3819-388C-173F-917A8022E017}" dt="2024-08-27T19:25:10.675" v="4893"/>
        <pc:sldMkLst>
          <pc:docMk/>
          <pc:sldMk cId="1853371476" sldId="326"/>
        </pc:sldMkLst>
        <pc:graphicFrameChg chg="mod modGraphic">
          <ac:chgData name="Skaff Korina" userId="S::korina.skaff2@oha.oregon.gov::7ccbd63d-ab39-4b68-82c7-b6e458443fe4" providerId="AD" clId="Web-{5F7A1E28-3819-388C-173F-917A8022E017}" dt="2024-08-27T18:47:09.980" v="3724"/>
          <ac:graphicFrameMkLst>
            <pc:docMk/>
            <pc:sldMk cId="1853371476" sldId="326"/>
            <ac:graphicFrameMk id="11" creationId="{1EC6093F-BAC8-DF3A-3B09-D0A07396BE42}"/>
          </ac:graphicFrameMkLst>
        </pc:graphicFrameChg>
      </pc:sldChg>
      <pc:sldChg chg="add del">
        <pc:chgData name="Skaff Korina" userId="S::korina.skaff2@oha.oregon.gov::7ccbd63d-ab39-4b68-82c7-b6e458443fe4" providerId="AD" clId="Web-{5F7A1E28-3819-388C-173F-917A8022E017}" dt="2024-08-27T18:29:49.392" v="3082"/>
        <pc:sldMkLst>
          <pc:docMk/>
          <pc:sldMk cId="2110643793" sldId="326"/>
        </pc:sldMkLst>
      </pc:sldChg>
      <pc:sldChg chg="add del replId">
        <pc:chgData name="Skaff Korina" userId="S::korina.skaff2@oha.oregon.gov::7ccbd63d-ab39-4b68-82c7-b6e458443fe4" providerId="AD" clId="Web-{5F7A1E28-3819-388C-173F-917A8022E017}" dt="2024-08-27T19:22:49.890" v="4892"/>
        <pc:sldMkLst>
          <pc:docMk/>
          <pc:sldMk cId="2399603881" sldId="327"/>
        </pc:sldMkLst>
      </pc:sldChg>
    </pc:docChg>
  </pc:docChgLst>
  <pc:docChgLst>
    <pc:chgData name="BETTIN Karen" userId="S::karen.bettin@oha.oregon.gov::ccec7226-39da-425d-ac53-6909a2d631f1" providerId="AD" clId="Web-{B1211757-C1C3-4D40-863D-8CED5E3C5E49}"/>
    <pc:docChg chg="mod">
      <pc:chgData name="BETTIN Karen" userId="S::karen.bettin@oha.oregon.gov::ccec7226-39da-425d-ac53-6909a2d631f1" providerId="AD" clId="Web-{B1211757-C1C3-4D40-863D-8CED5E3C5E49}" dt="2024-09-16T20:39:27.101" v="0"/>
      <pc:docMkLst>
        <pc:docMk/>
      </pc:docMkLst>
    </pc:docChg>
  </pc:docChgLst>
  <pc:docChgLst>
    <pc:chgData name="Skaff Korina" userId="S::korina.skaff2@oha.oregon.gov::7ccbd63d-ab39-4b68-82c7-b6e458443fe4" providerId="AD" clId="Web-{1267C94A-1E22-694C-5585-A00B2289B969}"/>
    <pc:docChg chg="mod modSld">
      <pc:chgData name="Skaff Korina" userId="S::korina.skaff2@oha.oregon.gov::7ccbd63d-ab39-4b68-82c7-b6e458443fe4" providerId="AD" clId="Web-{1267C94A-1E22-694C-5585-A00B2289B969}" dt="2024-08-20T15:20:23.180" v="110"/>
      <pc:docMkLst>
        <pc:docMk/>
      </pc:docMkLst>
      <pc:sldChg chg="modNotes">
        <pc:chgData name="Skaff Korina" userId="S::korina.skaff2@oha.oregon.gov::7ccbd63d-ab39-4b68-82c7-b6e458443fe4" providerId="AD" clId="Web-{1267C94A-1E22-694C-5585-A00B2289B969}" dt="2024-08-20T15:20:23.180" v="110"/>
        <pc:sldMkLst>
          <pc:docMk/>
          <pc:sldMk cId="1242792133" sldId="306"/>
        </pc:sldMkLst>
      </pc:sldChg>
      <pc:sldChg chg="modSp">
        <pc:chgData name="Skaff Korina" userId="S::korina.skaff2@oha.oregon.gov::7ccbd63d-ab39-4b68-82c7-b6e458443fe4" providerId="AD" clId="Web-{1267C94A-1E22-694C-5585-A00B2289B969}" dt="2024-08-19T20:10:07.319" v="1" actId="20577"/>
        <pc:sldMkLst>
          <pc:docMk/>
          <pc:sldMk cId="2833090357" sldId="307"/>
        </pc:sldMkLst>
        <pc:spChg chg="mod">
          <ac:chgData name="Skaff Korina" userId="S::korina.skaff2@oha.oregon.gov::7ccbd63d-ab39-4b68-82c7-b6e458443fe4" providerId="AD" clId="Web-{1267C94A-1E22-694C-5585-A00B2289B969}" dt="2024-08-19T20:10:07.319" v="1" actId="20577"/>
          <ac:spMkLst>
            <pc:docMk/>
            <pc:sldMk cId="2833090357" sldId="307"/>
            <ac:spMk id="2" creationId="{F959AB0B-2520-D1B7-4DB1-AA80D2DA6EE0}"/>
          </ac:spMkLst>
        </pc:spChg>
      </pc:sldChg>
    </pc:docChg>
  </pc:docChgLst>
  <pc:docChgLst>
    <pc:chgData name="Skaff Korina" userId="S::korina.skaff2@oha.oregon.gov::7ccbd63d-ab39-4b68-82c7-b6e458443fe4" providerId="AD" clId="Web-{F53AC415-1BC0-B1F2-1610-CACD677FADC4}"/>
    <pc:docChg chg="addSld delSld modSld sldOrd">
      <pc:chgData name="Skaff Korina" userId="S::korina.skaff2@oha.oregon.gov::7ccbd63d-ab39-4b68-82c7-b6e458443fe4" providerId="AD" clId="Web-{F53AC415-1BC0-B1F2-1610-CACD677FADC4}" dt="2024-08-23T18:45:08.291" v="1010" actId="20577"/>
      <pc:docMkLst>
        <pc:docMk/>
      </pc:docMkLst>
      <pc:sldChg chg="modSp new ord">
        <pc:chgData name="Skaff Korina" userId="S::korina.skaff2@oha.oregon.gov::7ccbd63d-ab39-4b68-82c7-b6e458443fe4" providerId="AD" clId="Web-{F53AC415-1BC0-B1F2-1610-CACD677FADC4}" dt="2024-08-23T17:46:33.191" v="36" actId="20577"/>
        <pc:sldMkLst>
          <pc:docMk/>
          <pc:sldMk cId="772605163" sldId="313"/>
        </pc:sldMkLst>
      </pc:sldChg>
      <pc:sldChg chg="modSp new">
        <pc:chgData name="Skaff Korina" userId="S::korina.skaff2@oha.oregon.gov::7ccbd63d-ab39-4b68-82c7-b6e458443fe4" providerId="AD" clId="Web-{F53AC415-1BC0-B1F2-1610-CACD677FADC4}" dt="2024-08-23T17:47:01.472" v="43" actId="20577"/>
        <pc:sldMkLst>
          <pc:docMk/>
          <pc:sldMk cId="529269325" sldId="314"/>
        </pc:sldMkLst>
        <pc:spChg chg="mod">
          <ac:chgData name="Skaff Korina" userId="S::korina.skaff2@oha.oregon.gov::7ccbd63d-ab39-4b68-82c7-b6e458443fe4" providerId="AD" clId="Web-{F53AC415-1BC0-B1F2-1610-CACD677FADC4}" dt="2024-08-23T17:47:01.472" v="43" actId="20577"/>
          <ac:spMkLst>
            <pc:docMk/>
            <pc:sldMk cId="529269325" sldId="314"/>
            <ac:spMk id="2" creationId="{5744DF8A-6822-8EEA-4BD0-C832776B2B37}"/>
          </ac:spMkLst>
        </pc:spChg>
      </pc:sldChg>
      <pc:sldChg chg="modSp new">
        <pc:chgData name="Skaff Korina" userId="S::korina.skaff2@oha.oregon.gov::7ccbd63d-ab39-4b68-82c7-b6e458443fe4" providerId="AD" clId="Web-{F53AC415-1BC0-B1F2-1610-CACD677FADC4}" dt="2024-08-23T17:48:03.801" v="53" actId="20577"/>
        <pc:sldMkLst>
          <pc:docMk/>
          <pc:sldMk cId="2140354002" sldId="315"/>
        </pc:sldMkLst>
        <pc:spChg chg="mod">
          <ac:chgData name="Skaff Korina" userId="S::korina.skaff2@oha.oregon.gov::7ccbd63d-ab39-4b68-82c7-b6e458443fe4" providerId="AD" clId="Web-{F53AC415-1BC0-B1F2-1610-CACD677FADC4}" dt="2024-08-23T17:48:03.801" v="53" actId="20577"/>
          <ac:spMkLst>
            <pc:docMk/>
            <pc:sldMk cId="2140354002" sldId="315"/>
            <ac:spMk id="2" creationId="{904FDF31-CFB7-1D0F-787F-268C79AD3C08}"/>
          </ac:spMkLst>
        </pc:spChg>
      </pc:sldChg>
      <pc:sldChg chg="modSp new modNotes">
        <pc:chgData name="Skaff Korina" userId="S::korina.skaff2@oha.oregon.gov::7ccbd63d-ab39-4b68-82c7-b6e458443fe4" providerId="AD" clId="Web-{F53AC415-1BC0-B1F2-1610-CACD677FADC4}" dt="2024-08-23T18:15:07.474" v="875"/>
        <pc:sldMkLst>
          <pc:docMk/>
          <pc:sldMk cId="287363770" sldId="316"/>
        </pc:sldMkLst>
        <pc:spChg chg="mod">
          <ac:chgData name="Skaff Korina" userId="S::korina.skaff2@oha.oregon.gov::7ccbd63d-ab39-4b68-82c7-b6e458443fe4" providerId="AD" clId="Web-{F53AC415-1BC0-B1F2-1610-CACD677FADC4}" dt="2024-08-23T17:54:06.414" v="286" actId="20577"/>
          <ac:spMkLst>
            <pc:docMk/>
            <pc:sldMk cId="287363770" sldId="316"/>
            <ac:spMk id="2" creationId="{F4842627-442B-1B52-E530-C4AB6298D4AB}"/>
          </ac:spMkLst>
        </pc:spChg>
      </pc:sldChg>
      <pc:sldChg chg="modSp new del">
        <pc:chgData name="Skaff Korina" userId="S::korina.skaff2@oha.oregon.gov::7ccbd63d-ab39-4b68-82c7-b6e458443fe4" providerId="AD" clId="Web-{F53AC415-1BC0-B1F2-1610-CACD677FADC4}" dt="2024-08-23T17:53:10.617" v="254"/>
        <pc:sldMkLst>
          <pc:docMk/>
          <pc:sldMk cId="1792502233" sldId="317"/>
        </pc:sldMkLst>
      </pc:sldChg>
      <pc:sldChg chg="modSp new modNotes">
        <pc:chgData name="Skaff Korina" userId="S::korina.skaff2@oha.oregon.gov::7ccbd63d-ab39-4b68-82c7-b6e458443fe4" providerId="AD" clId="Web-{F53AC415-1BC0-B1F2-1610-CACD677FADC4}" dt="2024-08-23T18:41:54.024" v="996"/>
        <pc:sldMkLst>
          <pc:docMk/>
          <pc:sldMk cId="3589285909" sldId="317"/>
        </pc:sldMkLst>
      </pc:sldChg>
      <pc:sldChg chg="modSp new modNotes">
        <pc:chgData name="Skaff Korina" userId="S::korina.skaff2@oha.oregon.gov::7ccbd63d-ab39-4b68-82c7-b6e458443fe4" providerId="AD" clId="Web-{F53AC415-1BC0-B1F2-1610-CACD677FADC4}" dt="2024-08-23T18:10:32.424" v="456"/>
        <pc:sldMkLst>
          <pc:docMk/>
          <pc:sldMk cId="117705093" sldId="318"/>
        </pc:sldMkLst>
        <pc:spChg chg="mod">
          <ac:chgData name="Skaff Korina" userId="S::korina.skaff2@oha.oregon.gov::7ccbd63d-ab39-4b68-82c7-b6e458443fe4" providerId="AD" clId="Web-{F53AC415-1BC0-B1F2-1610-CACD677FADC4}" dt="2024-08-23T18:09:23.595" v="410" actId="20577"/>
          <ac:spMkLst>
            <pc:docMk/>
            <pc:sldMk cId="117705093" sldId="318"/>
            <ac:spMk id="2" creationId="{AD662A9A-A98C-C9F8-1E7F-0671575BE0F3}"/>
          </ac:spMkLst>
        </pc:spChg>
      </pc:sldChg>
      <pc:sldChg chg="modSp new del">
        <pc:chgData name="Skaff Korina" userId="S::korina.skaff2@oha.oregon.gov::7ccbd63d-ab39-4b68-82c7-b6e458443fe4" providerId="AD" clId="Web-{F53AC415-1BC0-B1F2-1610-CACD677FADC4}" dt="2024-08-23T17:53:09.335" v="253"/>
        <pc:sldMkLst>
          <pc:docMk/>
          <pc:sldMk cId="1911670535" sldId="318"/>
        </pc:sldMkLst>
      </pc:sldChg>
      <pc:sldChg chg="modSp new">
        <pc:chgData name="Skaff Korina" userId="S::korina.skaff2@oha.oregon.gov::7ccbd63d-ab39-4b68-82c7-b6e458443fe4" providerId="AD" clId="Web-{F53AC415-1BC0-B1F2-1610-CACD677FADC4}" dt="2024-08-23T18:45:08.291" v="1010" actId="20577"/>
        <pc:sldMkLst>
          <pc:docMk/>
          <pc:sldMk cId="3097130516" sldId="319"/>
        </pc:sldMkLst>
      </pc:sldChg>
    </pc:docChg>
  </pc:docChgLst>
  <pc:docChgLst>
    <pc:chgData name="JOAN MEDLEN" userId="815c5f0e-06fd-412d-be0f-c8fa188e3ce3" providerId="ADAL" clId="{81B1992E-7E5A-4159-9972-EDAE3E39C7C0}"/>
    <pc:docChg chg="custSel modSld replTag">
      <pc:chgData name="JOAN MEDLEN" userId="815c5f0e-06fd-412d-be0f-c8fa188e3ce3" providerId="ADAL" clId="{81B1992E-7E5A-4159-9972-EDAE3E39C7C0}" dt="2024-09-03T22:47:26.097" v="30" actId="27636"/>
      <pc:docMkLst>
        <pc:docMk/>
      </pc:docMkLst>
      <pc:sldChg chg="replTag">
        <pc:chgData name="JOAN MEDLEN" userId="815c5f0e-06fd-412d-be0f-c8fa188e3ce3" providerId="ADAL" clId="{81B1992E-7E5A-4159-9972-EDAE3E39C7C0}" dt="2024-09-03T22:45:57.136" v="7"/>
        <pc:sldMkLst>
          <pc:docMk/>
          <pc:sldMk cId="2933228187" sldId="285"/>
        </pc:sldMkLst>
      </pc:sldChg>
      <pc:sldChg chg="replTag">
        <pc:chgData name="JOAN MEDLEN" userId="815c5f0e-06fd-412d-be0f-c8fa188e3ce3" providerId="ADAL" clId="{81B1992E-7E5A-4159-9972-EDAE3E39C7C0}" dt="2024-09-03T22:46:02.908" v="8"/>
        <pc:sldMkLst>
          <pc:docMk/>
          <pc:sldMk cId="1047328494" sldId="286"/>
        </pc:sldMkLst>
      </pc:sldChg>
      <pc:sldChg chg="replTag delTag">
        <pc:chgData name="JOAN MEDLEN" userId="815c5f0e-06fd-412d-be0f-c8fa188e3ce3" providerId="ADAL" clId="{81B1992E-7E5A-4159-9972-EDAE3E39C7C0}" dt="2024-09-03T22:46:52.079" v="19"/>
        <pc:sldMkLst>
          <pc:docMk/>
          <pc:sldMk cId="1412638825" sldId="299"/>
        </pc:sldMkLst>
      </pc:sldChg>
      <pc:sldChg chg="modSp mod replTag delTag">
        <pc:chgData name="JOAN MEDLEN" userId="815c5f0e-06fd-412d-be0f-c8fa188e3ce3" providerId="ADAL" clId="{81B1992E-7E5A-4159-9972-EDAE3E39C7C0}" dt="2024-09-03T22:47:14.759" v="25"/>
        <pc:sldMkLst>
          <pc:docMk/>
          <pc:sldMk cId="772605163" sldId="313"/>
        </pc:sldMkLst>
        <pc:spChg chg="mod">
          <ac:chgData name="JOAN MEDLEN" userId="815c5f0e-06fd-412d-be0f-c8fa188e3ce3" providerId="ADAL" clId="{81B1992E-7E5A-4159-9972-EDAE3E39C7C0}" dt="2024-09-03T22:47:08.501" v="23" actId="6549"/>
          <ac:spMkLst>
            <pc:docMk/>
            <pc:sldMk cId="772605163" sldId="313"/>
            <ac:spMk id="7" creationId="{002A9061-DD0E-A037-DA39-233034011B5F}"/>
          </ac:spMkLst>
        </pc:spChg>
      </pc:sldChg>
      <pc:sldChg chg="modSp mod replTag delTag">
        <pc:chgData name="JOAN MEDLEN" userId="815c5f0e-06fd-412d-be0f-c8fa188e3ce3" providerId="ADAL" clId="{81B1992E-7E5A-4159-9972-EDAE3E39C7C0}" dt="2024-09-03T22:47:26.097" v="30" actId="27636"/>
        <pc:sldMkLst>
          <pc:docMk/>
          <pc:sldMk cId="529269325" sldId="314"/>
        </pc:sldMkLst>
        <pc:spChg chg="mod">
          <ac:chgData name="JOAN MEDLEN" userId="815c5f0e-06fd-412d-be0f-c8fa188e3ce3" providerId="ADAL" clId="{81B1992E-7E5A-4159-9972-EDAE3E39C7C0}" dt="2024-09-03T22:47:26.097" v="30" actId="27636"/>
          <ac:spMkLst>
            <pc:docMk/>
            <pc:sldMk cId="529269325" sldId="314"/>
            <ac:spMk id="3" creationId="{422A1D82-54FA-FCD1-30B1-61F55D703FB2}"/>
          </ac:spMkLst>
        </pc:spChg>
      </pc:sldChg>
      <pc:sldChg chg="replTag">
        <pc:chgData name="JOAN MEDLEN" userId="815c5f0e-06fd-412d-be0f-c8fa188e3ce3" providerId="ADAL" clId="{81B1992E-7E5A-4159-9972-EDAE3E39C7C0}" dt="2024-09-03T22:45:42.916" v="4"/>
        <pc:sldMkLst>
          <pc:docMk/>
          <pc:sldMk cId="117705093" sldId="318"/>
        </pc:sldMkLst>
      </pc:sldChg>
      <pc:sldChg chg="replTag">
        <pc:chgData name="JOAN MEDLEN" userId="815c5f0e-06fd-412d-be0f-c8fa188e3ce3" providerId="ADAL" clId="{81B1992E-7E5A-4159-9972-EDAE3E39C7C0}" dt="2024-09-03T22:45:46.297" v="6"/>
        <pc:sldMkLst>
          <pc:docMk/>
          <pc:sldMk cId="3703796880" sldId="320"/>
        </pc:sldMkLst>
      </pc:sldChg>
      <pc:sldChg chg="replTag delTag">
        <pc:chgData name="JOAN MEDLEN" userId="815c5f0e-06fd-412d-be0f-c8fa188e3ce3" providerId="ADAL" clId="{81B1992E-7E5A-4159-9972-EDAE3E39C7C0}" dt="2024-09-03T22:46:38.454" v="14"/>
        <pc:sldMkLst>
          <pc:docMk/>
          <pc:sldMk cId="1853371476" sldId="326"/>
        </pc:sldMkLst>
      </pc:sldChg>
      <pc:sldChg chg="replTag">
        <pc:chgData name="JOAN MEDLEN" userId="815c5f0e-06fd-412d-be0f-c8fa188e3ce3" providerId="ADAL" clId="{81B1992E-7E5A-4159-9972-EDAE3E39C7C0}" dt="2024-09-03T22:45:44.805" v="5"/>
        <pc:sldMkLst>
          <pc:docMk/>
          <pc:sldMk cId="2611557085" sldId="328"/>
        </pc:sldMkLst>
      </pc:sldChg>
      <pc:sldChg chg="replTag">
        <pc:chgData name="JOAN MEDLEN" userId="815c5f0e-06fd-412d-be0f-c8fa188e3ce3" providerId="ADAL" clId="{81B1992E-7E5A-4159-9972-EDAE3E39C7C0}" dt="2024-09-03T22:45:40.606" v="3"/>
        <pc:sldMkLst>
          <pc:docMk/>
          <pc:sldMk cId="3372708067" sldId="329"/>
        </pc:sldMkLst>
      </pc:sldChg>
      <pc:sldChg chg="replTag">
        <pc:chgData name="JOAN MEDLEN" userId="815c5f0e-06fd-412d-be0f-c8fa188e3ce3" providerId="ADAL" clId="{81B1992E-7E5A-4159-9972-EDAE3E39C7C0}" dt="2024-09-03T22:45:37.121" v="1"/>
        <pc:sldMkLst>
          <pc:docMk/>
          <pc:sldMk cId="2380305923" sldId="330"/>
        </pc:sldMkLst>
      </pc:sldChg>
    </pc:docChg>
  </pc:docChgLst>
  <pc:docChgLst>
    <pc:chgData name="DiLoreto Mary Kay" userId="S::mary.c.diloreto@oha.oregon.gov::a53d3531-cf5d-4d93-abaf-43b75d97d77b" providerId="AD" clId="Web-{1366B7A2-B47C-F7D2-E6A2-DBECC105A05E}"/>
    <pc:docChg chg="sldOrd">
      <pc:chgData name="DiLoreto Mary Kay" userId="S::mary.c.diloreto@oha.oregon.gov::a53d3531-cf5d-4d93-abaf-43b75d97d77b" providerId="AD" clId="Web-{1366B7A2-B47C-F7D2-E6A2-DBECC105A05E}" dt="2024-10-22T16:57:42.566" v="1"/>
      <pc:docMkLst>
        <pc:docMk/>
      </pc:docMkLst>
      <pc:sldChg chg="ord">
        <pc:chgData name="DiLoreto Mary Kay" userId="S::mary.c.diloreto@oha.oregon.gov::a53d3531-cf5d-4d93-abaf-43b75d97d77b" providerId="AD" clId="Web-{1366B7A2-B47C-F7D2-E6A2-DBECC105A05E}" dt="2024-10-22T16:55:35.066" v="0"/>
        <pc:sldMkLst>
          <pc:docMk/>
          <pc:sldMk cId="2833090357" sldId="307"/>
        </pc:sldMkLst>
      </pc:sldChg>
      <pc:sldChg chg="ord">
        <pc:chgData name="DiLoreto Mary Kay" userId="S::mary.c.diloreto@oha.oregon.gov::a53d3531-cf5d-4d93-abaf-43b75d97d77b" providerId="AD" clId="Web-{1366B7A2-B47C-F7D2-E6A2-DBECC105A05E}" dt="2024-10-22T16:57:42.566" v="1"/>
        <pc:sldMkLst>
          <pc:docMk/>
          <pc:sldMk cId="117705093" sldId="318"/>
        </pc:sldMkLst>
      </pc:sldChg>
    </pc:docChg>
  </pc:docChgLst>
  <pc:docChgLst>
    <pc:chgData name="Simmons Lauren" userId="S::lauren.simmons2@oha.oregon.gov::3c039b8f-c24c-4df3-a7f9-5fdbff89fb0e" providerId="AD" clId="Web-{0A26A6F2-E1D0-E762-6821-6F62C4C539FA}"/>
    <pc:docChg chg="modSld">
      <pc:chgData name="Simmons Lauren" userId="S::lauren.simmons2@oha.oregon.gov::3c039b8f-c24c-4df3-a7f9-5fdbff89fb0e" providerId="AD" clId="Web-{0A26A6F2-E1D0-E762-6821-6F62C4C539FA}" dt="2024-09-16T20:12:55.505" v="2"/>
      <pc:docMkLst>
        <pc:docMk/>
      </pc:docMkLst>
      <pc:sldChg chg="modNotes">
        <pc:chgData name="Simmons Lauren" userId="S::lauren.simmons2@oha.oregon.gov::3c039b8f-c24c-4df3-a7f9-5fdbff89fb0e" providerId="AD" clId="Web-{0A26A6F2-E1D0-E762-6821-6F62C4C539FA}" dt="2024-09-16T20:12:55.505" v="2"/>
        <pc:sldMkLst>
          <pc:docMk/>
          <pc:sldMk cId="2797096320" sldId="311"/>
        </pc:sldMkLst>
      </pc:sldChg>
    </pc:docChg>
  </pc:docChgLst>
  <pc:docChgLst>
    <pc:chgData name="Castillo Palacios Perla" userId="S::perla.castillo-palacios@oha.oregon.gov::ffe10fe2-16ef-40fd-be41-fe87613c4173" providerId="AD" clId="Web-{A5929803-0EA4-89B8-835C-5DE97D8F543B}"/>
    <pc:docChg chg="modSld">
      <pc:chgData name="Castillo Palacios Perla" userId="S::perla.castillo-palacios@oha.oregon.gov::ffe10fe2-16ef-40fd-be41-fe87613c4173" providerId="AD" clId="Web-{A5929803-0EA4-89B8-835C-5DE97D8F543B}" dt="2024-09-09T23:52:38.510" v="0" actId="1076"/>
      <pc:docMkLst>
        <pc:docMk/>
      </pc:docMkLst>
      <pc:sldChg chg="modSp">
        <pc:chgData name="Castillo Palacios Perla" userId="S::perla.castillo-palacios@oha.oregon.gov::ffe10fe2-16ef-40fd-be41-fe87613c4173" providerId="AD" clId="Web-{A5929803-0EA4-89B8-835C-5DE97D8F543B}" dt="2024-09-09T23:52:38.510" v="0" actId="1076"/>
        <pc:sldMkLst>
          <pc:docMk/>
          <pc:sldMk cId="179529701" sldId="334"/>
        </pc:sldMkLst>
      </pc:sldChg>
    </pc:docChg>
  </pc:docChgLst>
  <pc:docChgLst>
    <pc:chgData name="Skaff Korina" userId="S::korina.skaff2@oha.oregon.gov::7ccbd63d-ab39-4b68-82c7-b6e458443fe4" providerId="AD" clId="Web-{B1466BE5-3A96-D2F7-A7E6-DA03CE22A2B8}"/>
    <pc:docChg chg="delSld modSld">
      <pc:chgData name="Skaff Korina" userId="S::korina.skaff2@oha.oregon.gov::7ccbd63d-ab39-4b68-82c7-b6e458443fe4" providerId="AD" clId="Web-{B1466BE5-3A96-D2F7-A7E6-DA03CE22A2B8}" dt="2024-08-29T16:25:26.886" v="604"/>
      <pc:docMkLst>
        <pc:docMk/>
      </pc:docMkLst>
      <pc:sldChg chg="modSp modNotes">
        <pc:chgData name="Skaff Korina" userId="S::korina.skaff2@oha.oregon.gov::7ccbd63d-ab39-4b68-82c7-b6e458443fe4" providerId="AD" clId="Web-{B1466BE5-3A96-D2F7-A7E6-DA03CE22A2B8}" dt="2024-08-29T16:22:48.320" v="463"/>
        <pc:sldMkLst>
          <pc:docMk/>
          <pc:sldMk cId="3732818447" sldId="321"/>
        </pc:sldMkLst>
      </pc:sldChg>
      <pc:sldChg chg="modSp modNotes">
        <pc:chgData name="Skaff Korina" userId="S::korina.skaff2@oha.oregon.gov::7ccbd63d-ab39-4b68-82c7-b6e458443fe4" providerId="AD" clId="Web-{B1466BE5-3A96-D2F7-A7E6-DA03CE22A2B8}" dt="2024-08-29T16:25:26.886" v="604"/>
        <pc:sldMkLst>
          <pc:docMk/>
          <pc:sldMk cId="1853371476" sldId="326"/>
        </pc:sldMkLst>
        <pc:graphicFrameChg chg="mod modGraphic">
          <ac:chgData name="Skaff Korina" userId="S::korina.skaff2@oha.oregon.gov::7ccbd63d-ab39-4b68-82c7-b6e458443fe4" providerId="AD" clId="Web-{B1466BE5-3A96-D2F7-A7E6-DA03CE22A2B8}" dt="2024-08-29T15:57:05.444" v="145" actId="1076"/>
          <ac:graphicFrameMkLst>
            <pc:docMk/>
            <pc:sldMk cId="1853371476" sldId="326"/>
            <ac:graphicFrameMk id="11" creationId="{1EC6093F-BAC8-DF3A-3B09-D0A07396BE42}"/>
          </ac:graphicFrameMkLst>
        </pc:graphicFrameChg>
        <pc:picChg chg="mod">
          <ac:chgData name="Skaff Korina" userId="S::korina.skaff2@oha.oregon.gov::7ccbd63d-ab39-4b68-82c7-b6e458443fe4" providerId="AD" clId="Web-{B1466BE5-3A96-D2F7-A7E6-DA03CE22A2B8}" dt="2024-08-29T15:57:08.319" v="146" actId="14100"/>
          <ac:picMkLst>
            <pc:docMk/>
            <pc:sldMk cId="1853371476" sldId="326"/>
            <ac:picMk id="4" creationId="{35DF4B99-94E6-7564-03E4-6DC32E9FB9C4}"/>
          </ac:picMkLst>
        </pc:picChg>
      </pc:sldChg>
      <pc:sldChg chg="modSp del">
        <pc:chgData name="Skaff Korina" userId="S::korina.skaff2@oha.oregon.gov::7ccbd63d-ab39-4b68-82c7-b6e458443fe4" providerId="AD" clId="Web-{B1466BE5-3A96-D2F7-A7E6-DA03CE22A2B8}" dt="2024-08-29T16:11:17.993" v="301"/>
        <pc:sldMkLst>
          <pc:docMk/>
          <pc:sldMk cId="2867580875" sldId="327"/>
        </pc:sldMkLst>
      </pc:sldChg>
    </pc:docChg>
  </pc:docChgLst>
  <pc:docChgLst>
    <pc:chgData name="Simmons Lauren" userId="S::lauren.simmons2@oha.oregon.gov::3c039b8f-c24c-4df3-a7f9-5fdbff89fb0e" providerId="AD" clId="Web-{6CD5F6ED-D856-3159-A117-1452A78000B2}"/>
    <pc:docChg chg="delSld modSld">
      <pc:chgData name="Simmons Lauren" userId="S::lauren.simmons2@oha.oregon.gov::3c039b8f-c24c-4df3-a7f9-5fdbff89fb0e" providerId="AD" clId="Web-{6CD5F6ED-D856-3159-A117-1452A78000B2}" dt="2024-08-02T18:19:57.807" v="80" actId="20577"/>
      <pc:docMkLst>
        <pc:docMk/>
      </pc:docMkLst>
      <pc:sldChg chg="del">
        <pc:chgData name="Simmons Lauren" userId="S::lauren.simmons2@oha.oregon.gov::3c039b8f-c24c-4df3-a7f9-5fdbff89fb0e" providerId="AD" clId="Web-{6CD5F6ED-D856-3159-A117-1452A78000B2}" dt="2024-08-02T18:09:13.145" v="0"/>
        <pc:sldMkLst>
          <pc:docMk/>
          <pc:sldMk cId="1618485469" sldId="256"/>
        </pc:sldMkLst>
      </pc:sldChg>
      <pc:sldChg chg="del">
        <pc:chgData name="Simmons Lauren" userId="S::lauren.simmons2@oha.oregon.gov::3c039b8f-c24c-4df3-a7f9-5fdbff89fb0e" providerId="AD" clId="Web-{6CD5F6ED-D856-3159-A117-1452A78000B2}" dt="2024-08-02T18:09:14.754" v="1"/>
        <pc:sldMkLst>
          <pc:docMk/>
          <pc:sldMk cId="3334996202" sldId="257"/>
        </pc:sldMkLst>
      </pc:sldChg>
      <pc:sldChg chg="del">
        <pc:chgData name="Simmons Lauren" userId="S::lauren.simmons2@oha.oregon.gov::3c039b8f-c24c-4df3-a7f9-5fdbff89fb0e" providerId="AD" clId="Web-{6CD5F6ED-D856-3159-A117-1452A78000B2}" dt="2024-08-02T18:09:17.020" v="3"/>
        <pc:sldMkLst>
          <pc:docMk/>
          <pc:sldMk cId="3811476260" sldId="258"/>
        </pc:sldMkLst>
      </pc:sldChg>
      <pc:sldChg chg="del">
        <pc:chgData name="Simmons Lauren" userId="S::lauren.simmons2@oha.oregon.gov::3c039b8f-c24c-4df3-a7f9-5fdbff89fb0e" providerId="AD" clId="Web-{6CD5F6ED-D856-3159-A117-1452A78000B2}" dt="2024-08-02T18:09:16.036" v="2"/>
        <pc:sldMkLst>
          <pc:docMk/>
          <pc:sldMk cId="730860734" sldId="259"/>
        </pc:sldMkLst>
      </pc:sldChg>
      <pc:sldChg chg="del">
        <pc:chgData name="Simmons Lauren" userId="S::lauren.simmons2@oha.oregon.gov::3c039b8f-c24c-4df3-a7f9-5fdbff89fb0e" providerId="AD" clId="Web-{6CD5F6ED-D856-3159-A117-1452A78000B2}" dt="2024-08-02T18:14:21.179" v="4"/>
        <pc:sldMkLst>
          <pc:docMk/>
          <pc:sldMk cId="3605033352" sldId="260"/>
        </pc:sldMkLst>
      </pc:sldChg>
      <pc:sldChg chg="del">
        <pc:chgData name="Simmons Lauren" userId="S::lauren.simmons2@oha.oregon.gov::3c039b8f-c24c-4df3-a7f9-5fdbff89fb0e" providerId="AD" clId="Web-{6CD5F6ED-D856-3159-A117-1452A78000B2}" dt="2024-08-02T18:14:25.226" v="5"/>
        <pc:sldMkLst>
          <pc:docMk/>
          <pc:sldMk cId="3663710204" sldId="262"/>
        </pc:sldMkLst>
      </pc:sldChg>
      <pc:sldChg chg="delSp">
        <pc:chgData name="Simmons Lauren" userId="S::lauren.simmons2@oha.oregon.gov::3c039b8f-c24c-4df3-a7f9-5fdbff89fb0e" providerId="AD" clId="Web-{6CD5F6ED-D856-3159-A117-1452A78000B2}" dt="2024-08-02T18:17:14.243" v="12"/>
        <pc:sldMkLst>
          <pc:docMk/>
          <pc:sldMk cId="1094956551" sldId="263"/>
        </pc:sldMkLst>
      </pc:sldChg>
      <pc:sldChg chg="delSp">
        <pc:chgData name="Simmons Lauren" userId="S::lauren.simmons2@oha.oregon.gov::3c039b8f-c24c-4df3-a7f9-5fdbff89fb0e" providerId="AD" clId="Web-{6CD5F6ED-D856-3159-A117-1452A78000B2}" dt="2024-08-02T18:17:51.118" v="24"/>
        <pc:sldMkLst>
          <pc:docMk/>
          <pc:sldMk cId="2434906533" sldId="266"/>
        </pc:sldMkLst>
      </pc:sldChg>
      <pc:sldChg chg="delSp">
        <pc:chgData name="Simmons Lauren" userId="S::lauren.simmons2@oha.oregon.gov::3c039b8f-c24c-4df3-a7f9-5fdbff89fb0e" providerId="AD" clId="Web-{6CD5F6ED-D856-3159-A117-1452A78000B2}" dt="2024-08-02T18:17:39.165" v="19"/>
        <pc:sldMkLst>
          <pc:docMk/>
          <pc:sldMk cId="2013155893" sldId="268"/>
        </pc:sldMkLst>
      </pc:sldChg>
      <pc:sldChg chg="delSp">
        <pc:chgData name="Simmons Lauren" userId="S::lauren.simmons2@oha.oregon.gov::3c039b8f-c24c-4df3-a7f9-5fdbff89fb0e" providerId="AD" clId="Web-{6CD5F6ED-D856-3159-A117-1452A78000B2}" dt="2024-08-02T18:17:44.618" v="21"/>
        <pc:sldMkLst>
          <pc:docMk/>
          <pc:sldMk cId="2294207732" sldId="270"/>
        </pc:sldMkLst>
      </pc:sldChg>
      <pc:sldChg chg="del">
        <pc:chgData name="Simmons Lauren" userId="S::lauren.simmons2@oha.oregon.gov::3c039b8f-c24c-4df3-a7f9-5fdbff89fb0e" providerId="AD" clId="Web-{6CD5F6ED-D856-3159-A117-1452A78000B2}" dt="2024-08-02T18:16:40.883" v="6"/>
        <pc:sldMkLst>
          <pc:docMk/>
          <pc:sldMk cId="3433359949" sldId="271"/>
        </pc:sldMkLst>
      </pc:sldChg>
      <pc:sldChg chg="del">
        <pc:chgData name="Simmons Lauren" userId="S::lauren.simmons2@oha.oregon.gov::3c039b8f-c24c-4df3-a7f9-5fdbff89fb0e" providerId="AD" clId="Web-{6CD5F6ED-D856-3159-A117-1452A78000B2}" dt="2024-08-02T18:16:44.149" v="7"/>
        <pc:sldMkLst>
          <pc:docMk/>
          <pc:sldMk cId="4011531549" sldId="272"/>
        </pc:sldMkLst>
      </pc:sldChg>
      <pc:sldChg chg="delSp">
        <pc:chgData name="Simmons Lauren" userId="S::lauren.simmons2@oha.oregon.gov::3c039b8f-c24c-4df3-a7f9-5fdbff89fb0e" providerId="AD" clId="Web-{6CD5F6ED-D856-3159-A117-1452A78000B2}" dt="2024-08-02T18:17:42.415" v="20"/>
        <pc:sldMkLst>
          <pc:docMk/>
          <pc:sldMk cId="2254239964" sldId="274"/>
        </pc:sldMkLst>
      </pc:sldChg>
      <pc:sldChg chg="del">
        <pc:chgData name="Simmons Lauren" userId="S::lauren.simmons2@oha.oregon.gov::3c039b8f-c24c-4df3-a7f9-5fdbff89fb0e" providerId="AD" clId="Web-{6CD5F6ED-D856-3159-A117-1452A78000B2}" dt="2024-08-02T18:16:48.618" v="9"/>
        <pc:sldMkLst>
          <pc:docMk/>
          <pc:sldMk cId="2832456996" sldId="276"/>
        </pc:sldMkLst>
      </pc:sldChg>
      <pc:sldChg chg="del">
        <pc:chgData name="Simmons Lauren" userId="S::lauren.simmons2@oha.oregon.gov::3c039b8f-c24c-4df3-a7f9-5fdbff89fb0e" providerId="AD" clId="Web-{6CD5F6ED-D856-3159-A117-1452A78000B2}" dt="2024-08-02T18:16:49.743" v="10"/>
        <pc:sldMkLst>
          <pc:docMk/>
          <pc:sldMk cId="790580761" sldId="277"/>
        </pc:sldMkLst>
      </pc:sldChg>
      <pc:sldChg chg="delSp">
        <pc:chgData name="Simmons Lauren" userId="S::lauren.simmons2@oha.oregon.gov::3c039b8f-c24c-4df3-a7f9-5fdbff89fb0e" providerId="AD" clId="Web-{6CD5F6ED-D856-3159-A117-1452A78000B2}" dt="2024-08-02T18:17:54.150" v="25"/>
        <pc:sldMkLst>
          <pc:docMk/>
          <pc:sldMk cId="853862944" sldId="279"/>
        </pc:sldMkLst>
      </pc:sldChg>
      <pc:sldChg chg="delSp">
        <pc:chgData name="Simmons Lauren" userId="S::lauren.simmons2@oha.oregon.gov::3c039b8f-c24c-4df3-a7f9-5fdbff89fb0e" providerId="AD" clId="Web-{6CD5F6ED-D856-3159-A117-1452A78000B2}" dt="2024-08-02T18:17:28.368" v="16"/>
        <pc:sldMkLst>
          <pc:docMk/>
          <pc:sldMk cId="2149495370" sldId="283"/>
        </pc:sldMkLst>
      </pc:sldChg>
      <pc:sldChg chg="delSp">
        <pc:chgData name="Simmons Lauren" userId="S::lauren.simmons2@oha.oregon.gov::3c039b8f-c24c-4df3-a7f9-5fdbff89fb0e" providerId="AD" clId="Web-{6CD5F6ED-D856-3159-A117-1452A78000B2}" dt="2024-08-02T18:17:22.134" v="14"/>
        <pc:sldMkLst>
          <pc:docMk/>
          <pc:sldMk cId="3088897998" sldId="287"/>
        </pc:sldMkLst>
      </pc:sldChg>
      <pc:sldChg chg="delSp">
        <pc:chgData name="Simmons Lauren" userId="S::lauren.simmons2@oha.oregon.gov::3c039b8f-c24c-4df3-a7f9-5fdbff89fb0e" providerId="AD" clId="Web-{6CD5F6ED-D856-3159-A117-1452A78000B2}" dt="2024-08-02T18:17:46.884" v="22"/>
        <pc:sldMkLst>
          <pc:docMk/>
          <pc:sldMk cId="2560578292" sldId="288"/>
        </pc:sldMkLst>
      </pc:sldChg>
      <pc:sldChg chg="delSp">
        <pc:chgData name="Simmons Lauren" userId="S::lauren.simmons2@oha.oregon.gov::3c039b8f-c24c-4df3-a7f9-5fdbff89fb0e" providerId="AD" clId="Web-{6CD5F6ED-D856-3159-A117-1452A78000B2}" dt="2024-08-02T18:17:25.275" v="15"/>
        <pc:sldMkLst>
          <pc:docMk/>
          <pc:sldMk cId="3173438028" sldId="289"/>
        </pc:sldMkLst>
      </pc:sldChg>
      <pc:sldChg chg="delSp">
        <pc:chgData name="Simmons Lauren" userId="S::lauren.simmons2@oha.oregon.gov::3c039b8f-c24c-4df3-a7f9-5fdbff89fb0e" providerId="AD" clId="Web-{6CD5F6ED-D856-3159-A117-1452A78000B2}" dt="2024-08-02T18:17:49.306" v="23"/>
        <pc:sldMkLst>
          <pc:docMk/>
          <pc:sldMk cId="3149069705" sldId="290"/>
        </pc:sldMkLst>
      </pc:sldChg>
      <pc:sldChg chg="del">
        <pc:chgData name="Simmons Lauren" userId="S::lauren.simmons2@oha.oregon.gov::3c039b8f-c24c-4df3-a7f9-5fdbff89fb0e" providerId="AD" clId="Web-{6CD5F6ED-D856-3159-A117-1452A78000B2}" dt="2024-08-02T18:16:45.524" v="8"/>
        <pc:sldMkLst>
          <pc:docMk/>
          <pc:sldMk cId="3721323870" sldId="291"/>
        </pc:sldMkLst>
      </pc:sldChg>
      <pc:sldChg chg="addSp delSp modSp">
        <pc:chgData name="Simmons Lauren" userId="S::lauren.simmons2@oha.oregon.gov::3c039b8f-c24c-4df3-a7f9-5fdbff89fb0e" providerId="AD" clId="Web-{6CD5F6ED-D856-3159-A117-1452A78000B2}" dt="2024-08-02T18:17:18.165" v="13"/>
        <pc:sldMkLst>
          <pc:docMk/>
          <pc:sldMk cId="654605758" sldId="293"/>
        </pc:sldMkLst>
      </pc:sldChg>
      <pc:sldChg chg="addSp delSp modSp">
        <pc:chgData name="Simmons Lauren" userId="S::lauren.simmons2@oha.oregon.gov::3c039b8f-c24c-4df3-a7f9-5fdbff89fb0e" providerId="AD" clId="Web-{6CD5F6ED-D856-3159-A117-1452A78000B2}" dt="2024-08-02T18:19:57.807" v="80" actId="20577"/>
        <pc:sldMkLst>
          <pc:docMk/>
          <pc:sldMk cId="3237718128" sldId="294"/>
        </pc:sldMkLst>
      </pc:sldChg>
      <pc:sldChg chg="addSp delSp modSp">
        <pc:chgData name="Simmons Lauren" userId="S::lauren.simmons2@oha.oregon.gov::3c039b8f-c24c-4df3-a7f9-5fdbff89fb0e" providerId="AD" clId="Web-{6CD5F6ED-D856-3159-A117-1452A78000B2}" dt="2024-08-02T18:17:36.478" v="18"/>
        <pc:sldMkLst>
          <pc:docMk/>
          <pc:sldMk cId="2473828897" sldId="295"/>
        </pc:sldMkLst>
      </pc:sldChg>
      <pc:sldChg chg="delSp">
        <pc:chgData name="Simmons Lauren" userId="S::lauren.simmons2@oha.oregon.gov::3c039b8f-c24c-4df3-a7f9-5fdbff89fb0e" providerId="AD" clId="Web-{6CD5F6ED-D856-3159-A117-1452A78000B2}" dt="2024-08-02T18:17:32.540" v="17"/>
        <pc:sldMkLst>
          <pc:docMk/>
          <pc:sldMk cId="3907426377" sldId="297"/>
        </pc:sldMkLst>
      </pc:sldChg>
    </pc:docChg>
  </pc:docChgLst>
  <pc:docChgLst>
    <pc:chgData name="Skaff Korina" userId="S::korina.skaff2@oha.oregon.gov::7ccbd63d-ab39-4b68-82c7-b6e458443fe4" providerId="AD" clId="Web-{629A3A69-279E-CD75-8BD9-2034F1312C0F}"/>
    <pc:docChg chg="modSld">
      <pc:chgData name="Skaff Korina" userId="S::korina.skaff2@oha.oregon.gov::7ccbd63d-ab39-4b68-82c7-b6e458443fe4" providerId="AD" clId="Web-{629A3A69-279E-CD75-8BD9-2034F1312C0F}" dt="2024-08-23T18:58:22.378" v="140"/>
      <pc:docMkLst>
        <pc:docMk/>
      </pc:docMkLst>
      <pc:sldChg chg="addSp delSp modSp mod setBg modNotes">
        <pc:chgData name="Skaff Korina" userId="S::korina.skaff2@oha.oregon.gov::7ccbd63d-ab39-4b68-82c7-b6e458443fe4" providerId="AD" clId="Web-{629A3A69-279E-CD75-8BD9-2034F1312C0F}" dt="2024-08-23T18:58:22.378" v="140"/>
        <pc:sldMkLst>
          <pc:docMk/>
          <pc:sldMk cId="2140354002" sldId="315"/>
        </pc:sldMkLst>
        <pc:spChg chg="mod">
          <ac:chgData name="Skaff Korina" userId="S::korina.skaff2@oha.oregon.gov::7ccbd63d-ab39-4b68-82c7-b6e458443fe4" providerId="AD" clId="Web-{629A3A69-279E-CD75-8BD9-2034F1312C0F}" dt="2024-08-23T18:54:08.532" v="32"/>
          <ac:spMkLst>
            <pc:docMk/>
            <pc:sldMk cId="2140354002" sldId="315"/>
            <ac:spMk id="2" creationId="{904FDF31-CFB7-1D0F-787F-268C79AD3C08}"/>
          </ac:spMkLst>
        </pc:spChg>
        <pc:spChg chg="add mod">
          <ac:chgData name="Skaff Korina" userId="S::korina.skaff2@oha.oregon.gov::7ccbd63d-ab39-4b68-82c7-b6e458443fe4" providerId="AD" clId="Web-{629A3A69-279E-CD75-8BD9-2034F1312C0F}" dt="2024-08-23T18:55:35.720" v="38" actId="1076"/>
          <ac:spMkLst>
            <pc:docMk/>
            <pc:sldMk cId="2140354002" sldId="315"/>
            <ac:spMk id="15" creationId="{796ECA2B-2ABE-E69B-CD9A-541ECCC196D9}"/>
          </ac:spMkLst>
        </pc:spChg>
      </pc:sldChg>
    </pc:docChg>
  </pc:docChgLst>
  <pc:docChgLst>
    <pc:chgData name="Skaff Korina" userId="S::korina.skaff2@oha.oregon.gov::7ccbd63d-ab39-4b68-82c7-b6e458443fe4" providerId="AD" clId="Web-{229601D2-7360-DE99-D6C8-0631D820D002}"/>
    <pc:docChg chg="delSld modSld">
      <pc:chgData name="Skaff Korina" userId="S::korina.skaff2@oha.oregon.gov::7ccbd63d-ab39-4b68-82c7-b6e458443fe4" providerId="AD" clId="Web-{229601D2-7360-DE99-D6C8-0631D820D002}" dt="2024-09-20T21:28:56.436" v="18" actId="20577"/>
      <pc:docMkLst>
        <pc:docMk/>
      </pc:docMkLst>
      <pc:sldChg chg="modSp">
        <pc:chgData name="Skaff Korina" userId="S::korina.skaff2@oha.oregon.gov::7ccbd63d-ab39-4b68-82c7-b6e458443fe4" providerId="AD" clId="Web-{229601D2-7360-DE99-D6C8-0631D820D002}" dt="2024-09-20T20:41:31.822" v="1" actId="1076"/>
        <pc:sldMkLst>
          <pc:docMk/>
          <pc:sldMk cId="772605163" sldId="313"/>
        </pc:sldMkLst>
        <pc:picChg chg="mod">
          <ac:chgData name="Skaff Korina" userId="S::korina.skaff2@oha.oregon.gov::7ccbd63d-ab39-4b68-82c7-b6e458443fe4" providerId="AD" clId="Web-{229601D2-7360-DE99-D6C8-0631D820D002}" dt="2024-09-20T20:41:31.822" v="1" actId="1076"/>
          <ac:picMkLst>
            <pc:docMk/>
            <pc:sldMk cId="772605163" sldId="313"/>
            <ac:picMk id="6" creationId="{223BAFF9-CD96-F82C-979F-4B43B65FBC20}"/>
          </ac:picMkLst>
        </pc:picChg>
      </pc:sldChg>
      <pc:sldChg chg="modSp modCm">
        <pc:chgData name="Skaff Korina" userId="S::korina.skaff2@oha.oregon.gov::7ccbd63d-ab39-4b68-82c7-b6e458443fe4" providerId="AD" clId="Web-{229601D2-7360-DE99-D6C8-0631D820D002}" dt="2024-09-20T21:28:56.436" v="18" actId="20577"/>
        <pc:sldMkLst>
          <pc:docMk/>
          <pc:sldMk cId="529269325" sldId="314"/>
        </pc:sldMkLst>
        <pc:spChg chg="mod">
          <ac:chgData name="Skaff Korina" userId="S::korina.skaff2@oha.oregon.gov::7ccbd63d-ab39-4b68-82c7-b6e458443fe4" providerId="AD" clId="Web-{229601D2-7360-DE99-D6C8-0631D820D002}" dt="2024-09-20T21:28:56.436" v="18" actId="20577"/>
          <ac:spMkLst>
            <pc:docMk/>
            <pc:sldMk cId="529269325" sldId="314"/>
            <ac:spMk id="3" creationId="{422A1D82-54FA-FCD1-30B1-61F55D703FB2}"/>
          </ac:spMkLst>
        </pc:spChg>
        <pc:extLst>
          <p:ext xmlns:p="http://schemas.openxmlformats.org/presentationml/2006/main" uri="{D6D511B9-2390-475A-947B-AFAB55BFBCF1}">
            <pc226:cmChg xmlns:pc226="http://schemas.microsoft.com/office/powerpoint/2022/06/main/command" chg="mod">
              <pc226:chgData name="Skaff Korina" userId="S::korina.skaff2@oha.oregon.gov::7ccbd63d-ab39-4b68-82c7-b6e458443fe4" providerId="AD" clId="Web-{229601D2-7360-DE99-D6C8-0631D820D002}" dt="2024-09-20T21:24:52.228" v="17" actId="20577"/>
              <pc2:cmMkLst xmlns:pc2="http://schemas.microsoft.com/office/powerpoint/2019/9/main/command">
                <pc:docMk/>
                <pc:sldMk cId="529269325" sldId="314"/>
                <pc2:cmMk id="{455B8CCC-25F2-4F0D-B2A1-FA70E5DDC4DD}"/>
              </pc2:cmMkLst>
            </pc226:cmChg>
          </p:ext>
        </pc:extLst>
      </pc:sldChg>
      <pc:sldChg chg="modSp">
        <pc:chgData name="Skaff Korina" userId="S::korina.skaff2@oha.oregon.gov::7ccbd63d-ab39-4b68-82c7-b6e458443fe4" providerId="AD" clId="Web-{229601D2-7360-DE99-D6C8-0631D820D002}" dt="2024-09-20T20:52:37.651" v="2" actId="1076"/>
        <pc:sldMkLst>
          <pc:docMk/>
          <pc:sldMk cId="3732818447" sldId="321"/>
        </pc:sldMkLst>
        <pc:spChg chg="mod">
          <ac:chgData name="Skaff Korina" userId="S::korina.skaff2@oha.oregon.gov::7ccbd63d-ab39-4b68-82c7-b6e458443fe4" providerId="AD" clId="Web-{229601D2-7360-DE99-D6C8-0631D820D002}" dt="2024-09-20T20:52:37.651" v="2" actId="1076"/>
          <ac:spMkLst>
            <pc:docMk/>
            <pc:sldMk cId="3732818447" sldId="321"/>
            <ac:spMk id="2" creationId="{8540EABE-CE2D-9209-2514-BC576B840E2B}"/>
          </ac:spMkLst>
        </pc:spChg>
      </pc:sldChg>
      <pc:sldChg chg="del">
        <pc:chgData name="Skaff Korina" userId="S::korina.skaff2@oha.oregon.gov::7ccbd63d-ab39-4b68-82c7-b6e458443fe4" providerId="AD" clId="Web-{229601D2-7360-DE99-D6C8-0631D820D002}" dt="2024-09-20T20:57:37.893" v="3"/>
        <pc:sldMkLst>
          <pc:docMk/>
          <pc:sldMk cId="179529701" sldId="334"/>
        </pc:sldMkLst>
      </pc:sldChg>
    </pc:docChg>
  </pc:docChgLst>
  <pc:docChgLst>
    <pc:chgData name="Skaff Korina" userId="S::korina.skaff2@oha.oregon.gov::7ccbd63d-ab39-4b68-82c7-b6e458443fe4" providerId="AD" clId="Web-{74176902-64CD-D6E3-122A-CD9AF5DF8FF2}"/>
    <pc:docChg chg="addSld modSld">
      <pc:chgData name="Skaff Korina" userId="S::korina.skaff2@oha.oregon.gov::7ccbd63d-ab39-4b68-82c7-b6e458443fe4" providerId="AD" clId="Web-{74176902-64CD-D6E3-122A-CD9AF5DF8FF2}" dt="2024-08-29T22:04:34.809" v="6792" actId="20577"/>
      <pc:docMkLst>
        <pc:docMk/>
      </pc:docMkLst>
      <pc:sldChg chg="addSp delSp modSp">
        <pc:chgData name="Skaff Korina" userId="S::korina.skaff2@oha.oregon.gov::7ccbd63d-ab39-4b68-82c7-b6e458443fe4" providerId="AD" clId="Web-{74176902-64CD-D6E3-122A-CD9AF5DF8FF2}" dt="2024-08-29T22:04:34.809" v="6792" actId="20577"/>
        <pc:sldMkLst>
          <pc:docMk/>
          <pc:sldMk cId="772605163" sldId="313"/>
        </pc:sldMkLst>
      </pc:sldChg>
      <pc:sldChg chg="modSp">
        <pc:chgData name="Skaff Korina" userId="S::korina.skaff2@oha.oregon.gov::7ccbd63d-ab39-4b68-82c7-b6e458443fe4" providerId="AD" clId="Web-{74176902-64CD-D6E3-122A-CD9AF5DF8FF2}" dt="2024-08-29T19:43:47.856" v="156" actId="20577"/>
        <pc:sldMkLst>
          <pc:docMk/>
          <pc:sldMk cId="529269325" sldId="314"/>
        </pc:sldMkLst>
        <pc:spChg chg="mod">
          <ac:chgData name="Skaff Korina" userId="S::korina.skaff2@oha.oregon.gov::7ccbd63d-ab39-4b68-82c7-b6e458443fe4" providerId="AD" clId="Web-{74176902-64CD-D6E3-122A-CD9AF5DF8FF2}" dt="2024-08-29T19:43:47.856" v="156" actId="20577"/>
          <ac:spMkLst>
            <pc:docMk/>
            <pc:sldMk cId="529269325" sldId="314"/>
            <ac:spMk id="3" creationId="{422A1D82-54FA-FCD1-30B1-61F55D703FB2}"/>
          </ac:spMkLst>
        </pc:spChg>
      </pc:sldChg>
      <pc:sldChg chg="addSp delSp modSp modNotes">
        <pc:chgData name="Skaff Korina" userId="S::korina.skaff2@oha.oregon.gov::7ccbd63d-ab39-4b68-82c7-b6e458443fe4" providerId="AD" clId="Web-{74176902-64CD-D6E3-122A-CD9AF5DF8FF2}" dt="2024-08-29T20:35:13.385" v="3248"/>
        <pc:sldMkLst>
          <pc:docMk/>
          <pc:sldMk cId="3589285909" sldId="317"/>
        </pc:sldMkLst>
      </pc:sldChg>
      <pc:sldChg chg="modNotes">
        <pc:chgData name="Skaff Korina" userId="S::korina.skaff2@oha.oregon.gov::7ccbd63d-ab39-4b68-82c7-b6e458443fe4" providerId="AD" clId="Web-{74176902-64CD-D6E3-122A-CD9AF5DF8FF2}" dt="2024-08-29T19:56:02.102" v="793"/>
        <pc:sldMkLst>
          <pc:docMk/>
          <pc:sldMk cId="3732818447" sldId="321"/>
        </pc:sldMkLst>
      </pc:sldChg>
      <pc:sldChg chg="modNotes">
        <pc:chgData name="Skaff Korina" userId="S::korina.skaff2@oha.oregon.gov::7ccbd63d-ab39-4b68-82c7-b6e458443fe4" providerId="AD" clId="Web-{74176902-64CD-D6E3-122A-CD9AF5DF8FF2}" dt="2024-08-29T19:49:40.203" v="283"/>
        <pc:sldMkLst>
          <pc:docMk/>
          <pc:sldMk cId="1853371476" sldId="326"/>
        </pc:sldMkLst>
      </pc:sldChg>
      <pc:sldChg chg="addSp delSp modSp new">
        <pc:chgData name="Skaff Korina" userId="S::korina.skaff2@oha.oregon.gov::7ccbd63d-ab39-4b68-82c7-b6e458443fe4" providerId="AD" clId="Web-{74176902-64CD-D6E3-122A-CD9AF5DF8FF2}" dt="2024-08-29T21:24:04.196" v="6060" actId="20577"/>
        <pc:sldMkLst>
          <pc:docMk/>
          <pc:sldMk cId="1838638066" sldId="329"/>
        </pc:sldMkLst>
      </pc:sldChg>
      <pc:sldChg chg="new">
        <pc:chgData name="Skaff Korina" userId="S::korina.skaff2@oha.oregon.gov::7ccbd63d-ab39-4b68-82c7-b6e458443fe4" providerId="AD" clId="Web-{74176902-64CD-D6E3-122A-CD9AF5DF8FF2}" dt="2024-08-29T21:08:18.677" v="5194"/>
        <pc:sldMkLst>
          <pc:docMk/>
          <pc:sldMk cId="2835277800" sldId="330"/>
        </pc:sldMkLst>
      </pc:sldChg>
      <pc:sldChg chg="modSp new">
        <pc:chgData name="Skaff Korina" userId="S::korina.skaff2@oha.oregon.gov::7ccbd63d-ab39-4b68-82c7-b6e458443fe4" providerId="AD" clId="Web-{74176902-64CD-D6E3-122A-CD9AF5DF8FF2}" dt="2024-08-29T21:44:54.847" v="6725" actId="20577"/>
        <pc:sldMkLst>
          <pc:docMk/>
          <pc:sldMk cId="2859220076" sldId="331"/>
        </pc:sldMkLst>
      </pc:sldChg>
    </pc:docChg>
  </pc:docChgLst>
  <pc:docChgLst>
    <pc:chgData name="Skaff Korina" userId="S::korina.skaff2@oha.oregon.gov::7ccbd63d-ab39-4b68-82c7-b6e458443fe4" providerId="AD" clId="Web-{7D294E01-86F8-38D3-9E52-4B261A3FF0A4}"/>
    <pc:docChg chg="addSld delSld modSld">
      <pc:chgData name="Skaff Korina" userId="S::korina.skaff2@oha.oregon.gov::7ccbd63d-ab39-4b68-82c7-b6e458443fe4" providerId="AD" clId="Web-{7D294E01-86F8-38D3-9E52-4B261A3FF0A4}" dt="2024-09-16T23:01:18.844" v="1891"/>
      <pc:docMkLst>
        <pc:docMk/>
      </pc:docMkLst>
      <pc:sldChg chg="modNotes">
        <pc:chgData name="Skaff Korina" userId="S::korina.skaff2@oha.oregon.gov::7ccbd63d-ab39-4b68-82c7-b6e458443fe4" providerId="AD" clId="Web-{7D294E01-86F8-38D3-9E52-4B261A3FF0A4}" dt="2024-09-16T23:01:18.844" v="1891"/>
        <pc:sldMkLst>
          <pc:docMk/>
          <pc:sldMk cId="529269325" sldId="314"/>
        </pc:sldMkLst>
      </pc:sldChg>
      <pc:sldChg chg="addSp delSp modSp modNotes">
        <pc:chgData name="Skaff Korina" userId="S::korina.skaff2@oha.oregon.gov::7ccbd63d-ab39-4b68-82c7-b6e458443fe4" providerId="AD" clId="Web-{7D294E01-86F8-38D3-9E52-4B261A3FF0A4}" dt="2024-09-13T18:32:23.908" v="456" actId="1076"/>
        <pc:sldMkLst>
          <pc:docMk/>
          <pc:sldMk cId="117705093" sldId="318"/>
        </pc:sldMkLst>
        <pc:spChg chg="mod">
          <ac:chgData name="Skaff Korina" userId="S::korina.skaff2@oha.oregon.gov::7ccbd63d-ab39-4b68-82c7-b6e458443fe4" providerId="AD" clId="Web-{7D294E01-86F8-38D3-9E52-4B261A3FF0A4}" dt="2024-09-13T18:19:00.496" v="275" actId="1076"/>
          <ac:spMkLst>
            <pc:docMk/>
            <pc:sldMk cId="117705093" sldId="318"/>
            <ac:spMk id="2" creationId="{AD662A9A-A98C-C9F8-1E7F-0671575BE0F3}"/>
          </ac:spMkLst>
        </pc:spChg>
        <pc:spChg chg="mod">
          <ac:chgData name="Skaff Korina" userId="S::korina.skaff2@oha.oregon.gov::7ccbd63d-ab39-4b68-82c7-b6e458443fe4" providerId="AD" clId="Web-{7D294E01-86F8-38D3-9E52-4B261A3FF0A4}" dt="2024-09-13T18:14:36.823" v="241" actId="20577"/>
          <ac:spMkLst>
            <pc:docMk/>
            <pc:sldMk cId="117705093" sldId="318"/>
            <ac:spMk id="3" creationId="{68D47BE8-BE65-7333-8698-2356E4F92DEF}"/>
          </ac:spMkLst>
        </pc:spChg>
        <pc:spChg chg="add mod">
          <ac:chgData name="Skaff Korina" userId="S::korina.skaff2@oha.oregon.gov::7ccbd63d-ab39-4b68-82c7-b6e458443fe4" providerId="AD" clId="Web-{7D294E01-86F8-38D3-9E52-4B261A3FF0A4}" dt="2024-09-13T18:32:23.908" v="456" actId="1076"/>
          <ac:spMkLst>
            <pc:docMk/>
            <pc:sldMk cId="117705093" sldId="318"/>
            <ac:spMk id="4" creationId="{BF1DB54E-5AC5-B1DD-D16E-D47EC6D3FE9A}"/>
          </ac:spMkLst>
        </pc:spChg>
      </pc:sldChg>
      <pc:sldChg chg="delSp modSp">
        <pc:chgData name="Skaff Korina" userId="S::korina.skaff2@oha.oregon.gov::7ccbd63d-ab39-4b68-82c7-b6e458443fe4" providerId="AD" clId="Web-{7D294E01-86F8-38D3-9E52-4B261A3FF0A4}" dt="2024-09-13T18:13:39.197" v="239" actId="1076"/>
        <pc:sldMkLst>
          <pc:docMk/>
          <pc:sldMk cId="3732818447" sldId="321"/>
        </pc:sldMkLst>
        <pc:spChg chg="mod">
          <ac:chgData name="Skaff Korina" userId="S::korina.skaff2@oha.oregon.gov::7ccbd63d-ab39-4b68-82c7-b6e458443fe4" providerId="AD" clId="Web-{7D294E01-86F8-38D3-9E52-4B261A3FF0A4}" dt="2024-09-13T18:11:46.790" v="227" actId="1076"/>
          <ac:spMkLst>
            <pc:docMk/>
            <pc:sldMk cId="3732818447" sldId="321"/>
            <ac:spMk id="29" creationId="{BE754FF5-A458-3692-5DC5-200FA86D98EC}"/>
          </ac:spMkLst>
        </pc:spChg>
        <pc:spChg chg="mod">
          <ac:chgData name="Skaff Korina" userId="S::korina.skaff2@oha.oregon.gov::7ccbd63d-ab39-4b68-82c7-b6e458443fe4" providerId="AD" clId="Web-{7D294E01-86F8-38D3-9E52-4B261A3FF0A4}" dt="2024-09-13T18:11:51.368" v="228" actId="1076"/>
          <ac:spMkLst>
            <pc:docMk/>
            <pc:sldMk cId="3732818447" sldId="321"/>
            <ac:spMk id="30" creationId="{4E150CE8-23A9-7B46-BD80-4ECFB0A72EC6}"/>
          </ac:spMkLst>
        </pc:spChg>
        <pc:spChg chg="mod">
          <ac:chgData name="Skaff Korina" userId="S::korina.skaff2@oha.oregon.gov::7ccbd63d-ab39-4b68-82c7-b6e458443fe4" providerId="AD" clId="Web-{7D294E01-86F8-38D3-9E52-4B261A3FF0A4}" dt="2024-09-13T18:11:56.353" v="229" actId="1076"/>
          <ac:spMkLst>
            <pc:docMk/>
            <pc:sldMk cId="3732818447" sldId="321"/>
            <ac:spMk id="31" creationId="{3F663E93-3B3A-B091-7658-C01927BE45B5}"/>
          </ac:spMkLst>
        </pc:spChg>
        <pc:spChg chg="mod">
          <ac:chgData name="Skaff Korina" userId="S::korina.skaff2@oha.oregon.gov::7ccbd63d-ab39-4b68-82c7-b6e458443fe4" providerId="AD" clId="Web-{7D294E01-86F8-38D3-9E52-4B261A3FF0A4}" dt="2024-09-13T18:12:02.556" v="230" actId="1076"/>
          <ac:spMkLst>
            <pc:docMk/>
            <pc:sldMk cId="3732818447" sldId="321"/>
            <ac:spMk id="32" creationId="{0AF35B07-8980-0661-073A-F8159EB46A8B}"/>
          </ac:spMkLst>
        </pc:spChg>
        <pc:spChg chg="mod">
          <ac:chgData name="Skaff Korina" userId="S::korina.skaff2@oha.oregon.gov::7ccbd63d-ab39-4b68-82c7-b6e458443fe4" providerId="AD" clId="Web-{7D294E01-86F8-38D3-9E52-4B261A3FF0A4}" dt="2024-09-13T18:13:04.166" v="236" actId="1076"/>
          <ac:spMkLst>
            <pc:docMk/>
            <pc:sldMk cId="3732818447" sldId="321"/>
            <ac:spMk id="33" creationId="{13C80CB8-1C0F-0D7D-A6AD-1FA2D67C914B}"/>
          </ac:spMkLst>
        </pc:spChg>
        <pc:spChg chg="mod">
          <ac:chgData name="Skaff Korina" userId="S::korina.skaff2@oha.oregon.gov::7ccbd63d-ab39-4b68-82c7-b6e458443fe4" providerId="AD" clId="Web-{7D294E01-86F8-38D3-9E52-4B261A3FF0A4}" dt="2024-09-13T18:13:13.916" v="237" actId="1076"/>
          <ac:spMkLst>
            <pc:docMk/>
            <pc:sldMk cId="3732818447" sldId="321"/>
            <ac:spMk id="34" creationId="{3AA75B80-2D18-DEE9-AE0C-503502439B8A}"/>
          </ac:spMkLst>
        </pc:spChg>
        <pc:spChg chg="mod">
          <ac:chgData name="Skaff Korina" userId="S::korina.skaff2@oha.oregon.gov::7ccbd63d-ab39-4b68-82c7-b6e458443fe4" providerId="AD" clId="Web-{7D294E01-86F8-38D3-9E52-4B261A3FF0A4}" dt="2024-09-13T18:13:34.838" v="238" actId="1076"/>
          <ac:spMkLst>
            <pc:docMk/>
            <pc:sldMk cId="3732818447" sldId="321"/>
            <ac:spMk id="35" creationId="{D061171A-EBC8-22E8-9B68-2D47325D3571}"/>
          </ac:spMkLst>
        </pc:spChg>
        <pc:spChg chg="mod">
          <ac:chgData name="Skaff Korina" userId="S::korina.skaff2@oha.oregon.gov::7ccbd63d-ab39-4b68-82c7-b6e458443fe4" providerId="AD" clId="Web-{7D294E01-86F8-38D3-9E52-4B261A3FF0A4}" dt="2024-09-13T18:12:42.306" v="235" actId="1076"/>
          <ac:spMkLst>
            <pc:docMk/>
            <pc:sldMk cId="3732818447" sldId="321"/>
            <ac:spMk id="36" creationId="{25BFA529-CC0B-0BE1-4D0E-5B3CAC417E43}"/>
          </ac:spMkLst>
        </pc:spChg>
        <pc:spChg chg="mod">
          <ac:chgData name="Skaff Korina" userId="S::korina.skaff2@oha.oregon.gov::7ccbd63d-ab39-4b68-82c7-b6e458443fe4" providerId="AD" clId="Web-{7D294E01-86F8-38D3-9E52-4B261A3FF0A4}" dt="2024-09-13T18:13:39.197" v="239" actId="1076"/>
          <ac:spMkLst>
            <pc:docMk/>
            <pc:sldMk cId="3732818447" sldId="321"/>
            <ac:spMk id="37" creationId="{83BA0E85-6BCE-8DA1-3C56-574553AF5B2E}"/>
          </ac:spMkLst>
        </pc:spChg>
        <pc:graphicFrameChg chg="mod">
          <ac:chgData name="Skaff Korina" userId="S::korina.skaff2@oha.oregon.gov::7ccbd63d-ab39-4b68-82c7-b6e458443fe4" providerId="AD" clId="Web-{7D294E01-86F8-38D3-9E52-4B261A3FF0A4}" dt="2024-09-13T18:11:41.243" v="226" actId="1076"/>
          <ac:graphicFrameMkLst>
            <pc:docMk/>
            <pc:sldMk cId="3732818447" sldId="321"/>
            <ac:graphicFrameMk id="26" creationId="{A663F548-1C90-C4DE-A3F0-15351FCD2A10}"/>
          </ac:graphicFrameMkLst>
        </pc:graphicFrameChg>
      </pc:sldChg>
      <pc:sldChg chg="addSp modSp modNotes">
        <pc:chgData name="Skaff Korina" userId="S::korina.skaff2@oha.oregon.gov::7ccbd63d-ab39-4b68-82c7-b6e458443fe4" providerId="AD" clId="Web-{7D294E01-86F8-38D3-9E52-4B261A3FF0A4}" dt="2024-09-13T18:46:32.835" v="1008"/>
        <pc:sldMkLst>
          <pc:docMk/>
          <pc:sldMk cId="2611557085" sldId="328"/>
        </pc:sldMkLst>
        <pc:spChg chg="mod">
          <ac:chgData name="Skaff Korina" userId="S::korina.skaff2@oha.oregon.gov::7ccbd63d-ab39-4b68-82c7-b6e458443fe4" providerId="AD" clId="Web-{7D294E01-86F8-38D3-9E52-4B261A3FF0A4}" dt="2024-09-13T18:27:54.718" v="366" actId="1076"/>
          <ac:spMkLst>
            <pc:docMk/>
            <pc:sldMk cId="2611557085" sldId="328"/>
            <ac:spMk id="2" creationId="{6AF8BE14-9FD6-B4FC-7BF4-EDECF0647D4C}"/>
          </ac:spMkLst>
        </pc:spChg>
        <pc:spChg chg="mod">
          <ac:chgData name="Skaff Korina" userId="S::korina.skaff2@oha.oregon.gov::7ccbd63d-ab39-4b68-82c7-b6e458443fe4" providerId="AD" clId="Web-{7D294E01-86F8-38D3-9E52-4B261A3FF0A4}" dt="2024-09-13T18:33:10.845" v="466" actId="1076"/>
          <ac:spMkLst>
            <pc:docMk/>
            <pc:sldMk cId="2611557085" sldId="328"/>
            <ac:spMk id="3" creationId="{657DCC86-FAC4-DA69-D044-A164D3C03579}"/>
          </ac:spMkLst>
        </pc:spChg>
        <pc:spChg chg="add mod">
          <ac:chgData name="Skaff Korina" userId="S::korina.skaff2@oha.oregon.gov::7ccbd63d-ab39-4b68-82c7-b6e458443fe4" providerId="AD" clId="Web-{7D294E01-86F8-38D3-9E52-4B261A3FF0A4}" dt="2024-09-13T18:33:06.002" v="465" actId="1076"/>
          <ac:spMkLst>
            <pc:docMk/>
            <pc:sldMk cId="2611557085" sldId="328"/>
            <ac:spMk id="4" creationId="{A90B7CC9-90EE-BE27-B84E-33F0356C82E2}"/>
          </ac:spMkLst>
        </pc:spChg>
      </pc:sldChg>
      <pc:sldChg chg="modNotes">
        <pc:chgData name="Skaff Korina" userId="S::korina.skaff2@oha.oregon.gov::7ccbd63d-ab39-4b68-82c7-b6e458443fe4" providerId="AD" clId="Web-{7D294E01-86F8-38D3-9E52-4B261A3FF0A4}" dt="2024-09-13T18:57:12.292" v="1550"/>
        <pc:sldMkLst>
          <pc:docMk/>
          <pc:sldMk cId="4164339029" sldId="331"/>
        </pc:sldMkLst>
      </pc:sldChg>
      <pc:sldChg chg="modNotes">
        <pc:chgData name="Skaff Korina" userId="S::korina.skaff2@oha.oregon.gov::7ccbd63d-ab39-4b68-82c7-b6e458443fe4" providerId="AD" clId="Web-{7D294E01-86F8-38D3-9E52-4B261A3FF0A4}" dt="2024-09-13T18:46:53.929" v="1011"/>
        <pc:sldMkLst>
          <pc:docMk/>
          <pc:sldMk cId="3228821995" sldId="332"/>
        </pc:sldMkLst>
      </pc:sldChg>
      <pc:sldChg chg="modSp new">
        <pc:chgData name="Skaff Korina" userId="S::korina.skaff2@oha.oregon.gov::7ccbd63d-ab39-4b68-82c7-b6e458443fe4" providerId="AD" clId="Web-{7D294E01-86F8-38D3-9E52-4B261A3FF0A4}" dt="2024-09-12T21:58:39.795" v="72" actId="20577"/>
        <pc:sldMkLst>
          <pc:docMk/>
          <pc:sldMk cId="3536203575" sldId="338"/>
        </pc:sldMkLst>
        <pc:spChg chg="mod">
          <ac:chgData name="Skaff Korina" userId="S::korina.skaff2@oha.oregon.gov::7ccbd63d-ab39-4b68-82c7-b6e458443fe4" providerId="AD" clId="Web-{7D294E01-86F8-38D3-9E52-4B261A3FF0A4}" dt="2024-09-11T20:29:57.052" v="6" actId="20577"/>
          <ac:spMkLst>
            <pc:docMk/>
            <pc:sldMk cId="3536203575" sldId="338"/>
            <ac:spMk id="2" creationId="{F87D4278-6ABE-7E96-4EF7-D4E674432EC3}"/>
          </ac:spMkLst>
        </pc:spChg>
        <pc:spChg chg="mod">
          <ac:chgData name="Skaff Korina" userId="S::korina.skaff2@oha.oregon.gov::7ccbd63d-ab39-4b68-82c7-b6e458443fe4" providerId="AD" clId="Web-{7D294E01-86F8-38D3-9E52-4B261A3FF0A4}" dt="2024-09-12T21:58:39.795" v="72" actId="20577"/>
          <ac:spMkLst>
            <pc:docMk/>
            <pc:sldMk cId="3536203575" sldId="338"/>
            <ac:spMk id="3" creationId="{37A84150-A2B9-05FF-E565-30D5598BFE70}"/>
          </ac:spMkLst>
        </pc:spChg>
      </pc:sldChg>
      <pc:sldChg chg="addSp delSp modSp new del">
        <pc:chgData name="Skaff Korina" userId="S::korina.skaff2@oha.oregon.gov::7ccbd63d-ab39-4b68-82c7-b6e458443fe4" providerId="AD" clId="Web-{7D294E01-86F8-38D3-9E52-4B261A3FF0A4}" dt="2024-09-12T22:20:05.930" v="223"/>
        <pc:sldMkLst>
          <pc:docMk/>
          <pc:sldMk cId="3684347266" sldId="339"/>
        </pc:sldMkLst>
      </pc:sldChg>
    </pc:docChg>
  </pc:docChgLst>
  <pc:docChgLst>
    <pc:chgData name="DiLoreto Mary Kay" userId="a53d3531-cf5d-4d93-abaf-43b75d97d77b" providerId="ADAL" clId="{60AD2E68-74EE-45DC-8569-585021BA4D1F}"/>
    <pc:docChg chg="undo custSel modSld">
      <pc:chgData name="DiLoreto Mary Kay" userId="a53d3531-cf5d-4d93-abaf-43b75d97d77b" providerId="ADAL" clId="{60AD2E68-74EE-45DC-8569-585021BA4D1F}" dt="2024-10-14T23:11:53.035" v="4" actId="20577"/>
      <pc:docMkLst>
        <pc:docMk/>
      </pc:docMkLst>
      <pc:sldChg chg="modNotesTx">
        <pc:chgData name="DiLoreto Mary Kay" userId="a53d3531-cf5d-4d93-abaf-43b75d97d77b" providerId="ADAL" clId="{60AD2E68-74EE-45DC-8569-585021BA4D1F}" dt="2024-10-14T23:05:10.691" v="3"/>
        <pc:sldMkLst>
          <pc:docMk/>
          <pc:sldMk cId="2797096320" sldId="311"/>
        </pc:sldMkLst>
      </pc:sldChg>
      <pc:sldChg chg="modSp mod">
        <pc:chgData name="DiLoreto Mary Kay" userId="a53d3531-cf5d-4d93-abaf-43b75d97d77b" providerId="ADAL" clId="{60AD2E68-74EE-45DC-8569-585021BA4D1F}" dt="2024-10-14T23:11:53.035" v="4" actId="20577"/>
        <pc:sldMkLst>
          <pc:docMk/>
          <pc:sldMk cId="1317459558" sldId="353"/>
        </pc:sldMkLst>
        <pc:spChg chg="mod">
          <ac:chgData name="DiLoreto Mary Kay" userId="a53d3531-cf5d-4d93-abaf-43b75d97d77b" providerId="ADAL" clId="{60AD2E68-74EE-45DC-8569-585021BA4D1F}" dt="2024-10-14T23:11:53.035" v="4" actId="20577"/>
          <ac:spMkLst>
            <pc:docMk/>
            <pc:sldMk cId="1317459558" sldId="353"/>
            <ac:spMk id="2" creationId="{E563BCDA-EFDF-31DF-5DE4-941EEC55F5F3}"/>
          </ac:spMkLst>
        </pc:spChg>
      </pc:sldChg>
      <pc:sldChg chg="modCm">
        <pc:chgData name="DiLoreto Mary Kay" userId="a53d3531-cf5d-4d93-abaf-43b75d97d77b" providerId="ADAL" clId="{60AD2E68-74EE-45DC-8569-585021BA4D1F}" dt="2024-10-14T22:35:14.482" v="0" actId="2056"/>
        <pc:sldMkLst>
          <pc:docMk/>
          <pc:sldMk cId="1475450333" sldId="354"/>
        </pc:sldMkLst>
        <pc:extLst>
          <p:ext xmlns:p="http://schemas.openxmlformats.org/presentationml/2006/main" uri="{D6D511B9-2390-475A-947B-AFAB55BFBCF1}">
            <pc226:cmChg xmlns:pc226="http://schemas.microsoft.com/office/powerpoint/2022/06/main/command" chg="mod">
              <pc226:chgData name="DiLoreto Mary Kay" userId="a53d3531-cf5d-4d93-abaf-43b75d97d77b" providerId="ADAL" clId="{60AD2E68-74EE-45DC-8569-585021BA4D1F}" dt="2024-10-14T22:35:14.482" v="0" actId="2056"/>
              <pc2:cmMkLst xmlns:pc2="http://schemas.microsoft.com/office/powerpoint/2019/9/main/command">
                <pc:docMk/>
                <pc:sldMk cId="1475450333" sldId="354"/>
                <pc2:cmMk id="{E60906BC-A94F-4A6D-A11F-442B54777AD8}"/>
              </pc2:cmMkLst>
            </pc226:cmChg>
          </p:ext>
        </pc:extLst>
      </pc:sldChg>
    </pc:docChg>
  </pc:docChgLst>
  <pc:docChgLst>
    <pc:chgData name="Skaff Korina" userId="S::korina.skaff2@oha.oregon.gov::7ccbd63d-ab39-4b68-82c7-b6e458443fe4" providerId="AD" clId="Web-{2F629415-9EBB-3BCC-EE7E-88160C38F063}"/>
    <pc:docChg chg="addSld delSld modSld">
      <pc:chgData name="Skaff Korina" userId="S::korina.skaff2@oha.oregon.gov::7ccbd63d-ab39-4b68-82c7-b6e458443fe4" providerId="AD" clId="Web-{2F629415-9EBB-3BCC-EE7E-88160C38F063}" dt="2024-08-29T23:14:03.985" v="1290"/>
      <pc:docMkLst>
        <pc:docMk/>
      </pc:docMkLst>
      <pc:sldChg chg="addSp delSp modSp">
        <pc:chgData name="Skaff Korina" userId="S::korina.skaff2@oha.oregon.gov::7ccbd63d-ab39-4b68-82c7-b6e458443fe4" providerId="AD" clId="Web-{2F629415-9EBB-3BCC-EE7E-88160C38F063}" dt="2024-08-29T23:04:10.902" v="1129" actId="20577"/>
        <pc:sldMkLst>
          <pc:docMk/>
          <pc:sldMk cId="772605163" sldId="313"/>
        </pc:sldMkLst>
      </pc:sldChg>
      <pc:sldChg chg="del">
        <pc:chgData name="Skaff Korina" userId="S::korina.skaff2@oha.oregon.gov::7ccbd63d-ab39-4b68-82c7-b6e458443fe4" providerId="AD" clId="Web-{2F629415-9EBB-3BCC-EE7E-88160C38F063}" dt="2024-08-29T23:09:32.092" v="1288"/>
        <pc:sldMkLst>
          <pc:docMk/>
          <pc:sldMk cId="3589285909" sldId="317"/>
        </pc:sldMkLst>
      </pc:sldChg>
      <pc:sldChg chg="modSp modNotes">
        <pc:chgData name="Skaff Korina" userId="S::korina.skaff2@oha.oregon.gov::7ccbd63d-ab39-4b68-82c7-b6e458443fe4" providerId="AD" clId="Web-{2F629415-9EBB-3BCC-EE7E-88160C38F063}" dt="2024-08-29T23:08:35.920" v="1285"/>
        <pc:sldMkLst>
          <pc:docMk/>
          <pc:sldMk cId="3732818447" sldId="321"/>
        </pc:sldMkLst>
      </pc:sldChg>
      <pc:sldChg chg="modSp">
        <pc:chgData name="Skaff Korina" userId="S::korina.skaff2@oha.oregon.gov::7ccbd63d-ab39-4b68-82c7-b6e458443fe4" providerId="AD" clId="Web-{2F629415-9EBB-3BCC-EE7E-88160C38F063}" dt="2024-08-29T23:09:02.889" v="1287" actId="14100"/>
        <pc:sldMkLst>
          <pc:docMk/>
          <pc:sldMk cId="1853371476" sldId="326"/>
        </pc:sldMkLst>
        <pc:spChg chg="mod">
          <ac:chgData name="Skaff Korina" userId="S::korina.skaff2@oha.oregon.gov::7ccbd63d-ab39-4b68-82c7-b6e458443fe4" providerId="AD" clId="Web-{2F629415-9EBB-3BCC-EE7E-88160C38F063}" dt="2024-08-29T18:34:15.228" v="2" actId="20577"/>
          <ac:spMkLst>
            <pc:docMk/>
            <pc:sldMk cId="1853371476" sldId="326"/>
            <ac:spMk id="8" creationId="{521AAF9F-7B23-9382-CCB8-04A7E79C629B}"/>
          </ac:spMkLst>
        </pc:spChg>
        <pc:picChg chg="mod">
          <ac:chgData name="Skaff Korina" userId="S::korina.skaff2@oha.oregon.gov::7ccbd63d-ab39-4b68-82c7-b6e458443fe4" providerId="AD" clId="Web-{2F629415-9EBB-3BCC-EE7E-88160C38F063}" dt="2024-08-29T23:09:02.889" v="1287" actId="14100"/>
          <ac:picMkLst>
            <pc:docMk/>
            <pc:sldMk cId="1853371476" sldId="326"/>
            <ac:picMk id="4" creationId="{35DF4B99-94E6-7564-03E4-6DC32E9FB9C4}"/>
          </ac:picMkLst>
        </pc:picChg>
      </pc:sldChg>
      <pc:sldChg chg="modSp new modNotes">
        <pc:chgData name="Skaff Korina" userId="S::korina.skaff2@oha.oregon.gov::7ccbd63d-ab39-4b68-82c7-b6e458443fe4" providerId="AD" clId="Web-{2F629415-9EBB-3BCC-EE7E-88160C38F063}" dt="2024-08-29T18:53:10.598" v="775"/>
        <pc:sldMkLst>
          <pc:docMk/>
          <pc:sldMk cId="2611557085" sldId="328"/>
        </pc:sldMkLst>
        <pc:spChg chg="mod">
          <ac:chgData name="Skaff Korina" userId="S::korina.skaff2@oha.oregon.gov::7ccbd63d-ab39-4b68-82c7-b6e458443fe4" providerId="AD" clId="Web-{2F629415-9EBB-3BCC-EE7E-88160C38F063}" dt="2024-08-29T18:47:35.965" v="198" actId="20577"/>
          <ac:spMkLst>
            <pc:docMk/>
            <pc:sldMk cId="2611557085" sldId="328"/>
            <ac:spMk id="2" creationId="{6AF8BE14-9FD6-B4FC-7BF4-EDECF0647D4C}"/>
          </ac:spMkLst>
        </pc:spChg>
      </pc:sldChg>
      <pc:sldChg chg="delSp del">
        <pc:chgData name="Skaff Korina" userId="S::korina.skaff2@oha.oregon.gov::7ccbd63d-ab39-4b68-82c7-b6e458443fe4" providerId="AD" clId="Web-{2F629415-9EBB-3BCC-EE7E-88160C38F063}" dt="2024-08-29T23:14:03.985" v="1290"/>
        <pc:sldMkLst>
          <pc:docMk/>
          <pc:sldMk cId="1838638066" sldId="329"/>
        </pc:sldMkLst>
      </pc:sldChg>
    </pc:docChg>
  </pc:docChgLst>
  <pc:docChgLst>
    <pc:chgData name="Skaff Korina" userId="S::korina.skaff2@oha.oregon.gov::7ccbd63d-ab39-4b68-82c7-b6e458443fe4" providerId="AD" clId="Web-{A8CFA86A-8F9F-B66B-B13F-E8CC90CA6CC2}"/>
    <pc:docChg chg="modSld">
      <pc:chgData name="Skaff Korina" userId="S::korina.skaff2@oha.oregon.gov::7ccbd63d-ab39-4b68-82c7-b6e458443fe4" providerId="AD" clId="Web-{A8CFA86A-8F9F-B66B-B13F-E8CC90CA6CC2}" dt="2024-09-04T21:40:55.508" v="136"/>
      <pc:docMkLst>
        <pc:docMk/>
      </pc:docMkLst>
      <pc:sldChg chg="modSp">
        <pc:chgData name="Skaff Korina" userId="S::korina.skaff2@oha.oregon.gov::7ccbd63d-ab39-4b68-82c7-b6e458443fe4" providerId="AD" clId="Web-{A8CFA86A-8F9F-B66B-B13F-E8CC90CA6CC2}" dt="2024-09-04T20:13:03.852" v="15"/>
        <pc:sldMkLst>
          <pc:docMk/>
          <pc:sldMk cId="3732818447" sldId="321"/>
        </pc:sldMkLst>
        <pc:graphicFrameChg chg="modGraphic">
          <ac:chgData name="Skaff Korina" userId="S::korina.skaff2@oha.oregon.gov::7ccbd63d-ab39-4b68-82c7-b6e458443fe4" providerId="AD" clId="Web-{A8CFA86A-8F9F-B66B-B13F-E8CC90CA6CC2}" dt="2024-09-04T20:13:03.852" v="15"/>
          <ac:graphicFrameMkLst>
            <pc:docMk/>
            <pc:sldMk cId="3732818447" sldId="321"/>
            <ac:graphicFrameMk id="387" creationId="{E9A13D7C-3C37-CBDC-A4AE-0070C0EF4617}"/>
          </ac:graphicFrameMkLst>
        </pc:graphicFrameChg>
      </pc:sldChg>
      <pc:sldChg chg="modSp modNotes">
        <pc:chgData name="Skaff Korina" userId="S::korina.skaff2@oha.oregon.gov::7ccbd63d-ab39-4b68-82c7-b6e458443fe4" providerId="AD" clId="Web-{A8CFA86A-8F9F-B66B-B13F-E8CC90CA6CC2}" dt="2024-09-04T21:40:55.508" v="136"/>
        <pc:sldMkLst>
          <pc:docMk/>
          <pc:sldMk cId="1853371476" sldId="326"/>
        </pc:sldMkLst>
        <pc:graphicFrameChg chg="mod modGraphic">
          <ac:chgData name="Skaff Korina" userId="S::korina.skaff2@oha.oregon.gov::7ccbd63d-ab39-4b68-82c7-b6e458443fe4" providerId="AD" clId="Web-{A8CFA86A-8F9F-B66B-B13F-E8CC90CA6CC2}" dt="2024-09-04T20:11:36.007" v="14" actId="1076"/>
          <ac:graphicFrameMkLst>
            <pc:docMk/>
            <pc:sldMk cId="1853371476" sldId="326"/>
            <ac:graphicFrameMk id="11" creationId="{1EC6093F-BAC8-DF3A-3B09-D0A07396BE42}"/>
          </ac:graphicFrameMkLst>
        </pc:graphicFrameChg>
        <pc:cxnChg chg="mod">
          <ac:chgData name="Skaff Korina" userId="S::korina.skaff2@oha.oregon.gov::7ccbd63d-ab39-4b68-82c7-b6e458443fe4" providerId="AD" clId="Web-{A8CFA86A-8F9F-B66B-B13F-E8CC90CA6CC2}" dt="2024-09-04T20:10:00.802" v="11"/>
          <ac:cxnSpMkLst>
            <pc:docMk/>
            <pc:sldMk cId="1853371476" sldId="326"/>
            <ac:cxnSpMk id="3" creationId="{2554FF01-62BE-0145-1ECB-B25D06F1AE39}"/>
          </ac:cxnSpMkLst>
        </pc:cxnChg>
      </pc:sldChg>
    </pc:docChg>
  </pc:docChgLst>
  <pc:docChgLst>
    <pc:chgData name="Simmons Lauren" userId="S::lauren.simmons2@oha.oregon.gov::3c039b8f-c24c-4df3-a7f9-5fdbff89fb0e" providerId="AD" clId="Web-{6FA8E1EC-384D-E94A-ECBC-F80BEDDBDD93}"/>
    <pc:docChg chg="mod modSld">
      <pc:chgData name="Simmons Lauren" userId="S::lauren.simmons2@oha.oregon.gov::3c039b8f-c24c-4df3-a7f9-5fdbff89fb0e" providerId="AD" clId="Web-{6FA8E1EC-384D-E94A-ECBC-F80BEDDBDD93}" dt="2024-10-22T14:55:01.188" v="2"/>
      <pc:docMkLst>
        <pc:docMk/>
      </pc:docMkLst>
      <pc:sldChg chg="modNotes">
        <pc:chgData name="Simmons Lauren" userId="S::lauren.simmons2@oha.oregon.gov::3c039b8f-c24c-4df3-a7f9-5fdbff89fb0e" providerId="AD" clId="Web-{6FA8E1EC-384D-E94A-ECBC-F80BEDDBDD93}" dt="2024-10-22T14:53:59.530" v="1"/>
        <pc:sldMkLst>
          <pc:docMk/>
          <pc:sldMk cId="914403798" sldId="355"/>
        </pc:sldMkLst>
      </pc:sldChg>
    </pc:docChg>
  </pc:docChgLst>
  <pc:docChgLst>
    <pc:chgData name="Skaff Korina" userId="S::korina.skaff2@oha.oregon.gov::7ccbd63d-ab39-4b68-82c7-b6e458443fe4" providerId="AD" clId="Web-{327F998C-EE99-B76E-59A2-DEB1384D0033}"/>
    <pc:docChg chg="addSld delSld modSld sldOrd">
      <pc:chgData name="Skaff Korina" userId="S::korina.skaff2@oha.oregon.gov::7ccbd63d-ab39-4b68-82c7-b6e458443fe4" providerId="AD" clId="Web-{327F998C-EE99-B76E-59A2-DEB1384D0033}" dt="2024-09-17T20:06:24.215" v="714"/>
      <pc:docMkLst>
        <pc:docMk/>
      </pc:docMkLst>
      <pc:sldChg chg="modNotes">
        <pc:chgData name="Skaff Korina" userId="S::korina.skaff2@oha.oregon.gov::7ccbd63d-ab39-4b68-82c7-b6e458443fe4" providerId="AD" clId="Web-{327F998C-EE99-B76E-59A2-DEB1384D0033}" dt="2024-09-17T19:13:54.426" v="615"/>
        <pc:sldMkLst>
          <pc:docMk/>
          <pc:sldMk cId="2797096320" sldId="311"/>
        </pc:sldMkLst>
      </pc:sldChg>
      <pc:sldChg chg="modSp modCm modNotes">
        <pc:chgData name="Skaff Korina" userId="S::korina.skaff2@oha.oregon.gov::7ccbd63d-ab39-4b68-82c7-b6e458443fe4" providerId="AD" clId="Web-{327F998C-EE99-B76E-59A2-DEB1384D0033}" dt="2024-09-17T18:16:54.675" v="105"/>
        <pc:sldMkLst>
          <pc:docMk/>
          <pc:sldMk cId="529269325" sldId="314"/>
        </pc:sldMkLst>
        <pc:spChg chg="mod">
          <ac:chgData name="Skaff Korina" userId="S::korina.skaff2@oha.oregon.gov::7ccbd63d-ab39-4b68-82c7-b6e458443fe4" providerId="AD" clId="Web-{327F998C-EE99-B76E-59A2-DEB1384D0033}" dt="2024-09-17T18:14:39.221" v="27" actId="20577"/>
          <ac:spMkLst>
            <pc:docMk/>
            <pc:sldMk cId="529269325" sldId="314"/>
            <ac:spMk id="3" creationId="{422A1D82-54FA-FCD1-30B1-61F55D703FB2}"/>
          </ac:spMkLst>
        </pc:spChg>
        <pc:extLst>
          <p:ext xmlns:p="http://schemas.openxmlformats.org/presentationml/2006/main" uri="{D6D511B9-2390-475A-947B-AFAB55BFBCF1}">
            <pc226:cmChg xmlns:pc226="http://schemas.microsoft.com/office/powerpoint/2022/06/main/command" chg="mod">
              <pc226:chgData name="Skaff Korina" userId="S::korina.skaff2@oha.oregon.gov::7ccbd63d-ab39-4b68-82c7-b6e458443fe4" providerId="AD" clId="Web-{327F998C-EE99-B76E-59A2-DEB1384D0033}" dt="2024-09-17T18:13:07.923" v="26" actId="20577"/>
              <pc2:cmMkLst xmlns:pc2="http://schemas.microsoft.com/office/powerpoint/2019/9/main/command">
                <pc:docMk/>
                <pc:sldMk cId="529269325" sldId="314"/>
                <pc2:cmMk id="{455B8CCC-25F2-4F0D-B2A1-FA70E5DDC4DD}"/>
              </pc2:cmMkLst>
            </pc226:cmChg>
          </p:ext>
        </pc:extLst>
      </pc:sldChg>
      <pc:sldChg chg="modNotes">
        <pc:chgData name="Skaff Korina" userId="S::korina.skaff2@oha.oregon.gov::7ccbd63d-ab39-4b68-82c7-b6e458443fe4" providerId="AD" clId="Web-{327F998C-EE99-B76E-59A2-DEB1384D0033}" dt="2024-09-17T18:31:50.293" v="162"/>
        <pc:sldMkLst>
          <pc:docMk/>
          <pc:sldMk cId="2140354002" sldId="315"/>
        </pc:sldMkLst>
      </pc:sldChg>
      <pc:sldChg chg="modSp modNotes">
        <pc:chgData name="Skaff Korina" userId="S::korina.skaff2@oha.oregon.gov::7ccbd63d-ab39-4b68-82c7-b6e458443fe4" providerId="AD" clId="Web-{327F998C-EE99-B76E-59A2-DEB1384D0033}" dt="2024-09-17T18:08:58.592" v="7"/>
        <pc:sldMkLst>
          <pc:docMk/>
          <pc:sldMk cId="2380305923" sldId="330"/>
        </pc:sldMkLst>
        <pc:spChg chg="mod">
          <ac:chgData name="Skaff Korina" userId="S::korina.skaff2@oha.oregon.gov::7ccbd63d-ab39-4b68-82c7-b6e458443fe4" providerId="AD" clId="Web-{327F998C-EE99-B76E-59A2-DEB1384D0033}" dt="2024-09-17T18:08:56.108" v="5" actId="20577"/>
          <ac:spMkLst>
            <pc:docMk/>
            <pc:sldMk cId="2380305923" sldId="330"/>
            <ac:spMk id="7" creationId="{7554D795-9548-EDE5-BE0A-40391357CE01}"/>
          </ac:spMkLst>
        </pc:spChg>
      </pc:sldChg>
      <pc:sldChg chg="modNotes">
        <pc:chgData name="Skaff Korina" userId="S::korina.skaff2@oha.oregon.gov::7ccbd63d-ab39-4b68-82c7-b6e458443fe4" providerId="AD" clId="Web-{327F998C-EE99-B76E-59A2-DEB1384D0033}" dt="2024-09-17T18:42:28.455" v="206"/>
        <pc:sldMkLst>
          <pc:docMk/>
          <pc:sldMk cId="4164339029" sldId="331"/>
        </pc:sldMkLst>
      </pc:sldChg>
      <pc:sldChg chg="ord modNotes">
        <pc:chgData name="Skaff Korina" userId="S::korina.skaff2@oha.oregon.gov::7ccbd63d-ab39-4b68-82c7-b6e458443fe4" providerId="AD" clId="Web-{327F998C-EE99-B76E-59A2-DEB1384D0033}" dt="2024-09-17T20:06:24.215" v="714"/>
        <pc:sldMkLst>
          <pc:docMk/>
          <pc:sldMk cId="3228821995" sldId="332"/>
        </pc:sldMkLst>
      </pc:sldChg>
      <pc:sldChg chg="add del">
        <pc:chgData name="Skaff Korina" userId="S::korina.skaff2@oha.oregon.gov::7ccbd63d-ab39-4b68-82c7-b6e458443fe4" providerId="AD" clId="Web-{327F998C-EE99-B76E-59A2-DEB1384D0033}" dt="2024-09-17T18:34:37.435" v="164"/>
        <pc:sldMkLst>
          <pc:docMk/>
          <pc:sldMk cId="179529701" sldId="334"/>
        </pc:sldMkLst>
      </pc:sldChg>
    </pc:docChg>
  </pc:docChgLst>
  <pc:docChgLst>
    <pc:chgData name="Skaff Korina" userId="S::korina.skaff2@oha.oregon.gov::7ccbd63d-ab39-4b68-82c7-b6e458443fe4" providerId="AD" clId="Web-{43006FEE-065F-C8E4-5457-554A109D3A11}"/>
    <pc:docChg chg="modSld">
      <pc:chgData name="Skaff Korina" userId="S::korina.skaff2@oha.oregon.gov::7ccbd63d-ab39-4b68-82c7-b6e458443fe4" providerId="AD" clId="Web-{43006FEE-065F-C8E4-5457-554A109D3A11}" dt="2024-09-03T22:53:47.569" v="538"/>
      <pc:docMkLst>
        <pc:docMk/>
      </pc:docMkLst>
      <pc:sldChg chg="modNotes">
        <pc:chgData name="Skaff Korina" userId="S::korina.skaff2@oha.oregon.gov::7ccbd63d-ab39-4b68-82c7-b6e458443fe4" providerId="AD" clId="Web-{43006FEE-065F-C8E4-5457-554A109D3A11}" dt="2024-09-03T21:10:38.897" v="536"/>
        <pc:sldMkLst>
          <pc:docMk/>
          <pc:sldMk cId="1242792133" sldId="306"/>
        </pc:sldMkLst>
      </pc:sldChg>
      <pc:sldChg chg="modSp">
        <pc:chgData name="Skaff Korina" userId="S::korina.skaff2@oha.oregon.gov::7ccbd63d-ab39-4b68-82c7-b6e458443fe4" providerId="AD" clId="Web-{43006FEE-065F-C8E4-5457-554A109D3A11}" dt="2024-09-03T22:53:47.569" v="538"/>
        <pc:sldMkLst>
          <pc:docMk/>
          <pc:sldMk cId="3732818447" sldId="321"/>
        </pc:sldMkLst>
      </pc:sldChg>
    </pc:docChg>
  </pc:docChgLst>
  <pc:docChgLst>
    <pc:chgData name="Skaff Korina" userId="S::korina.skaff2@oha.oregon.gov::7ccbd63d-ab39-4b68-82c7-b6e458443fe4" providerId="AD" clId="Web-{2898527A-9272-8C54-B224-35AB9A400227}"/>
    <pc:docChg chg="modSld sldOrd">
      <pc:chgData name="Skaff Korina" userId="S::korina.skaff2@oha.oregon.gov::7ccbd63d-ab39-4b68-82c7-b6e458443fe4" providerId="AD" clId="Web-{2898527A-9272-8C54-B224-35AB9A400227}" dt="2024-10-29T22:17:02.448" v="71"/>
      <pc:docMkLst>
        <pc:docMk/>
      </pc:docMkLst>
      <pc:sldChg chg="ord modNotes">
        <pc:chgData name="Skaff Korina" userId="S::korina.skaff2@oha.oregon.gov::7ccbd63d-ab39-4b68-82c7-b6e458443fe4" providerId="AD" clId="Web-{2898527A-9272-8C54-B224-35AB9A400227}" dt="2024-10-29T22:17:02.448" v="71"/>
        <pc:sldMkLst>
          <pc:docMk/>
          <pc:sldMk cId="1277575514" sldId="261"/>
        </pc:sldMkLst>
      </pc:sldChg>
      <pc:sldChg chg="ord">
        <pc:chgData name="Skaff Korina" userId="S::korina.skaff2@oha.oregon.gov::7ccbd63d-ab39-4b68-82c7-b6e458443fe4" providerId="AD" clId="Web-{2898527A-9272-8C54-B224-35AB9A400227}" dt="2024-10-29T22:13:32.240" v="2"/>
        <pc:sldMkLst>
          <pc:docMk/>
          <pc:sldMk cId="3085822024" sldId="301"/>
        </pc:sldMkLst>
      </pc:sldChg>
      <pc:sldChg chg="modNotes">
        <pc:chgData name="Skaff Korina" userId="S::korina.skaff2@oha.oregon.gov::7ccbd63d-ab39-4b68-82c7-b6e458443fe4" providerId="AD" clId="Web-{2898527A-9272-8C54-B224-35AB9A400227}" dt="2024-10-29T21:40:36.280" v="1"/>
        <pc:sldMkLst>
          <pc:docMk/>
          <pc:sldMk cId="2358128939" sldId="348"/>
        </pc:sldMkLst>
      </pc:sldChg>
    </pc:docChg>
  </pc:docChgLst>
  <pc:docChgLst>
    <pc:chgData name="Skaff Korina" userId="S::korina.skaff2@oha.oregon.gov::7ccbd63d-ab39-4b68-82c7-b6e458443fe4" providerId="AD" clId="Web-{F5ADF615-105A-64ED-A374-3299F6A09971}"/>
    <pc:docChg chg="addSld modSld sldOrd">
      <pc:chgData name="Skaff Korina" userId="S::korina.skaff2@oha.oregon.gov::7ccbd63d-ab39-4b68-82c7-b6e458443fe4" providerId="AD" clId="Web-{F5ADF615-105A-64ED-A374-3299F6A09971}" dt="2024-09-09T22:21:08.337" v="928"/>
      <pc:docMkLst>
        <pc:docMk/>
      </pc:docMkLst>
      <pc:sldChg chg="modNotes">
        <pc:chgData name="Skaff Korina" userId="S::korina.skaff2@oha.oregon.gov::7ccbd63d-ab39-4b68-82c7-b6e458443fe4" providerId="AD" clId="Web-{F5ADF615-105A-64ED-A374-3299F6A09971}" dt="2024-09-09T22:21:08.337" v="928"/>
        <pc:sldMkLst>
          <pc:docMk/>
          <pc:sldMk cId="4164339029" sldId="331"/>
        </pc:sldMkLst>
      </pc:sldChg>
      <pc:sldChg chg="modSp new ord modNotes">
        <pc:chgData name="Skaff Korina" userId="S::korina.skaff2@oha.oregon.gov::7ccbd63d-ab39-4b68-82c7-b6e458443fe4" providerId="AD" clId="Web-{F5ADF615-105A-64ED-A374-3299F6A09971}" dt="2024-09-06T22:35:10.649" v="118" actId="20577"/>
        <pc:sldMkLst>
          <pc:docMk/>
          <pc:sldMk cId="290296811" sldId="335"/>
        </pc:sldMkLst>
        <pc:spChg chg="mod">
          <ac:chgData name="Skaff Korina" userId="S::korina.skaff2@oha.oregon.gov::7ccbd63d-ab39-4b68-82c7-b6e458443fe4" providerId="AD" clId="Web-{F5ADF615-105A-64ED-A374-3299F6A09971}" dt="2024-09-06T22:32:32.507" v="28" actId="20577"/>
          <ac:spMkLst>
            <pc:docMk/>
            <pc:sldMk cId="290296811" sldId="335"/>
            <ac:spMk id="2" creationId="{DB108957-F4B0-3017-B330-F8E718F2B5EA}"/>
          </ac:spMkLst>
        </pc:spChg>
        <pc:spChg chg="mod">
          <ac:chgData name="Skaff Korina" userId="S::korina.skaff2@oha.oregon.gov::7ccbd63d-ab39-4b68-82c7-b6e458443fe4" providerId="AD" clId="Web-{F5ADF615-105A-64ED-A374-3299F6A09971}" dt="2024-09-06T22:35:10.649" v="118" actId="20577"/>
          <ac:spMkLst>
            <pc:docMk/>
            <pc:sldMk cId="290296811" sldId="335"/>
            <ac:spMk id="3" creationId="{CC3D0DBE-D8E2-C254-E7D9-34306BD19852}"/>
          </ac:spMkLst>
        </pc:spChg>
      </pc:sldChg>
      <pc:sldChg chg="modSp new">
        <pc:chgData name="Skaff Korina" userId="S::korina.skaff2@oha.oregon.gov::7ccbd63d-ab39-4b68-82c7-b6e458443fe4" providerId="AD" clId="Web-{F5ADF615-105A-64ED-A374-3299F6A09971}" dt="2024-09-06T22:35:27.587" v="144" actId="20577"/>
        <pc:sldMkLst>
          <pc:docMk/>
          <pc:sldMk cId="3357678799" sldId="336"/>
        </pc:sldMkLst>
        <pc:spChg chg="mod">
          <ac:chgData name="Skaff Korina" userId="S::korina.skaff2@oha.oregon.gov::7ccbd63d-ab39-4b68-82c7-b6e458443fe4" providerId="AD" clId="Web-{F5ADF615-105A-64ED-A374-3299F6A09971}" dt="2024-09-06T22:35:27.587" v="144" actId="20577"/>
          <ac:spMkLst>
            <pc:docMk/>
            <pc:sldMk cId="3357678799" sldId="336"/>
            <ac:spMk id="2" creationId="{15881DD4-8E64-AC91-8C5D-91A7C2323C2F}"/>
          </ac:spMkLst>
        </pc:spChg>
      </pc:sldChg>
    </pc:docChg>
  </pc:docChgLst>
  <pc:docChgLst>
    <pc:chgData name="Skaff Korina" userId="S::korina.skaff2@oha.oregon.gov::7ccbd63d-ab39-4b68-82c7-b6e458443fe4" providerId="AD" clId="Web-{0F562349-CA34-0958-F6A8-6D83C3569C6C}"/>
    <pc:docChg chg="addSld modSld modSection">
      <pc:chgData name="Skaff Korina" userId="S::korina.skaff2@oha.oregon.gov::7ccbd63d-ab39-4b68-82c7-b6e458443fe4" providerId="AD" clId="Web-{0F562349-CA34-0958-F6A8-6D83C3569C6C}" dt="2024-10-14T21:53:08.348" v="2190" actId="20577"/>
      <pc:docMkLst>
        <pc:docMk/>
      </pc:docMkLst>
      <pc:sldChg chg="modNotes">
        <pc:chgData name="Skaff Korina" userId="S::korina.skaff2@oha.oregon.gov::7ccbd63d-ab39-4b68-82c7-b6e458443fe4" providerId="AD" clId="Web-{0F562349-CA34-0958-F6A8-6D83C3569C6C}" dt="2024-10-14T21:13:16.427" v="1101"/>
        <pc:sldMkLst>
          <pc:docMk/>
          <pc:sldMk cId="1094956551" sldId="263"/>
        </pc:sldMkLst>
      </pc:sldChg>
      <pc:sldChg chg="modNotes">
        <pc:chgData name="Skaff Korina" userId="S::korina.skaff2@oha.oregon.gov::7ccbd63d-ab39-4b68-82c7-b6e458443fe4" providerId="AD" clId="Web-{0F562349-CA34-0958-F6A8-6D83C3569C6C}" dt="2024-10-14T21:44:16.013" v="1953"/>
        <pc:sldMkLst>
          <pc:docMk/>
          <pc:sldMk cId="2013155893" sldId="268"/>
        </pc:sldMkLst>
      </pc:sldChg>
      <pc:sldChg chg="modNotes">
        <pc:chgData name="Skaff Korina" userId="S::korina.skaff2@oha.oregon.gov::7ccbd63d-ab39-4b68-82c7-b6e458443fe4" providerId="AD" clId="Web-{0F562349-CA34-0958-F6A8-6D83C3569C6C}" dt="2024-10-14T21:37:22.101" v="1746"/>
        <pc:sldMkLst>
          <pc:docMk/>
          <pc:sldMk cId="2299878072" sldId="273"/>
        </pc:sldMkLst>
      </pc:sldChg>
      <pc:sldChg chg="modNotes">
        <pc:chgData name="Skaff Korina" userId="S::korina.skaff2@oha.oregon.gov::7ccbd63d-ab39-4b68-82c7-b6e458443fe4" providerId="AD" clId="Web-{0F562349-CA34-0958-F6A8-6D83C3569C6C}" dt="2024-10-14T21:43:23.075" v="1948"/>
        <pc:sldMkLst>
          <pc:docMk/>
          <pc:sldMk cId="3900217656" sldId="275"/>
        </pc:sldMkLst>
      </pc:sldChg>
      <pc:sldChg chg="modNotes">
        <pc:chgData name="Skaff Korina" userId="S::korina.skaff2@oha.oregon.gov::7ccbd63d-ab39-4b68-82c7-b6e458443fe4" providerId="AD" clId="Web-{0F562349-CA34-0958-F6A8-6D83C3569C6C}" dt="2024-10-14T21:42:27.496" v="1918"/>
        <pc:sldMkLst>
          <pc:docMk/>
          <pc:sldMk cId="853862944" sldId="279"/>
        </pc:sldMkLst>
      </pc:sldChg>
      <pc:sldChg chg="modNotes">
        <pc:chgData name="Skaff Korina" userId="S::korina.skaff2@oha.oregon.gov::7ccbd63d-ab39-4b68-82c7-b6e458443fe4" providerId="AD" clId="Web-{0F562349-CA34-0958-F6A8-6D83C3569C6C}" dt="2024-10-14T21:13:53.037" v="1105"/>
        <pc:sldMkLst>
          <pc:docMk/>
          <pc:sldMk cId="13886494" sldId="284"/>
        </pc:sldMkLst>
      </pc:sldChg>
      <pc:sldChg chg="modNotes">
        <pc:chgData name="Skaff Korina" userId="S::korina.skaff2@oha.oregon.gov::7ccbd63d-ab39-4b68-82c7-b6e458443fe4" providerId="AD" clId="Web-{0F562349-CA34-0958-F6A8-6D83C3569C6C}" dt="2024-10-14T21:14:11.490" v="1109"/>
        <pc:sldMkLst>
          <pc:docMk/>
          <pc:sldMk cId="2933228187" sldId="285"/>
        </pc:sldMkLst>
      </pc:sldChg>
      <pc:sldChg chg="modNotes">
        <pc:chgData name="Skaff Korina" userId="S::korina.skaff2@oha.oregon.gov::7ccbd63d-ab39-4b68-82c7-b6e458443fe4" providerId="AD" clId="Web-{0F562349-CA34-0958-F6A8-6D83C3569C6C}" dt="2024-10-14T21:22:46.559" v="1203"/>
        <pc:sldMkLst>
          <pc:docMk/>
          <pc:sldMk cId="1047328494" sldId="286"/>
        </pc:sldMkLst>
      </pc:sldChg>
      <pc:sldChg chg="modNotes">
        <pc:chgData name="Skaff Korina" userId="S::korina.skaff2@oha.oregon.gov::7ccbd63d-ab39-4b68-82c7-b6e458443fe4" providerId="AD" clId="Web-{0F562349-CA34-0958-F6A8-6D83C3569C6C}" dt="2024-10-14T21:12:51.395" v="1097"/>
        <pc:sldMkLst>
          <pc:docMk/>
          <pc:sldMk cId="1953611774" sldId="298"/>
        </pc:sldMkLst>
      </pc:sldChg>
      <pc:sldChg chg="modNotes">
        <pc:chgData name="Skaff Korina" userId="S::korina.skaff2@oha.oregon.gov::7ccbd63d-ab39-4b68-82c7-b6e458443fe4" providerId="AD" clId="Web-{0F562349-CA34-0958-F6A8-6D83C3569C6C}" dt="2024-10-14T21:11:49.535" v="1053"/>
        <pc:sldMkLst>
          <pc:docMk/>
          <pc:sldMk cId="1412638825" sldId="299"/>
        </pc:sldMkLst>
      </pc:sldChg>
      <pc:sldChg chg="modNotes">
        <pc:chgData name="Skaff Korina" userId="S::korina.skaff2@oha.oregon.gov::7ccbd63d-ab39-4b68-82c7-b6e458443fe4" providerId="AD" clId="Web-{0F562349-CA34-0958-F6A8-6D83C3569C6C}" dt="2024-10-14T21:42:55.090" v="1943"/>
        <pc:sldMkLst>
          <pc:docMk/>
          <pc:sldMk cId="2284281270" sldId="300"/>
        </pc:sldMkLst>
      </pc:sldChg>
      <pc:sldChg chg="modNotes">
        <pc:chgData name="Skaff Korina" userId="S::korina.skaff2@oha.oregon.gov::7ccbd63d-ab39-4b68-82c7-b6e458443fe4" providerId="AD" clId="Web-{0F562349-CA34-0958-F6A8-6D83C3569C6C}" dt="2024-10-14T21:37:50.696" v="1776"/>
        <pc:sldMkLst>
          <pc:docMk/>
          <pc:sldMk cId="3085822024" sldId="301"/>
        </pc:sldMkLst>
      </pc:sldChg>
      <pc:sldChg chg="modNotes">
        <pc:chgData name="Skaff Korina" userId="S::korina.skaff2@oha.oregon.gov::7ccbd63d-ab39-4b68-82c7-b6e458443fe4" providerId="AD" clId="Web-{0F562349-CA34-0958-F6A8-6D83C3569C6C}" dt="2024-10-14T21:41:49.886" v="1907"/>
        <pc:sldMkLst>
          <pc:docMk/>
          <pc:sldMk cId="4123961289" sldId="304"/>
        </pc:sldMkLst>
      </pc:sldChg>
      <pc:sldChg chg="modNotes">
        <pc:chgData name="Skaff Korina" userId="S::korina.skaff2@oha.oregon.gov::7ccbd63d-ab39-4b68-82c7-b6e458443fe4" providerId="AD" clId="Web-{0F562349-CA34-0958-F6A8-6D83C3569C6C}" dt="2024-10-14T21:44:30.623" v="1983"/>
        <pc:sldMkLst>
          <pc:docMk/>
          <pc:sldMk cId="3555813001" sldId="305"/>
        </pc:sldMkLst>
      </pc:sldChg>
      <pc:sldChg chg="modNotes">
        <pc:chgData name="Skaff Korina" userId="S::korina.skaff2@oha.oregon.gov::7ccbd63d-ab39-4b68-82c7-b6e458443fe4" providerId="AD" clId="Web-{0F562349-CA34-0958-F6A8-6D83C3569C6C}" dt="2024-10-14T21:44:47.388" v="1986"/>
        <pc:sldMkLst>
          <pc:docMk/>
          <pc:sldMk cId="1242792133" sldId="306"/>
        </pc:sldMkLst>
      </pc:sldChg>
      <pc:sldChg chg="modNotes">
        <pc:chgData name="Skaff Korina" userId="S::korina.skaff2@oha.oregon.gov::7ccbd63d-ab39-4b68-82c7-b6e458443fe4" providerId="AD" clId="Web-{0F562349-CA34-0958-F6A8-6D83C3569C6C}" dt="2024-10-14T21:38:17.196" v="1809"/>
        <pc:sldMkLst>
          <pc:docMk/>
          <pc:sldMk cId="2833090357" sldId="307"/>
        </pc:sldMkLst>
      </pc:sldChg>
      <pc:sldChg chg="modNotes">
        <pc:chgData name="Skaff Korina" userId="S::korina.skaff2@oha.oregon.gov::7ccbd63d-ab39-4b68-82c7-b6e458443fe4" providerId="AD" clId="Web-{0F562349-CA34-0958-F6A8-6D83C3569C6C}" dt="2024-10-14T21:23:14.216" v="1209"/>
        <pc:sldMkLst>
          <pc:docMk/>
          <pc:sldMk cId="3571430814" sldId="309"/>
        </pc:sldMkLst>
      </pc:sldChg>
      <pc:sldChg chg="modNotes">
        <pc:chgData name="Skaff Korina" userId="S::korina.skaff2@oha.oregon.gov::7ccbd63d-ab39-4b68-82c7-b6e458443fe4" providerId="AD" clId="Web-{0F562349-CA34-0958-F6A8-6D83C3569C6C}" dt="2024-10-14T21:23:34.685" v="1229"/>
        <pc:sldMkLst>
          <pc:docMk/>
          <pc:sldMk cId="1018941082" sldId="310"/>
        </pc:sldMkLst>
      </pc:sldChg>
      <pc:sldChg chg="modNotes">
        <pc:chgData name="Skaff Korina" userId="S::korina.skaff2@oha.oregon.gov::7ccbd63d-ab39-4b68-82c7-b6e458443fe4" providerId="AD" clId="Web-{0F562349-CA34-0958-F6A8-6D83C3569C6C}" dt="2024-10-14T21:26:36.187" v="1244"/>
        <pc:sldMkLst>
          <pc:docMk/>
          <pc:sldMk cId="2797096320" sldId="311"/>
        </pc:sldMkLst>
      </pc:sldChg>
      <pc:sldChg chg="modNotes">
        <pc:chgData name="Skaff Korina" userId="S::korina.skaff2@oha.oregon.gov::7ccbd63d-ab39-4b68-82c7-b6e458443fe4" providerId="AD" clId="Web-{0F562349-CA34-0958-F6A8-6D83C3569C6C}" dt="2024-10-14T21:40:19.916" v="1859"/>
        <pc:sldMkLst>
          <pc:docMk/>
          <pc:sldMk cId="841597050" sldId="312"/>
        </pc:sldMkLst>
      </pc:sldChg>
      <pc:sldChg chg="modNotes">
        <pc:chgData name="Skaff Korina" userId="S::korina.skaff2@oha.oregon.gov::7ccbd63d-ab39-4b68-82c7-b6e458443fe4" providerId="AD" clId="Web-{0F562349-CA34-0958-F6A8-6D83C3569C6C}" dt="2024-10-14T21:12:33.989" v="1094"/>
        <pc:sldMkLst>
          <pc:docMk/>
          <pc:sldMk cId="287363770" sldId="316"/>
        </pc:sldMkLst>
      </pc:sldChg>
      <pc:sldChg chg="modNotes">
        <pc:chgData name="Skaff Korina" userId="S::korina.skaff2@oha.oregon.gov::7ccbd63d-ab39-4b68-82c7-b6e458443fe4" providerId="AD" clId="Web-{0F562349-CA34-0958-F6A8-6D83C3569C6C}" dt="2024-10-14T21:29:44.517" v="1453"/>
        <pc:sldMkLst>
          <pc:docMk/>
          <pc:sldMk cId="117705093" sldId="318"/>
        </pc:sldMkLst>
      </pc:sldChg>
      <pc:sldChg chg="modNotes">
        <pc:chgData name="Skaff Korina" userId="S::korina.skaff2@oha.oregon.gov::7ccbd63d-ab39-4b68-82c7-b6e458443fe4" providerId="AD" clId="Web-{0F562349-CA34-0958-F6A8-6D83C3569C6C}" dt="2024-10-14T21:45:42.327" v="2059"/>
        <pc:sldMkLst>
          <pc:docMk/>
          <pc:sldMk cId="4136532106" sldId="323"/>
        </pc:sldMkLst>
      </pc:sldChg>
      <pc:sldChg chg="modNotes">
        <pc:chgData name="Skaff Korina" userId="S::korina.skaff2@oha.oregon.gov::7ccbd63d-ab39-4b68-82c7-b6e458443fe4" providerId="AD" clId="Web-{0F562349-CA34-0958-F6A8-6D83C3569C6C}" dt="2024-10-14T21:46:04.139" v="2064"/>
        <pc:sldMkLst>
          <pc:docMk/>
          <pc:sldMk cId="2705182602" sldId="324"/>
        </pc:sldMkLst>
      </pc:sldChg>
      <pc:sldChg chg="modNotes">
        <pc:chgData name="Skaff Korina" userId="S::korina.skaff2@oha.oregon.gov::7ccbd63d-ab39-4b68-82c7-b6e458443fe4" providerId="AD" clId="Web-{0F562349-CA34-0958-F6A8-6D83C3569C6C}" dt="2024-10-14T21:32:51.832" v="1708"/>
        <pc:sldMkLst>
          <pc:docMk/>
          <pc:sldMk cId="2611557085" sldId="328"/>
        </pc:sldMkLst>
      </pc:sldChg>
      <pc:sldChg chg="modNotes">
        <pc:chgData name="Skaff Korina" userId="S::korina.skaff2@oha.oregon.gov::7ccbd63d-ab39-4b68-82c7-b6e458443fe4" providerId="AD" clId="Web-{0F562349-CA34-0958-F6A8-6D83C3569C6C}" dt="2024-10-14T21:12:23.504" v="1072"/>
        <pc:sldMkLst>
          <pc:docMk/>
          <pc:sldMk cId="4164339029" sldId="331"/>
        </pc:sldMkLst>
      </pc:sldChg>
      <pc:sldChg chg="modNotes">
        <pc:chgData name="Skaff Korina" userId="S::korina.skaff2@oha.oregon.gov::7ccbd63d-ab39-4b68-82c7-b6e458443fe4" providerId="AD" clId="Web-{0F562349-CA34-0958-F6A8-6D83C3569C6C}" dt="2024-10-11T22:38:02.522" v="1051"/>
        <pc:sldMkLst>
          <pc:docMk/>
          <pc:sldMk cId="3228821995" sldId="332"/>
        </pc:sldMkLst>
      </pc:sldChg>
      <pc:sldChg chg="modNotes">
        <pc:chgData name="Skaff Korina" userId="S::korina.skaff2@oha.oregon.gov::7ccbd63d-ab39-4b68-82c7-b6e458443fe4" providerId="AD" clId="Web-{0F562349-CA34-0958-F6A8-6D83C3569C6C}" dt="2024-10-14T21:41:07.307" v="1882"/>
        <pc:sldMkLst>
          <pc:docMk/>
          <pc:sldMk cId="290296811" sldId="335"/>
        </pc:sldMkLst>
      </pc:sldChg>
      <pc:sldChg chg="modNotes">
        <pc:chgData name="Skaff Korina" userId="S::korina.skaff2@oha.oregon.gov::7ccbd63d-ab39-4b68-82c7-b6e458443fe4" providerId="AD" clId="Web-{0F562349-CA34-0958-F6A8-6D83C3569C6C}" dt="2024-10-14T21:46:35.577" v="2100"/>
        <pc:sldMkLst>
          <pc:docMk/>
          <pc:sldMk cId="3357678799" sldId="336"/>
        </pc:sldMkLst>
      </pc:sldChg>
      <pc:sldChg chg="modNotes">
        <pc:chgData name="Skaff Korina" userId="S::korina.skaff2@oha.oregon.gov::7ccbd63d-ab39-4b68-82c7-b6e458443fe4" providerId="AD" clId="Web-{0F562349-CA34-0958-F6A8-6D83C3569C6C}" dt="2024-10-14T21:45:27.733" v="2021"/>
        <pc:sldMkLst>
          <pc:docMk/>
          <pc:sldMk cId="1711928274" sldId="337"/>
        </pc:sldMkLst>
      </pc:sldChg>
      <pc:sldChg chg="modSp">
        <pc:chgData name="Skaff Korina" userId="S::korina.skaff2@oha.oregon.gov::7ccbd63d-ab39-4b68-82c7-b6e458443fe4" providerId="AD" clId="Web-{0F562349-CA34-0958-F6A8-6D83C3569C6C}" dt="2024-10-14T21:53:08.348" v="2190" actId="20577"/>
        <pc:sldMkLst>
          <pc:docMk/>
          <pc:sldMk cId="3536203575" sldId="338"/>
        </pc:sldMkLst>
        <pc:spChg chg="mod">
          <ac:chgData name="Skaff Korina" userId="S::korina.skaff2@oha.oregon.gov::7ccbd63d-ab39-4b68-82c7-b6e458443fe4" providerId="AD" clId="Web-{0F562349-CA34-0958-F6A8-6D83C3569C6C}" dt="2024-10-14T21:53:08.348" v="2190" actId="20577"/>
          <ac:spMkLst>
            <pc:docMk/>
            <pc:sldMk cId="3536203575" sldId="338"/>
            <ac:spMk id="3" creationId="{37A84150-A2B9-05FF-E565-30D5598BFE70}"/>
          </ac:spMkLst>
        </pc:spChg>
      </pc:sldChg>
      <pc:sldChg chg="modSp new">
        <pc:chgData name="Skaff Korina" userId="S::korina.skaff2@oha.oregon.gov::7ccbd63d-ab39-4b68-82c7-b6e458443fe4" providerId="AD" clId="Web-{0F562349-CA34-0958-F6A8-6D83C3569C6C}" dt="2024-10-14T21:51:32.800" v="2170" actId="20577"/>
        <pc:sldMkLst>
          <pc:docMk/>
          <pc:sldMk cId="554434916" sldId="352"/>
        </pc:sldMkLst>
        <pc:spChg chg="mod">
          <ac:chgData name="Skaff Korina" userId="S::korina.skaff2@oha.oregon.gov::7ccbd63d-ab39-4b68-82c7-b6e458443fe4" providerId="AD" clId="Web-{0F562349-CA34-0958-F6A8-6D83C3569C6C}" dt="2024-10-14T21:51:10.909" v="2166" actId="20577"/>
          <ac:spMkLst>
            <pc:docMk/>
            <pc:sldMk cId="554434916" sldId="352"/>
            <ac:spMk id="2" creationId="{2F6B6D97-6C07-CE5D-5CEB-DAB2FCDBEA57}"/>
          </ac:spMkLst>
        </pc:spChg>
        <pc:spChg chg="mod">
          <ac:chgData name="Skaff Korina" userId="S::korina.skaff2@oha.oregon.gov::7ccbd63d-ab39-4b68-82c7-b6e458443fe4" providerId="AD" clId="Web-{0F562349-CA34-0958-F6A8-6D83C3569C6C}" dt="2024-10-14T21:51:32.800" v="2170" actId="20577"/>
          <ac:spMkLst>
            <pc:docMk/>
            <pc:sldMk cId="554434916" sldId="352"/>
            <ac:spMk id="3" creationId="{81D32D67-9F1F-1995-C00D-0B8FEE453C6B}"/>
          </ac:spMkLst>
        </pc:spChg>
      </pc:sldChg>
      <pc:sldChg chg="modSp new">
        <pc:chgData name="Skaff Korina" userId="S::korina.skaff2@oha.oregon.gov::7ccbd63d-ab39-4b68-82c7-b6e458443fe4" providerId="AD" clId="Web-{0F562349-CA34-0958-F6A8-6D83C3569C6C}" dt="2024-10-14T21:52:18.316" v="2187" actId="20577"/>
        <pc:sldMkLst>
          <pc:docMk/>
          <pc:sldMk cId="1317459558" sldId="353"/>
        </pc:sldMkLst>
        <pc:spChg chg="mod">
          <ac:chgData name="Skaff Korina" userId="S::korina.skaff2@oha.oregon.gov::7ccbd63d-ab39-4b68-82c7-b6e458443fe4" providerId="AD" clId="Web-{0F562349-CA34-0958-F6A8-6D83C3569C6C}" dt="2024-10-14T21:52:08.207" v="2182" actId="20577"/>
          <ac:spMkLst>
            <pc:docMk/>
            <pc:sldMk cId="1317459558" sldId="353"/>
            <ac:spMk id="2" creationId="{E563BCDA-EFDF-31DF-5DE4-941EEC55F5F3}"/>
          </ac:spMkLst>
        </pc:spChg>
        <pc:spChg chg="mod">
          <ac:chgData name="Skaff Korina" userId="S::korina.skaff2@oha.oregon.gov::7ccbd63d-ab39-4b68-82c7-b6e458443fe4" providerId="AD" clId="Web-{0F562349-CA34-0958-F6A8-6D83C3569C6C}" dt="2024-10-14T21:52:18.316" v="2187" actId="20577"/>
          <ac:spMkLst>
            <pc:docMk/>
            <pc:sldMk cId="1317459558" sldId="353"/>
            <ac:spMk id="3" creationId="{A99AF25A-ED15-902E-7587-BEF468479D48}"/>
          </ac:spMkLst>
        </pc:spChg>
      </pc:sldChg>
    </pc:docChg>
  </pc:docChgLst>
  <pc:docChgLst>
    <pc:chgData name="Skaff Korina" userId="S::korina.skaff2@oha.oregon.gov::7ccbd63d-ab39-4b68-82c7-b6e458443fe4" providerId="AD" clId="Web-{E21A6DE3-EAFB-17BB-7B8B-230345B5B537}"/>
    <pc:docChg chg="addSld delSld modSld">
      <pc:chgData name="Skaff Korina" userId="S::korina.skaff2@oha.oregon.gov::7ccbd63d-ab39-4b68-82c7-b6e458443fe4" providerId="AD" clId="Web-{E21A6DE3-EAFB-17BB-7B8B-230345B5B537}" dt="2024-08-28T22:02:20.034" v="2204" actId="20577"/>
      <pc:docMkLst>
        <pc:docMk/>
      </pc:docMkLst>
      <pc:sldChg chg="modSp">
        <pc:chgData name="Skaff Korina" userId="S::korina.skaff2@oha.oregon.gov::7ccbd63d-ab39-4b68-82c7-b6e458443fe4" providerId="AD" clId="Web-{E21A6DE3-EAFB-17BB-7B8B-230345B5B537}" dt="2024-08-28T21:43:14.164" v="2157" actId="20577"/>
        <pc:sldMkLst>
          <pc:docMk/>
          <pc:sldMk cId="772605163" sldId="313"/>
        </pc:sldMkLst>
      </pc:sldChg>
      <pc:sldChg chg="modSp">
        <pc:chgData name="Skaff Korina" userId="S::korina.skaff2@oha.oregon.gov::7ccbd63d-ab39-4b68-82c7-b6e458443fe4" providerId="AD" clId="Web-{E21A6DE3-EAFB-17BB-7B8B-230345B5B537}" dt="2024-08-28T21:48:25.655" v="2178" actId="20577"/>
        <pc:sldMkLst>
          <pc:docMk/>
          <pc:sldMk cId="2140354002" sldId="315"/>
        </pc:sldMkLst>
        <pc:spChg chg="mod">
          <ac:chgData name="Skaff Korina" userId="S::korina.skaff2@oha.oregon.gov::7ccbd63d-ab39-4b68-82c7-b6e458443fe4" providerId="AD" clId="Web-{E21A6DE3-EAFB-17BB-7B8B-230345B5B537}" dt="2024-08-28T21:48:25.655" v="2178" actId="20577"/>
          <ac:spMkLst>
            <pc:docMk/>
            <pc:sldMk cId="2140354002" sldId="315"/>
            <ac:spMk id="2" creationId="{904FDF31-CFB7-1D0F-787F-268C79AD3C08}"/>
          </ac:spMkLst>
        </pc:spChg>
      </pc:sldChg>
      <pc:sldChg chg="modSp">
        <pc:chgData name="Skaff Korina" userId="S::korina.skaff2@oha.oregon.gov::7ccbd63d-ab39-4b68-82c7-b6e458443fe4" providerId="AD" clId="Web-{E21A6DE3-EAFB-17BB-7B8B-230345B5B537}" dt="2024-08-28T22:02:20.034" v="2204" actId="20577"/>
        <pc:sldMkLst>
          <pc:docMk/>
          <pc:sldMk cId="3589285909" sldId="317"/>
        </pc:sldMkLst>
      </pc:sldChg>
      <pc:sldChg chg="modSp">
        <pc:chgData name="Skaff Korina" userId="S::korina.skaff2@oha.oregon.gov::7ccbd63d-ab39-4b68-82c7-b6e458443fe4" providerId="AD" clId="Web-{E21A6DE3-EAFB-17BB-7B8B-230345B5B537}" dt="2024-08-28T22:00:52.860" v="2187"/>
        <pc:sldMkLst>
          <pc:docMk/>
          <pc:sldMk cId="3732818447" sldId="321"/>
        </pc:sldMkLst>
      </pc:sldChg>
      <pc:sldChg chg="modSp modNotes">
        <pc:chgData name="Skaff Korina" userId="S::korina.skaff2@oha.oregon.gov::7ccbd63d-ab39-4b68-82c7-b6e458443fe4" providerId="AD" clId="Web-{E21A6DE3-EAFB-17BB-7B8B-230345B5B537}" dt="2024-08-28T21:41:20.442" v="2089"/>
        <pc:sldMkLst>
          <pc:docMk/>
          <pc:sldMk cId="1853371476" sldId="326"/>
        </pc:sldMkLst>
        <pc:graphicFrameChg chg="mod modGraphic">
          <ac:chgData name="Skaff Korina" userId="S::korina.skaff2@oha.oregon.gov::7ccbd63d-ab39-4b68-82c7-b6e458443fe4" providerId="AD" clId="Web-{E21A6DE3-EAFB-17BB-7B8B-230345B5B537}" dt="2024-08-28T21:41:20.442" v="2089"/>
          <ac:graphicFrameMkLst>
            <pc:docMk/>
            <pc:sldMk cId="1853371476" sldId="326"/>
            <ac:graphicFrameMk id="11" creationId="{1EC6093F-BAC8-DF3A-3B09-D0A07396BE42}"/>
          </ac:graphicFrameMkLst>
        </pc:graphicFrameChg>
      </pc:sldChg>
      <pc:sldChg chg="addSp delSp modSp new del mod modClrScheme chgLayout">
        <pc:chgData name="Skaff Korina" userId="S::korina.skaff2@oha.oregon.gov::7ccbd63d-ab39-4b68-82c7-b6e458443fe4" providerId="AD" clId="Web-{E21A6DE3-EAFB-17BB-7B8B-230345B5B537}" dt="2024-08-28T21:50:31.767" v="2179"/>
        <pc:sldMkLst>
          <pc:docMk/>
          <pc:sldMk cId="3469664789" sldId="328"/>
        </pc:sldMkLst>
      </pc:sldChg>
    </pc:docChg>
  </pc:docChgLst>
  <pc:docChgLst>
    <pc:chgData name="Ellen Hill" userId="85ac5a1a-45be-49e1-a2b4-db3d7d1415fa" providerId="ADAL" clId="{368DA08E-F2C4-4FE4-885D-C3CACB5E09CB}"/>
    <pc:docChg chg="modSld">
      <pc:chgData name="Ellen Hill" userId="85ac5a1a-45be-49e1-a2b4-db3d7d1415fa" providerId="ADAL" clId="{368DA08E-F2C4-4FE4-885D-C3CACB5E09CB}" dt="2024-09-11T17:07:34.298" v="1" actId="20577"/>
      <pc:docMkLst>
        <pc:docMk/>
      </pc:docMkLst>
      <pc:sldChg chg="modSp mod">
        <pc:chgData name="Ellen Hill" userId="85ac5a1a-45be-49e1-a2b4-db3d7d1415fa" providerId="ADAL" clId="{368DA08E-F2C4-4FE4-885D-C3CACB5E09CB}" dt="2024-09-11T17:07:34.298" v="1" actId="20577"/>
        <pc:sldMkLst>
          <pc:docMk/>
          <pc:sldMk cId="529269325" sldId="314"/>
        </pc:sldMkLst>
        <pc:spChg chg="mod">
          <ac:chgData name="Ellen Hill" userId="85ac5a1a-45be-49e1-a2b4-db3d7d1415fa" providerId="ADAL" clId="{368DA08E-F2C4-4FE4-885D-C3CACB5E09CB}" dt="2024-09-11T17:07:34.298" v="1" actId="20577"/>
          <ac:spMkLst>
            <pc:docMk/>
            <pc:sldMk cId="529269325" sldId="314"/>
            <ac:spMk id="3" creationId="{422A1D82-54FA-FCD1-30B1-61F55D703FB2}"/>
          </ac:spMkLst>
        </pc:spChg>
      </pc:sldChg>
      <pc:sldChg chg="modSp mod">
        <pc:chgData name="Ellen Hill" userId="85ac5a1a-45be-49e1-a2b4-db3d7d1415fa" providerId="ADAL" clId="{368DA08E-F2C4-4FE4-885D-C3CACB5E09CB}" dt="2024-09-11T17:07:17.302" v="0" actId="20577"/>
        <pc:sldMkLst>
          <pc:docMk/>
          <pc:sldMk cId="2380305923" sldId="330"/>
        </pc:sldMkLst>
        <pc:spChg chg="mod">
          <ac:chgData name="Ellen Hill" userId="85ac5a1a-45be-49e1-a2b4-db3d7d1415fa" providerId="ADAL" clId="{368DA08E-F2C4-4FE4-885D-C3CACB5E09CB}" dt="2024-09-11T17:07:17.302" v="0" actId="20577"/>
          <ac:spMkLst>
            <pc:docMk/>
            <pc:sldMk cId="2380305923" sldId="330"/>
            <ac:spMk id="7" creationId="{7554D795-9548-EDE5-BE0A-40391357CE01}"/>
          </ac:spMkLst>
        </pc:spChg>
      </pc:sldChg>
    </pc:docChg>
  </pc:docChgLst>
  <pc:docChgLst>
    <pc:chgData name="Castillo Palacios Perla" userId="ffe10fe2-16ef-40fd-be41-fe87613c4173" providerId="ADAL" clId="{1A6E896B-ED3F-4858-8EAF-6961498E14ED}"/>
    <pc:docChg chg="">
      <pc:chgData name="Castillo Palacios Perla" userId="ffe10fe2-16ef-40fd-be41-fe87613c4173" providerId="ADAL" clId="{1A6E896B-ED3F-4858-8EAF-6961498E14ED}" dt="2024-10-09T23:22:32.520" v="0"/>
      <pc:docMkLst>
        <pc:docMk/>
      </pc:docMkLst>
      <pc:sldChg chg="addCm">
        <pc:chgData name="Castillo Palacios Perla" userId="ffe10fe2-16ef-40fd-be41-fe87613c4173" providerId="ADAL" clId="{1A6E896B-ED3F-4858-8EAF-6961498E14ED}" dt="2024-10-09T23:22:32.520" v="0"/>
        <pc:sldMkLst>
          <pc:docMk/>
          <pc:sldMk cId="3071627369" sldId="340"/>
        </pc:sldMkLst>
        <pc:extLst>
          <p:ext xmlns:p="http://schemas.openxmlformats.org/presentationml/2006/main" uri="{D6D511B9-2390-475A-947B-AFAB55BFBCF1}">
            <pc226:cmChg xmlns:pc226="http://schemas.microsoft.com/office/powerpoint/2022/06/main/command" chg="add">
              <pc226:chgData name="Castillo Palacios Perla" userId="ffe10fe2-16ef-40fd-be41-fe87613c4173" providerId="ADAL" clId="{1A6E896B-ED3F-4858-8EAF-6961498E14ED}" dt="2024-10-09T23:22:32.520" v="0"/>
              <pc2:cmMkLst xmlns:pc2="http://schemas.microsoft.com/office/powerpoint/2019/9/main/command">
                <pc:docMk/>
                <pc:sldMk cId="3071627369" sldId="340"/>
                <pc2:cmMk id="{0E1F111B-FEC9-4CC6-9964-6136F61D69AB}"/>
              </pc2:cmMkLst>
            </pc226:cmChg>
          </p:ext>
        </pc:extLst>
      </pc:sldChg>
    </pc:docChg>
  </pc:docChgLst>
  <pc:docChgLst>
    <pc:chgData name="Simmons Lauren" userId="3c039b8f-c24c-4df3-a7f9-5fdbff89fb0e" providerId="ADAL" clId="{76C84ED2-8815-4C2A-9FC7-2166DD77CC53}"/>
    <pc:docChg chg="undo custSel addSld delSld modSld sldOrd">
      <pc:chgData name="Simmons Lauren" userId="3c039b8f-c24c-4df3-a7f9-5fdbff89fb0e" providerId="ADAL" clId="{76C84ED2-8815-4C2A-9FC7-2166DD77CC53}" dt="2024-09-20T22:12:31.990" v="13980" actId="113"/>
      <pc:docMkLst>
        <pc:docMk/>
      </pc:docMkLst>
      <pc:sldChg chg="addSp modSp mod modNotesTx">
        <pc:chgData name="Simmons Lauren" userId="3c039b8f-c24c-4df3-a7f9-5fdbff89fb0e" providerId="ADAL" clId="{76C84ED2-8815-4C2A-9FC7-2166DD77CC53}" dt="2024-08-16T20:11:00.423" v="1454" actId="1076"/>
        <pc:sldMkLst>
          <pc:docMk/>
          <pc:sldMk cId="1277575514" sldId="261"/>
        </pc:sldMkLst>
        <pc:spChg chg="mod ord">
          <ac:chgData name="Simmons Lauren" userId="3c039b8f-c24c-4df3-a7f9-5fdbff89fb0e" providerId="ADAL" clId="{76C84ED2-8815-4C2A-9FC7-2166DD77CC53}" dt="2024-08-16T20:11:00.423" v="1454" actId="1076"/>
          <ac:spMkLst>
            <pc:docMk/>
            <pc:sldMk cId="1277575514" sldId="261"/>
            <ac:spMk id="3" creationId="{C8044EC5-5EE6-6961-4430-9F4C775A324F}"/>
          </ac:spMkLst>
        </pc:spChg>
        <pc:picChg chg="add mod">
          <ac:chgData name="Simmons Lauren" userId="3c039b8f-c24c-4df3-a7f9-5fdbff89fb0e" providerId="ADAL" clId="{76C84ED2-8815-4C2A-9FC7-2166DD77CC53}" dt="2024-08-07T20:20:50.520" v="12" actId="26606"/>
          <ac:picMkLst>
            <pc:docMk/>
            <pc:sldMk cId="1277575514" sldId="261"/>
            <ac:picMk id="2" creationId="{9FEBA3BC-881A-D449-FB02-A6CAC3CBA3C3}"/>
          </ac:picMkLst>
        </pc:picChg>
      </pc:sldChg>
      <pc:sldChg chg="addSp delSp modSp mod ord modCm modNotesTx">
        <pc:chgData name="Simmons Lauren" userId="3c039b8f-c24c-4df3-a7f9-5fdbff89fb0e" providerId="ADAL" clId="{76C84ED2-8815-4C2A-9FC7-2166DD77CC53}" dt="2024-09-20T22:08:00.010" v="13783" actId="113"/>
        <pc:sldMkLst>
          <pc:docMk/>
          <pc:sldMk cId="1094956551" sldId="263"/>
        </pc:sldMkLst>
        <pc:spChg chg="mod">
          <ac:chgData name="Simmons Lauren" userId="3c039b8f-c24c-4df3-a7f9-5fdbff89fb0e" providerId="ADAL" clId="{76C84ED2-8815-4C2A-9FC7-2166DD77CC53}" dt="2024-08-16T20:11:12.412" v="1456" actId="1076"/>
          <ac:spMkLst>
            <pc:docMk/>
            <pc:sldMk cId="1094956551" sldId="263"/>
            <ac:spMk id="2" creationId="{CD0B8147-9AF8-EE3C-F8BB-C07C4BA8569A}"/>
          </ac:spMkLst>
        </pc:spChg>
        <pc:picChg chg="add mod">
          <ac:chgData name="Simmons Lauren" userId="3c039b8f-c24c-4df3-a7f9-5fdbff89fb0e" providerId="ADAL" clId="{76C84ED2-8815-4C2A-9FC7-2166DD77CC53}" dt="2024-08-07T20:22:41.785" v="23" actId="1076"/>
          <ac:picMkLst>
            <pc:docMk/>
            <pc:sldMk cId="1094956551" sldId="263"/>
            <ac:picMk id="4" creationId="{F04B382E-17BC-0E5B-41CC-4CAD1C53E81F}"/>
          </ac:picMkLst>
        </pc:picChg>
        <pc:extLst>
          <p:ext xmlns:p="http://schemas.openxmlformats.org/presentationml/2006/main" uri="{D6D511B9-2390-475A-947B-AFAB55BFBCF1}">
            <pc226:cmChg xmlns:pc226="http://schemas.microsoft.com/office/powerpoint/2022/06/main/command" chg="mod">
              <pc226:chgData name="Simmons Lauren" userId="3c039b8f-c24c-4df3-a7f9-5fdbff89fb0e" providerId="ADAL" clId="{76C84ED2-8815-4C2A-9FC7-2166DD77CC53}" dt="2024-08-27T17:26:55.801" v="5060"/>
              <pc2:cmMkLst xmlns:pc2="http://schemas.microsoft.com/office/powerpoint/2019/9/main/command">
                <pc:docMk/>
                <pc:sldMk cId="1094956551" sldId="263"/>
                <pc2:cmMk id="{609C8848-4FD6-4727-9F90-E8E54CCB4CA5}"/>
              </pc2:cmMkLst>
              <pc226:cmRplyChg chg="add">
                <pc226:chgData name="Simmons Lauren" userId="3c039b8f-c24c-4df3-a7f9-5fdbff89fb0e" providerId="ADAL" clId="{76C84ED2-8815-4C2A-9FC7-2166DD77CC53}" dt="2024-08-20T16:59:02.849" v="3716"/>
                <pc2:cmRplyMkLst xmlns:pc2="http://schemas.microsoft.com/office/powerpoint/2019/9/main/command">
                  <pc:docMk/>
                  <pc:sldMk cId="1094956551" sldId="263"/>
                  <pc2:cmMk id="{609C8848-4FD6-4727-9F90-E8E54CCB4CA5}"/>
                  <pc2:cmRplyMk id="{BEB924F3-9767-4CE7-BA78-D1F10EF1C674}"/>
                </pc2:cmRplyMkLst>
              </pc226:cmRplyChg>
            </pc226:cmChg>
          </p:ext>
        </pc:extLst>
      </pc:sldChg>
      <pc:sldChg chg="addSp delSp modSp del mod ord setBg modNotesTx">
        <pc:chgData name="Simmons Lauren" userId="3c039b8f-c24c-4df3-a7f9-5fdbff89fb0e" providerId="ADAL" clId="{76C84ED2-8815-4C2A-9FC7-2166DD77CC53}" dt="2024-09-20T22:00:07.957" v="13688" actId="2696"/>
        <pc:sldMkLst>
          <pc:docMk/>
          <pc:sldMk cId="4212804822" sldId="267"/>
        </pc:sldMkLst>
      </pc:sldChg>
      <pc:sldChg chg="addSp delSp modSp mod ord modCm modNotesTx">
        <pc:chgData name="Simmons Lauren" userId="3c039b8f-c24c-4df3-a7f9-5fdbff89fb0e" providerId="ADAL" clId="{76C84ED2-8815-4C2A-9FC7-2166DD77CC53}" dt="2024-09-20T22:12:31.990" v="13980" actId="113"/>
        <pc:sldMkLst>
          <pc:docMk/>
          <pc:sldMk cId="2013155893" sldId="268"/>
        </pc:sldMkLst>
        <pc:spChg chg="mod">
          <ac:chgData name="Simmons Lauren" userId="3c039b8f-c24c-4df3-a7f9-5fdbff89fb0e" providerId="ADAL" clId="{76C84ED2-8815-4C2A-9FC7-2166DD77CC53}" dt="2024-08-09T16:23:05.479" v="134" actId="14100"/>
          <ac:spMkLst>
            <pc:docMk/>
            <pc:sldMk cId="2013155893" sldId="268"/>
            <ac:spMk id="2" creationId="{8E20A94A-86DC-0618-1695-EDCE5D9E9C72}"/>
          </ac:spMkLst>
        </pc:spChg>
        <pc:spChg chg="mod">
          <ac:chgData name="Simmons Lauren" userId="3c039b8f-c24c-4df3-a7f9-5fdbff89fb0e" providerId="ADAL" clId="{76C84ED2-8815-4C2A-9FC7-2166DD77CC53}" dt="2024-08-20T17:07:03.554" v="3985" actId="113"/>
          <ac:spMkLst>
            <pc:docMk/>
            <pc:sldMk cId="2013155893" sldId="268"/>
            <ac:spMk id="3" creationId="{86FDA472-F400-2771-5B8A-12677FFA2F3D}"/>
          </ac:spMkLst>
        </pc:spChg>
        <pc:picChg chg="add mod">
          <ac:chgData name="Simmons Lauren" userId="3c039b8f-c24c-4df3-a7f9-5fdbff89fb0e" providerId="ADAL" clId="{76C84ED2-8815-4C2A-9FC7-2166DD77CC53}" dt="2024-08-07T20:44:16.681" v="77" actId="26606"/>
          <ac:picMkLst>
            <pc:docMk/>
            <pc:sldMk cId="2013155893" sldId="268"/>
            <ac:picMk id="4" creationId="{93D5DB90-EAFE-F584-DB6F-9C0CD20639D7}"/>
          </ac:picMkLst>
        </pc:picChg>
        <pc:extLst>
          <p:ext xmlns:p="http://schemas.openxmlformats.org/presentationml/2006/main" uri="{D6D511B9-2390-475A-947B-AFAB55BFBCF1}">
            <pc226:cmChg xmlns:pc226="http://schemas.microsoft.com/office/powerpoint/2022/06/main/command" chg="mod">
              <pc226:chgData name="Simmons Lauren" userId="3c039b8f-c24c-4df3-a7f9-5fdbff89fb0e" providerId="ADAL" clId="{76C84ED2-8815-4C2A-9FC7-2166DD77CC53}" dt="2024-08-27T17:27:35.389" v="5065"/>
              <pc2:cmMkLst xmlns:pc2="http://schemas.microsoft.com/office/powerpoint/2019/9/main/command">
                <pc:docMk/>
                <pc:sldMk cId="2013155893" sldId="268"/>
                <pc2:cmMk id="{3573B66A-F4B3-4411-B612-17E6C99D80B6}"/>
              </pc2:cmMkLst>
            </pc226:cmChg>
          </p:ext>
        </pc:extLst>
      </pc:sldChg>
      <pc:sldChg chg="addSp delSp modSp del mod">
        <pc:chgData name="Simmons Lauren" userId="3c039b8f-c24c-4df3-a7f9-5fdbff89fb0e" providerId="ADAL" clId="{76C84ED2-8815-4C2A-9FC7-2166DD77CC53}" dt="2024-08-16T20:30:11.227" v="2184" actId="47"/>
        <pc:sldMkLst>
          <pc:docMk/>
          <pc:sldMk cId="2294207732" sldId="270"/>
        </pc:sldMkLst>
      </pc:sldChg>
      <pc:sldChg chg="addSp modSp mod ord setBg">
        <pc:chgData name="Simmons Lauren" userId="3c039b8f-c24c-4df3-a7f9-5fdbff89fb0e" providerId="ADAL" clId="{76C84ED2-8815-4C2A-9FC7-2166DD77CC53}" dt="2024-08-16T18:23:02.088" v="844"/>
        <pc:sldMkLst>
          <pc:docMk/>
          <pc:sldMk cId="2299878072" sldId="273"/>
        </pc:sldMkLst>
        <pc:spChg chg="mod">
          <ac:chgData name="Simmons Lauren" userId="3c039b8f-c24c-4df3-a7f9-5fdbff89fb0e" providerId="ADAL" clId="{76C84ED2-8815-4C2A-9FC7-2166DD77CC53}" dt="2024-08-09T16:15:39.146" v="110" actId="26606"/>
          <ac:spMkLst>
            <pc:docMk/>
            <pc:sldMk cId="2299878072" sldId="273"/>
            <ac:spMk id="2" creationId="{587D3C3E-463E-CC53-186F-A895176FB596}"/>
          </ac:spMkLst>
        </pc:spChg>
        <pc:spChg chg="mod">
          <ac:chgData name="Simmons Lauren" userId="3c039b8f-c24c-4df3-a7f9-5fdbff89fb0e" providerId="ADAL" clId="{76C84ED2-8815-4C2A-9FC7-2166DD77CC53}" dt="2024-08-09T16:15:43.251" v="111" actId="403"/>
          <ac:spMkLst>
            <pc:docMk/>
            <pc:sldMk cId="2299878072" sldId="273"/>
            <ac:spMk id="3" creationId="{92C81FBB-48DA-356A-A1CA-83595EA49447}"/>
          </ac:spMkLst>
        </pc:spChg>
        <pc:picChg chg="add mod">
          <ac:chgData name="Simmons Lauren" userId="3c039b8f-c24c-4df3-a7f9-5fdbff89fb0e" providerId="ADAL" clId="{76C84ED2-8815-4C2A-9FC7-2166DD77CC53}" dt="2024-08-09T16:15:39.146" v="110" actId="26606"/>
          <ac:picMkLst>
            <pc:docMk/>
            <pc:sldMk cId="2299878072" sldId="273"/>
            <ac:picMk id="4" creationId="{A375D4BA-CBE4-665F-A0CE-5D41C5FEA7D4}"/>
          </ac:picMkLst>
        </pc:picChg>
      </pc:sldChg>
      <pc:sldChg chg="addSp delSp modSp del mod">
        <pc:chgData name="Simmons Lauren" userId="3c039b8f-c24c-4df3-a7f9-5fdbff89fb0e" providerId="ADAL" clId="{76C84ED2-8815-4C2A-9FC7-2166DD77CC53}" dt="2024-08-16T20:30:02.811" v="2182" actId="47"/>
        <pc:sldMkLst>
          <pc:docMk/>
          <pc:sldMk cId="2254239964" sldId="274"/>
        </pc:sldMkLst>
      </pc:sldChg>
      <pc:sldChg chg="addSp delSp modSp mod ord modNotesTx">
        <pc:chgData name="Simmons Lauren" userId="3c039b8f-c24c-4df3-a7f9-5fdbff89fb0e" providerId="ADAL" clId="{76C84ED2-8815-4C2A-9FC7-2166DD77CC53}" dt="2024-09-20T22:12:18.623" v="13971" actId="113"/>
        <pc:sldMkLst>
          <pc:docMk/>
          <pc:sldMk cId="3900217656" sldId="275"/>
        </pc:sldMkLst>
        <pc:spChg chg="mod">
          <ac:chgData name="Simmons Lauren" userId="3c039b8f-c24c-4df3-a7f9-5fdbff89fb0e" providerId="ADAL" clId="{76C84ED2-8815-4C2A-9FC7-2166DD77CC53}" dt="2024-08-16T20:31:18.583" v="2202" actId="1076"/>
          <ac:spMkLst>
            <pc:docMk/>
            <pc:sldMk cId="3900217656" sldId="275"/>
            <ac:spMk id="2" creationId="{ACA1643A-4CD4-3FEC-3DCC-B18E98DED6AD}"/>
          </ac:spMkLst>
        </pc:spChg>
        <pc:picChg chg="add mod">
          <ac:chgData name="Simmons Lauren" userId="3c039b8f-c24c-4df3-a7f9-5fdbff89fb0e" providerId="ADAL" clId="{76C84ED2-8815-4C2A-9FC7-2166DD77CC53}" dt="2024-08-16T20:30:30.691" v="2189" actId="26606"/>
          <ac:picMkLst>
            <pc:docMk/>
            <pc:sldMk cId="3900217656" sldId="275"/>
            <ac:picMk id="5" creationId="{DAB16463-E00F-0B1B-654C-6F7721570516}"/>
          </ac:picMkLst>
        </pc:picChg>
      </pc:sldChg>
      <pc:sldChg chg="addSp delSp modSp mod delCm modCm modNotesTx">
        <pc:chgData name="Simmons Lauren" userId="3c039b8f-c24c-4df3-a7f9-5fdbff89fb0e" providerId="ADAL" clId="{76C84ED2-8815-4C2A-9FC7-2166DD77CC53}" dt="2024-09-20T22:12:01.609" v="13963" actId="113"/>
        <pc:sldMkLst>
          <pc:docMk/>
          <pc:sldMk cId="853862944" sldId="279"/>
        </pc:sldMkLst>
        <pc:spChg chg="mod">
          <ac:chgData name="Simmons Lauren" userId="3c039b8f-c24c-4df3-a7f9-5fdbff89fb0e" providerId="ADAL" clId="{76C84ED2-8815-4C2A-9FC7-2166DD77CC53}" dt="2024-08-07T20:28:36.738" v="57" actId="26606"/>
          <ac:spMkLst>
            <pc:docMk/>
            <pc:sldMk cId="853862944" sldId="279"/>
            <ac:spMk id="3" creationId="{3BDBF64D-20A5-3F7D-1B49-673003CE0DAA}"/>
          </ac:spMkLst>
        </pc:spChg>
        <pc:picChg chg="add mod">
          <ac:chgData name="Simmons Lauren" userId="3c039b8f-c24c-4df3-a7f9-5fdbff89fb0e" providerId="ADAL" clId="{76C84ED2-8815-4C2A-9FC7-2166DD77CC53}" dt="2024-08-16T20:32:25.663" v="2206" actId="14100"/>
          <ac:picMkLst>
            <pc:docMk/>
            <pc:sldMk cId="853862944" sldId="279"/>
            <ac:picMk id="5" creationId="{BF18C258-7F90-C352-A486-792BFCE29CC7}"/>
          </ac:picMkLst>
        </pc:picChg>
        <pc:extLst>
          <p:ext xmlns:p="http://schemas.openxmlformats.org/presentationml/2006/main" uri="{D6D511B9-2390-475A-947B-AFAB55BFBCF1}">
            <pc226:cmChg xmlns:pc226="http://schemas.microsoft.com/office/powerpoint/2022/06/main/command" chg="del mod">
              <pc226:chgData name="Simmons Lauren" userId="3c039b8f-c24c-4df3-a7f9-5fdbff89fb0e" providerId="ADAL" clId="{76C84ED2-8815-4C2A-9FC7-2166DD77CC53}" dt="2024-09-20T20:16:51.541" v="13638"/>
              <pc2:cmMkLst xmlns:pc2="http://schemas.microsoft.com/office/powerpoint/2019/9/main/command">
                <pc:docMk/>
                <pc:sldMk cId="853862944" sldId="279"/>
                <pc2:cmMk id="{F86D5A3D-AAEF-426A-BB49-459579D14F8D}"/>
              </pc2:cmMkLst>
            </pc226:cmChg>
          </p:ext>
        </pc:extLst>
      </pc:sldChg>
      <pc:sldChg chg="addSp modSp mod ord modNotesTx">
        <pc:chgData name="Simmons Lauren" userId="3c039b8f-c24c-4df3-a7f9-5fdbff89fb0e" providerId="ADAL" clId="{76C84ED2-8815-4C2A-9FC7-2166DD77CC53}" dt="2024-09-20T22:08:25.271" v="13790" actId="113"/>
        <pc:sldMkLst>
          <pc:docMk/>
          <pc:sldMk cId="13886494" sldId="284"/>
        </pc:sldMkLst>
        <pc:spChg chg="mod">
          <ac:chgData name="Simmons Lauren" userId="3c039b8f-c24c-4df3-a7f9-5fdbff89fb0e" providerId="ADAL" clId="{76C84ED2-8815-4C2A-9FC7-2166DD77CC53}" dt="2024-08-16T20:13:33.657" v="1472" actId="1076"/>
          <ac:spMkLst>
            <pc:docMk/>
            <pc:sldMk cId="13886494" sldId="284"/>
            <ac:spMk id="2" creationId="{EECA3F70-17E4-87D4-612C-EDAB070FBE5F}"/>
          </ac:spMkLst>
        </pc:spChg>
        <pc:picChg chg="add mod">
          <ac:chgData name="Simmons Lauren" userId="3c039b8f-c24c-4df3-a7f9-5fdbff89fb0e" providerId="ADAL" clId="{76C84ED2-8815-4C2A-9FC7-2166DD77CC53}" dt="2024-08-07T20:24:04.601" v="27" actId="26606"/>
          <ac:picMkLst>
            <pc:docMk/>
            <pc:sldMk cId="13886494" sldId="284"/>
            <ac:picMk id="4" creationId="{BFF58337-FF1F-C86F-A953-73D3968192C8}"/>
          </ac:picMkLst>
        </pc:picChg>
      </pc:sldChg>
      <pc:sldChg chg="addSp modSp mod modNotesTx">
        <pc:chgData name="Simmons Lauren" userId="3c039b8f-c24c-4df3-a7f9-5fdbff89fb0e" providerId="ADAL" clId="{76C84ED2-8815-4C2A-9FC7-2166DD77CC53}" dt="2024-09-19T18:46:32.960" v="13637" actId="403"/>
        <pc:sldMkLst>
          <pc:docMk/>
          <pc:sldMk cId="2933228187" sldId="285"/>
        </pc:sldMkLst>
        <pc:spChg chg="mod">
          <ac:chgData name="Simmons Lauren" userId="3c039b8f-c24c-4df3-a7f9-5fdbff89fb0e" providerId="ADAL" clId="{76C84ED2-8815-4C2A-9FC7-2166DD77CC53}" dt="2024-08-16T20:13:41.879" v="1473" actId="1076"/>
          <ac:spMkLst>
            <pc:docMk/>
            <pc:sldMk cId="2933228187" sldId="285"/>
            <ac:spMk id="2" creationId="{77F2AF96-5A35-680E-91C3-A221C8FC37C7}"/>
          </ac:spMkLst>
        </pc:spChg>
        <pc:spChg chg="mod">
          <ac:chgData name="Simmons Lauren" userId="3c039b8f-c24c-4df3-a7f9-5fdbff89fb0e" providerId="ADAL" clId="{76C84ED2-8815-4C2A-9FC7-2166DD77CC53}" dt="2024-09-19T18:46:32.960" v="13637" actId="403"/>
          <ac:spMkLst>
            <pc:docMk/>
            <pc:sldMk cId="2933228187" sldId="285"/>
            <ac:spMk id="7" creationId="{7D5A03CD-00DC-0FD9-2AEE-2153D749DB14}"/>
          </ac:spMkLst>
        </pc:spChg>
        <pc:picChg chg="add mod">
          <ac:chgData name="Simmons Lauren" userId="3c039b8f-c24c-4df3-a7f9-5fdbff89fb0e" providerId="ADAL" clId="{76C84ED2-8815-4C2A-9FC7-2166DD77CC53}" dt="2024-08-07T20:24:48.226" v="31" actId="26606"/>
          <ac:picMkLst>
            <pc:docMk/>
            <pc:sldMk cId="2933228187" sldId="285"/>
            <ac:picMk id="4" creationId="{ED5FA51A-59A0-7C1F-158C-85332C9A5F17}"/>
          </ac:picMkLst>
        </pc:picChg>
      </pc:sldChg>
      <pc:sldChg chg="addSp modSp mod modNotesTx">
        <pc:chgData name="Simmons Lauren" userId="3c039b8f-c24c-4df3-a7f9-5fdbff89fb0e" providerId="ADAL" clId="{76C84ED2-8815-4C2A-9FC7-2166DD77CC53}" dt="2024-09-20T22:09:01.333" v="13799" actId="113"/>
        <pc:sldMkLst>
          <pc:docMk/>
          <pc:sldMk cId="1047328494" sldId="286"/>
        </pc:sldMkLst>
        <pc:spChg chg="mod">
          <ac:chgData name="Simmons Lauren" userId="3c039b8f-c24c-4df3-a7f9-5fdbff89fb0e" providerId="ADAL" clId="{76C84ED2-8815-4C2A-9FC7-2166DD77CC53}" dt="2024-08-16T20:14:35.717" v="1543" actId="1076"/>
          <ac:spMkLst>
            <pc:docMk/>
            <pc:sldMk cId="1047328494" sldId="286"/>
            <ac:spMk id="2" creationId="{22A0213C-F9BA-20B5-E213-E6C3CE2C505E}"/>
          </ac:spMkLst>
        </pc:spChg>
        <pc:picChg chg="add mod">
          <ac:chgData name="Simmons Lauren" userId="3c039b8f-c24c-4df3-a7f9-5fdbff89fb0e" providerId="ADAL" clId="{76C84ED2-8815-4C2A-9FC7-2166DD77CC53}" dt="2024-08-07T20:25:33.324" v="35" actId="26606"/>
          <ac:picMkLst>
            <pc:docMk/>
            <pc:sldMk cId="1047328494" sldId="286"/>
            <ac:picMk id="4" creationId="{04CE6EF0-0275-9565-1722-B5017345E59E}"/>
          </ac:picMkLst>
        </pc:picChg>
      </pc:sldChg>
      <pc:sldChg chg="addSp delSp modSp del mod">
        <pc:chgData name="Simmons Lauren" userId="3c039b8f-c24c-4df3-a7f9-5fdbff89fb0e" providerId="ADAL" clId="{76C84ED2-8815-4C2A-9FC7-2166DD77CC53}" dt="2024-08-16T20:30:36.160" v="2190" actId="47"/>
        <pc:sldMkLst>
          <pc:docMk/>
          <pc:sldMk cId="2560578292" sldId="288"/>
        </pc:sldMkLst>
      </pc:sldChg>
      <pc:sldChg chg="modSp del mod ord">
        <pc:chgData name="Simmons Lauren" userId="3c039b8f-c24c-4df3-a7f9-5fdbff89fb0e" providerId="ADAL" clId="{76C84ED2-8815-4C2A-9FC7-2166DD77CC53}" dt="2024-08-16T18:34:25.193" v="1186" actId="47"/>
        <pc:sldMkLst>
          <pc:docMk/>
          <pc:sldMk cId="3149069705" sldId="290"/>
        </pc:sldMkLst>
      </pc:sldChg>
      <pc:sldChg chg="addSp delSp modSp del mod">
        <pc:chgData name="Simmons Lauren" userId="3c039b8f-c24c-4df3-a7f9-5fdbff89fb0e" providerId="ADAL" clId="{76C84ED2-8815-4C2A-9FC7-2166DD77CC53}" dt="2024-08-16T20:23:37.678" v="2122" actId="47"/>
        <pc:sldMkLst>
          <pc:docMk/>
          <pc:sldMk cId="310931496" sldId="292"/>
        </pc:sldMkLst>
      </pc:sldChg>
      <pc:sldChg chg="addSp delSp modSp del mod">
        <pc:chgData name="Simmons Lauren" userId="3c039b8f-c24c-4df3-a7f9-5fdbff89fb0e" providerId="ADAL" clId="{76C84ED2-8815-4C2A-9FC7-2166DD77CC53}" dt="2024-08-16T20:16:39.601" v="1555" actId="47"/>
        <pc:sldMkLst>
          <pc:docMk/>
          <pc:sldMk cId="2473828897" sldId="295"/>
        </pc:sldMkLst>
      </pc:sldChg>
      <pc:sldChg chg="addSp delSp modSp mod setBg modNotesTx">
        <pc:chgData name="Simmons Lauren" userId="3c039b8f-c24c-4df3-a7f9-5fdbff89fb0e" providerId="ADAL" clId="{76C84ED2-8815-4C2A-9FC7-2166DD77CC53}" dt="2024-09-20T22:07:46.615" v="13777" actId="113"/>
        <pc:sldMkLst>
          <pc:docMk/>
          <pc:sldMk cId="1953611774" sldId="298"/>
        </pc:sldMkLst>
        <pc:spChg chg="mod ord">
          <ac:chgData name="Simmons Lauren" userId="3c039b8f-c24c-4df3-a7f9-5fdbff89fb0e" providerId="ADAL" clId="{76C84ED2-8815-4C2A-9FC7-2166DD77CC53}" dt="2024-08-16T17:58:18.489" v="197" actId="403"/>
          <ac:spMkLst>
            <pc:docMk/>
            <pc:sldMk cId="1953611774" sldId="298"/>
            <ac:spMk id="3" creationId="{39743DED-9512-7429-3C7C-4AD641B1468C}"/>
          </ac:spMkLst>
        </pc:spChg>
        <pc:picChg chg="add mod">
          <ac:chgData name="Simmons Lauren" userId="3c039b8f-c24c-4df3-a7f9-5fdbff89fb0e" providerId="ADAL" clId="{76C84ED2-8815-4C2A-9FC7-2166DD77CC53}" dt="2024-08-07T20:18:56.684" v="3" actId="26606"/>
          <ac:picMkLst>
            <pc:docMk/>
            <pc:sldMk cId="1953611774" sldId="298"/>
            <ac:picMk id="4" creationId="{B82A046F-495F-7103-6E56-1DEF85047ACD}"/>
          </ac:picMkLst>
        </pc:picChg>
      </pc:sldChg>
      <pc:sldChg chg="addSp modSp mod ord setBg modNotesTx">
        <pc:chgData name="Simmons Lauren" userId="3c039b8f-c24c-4df3-a7f9-5fdbff89fb0e" providerId="ADAL" clId="{76C84ED2-8815-4C2A-9FC7-2166DD77CC53}" dt="2024-08-27T20:34:06.571" v="8423"/>
        <pc:sldMkLst>
          <pc:docMk/>
          <pc:sldMk cId="1412638825" sldId="299"/>
        </pc:sldMkLst>
        <pc:spChg chg="mod ord">
          <ac:chgData name="Simmons Lauren" userId="3c039b8f-c24c-4df3-a7f9-5fdbff89fb0e" providerId="ADAL" clId="{76C84ED2-8815-4C2A-9FC7-2166DD77CC53}" dt="2024-08-16T20:11:37.104" v="1462" actId="5793"/>
          <ac:spMkLst>
            <pc:docMk/>
            <pc:sldMk cId="1412638825" sldId="299"/>
            <ac:spMk id="3" creationId="{C51CB8FD-1373-A2B8-85E1-BC2973585FA3}"/>
          </ac:spMkLst>
        </pc:spChg>
        <pc:picChg chg="add mod">
          <ac:chgData name="Simmons Lauren" userId="3c039b8f-c24c-4df3-a7f9-5fdbff89fb0e" providerId="ADAL" clId="{76C84ED2-8815-4C2A-9FC7-2166DD77CC53}" dt="2024-08-09T16:18:00.535" v="113" actId="26606"/>
          <ac:picMkLst>
            <pc:docMk/>
            <pc:sldMk cId="1412638825" sldId="299"/>
            <ac:picMk id="2" creationId="{7D10436E-18D3-6A6E-F7EF-03233FAE7FD2}"/>
          </ac:picMkLst>
        </pc:picChg>
      </pc:sldChg>
      <pc:sldChg chg="addSp modSp mod setBg modCm modNotesTx">
        <pc:chgData name="Simmons Lauren" userId="3c039b8f-c24c-4df3-a7f9-5fdbff89fb0e" providerId="ADAL" clId="{76C84ED2-8815-4C2A-9FC7-2166DD77CC53}" dt="2024-08-27T17:40:33.722" v="5812" actId="1076"/>
        <pc:sldMkLst>
          <pc:docMk/>
          <pc:sldMk cId="2284281270" sldId="300"/>
        </pc:sldMkLst>
        <pc:spChg chg="mod">
          <ac:chgData name="Simmons Lauren" userId="3c039b8f-c24c-4df3-a7f9-5fdbff89fb0e" providerId="ADAL" clId="{76C84ED2-8815-4C2A-9FC7-2166DD77CC53}" dt="2024-08-07T20:37:36.215" v="59" actId="26606"/>
          <ac:spMkLst>
            <pc:docMk/>
            <pc:sldMk cId="2284281270" sldId="300"/>
            <ac:spMk id="2" creationId="{389F5B62-A80E-6AED-3B91-0FB893E161D0}"/>
          </ac:spMkLst>
        </pc:spChg>
        <pc:spChg chg="mod ord">
          <ac:chgData name="Simmons Lauren" userId="3c039b8f-c24c-4df3-a7f9-5fdbff89fb0e" providerId="ADAL" clId="{76C84ED2-8815-4C2A-9FC7-2166DD77CC53}" dt="2024-08-27T17:40:33.722" v="5812" actId="1076"/>
          <ac:spMkLst>
            <pc:docMk/>
            <pc:sldMk cId="2284281270" sldId="300"/>
            <ac:spMk id="3" creationId="{A8BB779D-A030-4E59-6368-7E58482973C7}"/>
          </ac:spMkLst>
        </pc:spChg>
        <pc:picChg chg="add mod">
          <ac:chgData name="Simmons Lauren" userId="3c039b8f-c24c-4df3-a7f9-5fdbff89fb0e" providerId="ADAL" clId="{76C84ED2-8815-4C2A-9FC7-2166DD77CC53}" dt="2024-08-07T20:37:36.215" v="59" actId="26606"/>
          <ac:picMkLst>
            <pc:docMk/>
            <pc:sldMk cId="2284281270" sldId="300"/>
            <ac:picMk id="4" creationId="{5DBB06F3-A997-6F21-BD39-C48CDB402EE2}"/>
          </ac:picMkLst>
        </pc:picChg>
        <pc:extLst>
          <p:ext xmlns:p="http://schemas.openxmlformats.org/presentationml/2006/main" uri="{D6D511B9-2390-475A-947B-AFAB55BFBCF1}">
            <pc226:cmChg xmlns:pc226="http://schemas.microsoft.com/office/powerpoint/2022/06/main/command" chg="mod">
              <pc226:chgData name="Simmons Lauren" userId="3c039b8f-c24c-4df3-a7f9-5fdbff89fb0e" providerId="ADAL" clId="{76C84ED2-8815-4C2A-9FC7-2166DD77CC53}" dt="2024-08-27T17:27:25.008" v="5064"/>
              <pc2:cmMkLst xmlns:pc2="http://schemas.microsoft.com/office/powerpoint/2019/9/main/command">
                <pc:docMk/>
                <pc:sldMk cId="2284281270" sldId="300"/>
                <pc2:cmMk id="{BFB96886-4C1C-482A-9139-88419ED4710F}"/>
              </pc2:cmMkLst>
            </pc226:cmChg>
          </p:ext>
        </pc:extLst>
      </pc:sldChg>
      <pc:sldChg chg="addSp delSp modSp mod setBg">
        <pc:chgData name="Simmons Lauren" userId="3c039b8f-c24c-4df3-a7f9-5fdbff89fb0e" providerId="ADAL" clId="{76C84ED2-8815-4C2A-9FC7-2166DD77CC53}" dt="2024-08-16T20:41:08.284" v="2764" actId="207"/>
        <pc:sldMkLst>
          <pc:docMk/>
          <pc:sldMk cId="3085822024" sldId="301"/>
        </pc:sldMkLst>
        <pc:spChg chg="mod">
          <ac:chgData name="Simmons Lauren" userId="3c039b8f-c24c-4df3-a7f9-5fdbff89fb0e" providerId="ADAL" clId="{76C84ED2-8815-4C2A-9FC7-2166DD77CC53}" dt="2024-08-16T20:40:40.650" v="2761" actId="26606"/>
          <ac:spMkLst>
            <pc:docMk/>
            <pc:sldMk cId="3085822024" sldId="301"/>
            <ac:spMk id="2" creationId="{639F81B6-401C-C3B2-8126-8B28BDB1C124}"/>
          </ac:spMkLst>
        </pc:spChg>
        <pc:spChg chg="mod">
          <ac:chgData name="Simmons Lauren" userId="3c039b8f-c24c-4df3-a7f9-5fdbff89fb0e" providerId="ADAL" clId="{76C84ED2-8815-4C2A-9FC7-2166DD77CC53}" dt="2024-08-16T20:41:08.284" v="2764" actId="207"/>
          <ac:spMkLst>
            <pc:docMk/>
            <pc:sldMk cId="3085822024" sldId="301"/>
            <ac:spMk id="3" creationId="{9C9F4B32-4492-C156-68FB-0664313B23C5}"/>
          </ac:spMkLst>
        </pc:spChg>
        <pc:picChg chg="add mod">
          <ac:chgData name="Simmons Lauren" userId="3c039b8f-c24c-4df3-a7f9-5fdbff89fb0e" providerId="ADAL" clId="{76C84ED2-8815-4C2A-9FC7-2166DD77CC53}" dt="2024-08-16T20:40:40.650" v="2761" actId="26606"/>
          <ac:picMkLst>
            <pc:docMk/>
            <pc:sldMk cId="3085822024" sldId="301"/>
            <ac:picMk id="5" creationId="{69261422-BC2E-9BE5-570C-4AC6D7C77123}"/>
          </ac:picMkLst>
        </pc:picChg>
      </pc:sldChg>
      <pc:sldChg chg="addSp delSp modSp del mod setBg">
        <pc:chgData name="Simmons Lauren" userId="3c039b8f-c24c-4df3-a7f9-5fdbff89fb0e" providerId="ADAL" clId="{76C84ED2-8815-4C2A-9FC7-2166DD77CC53}" dt="2024-08-16T20:15:24.106" v="1548" actId="47"/>
        <pc:sldMkLst>
          <pc:docMk/>
          <pc:sldMk cId="724193286" sldId="302"/>
        </pc:sldMkLst>
      </pc:sldChg>
      <pc:sldChg chg="addSp modSp del mod setBg modNotesTx">
        <pc:chgData name="Simmons Lauren" userId="3c039b8f-c24c-4df3-a7f9-5fdbff89fb0e" providerId="ADAL" clId="{76C84ED2-8815-4C2A-9FC7-2166DD77CC53}" dt="2024-08-16T20:16:11.925" v="1551" actId="47"/>
        <pc:sldMkLst>
          <pc:docMk/>
          <pc:sldMk cId="2318757358" sldId="303"/>
        </pc:sldMkLst>
      </pc:sldChg>
      <pc:sldChg chg="addSp delSp modSp mod setBg modCm modNotesTx">
        <pc:chgData name="Simmons Lauren" userId="3c039b8f-c24c-4df3-a7f9-5fdbff89fb0e" providerId="ADAL" clId="{76C84ED2-8815-4C2A-9FC7-2166DD77CC53}" dt="2024-08-27T17:27:12.160" v="5062"/>
        <pc:sldMkLst>
          <pc:docMk/>
          <pc:sldMk cId="4123961289" sldId="304"/>
        </pc:sldMkLst>
        <pc:spChg chg="mod">
          <ac:chgData name="Simmons Lauren" userId="3c039b8f-c24c-4df3-a7f9-5fdbff89fb0e" providerId="ADAL" clId="{76C84ED2-8815-4C2A-9FC7-2166DD77CC53}" dt="2024-08-16T20:29:46.165" v="2181" actId="1076"/>
          <ac:spMkLst>
            <pc:docMk/>
            <pc:sldMk cId="4123961289" sldId="304"/>
            <ac:spMk id="2" creationId="{9F25A96D-D5E4-24E5-064D-12FEEAADA762}"/>
          </ac:spMkLst>
        </pc:spChg>
        <pc:picChg chg="add mod">
          <ac:chgData name="Simmons Lauren" userId="3c039b8f-c24c-4df3-a7f9-5fdbff89fb0e" providerId="ADAL" clId="{76C84ED2-8815-4C2A-9FC7-2166DD77CC53}" dt="2024-08-07T20:27:53.259" v="55" actId="26606"/>
          <ac:picMkLst>
            <pc:docMk/>
            <pc:sldMk cId="4123961289" sldId="304"/>
            <ac:picMk id="4" creationId="{3C40558E-0029-681D-2047-F684C38538D8}"/>
          </ac:picMkLst>
        </pc:picChg>
        <pc:extLst>
          <p:ext xmlns:p="http://schemas.openxmlformats.org/presentationml/2006/main" uri="{D6D511B9-2390-475A-947B-AFAB55BFBCF1}">
            <pc226:cmChg xmlns:pc226="http://schemas.microsoft.com/office/powerpoint/2022/06/main/command" chg="mod">
              <pc226:chgData name="Simmons Lauren" userId="3c039b8f-c24c-4df3-a7f9-5fdbff89fb0e" providerId="ADAL" clId="{76C84ED2-8815-4C2A-9FC7-2166DD77CC53}" dt="2024-08-27T17:27:12.160" v="5062"/>
              <pc2:cmMkLst xmlns:pc2="http://schemas.microsoft.com/office/powerpoint/2019/9/main/command">
                <pc:docMk/>
                <pc:sldMk cId="4123961289" sldId="304"/>
                <pc2:cmMk id="{64935E5A-8755-4D87-AD03-36A151197829}"/>
              </pc2:cmMkLst>
              <pc226:cmRplyChg chg="add">
                <pc226:chgData name="Simmons Lauren" userId="3c039b8f-c24c-4df3-a7f9-5fdbff89fb0e" providerId="ADAL" clId="{76C84ED2-8815-4C2A-9FC7-2166DD77CC53}" dt="2024-08-20T17:10:09.284" v="4293"/>
                <pc2:cmRplyMkLst xmlns:pc2="http://schemas.microsoft.com/office/powerpoint/2019/9/main/command">
                  <pc:docMk/>
                  <pc:sldMk cId="4123961289" sldId="304"/>
                  <pc2:cmMk id="{64935E5A-8755-4D87-AD03-36A151197829}"/>
                  <pc2:cmRplyMk id="{3691CE4D-F2DB-450F-999C-4A07956ED4ED}"/>
                </pc2:cmRplyMkLst>
              </pc226:cmRplyChg>
            </pc226:cmChg>
          </p:ext>
        </pc:extLst>
      </pc:sldChg>
      <pc:sldChg chg="addSp modSp mod setBg">
        <pc:chgData name="Simmons Lauren" userId="3c039b8f-c24c-4df3-a7f9-5fdbff89fb0e" providerId="ADAL" clId="{76C84ED2-8815-4C2A-9FC7-2166DD77CC53}" dt="2024-09-09T18:25:37.616" v="11815" actId="20577"/>
        <pc:sldMkLst>
          <pc:docMk/>
          <pc:sldMk cId="3555813001" sldId="305"/>
        </pc:sldMkLst>
        <pc:spChg chg="mod">
          <ac:chgData name="Simmons Lauren" userId="3c039b8f-c24c-4df3-a7f9-5fdbff89fb0e" providerId="ADAL" clId="{76C84ED2-8815-4C2A-9FC7-2166DD77CC53}" dt="2024-08-09T16:11:40.910" v="95" actId="1076"/>
          <ac:spMkLst>
            <pc:docMk/>
            <pc:sldMk cId="3555813001" sldId="305"/>
            <ac:spMk id="2" creationId="{65ED8263-94E4-C5AD-D98E-2C674CF50467}"/>
          </ac:spMkLst>
        </pc:spChg>
        <pc:spChg chg="mod">
          <ac:chgData name="Simmons Lauren" userId="3c039b8f-c24c-4df3-a7f9-5fdbff89fb0e" providerId="ADAL" clId="{76C84ED2-8815-4C2A-9FC7-2166DD77CC53}" dt="2024-09-09T18:25:37.616" v="11815" actId="20577"/>
          <ac:spMkLst>
            <pc:docMk/>
            <pc:sldMk cId="3555813001" sldId="305"/>
            <ac:spMk id="3" creationId="{30AA50FB-0F20-F1E2-B5D4-627D246CF057}"/>
          </ac:spMkLst>
        </pc:spChg>
        <pc:picChg chg="add mod ord">
          <ac:chgData name="Simmons Lauren" userId="3c039b8f-c24c-4df3-a7f9-5fdbff89fb0e" providerId="ADAL" clId="{76C84ED2-8815-4C2A-9FC7-2166DD77CC53}" dt="2024-08-09T16:11:17.794" v="90" actId="1076"/>
          <ac:picMkLst>
            <pc:docMk/>
            <pc:sldMk cId="3555813001" sldId="305"/>
            <ac:picMk id="4" creationId="{A0B89130-9F7A-0E3A-7E3E-768E65B9C3F7}"/>
          </ac:picMkLst>
        </pc:picChg>
      </pc:sldChg>
      <pc:sldChg chg="addSp delSp modSp mod setBg addCm modCm modNotesTx">
        <pc:chgData name="Simmons Lauren" userId="3c039b8f-c24c-4df3-a7f9-5fdbff89fb0e" providerId="ADAL" clId="{76C84ED2-8815-4C2A-9FC7-2166DD77CC53}" dt="2024-09-17T19:08:05.901" v="13413" actId="20577"/>
        <pc:sldMkLst>
          <pc:docMk/>
          <pc:sldMk cId="1242792133" sldId="306"/>
        </pc:sldMkLst>
        <pc:spChg chg="mod">
          <ac:chgData name="Simmons Lauren" userId="3c039b8f-c24c-4df3-a7f9-5fdbff89fb0e" providerId="ADAL" clId="{76C84ED2-8815-4C2A-9FC7-2166DD77CC53}" dt="2024-08-09T16:13:16.805" v="103" actId="26606"/>
          <ac:spMkLst>
            <pc:docMk/>
            <pc:sldMk cId="1242792133" sldId="306"/>
            <ac:spMk id="2" creationId="{1CC1DB94-8556-5D45-515A-1FE2E3EF3035}"/>
          </ac:spMkLst>
        </pc:spChg>
        <pc:spChg chg="mod ord">
          <ac:chgData name="Simmons Lauren" userId="3c039b8f-c24c-4df3-a7f9-5fdbff89fb0e" providerId="ADAL" clId="{76C84ED2-8815-4C2A-9FC7-2166DD77CC53}" dt="2024-08-27T18:01:18.274" v="7765" actId="20577"/>
          <ac:spMkLst>
            <pc:docMk/>
            <pc:sldMk cId="1242792133" sldId="306"/>
            <ac:spMk id="3" creationId="{B1CF861C-3525-8F0B-CF16-129940FF738D}"/>
          </ac:spMkLst>
        </pc:spChg>
        <pc:picChg chg="add mod">
          <ac:chgData name="Simmons Lauren" userId="3c039b8f-c24c-4df3-a7f9-5fdbff89fb0e" providerId="ADAL" clId="{76C84ED2-8815-4C2A-9FC7-2166DD77CC53}" dt="2024-08-09T16:13:16.805" v="103" actId="26606"/>
          <ac:picMkLst>
            <pc:docMk/>
            <pc:sldMk cId="1242792133" sldId="306"/>
            <ac:picMk id="5" creationId="{9880E5AB-F610-2DE3-CC5F-0A5D731A9232}"/>
          </ac:picMkLst>
        </pc:picChg>
        <pc:extLst>
          <p:ext xmlns:p="http://schemas.openxmlformats.org/presentationml/2006/main" uri="{D6D511B9-2390-475A-947B-AFAB55BFBCF1}">
            <pc226:cmChg xmlns:pc226="http://schemas.microsoft.com/office/powerpoint/2022/06/main/command" chg="add">
              <pc226:chgData name="Simmons Lauren" userId="3c039b8f-c24c-4df3-a7f9-5fdbff89fb0e" providerId="ADAL" clId="{76C84ED2-8815-4C2A-9FC7-2166DD77CC53}" dt="2024-09-06T22:29:08.677" v="9212"/>
              <pc2:cmMkLst xmlns:pc2="http://schemas.microsoft.com/office/powerpoint/2019/9/main/command">
                <pc:docMk/>
                <pc:sldMk cId="1242792133" sldId="306"/>
                <pc2:cmMk id="{07D53178-5BDE-489B-A8D3-C1ED00445419}"/>
              </pc2:cmMkLst>
            </pc226:cmChg>
            <pc226:cmChg xmlns:pc226="http://schemas.microsoft.com/office/powerpoint/2022/06/main/command" chg="mod">
              <pc226:chgData name="Simmons Lauren" userId="3c039b8f-c24c-4df3-a7f9-5fdbff89fb0e" providerId="ADAL" clId="{76C84ED2-8815-4C2A-9FC7-2166DD77CC53}" dt="2024-08-27T17:27:55.851" v="5066"/>
              <pc2:cmMkLst xmlns:pc2="http://schemas.microsoft.com/office/powerpoint/2019/9/main/command">
                <pc:docMk/>
                <pc:sldMk cId="1242792133" sldId="306"/>
                <pc2:cmMk id="{48CBBF7A-3E29-42E0-B397-195FE8A2895F}"/>
              </pc2:cmMkLst>
              <pc226:cmRplyChg chg="add">
                <pc226:chgData name="Simmons Lauren" userId="3c039b8f-c24c-4df3-a7f9-5fdbff89fb0e" providerId="ADAL" clId="{76C84ED2-8815-4C2A-9FC7-2166DD77CC53}" dt="2024-08-20T17:09:52.614" v="4292"/>
                <pc2:cmRplyMkLst xmlns:pc2="http://schemas.microsoft.com/office/powerpoint/2019/9/main/command">
                  <pc:docMk/>
                  <pc:sldMk cId="1242792133" sldId="306"/>
                  <pc2:cmMk id="{48CBBF7A-3E29-42E0-B397-195FE8A2895F}"/>
                  <pc2:cmRplyMk id="{5F7C05AA-637D-43B4-A935-207F10612EE7}"/>
                </pc2:cmRplyMkLst>
              </pc226:cmRplyChg>
            </pc226:cmChg>
          </p:ext>
        </pc:extLst>
      </pc:sldChg>
      <pc:sldChg chg="addSp delSp modSp mod setBg">
        <pc:chgData name="Simmons Lauren" userId="3c039b8f-c24c-4df3-a7f9-5fdbff89fb0e" providerId="ADAL" clId="{76C84ED2-8815-4C2A-9FC7-2166DD77CC53}" dt="2024-08-07T20:18:24.196" v="1" actId="26606"/>
        <pc:sldMkLst>
          <pc:docMk/>
          <pc:sldMk cId="2833090357" sldId="307"/>
        </pc:sldMkLst>
        <pc:spChg chg="mod ord">
          <ac:chgData name="Simmons Lauren" userId="3c039b8f-c24c-4df3-a7f9-5fdbff89fb0e" providerId="ADAL" clId="{76C84ED2-8815-4C2A-9FC7-2166DD77CC53}" dt="2024-08-07T20:18:24.196" v="1" actId="26606"/>
          <ac:spMkLst>
            <pc:docMk/>
            <pc:sldMk cId="2833090357" sldId="307"/>
            <ac:spMk id="2" creationId="{F959AB0B-2520-D1B7-4DB1-AA80D2DA6EE0}"/>
          </ac:spMkLst>
        </pc:spChg>
        <pc:picChg chg="add mod">
          <ac:chgData name="Simmons Lauren" userId="3c039b8f-c24c-4df3-a7f9-5fdbff89fb0e" providerId="ADAL" clId="{76C84ED2-8815-4C2A-9FC7-2166DD77CC53}" dt="2024-08-07T20:18:24.196" v="1" actId="26606"/>
          <ac:picMkLst>
            <pc:docMk/>
            <pc:sldMk cId="2833090357" sldId="307"/>
            <ac:picMk id="4" creationId="{68BBB0EB-AB8E-2A20-2D8C-516AED8573DD}"/>
          </ac:picMkLst>
        </pc:picChg>
      </pc:sldChg>
      <pc:sldChg chg="modSp new del mod">
        <pc:chgData name="Simmons Lauren" userId="3c039b8f-c24c-4df3-a7f9-5fdbff89fb0e" providerId="ADAL" clId="{76C84ED2-8815-4C2A-9FC7-2166DD77CC53}" dt="2024-08-16T18:12:58.727" v="648" actId="2696"/>
        <pc:sldMkLst>
          <pc:docMk/>
          <pc:sldMk cId="2596296948" sldId="308"/>
        </pc:sldMkLst>
      </pc:sldChg>
      <pc:sldChg chg="addSp delSp modSp new mod setBg modNotesTx">
        <pc:chgData name="Simmons Lauren" userId="3c039b8f-c24c-4df3-a7f9-5fdbff89fb0e" providerId="ADAL" clId="{76C84ED2-8815-4C2A-9FC7-2166DD77CC53}" dt="2024-09-20T22:09:20.038" v="13805" actId="113"/>
        <pc:sldMkLst>
          <pc:docMk/>
          <pc:sldMk cId="3571430814" sldId="309"/>
        </pc:sldMkLst>
        <pc:spChg chg="mod ord">
          <ac:chgData name="Simmons Lauren" userId="3c039b8f-c24c-4df3-a7f9-5fdbff89fb0e" providerId="ADAL" clId="{76C84ED2-8815-4C2A-9FC7-2166DD77CC53}" dt="2024-08-16T20:41:19.818" v="2765" actId="207"/>
          <ac:spMkLst>
            <pc:docMk/>
            <pc:sldMk cId="3571430814" sldId="309"/>
            <ac:spMk id="3" creationId="{B7815820-3813-4C36-1784-22404F34C952}"/>
          </ac:spMkLst>
        </pc:spChg>
        <pc:picChg chg="add mod">
          <ac:chgData name="Simmons Lauren" userId="3c039b8f-c24c-4df3-a7f9-5fdbff89fb0e" providerId="ADAL" clId="{76C84ED2-8815-4C2A-9FC7-2166DD77CC53}" dt="2024-08-16T20:16:56.928" v="1558" actId="26606"/>
          <ac:picMkLst>
            <pc:docMk/>
            <pc:sldMk cId="3571430814" sldId="309"/>
            <ac:picMk id="6" creationId="{FEFA7CF3-B9FC-27A1-0983-B5F02BBFE80C}"/>
          </ac:picMkLst>
        </pc:picChg>
      </pc:sldChg>
      <pc:sldChg chg="addSp modSp new mod setBg modNotesTx">
        <pc:chgData name="Simmons Lauren" userId="3c039b8f-c24c-4df3-a7f9-5fdbff89fb0e" providerId="ADAL" clId="{76C84ED2-8815-4C2A-9FC7-2166DD77CC53}" dt="2024-08-16T20:41:28.819" v="2766" actId="207"/>
        <pc:sldMkLst>
          <pc:docMk/>
          <pc:sldMk cId="1018941082" sldId="310"/>
        </pc:sldMkLst>
        <pc:spChg chg="mod">
          <ac:chgData name="Simmons Lauren" userId="3c039b8f-c24c-4df3-a7f9-5fdbff89fb0e" providerId="ADAL" clId="{76C84ED2-8815-4C2A-9FC7-2166DD77CC53}" dt="2024-08-16T20:24:20.406" v="2134" actId="1076"/>
          <ac:spMkLst>
            <pc:docMk/>
            <pc:sldMk cId="1018941082" sldId="310"/>
            <ac:spMk id="2" creationId="{559E97E6-0933-682C-91A0-E235A66CA2FD}"/>
          </ac:spMkLst>
        </pc:spChg>
        <pc:spChg chg="mod">
          <ac:chgData name="Simmons Lauren" userId="3c039b8f-c24c-4df3-a7f9-5fdbff89fb0e" providerId="ADAL" clId="{76C84ED2-8815-4C2A-9FC7-2166DD77CC53}" dt="2024-08-16T20:41:28.819" v="2766" actId="207"/>
          <ac:spMkLst>
            <pc:docMk/>
            <pc:sldMk cId="1018941082" sldId="310"/>
            <ac:spMk id="3" creationId="{DC70EBF7-C09C-23DA-D7F0-3675DE85E08B}"/>
          </ac:spMkLst>
        </pc:spChg>
        <pc:picChg chg="add mod ord">
          <ac:chgData name="Simmons Lauren" userId="3c039b8f-c24c-4df3-a7f9-5fdbff89fb0e" providerId="ADAL" clId="{76C84ED2-8815-4C2A-9FC7-2166DD77CC53}" dt="2024-08-16T20:23:54.336" v="2124" actId="26606"/>
          <ac:picMkLst>
            <pc:docMk/>
            <pc:sldMk cId="1018941082" sldId="310"/>
            <ac:picMk id="4" creationId="{AF21BFB8-BAC8-1C05-2D68-0DEEAE291611}"/>
          </ac:picMkLst>
        </pc:picChg>
      </pc:sldChg>
      <pc:sldChg chg="addSp delSp modSp new mod setBg modNotesTx">
        <pc:chgData name="Simmons Lauren" userId="3c039b8f-c24c-4df3-a7f9-5fdbff89fb0e" providerId="ADAL" clId="{76C84ED2-8815-4C2A-9FC7-2166DD77CC53}" dt="2024-09-20T22:09:58.263" v="13816" actId="113"/>
        <pc:sldMkLst>
          <pc:docMk/>
          <pc:sldMk cId="2797096320" sldId="311"/>
        </pc:sldMkLst>
        <pc:spChg chg="mod">
          <ac:chgData name="Simmons Lauren" userId="3c039b8f-c24c-4df3-a7f9-5fdbff89fb0e" providerId="ADAL" clId="{76C84ED2-8815-4C2A-9FC7-2166DD77CC53}" dt="2024-08-16T20:41:38.586" v="2767" actId="207"/>
          <ac:spMkLst>
            <pc:docMk/>
            <pc:sldMk cId="2797096320" sldId="311"/>
            <ac:spMk id="3" creationId="{03AEF7DA-58B9-0EBA-D8D7-7B8FE7BF00BA}"/>
          </ac:spMkLst>
        </pc:spChg>
        <pc:picChg chg="add mod ord">
          <ac:chgData name="Simmons Lauren" userId="3c039b8f-c24c-4df3-a7f9-5fdbff89fb0e" providerId="ADAL" clId="{76C84ED2-8815-4C2A-9FC7-2166DD77CC53}" dt="2024-08-16T20:27:39.143" v="2160" actId="26606"/>
          <ac:picMkLst>
            <pc:docMk/>
            <pc:sldMk cId="2797096320" sldId="311"/>
            <ac:picMk id="5" creationId="{04932802-013C-4206-E75A-D71A3D09DBF5}"/>
          </ac:picMkLst>
        </pc:picChg>
      </pc:sldChg>
      <pc:sldChg chg="addSp delSp modSp new mod setBg delCm modCm modNotesTx">
        <pc:chgData name="Simmons Lauren" userId="3c039b8f-c24c-4df3-a7f9-5fdbff89fb0e" providerId="ADAL" clId="{76C84ED2-8815-4C2A-9FC7-2166DD77CC53}" dt="2024-09-20T20:44:14.741" v="13639"/>
        <pc:sldMkLst>
          <pc:docMk/>
          <pc:sldMk cId="841597050" sldId="312"/>
        </pc:sldMkLst>
        <pc:spChg chg="mod">
          <ac:chgData name="Simmons Lauren" userId="3c039b8f-c24c-4df3-a7f9-5fdbff89fb0e" providerId="ADAL" clId="{76C84ED2-8815-4C2A-9FC7-2166DD77CC53}" dt="2024-08-20T17:00:33.283" v="3728" actId="207"/>
          <ac:spMkLst>
            <pc:docMk/>
            <pc:sldMk cId="841597050" sldId="312"/>
            <ac:spMk id="3" creationId="{106DAB10-17D1-DC6E-CB8F-3758A45088FF}"/>
          </ac:spMkLst>
        </pc:spChg>
        <pc:picChg chg="add mod">
          <ac:chgData name="Simmons Lauren" userId="3c039b8f-c24c-4df3-a7f9-5fdbff89fb0e" providerId="ADAL" clId="{76C84ED2-8815-4C2A-9FC7-2166DD77CC53}" dt="2024-08-16T20:29:09.380" v="2171" actId="26606"/>
          <ac:picMkLst>
            <pc:docMk/>
            <pc:sldMk cId="841597050" sldId="312"/>
            <ac:picMk id="4" creationId="{E2AE3B83-F71C-823E-76DD-8B50C04E2006}"/>
          </ac:picMkLst>
        </pc:picChg>
        <pc:extLst>
          <p:ext xmlns:p="http://schemas.openxmlformats.org/presentationml/2006/main" uri="{D6D511B9-2390-475A-947B-AFAB55BFBCF1}">
            <pc226:cmChg xmlns:pc226="http://schemas.microsoft.com/office/powerpoint/2022/06/main/command" chg="del mod">
              <pc226:chgData name="Simmons Lauren" userId="3c039b8f-c24c-4df3-a7f9-5fdbff89fb0e" providerId="ADAL" clId="{76C84ED2-8815-4C2A-9FC7-2166DD77CC53}" dt="2024-09-20T20:44:14.741" v="13639"/>
              <pc2:cmMkLst xmlns:pc2="http://schemas.microsoft.com/office/powerpoint/2019/9/main/command">
                <pc:docMk/>
                <pc:sldMk cId="841597050" sldId="312"/>
                <pc2:cmMk id="{55CE2147-EA21-452E-AA73-706EE9693218}"/>
              </pc2:cmMkLst>
            </pc226:cmChg>
          </p:ext>
        </pc:extLst>
      </pc:sldChg>
      <pc:sldChg chg="addSp delSp modSp mod setBg">
        <pc:chgData name="Simmons Lauren" userId="3c039b8f-c24c-4df3-a7f9-5fdbff89fb0e" providerId="ADAL" clId="{76C84ED2-8815-4C2A-9FC7-2166DD77CC53}" dt="2024-09-03T17:55:39.358" v="9184" actId="1076"/>
        <pc:sldMkLst>
          <pc:docMk/>
          <pc:sldMk cId="772605163" sldId="313"/>
        </pc:sldMkLst>
        <pc:spChg chg="add mod">
          <ac:chgData name="Simmons Lauren" userId="3c039b8f-c24c-4df3-a7f9-5fdbff89fb0e" providerId="ADAL" clId="{76C84ED2-8815-4C2A-9FC7-2166DD77CC53}" dt="2024-09-03T17:55:09.802" v="9182" actId="1076"/>
          <ac:spMkLst>
            <pc:docMk/>
            <pc:sldMk cId="772605163" sldId="313"/>
            <ac:spMk id="7" creationId="{002A9061-DD0E-A037-DA39-233034011B5F}"/>
          </ac:spMkLst>
        </pc:spChg>
        <pc:picChg chg="add mod">
          <ac:chgData name="Simmons Lauren" userId="3c039b8f-c24c-4df3-a7f9-5fdbff89fb0e" providerId="ADAL" clId="{76C84ED2-8815-4C2A-9FC7-2166DD77CC53}" dt="2024-09-03T17:55:39.358" v="9184" actId="1076"/>
          <ac:picMkLst>
            <pc:docMk/>
            <pc:sldMk cId="772605163" sldId="313"/>
            <ac:picMk id="4" creationId="{0494A962-E985-2ADA-7225-640FB14EA23B}"/>
          </ac:picMkLst>
        </pc:picChg>
        <pc:picChg chg="add mod">
          <ac:chgData name="Simmons Lauren" userId="3c039b8f-c24c-4df3-a7f9-5fdbff89fb0e" providerId="ADAL" clId="{76C84ED2-8815-4C2A-9FC7-2166DD77CC53}" dt="2024-09-03T17:51:03.129" v="9121" actId="1076"/>
          <ac:picMkLst>
            <pc:docMk/>
            <pc:sldMk cId="772605163" sldId="313"/>
            <ac:picMk id="6" creationId="{223BAFF9-CD96-F82C-979F-4B43B65FBC20}"/>
          </ac:picMkLst>
        </pc:picChg>
      </pc:sldChg>
      <pc:sldChg chg="modSp mod addCm modCm modNotesTx">
        <pc:chgData name="Simmons Lauren" userId="3c039b8f-c24c-4df3-a7f9-5fdbff89fb0e" providerId="ADAL" clId="{76C84ED2-8815-4C2A-9FC7-2166DD77CC53}" dt="2024-09-20T22:06:06.673" v="13733" actId="1076"/>
        <pc:sldMkLst>
          <pc:docMk/>
          <pc:sldMk cId="529269325" sldId="314"/>
        </pc:sldMkLst>
        <pc:spChg chg="mod">
          <ac:chgData name="Simmons Lauren" userId="3c039b8f-c24c-4df3-a7f9-5fdbff89fb0e" providerId="ADAL" clId="{76C84ED2-8815-4C2A-9FC7-2166DD77CC53}" dt="2024-09-20T22:06:03.877" v="13732" actId="403"/>
          <ac:spMkLst>
            <pc:docMk/>
            <pc:sldMk cId="529269325" sldId="314"/>
            <ac:spMk id="2" creationId="{5744DF8A-6822-8EEA-4BD0-C832776B2B37}"/>
          </ac:spMkLst>
        </pc:spChg>
        <pc:spChg chg="mod">
          <ac:chgData name="Simmons Lauren" userId="3c039b8f-c24c-4df3-a7f9-5fdbff89fb0e" providerId="ADAL" clId="{76C84ED2-8815-4C2A-9FC7-2166DD77CC53}" dt="2024-09-20T22:06:06.673" v="13733" actId="1076"/>
          <ac:spMkLst>
            <pc:docMk/>
            <pc:sldMk cId="529269325" sldId="314"/>
            <ac:spMk id="3" creationId="{422A1D82-54FA-FCD1-30B1-61F55D703FB2}"/>
          </ac:spMkLst>
        </pc:spChg>
        <pc:extLst>
          <p:ext xmlns:p="http://schemas.openxmlformats.org/presentationml/2006/main" uri="{D6D511B9-2390-475A-947B-AFAB55BFBCF1}">
            <pc226:cmChg xmlns:pc226="http://schemas.microsoft.com/office/powerpoint/2022/06/main/command" chg="mod">
              <pc226:chgData name="Simmons Lauren" userId="3c039b8f-c24c-4df3-a7f9-5fdbff89fb0e" providerId="ADAL" clId="{76C84ED2-8815-4C2A-9FC7-2166DD77CC53}" dt="2024-09-20T22:05:56.137" v="13729" actId="21"/>
              <pc2:cmMkLst xmlns:pc2="http://schemas.microsoft.com/office/powerpoint/2019/9/main/command">
                <pc:docMk/>
                <pc:sldMk cId="529269325" sldId="314"/>
                <pc2:cmMk id="{455B8CCC-25F2-4F0D-B2A1-FA70E5DDC4DD}"/>
              </pc2:cmMkLst>
            </pc226:cmChg>
            <pc226:cmChg xmlns:pc226="http://schemas.microsoft.com/office/powerpoint/2022/06/main/command" chg="add">
              <pc226:chgData name="Simmons Lauren" userId="3c039b8f-c24c-4df3-a7f9-5fdbff89fb0e" providerId="ADAL" clId="{76C84ED2-8815-4C2A-9FC7-2166DD77CC53}" dt="2024-08-28T21:44:35.416" v="8478"/>
              <pc2:cmMkLst xmlns:pc2="http://schemas.microsoft.com/office/powerpoint/2019/9/main/command">
                <pc:docMk/>
                <pc:sldMk cId="529269325" sldId="314"/>
                <pc2:cmMk id="{960F4EF1-AA15-46CF-8A84-2666167B71CE}"/>
              </pc2:cmMkLst>
            </pc226:cmChg>
          </p:ext>
        </pc:extLst>
      </pc:sldChg>
      <pc:sldChg chg="addSp delSp modSp mod ord addCm delCm modNotesTx">
        <pc:chgData name="Simmons Lauren" userId="3c039b8f-c24c-4df3-a7f9-5fdbff89fb0e" providerId="ADAL" clId="{76C84ED2-8815-4C2A-9FC7-2166DD77CC53}" dt="2024-09-17T18:50:10.896" v="13401"/>
        <pc:sldMkLst>
          <pc:docMk/>
          <pc:sldMk cId="2140354002" sldId="315"/>
        </pc:sldMkLst>
        <pc:spChg chg="mod">
          <ac:chgData name="Simmons Lauren" userId="3c039b8f-c24c-4df3-a7f9-5fdbff89fb0e" providerId="ADAL" clId="{76C84ED2-8815-4C2A-9FC7-2166DD77CC53}" dt="2024-09-03T22:08:49.323" v="9199" actId="27636"/>
          <ac:spMkLst>
            <pc:docMk/>
            <pc:sldMk cId="2140354002" sldId="315"/>
            <ac:spMk id="2" creationId="{904FDF31-CFB7-1D0F-787F-268C79AD3C08}"/>
          </ac:spMkLst>
        </pc:spChg>
        <pc:spChg chg="mod">
          <ac:chgData name="Simmons Lauren" userId="3c039b8f-c24c-4df3-a7f9-5fdbff89fb0e" providerId="ADAL" clId="{76C84ED2-8815-4C2A-9FC7-2166DD77CC53}" dt="2024-09-03T22:08:55.998" v="9200" actId="1076"/>
          <ac:spMkLst>
            <pc:docMk/>
            <pc:sldMk cId="2140354002" sldId="315"/>
            <ac:spMk id="15" creationId="{796ECA2B-2ABE-E69B-CD9A-541ECCC196D9}"/>
          </ac:spMkLst>
        </pc:spChg>
        <pc:extLst>
          <p:ext xmlns:p="http://schemas.openxmlformats.org/presentationml/2006/main" uri="{D6D511B9-2390-475A-947B-AFAB55BFBCF1}">
            <pc226:cmChg xmlns:pc226="http://schemas.microsoft.com/office/powerpoint/2022/06/main/command" chg="add del">
              <pc226:chgData name="Simmons Lauren" userId="3c039b8f-c24c-4df3-a7f9-5fdbff89fb0e" providerId="ADAL" clId="{76C84ED2-8815-4C2A-9FC7-2166DD77CC53}" dt="2024-09-03T22:09:04.966" v="9201"/>
              <pc2:cmMkLst xmlns:pc2="http://schemas.microsoft.com/office/powerpoint/2019/9/main/command">
                <pc:docMk/>
                <pc:sldMk cId="2140354002" sldId="315"/>
                <pc2:cmMk id="{7EA3196A-3121-4780-9E71-3D321CCC9BD7}"/>
              </pc2:cmMkLst>
            </pc226:cmChg>
          </p:ext>
        </pc:extLst>
      </pc:sldChg>
      <pc:sldChg chg="addSp modSp mod setBg addCm modNotesTx">
        <pc:chgData name="Simmons Lauren" userId="3c039b8f-c24c-4df3-a7f9-5fdbff89fb0e" providerId="ADAL" clId="{76C84ED2-8815-4C2A-9FC7-2166DD77CC53}" dt="2024-09-20T21:58:25.031" v="13687" actId="20577"/>
        <pc:sldMkLst>
          <pc:docMk/>
          <pc:sldMk cId="287363770" sldId="316"/>
        </pc:sldMkLst>
        <pc:spChg chg="mod">
          <ac:chgData name="Simmons Lauren" userId="3c039b8f-c24c-4df3-a7f9-5fdbff89fb0e" providerId="ADAL" clId="{76C84ED2-8815-4C2A-9FC7-2166DD77CC53}" dt="2024-09-04T20:54:23.341" v="9208" actId="1076"/>
          <ac:spMkLst>
            <pc:docMk/>
            <pc:sldMk cId="287363770" sldId="316"/>
            <ac:spMk id="2" creationId="{F4842627-442B-1B52-E530-C4AB6298D4AB}"/>
          </ac:spMkLst>
        </pc:spChg>
        <pc:picChg chg="add mod">
          <ac:chgData name="Simmons Lauren" userId="3c039b8f-c24c-4df3-a7f9-5fdbff89fb0e" providerId="ADAL" clId="{76C84ED2-8815-4C2A-9FC7-2166DD77CC53}" dt="2024-08-28T20:09:30.872" v="8429" actId="26606"/>
          <ac:picMkLst>
            <pc:docMk/>
            <pc:sldMk cId="287363770" sldId="316"/>
            <ac:picMk id="4" creationId="{817EACB1-9A7E-EDC1-5CF7-D897A5D4A9F6}"/>
          </ac:picMkLst>
        </pc:picChg>
        <pc:extLst>
          <p:ext xmlns:p="http://schemas.openxmlformats.org/presentationml/2006/main" uri="{D6D511B9-2390-475A-947B-AFAB55BFBCF1}">
            <pc226:cmChg xmlns:pc226="http://schemas.microsoft.com/office/powerpoint/2022/06/main/command" chg="add">
              <pc226:chgData name="Simmons Lauren" userId="3c039b8f-c24c-4df3-a7f9-5fdbff89fb0e" providerId="ADAL" clId="{76C84ED2-8815-4C2A-9FC7-2166DD77CC53}" dt="2024-09-03T20:44:10.862" v="9185"/>
              <pc2:cmMkLst xmlns:pc2="http://schemas.microsoft.com/office/powerpoint/2019/9/main/command">
                <pc:docMk/>
                <pc:sldMk cId="287363770" sldId="316"/>
                <pc2:cmMk id="{CE6C9602-3A0D-48C8-A30C-4A1D87552FCA}"/>
              </pc2:cmMkLst>
            </pc226:cmChg>
          </p:ext>
        </pc:extLst>
      </pc:sldChg>
      <pc:sldChg chg="addSp modSp mod setBg">
        <pc:chgData name="Simmons Lauren" userId="3c039b8f-c24c-4df3-a7f9-5fdbff89fb0e" providerId="ADAL" clId="{76C84ED2-8815-4C2A-9FC7-2166DD77CC53}" dt="2024-08-28T22:01:33.346" v="8483" actId="313"/>
        <pc:sldMkLst>
          <pc:docMk/>
          <pc:sldMk cId="3589285909" sldId="317"/>
        </pc:sldMkLst>
      </pc:sldChg>
      <pc:sldChg chg="addSp delSp modSp mod ord setBg modNotesTx">
        <pc:chgData name="Simmons Lauren" userId="3c039b8f-c24c-4df3-a7f9-5fdbff89fb0e" providerId="ADAL" clId="{76C84ED2-8815-4C2A-9FC7-2166DD77CC53}" dt="2024-09-20T22:11:18.593" v="13950" actId="113"/>
        <pc:sldMkLst>
          <pc:docMk/>
          <pc:sldMk cId="117705093" sldId="318"/>
        </pc:sldMkLst>
        <pc:spChg chg="mod">
          <ac:chgData name="Simmons Lauren" userId="3c039b8f-c24c-4df3-a7f9-5fdbff89fb0e" providerId="ADAL" clId="{76C84ED2-8815-4C2A-9FC7-2166DD77CC53}" dt="2024-09-03T17:41:48.515" v="9031" actId="26606"/>
          <ac:spMkLst>
            <pc:docMk/>
            <pc:sldMk cId="117705093" sldId="318"/>
            <ac:spMk id="2" creationId="{AD662A9A-A98C-C9F8-1E7F-0671575BE0F3}"/>
          </ac:spMkLst>
        </pc:spChg>
        <pc:spChg chg="mod">
          <ac:chgData name="Simmons Lauren" userId="3c039b8f-c24c-4df3-a7f9-5fdbff89fb0e" providerId="ADAL" clId="{76C84ED2-8815-4C2A-9FC7-2166DD77CC53}" dt="2024-09-03T17:41:48.515" v="9031" actId="26606"/>
          <ac:spMkLst>
            <pc:docMk/>
            <pc:sldMk cId="117705093" sldId="318"/>
            <ac:spMk id="3" creationId="{68D47BE8-BE65-7333-8698-2356E4F92DEF}"/>
          </ac:spMkLst>
        </pc:spChg>
      </pc:sldChg>
      <pc:sldChg chg="modSp mod">
        <pc:chgData name="Simmons Lauren" userId="3c039b8f-c24c-4df3-a7f9-5fdbff89fb0e" providerId="ADAL" clId="{76C84ED2-8815-4C2A-9FC7-2166DD77CC53}" dt="2024-08-27T15:22:59.062" v="4975" actId="20577"/>
        <pc:sldMkLst>
          <pc:docMk/>
          <pc:sldMk cId="3703796880" sldId="320"/>
        </pc:sldMkLst>
      </pc:sldChg>
      <pc:sldChg chg="modSp mod ord addCm delCm modCm">
        <pc:chgData name="Simmons Lauren" userId="3c039b8f-c24c-4df3-a7f9-5fdbff89fb0e" providerId="ADAL" clId="{76C84ED2-8815-4C2A-9FC7-2166DD77CC53}" dt="2024-09-17T18:50:39.173" v="13405"/>
        <pc:sldMkLst>
          <pc:docMk/>
          <pc:sldMk cId="3732818447" sldId="321"/>
        </pc:sldMkLst>
        <pc:extLst>
          <p:ext xmlns:p="http://schemas.openxmlformats.org/presentationml/2006/main" uri="{D6D511B9-2390-475A-947B-AFAB55BFBCF1}">
            <pc226:cmChg xmlns:pc226="http://schemas.microsoft.com/office/powerpoint/2022/06/main/command" chg="">
              <pc226:chgData name="Simmons Lauren" userId="3c039b8f-c24c-4df3-a7f9-5fdbff89fb0e" providerId="ADAL" clId="{76C84ED2-8815-4C2A-9FC7-2166DD77CC53}" dt="2024-08-27T20:39:31.440" v="8427"/>
              <pc2:cmMkLst xmlns:pc2="http://schemas.microsoft.com/office/powerpoint/2019/9/main/command">
                <pc:docMk/>
                <pc:sldMk cId="3732818447" sldId="321"/>
                <pc2:cmMk id="{BC838129-92EF-4740-9E70-97E24EAE5886}"/>
              </pc2:cmMkLst>
              <pc226:cmRplyChg chg="add">
                <pc226:chgData name="Simmons Lauren" userId="3c039b8f-c24c-4df3-a7f9-5fdbff89fb0e" providerId="ADAL" clId="{76C84ED2-8815-4C2A-9FC7-2166DD77CC53}" dt="2024-08-27T20:39:31.440" v="8427"/>
                <pc2:cmRplyMkLst xmlns:pc2="http://schemas.microsoft.com/office/powerpoint/2019/9/main/command">
                  <pc:docMk/>
                  <pc:sldMk cId="3732818447" sldId="321"/>
                  <pc2:cmMk id="{BC838129-92EF-4740-9E70-97E24EAE5886}"/>
                  <pc2:cmRplyMk id="{303C1B9D-1CC7-4FAF-8ECC-E13F3B5C87F5}"/>
                </pc2:cmRplyMkLst>
              </pc226:cmRplyChg>
            </pc226:cmChg>
            <pc226:cmChg xmlns:pc226="http://schemas.microsoft.com/office/powerpoint/2022/06/main/command" chg="add del mod">
              <pc226:chgData name="Simmons Lauren" userId="3c039b8f-c24c-4df3-a7f9-5fdbff89fb0e" providerId="ADAL" clId="{76C84ED2-8815-4C2A-9FC7-2166DD77CC53}" dt="2024-09-06T22:01:43.759" v="9211"/>
              <pc2:cmMkLst xmlns:pc2="http://schemas.microsoft.com/office/powerpoint/2019/9/main/command">
                <pc:docMk/>
                <pc:sldMk cId="3732818447" sldId="321"/>
                <pc2:cmMk id="{AA107137-9571-4A26-B154-29B0959B8AFE}"/>
              </pc2:cmMkLst>
              <pc226:cmRplyChg chg="add">
                <pc226:chgData name="Simmons Lauren" userId="3c039b8f-c24c-4df3-a7f9-5fdbff89fb0e" providerId="ADAL" clId="{76C84ED2-8815-4C2A-9FC7-2166DD77CC53}" dt="2024-09-04T19:58:29.726" v="9203"/>
                <pc2:cmRplyMkLst xmlns:pc2="http://schemas.microsoft.com/office/powerpoint/2019/9/main/command">
                  <pc:docMk/>
                  <pc:sldMk cId="3732818447" sldId="321"/>
                  <pc2:cmMk id="{AA107137-9571-4A26-B154-29B0959B8AFE}"/>
                  <pc2:cmRplyMk id="{0472AB18-3ECA-46A5-8909-E2AA9D7B1158}"/>
                </pc2:cmRplyMkLst>
              </pc226:cmRplyChg>
            </pc226:cmChg>
          </p:ext>
        </pc:extLst>
      </pc:sldChg>
      <pc:sldChg chg="addSp modSp new mod setBg modNotesTx">
        <pc:chgData name="Simmons Lauren" userId="3c039b8f-c24c-4df3-a7f9-5fdbff89fb0e" providerId="ADAL" clId="{76C84ED2-8815-4C2A-9FC7-2166DD77CC53}" dt="2024-08-28T22:08:35.525" v="8596" actId="20577"/>
        <pc:sldMkLst>
          <pc:docMk/>
          <pc:sldMk cId="23246236" sldId="322"/>
        </pc:sldMkLst>
        <pc:spChg chg="mod">
          <ac:chgData name="Simmons Lauren" userId="3c039b8f-c24c-4df3-a7f9-5fdbff89fb0e" providerId="ADAL" clId="{76C84ED2-8815-4C2A-9FC7-2166DD77CC53}" dt="2024-08-27T17:59:07.757" v="7631" actId="26606"/>
          <ac:spMkLst>
            <pc:docMk/>
            <pc:sldMk cId="23246236" sldId="322"/>
            <ac:spMk id="2" creationId="{5D5A155E-1998-BE3A-48D0-8DFCCE484EEB}"/>
          </ac:spMkLst>
        </pc:spChg>
        <pc:spChg chg="mod ord">
          <ac:chgData name="Simmons Lauren" userId="3c039b8f-c24c-4df3-a7f9-5fdbff89fb0e" providerId="ADAL" clId="{76C84ED2-8815-4C2A-9FC7-2166DD77CC53}" dt="2024-08-28T22:08:35.525" v="8596" actId="20577"/>
          <ac:spMkLst>
            <pc:docMk/>
            <pc:sldMk cId="23246236" sldId="322"/>
            <ac:spMk id="3" creationId="{75E7C4C6-DE75-356E-AEFA-D5F97F2C96F4}"/>
          </ac:spMkLst>
        </pc:spChg>
        <pc:picChg chg="add mod">
          <ac:chgData name="Simmons Lauren" userId="3c039b8f-c24c-4df3-a7f9-5fdbff89fb0e" providerId="ADAL" clId="{76C84ED2-8815-4C2A-9FC7-2166DD77CC53}" dt="2024-08-27T17:59:07.757" v="7631" actId="26606"/>
          <ac:picMkLst>
            <pc:docMk/>
            <pc:sldMk cId="23246236" sldId="322"/>
            <ac:picMk id="4" creationId="{A797B727-8535-A0AB-7AAD-F65C96964A9B}"/>
          </ac:picMkLst>
        </pc:picChg>
      </pc:sldChg>
      <pc:sldChg chg="addSp modSp new mod setBg">
        <pc:chgData name="Simmons Lauren" userId="3c039b8f-c24c-4df3-a7f9-5fdbff89fb0e" providerId="ADAL" clId="{76C84ED2-8815-4C2A-9FC7-2166DD77CC53}" dt="2024-08-27T18:00:14.170" v="7641" actId="27636"/>
        <pc:sldMkLst>
          <pc:docMk/>
          <pc:sldMk cId="4136532106" sldId="323"/>
        </pc:sldMkLst>
        <pc:spChg chg="mod">
          <ac:chgData name="Simmons Lauren" userId="3c039b8f-c24c-4df3-a7f9-5fdbff89fb0e" providerId="ADAL" clId="{76C84ED2-8815-4C2A-9FC7-2166DD77CC53}" dt="2024-08-27T18:00:02.853" v="7635" actId="26606"/>
          <ac:spMkLst>
            <pc:docMk/>
            <pc:sldMk cId="4136532106" sldId="323"/>
            <ac:spMk id="2" creationId="{F64EB6EC-AB4C-9950-64DC-16869DDC04D1}"/>
          </ac:spMkLst>
        </pc:spChg>
        <pc:spChg chg="mod">
          <ac:chgData name="Simmons Lauren" userId="3c039b8f-c24c-4df3-a7f9-5fdbff89fb0e" providerId="ADAL" clId="{76C84ED2-8815-4C2A-9FC7-2166DD77CC53}" dt="2024-08-27T18:00:14.170" v="7641" actId="27636"/>
          <ac:spMkLst>
            <pc:docMk/>
            <pc:sldMk cId="4136532106" sldId="323"/>
            <ac:spMk id="3" creationId="{756C55F9-F9D8-C20D-7B99-2784DAC9573F}"/>
          </ac:spMkLst>
        </pc:spChg>
        <pc:picChg chg="add mod">
          <ac:chgData name="Simmons Lauren" userId="3c039b8f-c24c-4df3-a7f9-5fdbff89fb0e" providerId="ADAL" clId="{76C84ED2-8815-4C2A-9FC7-2166DD77CC53}" dt="2024-08-27T18:00:02.853" v="7635" actId="26606"/>
          <ac:picMkLst>
            <pc:docMk/>
            <pc:sldMk cId="4136532106" sldId="323"/>
            <ac:picMk id="4" creationId="{9E17D689-A8DA-C18A-C21A-C429DC6DC694}"/>
          </ac:picMkLst>
        </pc:picChg>
      </pc:sldChg>
      <pc:sldChg chg="addSp modSp new mod setBg modNotesTx">
        <pc:chgData name="Simmons Lauren" userId="3c039b8f-c24c-4df3-a7f9-5fdbff89fb0e" providerId="ADAL" clId="{76C84ED2-8815-4C2A-9FC7-2166DD77CC53}" dt="2024-09-17T19:10:42.272" v="13487" actId="20577"/>
        <pc:sldMkLst>
          <pc:docMk/>
          <pc:sldMk cId="2705182602" sldId="324"/>
        </pc:sldMkLst>
        <pc:spChg chg="mod">
          <ac:chgData name="Simmons Lauren" userId="3c039b8f-c24c-4df3-a7f9-5fdbff89fb0e" providerId="ADAL" clId="{76C84ED2-8815-4C2A-9FC7-2166DD77CC53}" dt="2024-08-27T17:59:29.261" v="7633" actId="26606"/>
          <ac:spMkLst>
            <pc:docMk/>
            <pc:sldMk cId="2705182602" sldId="324"/>
            <ac:spMk id="2" creationId="{5C344D44-9988-B823-84A3-F9BF4DE3C4C9}"/>
          </ac:spMkLst>
        </pc:spChg>
        <pc:spChg chg="mod">
          <ac:chgData name="Simmons Lauren" userId="3c039b8f-c24c-4df3-a7f9-5fdbff89fb0e" providerId="ADAL" clId="{76C84ED2-8815-4C2A-9FC7-2166DD77CC53}" dt="2024-09-17T19:10:42.272" v="13487" actId="20577"/>
          <ac:spMkLst>
            <pc:docMk/>
            <pc:sldMk cId="2705182602" sldId="324"/>
            <ac:spMk id="3" creationId="{B964D7B1-A842-4789-B849-EBF86C9FE31A}"/>
          </ac:spMkLst>
        </pc:spChg>
        <pc:picChg chg="add mod">
          <ac:chgData name="Simmons Lauren" userId="3c039b8f-c24c-4df3-a7f9-5fdbff89fb0e" providerId="ADAL" clId="{76C84ED2-8815-4C2A-9FC7-2166DD77CC53}" dt="2024-08-27T17:59:29.261" v="7633" actId="26606"/>
          <ac:picMkLst>
            <pc:docMk/>
            <pc:sldMk cId="2705182602" sldId="324"/>
            <ac:picMk id="4" creationId="{5401A39B-8103-A33A-B942-C1333B579DF1}"/>
          </ac:picMkLst>
        </pc:picChg>
      </pc:sldChg>
      <pc:sldChg chg="ord modNotesTx">
        <pc:chgData name="Simmons Lauren" userId="3c039b8f-c24c-4df3-a7f9-5fdbff89fb0e" providerId="ADAL" clId="{76C84ED2-8815-4C2A-9FC7-2166DD77CC53}" dt="2024-09-17T18:50:22.281" v="13403"/>
        <pc:sldMkLst>
          <pc:docMk/>
          <pc:sldMk cId="1853371476" sldId="326"/>
        </pc:sldMkLst>
      </pc:sldChg>
      <pc:sldChg chg="addSp delSp modSp mod ord setBg modNotesTx">
        <pc:chgData name="Simmons Lauren" userId="3c039b8f-c24c-4df3-a7f9-5fdbff89fb0e" providerId="ADAL" clId="{76C84ED2-8815-4C2A-9FC7-2166DD77CC53}" dt="2024-09-20T22:11:32.541" v="13952"/>
        <pc:sldMkLst>
          <pc:docMk/>
          <pc:sldMk cId="2611557085" sldId="328"/>
        </pc:sldMkLst>
        <pc:spChg chg="mod">
          <ac:chgData name="Simmons Lauren" userId="3c039b8f-c24c-4df3-a7f9-5fdbff89fb0e" providerId="ADAL" clId="{76C84ED2-8815-4C2A-9FC7-2166DD77CC53}" dt="2024-09-03T17:27:00.343" v="8948" actId="26606"/>
          <ac:spMkLst>
            <pc:docMk/>
            <pc:sldMk cId="2611557085" sldId="328"/>
            <ac:spMk id="2" creationId="{6AF8BE14-9FD6-B4FC-7BF4-EDECF0647D4C}"/>
          </ac:spMkLst>
        </pc:spChg>
        <pc:spChg chg="mod">
          <ac:chgData name="Simmons Lauren" userId="3c039b8f-c24c-4df3-a7f9-5fdbff89fb0e" providerId="ADAL" clId="{76C84ED2-8815-4C2A-9FC7-2166DD77CC53}" dt="2024-09-03T17:27:00.343" v="8948" actId="26606"/>
          <ac:spMkLst>
            <pc:docMk/>
            <pc:sldMk cId="2611557085" sldId="328"/>
            <ac:spMk id="3" creationId="{657DCC86-FAC4-DA69-D044-A164D3C03579}"/>
          </ac:spMkLst>
        </pc:spChg>
      </pc:sldChg>
      <pc:sldChg chg="addSp delSp modSp new mod setBg">
        <pc:chgData name="Simmons Lauren" userId="3c039b8f-c24c-4df3-a7f9-5fdbff89fb0e" providerId="ADAL" clId="{76C84ED2-8815-4C2A-9FC7-2166DD77CC53}" dt="2024-09-17T18:08:35.225" v="13390" actId="20577"/>
        <pc:sldMkLst>
          <pc:docMk/>
          <pc:sldMk cId="2380305923" sldId="330"/>
        </pc:sldMkLst>
        <pc:spChg chg="mod">
          <ac:chgData name="Simmons Lauren" userId="3c039b8f-c24c-4df3-a7f9-5fdbff89fb0e" providerId="ADAL" clId="{76C84ED2-8815-4C2A-9FC7-2166DD77CC53}" dt="2024-09-03T17:53:45.506" v="9171" actId="1076"/>
          <ac:spMkLst>
            <pc:docMk/>
            <pc:sldMk cId="2380305923" sldId="330"/>
            <ac:spMk id="2" creationId="{AF7F1BD8-276D-4844-1C09-E31589CAD2A6}"/>
          </ac:spMkLst>
        </pc:spChg>
        <pc:spChg chg="add mod">
          <ac:chgData name="Simmons Lauren" userId="3c039b8f-c24c-4df3-a7f9-5fdbff89fb0e" providerId="ADAL" clId="{76C84ED2-8815-4C2A-9FC7-2166DD77CC53}" dt="2024-09-17T18:08:35.225" v="13390" actId="20577"/>
          <ac:spMkLst>
            <pc:docMk/>
            <pc:sldMk cId="2380305923" sldId="330"/>
            <ac:spMk id="7" creationId="{7554D795-9548-EDE5-BE0A-40391357CE01}"/>
          </ac:spMkLst>
        </pc:spChg>
        <pc:picChg chg="add mod">
          <ac:chgData name="Simmons Lauren" userId="3c039b8f-c24c-4df3-a7f9-5fdbff89fb0e" providerId="ADAL" clId="{76C84ED2-8815-4C2A-9FC7-2166DD77CC53}" dt="2024-09-03T17:53:16.240" v="9153" actId="26606"/>
          <ac:picMkLst>
            <pc:docMk/>
            <pc:sldMk cId="2380305923" sldId="330"/>
            <ac:picMk id="8" creationId="{0E40D584-2E90-85D6-AF38-7E095B410611}"/>
          </ac:picMkLst>
        </pc:picChg>
      </pc:sldChg>
      <pc:sldChg chg="addCm delCm modCm modNotesTx">
        <pc:chgData name="Simmons Lauren" userId="3c039b8f-c24c-4df3-a7f9-5fdbff89fb0e" providerId="ADAL" clId="{76C84ED2-8815-4C2A-9FC7-2166DD77CC53}" dt="2024-09-20T21:21:29.945" v="13643" actId="20577"/>
        <pc:sldMkLst>
          <pc:docMk/>
          <pc:sldMk cId="4164339029" sldId="331"/>
        </pc:sldMkLst>
        <pc:extLst>
          <p:ext xmlns:p="http://schemas.openxmlformats.org/presentationml/2006/main" uri="{D6D511B9-2390-475A-947B-AFAB55BFBCF1}">
            <pc226:cmChg xmlns:pc226="http://schemas.microsoft.com/office/powerpoint/2022/06/main/command" chg="add del mod">
              <pc226:chgData name="Simmons Lauren" userId="3c039b8f-c24c-4df3-a7f9-5fdbff89fb0e" providerId="ADAL" clId="{76C84ED2-8815-4C2A-9FC7-2166DD77CC53}" dt="2024-09-17T17:52:05.704" v="13389"/>
              <pc2:cmMkLst xmlns:pc2="http://schemas.microsoft.com/office/powerpoint/2019/9/main/command">
                <pc:docMk/>
                <pc:sldMk cId="4164339029" sldId="331"/>
                <pc2:cmMk id="{B27AF92A-7584-4CDC-963A-EB96C39F2C05}"/>
              </pc2:cmMkLst>
            </pc226:cmChg>
            <pc226:cmChg xmlns:pc226="http://schemas.microsoft.com/office/powerpoint/2022/06/main/command" chg="add del">
              <pc226:chgData name="Simmons Lauren" userId="3c039b8f-c24c-4df3-a7f9-5fdbff89fb0e" providerId="ADAL" clId="{76C84ED2-8815-4C2A-9FC7-2166DD77CC53}" dt="2024-09-09T22:21:00.791" v="13085"/>
              <pc2:cmMkLst xmlns:pc2="http://schemas.microsoft.com/office/powerpoint/2019/9/main/command">
                <pc:docMk/>
                <pc:sldMk cId="4164339029" sldId="331"/>
                <pc2:cmMk id="{AF40019B-A714-4DFE-8AC8-DFC257DD5956}"/>
              </pc2:cmMkLst>
            </pc226:cmChg>
            <pc226:cmChg xmlns:pc226="http://schemas.microsoft.com/office/powerpoint/2022/06/main/command" chg="add del">
              <pc226:chgData name="Simmons Lauren" userId="3c039b8f-c24c-4df3-a7f9-5fdbff89fb0e" providerId="ADAL" clId="{76C84ED2-8815-4C2A-9FC7-2166DD77CC53}" dt="2024-09-06T21:59:53.344" v="9209"/>
              <pc2:cmMkLst xmlns:pc2="http://schemas.microsoft.com/office/powerpoint/2019/9/main/command">
                <pc:docMk/>
                <pc:sldMk cId="4164339029" sldId="331"/>
                <pc2:cmMk id="{E6A533C3-2C7D-4962-A939-56D860798000}"/>
              </pc2:cmMkLst>
            </pc226:cmChg>
          </p:ext>
        </pc:extLst>
      </pc:sldChg>
      <pc:sldChg chg="modNotesTx">
        <pc:chgData name="Simmons Lauren" userId="3c039b8f-c24c-4df3-a7f9-5fdbff89fb0e" providerId="ADAL" clId="{76C84ED2-8815-4C2A-9FC7-2166DD77CC53}" dt="2024-09-20T22:06:55.215" v="13767" actId="33524"/>
        <pc:sldMkLst>
          <pc:docMk/>
          <pc:sldMk cId="3228821995" sldId="332"/>
        </pc:sldMkLst>
      </pc:sldChg>
      <pc:sldChg chg="del">
        <pc:chgData name="Simmons Lauren" userId="3c039b8f-c24c-4df3-a7f9-5fdbff89fb0e" providerId="ADAL" clId="{76C84ED2-8815-4C2A-9FC7-2166DD77CC53}" dt="2024-09-04T20:40:42.778" v="9206" actId="2696"/>
        <pc:sldMkLst>
          <pc:docMk/>
          <pc:sldMk cId="911194488" sldId="333"/>
        </pc:sldMkLst>
      </pc:sldChg>
      <pc:sldChg chg="addSp modSp mod ord setBg modNotesTx">
        <pc:chgData name="Simmons Lauren" userId="3c039b8f-c24c-4df3-a7f9-5fdbff89fb0e" providerId="ADAL" clId="{76C84ED2-8815-4C2A-9FC7-2166DD77CC53}" dt="2024-09-17T18:47:48.191" v="13399"/>
        <pc:sldMkLst>
          <pc:docMk/>
          <pc:sldMk cId="290296811" sldId="335"/>
        </pc:sldMkLst>
        <pc:spChg chg="mod">
          <ac:chgData name="Simmons Lauren" userId="3c039b8f-c24c-4df3-a7f9-5fdbff89fb0e" providerId="ADAL" clId="{76C84ED2-8815-4C2A-9FC7-2166DD77CC53}" dt="2024-09-09T18:10:17.229" v="11277" actId="26606"/>
          <ac:spMkLst>
            <pc:docMk/>
            <pc:sldMk cId="290296811" sldId="335"/>
            <ac:spMk id="2" creationId="{DB108957-F4B0-3017-B330-F8E718F2B5EA}"/>
          </ac:spMkLst>
        </pc:spChg>
        <pc:spChg chg="mod">
          <ac:chgData name="Simmons Lauren" userId="3c039b8f-c24c-4df3-a7f9-5fdbff89fb0e" providerId="ADAL" clId="{76C84ED2-8815-4C2A-9FC7-2166DD77CC53}" dt="2024-09-09T18:10:53.801" v="11286" actId="14100"/>
          <ac:spMkLst>
            <pc:docMk/>
            <pc:sldMk cId="290296811" sldId="335"/>
            <ac:spMk id="3" creationId="{CC3D0DBE-D8E2-C254-E7D9-34306BD19852}"/>
          </ac:spMkLst>
        </pc:spChg>
        <pc:picChg chg="add mod modCrop">
          <ac:chgData name="Simmons Lauren" userId="3c039b8f-c24c-4df3-a7f9-5fdbff89fb0e" providerId="ADAL" clId="{76C84ED2-8815-4C2A-9FC7-2166DD77CC53}" dt="2024-09-09T18:10:45.615" v="11285" actId="732"/>
          <ac:picMkLst>
            <pc:docMk/>
            <pc:sldMk cId="290296811" sldId="335"/>
            <ac:picMk id="4" creationId="{DAFBDB5F-C319-F738-AF5B-3A326AAEFDF7}"/>
          </ac:picMkLst>
        </pc:picChg>
      </pc:sldChg>
      <pc:sldChg chg="addSp delSp modSp mod setBg modNotesTx">
        <pc:chgData name="Simmons Lauren" userId="3c039b8f-c24c-4df3-a7f9-5fdbff89fb0e" providerId="ADAL" clId="{76C84ED2-8815-4C2A-9FC7-2166DD77CC53}" dt="2024-09-09T18:11:54.739" v="11289" actId="20577"/>
        <pc:sldMkLst>
          <pc:docMk/>
          <pc:sldMk cId="3357678799" sldId="336"/>
        </pc:sldMkLst>
        <pc:spChg chg="mod">
          <ac:chgData name="Simmons Lauren" userId="3c039b8f-c24c-4df3-a7f9-5fdbff89fb0e" providerId="ADAL" clId="{76C84ED2-8815-4C2A-9FC7-2166DD77CC53}" dt="2024-09-09T18:07:33.528" v="11273" actId="26606"/>
          <ac:spMkLst>
            <pc:docMk/>
            <pc:sldMk cId="3357678799" sldId="336"/>
            <ac:spMk id="2" creationId="{15881DD4-8E64-AC91-8C5D-91A7C2323C2F}"/>
          </ac:spMkLst>
        </pc:spChg>
        <pc:picChg chg="add mod">
          <ac:chgData name="Simmons Lauren" userId="3c039b8f-c24c-4df3-a7f9-5fdbff89fb0e" providerId="ADAL" clId="{76C84ED2-8815-4C2A-9FC7-2166DD77CC53}" dt="2024-09-09T18:07:33.528" v="11273" actId="26606"/>
          <ac:picMkLst>
            <pc:docMk/>
            <pc:sldMk cId="3357678799" sldId="336"/>
            <ac:picMk id="4" creationId="{25B53866-A4B0-9ED7-25B2-70778DEB574D}"/>
          </ac:picMkLst>
        </pc:picChg>
      </pc:sldChg>
      <pc:sldChg chg="addSp delSp modSp new mod setBg modNotesTx">
        <pc:chgData name="Simmons Lauren" userId="3c039b8f-c24c-4df3-a7f9-5fdbff89fb0e" providerId="ADAL" clId="{76C84ED2-8815-4C2A-9FC7-2166DD77CC53}" dt="2024-09-09T22:35:17.417" v="13381" actId="20577"/>
        <pc:sldMkLst>
          <pc:docMk/>
          <pc:sldMk cId="1711928274" sldId="337"/>
        </pc:sldMkLst>
        <pc:spChg chg="mod">
          <ac:chgData name="Simmons Lauren" userId="3c039b8f-c24c-4df3-a7f9-5fdbff89fb0e" providerId="ADAL" clId="{76C84ED2-8815-4C2A-9FC7-2166DD77CC53}" dt="2024-09-09T18:09:30.334" v="11275" actId="26606"/>
          <ac:spMkLst>
            <pc:docMk/>
            <pc:sldMk cId="1711928274" sldId="337"/>
            <ac:spMk id="2" creationId="{3BEA4243-113F-15F7-54C7-5437C6CE3FBC}"/>
          </ac:spMkLst>
        </pc:spChg>
        <pc:spChg chg="add mod">
          <ac:chgData name="Simmons Lauren" userId="3c039b8f-c24c-4df3-a7f9-5fdbff89fb0e" providerId="ADAL" clId="{76C84ED2-8815-4C2A-9FC7-2166DD77CC53}" dt="2024-09-09T22:33:30.622" v="13286" actId="20577"/>
          <ac:spMkLst>
            <pc:docMk/>
            <pc:sldMk cId="1711928274" sldId="337"/>
            <ac:spMk id="6" creationId="{A9F2828F-34A6-AC1B-F333-D683FBC522F4}"/>
          </ac:spMkLst>
        </pc:spChg>
      </pc:sldChg>
      <pc:sldChg chg="modSp mod">
        <pc:chgData name="Simmons Lauren" userId="3c039b8f-c24c-4df3-a7f9-5fdbff89fb0e" providerId="ADAL" clId="{76C84ED2-8815-4C2A-9FC7-2166DD77CC53}" dt="2024-09-20T20:51:57.138" v="13640" actId="1076"/>
        <pc:sldMkLst>
          <pc:docMk/>
          <pc:sldMk cId="1283759630" sldId="342"/>
        </pc:sldMkLst>
        <pc:spChg chg="mod">
          <ac:chgData name="Simmons Lauren" userId="3c039b8f-c24c-4df3-a7f9-5fdbff89fb0e" providerId="ADAL" clId="{76C84ED2-8815-4C2A-9FC7-2166DD77CC53}" dt="2024-09-20T20:51:57.138" v="13640" actId="1076"/>
          <ac:spMkLst>
            <pc:docMk/>
            <pc:sldMk cId="1283759630" sldId="342"/>
            <ac:spMk id="4" creationId="{C5831A2A-D018-DBD5-FFC4-A0B950156236}"/>
          </ac:spMkLst>
        </pc:spChg>
      </pc:sldChg>
      <pc:sldChg chg="modSp new mod">
        <pc:chgData name="Simmons Lauren" userId="3c039b8f-c24c-4df3-a7f9-5fdbff89fb0e" providerId="ADAL" clId="{76C84ED2-8815-4C2A-9FC7-2166DD77CC53}" dt="2024-09-20T22:06:25.687" v="13766" actId="403"/>
        <pc:sldMkLst>
          <pc:docMk/>
          <pc:sldMk cId="773977056" sldId="344"/>
        </pc:sldMkLst>
        <pc:spChg chg="mod">
          <ac:chgData name="Simmons Lauren" userId="3c039b8f-c24c-4df3-a7f9-5fdbff89fb0e" providerId="ADAL" clId="{76C84ED2-8815-4C2A-9FC7-2166DD77CC53}" dt="2024-09-20T22:06:19.419" v="13763" actId="20577"/>
          <ac:spMkLst>
            <pc:docMk/>
            <pc:sldMk cId="773977056" sldId="344"/>
            <ac:spMk id="2" creationId="{A6E08F99-0D3E-122A-616F-4FCE39665A94}"/>
          </ac:spMkLst>
        </pc:spChg>
        <pc:spChg chg="mod">
          <ac:chgData name="Simmons Lauren" userId="3c039b8f-c24c-4df3-a7f9-5fdbff89fb0e" providerId="ADAL" clId="{76C84ED2-8815-4C2A-9FC7-2166DD77CC53}" dt="2024-09-20T22:06:25.687" v="13766" actId="403"/>
          <ac:spMkLst>
            <pc:docMk/>
            <pc:sldMk cId="773977056" sldId="344"/>
            <ac:spMk id="3" creationId="{4FC0B364-A3FF-3BD3-83EA-1242DDA49600}"/>
          </ac:spMkLst>
        </pc:spChg>
      </pc:sldChg>
    </pc:docChg>
  </pc:docChgLst>
  <pc:docChgLst>
    <pc:chgData name="Skaff Korina" userId="S::korina.skaff2@oha.oregon.gov::7ccbd63d-ab39-4b68-82c7-b6e458443fe4" providerId="AD" clId="Web-{C487C4E9-0A22-C919-FFD8-AADD5A670930}"/>
    <pc:docChg chg="addSld delSld modSld">
      <pc:chgData name="Skaff Korina" userId="S::korina.skaff2@oha.oregon.gov::7ccbd63d-ab39-4b68-82c7-b6e458443fe4" providerId="AD" clId="Web-{C487C4E9-0A22-C919-FFD8-AADD5A670930}" dt="2024-09-03T17:44:12.882" v="4599" actId="20577"/>
      <pc:docMkLst>
        <pc:docMk/>
      </pc:docMkLst>
      <pc:sldChg chg="modSp">
        <pc:chgData name="Skaff Korina" userId="S::korina.skaff2@oha.oregon.gov::7ccbd63d-ab39-4b68-82c7-b6e458443fe4" providerId="AD" clId="Web-{C487C4E9-0A22-C919-FFD8-AADD5A670930}" dt="2024-09-03T17:44:12.882" v="4599" actId="20577"/>
        <pc:sldMkLst>
          <pc:docMk/>
          <pc:sldMk cId="772605163" sldId="313"/>
        </pc:sldMkLst>
      </pc:sldChg>
      <pc:sldChg chg="modSp">
        <pc:chgData name="Skaff Korina" userId="S::korina.skaff2@oha.oregon.gov::7ccbd63d-ab39-4b68-82c7-b6e458443fe4" providerId="AD" clId="Web-{C487C4E9-0A22-C919-FFD8-AADD5A670930}" dt="2024-09-03T17:35:56.169" v="4580" actId="20577"/>
        <pc:sldMkLst>
          <pc:docMk/>
          <pc:sldMk cId="529269325" sldId="314"/>
        </pc:sldMkLst>
        <pc:spChg chg="mod">
          <ac:chgData name="Skaff Korina" userId="S::korina.skaff2@oha.oregon.gov::7ccbd63d-ab39-4b68-82c7-b6e458443fe4" providerId="AD" clId="Web-{C487C4E9-0A22-C919-FFD8-AADD5A670930}" dt="2024-09-03T17:35:56.169" v="4580" actId="20577"/>
          <ac:spMkLst>
            <pc:docMk/>
            <pc:sldMk cId="529269325" sldId="314"/>
            <ac:spMk id="3" creationId="{422A1D82-54FA-FCD1-30B1-61F55D703FB2}"/>
          </ac:spMkLst>
        </pc:spChg>
      </pc:sldChg>
      <pc:sldChg chg="modSp">
        <pc:chgData name="Skaff Korina" userId="S::korina.skaff2@oha.oregon.gov::7ccbd63d-ab39-4b68-82c7-b6e458443fe4" providerId="AD" clId="Web-{C487C4E9-0A22-C919-FFD8-AADD5A670930}" dt="2024-08-31T00:17:51.412" v="4045" actId="20577"/>
        <pc:sldMkLst>
          <pc:docMk/>
          <pc:sldMk cId="2140354002" sldId="315"/>
        </pc:sldMkLst>
        <pc:spChg chg="mod">
          <ac:chgData name="Skaff Korina" userId="S::korina.skaff2@oha.oregon.gov::7ccbd63d-ab39-4b68-82c7-b6e458443fe4" providerId="AD" clId="Web-{C487C4E9-0A22-C919-FFD8-AADD5A670930}" dt="2024-08-31T00:17:51.412" v="4045" actId="20577"/>
          <ac:spMkLst>
            <pc:docMk/>
            <pc:sldMk cId="2140354002" sldId="315"/>
            <ac:spMk id="15" creationId="{796ECA2B-2ABE-E69B-CD9A-541ECCC196D9}"/>
          </ac:spMkLst>
        </pc:spChg>
      </pc:sldChg>
      <pc:sldChg chg="modNotes">
        <pc:chgData name="Skaff Korina" userId="S::korina.skaff2@oha.oregon.gov::7ccbd63d-ab39-4b68-82c7-b6e458443fe4" providerId="AD" clId="Web-{C487C4E9-0A22-C919-FFD8-AADD5A670930}" dt="2024-09-03T17:42:18.521" v="4583"/>
        <pc:sldMkLst>
          <pc:docMk/>
          <pc:sldMk cId="287363770" sldId="316"/>
        </pc:sldMkLst>
      </pc:sldChg>
      <pc:sldChg chg="modSp modNotes">
        <pc:chgData name="Skaff Korina" userId="S::korina.skaff2@oha.oregon.gov::7ccbd63d-ab39-4b68-82c7-b6e458443fe4" providerId="AD" clId="Web-{C487C4E9-0A22-C919-FFD8-AADD5A670930}" dt="2024-09-03T17:20:03.369" v="4471"/>
        <pc:sldMkLst>
          <pc:docMk/>
          <pc:sldMk cId="117705093" sldId="318"/>
        </pc:sldMkLst>
        <pc:spChg chg="mod">
          <ac:chgData name="Skaff Korina" userId="S::korina.skaff2@oha.oregon.gov::7ccbd63d-ab39-4b68-82c7-b6e458443fe4" providerId="AD" clId="Web-{C487C4E9-0A22-C919-FFD8-AADD5A670930}" dt="2024-09-03T17:16:41.287" v="4358" actId="20577"/>
          <ac:spMkLst>
            <pc:docMk/>
            <pc:sldMk cId="117705093" sldId="318"/>
            <ac:spMk id="3" creationId="{68D47BE8-BE65-7333-8698-2356E4F92DEF}"/>
          </ac:spMkLst>
        </pc:spChg>
      </pc:sldChg>
      <pc:sldChg chg="modNotes">
        <pc:chgData name="Skaff Korina" userId="S::korina.skaff2@oha.oregon.gov::7ccbd63d-ab39-4b68-82c7-b6e458443fe4" providerId="AD" clId="Web-{C487C4E9-0A22-C919-FFD8-AADD5A670930}" dt="2024-08-30T23:34:59.261" v="962"/>
        <pc:sldMkLst>
          <pc:docMk/>
          <pc:sldMk cId="3732818447" sldId="321"/>
        </pc:sldMkLst>
      </pc:sldChg>
      <pc:sldChg chg="modSp">
        <pc:chgData name="Skaff Korina" userId="S::korina.skaff2@oha.oregon.gov::7ccbd63d-ab39-4b68-82c7-b6e458443fe4" providerId="AD" clId="Web-{C487C4E9-0A22-C919-FFD8-AADD5A670930}" dt="2024-08-30T23:25:30.248" v="614"/>
        <pc:sldMkLst>
          <pc:docMk/>
          <pc:sldMk cId="1853371476" sldId="326"/>
        </pc:sldMkLst>
        <pc:graphicFrameChg chg="mod modGraphic">
          <ac:chgData name="Skaff Korina" userId="S::korina.skaff2@oha.oregon.gov::7ccbd63d-ab39-4b68-82c7-b6e458443fe4" providerId="AD" clId="Web-{C487C4E9-0A22-C919-FFD8-AADD5A670930}" dt="2024-08-30T23:25:30.248" v="614"/>
          <ac:graphicFrameMkLst>
            <pc:docMk/>
            <pc:sldMk cId="1853371476" sldId="326"/>
            <ac:graphicFrameMk id="11" creationId="{1EC6093F-BAC8-DF3A-3B09-D0A07396BE42}"/>
          </ac:graphicFrameMkLst>
        </pc:graphicFrameChg>
      </pc:sldChg>
      <pc:sldChg chg="addSp delSp modSp del modNotes">
        <pc:chgData name="Skaff Korina" userId="S::korina.skaff2@oha.oregon.gov::7ccbd63d-ab39-4b68-82c7-b6e458443fe4" providerId="AD" clId="Web-{C487C4E9-0A22-C919-FFD8-AADD5A670930}" dt="2024-08-30T23:39:39.127" v="1235"/>
        <pc:sldMkLst>
          <pc:docMk/>
          <pc:sldMk cId="192135800" sldId="327"/>
        </pc:sldMkLst>
      </pc:sldChg>
      <pc:sldChg chg="modSp modNotes">
        <pc:chgData name="Skaff Korina" userId="S::korina.skaff2@oha.oregon.gov::7ccbd63d-ab39-4b68-82c7-b6e458443fe4" providerId="AD" clId="Web-{C487C4E9-0A22-C919-FFD8-AADD5A670930}" dt="2024-09-03T17:23:20.092" v="4502"/>
        <pc:sldMkLst>
          <pc:docMk/>
          <pc:sldMk cId="2611557085" sldId="328"/>
        </pc:sldMkLst>
        <pc:spChg chg="mod">
          <ac:chgData name="Skaff Korina" userId="S::korina.skaff2@oha.oregon.gov::7ccbd63d-ab39-4b68-82c7-b6e458443fe4" providerId="AD" clId="Web-{C487C4E9-0A22-C919-FFD8-AADD5A670930}" dt="2024-08-30T23:50:37.384" v="1811" actId="20577"/>
          <ac:spMkLst>
            <pc:docMk/>
            <pc:sldMk cId="2611557085" sldId="328"/>
            <ac:spMk id="2" creationId="{6AF8BE14-9FD6-B4FC-7BF4-EDECF0647D4C}"/>
          </ac:spMkLst>
        </pc:spChg>
        <pc:spChg chg="mod">
          <ac:chgData name="Skaff Korina" userId="S::korina.skaff2@oha.oregon.gov::7ccbd63d-ab39-4b68-82c7-b6e458443fe4" providerId="AD" clId="Web-{C487C4E9-0A22-C919-FFD8-AADD5A670930}" dt="2024-08-31T00:21:50.402" v="4294" actId="20577"/>
          <ac:spMkLst>
            <pc:docMk/>
            <pc:sldMk cId="2611557085" sldId="328"/>
            <ac:spMk id="3" creationId="{657DCC86-FAC4-DA69-D044-A164D3C03579}"/>
          </ac:spMkLst>
        </pc:spChg>
      </pc:sldChg>
      <pc:sldChg chg="addSp delSp modSp new">
        <pc:chgData name="Skaff Korina" userId="S::korina.skaff2@oha.oregon.gov::7ccbd63d-ab39-4b68-82c7-b6e458443fe4" providerId="AD" clId="Web-{C487C4E9-0A22-C919-FFD8-AADD5A670930}" dt="2024-08-31T00:19:12.273" v="4215" actId="20577"/>
        <pc:sldMkLst>
          <pc:docMk/>
          <pc:sldMk cId="3372708067" sldId="329"/>
        </pc:sldMkLst>
      </pc:sldChg>
      <pc:sldChg chg="del">
        <pc:chgData name="Skaff Korina" userId="S::korina.skaff2@oha.oregon.gov::7ccbd63d-ab39-4b68-82c7-b6e458443fe4" providerId="AD" clId="Web-{C487C4E9-0A22-C919-FFD8-AADD5A670930}" dt="2024-08-30T23:26:07.171" v="616"/>
        <pc:sldMkLst>
          <pc:docMk/>
          <pc:sldMk cId="2835277800" sldId="330"/>
        </pc:sldMkLst>
      </pc:sldChg>
      <pc:sldChg chg="del">
        <pc:chgData name="Skaff Korina" userId="S::korina.skaff2@oha.oregon.gov::7ccbd63d-ab39-4b68-82c7-b6e458443fe4" providerId="AD" clId="Web-{C487C4E9-0A22-C919-FFD8-AADD5A670930}" dt="2024-08-30T23:26:03.780" v="615"/>
        <pc:sldMkLst>
          <pc:docMk/>
          <pc:sldMk cId="2859220076" sldId="331"/>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4B0517-EF36-4052-88D0-DCF96B9237F8}"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E29EF1EC-D468-4BC3-8FE6-CBC91CBED938}">
      <dgm:prSet phldrT="[Text]" phldr="0"/>
      <dgm:spPr/>
      <dgm:t>
        <a:bodyPr/>
        <a:lstStyle/>
        <a:p>
          <a:pPr rtl="0"/>
          <a:r>
            <a:rPr lang="en-US">
              <a:latin typeface="Calibri Light" panose="020F0302020204030204"/>
            </a:rPr>
            <a:t>Mostly Breastfeeding</a:t>
          </a:r>
          <a:endParaRPr lang="en-US"/>
        </a:p>
      </dgm:t>
    </dgm:pt>
    <dgm:pt modelId="{B4A05DC9-BA4D-4730-B440-EE2DF6F69A71}" type="parTrans" cxnId="{9D5F0045-1970-442E-A22D-683E9F8ABB1B}">
      <dgm:prSet/>
      <dgm:spPr/>
      <dgm:t>
        <a:bodyPr/>
        <a:lstStyle/>
        <a:p>
          <a:endParaRPr lang="en-US"/>
        </a:p>
      </dgm:t>
    </dgm:pt>
    <dgm:pt modelId="{2497D952-765A-4E15-8E3E-5A193E1F478C}" type="sibTrans" cxnId="{9D5F0045-1970-442E-A22D-683E9F8ABB1B}">
      <dgm:prSet/>
      <dgm:spPr/>
      <dgm:t>
        <a:bodyPr/>
        <a:lstStyle/>
        <a:p>
          <a:endParaRPr lang="en-US"/>
        </a:p>
      </dgm:t>
    </dgm:pt>
    <dgm:pt modelId="{01865F55-82B4-4612-9E30-97EC4F815DE2}">
      <dgm:prSet phldrT="[Text]" phldr="0"/>
      <dgm:spPr/>
      <dgm:t>
        <a:bodyPr/>
        <a:lstStyle/>
        <a:p>
          <a:pPr rtl="0"/>
          <a:r>
            <a:rPr lang="en-US">
              <a:latin typeface="Calibri Light" panose="020F0302020204030204"/>
            </a:rPr>
            <a:t>Some Breastfeeding</a:t>
          </a:r>
          <a:endParaRPr lang="en-US"/>
        </a:p>
      </dgm:t>
    </dgm:pt>
    <dgm:pt modelId="{F800AA1A-2513-4B0C-BAD5-1DA133D216F7}" type="parTrans" cxnId="{D55EEA31-D228-4ACF-AB2C-6A202752BF12}">
      <dgm:prSet/>
      <dgm:spPr/>
      <dgm:t>
        <a:bodyPr/>
        <a:lstStyle/>
        <a:p>
          <a:endParaRPr lang="en-US"/>
        </a:p>
      </dgm:t>
    </dgm:pt>
    <dgm:pt modelId="{74D23979-CC1B-4D12-95B2-CF2236D59056}" type="sibTrans" cxnId="{D55EEA31-D228-4ACF-AB2C-6A202752BF12}">
      <dgm:prSet/>
      <dgm:spPr/>
      <dgm:t>
        <a:bodyPr/>
        <a:lstStyle/>
        <a:p>
          <a:endParaRPr lang="en-US"/>
        </a:p>
      </dgm:t>
    </dgm:pt>
    <dgm:pt modelId="{B4C2933E-C3A5-454B-ABC1-C602264C3CAC}">
      <dgm:prSet phldrT="[Text]" phldr="0"/>
      <dgm:spPr/>
      <dgm:t>
        <a:bodyPr/>
        <a:lstStyle/>
        <a:p>
          <a:pPr rtl="0"/>
          <a:r>
            <a:rPr lang="en-US">
              <a:latin typeface="Calibri Light" panose="020F0302020204030204"/>
            </a:rPr>
            <a:t>Non Breastfeeding</a:t>
          </a:r>
          <a:endParaRPr lang="en-US"/>
        </a:p>
      </dgm:t>
    </dgm:pt>
    <dgm:pt modelId="{5578C9D9-3518-4EA7-953E-1795ACDCC17B}" type="parTrans" cxnId="{03B8DB19-5006-4AF6-9809-A68960AA9866}">
      <dgm:prSet/>
      <dgm:spPr/>
      <dgm:t>
        <a:bodyPr/>
        <a:lstStyle/>
        <a:p>
          <a:endParaRPr lang="en-US"/>
        </a:p>
      </dgm:t>
    </dgm:pt>
    <dgm:pt modelId="{CB826FE5-215C-45C0-97E0-0AE5F9196953}" type="sibTrans" cxnId="{03B8DB19-5006-4AF6-9809-A68960AA9866}">
      <dgm:prSet/>
      <dgm:spPr/>
      <dgm:t>
        <a:bodyPr/>
        <a:lstStyle/>
        <a:p>
          <a:endParaRPr lang="en-US"/>
        </a:p>
      </dgm:t>
    </dgm:pt>
    <dgm:pt modelId="{6D97071E-459C-4E27-8751-83FBF8145F43}" type="pres">
      <dgm:prSet presAssocID="{344B0517-EF36-4052-88D0-DCF96B9237F8}" presName="linear" presStyleCnt="0">
        <dgm:presLayoutVars>
          <dgm:dir/>
          <dgm:animLvl val="lvl"/>
          <dgm:resizeHandles val="exact"/>
        </dgm:presLayoutVars>
      </dgm:prSet>
      <dgm:spPr/>
    </dgm:pt>
    <dgm:pt modelId="{CEAE6651-26E9-4664-8375-8358B94D2947}" type="pres">
      <dgm:prSet presAssocID="{E29EF1EC-D468-4BC3-8FE6-CBC91CBED938}" presName="parentLin" presStyleCnt="0"/>
      <dgm:spPr/>
    </dgm:pt>
    <dgm:pt modelId="{F776F95A-AA1C-45E0-8652-9FA32CFB5B56}" type="pres">
      <dgm:prSet presAssocID="{E29EF1EC-D468-4BC3-8FE6-CBC91CBED938}" presName="parentLeftMargin" presStyleLbl="node1" presStyleIdx="0" presStyleCnt="3"/>
      <dgm:spPr/>
    </dgm:pt>
    <dgm:pt modelId="{CDC26ABD-2906-40B7-9ED1-4F9EBB9FA0BD}" type="pres">
      <dgm:prSet presAssocID="{E29EF1EC-D468-4BC3-8FE6-CBC91CBED938}" presName="parentText" presStyleLbl="node1" presStyleIdx="0" presStyleCnt="3" custLinFactNeighborY="-38294">
        <dgm:presLayoutVars>
          <dgm:chMax val="0"/>
          <dgm:bulletEnabled val="1"/>
        </dgm:presLayoutVars>
      </dgm:prSet>
      <dgm:spPr/>
    </dgm:pt>
    <dgm:pt modelId="{31E3D148-BBB9-4C5F-A4E2-05C5C1A51DE3}" type="pres">
      <dgm:prSet presAssocID="{E29EF1EC-D468-4BC3-8FE6-CBC91CBED938}" presName="negativeSpace" presStyleCnt="0"/>
      <dgm:spPr/>
    </dgm:pt>
    <dgm:pt modelId="{5385A991-5123-4E2C-9D86-41D039182555}" type="pres">
      <dgm:prSet presAssocID="{E29EF1EC-D468-4BC3-8FE6-CBC91CBED938}" presName="childText" presStyleLbl="conFgAcc1" presStyleIdx="0" presStyleCnt="3" custLinFactY="-23435" custLinFactNeighborY="-100000">
        <dgm:presLayoutVars>
          <dgm:bulletEnabled val="1"/>
        </dgm:presLayoutVars>
      </dgm:prSet>
      <dgm:spPr/>
    </dgm:pt>
    <dgm:pt modelId="{E753DD69-10A2-4D39-93B8-FD7E0E747F88}" type="pres">
      <dgm:prSet presAssocID="{2497D952-765A-4E15-8E3E-5A193E1F478C}" presName="spaceBetweenRectangles" presStyleCnt="0"/>
      <dgm:spPr/>
    </dgm:pt>
    <dgm:pt modelId="{43B5DD89-4E64-4AF8-B49A-63D146D0D617}" type="pres">
      <dgm:prSet presAssocID="{01865F55-82B4-4612-9E30-97EC4F815DE2}" presName="parentLin" presStyleCnt="0"/>
      <dgm:spPr/>
    </dgm:pt>
    <dgm:pt modelId="{3174DEFB-DAEE-45B9-814E-A77870E5BB20}" type="pres">
      <dgm:prSet presAssocID="{01865F55-82B4-4612-9E30-97EC4F815DE2}" presName="parentLeftMargin" presStyleLbl="node1" presStyleIdx="0" presStyleCnt="3"/>
      <dgm:spPr/>
    </dgm:pt>
    <dgm:pt modelId="{7A5E9331-4297-4932-B711-E0807C351990}" type="pres">
      <dgm:prSet presAssocID="{01865F55-82B4-4612-9E30-97EC4F815DE2}" presName="parentText" presStyleLbl="node1" presStyleIdx="1" presStyleCnt="3" custLinFactNeighborX="-4043" custLinFactNeighborY="22602">
        <dgm:presLayoutVars>
          <dgm:chMax val="0"/>
          <dgm:bulletEnabled val="1"/>
        </dgm:presLayoutVars>
      </dgm:prSet>
      <dgm:spPr/>
    </dgm:pt>
    <dgm:pt modelId="{479B76EC-027E-4FE6-9C78-AD8ED62F7BC6}" type="pres">
      <dgm:prSet presAssocID="{01865F55-82B4-4612-9E30-97EC4F815DE2}" presName="negativeSpace" presStyleCnt="0"/>
      <dgm:spPr/>
    </dgm:pt>
    <dgm:pt modelId="{6ED21BB1-5C45-45A9-8946-6EB5AD66F8B4}" type="pres">
      <dgm:prSet presAssocID="{01865F55-82B4-4612-9E30-97EC4F815DE2}" presName="childText" presStyleLbl="conFgAcc1" presStyleIdx="1" presStyleCnt="3" custLinFactY="11564" custLinFactNeighborY="100000">
        <dgm:presLayoutVars>
          <dgm:bulletEnabled val="1"/>
        </dgm:presLayoutVars>
      </dgm:prSet>
      <dgm:spPr/>
    </dgm:pt>
    <dgm:pt modelId="{D466DE10-28F7-43D6-8A13-D05C9916F05A}" type="pres">
      <dgm:prSet presAssocID="{74D23979-CC1B-4D12-95B2-CF2236D59056}" presName="spaceBetweenRectangles" presStyleCnt="0"/>
      <dgm:spPr/>
    </dgm:pt>
    <dgm:pt modelId="{A49E8B64-1C2B-48F5-9504-17E7EFEB033B}" type="pres">
      <dgm:prSet presAssocID="{B4C2933E-C3A5-454B-ABC1-C602264C3CAC}" presName="parentLin" presStyleCnt="0"/>
      <dgm:spPr/>
    </dgm:pt>
    <dgm:pt modelId="{72B4A861-7118-4DAA-B300-994FD98E949F}" type="pres">
      <dgm:prSet presAssocID="{B4C2933E-C3A5-454B-ABC1-C602264C3CAC}" presName="parentLeftMargin" presStyleLbl="node1" presStyleIdx="1" presStyleCnt="3"/>
      <dgm:spPr/>
    </dgm:pt>
    <dgm:pt modelId="{0F6BF455-F444-42AE-8A41-A63DF7CDD850}" type="pres">
      <dgm:prSet presAssocID="{B4C2933E-C3A5-454B-ABC1-C602264C3CAC}" presName="parentText" presStyleLbl="node1" presStyleIdx="2" presStyleCnt="3" custLinFactNeighborY="45056">
        <dgm:presLayoutVars>
          <dgm:chMax val="0"/>
          <dgm:bulletEnabled val="1"/>
        </dgm:presLayoutVars>
      </dgm:prSet>
      <dgm:spPr/>
    </dgm:pt>
    <dgm:pt modelId="{BA47B147-E658-45C1-8AF5-9B4174031DCE}" type="pres">
      <dgm:prSet presAssocID="{B4C2933E-C3A5-454B-ABC1-C602264C3CAC}" presName="negativeSpace" presStyleCnt="0"/>
      <dgm:spPr/>
    </dgm:pt>
    <dgm:pt modelId="{8A391A3F-246D-4F4F-B63F-ABD9664BFF44}" type="pres">
      <dgm:prSet presAssocID="{B4C2933E-C3A5-454B-ABC1-C602264C3CAC}" presName="childText" presStyleLbl="conFgAcc1" presStyleIdx="2" presStyleCnt="3" custLinFactNeighborY="90109">
        <dgm:presLayoutVars>
          <dgm:bulletEnabled val="1"/>
        </dgm:presLayoutVars>
      </dgm:prSet>
      <dgm:spPr/>
    </dgm:pt>
  </dgm:ptLst>
  <dgm:cxnLst>
    <dgm:cxn modelId="{03B8DB19-5006-4AF6-9809-A68960AA9866}" srcId="{344B0517-EF36-4052-88D0-DCF96B9237F8}" destId="{B4C2933E-C3A5-454B-ABC1-C602264C3CAC}" srcOrd="2" destOrd="0" parTransId="{5578C9D9-3518-4EA7-953E-1795ACDCC17B}" sibTransId="{CB826FE5-215C-45C0-97E0-0AE5F9196953}"/>
    <dgm:cxn modelId="{ECE33624-DAEC-4419-A0F3-898BB42697DA}" type="presOf" srcId="{B4C2933E-C3A5-454B-ABC1-C602264C3CAC}" destId="{0F6BF455-F444-42AE-8A41-A63DF7CDD850}" srcOrd="1" destOrd="0" presId="urn:microsoft.com/office/officeart/2005/8/layout/list1"/>
    <dgm:cxn modelId="{D55EEA31-D228-4ACF-AB2C-6A202752BF12}" srcId="{344B0517-EF36-4052-88D0-DCF96B9237F8}" destId="{01865F55-82B4-4612-9E30-97EC4F815DE2}" srcOrd="1" destOrd="0" parTransId="{F800AA1A-2513-4B0C-BAD5-1DA133D216F7}" sibTransId="{74D23979-CC1B-4D12-95B2-CF2236D59056}"/>
    <dgm:cxn modelId="{9D5F0045-1970-442E-A22D-683E9F8ABB1B}" srcId="{344B0517-EF36-4052-88D0-DCF96B9237F8}" destId="{E29EF1EC-D468-4BC3-8FE6-CBC91CBED938}" srcOrd="0" destOrd="0" parTransId="{B4A05DC9-BA4D-4730-B440-EE2DF6F69A71}" sibTransId="{2497D952-765A-4E15-8E3E-5A193E1F478C}"/>
    <dgm:cxn modelId="{7A04E54D-7BCB-4653-A8CB-7D936F8CB39F}" type="presOf" srcId="{B4C2933E-C3A5-454B-ABC1-C602264C3CAC}" destId="{72B4A861-7118-4DAA-B300-994FD98E949F}" srcOrd="0" destOrd="0" presId="urn:microsoft.com/office/officeart/2005/8/layout/list1"/>
    <dgm:cxn modelId="{C1987B4F-2216-4C36-B674-210A4568FD8F}" type="presOf" srcId="{01865F55-82B4-4612-9E30-97EC4F815DE2}" destId="{3174DEFB-DAEE-45B9-814E-A77870E5BB20}" srcOrd="0" destOrd="0" presId="urn:microsoft.com/office/officeart/2005/8/layout/list1"/>
    <dgm:cxn modelId="{A28CCF54-4D2B-4F5A-A867-B63F08E6BFF5}" type="presOf" srcId="{344B0517-EF36-4052-88D0-DCF96B9237F8}" destId="{6D97071E-459C-4E27-8751-83FBF8145F43}" srcOrd="0" destOrd="0" presId="urn:microsoft.com/office/officeart/2005/8/layout/list1"/>
    <dgm:cxn modelId="{087267A6-FD39-498C-9A81-16C9075904D2}" type="presOf" srcId="{01865F55-82B4-4612-9E30-97EC4F815DE2}" destId="{7A5E9331-4297-4932-B711-E0807C351990}" srcOrd="1" destOrd="0" presId="urn:microsoft.com/office/officeart/2005/8/layout/list1"/>
    <dgm:cxn modelId="{B2C6CDE9-7156-4321-B8F7-6E30D7754D06}" type="presOf" srcId="{E29EF1EC-D468-4BC3-8FE6-CBC91CBED938}" destId="{CDC26ABD-2906-40B7-9ED1-4F9EBB9FA0BD}" srcOrd="1" destOrd="0" presId="urn:microsoft.com/office/officeart/2005/8/layout/list1"/>
    <dgm:cxn modelId="{6A45EFEA-FCE8-4AEC-A0BA-F988D2C3FA3D}" type="presOf" srcId="{E29EF1EC-D468-4BC3-8FE6-CBC91CBED938}" destId="{F776F95A-AA1C-45E0-8652-9FA32CFB5B56}" srcOrd="0" destOrd="0" presId="urn:microsoft.com/office/officeart/2005/8/layout/list1"/>
    <dgm:cxn modelId="{D1C8ADC2-9F62-4B19-8F78-2EF90B94777E}" type="presParOf" srcId="{6D97071E-459C-4E27-8751-83FBF8145F43}" destId="{CEAE6651-26E9-4664-8375-8358B94D2947}" srcOrd="0" destOrd="0" presId="urn:microsoft.com/office/officeart/2005/8/layout/list1"/>
    <dgm:cxn modelId="{7B22094E-3520-4A4D-B059-A10F92000974}" type="presParOf" srcId="{CEAE6651-26E9-4664-8375-8358B94D2947}" destId="{F776F95A-AA1C-45E0-8652-9FA32CFB5B56}" srcOrd="0" destOrd="0" presId="urn:microsoft.com/office/officeart/2005/8/layout/list1"/>
    <dgm:cxn modelId="{A5DED819-9FAA-415A-83C1-2142C24BD1F1}" type="presParOf" srcId="{CEAE6651-26E9-4664-8375-8358B94D2947}" destId="{CDC26ABD-2906-40B7-9ED1-4F9EBB9FA0BD}" srcOrd="1" destOrd="0" presId="urn:microsoft.com/office/officeart/2005/8/layout/list1"/>
    <dgm:cxn modelId="{732612DB-4286-4C43-93E3-56C29EF0B1FA}" type="presParOf" srcId="{6D97071E-459C-4E27-8751-83FBF8145F43}" destId="{31E3D148-BBB9-4C5F-A4E2-05C5C1A51DE3}" srcOrd="1" destOrd="0" presId="urn:microsoft.com/office/officeart/2005/8/layout/list1"/>
    <dgm:cxn modelId="{A0C046A1-491E-4D62-8866-F1611F39CC92}" type="presParOf" srcId="{6D97071E-459C-4E27-8751-83FBF8145F43}" destId="{5385A991-5123-4E2C-9D86-41D039182555}" srcOrd="2" destOrd="0" presId="urn:microsoft.com/office/officeart/2005/8/layout/list1"/>
    <dgm:cxn modelId="{9F5BA79B-6D52-45FC-9C9D-E8EF14E140B7}" type="presParOf" srcId="{6D97071E-459C-4E27-8751-83FBF8145F43}" destId="{E753DD69-10A2-4D39-93B8-FD7E0E747F88}" srcOrd="3" destOrd="0" presId="urn:microsoft.com/office/officeart/2005/8/layout/list1"/>
    <dgm:cxn modelId="{F0C947D2-BCE6-4624-BB65-511C14946441}" type="presParOf" srcId="{6D97071E-459C-4E27-8751-83FBF8145F43}" destId="{43B5DD89-4E64-4AF8-B49A-63D146D0D617}" srcOrd="4" destOrd="0" presId="urn:microsoft.com/office/officeart/2005/8/layout/list1"/>
    <dgm:cxn modelId="{54468E28-6116-4649-87A6-B3B0349645D5}" type="presParOf" srcId="{43B5DD89-4E64-4AF8-B49A-63D146D0D617}" destId="{3174DEFB-DAEE-45B9-814E-A77870E5BB20}" srcOrd="0" destOrd="0" presId="urn:microsoft.com/office/officeart/2005/8/layout/list1"/>
    <dgm:cxn modelId="{3B9E413A-16F9-48B3-B549-36BE2F1A098C}" type="presParOf" srcId="{43B5DD89-4E64-4AF8-B49A-63D146D0D617}" destId="{7A5E9331-4297-4932-B711-E0807C351990}" srcOrd="1" destOrd="0" presId="urn:microsoft.com/office/officeart/2005/8/layout/list1"/>
    <dgm:cxn modelId="{41B1DD3A-8EF2-4A4F-B060-9650D4CA8CBE}" type="presParOf" srcId="{6D97071E-459C-4E27-8751-83FBF8145F43}" destId="{479B76EC-027E-4FE6-9C78-AD8ED62F7BC6}" srcOrd="5" destOrd="0" presId="urn:microsoft.com/office/officeart/2005/8/layout/list1"/>
    <dgm:cxn modelId="{12194358-C123-4DE9-96B1-12D1967FA395}" type="presParOf" srcId="{6D97071E-459C-4E27-8751-83FBF8145F43}" destId="{6ED21BB1-5C45-45A9-8946-6EB5AD66F8B4}" srcOrd="6" destOrd="0" presId="urn:microsoft.com/office/officeart/2005/8/layout/list1"/>
    <dgm:cxn modelId="{3EA6DE1D-1FCD-48F5-9039-498660222188}" type="presParOf" srcId="{6D97071E-459C-4E27-8751-83FBF8145F43}" destId="{D466DE10-28F7-43D6-8A13-D05C9916F05A}" srcOrd="7" destOrd="0" presId="urn:microsoft.com/office/officeart/2005/8/layout/list1"/>
    <dgm:cxn modelId="{2CF723E9-8E3F-4041-9CB2-D99304F4F69C}" type="presParOf" srcId="{6D97071E-459C-4E27-8751-83FBF8145F43}" destId="{A49E8B64-1C2B-48F5-9504-17E7EFEB033B}" srcOrd="8" destOrd="0" presId="urn:microsoft.com/office/officeart/2005/8/layout/list1"/>
    <dgm:cxn modelId="{D64715FF-D407-4AA6-A677-F6CF06CD59DA}" type="presParOf" srcId="{A49E8B64-1C2B-48F5-9504-17E7EFEB033B}" destId="{72B4A861-7118-4DAA-B300-994FD98E949F}" srcOrd="0" destOrd="0" presId="urn:microsoft.com/office/officeart/2005/8/layout/list1"/>
    <dgm:cxn modelId="{1EE0F991-785A-4958-969A-6CF4FE453423}" type="presParOf" srcId="{A49E8B64-1C2B-48F5-9504-17E7EFEB033B}" destId="{0F6BF455-F444-42AE-8A41-A63DF7CDD850}" srcOrd="1" destOrd="0" presId="urn:microsoft.com/office/officeart/2005/8/layout/list1"/>
    <dgm:cxn modelId="{D0C03661-3F9A-4CAE-91E2-A59B9AD571E1}" type="presParOf" srcId="{6D97071E-459C-4E27-8751-83FBF8145F43}" destId="{BA47B147-E658-45C1-8AF5-9B4174031DCE}" srcOrd="9" destOrd="0" presId="urn:microsoft.com/office/officeart/2005/8/layout/list1"/>
    <dgm:cxn modelId="{2FC60D77-374D-45FE-B3A9-B62AEA8BC76F}" type="presParOf" srcId="{6D97071E-459C-4E27-8751-83FBF8145F43}" destId="{8A391A3F-246D-4F4F-B63F-ABD9664BFF44}"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84C28C-B527-4E26-999E-8C031752E986}" type="doc">
      <dgm:prSet loTypeId="urn:microsoft.com/office/officeart/2016/7/layout/RepeatingBendingProcessNew" loCatId="process" qsTypeId="urn:microsoft.com/office/officeart/2005/8/quickstyle/simple2" qsCatId="simple" csTypeId="urn:microsoft.com/office/officeart/2005/8/colors/colorful2" csCatId="colorful" phldr="1"/>
      <dgm:spPr/>
      <dgm:t>
        <a:bodyPr/>
        <a:lstStyle/>
        <a:p>
          <a:endParaRPr lang="en-US"/>
        </a:p>
      </dgm:t>
    </dgm:pt>
    <dgm:pt modelId="{D01C866E-FEEB-488E-A6FD-FE7DB8203B08}">
      <dgm:prSet custT="1"/>
      <dgm:spPr/>
      <dgm:t>
        <a:bodyPr/>
        <a:lstStyle/>
        <a:p>
          <a:pPr marL="182880" algn="l"/>
          <a:r>
            <a:rPr lang="en-US" sz="1800" b="1">
              <a:solidFill>
                <a:schemeClr val="bg1"/>
              </a:solidFill>
            </a:rPr>
            <a:t>Use OARS skills to conduct an effective conversation with the participant</a:t>
          </a:r>
        </a:p>
      </dgm:t>
    </dgm:pt>
    <dgm:pt modelId="{63633328-1283-4195-8CDC-D461EA46F048}" type="parTrans" cxnId="{ACD0BA20-9526-4262-A552-F3AE1BDB58FA}">
      <dgm:prSet/>
      <dgm:spPr/>
      <dgm:t>
        <a:bodyPr/>
        <a:lstStyle/>
        <a:p>
          <a:endParaRPr lang="en-US"/>
        </a:p>
      </dgm:t>
    </dgm:pt>
    <dgm:pt modelId="{6298F65D-6EFD-410F-935B-8E3304C5A225}" type="sibTrans" cxnId="{ACD0BA20-9526-4262-A552-F3AE1BDB58FA}">
      <dgm:prSet/>
      <dgm:spPr>
        <a:ln w="28575">
          <a:solidFill>
            <a:srgbClr val="DE7A47"/>
          </a:solidFill>
        </a:ln>
      </dgm:spPr>
      <dgm:t>
        <a:bodyPr/>
        <a:lstStyle/>
        <a:p>
          <a:endParaRPr lang="en-US"/>
        </a:p>
      </dgm:t>
    </dgm:pt>
    <dgm:pt modelId="{14145970-AB0F-4539-B53B-4AC6120CA543}">
      <dgm:prSet custT="1"/>
      <dgm:spPr/>
      <dgm:t>
        <a:bodyPr/>
        <a:lstStyle/>
        <a:p>
          <a:pPr marL="182880" algn="l">
            <a:lnSpc>
              <a:spcPct val="110000"/>
            </a:lnSpc>
          </a:pPr>
          <a:r>
            <a:rPr lang="en-US" sz="1800" b="1"/>
            <a:t>Build rapport so the participant feels comfortable engaging in the conversation</a:t>
          </a:r>
        </a:p>
      </dgm:t>
    </dgm:pt>
    <dgm:pt modelId="{55654A05-0559-485C-A7F3-81B9F862ABE7}" type="parTrans" cxnId="{940FC686-6433-4A0F-A6CA-EC1C0B625C18}">
      <dgm:prSet/>
      <dgm:spPr/>
      <dgm:t>
        <a:bodyPr/>
        <a:lstStyle/>
        <a:p>
          <a:endParaRPr lang="en-US"/>
        </a:p>
      </dgm:t>
    </dgm:pt>
    <dgm:pt modelId="{8EE51B5E-AF28-4A94-AA60-A4992A9A71E8}" type="sibTrans" cxnId="{940FC686-6433-4A0F-A6CA-EC1C0B625C18}">
      <dgm:prSet/>
      <dgm:spPr>
        <a:ln w="28575">
          <a:solidFill>
            <a:srgbClr val="DE7A47"/>
          </a:solidFill>
        </a:ln>
      </dgm:spPr>
      <dgm:t>
        <a:bodyPr/>
        <a:lstStyle/>
        <a:p>
          <a:endParaRPr lang="en-US"/>
        </a:p>
      </dgm:t>
    </dgm:pt>
    <dgm:pt modelId="{435EB9B5-ECE2-4E66-B68D-7D1B5C38074B}">
      <dgm:prSet custT="1"/>
      <dgm:spPr/>
      <dgm:t>
        <a:bodyPr/>
        <a:lstStyle/>
        <a:p>
          <a:pPr marL="182880" algn="l">
            <a:lnSpc>
              <a:spcPct val="110000"/>
            </a:lnSpc>
          </a:pPr>
          <a:r>
            <a:rPr lang="en-US" sz="1800" b="1"/>
            <a:t>Collect relevant information, including a breastfeeding history and data</a:t>
          </a:r>
        </a:p>
      </dgm:t>
    </dgm:pt>
    <dgm:pt modelId="{77A9B71E-D8E3-46A7-89E2-C861A0B99FD5}" type="parTrans" cxnId="{596F6B4F-D00A-4C5B-B318-09AD1CF677A8}">
      <dgm:prSet/>
      <dgm:spPr/>
      <dgm:t>
        <a:bodyPr/>
        <a:lstStyle/>
        <a:p>
          <a:endParaRPr lang="en-US"/>
        </a:p>
      </dgm:t>
    </dgm:pt>
    <dgm:pt modelId="{7F2B44B4-199A-4EF0-BD05-A4D12700822C}" type="sibTrans" cxnId="{596F6B4F-D00A-4C5B-B318-09AD1CF677A8}">
      <dgm:prSet/>
      <dgm:spPr>
        <a:ln w="28575">
          <a:solidFill>
            <a:srgbClr val="C48170"/>
          </a:solidFill>
        </a:ln>
      </dgm:spPr>
      <dgm:t>
        <a:bodyPr/>
        <a:lstStyle/>
        <a:p>
          <a:endParaRPr lang="en-US"/>
        </a:p>
      </dgm:t>
    </dgm:pt>
    <dgm:pt modelId="{984143A7-5263-4C75-A897-66272E01C5E5}">
      <dgm:prSet custT="1"/>
      <dgm:spPr/>
      <dgm:t>
        <a:bodyPr/>
        <a:lstStyle/>
        <a:p>
          <a:pPr marL="91440" algn="l">
            <a:lnSpc>
              <a:spcPct val="110000"/>
            </a:lnSpc>
          </a:pPr>
          <a:r>
            <a:rPr lang="en-US" sz="1800" b="1"/>
            <a:t>Identify signs of adequate milk transfer, position and latch, and infant growth trends</a:t>
          </a:r>
        </a:p>
      </dgm:t>
    </dgm:pt>
    <dgm:pt modelId="{8BA968F2-6368-4E40-AA61-8C0F05EE5312}" type="parTrans" cxnId="{45B60622-7E86-45DE-BDD5-823FD3568042}">
      <dgm:prSet/>
      <dgm:spPr/>
      <dgm:t>
        <a:bodyPr/>
        <a:lstStyle/>
        <a:p>
          <a:endParaRPr lang="en-US"/>
        </a:p>
      </dgm:t>
    </dgm:pt>
    <dgm:pt modelId="{F2532CFC-E01C-4575-8136-51F3D419C51A}" type="sibTrans" cxnId="{45B60622-7E86-45DE-BDD5-823FD3568042}">
      <dgm:prSet/>
      <dgm:spPr>
        <a:solidFill>
          <a:schemeClr val="accent2"/>
        </a:solidFill>
        <a:ln w="19050">
          <a:solidFill>
            <a:srgbClr val="C48170"/>
          </a:solidFill>
        </a:ln>
      </dgm:spPr>
      <dgm:t>
        <a:bodyPr/>
        <a:lstStyle/>
        <a:p>
          <a:endParaRPr lang="en-US"/>
        </a:p>
      </dgm:t>
    </dgm:pt>
    <dgm:pt modelId="{7A463B90-5E64-470B-A06A-C7C0CAC31AC4}">
      <dgm:prSet/>
      <dgm:spPr/>
      <dgm:t>
        <a:bodyPr/>
        <a:lstStyle/>
        <a:p>
          <a:pPr marL="182880" algn="l">
            <a:lnSpc>
              <a:spcPct val="110000"/>
            </a:lnSpc>
          </a:pPr>
          <a:r>
            <a:rPr lang="en-US" b="1"/>
            <a:t>Understand the participant’s goals and experiences with breastfeeding</a:t>
          </a:r>
        </a:p>
      </dgm:t>
    </dgm:pt>
    <dgm:pt modelId="{47FDA734-93F8-48C4-B24C-619C467FEEBD}" type="parTrans" cxnId="{BB86A940-481A-41E9-BC66-A2F468C910CB}">
      <dgm:prSet/>
      <dgm:spPr/>
      <dgm:t>
        <a:bodyPr/>
        <a:lstStyle/>
        <a:p>
          <a:endParaRPr lang="en-US"/>
        </a:p>
      </dgm:t>
    </dgm:pt>
    <dgm:pt modelId="{FADAD867-6C43-4EE5-8E4E-961049C802EC}" type="sibTrans" cxnId="{BB86A940-481A-41E9-BC66-A2F468C910CB}">
      <dgm:prSet/>
      <dgm:spPr>
        <a:ln w="28575">
          <a:solidFill>
            <a:srgbClr val="B98A82"/>
          </a:solidFill>
        </a:ln>
      </dgm:spPr>
      <dgm:t>
        <a:bodyPr/>
        <a:lstStyle/>
        <a:p>
          <a:endParaRPr lang="en-US"/>
        </a:p>
      </dgm:t>
    </dgm:pt>
    <dgm:pt modelId="{C52142A4-21E9-489D-84B0-764625DAAB62}">
      <dgm:prSet/>
      <dgm:spPr/>
      <dgm:t>
        <a:bodyPr/>
        <a:lstStyle/>
        <a:p>
          <a:pPr marL="182880" algn="l">
            <a:lnSpc>
              <a:spcPct val="110000"/>
            </a:lnSpc>
          </a:pPr>
          <a:r>
            <a:rPr lang="en-US" b="1"/>
            <a:t>Understand the participant’s social supports</a:t>
          </a:r>
        </a:p>
      </dgm:t>
    </dgm:pt>
    <dgm:pt modelId="{9862D83E-C727-4ADD-920B-70D16727C537}" type="parTrans" cxnId="{B6F9180E-D2B2-4D7B-8359-5238DF44972E}">
      <dgm:prSet/>
      <dgm:spPr/>
      <dgm:t>
        <a:bodyPr/>
        <a:lstStyle/>
        <a:p>
          <a:endParaRPr lang="en-US"/>
        </a:p>
      </dgm:t>
    </dgm:pt>
    <dgm:pt modelId="{406C07CA-A3D6-4680-98F8-A6D18146DE71}" type="sibTrans" cxnId="{B6F9180E-D2B2-4D7B-8359-5238DF44972E}">
      <dgm:prSet/>
      <dgm:spPr>
        <a:ln w="28575">
          <a:solidFill>
            <a:srgbClr val="AE9694"/>
          </a:solidFill>
        </a:ln>
      </dgm:spPr>
      <dgm:t>
        <a:bodyPr/>
        <a:lstStyle/>
        <a:p>
          <a:endParaRPr lang="en-US"/>
        </a:p>
      </dgm:t>
    </dgm:pt>
    <dgm:pt modelId="{054566D1-2069-47D0-AC18-2C799BB326A4}">
      <dgm:prSet/>
      <dgm:spPr/>
      <dgm:t>
        <a:bodyPr/>
        <a:lstStyle/>
        <a:p>
          <a:pPr marL="182880" algn="l">
            <a:lnSpc>
              <a:spcPct val="110000"/>
            </a:lnSpc>
          </a:pPr>
          <a:r>
            <a:rPr lang="en-US" b="1"/>
            <a:t>Provide appropriate follow-up and referrals for health and social support.</a:t>
          </a:r>
        </a:p>
      </dgm:t>
    </dgm:pt>
    <dgm:pt modelId="{4941A802-9EB7-4495-9353-B2F89A3F871F}" type="parTrans" cxnId="{D0D3C0F9-5517-49A6-92D4-25FAD2628228}">
      <dgm:prSet/>
      <dgm:spPr/>
      <dgm:t>
        <a:bodyPr/>
        <a:lstStyle/>
        <a:p>
          <a:endParaRPr lang="en-US"/>
        </a:p>
      </dgm:t>
    </dgm:pt>
    <dgm:pt modelId="{FDCEA951-77B1-418C-8751-A01B7F0D7996}" type="sibTrans" cxnId="{D0D3C0F9-5517-49A6-92D4-25FAD2628228}">
      <dgm:prSet/>
      <dgm:spPr/>
      <dgm:t>
        <a:bodyPr/>
        <a:lstStyle/>
        <a:p>
          <a:endParaRPr lang="en-US"/>
        </a:p>
      </dgm:t>
    </dgm:pt>
    <dgm:pt modelId="{076C400E-20EE-49E6-963C-73B7B3AF1DC0}" type="pres">
      <dgm:prSet presAssocID="{B684C28C-B527-4E26-999E-8C031752E986}" presName="Name0" presStyleCnt="0">
        <dgm:presLayoutVars>
          <dgm:dir/>
          <dgm:resizeHandles val="exact"/>
        </dgm:presLayoutVars>
      </dgm:prSet>
      <dgm:spPr/>
    </dgm:pt>
    <dgm:pt modelId="{6830617F-89FB-45AA-B763-30C6145EDED4}" type="pres">
      <dgm:prSet presAssocID="{D01C866E-FEEB-488E-A6FD-FE7DB8203B08}" presName="node" presStyleLbl="node1" presStyleIdx="0" presStyleCnt="7">
        <dgm:presLayoutVars>
          <dgm:bulletEnabled val="1"/>
        </dgm:presLayoutVars>
      </dgm:prSet>
      <dgm:spPr/>
    </dgm:pt>
    <dgm:pt modelId="{ACFC91E9-5DB4-49EE-8C30-69A61E8B663E}" type="pres">
      <dgm:prSet presAssocID="{6298F65D-6EFD-410F-935B-8E3304C5A225}" presName="sibTrans" presStyleLbl="sibTrans1D1" presStyleIdx="0" presStyleCnt="6"/>
      <dgm:spPr/>
    </dgm:pt>
    <dgm:pt modelId="{44C47268-21FC-4BCD-B19B-02939179398E}" type="pres">
      <dgm:prSet presAssocID="{6298F65D-6EFD-410F-935B-8E3304C5A225}" presName="connectorText" presStyleLbl="sibTrans1D1" presStyleIdx="0" presStyleCnt="6"/>
      <dgm:spPr/>
    </dgm:pt>
    <dgm:pt modelId="{B56EA5AF-DE12-46D4-AFD3-644825CAC388}" type="pres">
      <dgm:prSet presAssocID="{14145970-AB0F-4539-B53B-4AC6120CA543}" presName="node" presStyleLbl="node1" presStyleIdx="1" presStyleCnt="7">
        <dgm:presLayoutVars>
          <dgm:bulletEnabled val="1"/>
        </dgm:presLayoutVars>
      </dgm:prSet>
      <dgm:spPr/>
    </dgm:pt>
    <dgm:pt modelId="{6E4CC0C6-5FFC-4330-A8AC-FF8B18B45AD7}" type="pres">
      <dgm:prSet presAssocID="{8EE51B5E-AF28-4A94-AA60-A4992A9A71E8}" presName="sibTrans" presStyleLbl="sibTrans1D1" presStyleIdx="1" presStyleCnt="6"/>
      <dgm:spPr/>
    </dgm:pt>
    <dgm:pt modelId="{D3B20A22-31FE-453F-9D61-5178B5C75002}" type="pres">
      <dgm:prSet presAssocID="{8EE51B5E-AF28-4A94-AA60-A4992A9A71E8}" presName="connectorText" presStyleLbl="sibTrans1D1" presStyleIdx="1" presStyleCnt="6"/>
      <dgm:spPr/>
    </dgm:pt>
    <dgm:pt modelId="{FC0DF02A-CAA1-4F19-ABED-8134E046968E}" type="pres">
      <dgm:prSet presAssocID="{435EB9B5-ECE2-4E66-B68D-7D1B5C38074B}" presName="node" presStyleLbl="node1" presStyleIdx="2" presStyleCnt="7">
        <dgm:presLayoutVars>
          <dgm:bulletEnabled val="1"/>
        </dgm:presLayoutVars>
      </dgm:prSet>
      <dgm:spPr/>
    </dgm:pt>
    <dgm:pt modelId="{5372B82A-1B9F-4833-8047-FFF2FBF88C2D}" type="pres">
      <dgm:prSet presAssocID="{7F2B44B4-199A-4EF0-BD05-A4D12700822C}" presName="sibTrans" presStyleLbl="sibTrans1D1" presStyleIdx="2" presStyleCnt="6"/>
      <dgm:spPr/>
    </dgm:pt>
    <dgm:pt modelId="{1447A381-6334-4EB3-8010-851F4ECF9B8B}" type="pres">
      <dgm:prSet presAssocID="{7F2B44B4-199A-4EF0-BD05-A4D12700822C}" presName="connectorText" presStyleLbl="sibTrans1D1" presStyleIdx="2" presStyleCnt="6"/>
      <dgm:spPr/>
    </dgm:pt>
    <dgm:pt modelId="{770852C4-ADCD-4C81-9FE1-23D2CB6738B5}" type="pres">
      <dgm:prSet presAssocID="{984143A7-5263-4C75-A897-66272E01C5E5}" presName="node" presStyleLbl="node1" presStyleIdx="3" presStyleCnt="7">
        <dgm:presLayoutVars>
          <dgm:bulletEnabled val="1"/>
        </dgm:presLayoutVars>
      </dgm:prSet>
      <dgm:spPr/>
    </dgm:pt>
    <dgm:pt modelId="{1EFAAF50-2484-43C6-928C-751DE762D7A8}" type="pres">
      <dgm:prSet presAssocID="{F2532CFC-E01C-4575-8136-51F3D419C51A}" presName="sibTrans" presStyleLbl="sibTrans1D1" presStyleIdx="3" presStyleCnt="6"/>
      <dgm:spPr/>
    </dgm:pt>
    <dgm:pt modelId="{9A1ED635-A387-4CB7-992E-D7CB742D69F0}" type="pres">
      <dgm:prSet presAssocID="{F2532CFC-E01C-4575-8136-51F3D419C51A}" presName="connectorText" presStyleLbl="sibTrans1D1" presStyleIdx="3" presStyleCnt="6"/>
      <dgm:spPr/>
    </dgm:pt>
    <dgm:pt modelId="{37B62EED-52A6-47FA-A52B-F4B373178FBF}" type="pres">
      <dgm:prSet presAssocID="{7A463B90-5E64-470B-A06A-C7C0CAC31AC4}" presName="node" presStyleLbl="node1" presStyleIdx="4" presStyleCnt="7">
        <dgm:presLayoutVars>
          <dgm:bulletEnabled val="1"/>
        </dgm:presLayoutVars>
      </dgm:prSet>
      <dgm:spPr/>
    </dgm:pt>
    <dgm:pt modelId="{BBED407C-53E0-423A-924B-D9F7EC15F0F8}" type="pres">
      <dgm:prSet presAssocID="{FADAD867-6C43-4EE5-8E4E-961049C802EC}" presName="sibTrans" presStyleLbl="sibTrans1D1" presStyleIdx="4" presStyleCnt="6"/>
      <dgm:spPr/>
    </dgm:pt>
    <dgm:pt modelId="{167AFF56-413F-4B4B-8454-1A719FF35473}" type="pres">
      <dgm:prSet presAssocID="{FADAD867-6C43-4EE5-8E4E-961049C802EC}" presName="connectorText" presStyleLbl="sibTrans1D1" presStyleIdx="4" presStyleCnt="6"/>
      <dgm:spPr/>
    </dgm:pt>
    <dgm:pt modelId="{391A1E4B-35E9-4E37-BB00-15C763D887B0}" type="pres">
      <dgm:prSet presAssocID="{C52142A4-21E9-489D-84B0-764625DAAB62}" presName="node" presStyleLbl="node1" presStyleIdx="5" presStyleCnt="7">
        <dgm:presLayoutVars>
          <dgm:bulletEnabled val="1"/>
        </dgm:presLayoutVars>
      </dgm:prSet>
      <dgm:spPr/>
    </dgm:pt>
    <dgm:pt modelId="{9CC047E9-4AD0-4A96-8902-B584A0DAD32C}" type="pres">
      <dgm:prSet presAssocID="{406C07CA-A3D6-4680-98F8-A6D18146DE71}" presName="sibTrans" presStyleLbl="sibTrans1D1" presStyleIdx="5" presStyleCnt="6"/>
      <dgm:spPr/>
    </dgm:pt>
    <dgm:pt modelId="{32489951-8394-4E54-B669-73577A94B99F}" type="pres">
      <dgm:prSet presAssocID="{406C07CA-A3D6-4680-98F8-A6D18146DE71}" presName="connectorText" presStyleLbl="sibTrans1D1" presStyleIdx="5" presStyleCnt="6"/>
      <dgm:spPr/>
    </dgm:pt>
    <dgm:pt modelId="{9B90FC2A-E4C2-4431-9246-7DDBE1383159}" type="pres">
      <dgm:prSet presAssocID="{054566D1-2069-47D0-AC18-2C799BB326A4}" presName="node" presStyleLbl="node1" presStyleIdx="6" presStyleCnt="7">
        <dgm:presLayoutVars>
          <dgm:bulletEnabled val="1"/>
        </dgm:presLayoutVars>
      </dgm:prSet>
      <dgm:spPr/>
    </dgm:pt>
  </dgm:ptLst>
  <dgm:cxnLst>
    <dgm:cxn modelId="{A5893D0D-DDE5-49B2-8586-112569D6C763}" type="presOf" srcId="{8EE51B5E-AF28-4A94-AA60-A4992A9A71E8}" destId="{6E4CC0C6-5FFC-4330-A8AC-FF8B18B45AD7}" srcOrd="0" destOrd="0" presId="urn:microsoft.com/office/officeart/2016/7/layout/RepeatingBendingProcessNew"/>
    <dgm:cxn modelId="{B6F9180E-D2B2-4D7B-8359-5238DF44972E}" srcId="{B684C28C-B527-4E26-999E-8C031752E986}" destId="{C52142A4-21E9-489D-84B0-764625DAAB62}" srcOrd="5" destOrd="0" parTransId="{9862D83E-C727-4ADD-920B-70D16727C537}" sibTransId="{406C07CA-A3D6-4680-98F8-A6D18146DE71}"/>
    <dgm:cxn modelId="{CA696E17-8705-4B0A-87C1-47678ECD14FE}" type="presOf" srcId="{FADAD867-6C43-4EE5-8E4E-961049C802EC}" destId="{167AFF56-413F-4B4B-8454-1A719FF35473}" srcOrd="1" destOrd="0" presId="urn:microsoft.com/office/officeart/2016/7/layout/RepeatingBendingProcessNew"/>
    <dgm:cxn modelId="{ACD0BA20-9526-4262-A552-F3AE1BDB58FA}" srcId="{B684C28C-B527-4E26-999E-8C031752E986}" destId="{D01C866E-FEEB-488E-A6FD-FE7DB8203B08}" srcOrd="0" destOrd="0" parTransId="{63633328-1283-4195-8CDC-D461EA46F048}" sibTransId="{6298F65D-6EFD-410F-935B-8E3304C5A225}"/>
    <dgm:cxn modelId="{45B60622-7E86-45DE-BDD5-823FD3568042}" srcId="{B684C28C-B527-4E26-999E-8C031752E986}" destId="{984143A7-5263-4C75-A897-66272E01C5E5}" srcOrd="3" destOrd="0" parTransId="{8BA968F2-6368-4E40-AA61-8C0F05EE5312}" sibTransId="{F2532CFC-E01C-4575-8136-51F3D419C51A}"/>
    <dgm:cxn modelId="{1C6DC624-5957-4AE2-81C6-2A335492E447}" type="presOf" srcId="{435EB9B5-ECE2-4E66-B68D-7D1B5C38074B}" destId="{FC0DF02A-CAA1-4F19-ABED-8134E046968E}" srcOrd="0" destOrd="0" presId="urn:microsoft.com/office/officeart/2016/7/layout/RepeatingBendingProcessNew"/>
    <dgm:cxn modelId="{A83B3A2C-918F-4B15-803D-51A3BCD581DA}" type="presOf" srcId="{B684C28C-B527-4E26-999E-8C031752E986}" destId="{076C400E-20EE-49E6-963C-73B7B3AF1DC0}" srcOrd="0" destOrd="0" presId="urn:microsoft.com/office/officeart/2016/7/layout/RepeatingBendingProcessNew"/>
    <dgm:cxn modelId="{5E07F932-25CD-4D38-8412-5AC118DBC58E}" type="presOf" srcId="{7F2B44B4-199A-4EF0-BD05-A4D12700822C}" destId="{1447A381-6334-4EB3-8010-851F4ECF9B8B}" srcOrd="1" destOrd="0" presId="urn:microsoft.com/office/officeart/2016/7/layout/RepeatingBendingProcessNew"/>
    <dgm:cxn modelId="{50110034-AE4A-480F-81B7-0E49DA3937DA}" type="presOf" srcId="{D01C866E-FEEB-488E-A6FD-FE7DB8203B08}" destId="{6830617F-89FB-45AA-B763-30C6145EDED4}" srcOrd="0" destOrd="0" presId="urn:microsoft.com/office/officeart/2016/7/layout/RepeatingBendingProcessNew"/>
    <dgm:cxn modelId="{53371C3C-8031-4E5C-B26F-509A9546937E}" type="presOf" srcId="{6298F65D-6EFD-410F-935B-8E3304C5A225}" destId="{ACFC91E9-5DB4-49EE-8C30-69A61E8B663E}" srcOrd="0" destOrd="0" presId="urn:microsoft.com/office/officeart/2016/7/layout/RepeatingBendingProcessNew"/>
    <dgm:cxn modelId="{FE777E3D-23D8-4E2A-B1F6-A577F796A5AB}" type="presOf" srcId="{14145970-AB0F-4539-B53B-4AC6120CA543}" destId="{B56EA5AF-DE12-46D4-AFD3-644825CAC388}" srcOrd="0" destOrd="0" presId="urn:microsoft.com/office/officeart/2016/7/layout/RepeatingBendingProcessNew"/>
    <dgm:cxn modelId="{BB86A940-481A-41E9-BC66-A2F468C910CB}" srcId="{B684C28C-B527-4E26-999E-8C031752E986}" destId="{7A463B90-5E64-470B-A06A-C7C0CAC31AC4}" srcOrd="4" destOrd="0" parTransId="{47FDA734-93F8-48C4-B24C-619C467FEEBD}" sibTransId="{FADAD867-6C43-4EE5-8E4E-961049C802EC}"/>
    <dgm:cxn modelId="{9EE6986E-8C6A-489C-99F7-57333D6AC23B}" type="presOf" srcId="{6298F65D-6EFD-410F-935B-8E3304C5A225}" destId="{44C47268-21FC-4BCD-B19B-02939179398E}" srcOrd="1" destOrd="0" presId="urn:microsoft.com/office/officeart/2016/7/layout/RepeatingBendingProcessNew"/>
    <dgm:cxn modelId="{596F6B4F-D00A-4C5B-B318-09AD1CF677A8}" srcId="{B684C28C-B527-4E26-999E-8C031752E986}" destId="{435EB9B5-ECE2-4E66-B68D-7D1B5C38074B}" srcOrd="2" destOrd="0" parTransId="{77A9B71E-D8E3-46A7-89E2-C861A0B99FD5}" sibTransId="{7F2B44B4-199A-4EF0-BD05-A4D12700822C}"/>
    <dgm:cxn modelId="{EA97BC6F-3536-4AA0-BA6C-BA165F8ECE99}" type="presOf" srcId="{FADAD867-6C43-4EE5-8E4E-961049C802EC}" destId="{BBED407C-53E0-423A-924B-D9F7EC15F0F8}" srcOrd="0" destOrd="0" presId="urn:microsoft.com/office/officeart/2016/7/layout/RepeatingBendingProcessNew"/>
    <dgm:cxn modelId="{4746D278-54AE-414D-AB21-F4D3A28EE2E2}" type="presOf" srcId="{F2532CFC-E01C-4575-8136-51F3D419C51A}" destId="{1EFAAF50-2484-43C6-928C-751DE762D7A8}" srcOrd="0" destOrd="0" presId="urn:microsoft.com/office/officeart/2016/7/layout/RepeatingBendingProcessNew"/>
    <dgm:cxn modelId="{0B0C7259-0CD2-452A-9E2B-C52E628D3168}" type="presOf" srcId="{984143A7-5263-4C75-A897-66272E01C5E5}" destId="{770852C4-ADCD-4C81-9FE1-23D2CB6738B5}" srcOrd="0" destOrd="0" presId="urn:microsoft.com/office/officeart/2016/7/layout/RepeatingBendingProcessNew"/>
    <dgm:cxn modelId="{940FC686-6433-4A0F-A6CA-EC1C0B625C18}" srcId="{B684C28C-B527-4E26-999E-8C031752E986}" destId="{14145970-AB0F-4539-B53B-4AC6120CA543}" srcOrd="1" destOrd="0" parTransId="{55654A05-0559-485C-A7F3-81B9F862ABE7}" sibTransId="{8EE51B5E-AF28-4A94-AA60-A4992A9A71E8}"/>
    <dgm:cxn modelId="{B399C088-09C9-4DFA-9A18-3B8A3FD4AD39}" type="presOf" srcId="{7A463B90-5E64-470B-A06A-C7C0CAC31AC4}" destId="{37B62EED-52A6-47FA-A52B-F4B373178FBF}" srcOrd="0" destOrd="0" presId="urn:microsoft.com/office/officeart/2016/7/layout/RepeatingBendingProcessNew"/>
    <dgm:cxn modelId="{4C218F89-C7D6-467E-AFD8-A802E132BB46}" type="presOf" srcId="{7F2B44B4-199A-4EF0-BD05-A4D12700822C}" destId="{5372B82A-1B9F-4833-8047-FFF2FBF88C2D}" srcOrd="0" destOrd="0" presId="urn:microsoft.com/office/officeart/2016/7/layout/RepeatingBendingProcessNew"/>
    <dgm:cxn modelId="{A84E538B-9FF5-4726-AEDF-FAE394B55B26}" type="presOf" srcId="{054566D1-2069-47D0-AC18-2C799BB326A4}" destId="{9B90FC2A-E4C2-4431-9246-7DDBE1383159}" srcOrd="0" destOrd="0" presId="urn:microsoft.com/office/officeart/2016/7/layout/RepeatingBendingProcessNew"/>
    <dgm:cxn modelId="{8FEE069A-9116-489A-B804-13BAD4A97BD4}" type="presOf" srcId="{F2532CFC-E01C-4575-8136-51F3D419C51A}" destId="{9A1ED635-A387-4CB7-992E-D7CB742D69F0}" srcOrd="1" destOrd="0" presId="urn:microsoft.com/office/officeart/2016/7/layout/RepeatingBendingProcessNew"/>
    <dgm:cxn modelId="{20C4DB9B-0F06-4525-AD2A-E4A94680232F}" type="presOf" srcId="{C52142A4-21E9-489D-84B0-764625DAAB62}" destId="{391A1E4B-35E9-4E37-BB00-15C763D887B0}" srcOrd="0" destOrd="0" presId="urn:microsoft.com/office/officeart/2016/7/layout/RepeatingBendingProcessNew"/>
    <dgm:cxn modelId="{FA774BC5-BC04-4301-8E98-A6F9BEA31BA6}" type="presOf" srcId="{406C07CA-A3D6-4680-98F8-A6D18146DE71}" destId="{9CC047E9-4AD0-4A96-8902-B584A0DAD32C}" srcOrd="0" destOrd="0" presId="urn:microsoft.com/office/officeart/2016/7/layout/RepeatingBendingProcessNew"/>
    <dgm:cxn modelId="{50FC68CA-739A-4BD3-918E-AFB8F191ADC6}" type="presOf" srcId="{406C07CA-A3D6-4680-98F8-A6D18146DE71}" destId="{32489951-8394-4E54-B669-73577A94B99F}" srcOrd="1" destOrd="0" presId="urn:microsoft.com/office/officeart/2016/7/layout/RepeatingBendingProcessNew"/>
    <dgm:cxn modelId="{281515CD-10E1-4921-BB7B-1A25235435D0}" type="presOf" srcId="{8EE51B5E-AF28-4A94-AA60-A4992A9A71E8}" destId="{D3B20A22-31FE-453F-9D61-5178B5C75002}" srcOrd="1" destOrd="0" presId="urn:microsoft.com/office/officeart/2016/7/layout/RepeatingBendingProcessNew"/>
    <dgm:cxn modelId="{D0D3C0F9-5517-49A6-92D4-25FAD2628228}" srcId="{B684C28C-B527-4E26-999E-8C031752E986}" destId="{054566D1-2069-47D0-AC18-2C799BB326A4}" srcOrd="6" destOrd="0" parTransId="{4941A802-9EB7-4495-9353-B2F89A3F871F}" sibTransId="{FDCEA951-77B1-418C-8751-A01B7F0D7996}"/>
    <dgm:cxn modelId="{5D65B1D2-EAF1-41F2-AE98-2A6528117DC0}" type="presParOf" srcId="{076C400E-20EE-49E6-963C-73B7B3AF1DC0}" destId="{6830617F-89FB-45AA-B763-30C6145EDED4}" srcOrd="0" destOrd="0" presId="urn:microsoft.com/office/officeart/2016/7/layout/RepeatingBendingProcessNew"/>
    <dgm:cxn modelId="{61FF5C51-6EA8-409D-9211-86FE91B7B1C2}" type="presParOf" srcId="{076C400E-20EE-49E6-963C-73B7B3AF1DC0}" destId="{ACFC91E9-5DB4-49EE-8C30-69A61E8B663E}" srcOrd="1" destOrd="0" presId="urn:microsoft.com/office/officeart/2016/7/layout/RepeatingBendingProcessNew"/>
    <dgm:cxn modelId="{2A3604C5-3B1A-46DC-8A5E-D7CDFABD7934}" type="presParOf" srcId="{ACFC91E9-5DB4-49EE-8C30-69A61E8B663E}" destId="{44C47268-21FC-4BCD-B19B-02939179398E}" srcOrd="0" destOrd="0" presId="urn:microsoft.com/office/officeart/2016/7/layout/RepeatingBendingProcessNew"/>
    <dgm:cxn modelId="{90791725-52C2-4252-891F-AEC50563AB24}" type="presParOf" srcId="{076C400E-20EE-49E6-963C-73B7B3AF1DC0}" destId="{B56EA5AF-DE12-46D4-AFD3-644825CAC388}" srcOrd="2" destOrd="0" presId="urn:microsoft.com/office/officeart/2016/7/layout/RepeatingBendingProcessNew"/>
    <dgm:cxn modelId="{CB8970A2-A6C3-46A4-8F26-E446559AE254}" type="presParOf" srcId="{076C400E-20EE-49E6-963C-73B7B3AF1DC0}" destId="{6E4CC0C6-5FFC-4330-A8AC-FF8B18B45AD7}" srcOrd="3" destOrd="0" presId="urn:microsoft.com/office/officeart/2016/7/layout/RepeatingBendingProcessNew"/>
    <dgm:cxn modelId="{451DB542-21FA-4922-B4E6-3458DA47B121}" type="presParOf" srcId="{6E4CC0C6-5FFC-4330-A8AC-FF8B18B45AD7}" destId="{D3B20A22-31FE-453F-9D61-5178B5C75002}" srcOrd="0" destOrd="0" presId="urn:microsoft.com/office/officeart/2016/7/layout/RepeatingBendingProcessNew"/>
    <dgm:cxn modelId="{524EAB0D-59D9-4298-BBCC-9BCF01280BF9}" type="presParOf" srcId="{076C400E-20EE-49E6-963C-73B7B3AF1DC0}" destId="{FC0DF02A-CAA1-4F19-ABED-8134E046968E}" srcOrd="4" destOrd="0" presId="urn:microsoft.com/office/officeart/2016/7/layout/RepeatingBendingProcessNew"/>
    <dgm:cxn modelId="{B58CD9FD-A339-41DD-9B02-3150E0C5E4C5}" type="presParOf" srcId="{076C400E-20EE-49E6-963C-73B7B3AF1DC0}" destId="{5372B82A-1B9F-4833-8047-FFF2FBF88C2D}" srcOrd="5" destOrd="0" presId="urn:microsoft.com/office/officeart/2016/7/layout/RepeatingBendingProcessNew"/>
    <dgm:cxn modelId="{67BA0602-175B-4921-8D46-59AB90FDA590}" type="presParOf" srcId="{5372B82A-1B9F-4833-8047-FFF2FBF88C2D}" destId="{1447A381-6334-4EB3-8010-851F4ECF9B8B}" srcOrd="0" destOrd="0" presId="urn:microsoft.com/office/officeart/2016/7/layout/RepeatingBendingProcessNew"/>
    <dgm:cxn modelId="{74B2C6C8-0765-45FD-A286-9FE2D09ACD7A}" type="presParOf" srcId="{076C400E-20EE-49E6-963C-73B7B3AF1DC0}" destId="{770852C4-ADCD-4C81-9FE1-23D2CB6738B5}" srcOrd="6" destOrd="0" presId="urn:microsoft.com/office/officeart/2016/7/layout/RepeatingBendingProcessNew"/>
    <dgm:cxn modelId="{FEF9E879-7CE8-48D1-BB4F-71CD10C8D12E}" type="presParOf" srcId="{076C400E-20EE-49E6-963C-73B7B3AF1DC0}" destId="{1EFAAF50-2484-43C6-928C-751DE762D7A8}" srcOrd="7" destOrd="0" presId="urn:microsoft.com/office/officeart/2016/7/layout/RepeatingBendingProcessNew"/>
    <dgm:cxn modelId="{3FA613CA-AB79-43C6-B1C9-54BA3B5C1C22}" type="presParOf" srcId="{1EFAAF50-2484-43C6-928C-751DE762D7A8}" destId="{9A1ED635-A387-4CB7-992E-D7CB742D69F0}" srcOrd="0" destOrd="0" presId="urn:microsoft.com/office/officeart/2016/7/layout/RepeatingBendingProcessNew"/>
    <dgm:cxn modelId="{7A290ACD-B080-4AAE-88DA-3AFB40A053FD}" type="presParOf" srcId="{076C400E-20EE-49E6-963C-73B7B3AF1DC0}" destId="{37B62EED-52A6-47FA-A52B-F4B373178FBF}" srcOrd="8" destOrd="0" presId="urn:microsoft.com/office/officeart/2016/7/layout/RepeatingBendingProcessNew"/>
    <dgm:cxn modelId="{BE065757-5075-4008-9D0A-291F603AE622}" type="presParOf" srcId="{076C400E-20EE-49E6-963C-73B7B3AF1DC0}" destId="{BBED407C-53E0-423A-924B-D9F7EC15F0F8}" srcOrd="9" destOrd="0" presId="urn:microsoft.com/office/officeart/2016/7/layout/RepeatingBendingProcessNew"/>
    <dgm:cxn modelId="{A669B825-66B2-4DA7-8113-88D5F318DD02}" type="presParOf" srcId="{BBED407C-53E0-423A-924B-D9F7EC15F0F8}" destId="{167AFF56-413F-4B4B-8454-1A719FF35473}" srcOrd="0" destOrd="0" presId="urn:microsoft.com/office/officeart/2016/7/layout/RepeatingBendingProcessNew"/>
    <dgm:cxn modelId="{7444970F-4C55-4F54-A554-B96C1C422DF6}" type="presParOf" srcId="{076C400E-20EE-49E6-963C-73B7B3AF1DC0}" destId="{391A1E4B-35E9-4E37-BB00-15C763D887B0}" srcOrd="10" destOrd="0" presId="urn:microsoft.com/office/officeart/2016/7/layout/RepeatingBendingProcessNew"/>
    <dgm:cxn modelId="{7E0B0894-8EC5-4E00-9164-21C4460B59A5}" type="presParOf" srcId="{076C400E-20EE-49E6-963C-73B7B3AF1DC0}" destId="{9CC047E9-4AD0-4A96-8902-B584A0DAD32C}" srcOrd="11" destOrd="0" presId="urn:microsoft.com/office/officeart/2016/7/layout/RepeatingBendingProcessNew"/>
    <dgm:cxn modelId="{FE806DE9-C609-4326-AFA4-94B659FF525E}" type="presParOf" srcId="{9CC047E9-4AD0-4A96-8902-B584A0DAD32C}" destId="{32489951-8394-4E54-B669-73577A94B99F}" srcOrd="0" destOrd="0" presId="urn:microsoft.com/office/officeart/2016/7/layout/RepeatingBendingProcessNew"/>
    <dgm:cxn modelId="{D4A6F003-780A-49B6-B01F-E4E79A38EDA6}" type="presParOf" srcId="{076C400E-20EE-49E6-963C-73B7B3AF1DC0}" destId="{9B90FC2A-E4C2-4431-9246-7DDBE1383159}" srcOrd="12" destOrd="0" presId="urn:microsoft.com/office/officeart/2016/7/layout/RepeatingBendingProcessNew"/>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44B0517-EF36-4052-88D0-DCF96B9237F8}"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E29EF1EC-D468-4BC3-8FE6-CBC91CBED938}">
      <dgm:prSet phldrT="[Text]" phldr="0"/>
      <dgm:spPr/>
      <dgm:t>
        <a:bodyPr/>
        <a:lstStyle/>
        <a:p>
          <a:pPr rtl="0"/>
          <a:r>
            <a:rPr lang="en-US">
              <a:latin typeface="Calibri Light" panose="020F0302020204030204"/>
            </a:rPr>
            <a:t>Mostly Breastfeeding</a:t>
          </a:r>
          <a:endParaRPr lang="en-US"/>
        </a:p>
      </dgm:t>
    </dgm:pt>
    <dgm:pt modelId="{B4A05DC9-BA4D-4730-B440-EE2DF6F69A71}" type="parTrans" cxnId="{9D5F0045-1970-442E-A22D-683E9F8ABB1B}">
      <dgm:prSet/>
      <dgm:spPr/>
      <dgm:t>
        <a:bodyPr/>
        <a:lstStyle/>
        <a:p>
          <a:endParaRPr lang="en-US"/>
        </a:p>
      </dgm:t>
    </dgm:pt>
    <dgm:pt modelId="{2497D952-765A-4E15-8E3E-5A193E1F478C}" type="sibTrans" cxnId="{9D5F0045-1970-442E-A22D-683E9F8ABB1B}">
      <dgm:prSet/>
      <dgm:spPr/>
      <dgm:t>
        <a:bodyPr/>
        <a:lstStyle/>
        <a:p>
          <a:endParaRPr lang="en-US"/>
        </a:p>
      </dgm:t>
    </dgm:pt>
    <dgm:pt modelId="{01865F55-82B4-4612-9E30-97EC4F815DE2}">
      <dgm:prSet phldrT="[Text]" phldr="0"/>
      <dgm:spPr/>
      <dgm:t>
        <a:bodyPr/>
        <a:lstStyle/>
        <a:p>
          <a:pPr rtl="0"/>
          <a:r>
            <a:rPr lang="en-US">
              <a:latin typeface="Calibri Light" panose="020F0302020204030204"/>
            </a:rPr>
            <a:t>Some Breastfeeding</a:t>
          </a:r>
          <a:endParaRPr lang="en-US"/>
        </a:p>
      </dgm:t>
    </dgm:pt>
    <dgm:pt modelId="{F800AA1A-2513-4B0C-BAD5-1DA133D216F7}" type="parTrans" cxnId="{D55EEA31-D228-4ACF-AB2C-6A202752BF12}">
      <dgm:prSet/>
      <dgm:spPr/>
      <dgm:t>
        <a:bodyPr/>
        <a:lstStyle/>
        <a:p>
          <a:endParaRPr lang="en-US"/>
        </a:p>
      </dgm:t>
    </dgm:pt>
    <dgm:pt modelId="{74D23979-CC1B-4D12-95B2-CF2236D59056}" type="sibTrans" cxnId="{D55EEA31-D228-4ACF-AB2C-6A202752BF12}">
      <dgm:prSet/>
      <dgm:spPr/>
      <dgm:t>
        <a:bodyPr/>
        <a:lstStyle/>
        <a:p>
          <a:endParaRPr lang="en-US"/>
        </a:p>
      </dgm:t>
    </dgm:pt>
    <dgm:pt modelId="{B4C2933E-C3A5-454B-ABC1-C602264C3CAC}">
      <dgm:prSet phldrT="[Text]" phldr="0"/>
      <dgm:spPr/>
      <dgm:t>
        <a:bodyPr/>
        <a:lstStyle/>
        <a:p>
          <a:pPr rtl="0"/>
          <a:r>
            <a:rPr lang="en-US">
              <a:latin typeface="Calibri Light" panose="020F0302020204030204"/>
            </a:rPr>
            <a:t>Non Breastfeeding</a:t>
          </a:r>
          <a:endParaRPr lang="en-US"/>
        </a:p>
      </dgm:t>
    </dgm:pt>
    <dgm:pt modelId="{5578C9D9-3518-4EA7-953E-1795ACDCC17B}" type="parTrans" cxnId="{03B8DB19-5006-4AF6-9809-A68960AA9866}">
      <dgm:prSet/>
      <dgm:spPr/>
      <dgm:t>
        <a:bodyPr/>
        <a:lstStyle/>
        <a:p>
          <a:endParaRPr lang="en-US"/>
        </a:p>
      </dgm:t>
    </dgm:pt>
    <dgm:pt modelId="{CB826FE5-215C-45C0-97E0-0AE5F9196953}" type="sibTrans" cxnId="{03B8DB19-5006-4AF6-9809-A68960AA9866}">
      <dgm:prSet/>
      <dgm:spPr/>
      <dgm:t>
        <a:bodyPr/>
        <a:lstStyle/>
        <a:p>
          <a:endParaRPr lang="en-US"/>
        </a:p>
      </dgm:t>
    </dgm:pt>
    <dgm:pt modelId="{6D97071E-459C-4E27-8751-83FBF8145F43}" type="pres">
      <dgm:prSet presAssocID="{344B0517-EF36-4052-88D0-DCF96B9237F8}" presName="linear" presStyleCnt="0">
        <dgm:presLayoutVars>
          <dgm:dir/>
          <dgm:animLvl val="lvl"/>
          <dgm:resizeHandles val="exact"/>
        </dgm:presLayoutVars>
      </dgm:prSet>
      <dgm:spPr/>
    </dgm:pt>
    <dgm:pt modelId="{CEAE6651-26E9-4664-8375-8358B94D2947}" type="pres">
      <dgm:prSet presAssocID="{E29EF1EC-D468-4BC3-8FE6-CBC91CBED938}" presName="parentLin" presStyleCnt="0"/>
      <dgm:spPr/>
    </dgm:pt>
    <dgm:pt modelId="{F776F95A-AA1C-45E0-8652-9FA32CFB5B56}" type="pres">
      <dgm:prSet presAssocID="{E29EF1EC-D468-4BC3-8FE6-CBC91CBED938}" presName="parentLeftMargin" presStyleLbl="node1" presStyleIdx="0" presStyleCnt="3"/>
      <dgm:spPr/>
    </dgm:pt>
    <dgm:pt modelId="{CDC26ABD-2906-40B7-9ED1-4F9EBB9FA0BD}" type="pres">
      <dgm:prSet presAssocID="{E29EF1EC-D468-4BC3-8FE6-CBC91CBED938}" presName="parentText" presStyleLbl="node1" presStyleIdx="0" presStyleCnt="3">
        <dgm:presLayoutVars>
          <dgm:chMax val="0"/>
          <dgm:bulletEnabled val="1"/>
        </dgm:presLayoutVars>
      </dgm:prSet>
      <dgm:spPr/>
    </dgm:pt>
    <dgm:pt modelId="{31E3D148-BBB9-4C5F-A4E2-05C5C1A51DE3}" type="pres">
      <dgm:prSet presAssocID="{E29EF1EC-D468-4BC3-8FE6-CBC91CBED938}" presName="negativeSpace" presStyleCnt="0"/>
      <dgm:spPr/>
    </dgm:pt>
    <dgm:pt modelId="{5385A991-5123-4E2C-9D86-41D039182555}" type="pres">
      <dgm:prSet presAssocID="{E29EF1EC-D468-4BC3-8FE6-CBC91CBED938}" presName="childText" presStyleLbl="conFgAcc1" presStyleIdx="0" presStyleCnt="3">
        <dgm:presLayoutVars>
          <dgm:bulletEnabled val="1"/>
        </dgm:presLayoutVars>
      </dgm:prSet>
      <dgm:spPr/>
    </dgm:pt>
    <dgm:pt modelId="{E753DD69-10A2-4D39-93B8-FD7E0E747F88}" type="pres">
      <dgm:prSet presAssocID="{2497D952-765A-4E15-8E3E-5A193E1F478C}" presName="spaceBetweenRectangles" presStyleCnt="0"/>
      <dgm:spPr/>
    </dgm:pt>
    <dgm:pt modelId="{43B5DD89-4E64-4AF8-B49A-63D146D0D617}" type="pres">
      <dgm:prSet presAssocID="{01865F55-82B4-4612-9E30-97EC4F815DE2}" presName="parentLin" presStyleCnt="0"/>
      <dgm:spPr/>
    </dgm:pt>
    <dgm:pt modelId="{3174DEFB-DAEE-45B9-814E-A77870E5BB20}" type="pres">
      <dgm:prSet presAssocID="{01865F55-82B4-4612-9E30-97EC4F815DE2}" presName="parentLeftMargin" presStyleLbl="node1" presStyleIdx="0" presStyleCnt="3"/>
      <dgm:spPr/>
    </dgm:pt>
    <dgm:pt modelId="{7A5E9331-4297-4932-B711-E0807C351990}" type="pres">
      <dgm:prSet presAssocID="{01865F55-82B4-4612-9E30-97EC4F815DE2}" presName="parentText" presStyleLbl="node1" presStyleIdx="1" presStyleCnt="3" custLinFactNeighborX="-4043" custLinFactNeighborY="-5548">
        <dgm:presLayoutVars>
          <dgm:chMax val="0"/>
          <dgm:bulletEnabled val="1"/>
        </dgm:presLayoutVars>
      </dgm:prSet>
      <dgm:spPr/>
    </dgm:pt>
    <dgm:pt modelId="{479B76EC-027E-4FE6-9C78-AD8ED62F7BC6}" type="pres">
      <dgm:prSet presAssocID="{01865F55-82B4-4612-9E30-97EC4F815DE2}" presName="negativeSpace" presStyleCnt="0"/>
      <dgm:spPr/>
    </dgm:pt>
    <dgm:pt modelId="{6ED21BB1-5C45-45A9-8946-6EB5AD66F8B4}" type="pres">
      <dgm:prSet presAssocID="{01865F55-82B4-4612-9E30-97EC4F815DE2}" presName="childText" presStyleLbl="conFgAcc1" presStyleIdx="1" presStyleCnt="3">
        <dgm:presLayoutVars>
          <dgm:bulletEnabled val="1"/>
        </dgm:presLayoutVars>
      </dgm:prSet>
      <dgm:spPr/>
    </dgm:pt>
    <dgm:pt modelId="{D466DE10-28F7-43D6-8A13-D05C9916F05A}" type="pres">
      <dgm:prSet presAssocID="{74D23979-CC1B-4D12-95B2-CF2236D59056}" presName="spaceBetweenRectangles" presStyleCnt="0"/>
      <dgm:spPr/>
    </dgm:pt>
    <dgm:pt modelId="{A49E8B64-1C2B-48F5-9504-17E7EFEB033B}" type="pres">
      <dgm:prSet presAssocID="{B4C2933E-C3A5-454B-ABC1-C602264C3CAC}" presName="parentLin" presStyleCnt="0"/>
      <dgm:spPr/>
    </dgm:pt>
    <dgm:pt modelId="{72B4A861-7118-4DAA-B300-994FD98E949F}" type="pres">
      <dgm:prSet presAssocID="{B4C2933E-C3A5-454B-ABC1-C602264C3CAC}" presName="parentLeftMargin" presStyleLbl="node1" presStyleIdx="1" presStyleCnt="3"/>
      <dgm:spPr/>
    </dgm:pt>
    <dgm:pt modelId="{0F6BF455-F444-42AE-8A41-A63DF7CDD850}" type="pres">
      <dgm:prSet presAssocID="{B4C2933E-C3A5-454B-ABC1-C602264C3CAC}" presName="parentText" presStyleLbl="node1" presStyleIdx="2" presStyleCnt="3">
        <dgm:presLayoutVars>
          <dgm:chMax val="0"/>
          <dgm:bulletEnabled val="1"/>
        </dgm:presLayoutVars>
      </dgm:prSet>
      <dgm:spPr/>
    </dgm:pt>
    <dgm:pt modelId="{BA47B147-E658-45C1-8AF5-9B4174031DCE}" type="pres">
      <dgm:prSet presAssocID="{B4C2933E-C3A5-454B-ABC1-C602264C3CAC}" presName="negativeSpace" presStyleCnt="0"/>
      <dgm:spPr/>
    </dgm:pt>
    <dgm:pt modelId="{8A391A3F-246D-4F4F-B63F-ABD9664BFF44}" type="pres">
      <dgm:prSet presAssocID="{B4C2933E-C3A5-454B-ABC1-C602264C3CAC}" presName="childText" presStyleLbl="conFgAcc1" presStyleIdx="2" presStyleCnt="3">
        <dgm:presLayoutVars>
          <dgm:bulletEnabled val="1"/>
        </dgm:presLayoutVars>
      </dgm:prSet>
      <dgm:spPr/>
    </dgm:pt>
  </dgm:ptLst>
  <dgm:cxnLst>
    <dgm:cxn modelId="{03B8DB19-5006-4AF6-9809-A68960AA9866}" srcId="{344B0517-EF36-4052-88D0-DCF96B9237F8}" destId="{B4C2933E-C3A5-454B-ABC1-C602264C3CAC}" srcOrd="2" destOrd="0" parTransId="{5578C9D9-3518-4EA7-953E-1795ACDCC17B}" sibTransId="{CB826FE5-215C-45C0-97E0-0AE5F9196953}"/>
    <dgm:cxn modelId="{ECE33624-DAEC-4419-A0F3-898BB42697DA}" type="presOf" srcId="{B4C2933E-C3A5-454B-ABC1-C602264C3CAC}" destId="{0F6BF455-F444-42AE-8A41-A63DF7CDD850}" srcOrd="1" destOrd="0" presId="urn:microsoft.com/office/officeart/2005/8/layout/list1"/>
    <dgm:cxn modelId="{D55EEA31-D228-4ACF-AB2C-6A202752BF12}" srcId="{344B0517-EF36-4052-88D0-DCF96B9237F8}" destId="{01865F55-82B4-4612-9E30-97EC4F815DE2}" srcOrd="1" destOrd="0" parTransId="{F800AA1A-2513-4B0C-BAD5-1DA133D216F7}" sibTransId="{74D23979-CC1B-4D12-95B2-CF2236D59056}"/>
    <dgm:cxn modelId="{9D5F0045-1970-442E-A22D-683E9F8ABB1B}" srcId="{344B0517-EF36-4052-88D0-DCF96B9237F8}" destId="{E29EF1EC-D468-4BC3-8FE6-CBC91CBED938}" srcOrd="0" destOrd="0" parTransId="{B4A05DC9-BA4D-4730-B440-EE2DF6F69A71}" sibTransId="{2497D952-765A-4E15-8E3E-5A193E1F478C}"/>
    <dgm:cxn modelId="{7A04E54D-7BCB-4653-A8CB-7D936F8CB39F}" type="presOf" srcId="{B4C2933E-C3A5-454B-ABC1-C602264C3CAC}" destId="{72B4A861-7118-4DAA-B300-994FD98E949F}" srcOrd="0" destOrd="0" presId="urn:microsoft.com/office/officeart/2005/8/layout/list1"/>
    <dgm:cxn modelId="{C1987B4F-2216-4C36-B674-210A4568FD8F}" type="presOf" srcId="{01865F55-82B4-4612-9E30-97EC4F815DE2}" destId="{3174DEFB-DAEE-45B9-814E-A77870E5BB20}" srcOrd="0" destOrd="0" presId="urn:microsoft.com/office/officeart/2005/8/layout/list1"/>
    <dgm:cxn modelId="{A28CCF54-4D2B-4F5A-A867-B63F08E6BFF5}" type="presOf" srcId="{344B0517-EF36-4052-88D0-DCF96B9237F8}" destId="{6D97071E-459C-4E27-8751-83FBF8145F43}" srcOrd="0" destOrd="0" presId="urn:microsoft.com/office/officeart/2005/8/layout/list1"/>
    <dgm:cxn modelId="{087267A6-FD39-498C-9A81-16C9075904D2}" type="presOf" srcId="{01865F55-82B4-4612-9E30-97EC4F815DE2}" destId="{7A5E9331-4297-4932-B711-E0807C351990}" srcOrd="1" destOrd="0" presId="urn:microsoft.com/office/officeart/2005/8/layout/list1"/>
    <dgm:cxn modelId="{B2C6CDE9-7156-4321-B8F7-6E30D7754D06}" type="presOf" srcId="{E29EF1EC-D468-4BC3-8FE6-CBC91CBED938}" destId="{CDC26ABD-2906-40B7-9ED1-4F9EBB9FA0BD}" srcOrd="1" destOrd="0" presId="urn:microsoft.com/office/officeart/2005/8/layout/list1"/>
    <dgm:cxn modelId="{6A45EFEA-FCE8-4AEC-A0BA-F988D2C3FA3D}" type="presOf" srcId="{E29EF1EC-D468-4BC3-8FE6-CBC91CBED938}" destId="{F776F95A-AA1C-45E0-8652-9FA32CFB5B56}" srcOrd="0" destOrd="0" presId="urn:microsoft.com/office/officeart/2005/8/layout/list1"/>
    <dgm:cxn modelId="{D1C8ADC2-9F62-4B19-8F78-2EF90B94777E}" type="presParOf" srcId="{6D97071E-459C-4E27-8751-83FBF8145F43}" destId="{CEAE6651-26E9-4664-8375-8358B94D2947}" srcOrd="0" destOrd="0" presId="urn:microsoft.com/office/officeart/2005/8/layout/list1"/>
    <dgm:cxn modelId="{7B22094E-3520-4A4D-B059-A10F92000974}" type="presParOf" srcId="{CEAE6651-26E9-4664-8375-8358B94D2947}" destId="{F776F95A-AA1C-45E0-8652-9FA32CFB5B56}" srcOrd="0" destOrd="0" presId="urn:microsoft.com/office/officeart/2005/8/layout/list1"/>
    <dgm:cxn modelId="{A5DED819-9FAA-415A-83C1-2142C24BD1F1}" type="presParOf" srcId="{CEAE6651-26E9-4664-8375-8358B94D2947}" destId="{CDC26ABD-2906-40B7-9ED1-4F9EBB9FA0BD}" srcOrd="1" destOrd="0" presId="urn:microsoft.com/office/officeart/2005/8/layout/list1"/>
    <dgm:cxn modelId="{732612DB-4286-4C43-93E3-56C29EF0B1FA}" type="presParOf" srcId="{6D97071E-459C-4E27-8751-83FBF8145F43}" destId="{31E3D148-BBB9-4C5F-A4E2-05C5C1A51DE3}" srcOrd="1" destOrd="0" presId="urn:microsoft.com/office/officeart/2005/8/layout/list1"/>
    <dgm:cxn modelId="{A0C046A1-491E-4D62-8866-F1611F39CC92}" type="presParOf" srcId="{6D97071E-459C-4E27-8751-83FBF8145F43}" destId="{5385A991-5123-4E2C-9D86-41D039182555}" srcOrd="2" destOrd="0" presId="urn:microsoft.com/office/officeart/2005/8/layout/list1"/>
    <dgm:cxn modelId="{9F5BA79B-6D52-45FC-9C9D-E8EF14E140B7}" type="presParOf" srcId="{6D97071E-459C-4E27-8751-83FBF8145F43}" destId="{E753DD69-10A2-4D39-93B8-FD7E0E747F88}" srcOrd="3" destOrd="0" presId="urn:microsoft.com/office/officeart/2005/8/layout/list1"/>
    <dgm:cxn modelId="{F0C947D2-BCE6-4624-BB65-511C14946441}" type="presParOf" srcId="{6D97071E-459C-4E27-8751-83FBF8145F43}" destId="{43B5DD89-4E64-4AF8-B49A-63D146D0D617}" srcOrd="4" destOrd="0" presId="urn:microsoft.com/office/officeart/2005/8/layout/list1"/>
    <dgm:cxn modelId="{54468E28-6116-4649-87A6-B3B0349645D5}" type="presParOf" srcId="{43B5DD89-4E64-4AF8-B49A-63D146D0D617}" destId="{3174DEFB-DAEE-45B9-814E-A77870E5BB20}" srcOrd="0" destOrd="0" presId="urn:microsoft.com/office/officeart/2005/8/layout/list1"/>
    <dgm:cxn modelId="{3B9E413A-16F9-48B3-B549-36BE2F1A098C}" type="presParOf" srcId="{43B5DD89-4E64-4AF8-B49A-63D146D0D617}" destId="{7A5E9331-4297-4932-B711-E0807C351990}" srcOrd="1" destOrd="0" presId="urn:microsoft.com/office/officeart/2005/8/layout/list1"/>
    <dgm:cxn modelId="{41B1DD3A-8EF2-4A4F-B060-9650D4CA8CBE}" type="presParOf" srcId="{6D97071E-459C-4E27-8751-83FBF8145F43}" destId="{479B76EC-027E-4FE6-9C78-AD8ED62F7BC6}" srcOrd="5" destOrd="0" presId="urn:microsoft.com/office/officeart/2005/8/layout/list1"/>
    <dgm:cxn modelId="{12194358-C123-4DE9-96B1-12D1967FA395}" type="presParOf" srcId="{6D97071E-459C-4E27-8751-83FBF8145F43}" destId="{6ED21BB1-5C45-45A9-8946-6EB5AD66F8B4}" srcOrd="6" destOrd="0" presId="urn:microsoft.com/office/officeart/2005/8/layout/list1"/>
    <dgm:cxn modelId="{3EA6DE1D-1FCD-48F5-9039-498660222188}" type="presParOf" srcId="{6D97071E-459C-4E27-8751-83FBF8145F43}" destId="{D466DE10-28F7-43D6-8A13-D05C9916F05A}" srcOrd="7" destOrd="0" presId="urn:microsoft.com/office/officeart/2005/8/layout/list1"/>
    <dgm:cxn modelId="{2CF723E9-8E3F-4041-9CB2-D99304F4F69C}" type="presParOf" srcId="{6D97071E-459C-4E27-8751-83FBF8145F43}" destId="{A49E8B64-1C2B-48F5-9504-17E7EFEB033B}" srcOrd="8" destOrd="0" presId="urn:microsoft.com/office/officeart/2005/8/layout/list1"/>
    <dgm:cxn modelId="{D64715FF-D407-4AA6-A677-F6CF06CD59DA}" type="presParOf" srcId="{A49E8B64-1C2B-48F5-9504-17E7EFEB033B}" destId="{72B4A861-7118-4DAA-B300-994FD98E949F}" srcOrd="0" destOrd="0" presId="urn:microsoft.com/office/officeart/2005/8/layout/list1"/>
    <dgm:cxn modelId="{1EE0F991-785A-4958-969A-6CF4FE453423}" type="presParOf" srcId="{A49E8B64-1C2B-48F5-9504-17E7EFEB033B}" destId="{0F6BF455-F444-42AE-8A41-A63DF7CDD850}" srcOrd="1" destOrd="0" presId="urn:microsoft.com/office/officeart/2005/8/layout/list1"/>
    <dgm:cxn modelId="{D0C03661-3F9A-4CAE-91E2-A59B9AD571E1}" type="presParOf" srcId="{6D97071E-459C-4E27-8751-83FBF8145F43}" destId="{BA47B147-E658-45C1-8AF5-9B4174031DCE}" srcOrd="9" destOrd="0" presId="urn:microsoft.com/office/officeart/2005/8/layout/list1"/>
    <dgm:cxn modelId="{2FC60D77-374D-45FE-B3A9-B62AEA8BC76F}" type="presParOf" srcId="{6D97071E-459C-4E27-8751-83FBF8145F43}" destId="{8A391A3F-246D-4F4F-B63F-ABD9664BFF44}"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44B0517-EF36-4052-88D0-DCF96B9237F8}"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E29EF1EC-D468-4BC3-8FE6-CBC91CBED938}">
      <dgm:prSet phldrT="[Text]" phldr="0"/>
      <dgm:spPr/>
      <dgm:t>
        <a:bodyPr/>
        <a:lstStyle/>
        <a:p>
          <a:pPr rtl="0"/>
          <a:r>
            <a:rPr lang="en-US">
              <a:latin typeface="Calibri Light" panose="020F0302020204030204"/>
            </a:rPr>
            <a:t>Mostly Breastfeeding</a:t>
          </a:r>
          <a:endParaRPr lang="en-US"/>
        </a:p>
      </dgm:t>
    </dgm:pt>
    <dgm:pt modelId="{B4A05DC9-BA4D-4730-B440-EE2DF6F69A71}" type="parTrans" cxnId="{9D5F0045-1970-442E-A22D-683E9F8ABB1B}">
      <dgm:prSet/>
      <dgm:spPr/>
      <dgm:t>
        <a:bodyPr/>
        <a:lstStyle/>
        <a:p>
          <a:endParaRPr lang="en-US"/>
        </a:p>
      </dgm:t>
    </dgm:pt>
    <dgm:pt modelId="{2497D952-765A-4E15-8E3E-5A193E1F478C}" type="sibTrans" cxnId="{9D5F0045-1970-442E-A22D-683E9F8ABB1B}">
      <dgm:prSet/>
      <dgm:spPr/>
      <dgm:t>
        <a:bodyPr/>
        <a:lstStyle/>
        <a:p>
          <a:endParaRPr lang="en-US"/>
        </a:p>
      </dgm:t>
    </dgm:pt>
    <dgm:pt modelId="{01865F55-82B4-4612-9E30-97EC4F815DE2}">
      <dgm:prSet phldrT="[Text]" phldr="0"/>
      <dgm:spPr/>
      <dgm:t>
        <a:bodyPr/>
        <a:lstStyle/>
        <a:p>
          <a:pPr rtl="0"/>
          <a:r>
            <a:rPr lang="en-US">
              <a:latin typeface="Calibri Light" panose="020F0302020204030204"/>
            </a:rPr>
            <a:t>Some Breastfeeding</a:t>
          </a:r>
          <a:endParaRPr lang="en-US"/>
        </a:p>
      </dgm:t>
    </dgm:pt>
    <dgm:pt modelId="{F800AA1A-2513-4B0C-BAD5-1DA133D216F7}" type="parTrans" cxnId="{D55EEA31-D228-4ACF-AB2C-6A202752BF12}">
      <dgm:prSet/>
      <dgm:spPr/>
      <dgm:t>
        <a:bodyPr/>
        <a:lstStyle/>
        <a:p>
          <a:endParaRPr lang="en-US"/>
        </a:p>
      </dgm:t>
    </dgm:pt>
    <dgm:pt modelId="{74D23979-CC1B-4D12-95B2-CF2236D59056}" type="sibTrans" cxnId="{D55EEA31-D228-4ACF-AB2C-6A202752BF12}">
      <dgm:prSet/>
      <dgm:spPr/>
      <dgm:t>
        <a:bodyPr/>
        <a:lstStyle/>
        <a:p>
          <a:endParaRPr lang="en-US"/>
        </a:p>
      </dgm:t>
    </dgm:pt>
    <dgm:pt modelId="{B4C2933E-C3A5-454B-ABC1-C602264C3CAC}">
      <dgm:prSet phldrT="[Text]" phldr="0"/>
      <dgm:spPr/>
      <dgm:t>
        <a:bodyPr/>
        <a:lstStyle/>
        <a:p>
          <a:pPr rtl="0"/>
          <a:r>
            <a:rPr lang="en-US">
              <a:latin typeface="Calibri Light" panose="020F0302020204030204"/>
            </a:rPr>
            <a:t>Non-Breastfeeding</a:t>
          </a:r>
          <a:endParaRPr lang="en-US"/>
        </a:p>
      </dgm:t>
    </dgm:pt>
    <dgm:pt modelId="{5578C9D9-3518-4EA7-953E-1795ACDCC17B}" type="parTrans" cxnId="{03B8DB19-5006-4AF6-9809-A68960AA9866}">
      <dgm:prSet/>
      <dgm:spPr/>
      <dgm:t>
        <a:bodyPr/>
        <a:lstStyle/>
        <a:p>
          <a:endParaRPr lang="en-US"/>
        </a:p>
      </dgm:t>
    </dgm:pt>
    <dgm:pt modelId="{CB826FE5-215C-45C0-97E0-0AE5F9196953}" type="sibTrans" cxnId="{03B8DB19-5006-4AF6-9809-A68960AA9866}">
      <dgm:prSet/>
      <dgm:spPr/>
      <dgm:t>
        <a:bodyPr/>
        <a:lstStyle/>
        <a:p>
          <a:endParaRPr lang="en-US"/>
        </a:p>
      </dgm:t>
    </dgm:pt>
    <dgm:pt modelId="{6D97071E-459C-4E27-8751-83FBF8145F43}" type="pres">
      <dgm:prSet presAssocID="{344B0517-EF36-4052-88D0-DCF96B9237F8}" presName="linear" presStyleCnt="0">
        <dgm:presLayoutVars>
          <dgm:dir/>
          <dgm:animLvl val="lvl"/>
          <dgm:resizeHandles val="exact"/>
        </dgm:presLayoutVars>
      </dgm:prSet>
      <dgm:spPr/>
    </dgm:pt>
    <dgm:pt modelId="{CEAE6651-26E9-4664-8375-8358B94D2947}" type="pres">
      <dgm:prSet presAssocID="{E29EF1EC-D468-4BC3-8FE6-CBC91CBED938}" presName="parentLin" presStyleCnt="0"/>
      <dgm:spPr/>
    </dgm:pt>
    <dgm:pt modelId="{F776F95A-AA1C-45E0-8652-9FA32CFB5B56}" type="pres">
      <dgm:prSet presAssocID="{E29EF1EC-D468-4BC3-8FE6-CBC91CBED938}" presName="parentLeftMargin" presStyleLbl="node1" presStyleIdx="0" presStyleCnt="3"/>
      <dgm:spPr/>
    </dgm:pt>
    <dgm:pt modelId="{CDC26ABD-2906-40B7-9ED1-4F9EBB9FA0BD}" type="pres">
      <dgm:prSet presAssocID="{E29EF1EC-D468-4BC3-8FE6-CBC91CBED938}" presName="parentText" presStyleLbl="node1" presStyleIdx="0" presStyleCnt="3">
        <dgm:presLayoutVars>
          <dgm:chMax val="0"/>
          <dgm:bulletEnabled val="1"/>
        </dgm:presLayoutVars>
      </dgm:prSet>
      <dgm:spPr/>
    </dgm:pt>
    <dgm:pt modelId="{31E3D148-BBB9-4C5F-A4E2-05C5C1A51DE3}" type="pres">
      <dgm:prSet presAssocID="{E29EF1EC-D468-4BC3-8FE6-CBC91CBED938}" presName="negativeSpace" presStyleCnt="0"/>
      <dgm:spPr/>
    </dgm:pt>
    <dgm:pt modelId="{5385A991-5123-4E2C-9D86-41D039182555}" type="pres">
      <dgm:prSet presAssocID="{E29EF1EC-D468-4BC3-8FE6-CBC91CBED938}" presName="childText" presStyleLbl="conFgAcc1" presStyleIdx="0" presStyleCnt="3">
        <dgm:presLayoutVars>
          <dgm:bulletEnabled val="1"/>
        </dgm:presLayoutVars>
      </dgm:prSet>
      <dgm:spPr/>
    </dgm:pt>
    <dgm:pt modelId="{E753DD69-10A2-4D39-93B8-FD7E0E747F88}" type="pres">
      <dgm:prSet presAssocID="{2497D952-765A-4E15-8E3E-5A193E1F478C}" presName="spaceBetweenRectangles" presStyleCnt="0"/>
      <dgm:spPr/>
    </dgm:pt>
    <dgm:pt modelId="{43B5DD89-4E64-4AF8-B49A-63D146D0D617}" type="pres">
      <dgm:prSet presAssocID="{01865F55-82B4-4612-9E30-97EC4F815DE2}" presName="parentLin" presStyleCnt="0"/>
      <dgm:spPr/>
    </dgm:pt>
    <dgm:pt modelId="{3174DEFB-DAEE-45B9-814E-A77870E5BB20}" type="pres">
      <dgm:prSet presAssocID="{01865F55-82B4-4612-9E30-97EC4F815DE2}" presName="parentLeftMargin" presStyleLbl="node1" presStyleIdx="0" presStyleCnt="3"/>
      <dgm:spPr/>
    </dgm:pt>
    <dgm:pt modelId="{7A5E9331-4297-4932-B711-E0807C351990}" type="pres">
      <dgm:prSet presAssocID="{01865F55-82B4-4612-9E30-97EC4F815DE2}" presName="parentText" presStyleLbl="node1" presStyleIdx="1" presStyleCnt="3">
        <dgm:presLayoutVars>
          <dgm:chMax val="0"/>
          <dgm:bulletEnabled val="1"/>
        </dgm:presLayoutVars>
      </dgm:prSet>
      <dgm:spPr/>
    </dgm:pt>
    <dgm:pt modelId="{479B76EC-027E-4FE6-9C78-AD8ED62F7BC6}" type="pres">
      <dgm:prSet presAssocID="{01865F55-82B4-4612-9E30-97EC4F815DE2}" presName="negativeSpace" presStyleCnt="0"/>
      <dgm:spPr/>
    </dgm:pt>
    <dgm:pt modelId="{6ED21BB1-5C45-45A9-8946-6EB5AD66F8B4}" type="pres">
      <dgm:prSet presAssocID="{01865F55-82B4-4612-9E30-97EC4F815DE2}" presName="childText" presStyleLbl="conFgAcc1" presStyleIdx="1" presStyleCnt="3">
        <dgm:presLayoutVars>
          <dgm:bulletEnabled val="1"/>
        </dgm:presLayoutVars>
      </dgm:prSet>
      <dgm:spPr/>
    </dgm:pt>
    <dgm:pt modelId="{D466DE10-28F7-43D6-8A13-D05C9916F05A}" type="pres">
      <dgm:prSet presAssocID="{74D23979-CC1B-4D12-95B2-CF2236D59056}" presName="spaceBetweenRectangles" presStyleCnt="0"/>
      <dgm:spPr/>
    </dgm:pt>
    <dgm:pt modelId="{A49E8B64-1C2B-48F5-9504-17E7EFEB033B}" type="pres">
      <dgm:prSet presAssocID="{B4C2933E-C3A5-454B-ABC1-C602264C3CAC}" presName="parentLin" presStyleCnt="0"/>
      <dgm:spPr/>
    </dgm:pt>
    <dgm:pt modelId="{72B4A861-7118-4DAA-B300-994FD98E949F}" type="pres">
      <dgm:prSet presAssocID="{B4C2933E-C3A5-454B-ABC1-C602264C3CAC}" presName="parentLeftMargin" presStyleLbl="node1" presStyleIdx="1" presStyleCnt="3"/>
      <dgm:spPr/>
    </dgm:pt>
    <dgm:pt modelId="{0F6BF455-F444-42AE-8A41-A63DF7CDD850}" type="pres">
      <dgm:prSet presAssocID="{B4C2933E-C3A5-454B-ABC1-C602264C3CAC}" presName="parentText" presStyleLbl="node1" presStyleIdx="2" presStyleCnt="3">
        <dgm:presLayoutVars>
          <dgm:chMax val="0"/>
          <dgm:bulletEnabled val="1"/>
        </dgm:presLayoutVars>
      </dgm:prSet>
      <dgm:spPr/>
    </dgm:pt>
    <dgm:pt modelId="{BA47B147-E658-45C1-8AF5-9B4174031DCE}" type="pres">
      <dgm:prSet presAssocID="{B4C2933E-C3A5-454B-ABC1-C602264C3CAC}" presName="negativeSpace" presStyleCnt="0"/>
      <dgm:spPr/>
    </dgm:pt>
    <dgm:pt modelId="{8A391A3F-246D-4F4F-B63F-ABD9664BFF44}" type="pres">
      <dgm:prSet presAssocID="{B4C2933E-C3A5-454B-ABC1-C602264C3CAC}" presName="childText" presStyleLbl="conFgAcc1" presStyleIdx="2" presStyleCnt="3">
        <dgm:presLayoutVars>
          <dgm:bulletEnabled val="1"/>
        </dgm:presLayoutVars>
      </dgm:prSet>
      <dgm:spPr/>
    </dgm:pt>
  </dgm:ptLst>
  <dgm:cxnLst>
    <dgm:cxn modelId="{03B8DB19-5006-4AF6-9809-A68960AA9866}" srcId="{344B0517-EF36-4052-88D0-DCF96B9237F8}" destId="{B4C2933E-C3A5-454B-ABC1-C602264C3CAC}" srcOrd="2" destOrd="0" parTransId="{5578C9D9-3518-4EA7-953E-1795ACDCC17B}" sibTransId="{CB826FE5-215C-45C0-97E0-0AE5F9196953}"/>
    <dgm:cxn modelId="{ECE33624-DAEC-4419-A0F3-898BB42697DA}" type="presOf" srcId="{B4C2933E-C3A5-454B-ABC1-C602264C3CAC}" destId="{0F6BF455-F444-42AE-8A41-A63DF7CDD850}" srcOrd="1" destOrd="0" presId="urn:microsoft.com/office/officeart/2005/8/layout/list1"/>
    <dgm:cxn modelId="{D55EEA31-D228-4ACF-AB2C-6A202752BF12}" srcId="{344B0517-EF36-4052-88D0-DCF96B9237F8}" destId="{01865F55-82B4-4612-9E30-97EC4F815DE2}" srcOrd="1" destOrd="0" parTransId="{F800AA1A-2513-4B0C-BAD5-1DA133D216F7}" sibTransId="{74D23979-CC1B-4D12-95B2-CF2236D59056}"/>
    <dgm:cxn modelId="{9D5F0045-1970-442E-A22D-683E9F8ABB1B}" srcId="{344B0517-EF36-4052-88D0-DCF96B9237F8}" destId="{E29EF1EC-D468-4BC3-8FE6-CBC91CBED938}" srcOrd="0" destOrd="0" parTransId="{B4A05DC9-BA4D-4730-B440-EE2DF6F69A71}" sibTransId="{2497D952-765A-4E15-8E3E-5A193E1F478C}"/>
    <dgm:cxn modelId="{7A04E54D-7BCB-4653-A8CB-7D936F8CB39F}" type="presOf" srcId="{B4C2933E-C3A5-454B-ABC1-C602264C3CAC}" destId="{72B4A861-7118-4DAA-B300-994FD98E949F}" srcOrd="0" destOrd="0" presId="urn:microsoft.com/office/officeart/2005/8/layout/list1"/>
    <dgm:cxn modelId="{C1987B4F-2216-4C36-B674-210A4568FD8F}" type="presOf" srcId="{01865F55-82B4-4612-9E30-97EC4F815DE2}" destId="{3174DEFB-DAEE-45B9-814E-A77870E5BB20}" srcOrd="0" destOrd="0" presId="urn:microsoft.com/office/officeart/2005/8/layout/list1"/>
    <dgm:cxn modelId="{A28CCF54-4D2B-4F5A-A867-B63F08E6BFF5}" type="presOf" srcId="{344B0517-EF36-4052-88D0-DCF96B9237F8}" destId="{6D97071E-459C-4E27-8751-83FBF8145F43}" srcOrd="0" destOrd="0" presId="urn:microsoft.com/office/officeart/2005/8/layout/list1"/>
    <dgm:cxn modelId="{087267A6-FD39-498C-9A81-16C9075904D2}" type="presOf" srcId="{01865F55-82B4-4612-9E30-97EC4F815DE2}" destId="{7A5E9331-4297-4932-B711-E0807C351990}" srcOrd="1" destOrd="0" presId="urn:microsoft.com/office/officeart/2005/8/layout/list1"/>
    <dgm:cxn modelId="{B2C6CDE9-7156-4321-B8F7-6E30D7754D06}" type="presOf" srcId="{E29EF1EC-D468-4BC3-8FE6-CBC91CBED938}" destId="{CDC26ABD-2906-40B7-9ED1-4F9EBB9FA0BD}" srcOrd="1" destOrd="0" presId="urn:microsoft.com/office/officeart/2005/8/layout/list1"/>
    <dgm:cxn modelId="{6A45EFEA-FCE8-4AEC-A0BA-F988D2C3FA3D}" type="presOf" srcId="{E29EF1EC-D468-4BC3-8FE6-CBC91CBED938}" destId="{F776F95A-AA1C-45E0-8652-9FA32CFB5B56}" srcOrd="0" destOrd="0" presId="urn:microsoft.com/office/officeart/2005/8/layout/list1"/>
    <dgm:cxn modelId="{D1C8ADC2-9F62-4B19-8F78-2EF90B94777E}" type="presParOf" srcId="{6D97071E-459C-4E27-8751-83FBF8145F43}" destId="{CEAE6651-26E9-4664-8375-8358B94D2947}" srcOrd="0" destOrd="0" presId="urn:microsoft.com/office/officeart/2005/8/layout/list1"/>
    <dgm:cxn modelId="{7B22094E-3520-4A4D-B059-A10F92000974}" type="presParOf" srcId="{CEAE6651-26E9-4664-8375-8358B94D2947}" destId="{F776F95A-AA1C-45E0-8652-9FA32CFB5B56}" srcOrd="0" destOrd="0" presId="urn:microsoft.com/office/officeart/2005/8/layout/list1"/>
    <dgm:cxn modelId="{A5DED819-9FAA-415A-83C1-2142C24BD1F1}" type="presParOf" srcId="{CEAE6651-26E9-4664-8375-8358B94D2947}" destId="{CDC26ABD-2906-40B7-9ED1-4F9EBB9FA0BD}" srcOrd="1" destOrd="0" presId="urn:microsoft.com/office/officeart/2005/8/layout/list1"/>
    <dgm:cxn modelId="{732612DB-4286-4C43-93E3-56C29EF0B1FA}" type="presParOf" srcId="{6D97071E-459C-4E27-8751-83FBF8145F43}" destId="{31E3D148-BBB9-4C5F-A4E2-05C5C1A51DE3}" srcOrd="1" destOrd="0" presId="urn:microsoft.com/office/officeart/2005/8/layout/list1"/>
    <dgm:cxn modelId="{A0C046A1-491E-4D62-8866-F1611F39CC92}" type="presParOf" srcId="{6D97071E-459C-4E27-8751-83FBF8145F43}" destId="{5385A991-5123-4E2C-9D86-41D039182555}" srcOrd="2" destOrd="0" presId="urn:microsoft.com/office/officeart/2005/8/layout/list1"/>
    <dgm:cxn modelId="{9F5BA79B-6D52-45FC-9C9D-E8EF14E140B7}" type="presParOf" srcId="{6D97071E-459C-4E27-8751-83FBF8145F43}" destId="{E753DD69-10A2-4D39-93B8-FD7E0E747F88}" srcOrd="3" destOrd="0" presId="urn:microsoft.com/office/officeart/2005/8/layout/list1"/>
    <dgm:cxn modelId="{F0C947D2-BCE6-4624-BB65-511C14946441}" type="presParOf" srcId="{6D97071E-459C-4E27-8751-83FBF8145F43}" destId="{43B5DD89-4E64-4AF8-B49A-63D146D0D617}" srcOrd="4" destOrd="0" presId="urn:microsoft.com/office/officeart/2005/8/layout/list1"/>
    <dgm:cxn modelId="{54468E28-6116-4649-87A6-B3B0349645D5}" type="presParOf" srcId="{43B5DD89-4E64-4AF8-B49A-63D146D0D617}" destId="{3174DEFB-DAEE-45B9-814E-A77870E5BB20}" srcOrd="0" destOrd="0" presId="urn:microsoft.com/office/officeart/2005/8/layout/list1"/>
    <dgm:cxn modelId="{3B9E413A-16F9-48B3-B549-36BE2F1A098C}" type="presParOf" srcId="{43B5DD89-4E64-4AF8-B49A-63D146D0D617}" destId="{7A5E9331-4297-4932-B711-E0807C351990}" srcOrd="1" destOrd="0" presId="urn:microsoft.com/office/officeart/2005/8/layout/list1"/>
    <dgm:cxn modelId="{41B1DD3A-8EF2-4A4F-B060-9650D4CA8CBE}" type="presParOf" srcId="{6D97071E-459C-4E27-8751-83FBF8145F43}" destId="{479B76EC-027E-4FE6-9C78-AD8ED62F7BC6}" srcOrd="5" destOrd="0" presId="urn:microsoft.com/office/officeart/2005/8/layout/list1"/>
    <dgm:cxn modelId="{12194358-C123-4DE9-96B1-12D1967FA395}" type="presParOf" srcId="{6D97071E-459C-4E27-8751-83FBF8145F43}" destId="{6ED21BB1-5C45-45A9-8946-6EB5AD66F8B4}" srcOrd="6" destOrd="0" presId="urn:microsoft.com/office/officeart/2005/8/layout/list1"/>
    <dgm:cxn modelId="{3EA6DE1D-1FCD-48F5-9039-498660222188}" type="presParOf" srcId="{6D97071E-459C-4E27-8751-83FBF8145F43}" destId="{D466DE10-28F7-43D6-8A13-D05C9916F05A}" srcOrd="7" destOrd="0" presId="urn:microsoft.com/office/officeart/2005/8/layout/list1"/>
    <dgm:cxn modelId="{2CF723E9-8E3F-4041-9CB2-D99304F4F69C}" type="presParOf" srcId="{6D97071E-459C-4E27-8751-83FBF8145F43}" destId="{A49E8B64-1C2B-48F5-9504-17E7EFEB033B}" srcOrd="8" destOrd="0" presId="urn:microsoft.com/office/officeart/2005/8/layout/list1"/>
    <dgm:cxn modelId="{D64715FF-D407-4AA6-A677-F6CF06CD59DA}" type="presParOf" srcId="{A49E8B64-1C2B-48F5-9504-17E7EFEB033B}" destId="{72B4A861-7118-4DAA-B300-994FD98E949F}" srcOrd="0" destOrd="0" presId="urn:microsoft.com/office/officeart/2005/8/layout/list1"/>
    <dgm:cxn modelId="{1EE0F991-785A-4958-969A-6CF4FE453423}" type="presParOf" srcId="{A49E8B64-1C2B-48F5-9504-17E7EFEB033B}" destId="{0F6BF455-F444-42AE-8A41-A63DF7CDD850}" srcOrd="1" destOrd="0" presId="urn:microsoft.com/office/officeart/2005/8/layout/list1"/>
    <dgm:cxn modelId="{D0C03661-3F9A-4CAE-91E2-A59B9AD571E1}" type="presParOf" srcId="{6D97071E-459C-4E27-8751-83FBF8145F43}" destId="{BA47B147-E658-45C1-8AF5-9B4174031DCE}" srcOrd="9" destOrd="0" presId="urn:microsoft.com/office/officeart/2005/8/layout/list1"/>
    <dgm:cxn modelId="{2FC60D77-374D-45FE-B3A9-B62AEA8BC76F}" type="presParOf" srcId="{6D97071E-459C-4E27-8751-83FBF8145F43}" destId="{8A391A3F-246D-4F4F-B63F-ABD9664BFF44}"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85A991-5123-4E2C-9D86-41D039182555}">
      <dsp:nvSpPr>
        <dsp:cNvPr id="0" name=""/>
        <dsp:cNvSpPr/>
      </dsp:nvSpPr>
      <dsp:spPr>
        <a:xfrm>
          <a:off x="0" y="905114"/>
          <a:ext cx="4275667" cy="630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DC26ABD-2906-40B7-9ED1-4F9EBB9FA0BD}">
      <dsp:nvSpPr>
        <dsp:cNvPr id="0" name=""/>
        <dsp:cNvSpPr/>
      </dsp:nvSpPr>
      <dsp:spPr>
        <a:xfrm>
          <a:off x="213783" y="536144"/>
          <a:ext cx="2992966" cy="7380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127" tIns="0" rIns="113127" bIns="0" numCol="1" spcCol="1270" anchor="ctr" anchorCtr="0">
          <a:noAutofit/>
        </a:bodyPr>
        <a:lstStyle/>
        <a:p>
          <a:pPr marL="0" lvl="0" indent="0" algn="l" defTabSz="1111250" rtl="0">
            <a:lnSpc>
              <a:spcPct val="90000"/>
            </a:lnSpc>
            <a:spcBef>
              <a:spcPct val="0"/>
            </a:spcBef>
            <a:spcAft>
              <a:spcPct val="35000"/>
            </a:spcAft>
            <a:buNone/>
          </a:pPr>
          <a:r>
            <a:rPr lang="en-US" sz="2500" kern="1200">
              <a:latin typeface="Calibri Light" panose="020F0302020204030204"/>
            </a:rPr>
            <a:t>Mostly Breastfeeding</a:t>
          </a:r>
          <a:endParaRPr lang="en-US" sz="2500" kern="1200"/>
        </a:p>
      </dsp:txBody>
      <dsp:txXfrm>
        <a:off x="249809" y="572170"/>
        <a:ext cx="2920914" cy="665948"/>
      </dsp:txXfrm>
    </dsp:sp>
    <dsp:sp modelId="{6ED21BB1-5C45-45A9-8946-6EB5AD66F8B4}">
      <dsp:nvSpPr>
        <dsp:cNvPr id="0" name=""/>
        <dsp:cNvSpPr/>
      </dsp:nvSpPr>
      <dsp:spPr>
        <a:xfrm>
          <a:off x="0" y="2529607"/>
          <a:ext cx="4275667" cy="630000"/>
        </a:xfrm>
        <a:prstGeom prst="rect">
          <a:avLst/>
        </a:prstGeom>
        <a:solidFill>
          <a:schemeClr val="lt1">
            <a:alpha val="90000"/>
            <a:hueOff val="0"/>
            <a:satOff val="0"/>
            <a:lumOff val="0"/>
            <a:alphaOff val="0"/>
          </a:schemeClr>
        </a:solidFill>
        <a:ln w="12700" cap="flat" cmpd="sng" algn="ctr">
          <a:solidFill>
            <a:schemeClr val="accent2">
              <a:hueOff val="3183231"/>
              <a:satOff val="5400"/>
              <a:lumOff val="-196"/>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5E9331-4297-4932-B711-E0807C351990}">
      <dsp:nvSpPr>
        <dsp:cNvPr id="0" name=""/>
        <dsp:cNvSpPr/>
      </dsp:nvSpPr>
      <dsp:spPr>
        <a:xfrm>
          <a:off x="205140" y="2119557"/>
          <a:ext cx="2992966" cy="738000"/>
        </a:xfrm>
        <a:prstGeom prst="roundRect">
          <a:avLst/>
        </a:prstGeom>
        <a:solidFill>
          <a:schemeClr val="accent2">
            <a:hueOff val="3183231"/>
            <a:satOff val="5400"/>
            <a:lumOff val="-1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127" tIns="0" rIns="113127" bIns="0" numCol="1" spcCol="1270" anchor="ctr" anchorCtr="0">
          <a:noAutofit/>
        </a:bodyPr>
        <a:lstStyle/>
        <a:p>
          <a:pPr marL="0" lvl="0" indent="0" algn="l" defTabSz="1111250" rtl="0">
            <a:lnSpc>
              <a:spcPct val="90000"/>
            </a:lnSpc>
            <a:spcBef>
              <a:spcPct val="0"/>
            </a:spcBef>
            <a:spcAft>
              <a:spcPct val="35000"/>
            </a:spcAft>
            <a:buNone/>
          </a:pPr>
          <a:r>
            <a:rPr lang="en-US" sz="2500" kern="1200">
              <a:latin typeface="Calibri Light" panose="020F0302020204030204"/>
            </a:rPr>
            <a:t>Some Breastfeeding</a:t>
          </a:r>
          <a:endParaRPr lang="en-US" sz="2500" kern="1200"/>
        </a:p>
      </dsp:txBody>
      <dsp:txXfrm>
        <a:off x="241166" y="2155583"/>
        <a:ext cx="2920914" cy="665948"/>
      </dsp:txXfrm>
    </dsp:sp>
    <dsp:sp modelId="{8A391A3F-246D-4F4F-B63F-ABD9664BFF44}">
      <dsp:nvSpPr>
        <dsp:cNvPr id="0" name=""/>
        <dsp:cNvSpPr/>
      </dsp:nvSpPr>
      <dsp:spPr>
        <a:xfrm>
          <a:off x="0" y="3788256"/>
          <a:ext cx="4275667" cy="630000"/>
        </a:xfrm>
        <a:prstGeom prst="rect">
          <a:avLst/>
        </a:prstGeom>
        <a:solidFill>
          <a:schemeClr val="lt1">
            <a:alpha val="90000"/>
            <a:hueOff val="0"/>
            <a:satOff val="0"/>
            <a:lumOff val="0"/>
            <a:alphaOff val="0"/>
          </a:schemeClr>
        </a:solidFill>
        <a:ln w="12700" cap="flat" cmpd="sng" algn="ctr">
          <a:solidFill>
            <a:schemeClr val="accent2">
              <a:hueOff val="6366461"/>
              <a:satOff val="10800"/>
              <a:lumOff val="-392"/>
              <a:alphaOff val="0"/>
            </a:schemeClr>
          </a:solidFill>
          <a:prstDash val="solid"/>
          <a:miter lim="800000"/>
        </a:ln>
        <a:effectLst/>
      </dsp:spPr>
      <dsp:style>
        <a:lnRef idx="2">
          <a:scrgbClr r="0" g="0" b="0"/>
        </a:lnRef>
        <a:fillRef idx="1">
          <a:scrgbClr r="0" g="0" b="0"/>
        </a:fillRef>
        <a:effectRef idx="0">
          <a:scrgbClr r="0" g="0" b="0"/>
        </a:effectRef>
        <a:fontRef idx="minor"/>
      </dsp:style>
    </dsp:sp>
    <dsp:sp modelId="{0F6BF455-F444-42AE-8A41-A63DF7CDD850}">
      <dsp:nvSpPr>
        <dsp:cNvPr id="0" name=""/>
        <dsp:cNvSpPr/>
      </dsp:nvSpPr>
      <dsp:spPr>
        <a:xfrm>
          <a:off x="213783" y="3419267"/>
          <a:ext cx="2992966" cy="738000"/>
        </a:xfrm>
        <a:prstGeom prst="roundRect">
          <a:avLst/>
        </a:prstGeom>
        <a:solidFill>
          <a:schemeClr val="accent2">
            <a:hueOff val="6366461"/>
            <a:satOff val="10800"/>
            <a:lumOff val="-3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127" tIns="0" rIns="113127" bIns="0" numCol="1" spcCol="1270" anchor="ctr" anchorCtr="0">
          <a:noAutofit/>
        </a:bodyPr>
        <a:lstStyle/>
        <a:p>
          <a:pPr marL="0" lvl="0" indent="0" algn="l" defTabSz="1111250" rtl="0">
            <a:lnSpc>
              <a:spcPct val="90000"/>
            </a:lnSpc>
            <a:spcBef>
              <a:spcPct val="0"/>
            </a:spcBef>
            <a:spcAft>
              <a:spcPct val="35000"/>
            </a:spcAft>
            <a:buNone/>
          </a:pPr>
          <a:r>
            <a:rPr lang="en-US" sz="2500" kern="1200">
              <a:latin typeface="Calibri Light" panose="020F0302020204030204"/>
            </a:rPr>
            <a:t>Non Breastfeeding</a:t>
          </a:r>
          <a:endParaRPr lang="en-US" sz="2500" kern="1200"/>
        </a:p>
      </dsp:txBody>
      <dsp:txXfrm>
        <a:off x="249809" y="3455293"/>
        <a:ext cx="2920914" cy="6659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FC91E9-5DB4-49EE-8C30-69A61E8B663E}">
      <dsp:nvSpPr>
        <dsp:cNvPr id="0" name=""/>
        <dsp:cNvSpPr/>
      </dsp:nvSpPr>
      <dsp:spPr>
        <a:xfrm>
          <a:off x="2567044" y="1455256"/>
          <a:ext cx="559683" cy="91440"/>
        </a:xfrm>
        <a:custGeom>
          <a:avLst/>
          <a:gdLst/>
          <a:ahLst/>
          <a:cxnLst/>
          <a:rect l="0" t="0" r="0" b="0"/>
          <a:pathLst>
            <a:path>
              <a:moveTo>
                <a:pt x="0" y="45720"/>
              </a:moveTo>
              <a:lnTo>
                <a:pt x="559683" y="45720"/>
              </a:lnTo>
            </a:path>
          </a:pathLst>
        </a:custGeom>
        <a:noFill/>
        <a:ln w="28575" cap="flat" cmpd="sng" algn="ctr">
          <a:solidFill>
            <a:srgbClr val="DE7A47"/>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32129" y="1498024"/>
        <a:ext cx="29514" cy="5902"/>
      </dsp:txXfrm>
    </dsp:sp>
    <dsp:sp modelId="{6830617F-89FB-45AA-B763-30C6145EDED4}">
      <dsp:nvSpPr>
        <dsp:cNvPr id="0" name=""/>
        <dsp:cNvSpPr/>
      </dsp:nvSpPr>
      <dsp:spPr>
        <a:xfrm>
          <a:off x="2395" y="731041"/>
          <a:ext cx="2566448" cy="1539869"/>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5758" tIns="132005" rIns="125758" bIns="132005" numCol="1" spcCol="1270" anchor="ctr" anchorCtr="0">
          <a:noAutofit/>
        </a:bodyPr>
        <a:lstStyle/>
        <a:p>
          <a:pPr marL="182880" lvl="0" indent="0" algn="l" defTabSz="800100">
            <a:lnSpc>
              <a:spcPct val="90000"/>
            </a:lnSpc>
            <a:spcBef>
              <a:spcPct val="0"/>
            </a:spcBef>
            <a:spcAft>
              <a:spcPct val="35000"/>
            </a:spcAft>
            <a:buNone/>
          </a:pPr>
          <a:r>
            <a:rPr lang="en-US" sz="1800" b="1" kern="1200">
              <a:solidFill>
                <a:schemeClr val="bg1"/>
              </a:solidFill>
            </a:rPr>
            <a:t>Use OARS skills to conduct an effective conversation with the participant</a:t>
          </a:r>
        </a:p>
      </dsp:txBody>
      <dsp:txXfrm>
        <a:off x="2395" y="731041"/>
        <a:ext cx="2566448" cy="1539869"/>
      </dsp:txXfrm>
    </dsp:sp>
    <dsp:sp modelId="{6E4CC0C6-5FFC-4330-A8AC-FF8B18B45AD7}">
      <dsp:nvSpPr>
        <dsp:cNvPr id="0" name=""/>
        <dsp:cNvSpPr/>
      </dsp:nvSpPr>
      <dsp:spPr>
        <a:xfrm>
          <a:off x="5723776" y="1455256"/>
          <a:ext cx="559683" cy="91440"/>
        </a:xfrm>
        <a:custGeom>
          <a:avLst/>
          <a:gdLst/>
          <a:ahLst/>
          <a:cxnLst/>
          <a:rect l="0" t="0" r="0" b="0"/>
          <a:pathLst>
            <a:path>
              <a:moveTo>
                <a:pt x="0" y="45720"/>
              </a:moveTo>
              <a:lnTo>
                <a:pt x="559683" y="45720"/>
              </a:lnTo>
            </a:path>
          </a:pathLst>
        </a:custGeom>
        <a:noFill/>
        <a:ln w="28575" cap="flat" cmpd="sng" algn="ctr">
          <a:solidFill>
            <a:srgbClr val="DE7A47"/>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988860" y="1498024"/>
        <a:ext cx="29514" cy="5902"/>
      </dsp:txXfrm>
    </dsp:sp>
    <dsp:sp modelId="{B56EA5AF-DE12-46D4-AFD3-644825CAC388}">
      <dsp:nvSpPr>
        <dsp:cNvPr id="0" name=""/>
        <dsp:cNvSpPr/>
      </dsp:nvSpPr>
      <dsp:spPr>
        <a:xfrm>
          <a:off x="3159127" y="731041"/>
          <a:ext cx="2566448" cy="1539869"/>
        </a:xfrm>
        <a:prstGeom prst="rect">
          <a:avLst/>
        </a:prstGeom>
        <a:solidFill>
          <a:schemeClr val="accent2">
            <a:hueOff val="1061077"/>
            <a:satOff val="1800"/>
            <a:lumOff val="-6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5758" tIns="132005" rIns="125758" bIns="132005" numCol="1" spcCol="1270" anchor="ctr" anchorCtr="0">
          <a:noAutofit/>
        </a:bodyPr>
        <a:lstStyle/>
        <a:p>
          <a:pPr marL="182880" lvl="0" indent="0" algn="l" defTabSz="800100">
            <a:lnSpc>
              <a:spcPct val="110000"/>
            </a:lnSpc>
            <a:spcBef>
              <a:spcPct val="0"/>
            </a:spcBef>
            <a:spcAft>
              <a:spcPct val="35000"/>
            </a:spcAft>
            <a:buNone/>
          </a:pPr>
          <a:r>
            <a:rPr lang="en-US" sz="1800" b="1" kern="1200"/>
            <a:t>Build rapport so the participant feels comfortable engaging in the conversation</a:t>
          </a:r>
        </a:p>
      </dsp:txBody>
      <dsp:txXfrm>
        <a:off x="3159127" y="731041"/>
        <a:ext cx="2566448" cy="1539869"/>
      </dsp:txXfrm>
    </dsp:sp>
    <dsp:sp modelId="{5372B82A-1B9F-4833-8047-FFF2FBF88C2D}">
      <dsp:nvSpPr>
        <dsp:cNvPr id="0" name=""/>
        <dsp:cNvSpPr/>
      </dsp:nvSpPr>
      <dsp:spPr>
        <a:xfrm>
          <a:off x="8880508" y="1455256"/>
          <a:ext cx="559683" cy="91440"/>
        </a:xfrm>
        <a:custGeom>
          <a:avLst/>
          <a:gdLst/>
          <a:ahLst/>
          <a:cxnLst/>
          <a:rect l="0" t="0" r="0" b="0"/>
          <a:pathLst>
            <a:path>
              <a:moveTo>
                <a:pt x="0" y="45720"/>
              </a:moveTo>
              <a:lnTo>
                <a:pt x="559683" y="45720"/>
              </a:lnTo>
            </a:path>
          </a:pathLst>
        </a:custGeom>
        <a:noFill/>
        <a:ln w="28575" cap="flat" cmpd="sng" algn="ctr">
          <a:solidFill>
            <a:srgbClr val="C48170"/>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9145592" y="1498024"/>
        <a:ext cx="29514" cy="5902"/>
      </dsp:txXfrm>
    </dsp:sp>
    <dsp:sp modelId="{FC0DF02A-CAA1-4F19-ABED-8134E046968E}">
      <dsp:nvSpPr>
        <dsp:cNvPr id="0" name=""/>
        <dsp:cNvSpPr/>
      </dsp:nvSpPr>
      <dsp:spPr>
        <a:xfrm>
          <a:off x="6315859" y="731041"/>
          <a:ext cx="2566448" cy="1539869"/>
        </a:xfrm>
        <a:prstGeom prst="rect">
          <a:avLst/>
        </a:prstGeom>
        <a:solidFill>
          <a:schemeClr val="accent2">
            <a:hueOff val="2122154"/>
            <a:satOff val="3600"/>
            <a:lumOff val="-131"/>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5758" tIns="132005" rIns="125758" bIns="132005" numCol="1" spcCol="1270" anchor="ctr" anchorCtr="0">
          <a:noAutofit/>
        </a:bodyPr>
        <a:lstStyle/>
        <a:p>
          <a:pPr marL="182880" lvl="0" indent="0" algn="l" defTabSz="800100">
            <a:lnSpc>
              <a:spcPct val="110000"/>
            </a:lnSpc>
            <a:spcBef>
              <a:spcPct val="0"/>
            </a:spcBef>
            <a:spcAft>
              <a:spcPct val="35000"/>
            </a:spcAft>
            <a:buNone/>
          </a:pPr>
          <a:r>
            <a:rPr lang="en-US" sz="1800" b="1" kern="1200"/>
            <a:t>Collect relevant information, including a breastfeeding history and data</a:t>
          </a:r>
        </a:p>
      </dsp:txBody>
      <dsp:txXfrm>
        <a:off x="6315859" y="731041"/>
        <a:ext cx="2566448" cy="1539869"/>
      </dsp:txXfrm>
    </dsp:sp>
    <dsp:sp modelId="{1EFAAF50-2484-43C6-928C-751DE762D7A8}">
      <dsp:nvSpPr>
        <dsp:cNvPr id="0" name=""/>
        <dsp:cNvSpPr/>
      </dsp:nvSpPr>
      <dsp:spPr>
        <a:xfrm>
          <a:off x="1285620" y="2269110"/>
          <a:ext cx="9470195" cy="559683"/>
        </a:xfrm>
        <a:custGeom>
          <a:avLst/>
          <a:gdLst/>
          <a:ahLst/>
          <a:cxnLst/>
          <a:rect l="0" t="0" r="0" b="0"/>
          <a:pathLst>
            <a:path>
              <a:moveTo>
                <a:pt x="9470195" y="0"/>
              </a:moveTo>
              <a:lnTo>
                <a:pt x="9470195" y="296941"/>
              </a:lnTo>
              <a:lnTo>
                <a:pt x="0" y="296941"/>
              </a:lnTo>
              <a:lnTo>
                <a:pt x="0" y="559683"/>
              </a:lnTo>
            </a:path>
          </a:pathLst>
        </a:custGeom>
        <a:noFill/>
        <a:ln w="19050" cap="flat" cmpd="sng" algn="ctr">
          <a:solidFill>
            <a:srgbClr val="C48170"/>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783503" y="2546001"/>
        <a:ext cx="474428" cy="5902"/>
      </dsp:txXfrm>
    </dsp:sp>
    <dsp:sp modelId="{770852C4-ADCD-4C81-9FE1-23D2CB6738B5}">
      <dsp:nvSpPr>
        <dsp:cNvPr id="0" name=""/>
        <dsp:cNvSpPr/>
      </dsp:nvSpPr>
      <dsp:spPr>
        <a:xfrm>
          <a:off x="9472591" y="731041"/>
          <a:ext cx="2566448" cy="1539869"/>
        </a:xfrm>
        <a:prstGeom prst="rect">
          <a:avLst/>
        </a:prstGeom>
        <a:solidFill>
          <a:schemeClr val="accent2">
            <a:hueOff val="3183231"/>
            <a:satOff val="5400"/>
            <a:lumOff val="-196"/>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5758" tIns="132005" rIns="125758" bIns="132005" numCol="1" spcCol="1270" anchor="ctr" anchorCtr="0">
          <a:noAutofit/>
        </a:bodyPr>
        <a:lstStyle/>
        <a:p>
          <a:pPr marL="91440" lvl="0" indent="0" algn="l" defTabSz="800100">
            <a:lnSpc>
              <a:spcPct val="110000"/>
            </a:lnSpc>
            <a:spcBef>
              <a:spcPct val="0"/>
            </a:spcBef>
            <a:spcAft>
              <a:spcPct val="35000"/>
            </a:spcAft>
            <a:buNone/>
          </a:pPr>
          <a:r>
            <a:rPr lang="en-US" sz="1800" b="1" kern="1200"/>
            <a:t>Identify signs of adequate milk transfer, position and latch, and infant growth trends</a:t>
          </a:r>
        </a:p>
      </dsp:txBody>
      <dsp:txXfrm>
        <a:off x="9472591" y="731041"/>
        <a:ext cx="2566448" cy="1539869"/>
      </dsp:txXfrm>
    </dsp:sp>
    <dsp:sp modelId="{BBED407C-53E0-423A-924B-D9F7EC15F0F8}">
      <dsp:nvSpPr>
        <dsp:cNvPr id="0" name=""/>
        <dsp:cNvSpPr/>
      </dsp:nvSpPr>
      <dsp:spPr>
        <a:xfrm>
          <a:off x="2567044" y="3585408"/>
          <a:ext cx="559683" cy="91440"/>
        </a:xfrm>
        <a:custGeom>
          <a:avLst/>
          <a:gdLst/>
          <a:ahLst/>
          <a:cxnLst/>
          <a:rect l="0" t="0" r="0" b="0"/>
          <a:pathLst>
            <a:path>
              <a:moveTo>
                <a:pt x="0" y="45720"/>
              </a:moveTo>
              <a:lnTo>
                <a:pt x="559683" y="45720"/>
              </a:lnTo>
            </a:path>
          </a:pathLst>
        </a:custGeom>
        <a:noFill/>
        <a:ln w="28575" cap="flat" cmpd="sng" algn="ctr">
          <a:solidFill>
            <a:srgbClr val="B98A82"/>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32129" y="3628177"/>
        <a:ext cx="29514" cy="5902"/>
      </dsp:txXfrm>
    </dsp:sp>
    <dsp:sp modelId="{37B62EED-52A6-47FA-A52B-F4B373178FBF}">
      <dsp:nvSpPr>
        <dsp:cNvPr id="0" name=""/>
        <dsp:cNvSpPr/>
      </dsp:nvSpPr>
      <dsp:spPr>
        <a:xfrm>
          <a:off x="2395" y="2861194"/>
          <a:ext cx="2566448" cy="1539869"/>
        </a:xfrm>
        <a:prstGeom prst="rect">
          <a:avLst/>
        </a:prstGeom>
        <a:solidFill>
          <a:schemeClr val="accent2">
            <a:hueOff val="4244308"/>
            <a:satOff val="7200"/>
            <a:lumOff val="-261"/>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5758" tIns="132005" rIns="125758" bIns="132005" numCol="1" spcCol="1270" anchor="ctr" anchorCtr="0">
          <a:noAutofit/>
        </a:bodyPr>
        <a:lstStyle/>
        <a:p>
          <a:pPr marL="182880" lvl="0" indent="0" algn="l" defTabSz="800100">
            <a:lnSpc>
              <a:spcPct val="110000"/>
            </a:lnSpc>
            <a:spcBef>
              <a:spcPct val="0"/>
            </a:spcBef>
            <a:spcAft>
              <a:spcPct val="35000"/>
            </a:spcAft>
            <a:buNone/>
          </a:pPr>
          <a:r>
            <a:rPr lang="en-US" sz="1800" b="1" kern="1200"/>
            <a:t>Understand the participant’s goals and experiences with breastfeeding</a:t>
          </a:r>
        </a:p>
      </dsp:txBody>
      <dsp:txXfrm>
        <a:off x="2395" y="2861194"/>
        <a:ext cx="2566448" cy="1539869"/>
      </dsp:txXfrm>
    </dsp:sp>
    <dsp:sp modelId="{9CC047E9-4AD0-4A96-8902-B584A0DAD32C}">
      <dsp:nvSpPr>
        <dsp:cNvPr id="0" name=""/>
        <dsp:cNvSpPr/>
      </dsp:nvSpPr>
      <dsp:spPr>
        <a:xfrm>
          <a:off x="5723776" y="3585408"/>
          <a:ext cx="559683" cy="91440"/>
        </a:xfrm>
        <a:custGeom>
          <a:avLst/>
          <a:gdLst/>
          <a:ahLst/>
          <a:cxnLst/>
          <a:rect l="0" t="0" r="0" b="0"/>
          <a:pathLst>
            <a:path>
              <a:moveTo>
                <a:pt x="0" y="45720"/>
              </a:moveTo>
              <a:lnTo>
                <a:pt x="559683" y="45720"/>
              </a:lnTo>
            </a:path>
          </a:pathLst>
        </a:custGeom>
        <a:noFill/>
        <a:ln w="28575" cap="flat" cmpd="sng" algn="ctr">
          <a:solidFill>
            <a:srgbClr val="AE9694"/>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988860" y="3628177"/>
        <a:ext cx="29514" cy="5902"/>
      </dsp:txXfrm>
    </dsp:sp>
    <dsp:sp modelId="{391A1E4B-35E9-4E37-BB00-15C763D887B0}">
      <dsp:nvSpPr>
        <dsp:cNvPr id="0" name=""/>
        <dsp:cNvSpPr/>
      </dsp:nvSpPr>
      <dsp:spPr>
        <a:xfrm>
          <a:off x="3159127" y="2861194"/>
          <a:ext cx="2566448" cy="1539869"/>
        </a:xfrm>
        <a:prstGeom prst="rect">
          <a:avLst/>
        </a:prstGeom>
        <a:solidFill>
          <a:schemeClr val="accent2">
            <a:hueOff val="5305384"/>
            <a:satOff val="9000"/>
            <a:lumOff val="-327"/>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5758" tIns="132005" rIns="125758" bIns="132005" numCol="1" spcCol="1270" anchor="ctr" anchorCtr="0">
          <a:noAutofit/>
        </a:bodyPr>
        <a:lstStyle/>
        <a:p>
          <a:pPr marL="182880" lvl="0" indent="0" algn="l" defTabSz="800100">
            <a:lnSpc>
              <a:spcPct val="110000"/>
            </a:lnSpc>
            <a:spcBef>
              <a:spcPct val="0"/>
            </a:spcBef>
            <a:spcAft>
              <a:spcPct val="35000"/>
            </a:spcAft>
            <a:buNone/>
          </a:pPr>
          <a:r>
            <a:rPr lang="en-US" sz="1800" b="1" kern="1200"/>
            <a:t>Understand the participant’s social supports</a:t>
          </a:r>
        </a:p>
      </dsp:txBody>
      <dsp:txXfrm>
        <a:off x="3159127" y="2861194"/>
        <a:ext cx="2566448" cy="1539869"/>
      </dsp:txXfrm>
    </dsp:sp>
    <dsp:sp modelId="{9B90FC2A-E4C2-4431-9246-7DDBE1383159}">
      <dsp:nvSpPr>
        <dsp:cNvPr id="0" name=""/>
        <dsp:cNvSpPr/>
      </dsp:nvSpPr>
      <dsp:spPr>
        <a:xfrm>
          <a:off x="6315859" y="2861194"/>
          <a:ext cx="2566448" cy="1539869"/>
        </a:xfrm>
        <a:prstGeom prst="rect">
          <a:avLst/>
        </a:prstGeom>
        <a:solidFill>
          <a:schemeClr val="accent2">
            <a:hueOff val="6366461"/>
            <a:satOff val="10800"/>
            <a:lumOff val="-392"/>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5758" tIns="132005" rIns="125758" bIns="132005" numCol="1" spcCol="1270" anchor="ctr" anchorCtr="0">
          <a:noAutofit/>
        </a:bodyPr>
        <a:lstStyle/>
        <a:p>
          <a:pPr marL="182880" lvl="0" indent="0" algn="l" defTabSz="800100">
            <a:lnSpc>
              <a:spcPct val="110000"/>
            </a:lnSpc>
            <a:spcBef>
              <a:spcPct val="0"/>
            </a:spcBef>
            <a:spcAft>
              <a:spcPct val="35000"/>
            </a:spcAft>
            <a:buNone/>
          </a:pPr>
          <a:r>
            <a:rPr lang="en-US" sz="1800" b="1" kern="1200"/>
            <a:t>Provide appropriate follow-up and referrals for health and social support.</a:t>
          </a:r>
        </a:p>
      </dsp:txBody>
      <dsp:txXfrm>
        <a:off x="6315859" y="2861194"/>
        <a:ext cx="2566448" cy="153986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85A991-5123-4E2C-9D86-41D039182555}">
      <dsp:nvSpPr>
        <dsp:cNvPr id="0" name=""/>
        <dsp:cNvSpPr/>
      </dsp:nvSpPr>
      <dsp:spPr>
        <a:xfrm>
          <a:off x="0" y="903801"/>
          <a:ext cx="4275667" cy="630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DC26ABD-2906-40B7-9ED1-4F9EBB9FA0BD}">
      <dsp:nvSpPr>
        <dsp:cNvPr id="0" name=""/>
        <dsp:cNvSpPr/>
      </dsp:nvSpPr>
      <dsp:spPr>
        <a:xfrm>
          <a:off x="213783" y="534801"/>
          <a:ext cx="2992966" cy="7380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127" tIns="0" rIns="113127" bIns="0" numCol="1" spcCol="1270" anchor="ctr" anchorCtr="0">
          <a:noAutofit/>
        </a:bodyPr>
        <a:lstStyle/>
        <a:p>
          <a:pPr marL="0" lvl="0" indent="0" algn="l" defTabSz="1111250" rtl="0">
            <a:lnSpc>
              <a:spcPct val="90000"/>
            </a:lnSpc>
            <a:spcBef>
              <a:spcPct val="0"/>
            </a:spcBef>
            <a:spcAft>
              <a:spcPct val="35000"/>
            </a:spcAft>
            <a:buNone/>
          </a:pPr>
          <a:r>
            <a:rPr lang="en-US" sz="2500" kern="1200">
              <a:latin typeface="Calibri Light" panose="020F0302020204030204"/>
            </a:rPr>
            <a:t>Mostly Breastfeeding</a:t>
          </a:r>
          <a:endParaRPr lang="en-US" sz="2500" kern="1200"/>
        </a:p>
      </dsp:txBody>
      <dsp:txXfrm>
        <a:off x="249809" y="570827"/>
        <a:ext cx="2920914" cy="665948"/>
      </dsp:txXfrm>
    </dsp:sp>
    <dsp:sp modelId="{6ED21BB1-5C45-45A9-8946-6EB5AD66F8B4}">
      <dsp:nvSpPr>
        <dsp:cNvPr id="0" name=""/>
        <dsp:cNvSpPr/>
      </dsp:nvSpPr>
      <dsp:spPr>
        <a:xfrm>
          <a:off x="0" y="2037801"/>
          <a:ext cx="4275667" cy="630000"/>
        </a:xfrm>
        <a:prstGeom prst="rect">
          <a:avLst/>
        </a:prstGeom>
        <a:solidFill>
          <a:schemeClr val="lt1">
            <a:alpha val="90000"/>
            <a:hueOff val="0"/>
            <a:satOff val="0"/>
            <a:lumOff val="0"/>
            <a:alphaOff val="0"/>
          </a:schemeClr>
        </a:solidFill>
        <a:ln w="12700" cap="flat" cmpd="sng" algn="ctr">
          <a:solidFill>
            <a:schemeClr val="accent2">
              <a:hueOff val="3183231"/>
              <a:satOff val="5400"/>
              <a:lumOff val="-196"/>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5E9331-4297-4932-B711-E0807C351990}">
      <dsp:nvSpPr>
        <dsp:cNvPr id="0" name=""/>
        <dsp:cNvSpPr/>
      </dsp:nvSpPr>
      <dsp:spPr>
        <a:xfrm>
          <a:off x="205140" y="1627857"/>
          <a:ext cx="2992966" cy="738000"/>
        </a:xfrm>
        <a:prstGeom prst="roundRect">
          <a:avLst/>
        </a:prstGeom>
        <a:solidFill>
          <a:schemeClr val="accent2">
            <a:hueOff val="3183231"/>
            <a:satOff val="5400"/>
            <a:lumOff val="-1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127" tIns="0" rIns="113127" bIns="0" numCol="1" spcCol="1270" anchor="ctr" anchorCtr="0">
          <a:noAutofit/>
        </a:bodyPr>
        <a:lstStyle/>
        <a:p>
          <a:pPr marL="0" lvl="0" indent="0" algn="l" defTabSz="1111250" rtl="0">
            <a:lnSpc>
              <a:spcPct val="90000"/>
            </a:lnSpc>
            <a:spcBef>
              <a:spcPct val="0"/>
            </a:spcBef>
            <a:spcAft>
              <a:spcPct val="35000"/>
            </a:spcAft>
            <a:buNone/>
          </a:pPr>
          <a:r>
            <a:rPr lang="en-US" sz="2500" kern="1200">
              <a:latin typeface="Calibri Light" panose="020F0302020204030204"/>
            </a:rPr>
            <a:t>Some Breastfeeding</a:t>
          </a:r>
          <a:endParaRPr lang="en-US" sz="2500" kern="1200"/>
        </a:p>
      </dsp:txBody>
      <dsp:txXfrm>
        <a:off x="241166" y="1663883"/>
        <a:ext cx="2920914" cy="665948"/>
      </dsp:txXfrm>
    </dsp:sp>
    <dsp:sp modelId="{8A391A3F-246D-4F4F-B63F-ABD9664BFF44}">
      <dsp:nvSpPr>
        <dsp:cNvPr id="0" name=""/>
        <dsp:cNvSpPr/>
      </dsp:nvSpPr>
      <dsp:spPr>
        <a:xfrm>
          <a:off x="0" y="3171801"/>
          <a:ext cx="4275667" cy="630000"/>
        </a:xfrm>
        <a:prstGeom prst="rect">
          <a:avLst/>
        </a:prstGeom>
        <a:solidFill>
          <a:schemeClr val="lt1">
            <a:alpha val="90000"/>
            <a:hueOff val="0"/>
            <a:satOff val="0"/>
            <a:lumOff val="0"/>
            <a:alphaOff val="0"/>
          </a:schemeClr>
        </a:solidFill>
        <a:ln w="12700" cap="flat" cmpd="sng" algn="ctr">
          <a:solidFill>
            <a:schemeClr val="accent2">
              <a:hueOff val="6366461"/>
              <a:satOff val="10800"/>
              <a:lumOff val="-392"/>
              <a:alphaOff val="0"/>
            </a:schemeClr>
          </a:solidFill>
          <a:prstDash val="solid"/>
          <a:miter lim="800000"/>
        </a:ln>
        <a:effectLst/>
      </dsp:spPr>
      <dsp:style>
        <a:lnRef idx="2">
          <a:scrgbClr r="0" g="0" b="0"/>
        </a:lnRef>
        <a:fillRef idx="1">
          <a:scrgbClr r="0" g="0" b="0"/>
        </a:fillRef>
        <a:effectRef idx="0">
          <a:scrgbClr r="0" g="0" b="0"/>
        </a:effectRef>
        <a:fontRef idx="minor"/>
      </dsp:style>
    </dsp:sp>
    <dsp:sp modelId="{0F6BF455-F444-42AE-8A41-A63DF7CDD850}">
      <dsp:nvSpPr>
        <dsp:cNvPr id="0" name=""/>
        <dsp:cNvSpPr/>
      </dsp:nvSpPr>
      <dsp:spPr>
        <a:xfrm>
          <a:off x="213783" y="2802801"/>
          <a:ext cx="2992966" cy="738000"/>
        </a:xfrm>
        <a:prstGeom prst="roundRect">
          <a:avLst/>
        </a:prstGeom>
        <a:solidFill>
          <a:schemeClr val="accent2">
            <a:hueOff val="6366461"/>
            <a:satOff val="10800"/>
            <a:lumOff val="-3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127" tIns="0" rIns="113127" bIns="0" numCol="1" spcCol="1270" anchor="ctr" anchorCtr="0">
          <a:noAutofit/>
        </a:bodyPr>
        <a:lstStyle/>
        <a:p>
          <a:pPr marL="0" lvl="0" indent="0" algn="l" defTabSz="1111250" rtl="0">
            <a:lnSpc>
              <a:spcPct val="90000"/>
            </a:lnSpc>
            <a:spcBef>
              <a:spcPct val="0"/>
            </a:spcBef>
            <a:spcAft>
              <a:spcPct val="35000"/>
            </a:spcAft>
            <a:buNone/>
          </a:pPr>
          <a:r>
            <a:rPr lang="en-US" sz="2500" kern="1200">
              <a:latin typeface="Calibri Light" panose="020F0302020204030204"/>
            </a:rPr>
            <a:t>Non Breastfeeding</a:t>
          </a:r>
          <a:endParaRPr lang="en-US" sz="2500" kern="1200"/>
        </a:p>
      </dsp:txBody>
      <dsp:txXfrm>
        <a:off x="249809" y="2838827"/>
        <a:ext cx="2920914" cy="6659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85A991-5123-4E2C-9D86-41D039182555}">
      <dsp:nvSpPr>
        <dsp:cNvPr id="0" name=""/>
        <dsp:cNvSpPr/>
      </dsp:nvSpPr>
      <dsp:spPr>
        <a:xfrm>
          <a:off x="0" y="819045"/>
          <a:ext cx="4275667" cy="630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DC26ABD-2906-40B7-9ED1-4F9EBB9FA0BD}">
      <dsp:nvSpPr>
        <dsp:cNvPr id="0" name=""/>
        <dsp:cNvSpPr/>
      </dsp:nvSpPr>
      <dsp:spPr>
        <a:xfrm>
          <a:off x="213783" y="450045"/>
          <a:ext cx="2992966" cy="7380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127" tIns="0" rIns="113127" bIns="0" numCol="1" spcCol="1270" anchor="ctr" anchorCtr="0">
          <a:noAutofit/>
        </a:bodyPr>
        <a:lstStyle/>
        <a:p>
          <a:pPr marL="0" lvl="0" indent="0" algn="l" defTabSz="1111250" rtl="0">
            <a:lnSpc>
              <a:spcPct val="90000"/>
            </a:lnSpc>
            <a:spcBef>
              <a:spcPct val="0"/>
            </a:spcBef>
            <a:spcAft>
              <a:spcPct val="35000"/>
            </a:spcAft>
            <a:buNone/>
          </a:pPr>
          <a:r>
            <a:rPr lang="en-US" sz="2500" kern="1200">
              <a:latin typeface="Calibri Light" panose="020F0302020204030204"/>
            </a:rPr>
            <a:t>Mostly Breastfeeding</a:t>
          </a:r>
          <a:endParaRPr lang="en-US" sz="2500" kern="1200"/>
        </a:p>
      </dsp:txBody>
      <dsp:txXfrm>
        <a:off x="249809" y="486071"/>
        <a:ext cx="2920914" cy="665948"/>
      </dsp:txXfrm>
    </dsp:sp>
    <dsp:sp modelId="{6ED21BB1-5C45-45A9-8946-6EB5AD66F8B4}">
      <dsp:nvSpPr>
        <dsp:cNvPr id="0" name=""/>
        <dsp:cNvSpPr/>
      </dsp:nvSpPr>
      <dsp:spPr>
        <a:xfrm>
          <a:off x="0" y="1953045"/>
          <a:ext cx="4275667" cy="630000"/>
        </a:xfrm>
        <a:prstGeom prst="rect">
          <a:avLst/>
        </a:prstGeom>
        <a:solidFill>
          <a:schemeClr val="lt1">
            <a:alpha val="90000"/>
            <a:hueOff val="0"/>
            <a:satOff val="0"/>
            <a:lumOff val="0"/>
            <a:alphaOff val="0"/>
          </a:schemeClr>
        </a:solidFill>
        <a:ln w="12700" cap="flat" cmpd="sng" algn="ctr">
          <a:solidFill>
            <a:schemeClr val="accent2">
              <a:hueOff val="3183231"/>
              <a:satOff val="5400"/>
              <a:lumOff val="-196"/>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5E9331-4297-4932-B711-E0807C351990}">
      <dsp:nvSpPr>
        <dsp:cNvPr id="0" name=""/>
        <dsp:cNvSpPr/>
      </dsp:nvSpPr>
      <dsp:spPr>
        <a:xfrm>
          <a:off x="213783" y="1584045"/>
          <a:ext cx="2992966" cy="738000"/>
        </a:xfrm>
        <a:prstGeom prst="roundRect">
          <a:avLst/>
        </a:prstGeom>
        <a:solidFill>
          <a:schemeClr val="accent2">
            <a:hueOff val="3183231"/>
            <a:satOff val="5400"/>
            <a:lumOff val="-1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127" tIns="0" rIns="113127" bIns="0" numCol="1" spcCol="1270" anchor="ctr" anchorCtr="0">
          <a:noAutofit/>
        </a:bodyPr>
        <a:lstStyle/>
        <a:p>
          <a:pPr marL="0" lvl="0" indent="0" algn="l" defTabSz="1111250" rtl="0">
            <a:lnSpc>
              <a:spcPct val="90000"/>
            </a:lnSpc>
            <a:spcBef>
              <a:spcPct val="0"/>
            </a:spcBef>
            <a:spcAft>
              <a:spcPct val="35000"/>
            </a:spcAft>
            <a:buNone/>
          </a:pPr>
          <a:r>
            <a:rPr lang="en-US" sz="2500" kern="1200">
              <a:latin typeface="Calibri Light" panose="020F0302020204030204"/>
            </a:rPr>
            <a:t>Some Breastfeeding</a:t>
          </a:r>
          <a:endParaRPr lang="en-US" sz="2500" kern="1200"/>
        </a:p>
      </dsp:txBody>
      <dsp:txXfrm>
        <a:off x="249809" y="1620071"/>
        <a:ext cx="2920914" cy="665948"/>
      </dsp:txXfrm>
    </dsp:sp>
    <dsp:sp modelId="{8A391A3F-246D-4F4F-B63F-ABD9664BFF44}">
      <dsp:nvSpPr>
        <dsp:cNvPr id="0" name=""/>
        <dsp:cNvSpPr/>
      </dsp:nvSpPr>
      <dsp:spPr>
        <a:xfrm>
          <a:off x="0" y="3087045"/>
          <a:ext cx="4275667" cy="630000"/>
        </a:xfrm>
        <a:prstGeom prst="rect">
          <a:avLst/>
        </a:prstGeom>
        <a:solidFill>
          <a:schemeClr val="lt1">
            <a:alpha val="90000"/>
            <a:hueOff val="0"/>
            <a:satOff val="0"/>
            <a:lumOff val="0"/>
            <a:alphaOff val="0"/>
          </a:schemeClr>
        </a:solidFill>
        <a:ln w="12700" cap="flat" cmpd="sng" algn="ctr">
          <a:solidFill>
            <a:schemeClr val="accent2">
              <a:hueOff val="6366461"/>
              <a:satOff val="10800"/>
              <a:lumOff val="-392"/>
              <a:alphaOff val="0"/>
            </a:schemeClr>
          </a:solidFill>
          <a:prstDash val="solid"/>
          <a:miter lim="800000"/>
        </a:ln>
        <a:effectLst/>
      </dsp:spPr>
      <dsp:style>
        <a:lnRef idx="2">
          <a:scrgbClr r="0" g="0" b="0"/>
        </a:lnRef>
        <a:fillRef idx="1">
          <a:scrgbClr r="0" g="0" b="0"/>
        </a:fillRef>
        <a:effectRef idx="0">
          <a:scrgbClr r="0" g="0" b="0"/>
        </a:effectRef>
        <a:fontRef idx="minor"/>
      </dsp:style>
    </dsp:sp>
    <dsp:sp modelId="{0F6BF455-F444-42AE-8A41-A63DF7CDD850}">
      <dsp:nvSpPr>
        <dsp:cNvPr id="0" name=""/>
        <dsp:cNvSpPr/>
      </dsp:nvSpPr>
      <dsp:spPr>
        <a:xfrm>
          <a:off x="213783" y="2718045"/>
          <a:ext cx="2992966" cy="738000"/>
        </a:xfrm>
        <a:prstGeom prst="roundRect">
          <a:avLst/>
        </a:prstGeom>
        <a:solidFill>
          <a:schemeClr val="accent2">
            <a:hueOff val="6366461"/>
            <a:satOff val="10800"/>
            <a:lumOff val="-3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127" tIns="0" rIns="113127" bIns="0" numCol="1" spcCol="1270" anchor="ctr" anchorCtr="0">
          <a:noAutofit/>
        </a:bodyPr>
        <a:lstStyle/>
        <a:p>
          <a:pPr marL="0" lvl="0" indent="0" algn="l" defTabSz="1111250" rtl="0">
            <a:lnSpc>
              <a:spcPct val="90000"/>
            </a:lnSpc>
            <a:spcBef>
              <a:spcPct val="0"/>
            </a:spcBef>
            <a:spcAft>
              <a:spcPct val="35000"/>
            </a:spcAft>
            <a:buNone/>
          </a:pPr>
          <a:r>
            <a:rPr lang="en-US" sz="2500" kern="1200">
              <a:latin typeface="Calibri Light" panose="020F0302020204030204"/>
            </a:rPr>
            <a:t>Non-Breastfeeding</a:t>
          </a:r>
          <a:endParaRPr lang="en-US" sz="2500" kern="1200"/>
        </a:p>
      </dsp:txBody>
      <dsp:txXfrm>
        <a:off x="249809" y="2754071"/>
        <a:ext cx="2920914" cy="66594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A2A11D-16E6-4989-B72F-61E767181087}" type="datetimeFigureOut">
              <a:rPr lang="en-US" smtClean="0"/>
              <a:t>10/30/2024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ED583E-1F89-42B3-9B01-F69A4BE0F0B8}" type="slidenum">
              <a:rPr lang="en-US" smtClean="0"/>
              <a:t>‹#›</a:t>
            </a:fld>
            <a:endParaRPr lang="en-US"/>
          </a:p>
        </p:txBody>
      </p:sp>
    </p:spTree>
    <p:extLst>
      <p:ext uri="{BB962C8B-B14F-4D97-AF65-F5344CB8AC3E}">
        <p14:creationId xmlns:p14="http://schemas.microsoft.com/office/powerpoint/2010/main" val="28393048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google.com/url?sa=t&amp;rct=j&amp;q=&amp;esrc=s&amp;source=web&amp;cd=&amp;cad=rja&amp;uact=8&amp;ved=2ahUKEwi2_8mQ3ISJAxVFFDQIHSQwC5AQFnoECBIQAw&amp;url=https%3A%2F%2Fwww.oregon.gov%2Foha%2FPH%2FHEALTHYPEOPLEFAMILIES%2FWIC%2FDocuments%2Fppm%2F713.pdf&amp;usg=AOvVaw2YqWYV2jHslpYCc34RRy3w&amp;opi=89978449"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youtu.be/Ppn3btzd2ns"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brenebrown.com/videos/rsa-short-empathy/"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DED583E-1F89-42B3-9B01-F69A4BE0F0B8}" type="slidenum">
              <a:rPr lang="en-US" smtClean="0"/>
              <a:t>1</a:t>
            </a:fld>
            <a:endParaRPr lang="en-US"/>
          </a:p>
        </p:txBody>
      </p:sp>
    </p:spTree>
    <p:extLst>
      <p:ext uri="{BB962C8B-B14F-4D97-AF65-F5344CB8AC3E}">
        <p14:creationId xmlns:p14="http://schemas.microsoft.com/office/powerpoint/2010/main" val="28753885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ea typeface="Calibri"/>
                <a:cs typeface="Calibri" panose="020F0502020204030204"/>
              </a:rPr>
              <a:t>Agencies are asked to complete the Breastfeeding in-service prior to assigning the “Mostly” or “Some” Breastfeeding Infant 0-3 month package to a participant.  </a:t>
            </a:r>
          </a:p>
          <a:p>
            <a:r>
              <a:rPr lang="en-US"/>
              <a:t> </a:t>
            </a:r>
            <a:endParaRPr lang="en-US">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ea typeface="Calibri"/>
                <a:cs typeface="Calibri"/>
              </a:rPr>
              <a:t>This food package category is available with the November 18, 2024 TWIST release. Agencies may wait to begin use of the new food package category until December, 1, 2024.</a:t>
            </a:r>
          </a:p>
          <a:p>
            <a:endParaRPr lang="en-US">
              <a:ea typeface="Calibri"/>
              <a:cs typeface="Calibri"/>
            </a:endParaRPr>
          </a:p>
          <a:p>
            <a:endParaRPr lang="en-US"/>
          </a:p>
          <a:p>
            <a:r>
              <a:rPr lang="en-US" b="1"/>
              <a:t>What does FNS expect WIC staff do when formula is issued to a breastfeeding family? </a:t>
            </a:r>
            <a:endParaRPr lang="en-US" b="1">
              <a:ea typeface="Calibri"/>
              <a:cs typeface="Calibri"/>
            </a:endParaRPr>
          </a:p>
          <a:p>
            <a:pPr marL="171450" indent="-171450">
              <a:buFont typeface="Arial"/>
              <a:buChar char="•"/>
            </a:pPr>
            <a:r>
              <a:rPr lang="en-US">
                <a:ea typeface="Calibri"/>
                <a:cs typeface="Calibri"/>
              </a:rPr>
              <a:t>A breastfeeding assessment is completed</a:t>
            </a:r>
          </a:p>
          <a:p>
            <a:pPr marL="171450" indent="-171450">
              <a:buFont typeface="Arial"/>
              <a:buChar char="•"/>
            </a:pPr>
            <a:r>
              <a:rPr lang="en-US">
                <a:ea typeface="Calibri"/>
                <a:cs typeface="Calibri"/>
              </a:rPr>
              <a:t>The</a:t>
            </a:r>
            <a:r>
              <a:rPr lang="en-US"/>
              <a:t> minimum amount of formula is issued to best support breastfeeding and meet the infants nutritional needs</a:t>
            </a:r>
            <a:endParaRPr lang="en-US">
              <a:ea typeface="Calibri"/>
              <a:cs typeface="Calibri"/>
            </a:endParaRPr>
          </a:p>
          <a:p>
            <a:pPr marL="171450" indent="-171450">
              <a:buFont typeface="Arial"/>
              <a:buChar char="•"/>
            </a:pPr>
            <a:r>
              <a:rPr lang="en-US"/>
              <a:t>Follow-up appointments are offered when appropriate to assist the family with breastfeeding, lactation, or formula issuance.</a:t>
            </a:r>
          </a:p>
          <a:p>
            <a:pPr marL="171450" indent="-171450">
              <a:buFont typeface="Arial"/>
              <a:buChar char="•"/>
            </a:pPr>
            <a:r>
              <a:rPr lang="en-US">
                <a:cs typeface="Calibri"/>
              </a:rPr>
              <a:t>Document the assessment in TWIST.</a:t>
            </a:r>
          </a:p>
          <a:p>
            <a:pPr marL="171450" indent="-171450">
              <a:buFont typeface="Arial"/>
              <a:buChar char="•"/>
            </a:pPr>
            <a:endParaRPr lang="en-US">
              <a:ea typeface="Calibri"/>
              <a:cs typeface="Calibri"/>
            </a:endParaRPr>
          </a:p>
          <a:p>
            <a:pPr marL="0" indent="0">
              <a:buFont typeface="Arial"/>
              <a:buNone/>
            </a:pPr>
            <a:r>
              <a:rPr lang="en-US">
                <a:ea typeface="Calibri"/>
                <a:cs typeface="Calibri"/>
              </a:rPr>
              <a:t>You will get a chance to try it out later in the in-service. </a:t>
            </a:r>
          </a:p>
          <a:p>
            <a:endParaRPr lang="en-US"/>
          </a:p>
          <a:p>
            <a:r>
              <a:rPr lang="en-US"/>
              <a:t>Let’s move on to the assessment.</a:t>
            </a:r>
            <a:endParaRPr lang="en-US">
              <a:cs typeface="Calibri"/>
            </a:endParaRPr>
          </a:p>
        </p:txBody>
      </p:sp>
      <p:sp>
        <p:nvSpPr>
          <p:cNvPr id="4" name="Slide Number Placeholder 3"/>
          <p:cNvSpPr>
            <a:spLocks noGrp="1"/>
          </p:cNvSpPr>
          <p:nvPr>
            <p:ph type="sldNum" sz="quarter" idx="5"/>
          </p:nvPr>
        </p:nvSpPr>
        <p:spPr/>
        <p:txBody>
          <a:bodyPr/>
          <a:lstStyle/>
          <a:p>
            <a:fld id="{EDED583E-1F89-42B3-9B01-F69A4BE0F0B8}" type="slidenum">
              <a:rPr lang="en-US" smtClean="0"/>
              <a:t>10</a:t>
            </a:fld>
            <a:endParaRPr lang="en-US"/>
          </a:p>
        </p:txBody>
      </p:sp>
    </p:spTree>
    <p:extLst>
      <p:ext uri="{BB962C8B-B14F-4D97-AF65-F5344CB8AC3E}">
        <p14:creationId xmlns:p14="http://schemas.microsoft.com/office/powerpoint/2010/main" val="3172669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Facilitator Prompt: Read slide</a:t>
            </a:r>
          </a:p>
        </p:txBody>
      </p:sp>
      <p:sp>
        <p:nvSpPr>
          <p:cNvPr id="4" name="Slide Number Placeholder 3"/>
          <p:cNvSpPr>
            <a:spLocks noGrp="1"/>
          </p:cNvSpPr>
          <p:nvPr>
            <p:ph type="sldNum" sz="quarter" idx="5"/>
          </p:nvPr>
        </p:nvSpPr>
        <p:spPr/>
        <p:txBody>
          <a:bodyPr/>
          <a:lstStyle/>
          <a:p>
            <a:fld id="{EDED583E-1F89-42B3-9B01-F69A4BE0F0B8}" type="slidenum">
              <a:rPr lang="en-US" smtClean="0"/>
              <a:t>11</a:t>
            </a:fld>
            <a:endParaRPr lang="en-US"/>
          </a:p>
        </p:txBody>
      </p:sp>
    </p:spTree>
    <p:extLst>
      <p:ext uri="{BB962C8B-B14F-4D97-AF65-F5344CB8AC3E}">
        <p14:creationId xmlns:p14="http://schemas.microsoft.com/office/powerpoint/2010/main" val="12845035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*This slide has animation* </a:t>
            </a:r>
          </a:p>
          <a:p>
            <a:endParaRPr lang="en-US">
              <a:ea typeface="Calibri"/>
              <a:cs typeface="Calibri"/>
            </a:endParaRPr>
          </a:p>
          <a:p>
            <a:r>
              <a:rPr lang="en-US">
                <a:ea typeface="Calibri"/>
                <a:cs typeface="Calibri"/>
              </a:rPr>
              <a:t>Facilitator Notes:</a:t>
            </a:r>
          </a:p>
          <a:p>
            <a:r>
              <a:rPr lang="en-US">
                <a:ea typeface="Calibri"/>
                <a:cs typeface="Calibri"/>
              </a:rPr>
              <a:t>This is when milk production gets established, and bonding takes place.</a:t>
            </a:r>
            <a:endParaRPr lang="en-US">
              <a:cs typeface="Calibri"/>
            </a:endParaRPr>
          </a:p>
          <a:p>
            <a:endParaRPr lang="en-US"/>
          </a:p>
          <a:p>
            <a:r>
              <a:rPr lang="en-US"/>
              <a:t>The World Health Organization's (WHO's) definition of the </a:t>
            </a:r>
            <a:r>
              <a:rPr lang="en-US" b="1"/>
              <a:t>4th trimester</a:t>
            </a:r>
            <a:r>
              <a:rPr lang="en-US"/>
              <a:t> is the early postpartum period immediately after birth through 6 weeks (the first 42 days after birth. )</a:t>
            </a:r>
            <a:endParaRPr lang="en-US">
              <a:cs typeface="Calibri"/>
            </a:endParaRPr>
          </a:p>
          <a:p>
            <a:endParaRPr lang="en-US"/>
          </a:p>
          <a:p>
            <a:r>
              <a:rPr lang="en-US"/>
              <a:t>All babies are born early, so they can fit through the birth canal. Humans are one of the neediest of species. We are meant to be together 24:7. Human milk is relatively low in fat, so babies need to eat often, so we are often found bound to our parents. We are classified as a catch and carry species. </a:t>
            </a:r>
            <a:endParaRPr lang="en-US">
              <a:ea typeface="Calibri"/>
              <a:cs typeface="Calibri"/>
            </a:endParaRPr>
          </a:p>
          <a:p>
            <a:endParaRPr lang="en-US"/>
          </a:p>
          <a:p>
            <a:r>
              <a:rPr lang="en-US"/>
              <a:t>Mom and baby are often referred to as a </a:t>
            </a:r>
            <a:r>
              <a:rPr lang="en-US" i="1"/>
              <a:t>dyad</a:t>
            </a:r>
            <a:r>
              <a:rPr lang="en-US"/>
              <a:t>, not to be split. </a:t>
            </a:r>
            <a:endParaRPr lang="en-US">
              <a:ea typeface="Calibri"/>
              <a:cs typeface="Calibri"/>
            </a:endParaRPr>
          </a:p>
          <a:p>
            <a:endParaRPr lang="en-US"/>
          </a:p>
          <a:p>
            <a:r>
              <a:rPr lang="en-US"/>
              <a:t>Brandi Gates-Burgess, a guest speaker at the GOLD Lactation Online Conference in 2023, suggests the BF dyad aim for about 20 hours of Skin To Skin contact per day during the 4th trimester. This allows baby access to breast to get the 10-12 feedings they need during the first few weeks to establish a robust milk supply. </a:t>
            </a:r>
            <a:endParaRPr lang="en-US">
              <a:ea typeface="Calibri"/>
              <a:cs typeface="Calibri"/>
            </a:endParaRPr>
          </a:p>
          <a:p>
            <a:endParaRPr lang="en-US"/>
          </a:p>
          <a:p>
            <a:r>
              <a:rPr lang="en-US" b="1"/>
              <a:t>*There is so much change happening during the 4th trimester that it makes it a critical time for the breastfeeding dyad and shines the light on their need to be supported. </a:t>
            </a:r>
            <a:endParaRPr lang="en-US"/>
          </a:p>
          <a:p>
            <a:endParaRPr lang="en-US"/>
          </a:p>
          <a:p>
            <a:pPr marL="171450" indent="-171450">
              <a:buFont typeface="Arial"/>
              <a:buChar char="•"/>
            </a:pPr>
            <a:r>
              <a:rPr lang="en-US"/>
              <a:t>Whenever formula is issued to a breastfeeding dyad, FNS requires a breastfeeding assessment takes place to support them. </a:t>
            </a:r>
            <a:endParaRPr lang="en-US">
              <a:cs typeface="Calibri" panose="020F0502020204030204"/>
            </a:endParaRPr>
          </a:p>
          <a:p>
            <a:endParaRPr lang="en-US"/>
          </a:p>
          <a:p>
            <a:r>
              <a:rPr lang="en-US" b="1"/>
              <a:t>Reference</a:t>
            </a:r>
            <a:endParaRPr lang="en-US" b="1">
              <a:cs typeface="Calibri"/>
            </a:endParaRPr>
          </a:p>
          <a:p>
            <a:r>
              <a:rPr lang="en-US">
                <a:hlinkClick r:id="rId3"/>
              </a:rPr>
              <a:t>Policy 713</a:t>
            </a:r>
            <a:r>
              <a:rPr lang="en-US"/>
              <a:t>, Breastfeeding: Use of Supplemental Formula</a:t>
            </a:r>
            <a:endParaRPr lang="en-US">
              <a:ea typeface="Calibri"/>
              <a:cs typeface="Calibri"/>
            </a:endParaRPr>
          </a:p>
        </p:txBody>
      </p:sp>
      <p:sp>
        <p:nvSpPr>
          <p:cNvPr id="4" name="Slide Number Placeholder 3"/>
          <p:cNvSpPr>
            <a:spLocks noGrp="1"/>
          </p:cNvSpPr>
          <p:nvPr>
            <p:ph type="sldNum" sz="quarter" idx="5"/>
          </p:nvPr>
        </p:nvSpPr>
        <p:spPr/>
        <p:txBody>
          <a:bodyPr/>
          <a:lstStyle/>
          <a:p>
            <a:fld id="{EDED583E-1F89-42B3-9B01-F69A4BE0F0B8}" type="slidenum">
              <a:rPr lang="en-US" smtClean="0"/>
              <a:t>12</a:t>
            </a:fld>
            <a:endParaRPr lang="en-US"/>
          </a:p>
        </p:txBody>
      </p:sp>
    </p:spTree>
    <p:extLst>
      <p:ext uri="{BB962C8B-B14F-4D97-AF65-F5344CB8AC3E}">
        <p14:creationId xmlns:p14="http://schemas.microsoft.com/office/powerpoint/2010/main" val="37543083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Facilitator Notes:</a:t>
            </a:r>
          </a:p>
          <a:p>
            <a:r>
              <a:rPr lang="en-US">
                <a:cs typeface="Calibri"/>
              </a:rPr>
              <a:t>During the management evaluation, FNS did not see documentation that a breastfeeding assessment is done when breastfeeding participants request  formula or when a participant changes from non-breastfeeding/partially (Some BF) package to the partially (mostly) breastfeeding package or to the Fully BF food package.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It is important to document when a breastfeeding assessment is completed, any referrals that are recommended, yielding that takes place, the breastfeeding plan and any future follow-ups. The breastfeeding assessment is also important as it ensures we are providing the least amount of formula needed t</a:t>
            </a:r>
            <a:r>
              <a:rPr lang="en-US" sz="1800">
                <a:effectLst/>
                <a:latin typeface="Segoe UI" panose="020B0502040204020203" pitchFamily="34" charset="0"/>
              </a:rPr>
              <a:t>o support the infant's nutritional needs and to support the parent's breastfeeding goals.</a:t>
            </a:r>
            <a:endParaRPr lang="en-US" sz="1800">
              <a:effectLst/>
              <a:latin typeface="Arial" panose="020B0604020202020204" pitchFamily="34" charset="0"/>
            </a:endParaRPr>
          </a:p>
          <a:p>
            <a:endParaRPr lang="en-US"/>
          </a:p>
          <a:p>
            <a:endParaRPr lang="en-US">
              <a:solidFill>
                <a:srgbClr val="000000"/>
              </a:solidFill>
              <a:latin typeface="Calibri" panose="020F0502020204030204"/>
              <a:ea typeface="+mn-lt"/>
              <a:cs typeface="Calibri" panose="020F0502020204030204"/>
            </a:endParaRPr>
          </a:p>
          <a:p>
            <a:r>
              <a:rPr lang="en-US" sz="1100" b="1">
                <a:solidFill>
                  <a:srgbClr val="003572"/>
                </a:solidFill>
                <a:latin typeface="Calibri" panose="020F0502020204030204"/>
                <a:ea typeface="+mn-lt"/>
                <a:cs typeface="Calibri" panose="020F0502020204030204"/>
              </a:rPr>
              <a:t>Resource: A note from</a:t>
            </a:r>
            <a:r>
              <a:rPr kumimoji="0" lang="en-US" sz="1100" b="1" i="0" u="none" strike="noStrike" kern="1200" cap="none" spc="0" normalizeH="0" baseline="0" noProof="0">
                <a:ln>
                  <a:noFill/>
                </a:ln>
                <a:solidFill>
                  <a:srgbClr val="003572"/>
                </a:solidFill>
                <a:effectLst/>
                <a:uLnTx/>
                <a:uFillTx/>
                <a:latin typeface="Calibri" panose="020F0502020204030204"/>
                <a:ea typeface="+mn-lt"/>
                <a:cs typeface="Calibri" panose="020F0502020204030204"/>
              </a:rPr>
              <a:t> FNS: </a:t>
            </a:r>
            <a:endParaRPr lang="en-US" sz="1100" b="1" i="0" u="none" strike="noStrike" kern="1200" cap="none" spc="0" normalizeH="0" baseline="0" noProof="0">
              <a:ln>
                <a:noFill/>
              </a:ln>
              <a:solidFill>
                <a:srgbClr val="003572"/>
              </a:solidFill>
              <a:effectLst/>
              <a:uLnTx/>
              <a:uFillTx/>
              <a:latin typeface="Calibri" panose="020F0502020204030204"/>
              <a:ea typeface="+mn-lt"/>
              <a:cs typeface="Calibri" panose="020F0502020204030204"/>
            </a:endParaRPr>
          </a:p>
          <a:p>
            <a:pPr marL="171450" indent="-171450">
              <a:buFont typeface="Arial" panose="020B0604020202020204" pitchFamily="34" charset="0"/>
              <a:buChar char="•"/>
            </a:pPr>
            <a:r>
              <a:rPr kumimoji="0" lang="en-US" sz="1100" b="0" i="0" u="none" strike="noStrike" kern="1200" cap="none" spc="0" normalizeH="0" baseline="0" noProof="0">
                <a:ln>
                  <a:noFill/>
                </a:ln>
                <a:solidFill>
                  <a:srgbClr val="003572"/>
                </a:solidFill>
                <a:effectLst/>
                <a:uLnTx/>
                <a:uFillTx/>
                <a:latin typeface="Calibri" panose="020F0502020204030204"/>
                <a:ea typeface="+mn-lt"/>
                <a:cs typeface="Calibri" panose="020F0502020204030204"/>
              </a:rPr>
              <a:t>If a breastfed infant is assessed to need more than 104 reconstituted ounces prior to reaching one month of age, it would be appropriate to issue the participant a fully formula-feeding/partially (sometimes) breastfeeding food package tailored up to, but not exceeding the maximum amount, and to recommend a follow up appointment to assess how breastfeeding is going. </a:t>
            </a:r>
            <a:endParaRPr lang="en-US" sz="1100" b="0" i="0" u="none" strike="noStrike" kern="1200" cap="none" spc="0" normalizeH="0" baseline="0" noProof="0">
              <a:ln>
                <a:noFill/>
              </a:ln>
              <a:solidFill>
                <a:srgbClr val="003572"/>
              </a:solidFill>
              <a:effectLst/>
              <a:uLnTx/>
              <a:uFillTx/>
              <a:latin typeface="Calibri" panose="020F0502020204030204"/>
              <a:ea typeface="+mn-lt"/>
              <a:cs typeface="Calibri" panose="020F0502020204030204"/>
            </a:endParaRPr>
          </a:p>
          <a:p>
            <a:pPr marL="171450" indent="-171450">
              <a:buFont typeface="Arial" panose="020B0604020202020204" pitchFamily="34" charset="0"/>
              <a:buChar char="•"/>
            </a:pPr>
            <a:r>
              <a:rPr kumimoji="0" lang="en-US" sz="1100" b="0" i="0" u="none" strike="noStrike" kern="1200" cap="none" spc="0" normalizeH="0" baseline="0" noProof="0">
                <a:ln>
                  <a:noFill/>
                </a:ln>
                <a:solidFill>
                  <a:srgbClr val="003572"/>
                </a:solidFill>
                <a:effectLst/>
                <a:uLnTx/>
                <a:uFillTx/>
                <a:latin typeface="Calibri" panose="020F0502020204030204"/>
                <a:ea typeface="+mn-lt"/>
                <a:cs typeface="Calibri" panose="020F0502020204030204"/>
              </a:rPr>
              <a:t>It would also be expected that a breastfeeding assessment take place prior to a change in the infant’s assigned food package from the fully formula-feeding/partially (sometimes) package to the partially (mostly) breastfeeding package or to the fully breastfeeding package. </a:t>
            </a:r>
            <a:endParaRPr lang="en-US" sz="1100" b="0" i="0" u="none" strike="noStrike" kern="1200" cap="none" spc="0" normalizeH="0" baseline="0" noProof="0">
              <a:ln>
                <a:noFill/>
              </a:ln>
              <a:solidFill>
                <a:srgbClr val="003572"/>
              </a:solidFill>
              <a:effectLst/>
              <a:uLnTx/>
              <a:uFillTx/>
              <a:latin typeface="Calibri" panose="020F0502020204030204"/>
              <a:ea typeface="+mn-lt"/>
              <a:cs typeface="Calibri" panose="020F0502020204030204"/>
            </a:endParaRPr>
          </a:p>
          <a:p>
            <a:pPr marL="171450" indent="-171450">
              <a:buFont typeface="Arial" panose="020B0604020202020204" pitchFamily="34" charset="0"/>
              <a:buChar char="•"/>
            </a:pPr>
            <a:r>
              <a:rPr kumimoji="0" lang="en-US" sz="1100" b="0" i="0" u="none" strike="noStrike" kern="1200" cap="none" spc="0" normalizeH="0" baseline="0" noProof="0">
                <a:ln>
                  <a:noFill/>
                </a:ln>
                <a:solidFill>
                  <a:srgbClr val="003572"/>
                </a:solidFill>
                <a:effectLst/>
                <a:uLnTx/>
                <a:uFillTx/>
                <a:latin typeface="Calibri" panose="020F0502020204030204"/>
                <a:ea typeface="+mn-lt"/>
                <a:cs typeface="Calibri" panose="020F0502020204030204"/>
              </a:rPr>
              <a:t>Appropriate support and counseling should also be provided to minimize the number of breastfeeding infants receiving the fully formula-feeding/partially (sometimes) breastfeeding package. </a:t>
            </a:r>
            <a:endParaRPr lang="en-US">
              <a:cs typeface="Calibri"/>
            </a:endParaRPr>
          </a:p>
        </p:txBody>
      </p:sp>
      <p:sp>
        <p:nvSpPr>
          <p:cNvPr id="4" name="Slide Number Placeholder 3"/>
          <p:cNvSpPr>
            <a:spLocks noGrp="1"/>
          </p:cNvSpPr>
          <p:nvPr>
            <p:ph type="sldNum" sz="quarter" idx="5"/>
          </p:nvPr>
        </p:nvSpPr>
        <p:spPr/>
        <p:txBody>
          <a:bodyPr/>
          <a:lstStyle/>
          <a:p>
            <a:fld id="{EDED583E-1F89-42B3-9B01-F69A4BE0F0B8}" type="slidenum">
              <a:rPr lang="en-US" smtClean="0"/>
              <a:t>13</a:t>
            </a:fld>
            <a:endParaRPr lang="en-US"/>
          </a:p>
        </p:txBody>
      </p:sp>
    </p:spTree>
    <p:extLst>
      <p:ext uri="{BB962C8B-B14F-4D97-AF65-F5344CB8AC3E}">
        <p14:creationId xmlns:p14="http://schemas.microsoft.com/office/powerpoint/2010/main" val="40102869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a:p>
            <a:r>
              <a:rPr lang="en-US" dirty="0"/>
              <a:t>Facilitator Notes:</a:t>
            </a:r>
            <a:endParaRPr lang="en-US" dirty="0">
              <a:cs typeface="Calibri"/>
            </a:endParaRPr>
          </a:p>
          <a:p>
            <a:r>
              <a:rPr lang="en-US" dirty="0"/>
              <a:t>Breastfeeding Assessment: Collects information related to breastfeeding to determine how breastfeeding is progressing.</a:t>
            </a:r>
            <a:endParaRPr lang="en-US" dirty="0">
              <a:ea typeface="Calibri"/>
              <a:cs typeface="Calibri"/>
            </a:endParaRPr>
          </a:p>
          <a:p>
            <a:endParaRPr lang="en-US" dirty="0">
              <a:ea typeface="Calibri"/>
              <a:cs typeface="Calibri"/>
            </a:endParaRPr>
          </a:p>
          <a:p>
            <a:r>
              <a:rPr lang="en-US" dirty="0">
                <a:ea typeface="Calibri"/>
                <a:cs typeface="Calibri"/>
              </a:rPr>
              <a:t>Here is a brief look at what a breastfeeding assessment includes:</a:t>
            </a:r>
            <a:endParaRPr lang="en-US" dirty="0"/>
          </a:p>
          <a:p>
            <a:endParaRPr lang="en-US" dirty="0">
              <a:ea typeface="Calibri"/>
              <a:cs typeface="Calibri"/>
            </a:endParaRPr>
          </a:p>
          <a:p>
            <a:pPr marL="171450" indent="-171450">
              <a:buFont typeface="Arial"/>
              <a:buChar char="•"/>
            </a:pPr>
            <a:r>
              <a:rPr lang="en-US" dirty="0">
                <a:ea typeface="Calibri"/>
                <a:cs typeface="Calibri"/>
              </a:rPr>
              <a:t>Assessment of the participant's milk production, baby's intake, and supplementation practices. </a:t>
            </a:r>
          </a:p>
          <a:p>
            <a:pPr marL="171450" indent="-171450">
              <a:buFont typeface="Arial"/>
              <a:buChar char="•"/>
            </a:pPr>
            <a:r>
              <a:rPr lang="en-US" dirty="0">
                <a:ea typeface="Calibri"/>
                <a:cs typeface="Calibri"/>
              </a:rPr>
              <a:t>Hear what recommendations the infant's healthcare provide has. </a:t>
            </a:r>
          </a:p>
          <a:p>
            <a:pPr marL="171450" indent="-171450">
              <a:buFont typeface="Arial"/>
              <a:buChar char="•"/>
            </a:pPr>
            <a:r>
              <a:rPr lang="en-US" dirty="0">
                <a:ea typeface="Calibri"/>
                <a:cs typeface="Calibri"/>
              </a:rPr>
              <a:t>The participant's understanding and agreement of breastfeeding plan and amount of formula issued while the breastfeeding concerns/challenges are addressed.</a:t>
            </a:r>
            <a:endParaRPr lang="en-US" dirty="0"/>
          </a:p>
          <a:p>
            <a:pPr marL="171450" indent="-171450">
              <a:buFont typeface="Arial"/>
              <a:buChar char="•"/>
            </a:pPr>
            <a:endParaRPr lang="en-US" dirty="0">
              <a:ea typeface="Calibri"/>
              <a:cs typeface="Calibri"/>
            </a:endParaRPr>
          </a:p>
          <a:p>
            <a:r>
              <a:rPr lang="en-US" dirty="0">
                <a:ea typeface="Calibri"/>
                <a:cs typeface="Calibri"/>
              </a:rPr>
              <a:t>How do we do this? Use our Participant Centered Education (PCE) skills.</a:t>
            </a:r>
          </a:p>
          <a:p>
            <a:endParaRPr lang="en-US" b="1" dirty="0">
              <a:ea typeface="Calibri"/>
              <a:cs typeface="Calibri"/>
            </a:endParaRPr>
          </a:p>
          <a:p>
            <a:r>
              <a:rPr lang="en-US" b="1" dirty="0">
                <a:ea typeface="Calibri"/>
                <a:cs typeface="Calibri"/>
              </a:rPr>
              <a:t>O</a:t>
            </a:r>
            <a:r>
              <a:rPr lang="en-US" dirty="0">
                <a:ea typeface="Calibri"/>
                <a:cs typeface="Calibri"/>
              </a:rPr>
              <a:t>pen Ended Questions</a:t>
            </a:r>
          </a:p>
          <a:p>
            <a:r>
              <a:rPr lang="en-US" b="1" dirty="0">
                <a:ea typeface="Calibri"/>
                <a:cs typeface="Calibri"/>
              </a:rPr>
              <a:t>A</a:t>
            </a:r>
            <a:r>
              <a:rPr lang="en-US" dirty="0">
                <a:ea typeface="Calibri"/>
                <a:cs typeface="Calibri"/>
              </a:rPr>
              <a:t>ctive Listening</a:t>
            </a:r>
          </a:p>
          <a:p>
            <a:r>
              <a:rPr lang="en-US" b="1" dirty="0">
                <a:ea typeface="Calibri"/>
                <a:cs typeface="Calibri"/>
              </a:rPr>
              <a:t>R</a:t>
            </a:r>
            <a:r>
              <a:rPr lang="en-US" dirty="0">
                <a:ea typeface="Calibri"/>
                <a:cs typeface="Calibri"/>
              </a:rPr>
              <a:t>eflections</a:t>
            </a:r>
          </a:p>
          <a:p>
            <a:r>
              <a:rPr lang="en-US" b="1" dirty="0">
                <a:ea typeface="Calibri"/>
                <a:cs typeface="Calibri"/>
              </a:rPr>
              <a:t>S</a:t>
            </a:r>
            <a:r>
              <a:rPr lang="en-US" dirty="0">
                <a:ea typeface="Calibri"/>
                <a:cs typeface="Calibri"/>
              </a:rPr>
              <a:t>ummaries</a:t>
            </a:r>
          </a:p>
          <a:p>
            <a:endParaRPr lang="en-US" dirty="0">
              <a:ea typeface="Calibri"/>
              <a:cs typeface="Calibri"/>
            </a:endParaRPr>
          </a:p>
          <a:p>
            <a:r>
              <a:rPr lang="en-US" b="1" dirty="0">
                <a:ea typeface="Calibri"/>
                <a:cs typeface="Calibri"/>
              </a:rPr>
              <a:t>Build rapport:</a:t>
            </a:r>
            <a:r>
              <a:rPr lang="en-US" dirty="0">
                <a:ea typeface="Calibri"/>
                <a:cs typeface="Calibri"/>
              </a:rPr>
              <a:t> A good reminder that people need to connect before they feel safe to receive information or support.</a:t>
            </a:r>
          </a:p>
          <a:p>
            <a:endParaRPr lang="en-US" dirty="0">
              <a:ea typeface="Calibri"/>
              <a:cs typeface="Calibri"/>
            </a:endParaRPr>
          </a:p>
          <a:p>
            <a:r>
              <a:rPr lang="en-US" b="1" dirty="0">
                <a:ea typeface="Calibri"/>
                <a:cs typeface="Calibri"/>
              </a:rPr>
              <a:t>Breastfeeding history and data: </a:t>
            </a:r>
            <a:r>
              <a:rPr lang="en-US" dirty="0">
                <a:ea typeface="Calibri"/>
                <a:cs typeface="Calibri"/>
              </a:rPr>
              <a:t>How the participant feels breastfeeding is going and what has happened during their pregnancy and breastfeeding journey that could affect breastfeeding, e.g., pregnancy health issues, preterm delivery, using a nipple shield, infant's birth weight, etc.</a:t>
            </a:r>
          </a:p>
          <a:p>
            <a:endParaRPr lang="en-US" dirty="0">
              <a:ea typeface="Calibri"/>
              <a:cs typeface="Calibri"/>
            </a:endParaRPr>
          </a:p>
          <a:p>
            <a:r>
              <a:rPr lang="en-US" b="1" dirty="0">
                <a:ea typeface="Calibri"/>
                <a:cs typeface="Calibri"/>
              </a:rPr>
              <a:t>Identify signs of adequate milk transfer, position and latch, and infant growth trends: </a:t>
            </a:r>
            <a:r>
              <a:rPr lang="en-US" dirty="0">
                <a:ea typeface="Calibri"/>
                <a:cs typeface="Calibri"/>
              </a:rPr>
              <a:t>E.g., How long does the infant stay satiated between feeds? What does it feel like when baby feeds? What sounds do you hear when baby feeds? How do you like to hold baby when baby feeds? What was the lowest weight that baby has weighed, when was that?</a:t>
            </a:r>
          </a:p>
          <a:p>
            <a:endParaRPr lang="en-US" dirty="0">
              <a:ea typeface="Calibri"/>
              <a:cs typeface="Calibri"/>
            </a:endParaRPr>
          </a:p>
          <a:p>
            <a:r>
              <a:rPr lang="en-US" b="1" dirty="0">
                <a:ea typeface="Calibri"/>
                <a:cs typeface="Calibri"/>
              </a:rPr>
              <a:t>Understand the participant's goals and experiences with breastfeeding: </a:t>
            </a:r>
            <a:r>
              <a:rPr lang="en-US" dirty="0">
                <a:ea typeface="Calibri"/>
                <a:cs typeface="Calibri"/>
              </a:rPr>
              <a:t>Showing interest in hearing the participants goals can be done by asking them open ended questions: Showing interest in how their birth went is sometimes a good place to start and you can receive a lot of information to understand what is happening with breastfeeding. </a:t>
            </a:r>
          </a:p>
          <a:p>
            <a:endParaRPr lang="en-US" dirty="0">
              <a:ea typeface="Calibri"/>
              <a:cs typeface="Calibri"/>
            </a:endParaRPr>
          </a:p>
          <a:p>
            <a:r>
              <a:rPr lang="en-US" dirty="0">
                <a:ea typeface="Calibri"/>
                <a:cs typeface="Calibri"/>
              </a:rPr>
              <a:t>If their breastfeeding experience isn't going as planned, sometimes asking a question like this is helpful in understanding what type of help they might be open to receiving. "In a perfect world, what would feeding baby look like?" "I’m interested in hearing more about what got you interested in breastfeeding your baby. What are some reasons you breastfeed? (We are trying to figure out if they want to breastfeed for the relationship (bonding) or for health factors. This can help us find out how to best support them with their goals.)</a:t>
            </a:r>
          </a:p>
          <a:p>
            <a:endParaRPr lang="en-US" dirty="0">
              <a:ea typeface="Calibri"/>
              <a:cs typeface="Calibri"/>
            </a:endParaRPr>
          </a:p>
          <a:p>
            <a:r>
              <a:rPr lang="en-US" b="1" dirty="0">
                <a:ea typeface="Calibri"/>
                <a:cs typeface="Calibri"/>
              </a:rPr>
              <a:t>Understand the participant's social supports: </a:t>
            </a:r>
            <a:r>
              <a:rPr lang="en-US" dirty="0">
                <a:ea typeface="Calibri"/>
                <a:cs typeface="Calibri"/>
              </a:rPr>
              <a:t>Who has been your biggest support person with supporting you with your infant feeding goals? Tailoring the breastfeeding plan to match the support and the desire the person has to work through their breastfeeding struggles.</a:t>
            </a:r>
          </a:p>
          <a:p>
            <a:endParaRPr lang="en-US" dirty="0">
              <a:ea typeface="Calibri"/>
              <a:cs typeface="Calibri"/>
            </a:endParaRPr>
          </a:p>
          <a:p>
            <a:r>
              <a:rPr lang="en-US" b="1" dirty="0">
                <a:ea typeface="Calibri"/>
                <a:cs typeface="Calibri"/>
              </a:rPr>
              <a:t>Referrals/follow-up: </a:t>
            </a:r>
            <a:r>
              <a:rPr lang="en-US" dirty="0">
                <a:ea typeface="Calibri"/>
                <a:cs typeface="Calibri"/>
              </a:rPr>
              <a:t> </a:t>
            </a:r>
            <a:r>
              <a:rPr lang="en-US" dirty="0"/>
              <a:t>Depending on the assessment findings, the participant may need to be referred to staff with additional lactation and breast/</a:t>
            </a:r>
            <a:r>
              <a:rPr lang="en-US" dirty="0" err="1"/>
              <a:t>chestfeeding</a:t>
            </a:r>
            <a:r>
              <a:rPr lang="en-US" dirty="0"/>
              <a:t> expertise. Schedule a follow up appointment soon after the breastfeeding assessment to reassess breastfeeding and to determine if the breastfeeding plan needs to change or if there a food package changes needing to be made. The participant may be able to return to full breastfeeding. </a:t>
            </a:r>
            <a:endParaRPr lang="en-US" dirty="0">
              <a:cs typeface="Calibri"/>
            </a:endParaRPr>
          </a:p>
          <a:p>
            <a:endParaRPr lang="en-US" dirty="0">
              <a:ea typeface="Calibri"/>
              <a:cs typeface="Calibri"/>
            </a:endParaRPr>
          </a:p>
          <a:p>
            <a:endParaRPr lang="en-US" dirty="0">
              <a:ea typeface="Calibri"/>
              <a:cs typeface="Calibri"/>
            </a:endParaRPr>
          </a:p>
          <a:p>
            <a:r>
              <a:rPr lang="en-US" dirty="0">
                <a:ea typeface="Calibri"/>
                <a:cs typeface="Calibri"/>
              </a:rPr>
              <a:t>Handout Suggestion: Handout 5-2 Touchpoints for Breastfeeding Assessment</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EDED583E-1F89-42B3-9B01-F69A4BE0F0B8}" type="slidenum">
              <a:rPr lang="en-US" smtClean="0"/>
              <a:t>14</a:t>
            </a:fld>
            <a:endParaRPr lang="en-US"/>
          </a:p>
        </p:txBody>
      </p:sp>
    </p:spTree>
    <p:extLst>
      <p:ext uri="{BB962C8B-B14F-4D97-AF65-F5344CB8AC3E}">
        <p14:creationId xmlns:p14="http://schemas.microsoft.com/office/powerpoint/2010/main" val="2478074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900"/>
              </a:spcBef>
              <a:buClr>
                <a:prstClr val="black">
                  <a:lumMod val="85000"/>
                  <a:lumOff val="15000"/>
                </a:prstClr>
              </a:buClr>
              <a:defRPr/>
            </a:pPr>
            <a:r>
              <a:rPr lang="en-US" sz="2800" b="1">
                <a:solidFill>
                  <a:prstClr val="black"/>
                </a:solidFill>
                <a:latin typeface="Calibri"/>
                <a:cs typeface="Calibri"/>
              </a:rPr>
              <a:t>*This slide has a discussion prompt* </a:t>
            </a:r>
            <a:endParaRPr lang="en-US" b="1"/>
          </a:p>
          <a:p>
            <a:pPr>
              <a:lnSpc>
                <a:spcPct val="90000"/>
              </a:lnSpc>
              <a:spcBef>
                <a:spcPts val="900"/>
              </a:spcBef>
              <a:defRPr/>
            </a:pPr>
            <a:endParaRPr lang="en-US" sz="2800">
              <a:solidFill>
                <a:prstClr val="black"/>
              </a:solidFill>
              <a:latin typeface="Calibri"/>
              <a:cs typeface="Calibri"/>
            </a:endParaRPr>
          </a:p>
          <a:p>
            <a:pPr>
              <a:lnSpc>
                <a:spcPct val="90000"/>
              </a:lnSpc>
              <a:spcBef>
                <a:spcPts val="900"/>
              </a:spcBef>
              <a:defRPr/>
            </a:pPr>
            <a:r>
              <a:rPr lang="en-US" sz="2800">
                <a:solidFill>
                  <a:prstClr val="black"/>
                </a:solidFill>
                <a:latin typeface="Calibri"/>
                <a:cs typeface="Calibri"/>
              </a:rPr>
              <a:t>Facilitator Notes:</a:t>
            </a:r>
            <a:endParaRPr lang="en-US">
              <a:solidFill>
                <a:prstClr val="black"/>
              </a:solidFill>
              <a:latin typeface="Calibri"/>
              <a:cs typeface="Calibri"/>
            </a:endParaRPr>
          </a:p>
          <a:p>
            <a:pPr>
              <a:lnSpc>
                <a:spcPct val="90000"/>
              </a:lnSpc>
              <a:spcBef>
                <a:spcPts val="900"/>
              </a:spcBef>
              <a:defRPr/>
            </a:pPr>
            <a:r>
              <a:rPr lang="en-US" sz="2800">
                <a:solidFill>
                  <a:prstClr val="black"/>
                </a:solidFill>
                <a:latin typeface="Calibri"/>
                <a:cs typeface="Calibri"/>
              </a:rPr>
              <a:t>This</a:t>
            </a:r>
            <a:r>
              <a:rPr kumimoji="0" lang="en-US" sz="2800" b="0" i="0" u="none" strike="noStrike" kern="1200" cap="none" spc="0" normalizeH="0" baseline="0" noProof="0">
                <a:ln>
                  <a:noFill/>
                </a:ln>
                <a:solidFill>
                  <a:prstClr val="black"/>
                </a:solidFill>
                <a:effectLst/>
                <a:uLnTx/>
                <a:uFillTx/>
                <a:latin typeface="Calibri"/>
                <a:ea typeface="+mn-ea"/>
                <a:cs typeface="Calibri"/>
              </a:rPr>
              <a:t> can be an uncomfortable encounter for both the participant and for the WIC certifier. </a:t>
            </a:r>
            <a:endParaRPr lang="en-US">
              <a:cs typeface="Calibri"/>
            </a:endParaRPr>
          </a:p>
          <a:p>
            <a:pPr marL="0" marR="0" lvl="0" indent="0" algn="l" defTabSz="914400">
              <a:lnSpc>
                <a:spcPct val="90000"/>
              </a:lnSpc>
              <a:spcBef>
                <a:spcPts val="900"/>
              </a:spcBef>
              <a:spcAft>
                <a:spcPts val="0"/>
              </a:spcAft>
              <a:buSzTx/>
              <a:buFont typeface="Garamond" pitchFamily="18" charset="0"/>
              <a:buNone/>
              <a:tabLst/>
              <a:defRPr/>
            </a:pPr>
            <a:r>
              <a:rPr lang="en-US" sz="2800" b="1">
                <a:solidFill>
                  <a:prstClr val="black"/>
                </a:solidFill>
                <a:latin typeface="Calibri"/>
                <a:cs typeface="Calibri"/>
              </a:rPr>
              <a:t>*</a:t>
            </a:r>
            <a:r>
              <a:rPr kumimoji="0" lang="en-US" sz="2800" b="1" i="0" u="none" strike="noStrike" kern="1200" cap="none" spc="0" normalizeH="0" baseline="0" noProof="0">
                <a:ln>
                  <a:noFill/>
                </a:ln>
                <a:solidFill>
                  <a:prstClr val="black"/>
                </a:solidFill>
                <a:effectLst/>
                <a:uLnTx/>
                <a:uFillTx/>
                <a:latin typeface="Calibri"/>
                <a:ea typeface="+mn-ea"/>
                <a:cs typeface="Calibri"/>
              </a:rPr>
              <a:t>ASK - What has been your experience with these conversations? </a:t>
            </a:r>
            <a:endParaRPr lang="en-US"/>
          </a:p>
          <a:p>
            <a:pPr>
              <a:lnSpc>
                <a:spcPct val="90000"/>
              </a:lnSpc>
              <a:spcBef>
                <a:spcPts val="900"/>
              </a:spcBef>
              <a:defRPr/>
            </a:pPr>
            <a:endParaRPr lang="en-US" sz="2800" b="1">
              <a:solidFill>
                <a:prstClr val="black"/>
              </a:solidFill>
              <a:latin typeface="Calibri"/>
              <a:cs typeface="Calibri"/>
            </a:endParaRPr>
          </a:p>
          <a:p>
            <a:pPr marL="285750" indent="-285750">
              <a:lnSpc>
                <a:spcPct val="90000"/>
              </a:lnSpc>
              <a:spcBef>
                <a:spcPts val="900"/>
              </a:spcBef>
              <a:buClr>
                <a:prstClr val="black">
                  <a:lumMod val="85000"/>
                  <a:lumOff val="15000"/>
                </a:prstClr>
              </a:buClr>
              <a:buFont typeface="Arial" pitchFamily="18" charset="0"/>
              <a:buChar char="•"/>
              <a:defRPr/>
            </a:pPr>
            <a:r>
              <a:rPr lang="en-US" sz="2800">
                <a:solidFill>
                  <a:prstClr val="black"/>
                </a:solidFill>
                <a:latin typeface="Calibri"/>
                <a:cs typeface="Calibri"/>
              </a:rPr>
              <a:t>Thank you for sharing.</a:t>
            </a:r>
          </a:p>
          <a:p>
            <a:pPr marL="285750" indent="-285750">
              <a:lnSpc>
                <a:spcPct val="90000"/>
              </a:lnSpc>
              <a:spcBef>
                <a:spcPts val="900"/>
              </a:spcBef>
              <a:buClr>
                <a:srgbClr val="262626"/>
              </a:buClr>
              <a:buFont typeface="Arial" pitchFamily="18" charset="0"/>
              <a:buChar char="•"/>
              <a:defRPr/>
            </a:pPr>
            <a:r>
              <a:rPr lang="en-US" sz="2800">
                <a:solidFill>
                  <a:prstClr val="black"/>
                </a:solidFill>
                <a:latin typeface="Calibri"/>
                <a:cs typeface="Calibri"/>
              </a:rPr>
              <a:t>We</a:t>
            </a:r>
            <a:r>
              <a:rPr kumimoji="0" lang="en-US" sz="2800" b="0" i="0" u="none" strike="noStrike" kern="1200" cap="none" spc="0" normalizeH="0" baseline="0" noProof="0">
                <a:ln>
                  <a:noFill/>
                </a:ln>
                <a:solidFill>
                  <a:prstClr val="black"/>
                </a:solidFill>
                <a:effectLst/>
                <a:uLnTx/>
                <a:uFillTx/>
                <a:latin typeface="Calibri"/>
                <a:ea typeface="+mn-ea"/>
                <a:cs typeface="Calibri"/>
              </a:rPr>
              <a:t> can still support parents' infant feeding goals while meeting the requirement to provide a breastfeeding assessment.</a:t>
            </a:r>
            <a:endParaRPr lang="en-US"/>
          </a:p>
          <a:p>
            <a:pPr marL="285750" marR="0" lvl="0" indent="-285750" algn="l" defTabSz="914400" rtl="0" eaLnBrk="1" fontAlgn="auto" latinLnBrk="0" hangingPunct="1">
              <a:lnSpc>
                <a:spcPct val="90000"/>
              </a:lnSpc>
              <a:spcBef>
                <a:spcPts val="900"/>
              </a:spcBef>
              <a:spcAft>
                <a:spcPts val="0"/>
              </a:spcAft>
              <a:buClr>
                <a:prstClr val="black">
                  <a:lumMod val="85000"/>
                  <a:lumOff val="15000"/>
                </a:prstClr>
              </a:buClr>
              <a:buSzTx/>
              <a:buFont typeface="Arial" pitchFamily="18" charset="0"/>
              <a:buChar char="•"/>
              <a:tabLst/>
              <a:defRPr/>
            </a:pPr>
            <a:r>
              <a:rPr kumimoji="0" lang="en-US" sz="2800" b="0" i="0" u="none" strike="noStrike" kern="1200" cap="none" spc="0" normalizeH="0" baseline="0" noProof="0">
                <a:ln>
                  <a:noFill/>
                </a:ln>
                <a:solidFill>
                  <a:prstClr val="black"/>
                </a:solidFill>
                <a:effectLst/>
                <a:uLnTx/>
                <a:uFillTx/>
                <a:latin typeface="Calibri"/>
                <a:ea typeface="+mn-ea"/>
                <a:cs typeface="Calibri"/>
              </a:rPr>
              <a:t>Today, we will be reviewing counseling tips to help you feel more confident when supporting breastfeeding parents who request formula</a:t>
            </a:r>
            <a:endParaRPr lang="en-US" sz="2800" b="0" i="0" u="none" strike="noStrike" kern="1200" cap="none" spc="0" normalizeH="0" baseline="0" noProof="0">
              <a:ln>
                <a:noFill/>
              </a:ln>
              <a:solidFill>
                <a:prstClr val="black"/>
              </a:solidFill>
              <a:effectLst/>
              <a:uLnTx/>
              <a:uFillTx/>
              <a:latin typeface="Calibri"/>
              <a:cs typeface="Calibri"/>
            </a:endParaRPr>
          </a:p>
          <a:p>
            <a:endParaRPr lang="en-US"/>
          </a:p>
        </p:txBody>
      </p:sp>
      <p:sp>
        <p:nvSpPr>
          <p:cNvPr id="4" name="Slide Number Placeholder 3"/>
          <p:cNvSpPr>
            <a:spLocks noGrp="1"/>
          </p:cNvSpPr>
          <p:nvPr>
            <p:ph type="sldNum" sz="quarter" idx="5"/>
          </p:nvPr>
        </p:nvSpPr>
        <p:spPr/>
        <p:txBody>
          <a:bodyPr/>
          <a:lstStyle/>
          <a:p>
            <a:fld id="{EDED583E-1F89-42B3-9B01-F69A4BE0F0B8}" type="slidenum">
              <a:rPr lang="en-US" smtClean="0"/>
              <a:t>15</a:t>
            </a:fld>
            <a:endParaRPr lang="en-US"/>
          </a:p>
        </p:txBody>
      </p:sp>
    </p:spTree>
    <p:extLst>
      <p:ext uri="{BB962C8B-B14F-4D97-AF65-F5344CB8AC3E}">
        <p14:creationId xmlns:p14="http://schemas.microsoft.com/office/powerpoint/2010/main" val="13657665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defRPr/>
            </a:pPr>
            <a:r>
              <a:rPr lang="en-US" sz="2400" dirty="0">
                <a:solidFill>
                  <a:prstClr val="black"/>
                </a:solidFill>
                <a:latin typeface="Calibri" panose="020F0502020204030204"/>
                <a:cs typeface="Calibri" panose="020F0502020204030204"/>
              </a:rPr>
              <a:t>Facilitator Notes:</a:t>
            </a:r>
          </a:p>
          <a:p>
            <a:pPr marL="228600" marR="0" lvl="0" indent="-228600" algn="l" defTabSz="914400">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Unfortunately, our society does not make it easy for parents to breastfeed. When a parent decides to supplement or switch to formula feeding, it may have less to do with choice and more to do with the countless barriers and challenges parents face.</a:t>
            </a:r>
            <a:endParaRPr lang="en-US" dirty="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Fortunately, WIC provides prenatal education which helps build the participant’s knowledge and confidence to breastfeed, and in turn can improve breastfeeding outcomes.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Handout option: Handout 5-1 Social Support Assessment Questions</a:t>
            </a:r>
            <a:endParaRPr lang="en-US" sz="2400" b="0" i="0" u="none" strike="noStrike" kern="1200" cap="none" spc="0" normalizeH="0" baseline="0" noProof="0" dirty="0">
              <a:ln>
                <a:noFill/>
              </a:ln>
              <a:solidFill>
                <a:prstClr val="black"/>
              </a:solidFill>
              <a:effectLst/>
              <a:uLnTx/>
              <a:uFillTx/>
              <a:latin typeface="Calibri" panose="020F0502020204030204"/>
              <a:cs typeface="Calibri"/>
            </a:endParaRPr>
          </a:p>
          <a:p>
            <a:endParaRPr lang="en-US" dirty="0"/>
          </a:p>
        </p:txBody>
      </p:sp>
      <p:sp>
        <p:nvSpPr>
          <p:cNvPr id="4" name="Slide Number Placeholder 3"/>
          <p:cNvSpPr>
            <a:spLocks noGrp="1"/>
          </p:cNvSpPr>
          <p:nvPr>
            <p:ph type="sldNum" sz="quarter" idx="5"/>
          </p:nvPr>
        </p:nvSpPr>
        <p:spPr/>
        <p:txBody>
          <a:bodyPr/>
          <a:lstStyle/>
          <a:p>
            <a:fld id="{EDED583E-1F89-42B3-9B01-F69A4BE0F0B8}" type="slidenum">
              <a:rPr lang="en-US" smtClean="0"/>
              <a:t>16</a:t>
            </a:fld>
            <a:endParaRPr lang="en-US"/>
          </a:p>
        </p:txBody>
      </p:sp>
    </p:spTree>
    <p:extLst>
      <p:ext uri="{BB962C8B-B14F-4D97-AF65-F5344CB8AC3E}">
        <p14:creationId xmlns:p14="http://schemas.microsoft.com/office/powerpoint/2010/main" val="20001573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defRPr/>
            </a:pPr>
            <a:r>
              <a:rPr lang="en-US" b="1" dirty="0">
                <a:solidFill>
                  <a:prstClr val="black"/>
                </a:solidFill>
              </a:rPr>
              <a:t>*This slide has a discussion prompt*</a:t>
            </a:r>
            <a:endParaRPr lang="en-US" b="1" dirty="0"/>
          </a:p>
          <a:p>
            <a:pPr>
              <a:lnSpc>
                <a:spcPct val="90000"/>
              </a:lnSpc>
              <a:spcBef>
                <a:spcPts val="1000"/>
              </a:spcBef>
              <a:defRPr/>
            </a:pPr>
            <a:endParaRPr lang="en-US" sz="2800" b="1" dirty="0">
              <a:solidFill>
                <a:prstClr val="black"/>
              </a:solidFill>
              <a:latin typeface="Calibri" panose="020F0502020204030204"/>
            </a:endParaRPr>
          </a:p>
          <a:p>
            <a:pPr>
              <a:lnSpc>
                <a:spcPct val="90000"/>
              </a:lnSpc>
              <a:spcBef>
                <a:spcPts val="1000"/>
              </a:spcBef>
              <a:defRPr/>
            </a:pPr>
            <a:r>
              <a:rPr lang="en-US" sz="2800" b="1" dirty="0">
                <a:solidFill>
                  <a:prstClr val="black"/>
                </a:solidFill>
                <a:latin typeface="Calibri" panose="020F0502020204030204"/>
              </a:rPr>
              <a:t>*ASK staff-</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 What is your perception of our role as WIC staff</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lang="en-US" dirty="0">
              <a:ea typeface="+mn-ea"/>
              <a:cs typeface="+mn-cs"/>
            </a:endParaRPr>
          </a:p>
          <a:p>
            <a:pPr>
              <a:lnSpc>
                <a:spcPct val="90000"/>
              </a:lnSpc>
              <a:spcBef>
                <a:spcPts val="1000"/>
              </a:spcBef>
              <a:defRPr/>
            </a:pPr>
            <a:endParaRPr lang="en-US" sz="2800" dirty="0">
              <a:solidFill>
                <a:prstClr val="black"/>
              </a:solidFill>
              <a:latin typeface="Calibri" panose="020F0502020204030204"/>
            </a:endParaRPr>
          </a:p>
          <a:p>
            <a:pPr>
              <a:lnSpc>
                <a:spcPct val="90000"/>
              </a:lnSpc>
              <a:spcBef>
                <a:spcPts val="1000"/>
              </a:spcBef>
              <a:defRPr/>
            </a:pPr>
            <a:r>
              <a:rPr lang="en-US" sz="2800" dirty="0">
                <a:solidFill>
                  <a:prstClr val="black"/>
                </a:solidFill>
                <a:latin typeface="Calibri" panose="020F0502020204030204"/>
                <a:cs typeface="Calibri"/>
              </a:rPr>
              <a:t>Examples of our role as WIC staff.</a:t>
            </a:r>
            <a:endParaRPr lang="en-US" sz="2800" dirty="0">
              <a:solidFill>
                <a:prstClr val="black"/>
              </a:solidFill>
              <a:latin typeface="Calibri" panose="020F0502020204030204"/>
            </a:endParaRP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Our job is not to change the parents mind or talk them out of introducing formula.</a:t>
            </a:r>
            <a:endParaRPr lang="en-US" sz="2800" b="0" i="0" u="none" strike="noStrike" kern="1200" cap="none" spc="0" normalizeH="0" baseline="0" noProof="0" dirty="0">
              <a:ln>
                <a:noFill/>
              </a:ln>
              <a:solidFill>
                <a:prstClr val="black"/>
              </a:solidFill>
              <a:effectLst/>
              <a:uLnTx/>
              <a:uFillTx/>
              <a:latin typeface="Calibri" panose="020F0502020204030204"/>
              <a:cs typeface="Calibri"/>
            </a:endParaRPr>
          </a:p>
          <a:p>
            <a:pPr marL="285750" indent="-285750">
              <a:lnSpc>
                <a:spcPct val="90000"/>
              </a:lnSpc>
              <a:spcBef>
                <a:spcPts val="1000"/>
              </a:spcBef>
              <a:buFont typeface="Arial"/>
              <a:buChar char="•"/>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Our role is to provide accurate information </a:t>
            </a:r>
            <a:r>
              <a:rPr lang="en-US" sz="2800" dirty="0">
                <a:solidFill>
                  <a:prstClr val="black"/>
                </a:solidFill>
                <a:latin typeface="Calibri" panose="020F0502020204030204"/>
              </a:rPr>
              <a:t>and anticipatory guidance in</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 non-judgmental way.</a:t>
            </a:r>
            <a:endParaRPr lang="en-US" sz="2800" b="0" i="0" u="none" strike="noStrike" kern="1200" cap="none" spc="0" normalizeH="0" baseline="0" noProof="0" dirty="0">
              <a:ln>
                <a:noFill/>
              </a:ln>
              <a:solidFill>
                <a:prstClr val="black"/>
              </a:solidFill>
              <a:effectLst/>
              <a:uLnTx/>
              <a:uFillTx/>
              <a:latin typeface="Calibri" panose="020F0502020204030204"/>
              <a:cs typeface="Calibri"/>
            </a:endParaRPr>
          </a:p>
          <a:p>
            <a:endParaRPr lang="en-US" dirty="0">
              <a:cs typeface="Calibri" panose="020F0502020204030204"/>
            </a:endParaRPr>
          </a:p>
          <a:p>
            <a:r>
              <a:rPr lang="en-US" dirty="0"/>
              <a:t>Reference:  </a:t>
            </a:r>
            <a:r>
              <a:rPr lang="en-US" dirty="0">
                <a:hlinkClick r:id="rId3"/>
              </a:rPr>
              <a:t>PCS setting the stage</a:t>
            </a:r>
            <a:endParaRPr lang="en-US" dirty="0"/>
          </a:p>
          <a:p>
            <a:endParaRPr lang="en-US" dirty="0"/>
          </a:p>
          <a:p>
            <a:r>
              <a:rPr lang="en-US" dirty="0"/>
              <a:t>Handout suggestion: </a:t>
            </a:r>
          </a:p>
          <a:p>
            <a:pPr marL="171450" indent="-171450">
              <a:buFont typeface="Arial" panose="020B0604020202020204" pitchFamily="34" charset="0"/>
              <a:buChar char="•"/>
            </a:pPr>
            <a:r>
              <a:rPr lang="en-US" dirty="0"/>
              <a:t>Handout 6-2 Common Infant Issues Summary</a:t>
            </a:r>
          </a:p>
          <a:p>
            <a:pPr marL="171450" indent="-171450">
              <a:buFont typeface="Arial" panose="020B0604020202020204" pitchFamily="34" charset="0"/>
              <a:buChar char="•"/>
            </a:pPr>
            <a:r>
              <a:rPr lang="en-US" dirty="0"/>
              <a:t>Handout 8 Scope of practice for DBE</a:t>
            </a:r>
          </a:p>
        </p:txBody>
      </p:sp>
      <p:sp>
        <p:nvSpPr>
          <p:cNvPr id="4" name="Slide Number Placeholder 3"/>
          <p:cNvSpPr>
            <a:spLocks noGrp="1"/>
          </p:cNvSpPr>
          <p:nvPr>
            <p:ph type="sldNum" sz="quarter" idx="5"/>
          </p:nvPr>
        </p:nvSpPr>
        <p:spPr/>
        <p:txBody>
          <a:bodyPr/>
          <a:lstStyle/>
          <a:p>
            <a:fld id="{EDED583E-1F89-42B3-9B01-F69A4BE0F0B8}" type="slidenum">
              <a:rPr lang="en-US" smtClean="0"/>
              <a:t>17</a:t>
            </a:fld>
            <a:endParaRPr lang="en-US"/>
          </a:p>
        </p:txBody>
      </p:sp>
    </p:spTree>
    <p:extLst>
      <p:ext uri="{BB962C8B-B14F-4D97-AF65-F5344CB8AC3E}">
        <p14:creationId xmlns:p14="http://schemas.microsoft.com/office/powerpoint/2010/main" val="28006498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panose="020F0502020204030204"/>
              </a:rPr>
              <a:t>Facilitator Notes:</a:t>
            </a:r>
          </a:p>
          <a:p>
            <a:pPr marL="171450" indent="-171450">
              <a:buFont typeface="Arial"/>
              <a:buChar char="•"/>
            </a:pPr>
            <a:r>
              <a:rPr lang="en-US"/>
              <a:t>Before jumping into an assessment, ask permission from the participant to proceed with the conversation. </a:t>
            </a:r>
            <a:endParaRPr lang="en-US">
              <a:cs typeface="Calibri" panose="020F0502020204030204"/>
            </a:endParaRPr>
          </a:p>
          <a:p>
            <a:pPr marL="171450" indent="-171450">
              <a:buFont typeface="Arial"/>
              <a:buChar char="•"/>
            </a:pPr>
            <a:r>
              <a:rPr lang="en-US"/>
              <a:t>Disclosure and permission are key to Trauma Informed Care. </a:t>
            </a:r>
            <a:endParaRPr lang="en-US">
              <a:cs typeface="Calibri" panose="020F0502020204030204"/>
            </a:endParaRPr>
          </a:p>
          <a:p>
            <a:pPr marL="171450" indent="-171450">
              <a:buFont typeface="Arial"/>
              <a:buChar char="•"/>
            </a:pPr>
            <a:r>
              <a:rPr lang="en-US"/>
              <a:t>Participants may view care providers with distrust (as gatekeepers with personal agendas). </a:t>
            </a:r>
            <a:endParaRPr lang="en-US">
              <a:cs typeface="Calibri" panose="020F0502020204030204"/>
            </a:endParaRPr>
          </a:p>
          <a:p>
            <a:pPr marL="171450" indent="-171450">
              <a:buFont typeface="Arial"/>
              <a:buChar char="•"/>
            </a:pPr>
            <a:r>
              <a:rPr lang="en-US"/>
              <a:t>As WIC staff, we want to ensure that participants feel like they are being heard and not being pushed in a certain direction or that their needs are being ignored. </a:t>
            </a:r>
            <a:endParaRPr lang="en-US">
              <a:cs typeface="Calibri" panose="020F0502020204030204"/>
            </a:endParaRPr>
          </a:p>
          <a:p>
            <a:pPr marL="171450" indent="-171450">
              <a:buFont typeface="Arial"/>
              <a:buChar char="•"/>
            </a:pPr>
            <a:endParaRPr lang="en-US">
              <a:cs typeface="Calibri" panose="020F0502020204030204"/>
            </a:endParaRPr>
          </a:p>
          <a:p>
            <a:endParaRPr lang="en-US">
              <a:cs typeface="Calibri" panose="020F0502020204030204"/>
            </a:endParaRPr>
          </a:p>
        </p:txBody>
      </p:sp>
      <p:sp>
        <p:nvSpPr>
          <p:cNvPr id="4" name="Slide Number Placeholder 3"/>
          <p:cNvSpPr>
            <a:spLocks noGrp="1"/>
          </p:cNvSpPr>
          <p:nvPr>
            <p:ph type="sldNum" sz="quarter" idx="5"/>
          </p:nvPr>
        </p:nvSpPr>
        <p:spPr/>
        <p:txBody>
          <a:bodyPr/>
          <a:lstStyle/>
          <a:p>
            <a:fld id="{EDED583E-1F89-42B3-9B01-F69A4BE0F0B8}" type="slidenum">
              <a:rPr lang="en-US" smtClean="0"/>
              <a:t>18</a:t>
            </a:fld>
            <a:endParaRPr lang="en-US"/>
          </a:p>
        </p:txBody>
      </p:sp>
    </p:spTree>
    <p:extLst>
      <p:ext uri="{BB962C8B-B14F-4D97-AF65-F5344CB8AC3E}">
        <p14:creationId xmlns:p14="http://schemas.microsoft.com/office/powerpoint/2010/main" val="37151485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defRPr/>
            </a:pPr>
            <a:r>
              <a:rPr lang="en-US" sz="2400">
                <a:solidFill>
                  <a:prstClr val="black"/>
                </a:solidFill>
                <a:latin typeface="Calibri" panose="020F0502020204030204"/>
                <a:cs typeface="Calibri" panose="020F0502020204030204"/>
              </a:rPr>
              <a:t>Facilitator Notes:</a:t>
            </a:r>
          </a:p>
          <a:p>
            <a:pPr marL="285750" indent="-285750">
              <a:lnSpc>
                <a:spcPct val="90000"/>
              </a:lnSpc>
              <a:spcBef>
                <a:spcPts val="1000"/>
              </a:spcBef>
              <a:buFont typeface="Arial"/>
              <a:buChar char="•"/>
              <a:defRPr/>
            </a:pPr>
            <a:r>
              <a:rPr lang="en-US" sz="2400">
                <a:solidFill>
                  <a:prstClr val="black"/>
                </a:solidFill>
                <a:latin typeface="Calibri" panose="020F0502020204030204"/>
                <a:cs typeface="Calibri" panose="020F0502020204030204"/>
              </a:rPr>
              <a:t>Ask open ended questions</a:t>
            </a:r>
          </a:p>
          <a:p>
            <a:pPr>
              <a:lnSpc>
                <a:spcPct val="90000"/>
              </a:lnSpc>
              <a:spcBef>
                <a:spcPts val="1000"/>
              </a:spcBef>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Explore how breastfeeding is going and learn what the parent’s desires and intentions are for continued breastfeeding</a:t>
            </a:r>
            <a:r>
              <a:rPr lang="en-US" sz="2400">
                <a:solidFill>
                  <a:prstClr val="black"/>
                </a:solidFill>
                <a:latin typeface="Calibri" panose="020F0502020204030204"/>
              </a:rPr>
              <a:t>.</a:t>
            </a:r>
            <a:endParaRPr lang="en-US">
              <a:cs typeface="Calibri" panose="020F0502020204030204"/>
            </a:endParaRPr>
          </a:p>
          <a:p>
            <a:pPr marL="285750" indent="-285750">
              <a:lnSpc>
                <a:spcPct val="90000"/>
              </a:lnSpc>
              <a:spcBef>
                <a:spcPts val="1000"/>
              </a:spcBef>
              <a:buFont typeface="Arial"/>
              <a:buChar char="•"/>
              <a:defRPr/>
            </a:pPr>
            <a:r>
              <a:rPr lang="en-US" sz="2400">
                <a:solidFill>
                  <a:prstClr val="black"/>
                </a:solidFill>
                <a:latin typeface="Calibri" panose="020F0502020204030204"/>
                <a:cs typeface="Calibri" panose="020F0502020204030204"/>
              </a:rPr>
              <a:t>Assess understanding and potential impacts</a:t>
            </a:r>
          </a:p>
          <a:p>
            <a:pPr marL="800100" marR="0" lvl="1"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Explore the impact of supplemental formula on milk production, the parent’s own health and the health of their infant.</a:t>
            </a:r>
            <a:endParaRPr lang="en-US" sz="2400" b="0" i="0" u="none" strike="noStrike" kern="1200" cap="none" spc="0" normalizeH="0" baseline="0" noProof="0">
              <a:ln>
                <a:noFill/>
              </a:ln>
              <a:solidFill>
                <a:prstClr val="black"/>
              </a:solidFill>
              <a:effectLst/>
              <a:uLnTx/>
              <a:uFillTx/>
              <a:latin typeface="Calibri" panose="020F0502020204030204"/>
              <a:cs typeface="Calibri"/>
            </a:endParaRPr>
          </a:p>
          <a:p>
            <a:pPr marL="800100" marR="0" lvl="1"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a:ln>
                  <a:noFill/>
                </a:ln>
                <a:solidFill>
                  <a:prstClr val="black"/>
                </a:solidFill>
                <a:effectLst/>
                <a:uLnTx/>
                <a:uFillTx/>
                <a:latin typeface="Calibri" panose="020F0502020204030204"/>
                <a:ea typeface="+mn-ea"/>
                <a:cs typeface="+mn-cs"/>
              </a:rPr>
              <a:t>Ask</a:t>
            </a: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 What are some examples of effects on </a:t>
            </a:r>
            <a:endParaRPr lang="en-US" sz="2400" b="0" i="0" u="none" strike="noStrike" kern="1200" cap="none" spc="0" normalizeH="0" baseline="0" noProof="0">
              <a:ln>
                <a:noFill/>
              </a:ln>
              <a:solidFill>
                <a:prstClr val="black"/>
              </a:solidFill>
              <a:effectLst/>
              <a:uLnTx/>
              <a:uFillTx/>
              <a:latin typeface="Calibri" panose="020F0502020204030204"/>
              <a:cs typeface="Calibri"/>
            </a:endParaRPr>
          </a:p>
          <a:p>
            <a:pPr marL="800100" marR="0" lvl="1"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Milk production?</a:t>
            </a:r>
            <a:endParaRPr lang="en-US" sz="2400" b="0" i="0" u="none" strike="noStrike" kern="1200" cap="none" spc="0" normalizeH="0" baseline="0" noProof="0">
              <a:ln>
                <a:noFill/>
              </a:ln>
              <a:solidFill>
                <a:prstClr val="black"/>
              </a:solidFill>
              <a:effectLst/>
              <a:uLnTx/>
              <a:uFillTx/>
              <a:latin typeface="Calibri" panose="020F0502020204030204"/>
              <a:cs typeface="Calibri"/>
            </a:endParaRPr>
          </a:p>
          <a:p>
            <a:pPr marL="800100" marR="0" lvl="1"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Stooling?</a:t>
            </a:r>
            <a:endParaRPr lang="en-US" sz="2400" b="0" i="0" u="none" strike="noStrike" kern="1200" cap="none" spc="0" normalizeH="0" baseline="0" noProof="0">
              <a:ln>
                <a:noFill/>
              </a:ln>
              <a:solidFill>
                <a:prstClr val="black"/>
              </a:solidFill>
              <a:effectLst/>
              <a:uLnTx/>
              <a:uFillTx/>
              <a:latin typeface="Calibri" panose="020F0502020204030204"/>
              <a:cs typeface="Calibri"/>
            </a:endParaRPr>
          </a:p>
          <a:p>
            <a:pPr marL="800100" marR="0" lvl="1"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Breastfeeding parent’s health?</a:t>
            </a:r>
            <a:endParaRPr lang="en-US" sz="2400" b="0" i="0" u="none" strike="noStrike" kern="1200" cap="none" spc="0" normalizeH="0" baseline="0" noProof="0">
              <a:ln>
                <a:noFill/>
              </a:ln>
              <a:solidFill>
                <a:prstClr val="black"/>
              </a:solidFill>
              <a:effectLst/>
              <a:uLnTx/>
              <a:uFillTx/>
              <a:latin typeface="Calibri" panose="020F0502020204030204"/>
              <a:cs typeface="Calibri"/>
            </a:endParaRPr>
          </a:p>
          <a:p>
            <a:pPr>
              <a:lnSpc>
                <a:spcPct val="90000"/>
              </a:lnSpc>
              <a:spcBef>
                <a:spcPts val="1000"/>
              </a:spcBef>
              <a:defRPr/>
            </a:pPr>
            <a:endParaRPr lang="en-US" sz="2400">
              <a:cs typeface="Calibri" panose="020F0502020204030204"/>
            </a:endParaRPr>
          </a:p>
          <a:p>
            <a:pPr>
              <a:lnSpc>
                <a:spcPct val="90000"/>
              </a:lnSpc>
              <a:spcBef>
                <a:spcPts val="1000"/>
              </a:spcBef>
              <a:defRPr/>
            </a:pPr>
            <a:r>
              <a:rPr lang="en-US" sz="2400"/>
              <a:t> </a:t>
            </a:r>
            <a:endParaRPr lang="en-US">
              <a:cs typeface="Calibri"/>
            </a:endParaRPr>
          </a:p>
          <a:p>
            <a:pPr>
              <a:lnSpc>
                <a:spcPct val="90000"/>
              </a:lnSpc>
              <a:spcBef>
                <a:spcPts val="1000"/>
              </a:spcBef>
              <a:defRPr/>
            </a:pPr>
            <a:endParaRPr lang="en-US" sz="2400">
              <a:cs typeface="Calibri" panose="020F0502020204030204"/>
            </a:endParaRPr>
          </a:p>
        </p:txBody>
      </p:sp>
      <p:sp>
        <p:nvSpPr>
          <p:cNvPr id="4" name="Slide Number Placeholder 3"/>
          <p:cNvSpPr>
            <a:spLocks noGrp="1"/>
          </p:cNvSpPr>
          <p:nvPr>
            <p:ph type="sldNum" sz="quarter" idx="5"/>
          </p:nvPr>
        </p:nvSpPr>
        <p:spPr/>
        <p:txBody>
          <a:bodyPr/>
          <a:lstStyle/>
          <a:p>
            <a:fld id="{EDED583E-1F89-42B3-9B01-F69A4BE0F0B8}" type="slidenum">
              <a:rPr lang="en-US" smtClean="0"/>
              <a:t>19</a:t>
            </a:fld>
            <a:endParaRPr lang="en-US"/>
          </a:p>
        </p:txBody>
      </p:sp>
    </p:spTree>
    <p:extLst>
      <p:ext uri="{BB962C8B-B14F-4D97-AF65-F5344CB8AC3E}">
        <p14:creationId xmlns:p14="http://schemas.microsoft.com/office/powerpoint/2010/main" val="4062802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Put in packaging that it will likely take more than an hour to complete.***</a:t>
            </a:r>
            <a:endParaRPr lang="en-US"/>
          </a:p>
        </p:txBody>
      </p:sp>
      <p:sp>
        <p:nvSpPr>
          <p:cNvPr id="4" name="Slide Number Placeholder 3"/>
          <p:cNvSpPr>
            <a:spLocks noGrp="1"/>
          </p:cNvSpPr>
          <p:nvPr>
            <p:ph type="sldNum" sz="quarter" idx="5"/>
          </p:nvPr>
        </p:nvSpPr>
        <p:spPr/>
        <p:txBody>
          <a:bodyPr/>
          <a:lstStyle/>
          <a:p>
            <a:fld id="{EDED583E-1F89-42B3-9B01-F69A4BE0F0B8}" type="slidenum">
              <a:rPr lang="en-US" smtClean="0"/>
              <a:t>2</a:t>
            </a:fld>
            <a:endParaRPr lang="en-US"/>
          </a:p>
        </p:txBody>
      </p:sp>
    </p:spTree>
    <p:extLst>
      <p:ext uri="{BB962C8B-B14F-4D97-AF65-F5344CB8AC3E}">
        <p14:creationId xmlns:p14="http://schemas.microsoft.com/office/powerpoint/2010/main" val="3685090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 Facilitator prompt: Read slide</a:t>
            </a:r>
            <a:endParaRPr lang="en-US"/>
          </a:p>
        </p:txBody>
      </p:sp>
      <p:sp>
        <p:nvSpPr>
          <p:cNvPr id="4" name="Slide Number Placeholder 3"/>
          <p:cNvSpPr>
            <a:spLocks noGrp="1"/>
          </p:cNvSpPr>
          <p:nvPr>
            <p:ph type="sldNum" sz="quarter" idx="5"/>
          </p:nvPr>
        </p:nvSpPr>
        <p:spPr/>
        <p:txBody>
          <a:bodyPr/>
          <a:lstStyle/>
          <a:p>
            <a:fld id="{EDED583E-1F89-42B3-9B01-F69A4BE0F0B8}" type="slidenum">
              <a:rPr lang="en-US" smtClean="0"/>
              <a:t>20</a:t>
            </a:fld>
            <a:endParaRPr lang="en-US"/>
          </a:p>
        </p:txBody>
      </p:sp>
    </p:spTree>
    <p:extLst>
      <p:ext uri="{BB962C8B-B14F-4D97-AF65-F5344CB8AC3E}">
        <p14:creationId xmlns:p14="http://schemas.microsoft.com/office/powerpoint/2010/main" val="18972046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*This slide has a discussion prompt* </a:t>
            </a:r>
          </a:p>
          <a:p>
            <a:endParaRPr lang="en-US"/>
          </a:p>
          <a:p>
            <a:r>
              <a:rPr lang="en-US">
                <a:cs typeface="Calibri" panose="020F0502020204030204"/>
              </a:rPr>
              <a:t>Facilitator Notes:</a:t>
            </a:r>
            <a:endParaRPr lang="en-US"/>
          </a:p>
          <a:p>
            <a:pPr marL="285750" indent="-285750">
              <a:buFont typeface="Arial"/>
              <a:buChar char="•"/>
            </a:pPr>
            <a:r>
              <a:rPr lang="en-US"/>
              <a:t>First, we need to find out what the participants goals are for breastfeeding. </a:t>
            </a:r>
            <a:endParaRPr lang="en-US">
              <a:cs typeface="Calibri"/>
            </a:endParaRPr>
          </a:p>
          <a:p>
            <a:pPr marL="285750" indent="-285750">
              <a:buFont typeface="Arial"/>
              <a:buChar char="•"/>
            </a:pPr>
            <a:r>
              <a:rPr lang="en-US"/>
              <a:t>Do they want to continue breastfeeding or stop all together? </a:t>
            </a:r>
            <a:endParaRPr lang="en-US">
              <a:cs typeface="Calibri" panose="020F0502020204030204"/>
            </a:endParaRPr>
          </a:p>
          <a:p>
            <a:r>
              <a:rPr lang="en-US" b="1"/>
              <a:t>*ASK staff-</a:t>
            </a:r>
            <a:r>
              <a:rPr lang="en-US"/>
              <a:t> </a:t>
            </a:r>
            <a:r>
              <a:rPr lang="en-US" b="1"/>
              <a:t>What are some open-ended questions you could ask the participant about their goals?</a:t>
            </a:r>
            <a:endParaRPr lang="en-US" b="1">
              <a:cs typeface="Calibri"/>
            </a:endParaRPr>
          </a:p>
          <a:p>
            <a:pPr>
              <a:defRPr/>
            </a:pPr>
            <a:endParaRPr lang="en-US">
              <a:solidFill>
                <a:prstClr val="black"/>
              </a:solidFill>
              <a:latin typeface="Calibri" panose="020F0502020204030204"/>
            </a:endParaRPr>
          </a:p>
          <a:p>
            <a:pPr>
              <a:defRPr/>
            </a:pPr>
            <a:r>
              <a:rPr lang="en-US">
                <a:solidFill>
                  <a:prstClr val="black"/>
                </a:solidFill>
                <a:latin typeface="Calibri" panose="020F0502020204030204"/>
                <a:cs typeface="Calibri"/>
              </a:rPr>
              <a:t>Examples of open-ended questions:</a:t>
            </a:r>
            <a:endParaRPr lang="en-US">
              <a:solidFill>
                <a:prstClr val="black"/>
              </a:solidFill>
              <a:latin typeface="Calibri" panose="020F0502020204030204"/>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What are your goals for breastfeeding?</a:t>
            </a:r>
            <a:endParaRPr lang="en-US" sz="2400" b="0" i="0" u="none" strike="noStrike" kern="1200" cap="none" spc="0" normalizeH="0" baseline="0" noProof="0">
              <a:ln>
                <a:noFill/>
              </a:ln>
              <a:solidFill>
                <a:prstClr val="black"/>
              </a:solidFill>
              <a:effectLst/>
              <a:uLnTx/>
              <a:uFillTx/>
              <a:latin typeface="Calibri" panose="020F0502020204030204"/>
              <a:cs typeface="Calibri"/>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What were some of the reasons you started breastfeeding?</a:t>
            </a:r>
            <a:endParaRPr lang="en-US" sz="2400" b="0" i="0" u="none" strike="noStrike" kern="1200" cap="none" spc="0" normalizeH="0" baseline="0" noProof="0">
              <a:ln>
                <a:noFill/>
              </a:ln>
              <a:solidFill>
                <a:prstClr val="black"/>
              </a:solidFill>
              <a:effectLst/>
              <a:uLnTx/>
              <a:uFillTx/>
              <a:latin typeface="Calibri" panose="020F0502020204030204"/>
              <a:cs typeface="Calibri"/>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What led up to your decision to introduce formula?</a:t>
            </a:r>
            <a:endParaRPr lang="en-US" sz="2400" b="0" i="0" u="none" strike="noStrike" kern="1200" cap="none" spc="0" normalizeH="0" baseline="0" noProof="0">
              <a:ln>
                <a:noFill/>
              </a:ln>
              <a:solidFill>
                <a:prstClr val="black"/>
              </a:solidFill>
              <a:effectLst/>
              <a:uLnTx/>
              <a:uFillTx/>
              <a:latin typeface="Calibri" panose="020F0502020204030204"/>
              <a:cs typeface="Calibri"/>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What help or support have you already received?</a:t>
            </a:r>
            <a:endParaRPr lang="en-US" sz="2400" b="0" i="0" u="none" strike="noStrike" kern="1200" cap="none" spc="0" normalizeH="0" baseline="0" noProof="0">
              <a:ln>
                <a:noFill/>
              </a:ln>
              <a:solidFill>
                <a:prstClr val="black"/>
              </a:solidFill>
              <a:effectLst/>
              <a:uLnTx/>
              <a:uFillTx/>
              <a:latin typeface="Calibri" panose="020F0502020204030204"/>
              <a:cs typeface="Calibri"/>
            </a:endParaRPr>
          </a:p>
          <a:p>
            <a:endParaRPr lang="en-US"/>
          </a:p>
        </p:txBody>
      </p:sp>
      <p:sp>
        <p:nvSpPr>
          <p:cNvPr id="4" name="Slide Number Placeholder 3"/>
          <p:cNvSpPr>
            <a:spLocks noGrp="1"/>
          </p:cNvSpPr>
          <p:nvPr>
            <p:ph type="sldNum" sz="quarter" idx="5"/>
          </p:nvPr>
        </p:nvSpPr>
        <p:spPr/>
        <p:txBody>
          <a:bodyPr/>
          <a:lstStyle/>
          <a:p>
            <a:fld id="{EDED583E-1F89-42B3-9B01-F69A4BE0F0B8}" type="slidenum">
              <a:rPr lang="en-US" smtClean="0"/>
              <a:t>21</a:t>
            </a:fld>
            <a:endParaRPr lang="en-US"/>
          </a:p>
        </p:txBody>
      </p:sp>
    </p:spTree>
    <p:extLst>
      <p:ext uri="{BB962C8B-B14F-4D97-AF65-F5344CB8AC3E}">
        <p14:creationId xmlns:p14="http://schemas.microsoft.com/office/powerpoint/2010/main" val="6059853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*This slide has a discussion prompt*</a:t>
            </a:r>
          </a:p>
          <a:p>
            <a:endParaRPr lang="en-US"/>
          </a:p>
          <a:p>
            <a:r>
              <a:rPr lang="en-US"/>
              <a:t>Facilitator Note:</a:t>
            </a:r>
            <a:endParaRPr lang="en-US">
              <a:cs typeface="Calibri" panose="020F0502020204030204"/>
            </a:endParaRPr>
          </a:p>
          <a:p>
            <a:r>
              <a:rPr lang="en-US" b="1"/>
              <a:t>*ASK staff:</a:t>
            </a:r>
            <a:r>
              <a:rPr lang="en-US"/>
              <a:t> Once we know what the participants goals are, what are some open-ended questions you could ask?</a:t>
            </a:r>
            <a:endParaRPr lang="en-US">
              <a:cs typeface="Calibri"/>
            </a:endParaRPr>
          </a:p>
          <a:p>
            <a:pPr>
              <a:defRPr/>
            </a:pPr>
            <a:endParaRPr lang="en-US">
              <a:solidFill>
                <a:prstClr val="black"/>
              </a:solidFill>
              <a:latin typeface="Calibri" panose="020F0502020204030204"/>
              <a:cs typeface="Calibri"/>
            </a:endParaRPr>
          </a:p>
          <a:p>
            <a:pPr>
              <a:defRPr/>
            </a:pPr>
            <a:r>
              <a:rPr lang="en-US">
                <a:solidFill>
                  <a:prstClr val="black"/>
                </a:solidFill>
                <a:latin typeface="Calibri" panose="020F0502020204030204"/>
                <a:cs typeface="Calibri"/>
              </a:rPr>
              <a:t>Examples of open-ended questions:</a:t>
            </a:r>
            <a:endParaRPr lang="en-US">
              <a:solidFill>
                <a:prstClr val="black"/>
              </a:solidFill>
              <a:latin typeface="Calibri" panose="020F0502020204030204"/>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What do you know about milk supply and supplementation? </a:t>
            </a:r>
            <a:endParaRPr lang="en-US" sz="2400" b="0" i="0" u="none" strike="noStrike" kern="1200" cap="none" spc="0" normalizeH="0" baseline="0" noProof="0">
              <a:ln>
                <a:noFill/>
              </a:ln>
              <a:solidFill>
                <a:prstClr val="black"/>
              </a:solidFill>
              <a:effectLst/>
              <a:uLnTx/>
              <a:uFillTx/>
              <a:latin typeface="Calibri" panose="020F0502020204030204"/>
              <a:cs typeface="Calibri"/>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Can you tell me about your current feeding routine?</a:t>
            </a:r>
            <a:endParaRPr lang="en-US" sz="2400" b="0" i="0" u="none" strike="noStrike" kern="1200" cap="none" spc="0" normalizeH="0" baseline="0" noProof="0">
              <a:ln>
                <a:noFill/>
              </a:ln>
              <a:solidFill>
                <a:prstClr val="black"/>
              </a:solidFill>
              <a:effectLst/>
              <a:uLnTx/>
              <a:uFillTx/>
              <a:latin typeface="Calibri" panose="020F0502020204030204"/>
              <a:cs typeface="Calibri"/>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Can you tell me more about your work schedule?</a:t>
            </a:r>
            <a:endParaRPr lang="en-US" sz="2400" b="0" i="0" u="none" strike="noStrike" kern="1200" cap="none" spc="0" normalizeH="0" baseline="0" noProof="0">
              <a:ln>
                <a:noFill/>
              </a:ln>
              <a:solidFill>
                <a:prstClr val="black"/>
              </a:solidFill>
              <a:effectLst/>
              <a:uLnTx/>
              <a:uFillTx/>
              <a:latin typeface="Calibri" panose="020F0502020204030204"/>
              <a:cs typeface="Calibri"/>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What do you know about infant feeding cues?</a:t>
            </a:r>
            <a:endParaRPr lang="en-US" sz="2400" b="0" i="0" u="none" strike="noStrike" kern="1200" cap="none" spc="0" normalizeH="0" baseline="0" noProof="0">
              <a:ln>
                <a:noFill/>
              </a:ln>
              <a:solidFill>
                <a:prstClr val="black"/>
              </a:solidFill>
              <a:effectLst/>
              <a:uLnTx/>
              <a:uFillTx/>
              <a:latin typeface="Calibri" panose="020F0502020204030204"/>
              <a:cs typeface="Calibri"/>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Can you tell me about your feeding routine?</a:t>
            </a:r>
            <a:endParaRPr lang="en-US" sz="2400" b="0" i="0" u="none" strike="noStrike" kern="1200" cap="none" spc="0" normalizeH="0" baseline="0" noProof="0">
              <a:ln>
                <a:noFill/>
              </a:ln>
              <a:solidFill>
                <a:prstClr val="black"/>
              </a:solidFill>
              <a:effectLst/>
              <a:uLnTx/>
              <a:uFillTx/>
              <a:latin typeface="Calibri" panose="020F0502020204030204"/>
              <a:cs typeface="Calibri"/>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What do you know about the changes your infant may experience when you introduce formula? Or</a:t>
            </a:r>
            <a:endParaRPr lang="en-US" sz="2400" b="0" i="0" u="none" strike="noStrike" kern="1200" cap="none" spc="0" normalizeH="0" baseline="0" noProof="0">
              <a:ln>
                <a:noFill/>
              </a:ln>
              <a:solidFill>
                <a:prstClr val="black"/>
              </a:solidFill>
              <a:effectLst/>
              <a:uLnTx/>
              <a:uFillTx/>
              <a:latin typeface="Calibri" panose="020F0502020204030204"/>
              <a:cs typeface="Calibri"/>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What changes have you noticed since introducing formula?</a:t>
            </a:r>
            <a:endParaRPr lang="en-US" sz="2400" b="0" i="0" u="none" strike="noStrike" kern="1200" cap="none" spc="0" normalizeH="0" baseline="0" noProof="0">
              <a:ln>
                <a:noFill/>
              </a:ln>
              <a:solidFill>
                <a:prstClr val="black"/>
              </a:solidFill>
              <a:effectLst/>
              <a:uLnTx/>
              <a:uFillTx/>
              <a:latin typeface="Calibri" panose="020F0502020204030204"/>
              <a:cs typeface="Calibri"/>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a:p>
            <a:endParaRPr lang="en-US"/>
          </a:p>
        </p:txBody>
      </p:sp>
      <p:sp>
        <p:nvSpPr>
          <p:cNvPr id="4" name="Slide Number Placeholder 3"/>
          <p:cNvSpPr>
            <a:spLocks noGrp="1"/>
          </p:cNvSpPr>
          <p:nvPr>
            <p:ph type="sldNum" sz="quarter" idx="5"/>
          </p:nvPr>
        </p:nvSpPr>
        <p:spPr/>
        <p:txBody>
          <a:bodyPr/>
          <a:lstStyle/>
          <a:p>
            <a:fld id="{EDED583E-1F89-42B3-9B01-F69A4BE0F0B8}" type="slidenum">
              <a:rPr lang="en-US" smtClean="0"/>
              <a:t>22</a:t>
            </a:fld>
            <a:endParaRPr lang="en-US"/>
          </a:p>
        </p:txBody>
      </p:sp>
    </p:spTree>
    <p:extLst>
      <p:ext uri="{BB962C8B-B14F-4D97-AF65-F5344CB8AC3E}">
        <p14:creationId xmlns:p14="http://schemas.microsoft.com/office/powerpoint/2010/main" val="17905777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*This slide has a discussion prompt*</a:t>
            </a:r>
          </a:p>
          <a:p>
            <a:endParaRPr lang="en-US" dirty="0"/>
          </a:p>
          <a:p>
            <a:r>
              <a:rPr lang="en-US" dirty="0"/>
              <a:t>Facilitator Note:</a:t>
            </a:r>
            <a:endParaRPr lang="en-US" dirty="0">
              <a:cs typeface="Calibri"/>
            </a:endParaRPr>
          </a:p>
          <a:p>
            <a:r>
              <a:rPr lang="en-US" dirty="0"/>
              <a:t>It is important to affirm the parent in their abilities before jumping in and trying to solve the problem. </a:t>
            </a:r>
            <a:endParaRPr lang="en-US" dirty="0">
              <a:cs typeface="Calibri"/>
            </a:endParaRPr>
          </a:p>
          <a:p>
            <a:r>
              <a:rPr lang="en-US" b="1" dirty="0"/>
              <a:t>*ASK staff- </a:t>
            </a:r>
            <a:r>
              <a:rPr lang="en-US" dirty="0"/>
              <a:t>What are some examples of affirmations you could give a parent?</a:t>
            </a:r>
            <a:endParaRPr lang="en-US" dirty="0">
              <a:cs typeface="Calibri"/>
            </a:endParaRPr>
          </a:p>
          <a:p>
            <a:endParaRPr lang="en-US" dirty="0">
              <a:solidFill>
                <a:prstClr val="black"/>
              </a:solidFill>
              <a:latin typeface="Calibri" panose="020F0502020204030204"/>
              <a:ea typeface="+mj-ea"/>
              <a:cs typeface="+mj-cs"/>
            </a:endParaRPr>
          </a:p>
          <a:p>
            <a:r>
              <a:rPr lang="en-US" dirty="0">
                <a:solidFill>
                  <a:prstClr val="black"/>
                </a:solidFill>
                <a:latin typeface="Calibri" panose="020F0502020204030204"/>
                <a:ea typeface="+mj-ea"/>
                <a:cs typeface="Calibri"/>
              </a:rPr>
              <a:t>Samples of affirmations:</a:t>
            </a:r>
            <a:endParaRPr lang="en-US" dirty="0">
              <a:solidFill>
                <a:prstClr val="black"/>
              </a:solidFill>
              <a:latin typeface="Calibri" panose="020F0502020204030204"/>
              <a:ea typeface="+mj-ea"/>
              <a:cs typeface="+mj-cs"/>
            </a:endParaRPr>
          </a:p>
          <a:p>
            <a:r>
              <a:rPr kumimoji="0" lang="en-US" sz="2300" b="0" i="0" u="none" strike="noStrike" kern="1200" cap="none" spc="0" normalizeH="0" baseline="0" noProof="0" dirty="0">
                <a:ln>
                  <a:noFill/>
                </a:ln>
                <a:solidFill>
                  <a:prstClr val="black"/>
                </a:solidFill>
                <a:effectLst/>
                <a:uLnTx/>
                <a:uFillTx/>
                <a:latin typeface="Calibri" panose="020F0502020204030204"/>
                <a:ea typeface="+mj-ea"/>
                <a:cs typeface="+mj-cs"/>
              </a:rPr>
              <a:t>“You are an amazing parent, and I can tell how much you love your baby.” </a:t>
            </a:r>
            <a:endParaRPr lang="en-US" sz="2300" b="0" i="0" u="none" strike="noStrike" kern="1200" cap="none" spc="0" normalizeH="0" baseline="0" noProof="0" dirty="0">
              <a:ln>
                <a:noFill/>
              </a:ln>
              <a:solidFill>
                <a:prstClr val="black"/>
              </a:solidFill>
              <a:effectLst/>
              <a:uLnTx/>
              <a:uFillTx/>
              <a:latin typeface="Calibri" panose="020F0502020204030204"/>
              <a:ea typeface="+mj-ea"/>
              <a:cs typeface="Calibri"/>
            </a:endParaRPr>
          </a:p>
          <a:p>
            <a:r>
              <a:rPr kumimoji="0" lang="en-US" sz="2300" b="0" i="0" u="none" strike="noStrike" kern="1200" cap="none" spc="0" normalizeH="0" baseline="0" noProof="0" dirty="0">
                <a:ln>
                  <a:noFill/>
                </a:ln>
                <a:solidFill>
                  <a:prstClr val="black"/>
                </a:solidFill>
                <a:effectLst/>
                <a:uLnTx/>
                <a:uFillTx/>
                <a:latin typeface="Calibri" panose="020F0502020204030204"/>
                <a:ea typeface="+mj-ea"/>
                <a:cs typeface="+mj-cs"/>
              </a:rPr>
              <a:t>“You know what is best for you baby.” </a:t>
            </a:r>
            <a:endParaRPr lang="en-US" sz="2300" b="0" i="0" u="none" strike="noStrike" kern="1200" cap="none" spc="0" normalizeH="0" baseline="0" noProof="0" dirty="0">
              <a:ln>
                <a:noFill/>
              </a:ln>
              <a:solidFill>
                <a:prstClr val="black"/>
              </a:solidFill>
              <a:effectLst/>
              <a:uLnTx/>
              <a:uFillTx/>
              <a:latin typeface="Calibri" panose="020F0502020204030204"/>
              <a:ea typeface="+mj-ea"/>
              <a:cs typeface="Calibri"/>
            </a:endParaRPr>
          </a:p>
          <a:p>
            <a:r>
              <a:rPr kumimoji="0" lang="en-US" sz="2300" b="0" i="0" u="none" strike="noStrike" kern="1200" cap="none" spc="0" normalizeH="0" baseline="0" noProof="0" dirty="0">
                <a:ln>
                  <a:noFill/>
                </a:ln>
                <a:solidFill>
                  <a:prstClr val="black"/>
                </a:solidFill>
                <a:effectLst/>
                <a:uLnTx/>
                <a:uFillTx/>
                <a:latin typeface="Calibri" panose="020F0502020204030204"/>
                <a:ea typeface="+mj-ea"/>
                <a:cs typeface="+mj-cs"/>
              </a:rPr>
              <a:t>“I am here to support you no matter what.”</a:t>
            </a:r>
            <a:endParaRPr lang="en-US" sz="2300" b="0" i="0" u="none" strike="noStrike" kern="1200" cap="none" spc="0" normalizeH="0" baseline="0" noProof="0" dirty="0">
              <a:ln>
                <a:noFill/>
              </a:ln>
              <a:solidFill>
                <a:prstClr val="black"/>
              </a:solidFill>
              <a:effectLst/>
              <a:uLnTx/>
              <a:uFillTx/>
              <a:latin typeface="Calibri" panose="020F0502020204030204"/>
              <a:ea typeface="+mj-ea"/>
              <a:cs typeface="Calibri"/>
            </a:endParaRPr>
          </a:p>
          <a:p>
            <a:pPr marL="10287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Agree with the parent…</a:t>
            </a:r>
            <a:endParaRPr lang="en-US" sz="2000" b="0" i="0" u="none" strike="noStrike" kern="1200" cap="none" spc="0" normalizeH="0" baseline="0" noProof="0" dirty="0">
              <a:ln>
                <a:noFill/>
              </a:ln>
              <a:solidFill>
                <a:prstClr val="black"/>
              </a:solidFill>
              <a:effectLst/>
              <a:uLnTx/>
              <a:uFillTx/>
              <a:latin typeface="Calibri" panose="020F0502020204030204"/>
              <a:cs typeface="Calibri"/>
            </a:endParaRPr>
          </a:p>
          <a:p>
            <a:pPr marL="10287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000" b="0" i="1" u="none" strike="noStrike" kern="1200" cap="none" spc="0" normalizeH="0" baseline="0" noProof="0" dirty="0">
                <a:ln>
                  <a:noFill/>
                </a:ln>
                <a:solidFill>
                  <a:prstClr val="black"/>
                </a:solidFill>
                <a:effectLst/>
                <a:uLnTx/>
                <a:uFillTx/>
                <a:latin typeface="Calibri" panose="020F0502020204030204"/>
                <a:ea typeface="+mn-ea"/>
                <a:cs typeface="+mn-cs"/>
              </a:rPr>
              <a:t>I see what you mean.</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lang="en-US" sz="2000" b="0" i="0" u="none" strike="noStrike" kern="1200" cap="none" spc="0" normalizeH="0" baseline="0" noProof="0" dirty="0">
              <a:ln>
                <a:noFill/>
              </a:ln>
              <a:solidFill>
                <a:prstClr val="black"/>
              </a:solidFill>
              <a:effectLst/>
              <a:uLnTx/>
              <a:uFillTx/>
              <a:latin typeface="Calibri" panose="020F0502020204030204"/>
              <a:cs typeface="Calibri"/>
            </a:endParaRPr>
          </a:p>
          <a:p>
            <a:pPr marL="10287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0287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Show them they are not alone…</a:t>
            </a:r>
            <a:endParaRPr lang="en-US" sz="2000" b="0" i="0" u="none" strike="noStrike" kern="1200" cap="none" spc="0" normalizeH="0" baseline="0" noProof="0" dirty="0">
              <a:ln>
                <a:noFill/>
              </a:ln>
              <a:solidFill>
                <a:prstClr val="black"/>
              </a:solidFill>
              <a:effectLst/>
              <a:uLnTx/>
              <a:uFillTx/>
              <a:latin typeface="Calibri" panose="020F0502020204030204"/>
              <a:cs typeface="Calibri"/>
            </a:endParaRPr>
          </a:p>
          <a:p>
            <a:pPr marL="10287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000" b="0" i="1" u="none" strike="noStrike" kern="1200" cap="none" spc="0" normalizeH="0" baseline="0" noProof="0" dirty="0">
                <a:ln>
                  <a:noFill/>
                </a:ln>
                <a:solidFill>
                  <a:prstClr val="black"/>
                </a:solidFill>
                <a:effectLst/>
                <a:uLnTx/>
                <a:uFillTx/>
                <a:latin typeface="Calibri" panose="020F0502020204030204"/>
                <a:ea typeface="+mn-ea"/>
                <a:cs typeface="+mn-cs"/>
              </a:rPr>
              <a:t>I hear that from other parents.</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lang="en-US" sz="2000" b="0" i="0" u="none" strike="noStrike" kern="1200" cap="none" spc="0" normalizeH="0" baseline="0" noProof="0" dirty="0">
              <a:ln>
                <a:noFill/>
              </a:ln>
              <a:solidFill>
                <a:prstClr val="black"/>
              </a:solidFill>
              <a:effectLst/>
              <a:uLnTx/>
              <a:uFillTx/>
              <a:latin typeface="Calibri" panose="020F0502020204030204"/>
              <a:cs typeface="Calibri"/>
            </a:endParaRPr>
          </a:p>
          <a:p>
            <a:pPr marL="10287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0287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Shine the spotlight…</a:t>
            </a:r>
            <a:endParaRPr lang="en-US" sz="2000" b="0" i="0" u="none" strike="noStrike" kern="1200" cap="none" spc="0" normalizeH="0" baseline="0" noProof="0" dirty="0">
              <a:ln>
                <a:noFill/>
              </a:ln>
              <a:solidFill>
                <a:prstClr val="black"/>
              </a:solidFill>
              <a:effectLst/>
              <a:uLnTx/>
              <a:uFillTx/>
              <a:latin typeface="Calibri" panose="020F0502020204030204"/>
              <a:cs typeface="Calibri"/>
            </a:endParaRPr>
          </a:p>
          <a:p>
            <a:pPr marL="10287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000" b="0" i="1" u="none" strike="noStrike" kern="1200" cap="none" spc="0" normalizeH="0" baseline="0" noProof="0" dirty="0">
                <a:ln>
                  <a:noFill/>
                </a:ln>
                <a:solidFill>
                  <a:prstClr val="black"/>
                </a:solidFill>
                <a:effectLst/>
                <a:uLnTx/>
                <a:uFillTx/>
                <a:latin typeface="Calibri" panose="020F0502020204030204"/>
                <a:ea typeface="+mn-ea"/>
                <a:cs typeface="+mn-cs"/>
              </a:rPr>
              <a:t>I think you are doing a great job.</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lang="en-US" sz="2000" b="0" i="0" u="none" strike="noStrike" kern="1200" cap="none" spc="0" normalizeH="0" baseline="0" noProof="0" dirty="0">
              <a:ln>
                <a:noFill/>
              </a:ln>
              <a:solidFill>
                <a:prstClr val="black"/>
              </a:solidFill>
              <a:effectLst/>
              <a:uLnTx/>
              <a:uFillTx/>
              <a:latin typeface="Calibri" panose="020F0502020204030204"/>
              <a:cs typeface="Calibri"/>
            </a:endParaRPr>
          </a:p>
          <a:p>
            <a:pPr marL="10287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0287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Assure them they are good parents…</a:t>
            </a:r>
            <a:endParaRPr lang="en-US" sz="2000" b="0" i="0" u="none" strike="noStrike" kern="1200" cap="none" spc="0" normalizeH="0" baseline="0" noProof="0" dirty="0">
              <a:ln>
                <a:noFill/>
              </a:ln>
              <a:solidFill>
                <a:prstClr val="black"/>
              </a:solidFill>
              <a:effectLst/>
              <a:uLnTx/>
              <a:uFillTx/>
              <a:latin typeface="Calibri" panose="020F0502020204030204"/>
              <a:cs typeface="Calibri"/>
            </a:endParaRPr>
          </a:p>
          <a:p>
            <a:pPr marL="10287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000" b="0" i="1" u="none" strike="noStrike" kern="1200" cap="none" spc="0" normalizeH="0" baseline="0" noProof="0" dirty="0">
                <a:ln>
                  <a:noFill/>
                </a:ln>
                <a:solidFill>
                  <a:prstClr val="black"/>
                </a:solidFill>
                <a:effectLst/>
                <a:uLnTx/>
                <a:uFillTx/>
                <a:latin typeface="Calibri" panose="020F0502020204030204"/>
                <a:ea typeface="+mn-ea"/>
                <a:cs typeface="+mn-cs"/>
              </a:rPr>
              <a:t>You want the best for your baby.</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lang="en-US" sz="2000" b="0" i="0" u="none" strike="noStrike" kern="1200" cap="none" spc="0" normalizeH="0" baseline="0" noProof="0" dirty="0">
              <a:ln>
                <a:noFill/>
              </a:ln>
              <a:solidFill>
                <a:prstClr val="black"/>
              </a:solidFill>
              <a:effectLst/>
              <a:uLnTx/>
              <a:uFillTx/>
              <a:latin typeface="Calibri" panose="020F0502020204030204"/>
              <a:cs typeface="Calibri"/>
            </a:endParaRPr>
          </a:p>
          <a:p>
            <a:endParaRPr kumimoji="0" lang="en-US" sz="2300" b="0" i="0" u="none" strike="noStrike" kern="1200" cap="none" spc="0" normalizeH="0" baseline="0" noProof="0" dirty="0">
              <a:ln>
                <a:noFill/>
              </a:ln>
              <a:solidFill>
                <a:prstClr val="black"/>
              </a:solidFill>
              <a:effectLst/>
              <a:uLnTx/>
              <a:uFillTx/>
              <a:latin typeface="Calibri" panose="020F0502020204030204"/>
              <a:ea typeface="+mj-ea"/>
              <a:cs typeface="+mj-cs"/>
            </a:endParaRPr>
          </a:p>
          <a:p>
            <a:pPr marL="26289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Parents are not ready for information until they feel they’ve been heard.</a:t>
            </a:r>
            <a:endParaRPr lang="en-US" sz="2400" b="0" i="0" u="none" strike="noStrike" kern="1200" cap="none" spc="0" normalizeH="0" baseline="0" noProof="0" dirty="0">
              <a:ln>
                <a:noFill/>
              </a:ln>
              <a:solidFill>
                <a:prstClr val="black"/>
              </a:solidFill>
              <a:effectLst/>
              <a:uLnTx/>
              <a:uFillTx/>
              <a:latin typeface="Calibri" panose="020F0502020204030204"/>
              <a:cs typeface="Calibri"/>
            </a:endParaRPr>
          </a:p>
          <a:p>
            <a:pPr marL="26289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Sometimes our views as public health employees do not match those of the participant and that is okay. </a:t>
            </a:r>
            <a:endParaRPr lang="en-US" sz="2400" b="0" i="0" u="none" strike="noStrike" kern="1200" cap="none" spc="0" normalizeH="0" baseline="0" noProof="0" dirty="0">
              <a:ln>
                <a:noFill/>
              </a:ln>
              <a:solidFill>
                <a:prstClr val="black"/>
              </a:solidFill>
              <a:effectLst/>
              <a:uLnTx/>
              <a:uFillTx/>
              <a:latin typeface="Calibri" panose="020F0502020204030204"/>
              <a:cs typeface="Calibri"/>
            </a:endParaRPr>
          </a:p>
          <a:p>
            <a:pPr marL="262890" indent="-228600">
              <a:lnSpc>
                <a:spcPct val="90000"/>
              </a:lnSpc>
              <a:spcBef>
                <a:spcPts val="1000"/>
              </a:spcBef>
              <a:buFont typeface="Arial" panose="020B0604020202020204" pitchFamily="34" charset="0"/>
              <a:buChar char="•"/>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We can provide empathy and support regardless of their choices.</a:t>
            </a:r>
            <a:endParaRPr lang="en-US" sz="2400" dirty="0">
              <a:solidFill>
                <a:prstClr val="black"/>
              </a:solidFill>
              <a:latin typeface="Calibri" panose="020F0502020204030204"/>
              <a:cs typeface="Calibri"/>
            </a:endParaRPr>
          </a:p>
          <a:p>
            <a:pPr marL="34290">
              <a:lnSpc>
                <a:spcPct val="90000"/>
              </a:lnSpc>
              <a:spcBef>
                <a:spcPts val="1000"/>
              </a:spcBef>
              <a:defRPr/>
            </a:pPr>
            <a:endParaRPr lang="en-US" sz="2400" dirty="0">
              <a:latin typeface="Calibri" panose="020F0502020204030204"/>
              <a:cs typeface="Calibri"/>
            </a:endParaRPr>
          </a:p>
          <a:p>
            <a:pPr marL="34290">
              <a:lnSpc>
                <a:spcPct val="90000"/>
              </a:lnSpc>
              <a:spcBef>
                <a:spcPts val="1000"/>
              </a:spcBef>
              <a:defRPr/>
            </a:pPr>
            <a:r>
              <a:rPr lang="en-US" sz="2400" b="1" dirty="0">
                <a:latin typeface="Calibri" panose="020F0502020204030204"/>
                <a:cs typeface="Calibri"/>
              </a:rPr>
              <a:t>Resource: </a:t>
            </a:r>
            <a:r>
              <a:rPr lang="en-US" sz="2400" dirty="0">
                <a:latin typeface="Calibri" panose="020F0502020204030204"/>
                <a:cs typeface="Calibri"/>
              </a:rPr>
              <a:t> 3 minute video </a:t>
            </a:r>
            <a:r>
              <a:rPr lang="en-US" sz="2400" u="sng" dirty="0"/>
              <a:t> </a:t>
            </a:r>
            <a:r>
              <a:rPr lang="en-US" dirty="0">
                <a:hlinkClick r:id="rId3"/>
              </a:rPr>
              <a:t>https://brenebrown.com/videos/rsa-short-empathy/</a:t>
            </a:r>
            <a:r>
              <a:rPr lang="en-US" dirty="0">
                <a:latin typeface="Calibri" panose="020F0502020204030204"/>
                <a:cs typeface="Calibri"/>
              </a:rPr>
              <a:t> </a:t>
            </a:r>
            <a:r>
              <a:rPr lang="en-US" sz="2400" dirty="0">
                <a:latin typeface="Calibri" panose="020F0502020204030204"/>
                <a:cs typeface="Calibri"/>
              </a:rPr>
              <a:t> </a:t>
            </a:r>
          </a:p>
          <a:p>
            <a:pPr marL="34290" marR="0" lvl="0" indent="0" algn="l" defTabSz="914400" rtl="0" eaLnBrk="1" fontAlgn="auto" latinLnBrk="0" hangingPunct="1">
              <a:lnSpc>
                <a:spcPct val="90000"/>
              </a:lnSpc>
              <a:spcBef>
                <a:spcPts val="1000"/>
              </a:spcBef>
              <a:spcAft>
                <a:spcPts val="0"/>
              </a:spcAft>
              <a:buClrTx/>
              <a:buSzTx/>
              <a:buFontTx/>
              <a:buNone/>
              <a:tabLst/>
              <a:defRPr/>
            </a:pPr>
            <a:r>
              <a:rPr lang="en-US" sz="1800" dirty="0">
                <a:effectLst/>
                <a:latin typeface="Segoe UI" panose="020B0502040204020203" pitchFamily="34" charset="0"/>
              </a:rPr>
              <a:t>Breastfeeding Training Level 3 Handout, Advanced Counseling, Sample Affirmations</a:t>
            </a:r>
            <a:endParaRPr lang="en-US" sz="1800" dirty="0">
              <a:effectLst/>
              <a:latin typeface="Arial" panose="020B0604020202020204" pitchFamily="34" charset="0"/>
            </a:endParaRPr>
          </a:p>
          <a:p>
            <a:pPr marL="34290">
              <a:lnSpc>
                <a:spcPct val="90000"/>
              </a:lnSpc>
              <a:spcBef>
                <a:spcPts val="1000"/>
              </a:spcBef>
              <a:defRPr/>
            </a:pPr>
            <a:br>
              <a:rPr lang="en-US" sz="2400" b="0" i="0" u="none" strike="noStrike" kern="1200" cap="none" spc="0" normalizeH="0" baseline="0" noProof="0" dirty="0">
                <a:ln>
                  <a:noFill/>
                </a:ln>
                <a:effectLst/>
                <a:uLnTx/>
                <a:uFillTx/>
                <a:latin typeface="Calibri" panose="020F0502020204030204"/>
                <a:cs typeface="Calibri"/>
              </a:rPr>
            </a:br>
            <a:endParaRPr lang="en-US" sz="2400" b="0" i="0" u="none" strike="noStrike" kern="1200" cap="none" spc="0" normalizeH="0" baseline="0" noProof="0" dirty="0">
              <a:ln>
                <a:noFill/>
              </a:ln>
              <a:effectLst/>
              <a:uLnTx/>
              <a:uFillTx/>
              <a:latin typeface="Calibri" panose="020F0502020204030204"/>
              <a:cs typeface="Calibri"/>
            </a:endParaRPr>
          </a:p>
        </p:txBody>
      </p:sp>
      <p:sp>
        <p:nvSpPr>
          <p:cNvPr id="4" name="Slide Number Placeholder 3"/>
          <p:cNvSpPr>
            <a:spLocks noGrp="1"/>
          </p:cNvSpPr>
          <p:nvPr>
            <p:ph type="sldNum" sz="quarter" idx="5"/>
          </p:nvPr>
        </p:nvSpPr>
        <p:spPr/>
        <p:txBody>
          <a:bodyPr/>
          <a:lstStyle/>
          <a:p>
            <a:fld id="{EDED583E-1F89-42B3-9B01-F69A4BE0F0B8}" type="slidenum">
              <a:rPr lang="en-US" smtClean="0"/>
              <a:t>23</a:t>
            </a:fld>
            <a:endParaRPr lang="en-US"/>
          </a:p>
        </p:txBody>
      </p:sp>
    </p:spTree>
    <p:extLst>
      <p:ext uri="{BB962C8B-B14F-4D97-AF65-F5344CB8AC3E}">
        <p14:creationId xmlns:p14="http://schemas.microsoft.com/office/powerpoint/2010/main" val="41750725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*This slide has a discussion prompt*</a:t>
            </a:r>
          </a:p>
          <a:p>
            <a:endParaRPr lang="en-US"/>
          </a:p>
          <a:p>
            <a:r>
              <a:rPr lang="en-US"/>
              <a:t>Facilitator Notes:</a:t>
            </a:r>
            <a:endParaRPr lang="en-US">
              <a:cs typeface="Calibri" panose="020F0502020204030204"/>
            </a:endParaRPr>
          </a:p>
          <a:p>
            <a:r>
              <a:rPr lang="en-US"/>
              <a:t>A reflection is listening to what the participant is saying, forming an understanding of what they are talking about and then giving voice to that understanding.</a:t>
            </a:r>
            <a:endParaRPr lang="en-US">
              <a:cs typeface="Calibri" panose="020F0502020204030204"/>
            </a:endParaRPr>
          </a:p>
          <a:p>
            <a:endParaRPr lang="en-US"/>
          </a:p>
          <a:p>
            <a:r>
              <a:rPr lang="en-US" b="1"/>
              <a:t>*ASK staff- </a:t>
            </a:r>
            <a:r>
              <a:rPr lang="en-US"/>
              <a:t>What are some examples of reflections?</a:t>
            </a:r>
            <a:endParaRPr lang="en-US">
              <a:cs typeface="Calibri"/>
            </a:endParaRPr>
          </a:p>
          <a:p>
            <a:endParaRPr lang="en-US"/>
          </a:p>
          <a:p>
            <a:r>
              <a:rPr lang="en-US">
                <a:cs typeface="Calibri"/>
              </a:rPr>
              <a:t>Examples of reflections:</a:t>
            </a:r>
            <a:endParaRPr lang="en-US"/>
          </a:p>
          <a:p>
            <a:r>
              <a:rPr lang="en-US"/>
              <a:t>“You feel like you don’t have enough milk”</a:t>
            </a:r>
            <a:endParaRPr lang="en-US">
              <a:cs typeface="Calibri" panose="020F0502020204030204"/>
            </a:endParaRPr>
          </a:p>
          <a:p>
            <a:r>
              <a:rPr lang="en-US"/>
              <a:t>“Breastfeeding as been really challenging and you don’t have a lot of support”</a:t>
            </a:r>
            <a:endParaRPr lang="en-US">
              <a:cs typeface="Calibri" panose="020F0502020204030204"/>
            </a:endParaRPr>
          </a:p>
          <a:p>
            <a:r>
              <a:rPr lang="en-US"/>
              <a:t>“You feel like introducing formula is going to be a better fit for your family”</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EDED583E-1F89-42B3-9B01-F69A4BE0F0B8}" type="slidenum">
              <a:rPr lang="en-US" smtClean="0"/>
              <a:t>24</a:t>
            </a:fld>
            <a:endParaRPr lang="en-US"/>
          </a:p>
        </p:txBody>
      </p:sp>
    </p:spTree>
    <p:extLst>
      <p:ext uri="{BB962C8B-B14F-4D97-AF65-F5344CB8AC3E}">
        <p14:creationId xmlns:p14="http://schemas.microsoft.com/office/powerpoint/2010/main" val="24648164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40000"/>
              </a:lnSpc>
              <a:spcBef>
                <a:spcPts val="1000"/>
              </a:spcBef>
              <a:defRPr/>
            </a:pPr>
            <a:r>
              <a:rPr lang="en-US" sz="2000">
                <a:solidFill>
                  <a:prstClr val="black"/>
                </a:solidFill>
                <a:latin typeface="Calibri" panose="020F0502020204030204"/>
                <a:cs typeface="Calibri" panose="020F0502020204030204"/>
              </a:rPr>
              <a:t>Facilitator Notes:</a:t>
            </a:r>
          </a:p>
          <a:p>
            <a:pPr marL="228600" marR="0" lvl="0" indent="-228600" algn="l" defTabSz="914400">
              <a:lnSpc>
                <a:spcPct val="14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You’re worried about breastfeeding when you go back to work. </a:t>
            </a:r>
            <a:br>
              <a:rPr lang="en-US" sz="2000" b="0" i="0" u="none" strike="noStrike" kern="1200" cap="none" spc="0" normalizeH="0" baseline="0" noProof="0">
                <a:ln>
                  <a:noFill/>
                </a:ln>
                <a:effectLst/>
                <a:uLnTx/>
                <a:uFillTx/>
                <a:latin typeface="Calibri" panose="020F0502020204030204"/>
                <a:cs typeface="Calibri"/>
              </a:rPr>
            </a:b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I can help you with a pumping plan if you would like. </a:t>
            </a:r>
            <a:br>
              <a:rPr lang="en-US" sz="2000" b="0" i="0" u="none" strike="noStrike" kern="1200" cap="none" spc="0" normalizeH="0" baseline="0" noProof="0">
                <a:ln>
                  <a:noFill/>
                </a:ln>
                <a:effectLst/>
                <a:uLnTx/>
                <a:uFillTx/>
                <a:latin typeface="Calibri" panose="020F0502020204030204"/>
                <a:cs typeface="Calibri"/>
              </a:rPr>
            </a:br>
            <a:endParaRPr lang="en-US" sz="2000" b="0" i="0" u="none" strike="noStrike" kern="1200" cap="none" spc="0" normalizeH="0" baseline="0" noProof="0">
              <a:ln>
                <a:noFill/>
              </a:ln>
              <a:solidFill>
                <a:prstClr val="black"/>
              </a:solidFill>
              <a:effectLst/>
              <a:uLnTx/>
              <a:uFillTx/>
              <a:latin typeface="Calibri" panose="020F0502020204030204"/>
              <a:cs typeface="Calibri"/>
            </a:endParaRPr>
          </a:p>
          <a:p>
            <a:pPr marL="228600" marR="0" lvl="0" indent="-228600" algn="l" defTabSz="914400" rtl="0" eaLnBrk="1" fontAlgn="auto" latinLnBrk="0" hangingPunct="1">
              <a:lnSpc>
                <a:spcPct val="14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You’re concerned that baby never seems satisfied after a feeding. </a:t>
            </a:r>
            <a:br>
              <a:rPr lang="en-US" sz="2000" b="0" i="0" u="none" strike="noStrike" kern="1200" cap="none" spc="0" normalizeH="0" baseline="0" noProof="0">
                <a:ln>
                  <a:noFill/>
                </a:ln>
                <a:effectLst/>
                <a:uLnTx/>
                <a:uFillTx/>
                <a:latin typeface="Calibri" panose="020F0502020204030204"/>
                <a:cs typeface="Calibri"/>
              </a:rPr>
            </a:b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I have some information about infant feeding if you are interested</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a:t>
            </a:r>
            <a:endParaRPr lang="en-US" sz="1600" b="0" i="0" u="none" strike="noStrike" kern="1200" cap="none" spc="0" normalizeH="0" baseline="0" noProof="0">
              <a:ln>
                <a:noFill/>
              </a:ln>
              <a:solidFill>
                <a:prstClr val="black"/>
              </a:solidFill>
              <a:effectLst/>
              <a:uLnTx/>
              <a:uFillTx/>
              <a:latin typeface="Calibri" panose="020F0502020204030204"/>
              <a:cs typeface="Calibri"/>
            </a:endParaRPr>
          </a:p>
          <a:p>
            <a:endParaRPr lang="en-US"/>
          </a:p>
        </p:txBody>
      </p:sp>
      <p:sp>
        <p:nvSpPr>
          <p:cNvPr id="4" name="Slide Number Placeholder 3"/>
          <p:cNvSpPr>
            <a:spLocks noGrp="1"/>
          </p:cNvSpPr>
          <p:nvPr>
            <p:ph type="sldNum" sz="quarter" idx="5"/>
          </p:nvPr>
        </p:nvSpPr>
        <p:spPr/>
        <p:txBody>
          <a:bodyPr/>
          <a:lstStyle/>
          <a:p>
            <a:fld id="{EDED583E-1F89-42B3-9B01-F69A4BE0F0B8}" type="slidenum">
              <a:rPr lang="en-US" smtClean="0"/>
              <a:t>25</a:t>
            </a:fld>
            <a:endParaRPr lang="en-US"/>
          </a:p>
        </p:txBody>
      </p:sp>
    </p:spTree>
    <p:extLst>
      <p:ext uri="{BB962C8B-B14F-4D97-AF65-F5344CB8AC3E}">
        <p14:creationId xmlns:p14="http://schemas.microsoft.com/office/powerpoint/2010/main" val="18585614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Read bullets on slide</a:t>
            </a:r>
            <a:endParaRPr lang="en-US"/>
          </a:p>
        </p:txBody>
      </p:sp>
      <p:sp>
        <p:nvSpPr>
          <p:cNvPr id="4" name="Slide Number Placeholder 3"/>
          <p:cNvSpPr>
            <a:spLocks noGrp="1"/>
          </p:cNvSpPr>
          <p:nvPr>
            <p:ph type="sldNum" sz="quarter" idx="5"/>
          </p:nvPr>
        </p:nvSpPr>
        <p:spPr/>
        <p:txBody>
          <a:bodyPr/>
          <a:lstStyle/>
          <a:p>
            <a:fld id="{EDED583E-1F89-42B3-9B01-F69A4BE0F0B8}" type="slidenum">
              <a:rPr lang="en-US" smtClean="0"/>
              <a:t>26</a:t>
            </a:fld>
            <a:endParaRPr lang="en-US"/>
          </a:p>
        </p:txBody>
      </p:sp>
    </p:spTree>
    <p:extLst>
      <p:ext uri="{BB962C8B-B14F-4D97-AF65-F5344CB8AC3E}">
        <p14:creationId xmlns:p14="http://schemas.microsoft.com/office/powerpoint/2010/main" val="21072181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*This slide has a discussion prompt*</a:t>
            </a:r>
          </a:p>
          <a:p>
            <a:endParaRPr lang="en-US"/>
          </a:p>
          <a:p>
            <a:r>
              <a:rPr lang="en-US"/>
              <a:t>Facilitator Notes:</a:t>
            </a:r>
            <a:endParaRPr lang="en-US">
              <a:cs typeface="Calibri" panose="020F0502020204030204"/>
            </a:endParaRPr>
          </a:p>
          <a:p>
            <a:r>
              <a:rPr lang="en-US"/>
              <a:t>Schedule or plan for follow-up to re-assess breastfeeding and supplementation as needed.</a:t>
            </a:r>
          </a:p>
          <a:p>
            <a:endParaRPr lang="en-US"/>
          </a:p>
          <a:p>
            <a:r>
              <a:rPr lang="en-US" b="1"/>
              <a:t>*ASK staff - </a:t>
            </a:r>
            <a:r>
              <a:rPr lang="en-US"/>
              <a:t>Who do we yield or refer to when circumstances arise that are outside the scope of practice of the CPA?</a:t>
            </a:r>
            <a:endParaRPr lang="en-US">
              <a:ea typeface="Calibri"/>
              <a:cs typeface="Calibri"/>
            </a:endParaRPr>
          </a:p>
          <a:p>
            <a:pPr>
              <a:defRPr/>
            </a:pPr>
            <a:endParaRPr lang="en-US">
              <a:solidFill>
                <a:prstClr val="black"/>
              </a:solidFill>
              <a:latin typeface="Calibri" panose="020F0502020204030204"/>
            </a:endParaRPr>
          </a:p>
          <a:p>
            <a:pPr>
              <a:defRPr/>
            </a:pPr>
            <a:r>
              <a:rPr lang="en-US">
                <a:solidFill>
                  <a:prstClr val="black"/>
                </a:solidFill>
                <a:latin typeface="Calibri" panose="020F0502020204030204"/>
                <a:cs typeface="Calibri"/>
              </a:rPr>
              <a:t>Importance of yielding:</a:t>
            </a:r>
            <a:endParaRPr lang="en-US">
              <a:solidFill>
                <a:prstClr val="black"/>
              </a:solidFill>
              <a:latin typeface="Calibri" panose="020F0502020204030204"/>
            </a:endParaRPr>
          </a:p>
          <a:p>
            <a:pPr marL="285750" marR="0" lvl="0" indent="-285750" algn="l" defTabSz="914400" rtl="0" eaLnBrk="1" fontAlgn="auto" latinLnBrk="0" hangingPunct="1">
              <a:lnSpc>
                <a:spcPct val="100000"/>
              </a:lnSpc>
              <a:spcBef>
                <a:spcPts val="900"/>
              </a:spcBef>
              <a:spcAft>
                <a:spcPts val="0"/>
              </a:spcAft>
              <a:buClr>
                <a:prstClr val="black">
                  <a:lumMod val="85000"/>
                  <a:lumOff val="15000"/>
                </a:prstClr>
              </a:buClr>
              <a:buSzTx/>
              <a:buFont typeface="Arial"/>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By yielding, you ensure the parent and baby have access to the best care possible to overcome a challenging situation.</a:t>
            </a:r>
            <a:endParaRPr lang="en-US" sz="24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indent="-285750">
              <a:spcBef>
                <a:spcPts val="900"/>
              </a:spcBef>
              <a:buClr>
                <a:srgbClr val="262626"/>
              </a:buClr>
              <a:buFont typeface="Arial"/>
              <a:buChar char="•"/>
              <a:defRPr/>
            </a:pPr>
            <a:r>
              <a:rPr lang="en-US" sz="2400">
                <a:solidFill>
                  <a:prstClr val="black"/>
                </a:solidFill>
                <a:latin typeface="Calibri" panose="020F0502020204030204"/>
                <a:cs typeface="Calibri"/>
              </a:rPr>
              <a:t>When you yield, you work alongside of the health professional, supporting the parent with breastfeeding.</a:t>
            </a:r>
            <a:endParaRPr lang="en-US" sz="2400">
              <a:solidFill>
                <a:prstClr val="black"/>
              </a:solidFill>
              <a:latin typeface="Calibri" panose="020F0502020204030204"/>
            </a:endParaRPr>
          </a:p>
          <a:p>
            <a:pPr marL="285750" indent="-285750">
              <a:buFont typeface="Arial"/>
              <a:buChar char="•"/>
            </a:pPr>
            <a:r>
              <a:rPr lang="en-US">
                <a:ea typeface="Calibri"/>
                <a:cs typeface="Calibri"/>
              </a:rPr>
              <a:t>It is recommended that a WIC DBE tailor the food package when available. However, the CPAs scope of practice also allows them to tailor it.  Let's practice tailoring food packages for the breastfed infant.</a:t>
            </a:r>
          </a:p>
          <a:p>
            <a:endParaRPr lang="en-US">
              <a:ea typeface="Calibri"/>
              <a:cs typeface="Calibri"/>
            </a:endParaRPr>
          </a:p>
          <a:p>
            <a:r>
              <a:rPr lang="en-US" b="1"/>
              <a:t>Resources: </a:t>
            </a:r>
            <a:endParaRPr lang="en-US" b="1">
              <a:cs typeface="Calibri"/>
            </a:endParaRPr>
          </a:p>
          <a:p>
            <a:pPr marL="285750" indent="-285750">
              <a:buFont typeface="Arial"/>
              <a:buChar char="•"/>
            </a:pPr>
            <a:r>
              <a:rPr lang="en-US"/>
              <a:t>Staff Roles DBE Level 4 Handout Referral Partners and Scope of Practice of the CPA.</a:t>
            </a:r>
            <a:endParaRPr lang="en-US">
              <a:cs typeface="Calibri"/>
            </a:endParaRPr>
          </a:p>
          <a:p>
            <a:pPr marL="285750" indent="-285750">
              <a:buFont typeface="Arial"/>
              <a:buChar char="•"/>
            </a:pPr>
            <a:r>
              <a:rPr lang="en-US"/>
              <a:t>To learn more about the WIC DBE role, please contact the Oregon WIC Breastfeeding Coordinator.</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EDED583E-1F89-42B3-9B01-F69A4BE0F0B8}" type="slidenum">
              <a:rPr lang="en-US" smtClean="0"/>
              <a:t>27</a:t>
            </a:fld>
            <a:endParaRPr lang="en-US"/>
          </a:p>
        </p:txBody>
      </p:sp>
    </p:spTree>
    <p:extLst>
      <p:ext uri="{BB962C8B-B14F-4D97-AF65-F5344CB8AC3E}">
        <p14:creationId xmlns:p14="http://schemas.microsoft.com/office/powerpoint/2010/main" val="29696153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solidFill>
                  <a:schemeClr val="tx1"/>
                </a:solidFill>
                <a:ea typeface="Calibri"/>
                <a:cs typeface="Calibri"/>
              </a:rPr>
              <a:t>This slide includes links to details about the food package and charts that will help with the case study. Click the circle in the middle of the slide.</a:t>
            </a:r>
          </a:p>
          <a:p>
            <a:r>
              <a:rPr lang="en-US">
                <a:ea typeface="Calibri"/>
                <a:cs typeface="Calibri"/>
              </a:rPr>
              <a:t>The purpose for this scenario is to practice calculating how much formula to issue the participant.</a:t>
            </a:r>
          </a:p>
          <a:p>
            <a:endParaRPr lang="en-US" b="1">
              <a:ea typeface="Calibri"/>
              <a:cs typeface="Calibri"/>
            </a:endParaRPr>
          </a:p>
          <a:p>
            <a:r>
              <a:rPr lang="en-US" b="1">
                <a:ea typeface="Calibri"/>
                <a:cs typeface="Calibri"/>
              </a:rPr>
              <a:t>*This slide has discussion prompts*</a:t>
            </a:r>
          </a:p>
          <a:p>
            <a:r>
              <a:rPr lang="en-US">
                <a:ea typeface="Calibri"/>
                <a:cs typeface="Calibri"/>
              </a:rPr>
              <a:t>Read the scenario on the left. </a:t>
            </a:r>
          </a:p>
          <a:p>
            <a:r>
              <a:rPr lang="en-US" b="1">
                <a:ea typeface="Calibri"/>
                <a:cs typeface="Calibri"/>
              </a:rPr>
              <a:t>*ASK staff the questions on the slide</a:t>
            </a:r>
          </a:p>
          <a:p>
            <a:endParaRPr lang="en-US">
              <a:ea typeface="Calibri"/>
              <a:cs typeface="Calibri"/>
            </a:endParaRPr>
          </a:p>
          <a:p>
            <a:r>
              <a:rPr lang="en-US">
                <a:ea typeface="Calibri"/>
                <a:cs typeface="Calibri"/>
              </a:rPr>
              <a:t>Responses to questions on slide</a:t>
            </a:r>
          </a:p>
          <a:p>
            <a:pPr marL="171450" indent="-171450">
              <a:buFont typeface="Arial"/>
              <a:buChar char="•"/>
            </a:pPr>
            <a:r>
              <a:rPr lang="en-US">
                <a:ea typeface="Calibri"/>
                <a:cs typeface="Calibri"/>
              </a:rPr>
              <a:t>Mostly Breastfed</a:t>
            </a:r>
            <a:endParaRPr lang="en-US"/>
          </a:p>
          <a:p>
            <a:pPr marL="171450" indent="-171450">
              <a:buFont typeface="Arial"/>
              <a:buChar char="•"/>
            </a:pPr>
            <a:r>
              <a:rPr lang="en-US">
                <a:ea typeface="Calibri"/>
                <a:cs typeface="Calibri"/>
              </a:rPr>
              <a:t>1 can: 14 days x 6oz = 84 oz. 84 oz is less than one can of formula (90oz), so you would issue the least amount of formula that Johny would need.</a:t>
            </a:r>
          </a:p>
          <a:p>
            <a:pPr marL="171450" indent="-171450">
              <a:buFont typeface="Arial"/>
              <a:buChar char="•"/>
            </a:pPr>
            <a:r>
              <a:rPr lang="en-US"/>
              <a:t>2 cans: Forecasting future months. 6oz per day x 30 days = 180oz/90oz = 2 cans</a:t>
            </a:r>
            <a:endParaRPr lang="en-US">
              <a:ea typeface="Calibri"/>
              <a:cs typeface="Calibri"/>
            </a:endParaRPr>
          </a:p>
        </p:txBody>
      </p:sp>
      <p:sp>
        <p:nvSpPr>
          <p:cNvPr id="4" name="Slide Number Placeholder 3"/>
          <p:cNvSpPr>
            <a:spLocks noGrp="1"/>
          </p:cNvSpPr>
          <p:nvPr>
            <p:ph type="sldNum" sz="quarter" idx="5"/>
          </p:nvPr>
        </p:nvSpPr>
        <p:spPr/>
        <p:txBody>
          <a:bodyPr/>
          <a:lstStyle/>
          <a:p>
            <a:fld id="{EDED583E-1F89-42B3-9B01-F69A4BE0F0B8}" type="slidenum">
              <a:rPr lang="en-US" smtClean="0"/>
              <a:t>28</a:t>
            </a:fld>
            <a:endParaRPr lang="en-US"/>
          </a:p>
        </p:txBody>
      </p:sp>
    </p:spTree>
    <p:extLst>
      <p:ext uri="{BB962C8B-B14F-4D97-AF65-F5344CB8AC3E}">
        <p14:creationId xmlns:p14="http://schemas.microsoft.com/office/powerpoint/2010/main" val="24762183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a:solidFill>
                  <a:prstClr val="black"/>
                </a:solidFill>
                <a:latin typeface="Calibri" panose="020F0502020204030204"/>
                <a:cs typeface="Calibri"/>
              </a:rPr>
              <a:t> </a:t>
            </a:r>
            <a:endParaRPr lang="en-US"/>
          </a:p>
          <a:p>
            <a:pPr marL="0" marR="0" lvl="0" indent="0" algn="l" defTabSz="914400">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Calibri" panose="020F0502020204030204"/>
                <a:ea typeface="Calibri"/>
                <a:cs typeface="Calibri"/>
              </a:rPr>
              <a:t>This slide includes links to details about the food package and charts that will help with the case study. Click the circle in the middle of the slide.</a:t>
            </a:r>
            <a:endParaRPr lang="en-US"/>
          </a:p>
          <a:p>
            <a:endParaRPr lang="en-US">
              <a:ea typeface="Calibri"/>
              <a:cs typeface="Calibri"/>
            </a:endParaRPr>
          </a:p>
          <a:p>
            <a:r>
              <a:rPr lang="en-US" b="1">
                <a:ea typeface="Calibri"/>
                <a:cs typeface="Calibri"/>
              </a:rPr>
              <a:t>*This slide has discussion prompts*</a:t>
            </a:r>
          </a:p>
          <a:p>
            <a:endParaRPr lang="en-US">
              <a:ea typeface="Calibri"/>
              <a:cs typeface="Calibri"/>
            </a:endParaRPr>
          </a:p>
          <a:p>
            <a:r>
              <a:rPr lang="en-US">
                <a:ea typeface="Calibri"/>
                <a:cs typeface="Calibri"/>
              </a:rPr>
              <a:t>The purpose of this scenario is to calculate how much formula to issue the participant. This scenario can also create conversation about creating a follow-up, a potential for making a referral/yielding to the WIC DBE or to a staff person with knowledge about weaning.  </a:t>
            </a:r>
            <a:r>
              <a:rPr lang="en-US"/>
              <a:t>It also can lead into a conversation about explaining that issuing infant formula affects the quantities and types of foods they and their infant receive and potentially how long the parent will receive WIC benefits.</a:t>
            </a:r>
            <a:endParaRPr lang="en-US">
              <a:cs typeface="Calibri"/>
            </a:endParaRPr>
          </a:p>
          <a:p>
            <a:endParaRPr lang="en-US">
              <a:ea typeface="Calibri"/>
              <a:cs typeface="Calibri"/>
            </a:endParaRPr>
          </a:p>
          <a:p>
            <a:r>
              <a:rPr lang="en-US" b="1">
                <a:ea typeface="Calibri"/>
                <a:cs typeface="Calibri"/>
              </a:rPr>
              <a:t>*Read the scenario on the slide and ASK staff the questions on the slide</a:t>
            </a:r>
          </a:p>
          <a:p>
            <a:endParaRPr lang="en-US">
              <a:ea typeface="Calibri"/>
              <a:cs typeface="Calibri"/>
            </a:endParaRPr>
          </a:p>
          <a:p>
            <a:r>
              <a:rPr lang="en-US">
                <a:ea typeface="Calibri"/>
                <a:cs typeface="Calibri"/>
              </a:rPr>
              <a:t>Questions and the responses to the questions on the slide:</a:t>
            </a:r>
          </a:p>
          <a:p>
            <a:pPr marL="171450" indent="-171450">
              <a:buFont typeface="Arial"/>
              <a:buChar char="•"/>
            </a:pPr>
            <a:r>
              <a:rPr lang="en-US">
                <a:ea typeface="Calibri"/>
                <a:cs typeface="Calibri"/>
              </a:rPr>
              <a:t>What category do you assign the dyad? </a:t>
            </a:r>
          </a:p>
          <a:p>
            <a:r>
              <a:rPr lang="en-US">
                <a:ea typeface="Calibri"/>
                <a:cs typeface="Calibri"/>
              </a:rPr>
              <a:t>Some breastfeeding</a:t>
            </a:r>
            <a:endParaRPr lang="en-US"/>
          </a:p>
          <a:p>
            <a:endParaRPr lang="en-US"/>
          </a:p>
          <a:p>
            <a:pPr marL="171450" indent="-171450">
              <a:buFont typeface="Arial"/>
              <a:buChar char="•"/>
            </a:pPr>
            <a:r>
              <a:rPr lang="en-US"/>
              <a:t>How many cans do you issue in the current month? </a:t>
            </a:r>
            <a:endParaRPr lang="en-US">
              <a:cs typeface="Calibri"/>
            </a:endParaRPr>
          </a:p>
          <a:p>
            <a:r>
              <a:rPr lang="en-US"/>
              <a:t>3 cans: 13oz x 21 days = 273/90oz </a:t>
            </a:r>
            <a:endParaRPr lang="en-US">
              <a:ea typeface="Calibri"/>
              <a:cs typeface="Calibri"/>
            </a:endParaRPr>
          </a:p>
          <a:p>
            <a:endParaRPr lang="en-US">
              <a:ea typeface="Calibri"/>
              <a:cs typeface="Calibri"/>
            </a:endParaRPr>
          </a:p>
          <a:p>
            <a:pPr marL="171450" indent="-171450">
              <a:buFont typeface="Arial"/>
              <a:buChar char="•"/>
            </a:pPr>
            <a:r>
              <a:rPr lang="en-US">
                <a:ea typeface="Calibri"/>
                <a:cs typeface="Calibri"/>
              </a:rPr>
              <a:t>How many cans do you issue for future months? </a:t>
            </a:r>
          </a:p>
          <a:p>
            <a:r>
              <a:rPr lang="en-US">
                <a:ea typeface="Calibri"/>
                <a:cs typeface="Calibri"/>
              </a:rPr>
              <a:t>5 cans: 13oz x 30 days = 390/90oz </a:t>
            </a:r>
          </a:p>
          <a:p>
            <a:pPr marL="0" indent="0">
              <a:buFont typeface="Arial"/>
              <a:buNone/>
            </a:pPr>
            <a:endParaRPr lang="en-US">
              <a:ea typeface="Calibri"/>
              <a:cs typeface="Calibri"/>
            </a:endParaRPr>
          </a:p>
          <a:p>
            <a:pPr>
              <a:buFont typeface="Arial"/>
            </a:pPr>
            <a:r>
              <a:rPr lang="en-US">
                <a:ea typeface="Calibri"/>
                <a:cs typeface="Calibri"/>
              </a:rPr>
              <a:t>Additional talking points:</a:t>
            </a:r>
          </a:p>
          <a:p>
            <a:r>
              <a:rPr lang="en-US">
                <a:ea typeface="Calibri"/>
                <a:cs typeface="Calibri"/>
              </a:rPr>
              <a:t>It is in regulations that WIC issues the least amount of formula the participant is using to support and protect breastfeeding.</a:t>
            </a:r>
          </a:p>
          <a:p>
            <a:endParaRPr lang="en-US">
              <a:ea typeface="Calibri"/>
              <a:cs typeface="Calibri"/>
            </a:endParaRPr>
          </a:p>
          <a:p>
            <a:r>
              <a:rPr lang="en-US">
                <a:ea typeface="Calibri"/>
                <a:cs typeface="Calibri"/>
              </a:rPr>
              <a:t>We would expect to see a follow-up in a couple of weeks to see if the food package needs to be adjusted to meet the infant's needs and to check to see how weaning is going. </a:t>
            </a:r>
          </a:p>
          <a:p>
            <a:endParaRPr lang="en-US">
              <a:ea typeface="Calibri"/>
              <a:cs typeface="Calibri"/>
            </a:endParaRPr>
          </a:p>
          <a:p>
            <a:r>
              <a:rPr lang="en-US">
                <a:ea typeface="Calibri"/>
                <a:cs typeface="Calibri"/>
              </a:rPr>
              <a:t>Offering a follow-up with the WIC DBE can assist the participant with a successful weaning experience. </a:t>
            </a:r>
          </a:p>
          <a:p>
            <a:endParaRPr lang="en-US">
              <a:ea typeface="Calibri"/>
              <a:cs typeface="Calibri"/>
            </a:endParaRPr>
          </a:p>
          <a:p>
            <a:r>
              <a:rPr lang="en-US">
                <a:ea typeface="Calibri"/>
                <a:cs typeface="Calibri"/>
              </a:rPr>
              <a:t>It is important to explain to the family that issuing infant formula affects the quantities and types of foods they and their infant receive and potentially how long the parent will receive WIC benefits.</a:t>
            </a:r>
            <a:endParaRPr lang="en-US"/>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EDED583E-1F89-42B3-9B01-F69A4BE0F0B8}" type="slidenum">
              <a:rPr lang="en-US" smtClean="0"/>
              <a:t>29</a:t>
            </a:fld>
            <a:endParaRPr lang="en-US"/>
          </a:p>
        </p:txBody>
      </p:sp>
    </p:spTree>
    <p:extLst>
      <p:ext uri="{BB962C8B-B14F-4D97-AF65-F5344CB8AC3E}">
        <p14:creationId xmlns:p14="http://schemas.microsoft.com/office/powerpoint/2010/main" val="4100242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panose="020F0502020204030204"/>
                <a:cs typeface="Calibri"/>
              </a:rPr>
              <a:t>Add objectives to the Planning Document.</a:t>
            </a:r>
          </a:p>
          <a:p>
            <a:endParaRPr lang="en-US" dirty="0">
              <a:cs typeface="Calibri"/>
            </a:endParaRPr>
          </a:p>
          <a:p>
            <a:r>
              <a:rPr lang="en-US" dirty="0">
                <a:cs typeface="Calibri"/>
              </a:rPr>
              <a:t>What do we want them to know from this in-service?</a:t>
            </a:r>
            <a:endParaRPr lang="en-US" dirty="0"/>
          </a:p>
          <a:p>
            <a:pPr marL="171450" indent="-171450">
              <a:buFont typeface="Arial"/>
              <a:buChar char="•"/>
            </a:pPr>
            <a:r>
              <a:rPr lang="en-US" dirty="0">
                <a:cs typeface="Calibri"/>
              </a:rPr>
              <a:t>The food package rule for 0-1-mo has changed and now can receive the Mostly BF infant and Mostly BF participant. </a:t>
            </a:r>
            <a:endParaRPr lang="en-US" dirty="0">
              <a:ea typeface="Calibri"/>
              <a:cs typeface="Calibri"/>
            </a:endParaRPr>
          </a:p>
          <a:p>
            <a:pPr marL="171450" indent="-171450">
              <a:buFont typeface="Arial"/>
              <a:buChar char="•"/>
            </a:pPr>
            <a:r>
              <a:rPr lang="en-US" dirty="0">
                <a:cs typeface="Calibri"/>
              </a:rPr>
              <a:t>Breastfeeding assessments must be done when a breastfeeding family asks for formula. </a:t>
            </a:r>
            <a:endParaRPr lang="en-US" dirty="0">
              <a:ea typeface="Calibri"/>
              <a:cs typeface="Calibri"/>
            </a:endParaRPr>
          </a:p>
          <a:p>
            <a:pPr marL="171450" indent="-171450">
              <a:buFont typeface="Arial"/>
              <a:buChar char="•"/>
            </a:pPr>
            <a:r>
              <a:rPr lang="en-US" dirty="0">
                <a:cs typeface="Calibri"/>
              </a:rPr>
              <a:t>The food package is tailored to provide the least amount of formula the family needs.</a:t>
            </a:r>
            <a:endParaRPr lang="en-US" dirty="0">
              <a:ea typeface="Calibri"/>
              <a:cs typeface="Calibri"/>
            </a:endParaRPr>
          </a:p>
          <a:p>
            <a:pPr marL="171450" indent="-171450">
              <a:buFont typeface="Arial"/>
              <a:buChar char="•"/>
            </a:pPr>
            <a:r>
              <a:rPr lang="en-US" dirty="0">
                <a:cs typeface="Calibri"/>
              </a:rPr>
              <a:t>Documentation of the breastfeeding assessment and plan is documented.</a:t>
            </a:r>
            <a:endParaRPr lang="en-US" dirty="0">
              <a:ea typeface="Calibri"/>
              <a:cs typeface="Calibri"/>
            </a:endParaRPr>
          </a:p>
          <a:p>
            <a:pPr marL="171450" indent="-171450">
              <a:buFont typeface="Arial"/>
              <a:buChar char="•"/>
            </a:pPr>
            <a:r>
              <a:rPr lang="en-US" dirty="0">
                <a:cs typeface="Calibri"/>
              </a:rPr>
              <a:t>Follow-up plan is made.</a:t>
            </a:r>
          </a:p>
          <a:p>
            <a:pPr marL="171450" indent="-171450">
              <a:buFont typeface="Arial"/>
              <a:buChar char="•"/>
            </a:pPr>
            <a:r>
              <a:rPr lang="en-US" dirty="0">
                <a:cs typeface="Calibri"/>
              </a:rPr>
              <a:t>Yielding</a:t>
            </a:r>
            <a:r>
              <a:rPr lang="en-US" dirty="0"/>
              <a:t> or referral is offered when appropriate.</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EDED583E-1F89-42B3-9B01-F69A4BE0F0B8}" type="slidenum">
              <a:rPr lang="en-US" smtClean="0"/>
              <a:t>3</a:t>
            </a:fld>
            <a:endParaRPr lang="en-US"/>
          </a:p>
        </p:txBody>
      </p:sp>
    </p:spTree>
    <p:extLst>
      <p:ext uri="{BB962C8B-B14F-4D97-AF65-F5344CB8AC3E}">
        <p14:creationId xmlns:p14="http://schemas.microsoft.com/office/powerpoint/2010/main" val="40953563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panose="020F0502020204030204"/>
                <a:cs typeface="Calibri" panose="020F0502020204030204"/>
              </a:rPr>
              <a:t>Facilitator Prompt: Read information on slide</a:t>
            </a:r>
            <a:endParaRPr lang="en-US">
              <a:highlight>
                <a:srgbClr val="FFFF00"/>
              </a:highlight>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EDED583E-1F89-42B3-9B01-F69A4BE0F0B8}" type="slidenum">
              <a:rPr lang="en-US" smtClean="0"/>
              <a:t>30</a:t>
            </a:fld>
            <a:endParaRPr lang="en-US"/>
          </a:p>
        </p:txBody>
      </p:sp>
    </p:spTree>
    <p:extLst>
      <p:ext uri="{BB962C8B-B14F-4D97-AF65-F5344CB8AC3E}">
        <p14:creationId xmlns:p14="http://schemas.microsoft.com/office/powerpoint/2010/main" val="11763637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prstClr val="black"/>
                </a:solidFill>
                <a:latin typeface="Calibri" panose="020F0502020204030204"/>
              </a:rPr>
              <a:t>Facilitator Notes:</a:t>
            </a:r>
          </a:p>
          <a:p>
            <a:r>
              <a:rPr lang="en-US">
                <a:solidFill>
                  <a:prstClr val="black"/>
                </a:solidFill>
                <a:latin typeface="Calibri" panose="020F0502020204030204"/>
              </a:rPr>
              <a:t>Documentation</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 serves as a record of what has been done. </a:t>
            </a:r>
            <a:endParaRPr lang="en-US">
              <a:solidFill>
                <a:prstClr val="black"/>
              </a:solidFill>
              <a:latin typeface="Calibri" panose="020F0502020204030204"/>
            </a:endParaRPr>
          </a:p>
          <a:p>
            <a:pPr marL="285750" indent="-285750">
              <a:buFont typeface="Arial"/>
              <a:buChar cha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Remember to include information about what kind of education was given, their concerns, what worked and what did not, and any next steps for support. </a:t>
            </a:r>
            <a:endParaRPr lang="en-US">
              <a:solidFill>
                <a:prstClr val="black"/>
              </a:solidFill>
              <a:latin typeface="Calibri" panose="020F0502020204030204"/>
            </a:endParaRPr>
          </a:p>
          <a:p>
            <a:pPr marL="285750" indent="-285750">
              <a:buFont typeface="Arial"/>
              <a:buChar cha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If you yield or refer the participant to a WIC DBE or other WIC staff or community partner,  document that as well.  </a:t>
            </a:r>
            <a:endParaRPr lang="en-US">
              <a:solidFill>
                <a:prstClr val="black"/>
              </a:solidFill>
              <a:latin typeface="Calibri" panose="020F0502020204030204"/>
            </a:endParaRPr>
          </a:p>
          <a:p>
            <a:pPr marL="285750" indent="-285750">
              <a:buFont typeface="Arial"/>
              <a:buChar cha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Documentation informs the WIC team about the participant's needs and how they can reinforce and follow up on the support you provided.</a:t>
            </a:r>
            <a:endParaRPr lang="en-US">
              <a:ea typeface="Calibri"/>
              <a:cs typeface="Calibri"/>
            </a:endParaRPr>
          </a:p>
        </p:txBody>
      </p:sp>
      <p:sp>
        <p:nvSpPr>
          <p:cNvPr id="4" name="Slide Number Placeholder 3"/>
          <p:cNvSpPr>
            <a:spLocks noGrp="1"/>
          </p:cNvSpPr>
          <p:nvPr>
            <p:ph type="sldNum" sz="quarter" idx="5"/>
          </p:nvPr>
        </p:nvSpPr>
        <p:spPr/>
        <p:txBody>
          <a:bodyPr/>
          <a:lstStyle/>
          <a:p>
            <a:fld id="{EDED583E-1F89-42B3-9B01-F69A4BE0F0B8}" type="slidenum">
              <a:rPr lang="en-US" smtClean="0"/>
              <a:t>31</a:t>
            </a:fld>
            <a:endParaRPr lang="en-US"/>
          </a:p>
        </p:txBody>
      </p:sp>
    </p:spTree>
    <p:extLst>
      <p:ext uri="{BB962C8B-B14F-4D97-AF65-F5344CB8AC3E}">
        <p14:creationId xmlns:p14="http://schemas.microsoft.com/office/powerpoint/2010/main" val="7107579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defRPr/>
            </a:pPr>
            <a:r>
              <a:rPr lang="en-US" sz="2000">
                <a:solidFill>
                  <a:prstClr val="black"/>
                </a:solidFill>
                <a:latin typeface="Calibri" panose="020F0502020204030204"/>
                <a:cs typeface="Calibri" panose="020F0502020204030204"/>
              </a:rPr>
              <a:t>Facilitator Notes:</a:t>
            </a:r>
          </a:p>
          <a:p>
            <a:pPr marL="228600" marR="0" lvl="0" indent="-228600" algn="l" defTabSz="914400">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The parent will remember more about how they felt during the appointment than what was said during it. </a:t>
            </a:r>
            <a:endParaRPr lang="en-US">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When they feel heard and supported about their infant feeding decisions, they will be more likely to come back the next time they need help.</a:t>
            </a:r>
            <a:endParaRPr lang="en-US" sz="2000" b="0" i="0" u="none" strike="noStrike" kern="1200" cap="none" spc="0" normalizeH="0" baseline="0" noProof="0">
              <a:ln>
                <a:noFill/>
              </a:ln>
              <a:solidFill>
                <a:prstClr val="black"/>
              </a:solidFill>
              <a:effectLst/>
              <a:uLnTx/>
              <a:uFillTx/>
              <a:latin typeface="Calibri" panose="020F0502020204030204"/>
              <a:cs typeface="Calibri"/>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Remember, the parent is the expert on their infant, and they know what is best for their family.</a:t>
            </a:r>
            <a:endParaRPr lang="en-US" sz="2000" b="0" i="0" u="none" strike="noStrike" kern="1200" cap="none" spc="0" normalizeH="0" baseline="0" noProof="0">
              <a:ln>
                <a:noFill/>
              </a:ln>
              <a:solidFill>
                <a:prstClr val="black"/>
              </a:solidFill>
              <a:effectLst/>
              <a:uLnTx/>
              <a:uFillTx/>
              <a:latin typeface="Calibri" panose="020F0502020204030204"/>
              <a:cs typeface="Calibri"/>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Walk next to the parent rather than pulling them along with you.</a:t>
            </a:r>
            <a:endParaRPr lang="en-US" sz="2000" b="0" i="0" u="none" strike="noStrike" kern="1200" cap="none" spc="0" normalizeH="0" baseline="0" noProof="0">
              <a:ln>
                <a:noFill/>
              </a:ln>
              <a:solidFill>
                <a:prstClr val="black"/>
              </a:solidFill>
              <a:effectLst/>
              <a:uLnTx/>
              <a:uFillTx/>
              <a:latin typeface="Calibri" panose="020F0502020204030204"/>
              <a:cs typeface="Calibri"/>
            </a:endParaRPr>
          </a:p>
          <a:p>
            <a:endParaRPr lang="en-US"/>
          </a:p>
        </p:txBody>
      </p:sp>
      <p:sp>
        <p:nvSpPr>
          <p:cNvPr id="4" name="Slide Number Placeholder 3"/>
          <p:cNvSpPr>
            <a:spLocks noGrp="1"/>
          </p:cNvSpPr>
          <p:nvPr>
            <p:ph type="sldNum" sz="quarter" idx="5"/>
          </p:nvPr>
        </p:nvSpPr>
        <p:spPr/>
        <p:txBody>
          <a:bodyPr/>
          <a:lstStyle/>
          <a:p>
            <a:fld id="{EDED583E-1F89-42B3-9B01-F69A4BE0F0B8}" type="slidenum">
              <a:rPr lang="en-US" smtClean="0"/>
              <a:t>32</a:t>
            </a:fld>
            <a:endParaRPr lang="en-US"/>
          </a:p>
        </p:txBody>
      </p:sp>
    </p:spTree>
    <p:extLst>
      <p:ext uri="{BB962C8B-B14F-4D97-AF65-F5344CB8AC3E}">
        <p14:creationId xmlns:p14="http://schemas.microsoft.com/office/powerpoint/2010/main" val="15638531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*This slide has discussion prompts*</a:t>
            </a:r>
            <a:endParaRPr lang="en-US"/>
          </a:p>
          <a:p>
            <a:endParaRPr lang="en-US" b="1"/>
          </a:p>
          <a:p>
            <a:r>
              <a:rPr lang="en-US" b="1"/>
              <a:t>*ASK staff- </a:t>
            </a:r>
            <a:r>
              <a:rPr lang="en-US"/>
              <a:t>What are some factors and biases that you have that could affect your ability to listen?</a:t>
            </a:r>
            <a:endParaRPr lang="en-US">
              <a:cs typeface="Calibri"/>
            </a:endParaRPr>
          </a:p>
          <a:p>
            <a:endParaRPr lang="en-US" b="1"/>
          </a:p>
          <a:p>
            <a:r>
              <a:rPr lang="en-US" b="1"/>
              <a:t>Share some experiences. </a:t>
            </a:r>
            <a:endParaRPr lang="en-US"/>
          </a:p>
        </p:txBody>
      </p:sp>
      <p:sp>
        <p:nvSpPr>
          <p:cNvPr id="4" name="Slide Number Placeholder 3"/>
          <p:cNvSpPr>
            <a:spLocks noGrp="1"/>
          </p:cNvSpPr>
          <p:nvPr>
            <p:ph type="sldNum" sz="quarter" idx="5"/>
          </p:nvPr>
        </p:nvSpPr>
        <p:spPr/>
        <p:txBody>
          <a:bodyPr/>
          <a:lstStyle/>
          <a:p>
            <a:fld id="{EDED583E-1F89-42B3-9B01-F69A4BE0F0B8}" type="slidenum">
              <a:rPr lang="en-US" smtClean="0"/>
              <a:t>33</a:t>
            </a:fld>
            <a:endParaRPr lang="en-US"/>
          </a:p>
        </p:txBody>
      </p:sp>
    </p:spTree>
    <p:extLst>
      <p:ext uri="{BB962C8B-B14F-4D97-AF65-F5344CB8AC3E}">
        <p14:creationId xmlns:p14="http://schemas.microsoft.com/office/powerpoint/2010/main" val="38922842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defRPr/>
            </a:pPr>
            <a:r>
              <a:rPr lang="en-US" sz="2000">
                <a:solidFill>
                  <a:prstClr val="black"/>
                </a:solidFill>
                <a:latin typeface="Calibri" panose="020F0502020204030204"/>
              </a:rPr>
              <a:t>This slide has animations. </a:t>
            </a:r>
          </a:p>
          <a:p>
            <a:pPr>
              <a:lnSpc>
                <a:spcPct val="90000"/>
              </a:lnSpc>
              <a:spcBef>
                <a:spcPts val="1000"/>
              </a:spcBef>
              <a:defRPr/>
            </a:pPr>
            <a:r>
              <a:rPr lang="en-US" sz="2000">
                <a:solidFill>
                  <a:prstClr val="black"/>
                </a:solidFill>
                <a:latin typeface="Calibri" panose="020F0502020204030204"/>
              </a:rPr>
              <a:t>The explanatory paragraph will show on a click</a:t>
            </a:r>
          </a:p>
          <a:p>
            <a:pPr>
              <a:lnSpc>
                <a:spcPct val="90000"/>
              </a:lnSpc>
              <a:spcBef>
                <a:spcPts val="1000"/>
              </a:spcBef>
              <a:defRPr/>
            </a:pPr>
            <a:endParaRPr lang="en-US" sz="2000">
              <a:solidFill>
                <a:prstClr val="black"/>
              </a:solidFill>
              <a:latin typeface="Calibri" panose="020F0502020204030204"/>
            </a:endParaRPr>
          </a:p>
          <a:p>
            <a:pPr>
              <a:lnSpc>
                <a:spcPct val="90000"/>
              </a:lnSpc>
              <a:spcBef>
                <a:spcPts val="1000"/>
              </a:spcBef>
              <a:defRPr/>
            </a:pPr>
            <a:r>
              <a:rPr lang="en-US" sz="2000">
                <a:solidFill>
                  <a:prstClr val="black"/>
                </a:solidFill>
                <a:latin typeface="Calibri" panose="020F0502020204030204"/>
              </a:rPr>
              <a:t>Facilitator Notes:</a:t>
            </a:r>
            <a:endParaRPr lang="en-US"/>
          </a:p>
          <a:p>
            <a:pPr marL="285750" indent="-285750">
              <a:lnSpc>
                <a:spcPct val="90000"/>
              </a:lnSpc>
              <a:spcBef>
                <a:spcPts val="1000"/>
              </a:spcBef>
              <a:buFont typeface="Arial"/>
              <a:buChar char="•"/>
              <a:defRPr/>
            </a:pPr>
            <a:r>
              <a:rPr lang="en-US" sz="2000">
                <a:solidFill>
                  <a:prstClr val="black"/>
                </a:solidFill>
                <a:latin typeface="Calibri" panose="020F0502020204030204"/>
              </a:rPr>
              <a:t>Remember</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 this is their experience. </a:t>
            </a:r>
            <a:endParaRPr lang="en-US">
              <a:solidFill>
                <a:prstClr val="black"/>
              </a:solidFill>
              <a:latin typeface="Calibri" panose="020F0502020204030204"/>
            </a:endParaRPr>
          </a:p>
          <a:p>
            <a:pPr marL="285750" indent="-285750">
              <a:lnSpc>
                <a:spcPct val="90000"/>
              </a:lnSpc>
              <a:spcBef>
                <a:spcPts val="1000"/>
              </a:spcBef>
              <a:buFont typeface="Arial"/>
              <a:buChar char="•"/>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They may choose a different path than you would choose, and that is all right.  </a:t>
            </a:r>
            <a:endParaRPr lang="en-US">
              <a:cs typeface="Calibri" panose="020F0502020204030204"/>
            </a:endParaRPr>
          </a:p>
          <a:p>
            <a:endParaRPr lang="en-US"/>
          </a:p>
        </p:txBody>
      </p:sp>
      <p:sp>
        <p:nvSpPr>
          <p:cNvPr id="4" name="Slide Number Placeholder 3"/>
          <p:cNvSpPr>
            <a:spLocks noGrp="1"/>
          </p:cNvSpPr>
          <p:nvPr>
            <p:ph type="sldNum" sz="quarter" idx="5"/>
          </p:nvPr>
        </p:nvSpPr>
        <p:spPr/>
        <p:txBody>
          <a:bodyPr/>
          <a:lstStyle/>
          <a:p>
            <a:fld id="{EDED583E-1F89-42B3-9B01-F69A4BE0F0B8}" type="slidenum">
              <a:rPr lang="en-US" smtClean="0"/>
              <a:t>34</a:t>
            </a:fld>
            <a:endParaRPr lang="en-US"/>
          </a:p>
        </p:txBody>
      </p:sp>
    </p:spTree>
    <p:extLst>
      <p:ext uri="{BB962C8B-B14F-4D97-AF65-F5344CB8AC3E}">
        <p14:creationId xmlns:p14="http://schemas.microsoft.com/office/powerpoint/2010/main" val="3178435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defRPr/>
            </a:pPr>
            <a:r>
              <a:rPr lang="en-US" sz="1700" b="1" dirty="0">
                <a:solidFill>
                  <a:prstClr val="black"/>
                </a:solidFill>
                <a:latin typeface="Calibri" panose="020F0502020204030204"/>
                <a:cs typeface="Calibri" panose="020F0502020204030204"/>
              </a:rPr>
              <a:t>*This slide has a discussion prompt*</a:t>
            </a:r>
          </a:p>
          <a:p>
            <a:pPr>
              <a:lnSpc>
                <a:spcPct val="90000"/>
              </a:lnSpc>
              <a:spcBef>
                <a:spcPts val="1000"/>
              </a:spcBef>
              <a:defRPr/>
            </a:pPr>
            <a:endParaRPr lang="en-US" sz="1700" dirty="0">
              <a:solidFill>
                <a:prstClr val="black"/>
              </a:solidFill>
              <a:latin typeface="Calibri" panose="020F0502020204030204"/>
              <a:cs typeface="Calibri" panose="020F0502020204030204"/>
            </a:endParaRPr>
          </a:p>
          <a:p>
            <a:pPr>
              <a:lnSpc>
                <a:spcPct val="90000"/>
              </a:lnSpc>
              <a:spcBef>
                <a:spcPts val="1000"/>
              </a:spcBef>
              <a:defRPr/>
            </a:pPr>
            <a:r>
              <a:rPr lang="en-US" sz="1700" dirty="0">
                <a:solidFill>
                  <a:prstClr val="black"/>
                </a:solidFill>
                <a:latin typeface="Calibri" panose="020F0502020204030204"/>
              </a:rPr>
              <a:t>Facilitator Notes:</a:t>
            </a:r>
            <a:endParaRPr lang="en-US" dirty="0">
              <a:solidFill>
                <a:prstClr val="black"/>
              </a:solidFill>
              <a:latin typeface="Calibri" panose="020F0502020204030204"/>
            </a:endParaRPr>
          </a:p>
          <a:p>
            <a:pPr>
              <a:lnSpc>
                <a:spcPct val="90000"/>
              </a:lnSpc>
              <a:spcBef>
                <a:spcPts val="1000"/>
              </a:spcBef>
              <a:defRPr/>
            </a:pPr>
            <a:r>
              <a:rPr lang="en-US" sz="1700" dirty="0">
                <a:solidFill>
                  <a:prstClr val="black"/>
                </a:solidFill>
                <a:latin typeface="Calibri" panose="020F0502020204030204"/>
              </a:rPr>
              <a:t>Providing</a:t>
            </a:r>
            <a:r>
              <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rPr>
              <a:t> our participants with information about breastfeeding throughout the entire pregnancy will increase their chances of breastfeeding success. </a:t>
            </a:r>
            <a:endParaRPr lang="en-US" dirty="0">
              <a:cs typeface="Calibri" panose="020F0502020204030204"/>
            </a:endParaRPr>
          </a:p>
          <a:p>
            <a:pPr>
              <a:lnSpc>
                <a:spcPct val="90000"/>
              </a:lnSpc>
              <a:spcBef>
                <a:spcPts val="1000"/>
              </a:spcBef>
              <a:defRPr/>
            </a:pPr>
            <a:endParaRPr lang="en-US" sz="1700" dirty="0">
              <a:solidFill>
                <a:prstClr val="black"/>
              </a:solidFill>
              <a:latin typeface="Calibri" panose="020F0502020204030204"/>
            </a:endParaRPr>
          </a:p>
          <a:p>
            <a:pPr>
              <a:lnSpc>
                <a:spcPct val="90000"/>
              </a:lnSpc>
              <a:spcBef>
                <a:spcPts val="1000"/>
              </a:spcBef>
              <a:defRPr/>
            </a:pPr>
            <a:r>
              <a:rPr lang="en-US" b="1" dirty="0">
                <a:solidFill>
                  <a:prstClr val="black"/>
                </a:solidFill>
              </a:rPr>
              <a:t>*ASK staff - </a:t>
            </a:r>
            <a:endParaRPr lang="en-US" dirty="0">
              <a:solidFill>
                <a:prstClr val="black"/>
              </a:solidFill>
            </a:endParaRPr>
          </a:p>
          <a:p>
            <a:pPr marL="285750" indent="-285750">
              <a:lnSpc>
                <a:spcPct val="90000"/>
              </a:lnSpc>
              <a:spcBef>
                <a:spcPts val="1000"/>
              </a:spcBef>
              <a:buFont typeface="Arial"/>
              <a:buChar char="•"/>
              <a:defRPr/>
            </a:pPr>
            <a:r>
              <a:rPr lang="en-US" dirty="0">
                <a:solidFill>
                  <a:prstClr val="black"/>
                </a:solidFill>
              </a:rPr>
              <a:t>What are we already doing to support breastfeeding prenatally? </a:t>
            </a:r>
            <a:endParaRPr lang="en-US" dirty="0">
              <a:solidFill>
                <a:prstClr val="black"/>
              </a:solidFill>
              <a:cs typeface="Calibri"/>
            </a:endParaRPr>
          </a:p>
          <a:p>
            <a:pPr marL="285750" indent="-285750">
              <a:lnSpc>
                <a:spcPct val="90000"/>
              </a:lnSpc>
              <a:spcBef>
                <a:spcPts val="1000"/>
              </a:spcBef>
              <a:buFont typeface="Arial"/>
              <a:buChar char="•"/>
              <a:defRPr/>
            </a:pPr>
            <a:r>
              <a:rPr lang="en-US" dirty="0">
                <a:solidFill>
                  <a:prstClr val="black"/>
                </a:solidFill>
              </a:rPr>
              <a:t>How can we improve? </a:t>
            </a:r>
            <a:endParaRPr lang="en-US" dirty="0">
              <a:solidFill>
                <a:prstClr val="black"/>
              </a:solidFill>
              <a:cs typeface="Calibri"/>
            </a:endParaRPr>
          </a:p>
          <a:p>
            <a:pPr marL="285750" indent="-285750">
              <a:lnSpc>
                <a:spcPct val="90000"/>
              </a:lnSpc>
              <a:spcBef>
                <a:spcPts val="1000"/>
              </a:spcBef>
              <a:buFont typeface="Arial"/>
              <a:buChar char="•"/>
              <a:defRPr/>
            </a:pPr>
            <a:r>
              <a:rPr lang="en-US" dirty="0">
                <a:solidFill>
                  <a:prstClr val="black"/>
                </a:solidFill>
              </a:rPr>
              <a:t>Who in our community can we connect participants with? </a:t>
            </a:r>
            <a:endParaRPr lang="en-US" dirty="0">
              <a:solidFill>
                <a:prstClr val="black"/>
              </a:solidFill>
              <a:cs typeface="Calibri"/>
            </a:endParaRPr>
          </a:p>
          <a:p>
            <a:pPr marL="285750" indent="-285750">
              <a:lnSpc>
                <a:spcPct val="90000"/>
              </a:lnSpc>
              <a:spcBef>
                <a:spcPts val="1000"/>
              </a:spcBef>
              <a:buFont typeface="Arial"/>
              <a:buChar char="•"/>
              <a:defRPr/>
            </a:pPr>
            <a:r>
              <a:rPr lang="en-US" dirty="0">
                <a:solidFill>
                  <a:prstClr val="black"/>
                </a:solidFill>
              </a:rPr>
              <a:t>What other resources are available in our agency and community to support breastfeeding parents?</a:t>
            </a:r>
            <a:endParaRPr lang="en-US" dirty="0">
              <a:cs typeface="Calibri" panose="020F0502020204030204"/>
            </a:endParaRPr>
          </a:p>
          <a:p>
            <a:pPr>
              <a:lnSpc>
                <a:spcPct val="90000"/>
              </a:lnSpc>
              <a:spcBef>
                <a:spcPts val="1000"/>
              </a:spcBef>
              <a:defRPr/>
            </a:pPr>
            <a:endParaRPr lang="en-US" dirty="0">
              <a:solidFill>
                <a:prstClr val="black"/>
              </a:solidFill>
              <a:latin typeface="Calibri" panose="020F0502020204030204"/>
            </a:endParaRPr>
          </a:p>
          <a:p>
            <a:pPr>
              <a:lnSpc>
                <a:spcPct val="90000"/>
              </a:lnSpc>
              <a:spcBef>
                <a:spcPts val="1000"/>
              </a:spcBef>
              <a:defRPr/>
            </a:pPr>
            <a:r>
              <a:rPr lang="en-US" dirty="0">
                <a:solidFill>
                  <a:prstClr val="black"/>
                </a:solidFill>
                <a:latin typeface="Calibri" panose="020F0502020204030204"/>
                <a:cs typeface="Calibri"/>
              </a:rPr>
              <a:t>Ideas on how to support participants prenatally:</a:t>
            </a:r>
            <a:endParaRPr lang="en-US" dirty="0">
              <a:solidFill>
                <a:prstClr val="black"/>
              </a:solidFill>
              <a:latin typeface="Calibri" panose="020F0502020204030204"/>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rPr>
              <a:t>Help them set up a breastfeeding plan for after they deliver. Encourage them to write it down so a partner can also help advocate for them.</a:t>
            </a:r>
            <a:endParaRPr lang="en-US" sz="1700" b="0" i="0" u="none" strike="noStrike" kern="1200" cap="none" spc="0" normalizeH="0" baseline="0" noProof="0" dirty="0">
              <a:ln>
                <a:noFill/>
              </a:ln>
              <a:solidFill>
                <a:prstClr val="black"/>
              </a:solidFill>
              <a:effectLst/>
              <a:uLnTx/>
              <a:uFillTx/>
              <a:latin typeface="Calibri" panose="020F0502020204030204"/>
              <a:cs typeface="Calibri"/>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rPr>
              <a:t>Encourage them to sign up for breastfeeding classes within </a:t>
            </a:r>
            <a:r>
              <a:rPr lang="en-US" sz="1700" dirty="0">
                <a:solidFill>
                  <a:prstClr val="black"/>
                </a:solidFill>
                <a:latin typeface="Calibri" panose="020F0502020204030204"/>
              </a:rPr>
              <a:t>our</a:t>
            </a:r>
            <a:r>
              <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rPr>
              <a:t> agency or community.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700" b="1" i="0" u="none" strike="noStrike" kern="1200" cap="none" spc="0" normalizeH="0" baseline="0" noProof="0" dirty="0">
                <a:ln>
                  <a:noFill/>
                </a:ln>
                <a:solidFill>
                  <a:prstClr val="black"/>
                </a:solidFill>
                <a:effectLst/>
                <a:uLnTx/>
                <a:uFillTx/>
                <a:latin typeface="Calibri" panose="020F0502020204030204"/>
                <a:ea typeface="+mn-ea"/>
                <a:cs typeface="+mn-cs"/>
              </a:rPr>
              <a:t>Handout suggestion</a:t>
            </a:r>
            <a:r>
              <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rPr>
              <a:t>Handout </a:t>
            </a:r>
            <a:r>
              <a:rPr lang="en-US" sz="1800" dirty="0">
                <a:effectLst/>
                <a:latin typeface="Segoe UI" panose="020B0502040204020203" pitchFamily="34" charset="0"/>
              </a:rPr>
              <a:t>5-1-Breastfeeding Assessment: Prenatal. Handout: Knowledge Assessment Questions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lang="en-US" sz="1700" b="0" i="0" u="none" strike="noStrike" kern="1200" cap="none" spc="0" normalizeH="0" baseline="0" noProof="0" dirty="0">
              <a:ln>
                <a:noFill/>
              </a:ln>
              <a:solidFill>
                <a:prstClr val="black"/>
              </a:solidFill>
              <a:effectLst/>
              <a:uLnTx/>
              <a:uFillTx/>
              <a:latin typeface="Calibri" panose="020F0502020204030204"/>
              <a:cs typeface="Calibri"/>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lang="en-US" sz="1700" b="0" i="0" u="none" strike="noStrike" kern="1200" cap="none" spc="0" normalizeH="0" baseline="0" noProof="0" dirty="0">
              <a:ln>
                <a:noFill/>
              </a:ln>
              <a:solidFill>
                <a:prstClr val="black"/>
              </a:solidFill>
              <a:effectLst/>
              <a:uLnTx/>
              <a:uFillTx/>
              <a:latin typeface="Calibri" panose="020F0502020204030204"/>
              <a:cs typeface="Calibri"/>
            </a:endParaRPr>
          </a:p>
          <a:p>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EDED583E-1F89-42B3-9B01-F69A4BE0F0B8}" type="slidenum">
              <a:rPr lang="en-US" smtClean="0"/>
              <a:t>35</a:t>
            </a:fld>
            <a:endParaRPr lang="en-US"/>
          </a:p>
        </p:txBody>
      </p:sp>
    </p:spTree>
    <p:extLst>
      <p:ext uri="{BB962C8B-B14F-4D97-AF65-F5344CB8AC3E}">
        <p14:creationId xmlns:p14="http://schemas.microsoft.com/office/powerpoint/2010/main" val="4240307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 </a:t>
            </a:r>
            <a:r>
              <a:rPr lang="en-US" b="1"/>
              <a:t>*This slide has discussion prompts*</a:t>
            </a:r>
            <a:endParaRPr lang="en-US" b="0"/>
          </a:p>
          <a:p>
            <a:pPr>
              <a:defRPr/>
            </a:pPr>
            <a:endParaRPr lang="en-US">
              <a:latin typeface="Calibri"/>
              <a:ea typeface="Calibri" panose="020F0502020204030204" pitchFamily="34" charset="0"/>
              <a:cs typeface="Calibri"/>
            </a:endParaRPr>
          </a:p>
          <a:p>
            <a:pPr>
              <a:defRPr/>
            </a:pPr>
            <a:r>
              <a:rPr lang="en-US">
                <a:latin typeface="Calibri"/>
                <a:ea typeface="Calibri" panose="020F0502020204030204" pitchFamily="34" charset="0"/>
                <a:cs typeface="Calibri"/>
              </a:rPr>
              <a:t>Facilitator Notes:</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sz="1200" b="0">
                <a:effectLst/>
                <a:latin typeface="Calibri"/>
                <a:ea typeface="Calibri" panose="020F0502020204030204" pitchFamily="34" charset="0"/>
                <a:cs typeface="Calibri"/>
              </a:rPr>
              <a:t>A</a:t>
            </a:r>
            <a:r>
              <a:rPr lang="en-US" sz="1200" b="0">
                <a:latin typeface="Calibri"/>
                <a:ea typeface="Calibri" panose="020F0502020204030204" pitchFamily="34" charset="0"/>
                <a:cs typeface="Calibri"/>
              </a:rPr>
              <a:t> study in 2009 </a:t>
            </a:r>
            <a:r>
              <a:rPr lang="en-US" sz="1200" b="0">
                <a:effectLst/>
                <a:latin typeface="Calibri"/>
                <a:ea typeface="Calibri" panose="020F0502020204030204" pitchFamily="34" charset="0"/>
                <a:cs typeface="Calibri"/>
              </a:rPr>
              <a:t>found that mothers, who they labeled as “confident commitment,” were usually successful at breastfeeding. </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sz="1200">
                <a:effectLst/>
                <a:latin typeface="Calibri"/>
                <a:ea typeface="Calibri" panose="020F0502020204030204" pitchFamily="34" charset="0"/>
                <a:cs typeface="Calibri"/>
              </a:rPr>
              <a:t>These mothers believed in their ability to breastfeed no matter what the obstacles were regardless of social support or common challenges such as sore nipples or newborns having difficulty latching on.</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1"/>
              <a:t>*ASK staff- </a:t>
            </a:r>
            <a:r>
              <a:rPr lang="en-US"/>
              <a:t>How can we increase our participants confidence and self efficacy? </a:t>
            </a:r>
            <a:endParaRPr lang="en-US">
              <a:cs typeface="Calibri"/>
            </a:endParaRPr>
          </a:p>
          <a:p>
            <a:endParaRPr lang="en-US"/>
          </a:p>
        </p:txBody>
      </p:sp>
      <p:sp>
        <p:nvSpPr>
          <p:cNvPr id="4" name="Slide Number Placeholder 3"/>
          <p:cNvSpPr>
            <a:spLocks noGrp="1"/>
          </p:cNvSpPr>
          <p:nvPr>
            <p:ph type="sldNum" sz="quarter" idx="5"/>
          </p:nvPr>
        </p:nvSpPr>
        <p:spPr/>
        <p:txBody>
          <a:bodyPr/>
          <a:lstStyle/>
          <a:p>
            <a:fld id="{EDED583E-1F89-42B3-9B01-F69A4BE0F0B8}" type="slidenum">
              <a:rPr lang="en-US" smtClean="0"/>
              <a:t>36</a:t>
            </a:fld>
            <a:endParaRPr lang="en-US"/>
          </a:p>
        </p:txBody>
      </p:sp>
    </p:spTree>
    <p:extLst>
      <p:ext uri="{BB962C8B-B14F-4D97-AF65-F5344CB8AC3E}">
        <p14:creationId xmlns:p14="http://schemas.microsoft.com/office/powerpoint/2010/main" val="6629143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Facilitator prompt: Read slide</a:t>
            </a:r>
          </a:p>
        </p:txBody>
      </p:sp>
      <p:sp>
        <p:nvSpPr>
          <p:cNvPr id="4" name="Slide Number Placeholder 3"/>
          <p:cNvSpPr>
            <a:spLocks noGrp="1"/>
          </p:cNvSpPr>
          <p:nvPr>
            <p:ph type="sldNum" sz="quarter" idx="5"/>
          </p:nvPr>
        </p:nvSpPr>
        <p:spPr/>
        <p:txBody>
          <a:bodyPr/>
          <a:lstStyle/>
          <a:p>
            <a:fld id="{EDED583E-1F89-42B3-9B01-F69A4BE0F0B8}" type="slidenum">
              <a:rPr lang="en-US" smtClean="0"/>
              <a:t>37</a:t>
            </a:fld>
            <a:endParaRPr lang="en-US"/>
          </a:p>
        </p:txBody>
      </p:sp>
    </p:spTree>
    <p:extLst>
      <p:ext uri="{BB962C8B-B14F-4D97-AF65-F5344CB8AC3E}">
        <p14:creationId xmlns:p14="http://schemas.microsoft.com/office/powerpoint/2010/main" val="13640206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panose="020F0502020204030204"/>
              </a:rPr>
              <a:t>*This slide has a discussion prompt*</a:t>
            </a:r>
          </a:p>
          <a:p>
            <a:endParaRPr lang="en-US"/>
          </a:p>
          <a:p>
            <a:r>
              <a:rPr lang="en-US" b="1">
                <a:cs typeface="Calibri"/>
              </a:rPr>
              <a:t>*ASK staff</a:t>
            </a:r>
            <a:r>
              <a:rPr lang="en-US">
                <a:cs typeface="Calibri"/>
              </a:rPr>
              <a:t> the questions on the slide.</a:t>
            </a:r>
            <a:endParaRPr lang="en-US"/>
          </a:p>
          <a:p>
            <a:endParaRPr lang="en-US"/>
          </a:p>
          <a:p>
            <a:r>
              <a:rPr lang="en-US">
                <a:cs typeface="Calibri"/>
              </a:rPr>
              <a:t>Facilitator Notes:</a:t>
            </a:r>
            <a:endParaRPr lang="en-US"/>
          </a:p>
          <a:p>
            <a:pPr marL="171450" indent="-171450">
              <a:buFont typeface="Arial" panose="020B0604020202020204" pitchFamily="34" charset="0"/>
              <a:buChar char="•"/>
            </a:pPr>
            <a:r>
              <a:rPr lang="en-US" b="1"/>
              <a:t>Positive:</a:t>
            </a:r>
            <a:r>
              <a:rPr lang="en-US"/>
              <a:t> Charlotte has a desire to breastfeed and wants to give breastmilk to her baby</a:t>
            </a:r>
            <a:endParaRPr lang="en-US">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a:ln>
                  <a:noFill/>
                </a:ln>
                <a:solidFill>
                  <a:prstClr val="black"/>
                </a:solidFill>
                <a:effectLst/>
                <a:uLnTx/>
                <a:uFillTx/>
                <a:latin typeface="Calibri" panose="020F0502020204030204"/>
                <a:ea typeface="+mn-ea"/>
                <a:cs typeface="+mn-cs"/>
              </a:rPr>
              <a:t>Ask Permission: </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May I ask you some questions, so I know the best way to help you?</a:t>
            </a:r>
            <a:endParaRPr lang="en-US"/>
          </a:p>
          <a:p>
            <a:pPr marL="171450" indent="-171450">
              <a:buFont typeface="Arial" panose="020B0604020202020204" pitchFamily="34" charset="0"/>
              <a:buChar char="•"/>
            </a:pPr>
            <a:r>
              <a:rPr lang="en-US" b="1"/>
              <a:t>Affirmations: </a:t>
            </a:r>
            <a:r>
              <a:rPr lang="en-US" b="0"/>
              <a:t>Having a newborn can be exhausting! You are doing such a great job. </a:t>
            </a:r>
            <a:r>
              <a:rPr lang="en-US"/>
              <a:t>I can really tell how much you love your baby.</a:t>
            </a:r>
            <a:endParaRPr lang="en-US">
              <a:cs typeface="Calibri"/>
            </a:endParaRPr>
          </a:p>
          <a:p>
            <a:pPr marL="171450" indent="-171450">
              <a:buFont typeface="Arial" panose="020B0604020202020204" pitchFamily="34" charset="0"/>
              <a:buChar char="•"/>
            </a:pPr>
            <a:r>
              <a:rPr lang="en-US" b="1"/>
              <a:t>Reflections: </a:t>
            </a:r>
            <a:r>
              <a:rPr lang="en-US"/>
              <a:t>It sounds like breastfeeding has been overwhelming and you are hoping introducing formula will help share some of the workload with your partner. You are concerned about your mental health if you continue to exclusively breastfeed.</a:t>
            </a:r>
            <a:endParaRPr lang="en-US">
              <a:cs typeface="Calibri" panose="020F0502020204030204"/>
            </a:endParaRPr>
          </a:p>
          <a:p>
            <a:pPr marL="171450" indent="-171450">
              <a:buFont typeface="Arial" panose="020B0604020202020204" pitchFamily="34" charset="0"/>
              <a:buChar char="•"/>
            </a:pPr>
            <a:r>
              <a:rPr lang="en-US" b="1"/>
              <a:t>Open-ended questions:</a:t>
            </a:r>
            <a:r>
              <a:rPr lang="en-US"/>
              <a:t> What made you want to breastfeed? What are your goals for breastfeeding? What does your feeding schedule look like? </a:t>
            </a:r>
            <a:endParaRPr lang="en-US">
              <a:cs typeface="Calibri"/>
            </a:endParaRPr>
          </a:p>
          <a:p>
            <a:pPr marL="171450" indent="-171450">
              <a:buFont typeface="Arial" panose="020B0604020202020204" pitchFamily="34" charset="0"/>
              <a:buChar char="•"/>
            </a:pPr>
            <a:r>
              <a:rPr lang="en-US" b="1"/>
              <a:t>Education:</a:t>
            </a:r>
            <a:r>
              <a:rPr lang="en-US"/>
              <a:t> Education could include milk supply, paced bottle feeding, formula transition and tolerance.</a:t>
            </a:r>
            <a:endParaRPr lang="en-US">
              <a:cs typeface="Calibri" panose="020F0502020204030204"/>
            </a:endParaRPr>
          </a:p>
          <a:p>
            <a:pPr marL="171450" indent="-171450">
              <a:buFont typeface="Arial" panose="020B0604020202020204" pitchFamily="34" charset="0"/>
              <a:buChar char="•"/>
            </a:pPr>
            <a:r>
              <a:rPr lang="en-US" b="1"/>
              <a:t>Follow-up: </a:t>
            </a:r>
            <a:r>
              <a:rPr lang="en-US"/>
              <a:t>Referral/yielding to IBCLC, RD or whoever has the most breastfeeding experience in your agency, community resources, follow up in a week to see how things are going.</a:t>
            </a:r>
            <a:endParaRPr lang="en-US">
              <a:cs typeface="Calibri" panose="020F0502020204030204"/>
            </a:endParaRPr>
          </a:p>
          <a:p>
            <a:pPr marL="171450" indent="-171450">
              <a:buFont typeface="Arial" panose="020B0604020202020204" pitchFamily="34" charset="0"/>
              <a:buChar char="•"/>
            </a:pPr>
            <a:r>
              <a:rPr lang="en-US" b="1"/>
              <a:t>Documentation: </a:t>
            </a:r>
            <a:r>
              <a:rPr lang="en-US"/>
              <a:t>Document the interaction and justification for how much formula was provided. </a:t>
            </a:r>
            <a:endParaRPr lang="en-US">
              <a:cs typeface="Calibri"/>
            </a:endParaRPr>
          </a:p>
        </p:txBody>
      </p:sp>
      <p:sp>
        <p:nvSpPr>
          <p:cNvPr id="4" name="Slide Number Placeholder 3"/>
          <p:cNvSpPr>
            <a:spLocks noGrp="1"/>
          </p:cNvSpPr>
          <p:nvPr>
            <p:ph type="sldNum" sz="quarter" idx="5"/>
          </p:nvPr>
        </p:nvSpPr>
        <p:spPr/>
        <p:txBody>
          <a:bodyPr/>
          <a:lstStyle/>
          <a:p>
            <a:fld id="{EDED583E-1F89-42B3-9B01-F69A4BE0F0B8}" type="slidenum">
              <a:rPr lang="en-US" smtClean="0"/>
              <a:t>38</a:t>
            </a:fld>
            <a:endParaRPr lang="en-US"/>
          </a:p>
        </p:txBody>
      </p:sp>
    </p:spTree>
    <p:extLst>
      <p:ext uri="{BB962C8B-B14F-4D97-AF65-F5344CB8AC3E}">
        <p14:creationId xmlns:p14="http://schemas.microsoft.com/office/powerpoint/2010/main" val="1083847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Facilitator Notes:</a:t>
            </a:r>
            <a:endParaRPr lang="en-US"/>
          </a:p>
          <a:p>
            <a:endParaRPr lang="en-US">
              <a:ea typeface="Calibri"/>
              <a:cs typeface="Calibri"/>
            </a:endParaRPr>
          </a:p>
          <a:p>
            <a:r>
              <a:rPr lang="en-US">
                <a:ea typeface="Calibri"/>
                <a:cs typeface="Calibri"/>
              </a:rPr>
              <a:t>Sample of a chart note:</a:t>
            </a:r>
            <a:endParaRPr lang="en-US"/>
          </a:p>
          <a:p>
            <a:r>
              <a:rPr lang="en-US">
                <a:ea typeface="Calibri"/>
                <a:cs typeface="Calibri"/>
              </a:rPr>
              <a:t>Charlotte states that she has been breastfeeding for 2 weeks and she is feeling overwhelmed and exhausted. She states that she would like her partner to start taking over some of the nighttime feedings. She has a desire to continue breastfeeding but is worried about her mental health. Charlotte was open to education about milk supply and formula introduction. Offered to schedule an appointment with IBCLC for further assessment and a referral to a local counselor which she accepted. Issued two cans of formula and changed her and Ellie to mostly breastfeeding category as she thinks partner will take over 2 feedings per day. Scheduled an appointment to check in after IBCLC visit.</a:t>
            </a:r>
          </a:p>
          <a:p>
            <a:endParaRPr lang="en-US"/>
          </a:p>
        </p:txBody>
      </p:sp>
      <p:sp>
        <p:nvSpPr>
          <p:cNvPr id="4" name="Slide Number Placeholder 3"/>
          <p:cNvSpPr>
            <a:spLocks noGrp="1"/>
          </p:cNvSpPr>
          <p:nvPr>
            <p:ph type="sldNum" sz="quarter" idx="5"/>
          </p:nvPr>
        </p:nvSpPr>
        <p:spPr/>
        <p:txBody>
          <a:bodyPr/>
          <a:lstStyle/>
          <a:p>
            <a:fld id="{EDED583E-1F89-42B3-9B01-F69A4BE0F0B8}" type="slidenum">
              <a:rPr lang="en-US" smtClean="0"/>
              <a:t>39</a:t>
            </a:fld>
            <a:endParaRPr lang="en-US"/>
          </a:p>
        </p:txBody>
      </p:sp>
    </p:spTree>
    <p:extLst>
      <p:ext uri="{BB962C8B-B14F-4D97-AF65-F5344CB8AC3E}">
        <p14:creationId xmlns:p14="http://schemas.microsoft.com/office/powerpoint/2010/main" val="2944442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DED583E-1F89-42B3-9B01-F69A4BE0F0B8}" type="slidenum">
              <a:rPr lang="en-US" smtClean="0"/>
              <a:t>4</a:t>
            </a:fld>
            <a:endParaRPr lang="en-US"/>
          </a:p>
        </p:txBody>
      </p:sp>
    </p:spTree>
    <p:extLst>
      <p:ext uri="{BB962C8B-B14F-4D97-AF65-F5344CB8AC3E}">
        <p14:creationId xmlns:p14="http://schemas.microsoft.com/office/powerpoint/2010/main" val="19141876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Facilitator prompt: Read case study</a:t>
            </a:r>
          </a:p>
        </p:txBody>
      </p:sp>
      <p:sp>
        <p:nvSpPr>
          <p:cNvPr id="4" name="Slide Number Placeholder 3"/>
          <p:cNvSpPr>
            <a:spLocks noGrp="1"/>
          </p:cNvSpPr>
          <p:nvPr>
            <p:ph type="sldNum" sz="quarter" idx="5"/>
          </p:nvPr>
        </p:nvSpPr>
        <p:spPr/>
        <p:txBody>
          <a:bodyPr/>
          <a:lstStyle/>
          <a:p>
            <a:fld id="{EDED583E-1F89-42B3-9B01-F69A4BE0F0B8}" type="slidenum">
              <a:rPr lang="en-US" smtClean="0"/>
              <a:t>40</a:t>
            </a:fld>
            <a:endParaRPr lang="en-US"/>
          </a:p>
        </p:txBody>
      </p:sp>
    </p:spTree>
    <p:extLst>
      <p:ext uri="{BB962C8B-B14F-4D97-AF65-F5344CB8AC3E}">
        <p14:creationId xmlns:p14="http://schemas.microsoft.com/office/powerpoint/2010/main" val="5219421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*This slide has a discussion prompt*</a:t>
            </a:r>
          </a:p>
          <a:p>
            <a:endParaRPr lang="en-US" b="1" dirty="0">
              <a:cs typeface="Calibri" panose="020F0502020204030204"/>
            </a:endParaRPr>
          </a:p>
          <a:p>
            <a:r>
              <a:rPr lang="en-US" b="1" dirty="0">
                <a:cs typeface="Calibri" panose="020F0502020204030204"/>
              </a:rPr>
              <a:t>*ASK staff </a:t>
            </a:r>
            <a:r>
              <a:rPr lang="en-US" dirty="0">
                <a:cs typeface="Calibri" panose="020F0502020204030204"/>
              </a:rPr>
              <a:t>the questions on the slide.</a:t>
            </a:r>
            <a:endParaRPr lang="en-US" b="1" dirty="0">
              <a:cs typeface="Calibri" panose="020F0502020204030204"/>
            </a:endParaRPr>
          </a:p>
          <a:p>
            <a:endParaRPr lang="en-US" dirty="0"/>
          </a:p>
          <a:p>
            <a:r>
              <a:rPr lang="en-US" dirty="0">
                <a:cs typeface="Calibri"/>
              </a:rPr>
              <a:t>Facilitator Notes:</a:t>
            </a:r>
            <a:endParaRPr lang="en-US" dirty="0"/>
          </a:p>
          <a:p>
            <a:r>
              <a:rPr lang="en-US" b="1" dirty="0"/>
              <a:t>Positive: </a:t>
            </a:r>
            <a:r>
              <a:rPr lang="en-US" dirty="0"/>
              <a:t>Charlotte provided breastmilk for 2 weeks and knows what will work best for her family.</a:t>
            </a:r>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Ask Permission: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May I ask you some questions, so I know the best way to help you?</a:t>
            </a:r>
            <a:endParaRPr lang="en-US" dirty="0"/>
          </a:p>
          <a:p>
            <a:r>
              <a:rPr lang="en-US" b="1" dirty="0"/>
              <a:t>Affirmations: </a:t>
            </a:r>
            <a:r>
              <a:rPr lang="en-US" dirty="0"/>
              <a:t>Thank you for calling today. You know what is best for you baby and your family.</a:t>
            </a:r>
            <a:endParaRPr lang="en-US" dirty="0">
              <a:cs typeface="Calibri"/>
            </a:endParaRPr>
          </a:p>
          <a:p>
            <a:r>
              <a:rPr lang="en-US" b="1" dirty="0"/>
              <a:t>Reflections: </a:t>
            </a:r>
            <a:r>
              <a:rPr lang="en-US" dirty="0"/>
              <a:t>It sounds like you have already introduced formula and would like to continue only formula feeding.</a:t>
            </a:r>
            <a:endParaRPr lang="en-US" dirty="0">
              <a:cs typeface="Calibri"/>
            </a:endParaRPr>
          </a:p>
          <a:p>
            <a:r>
              <a:rPr lang="en-US" b="1" dirty="0"/>
              <a:t>Open Ended Questions: </a:t>
            </a:r>
            <a:r>
              <a:rPr lang="en-US" dirty="0"/>
              <a:t>Can you tell me about your current feeding routine? What changes have you noticed since introducing formula? </a:t>
            </a:r>
            <a:endParaRPr lang="en-US" dirty="0">
              <a:cs typeface="Calibri"/>
            </a:endParaRPr>
          </a:p>
          <a:p>
            <a:r>
              <a:rPr lang="en-US" b="1" dirty="0"/>
              <a:t>Education: </a:t>
            </a:r>
            <a:r>
              <a:rPr lang="en-US" dirty="0"/>
              <a:t>Education could include formula preparation, paced bottle feeding, weaning and engorgement. </a:t>
            </a:r>
            <a:endParaRPr lang="en-US" dirty="0">
              <a:cs typeface="Calibri"/>
            </a:endParaRPr>
          </a:p>
          <a:p>
            <a:r>
              <a:rPr lang="en-US" b="1" dirty="0"/>
              <a:t>Follow Up: </a:t>
            </a:r>
            <a:r>
              <a:rPr lang="en-US" dirty="0"/>
              <a:t>Follow up in a few weeks to check in about formula tolerance. Refer to the WIC DBE for tips about weaning and engorgement if applicable. </a:t>
            </a:r>
            <a:endParaRPr lang="en-US" dirty="0">
              <a:cs typeface="Calibri"/>
            </a:endParaRPr>
          </a:p>
          <a:p>
            <a:r>
              <a:rPr lang="en-US" b="1" dirty="0"/>
              <a:t>Documentation: </a:t>
            </a:r>
            <a:r>
              <a:rPr lang="en-US" dirty="0"/>
              <a:t>Document the assessment and the rational for how much formula is provided. </a:t>
            </a:r>
            <a:endParaRPr lang="en-US" dirty="0">
              <a:cs typeface="Calibri"/>
            </a:endParaRPr>
          </a:p>
        </p:txBody>
      </p:sp>
      <p:sp>
        <p:nvSpPr>
          <p:cNvPr id="4" name="Slide Number Placeholder 3"/>
          <p:cNvSpPr>
            <a:spLocks noGrp="1"/>
          </p:cNvSpPr>
          <p:nvPr>
            <p:ph type="sldNum" sz="quarter" idx="5"/>
          </p:nvPr>
        </p:nvSpPr>
        <p:spPr/>
        <p:txBody>
          <a:bodyPr/>
          <a:lstStyle/>
          <a:p>
            <a:fld id="{EDED583E-1F89-42B3-9B01-F69A4BE0F0B8}" type="slidenum">
              <a:rPr lang="en-US" smtClean="0"/>
              <a:t>41</a:t>
            </a:fld>
            <a:endParaRPr lang="en-US"/>
          </a:p>
        </p:txBody>
      </p:sp>
    </p:spTree>
    <p:extLst>
      <p:ext uri="{BB962C8B-B14F-4D97-AF65-F5344CB8AC3E}">
        <p14:creationId xmlns:p14="http://schemas.microsoft.com/office/powerpoint/2010/main" val="267830390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Notes:</a:t>
            </a:r>
          </a:p>
          <a:p>
            <a:endParaRPr lang="en-US" dirty="0"/>
          </a:p>
          <a:p>
            <a:r>
              <a:rPr lang="en-US" dirty="0"/>
              <a:t>Sample of a chart note: </a:t>
            </a:r>
            <a:endParaRPr lang="en-US" dirty="0">
              <a:cs typeface="Calibri" panose="020F0502020204030204"/>
            </a:endParaRPr>
          </a:p>
          <a:p>
            <a:r>
              <a:rPr lang="en-US" dirty="0"/>
              <a:t>Charlotte states breastfeeding did not get off to a good start and was painful. She has stopped breastfeeding. Ellie is taking 2-3oz of formula every 2 hours. Offered education about infant hunger and fullness cues and paced bottle feeding which she accepted. She states that she did not have issues weaning and does not feel engorgement in her breasts. She has been giving Ellie a formula that is not covered by WIC. Discussed options and selected a comparable WIC formula. Discussed a plan for transitioning formula and issued a non-breastfeeding food package. Made a note to check in by phone in 2 weeks to assess formula tolerance.</a:t>
            </a:r>
            <a:endParaRPr lang="en-US" dirty="0">
              <a:cs typeface="Calibri"/>
            </a:endParaRPr>
          </a:p>
        </p:txBody>
      </p:sp>
      <p:sp>
        <p:nvSpPr>
          <p:cNvPr id="4" name="Slide Number Placeholder 3"/>
          <p:cNvSpPr>
            <a:spLocks noGrp="1"/>
          </p:cNvSpPr>
          <p:nvPr>
            <p:ph type="sldNum" sz="quarter" idx="5"/>
          </p:nvPr>
        </p:nvSpPr>
        <p:spPr/>
        <p:txBody>
          <a:bodyPr/>
          <a:lstStyle/>
          <a:p>
            <a:fld id="{EDED583E-1F89-42B3-9B01-F69A4BE0F0B8}" type="slidenum">
              <a:rPr lang="en-US" smtClean="0"/>
              <a:t>42</a:t>
            </a:fld>
            <a:endParaRPr lang="en-US"/>
          </a:p>
        </p:txBody>
      </p:sp>
    </p:spTree>
    <p:extLst>
      <p:ext uri="{BB962C8B-B14F-4D97-AF65-F5344CB8AC3E}">
        <p14:creationId xmlns:p14="http://schemas.microsoft.com/office/powerpoint/2010/main" val="4744016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WIC infants (0-1 month) can now be assigned the following categories: Fully Breastfed, Partially Breastfed (Mostly BF), and Fully Formula Fed (Some BF and fully BF).</a:t>
            </a:r>
            <a:endParaRPr lang="en-US">
              <a:cs typeface="Calibri" panose="020F0502020204030204"/>
            </a:endParaRPr>
          </a:p>
          <a:p>
            <a:pPr marL="628650" lvl="1" indent="-171450">
              <a:buFont typeface="Arial"/>
              <a:buChar char="•"/>
            </a:pPr>
            <a:r>
              <a:rPr lang="en-US"/>
              <a:t>Fully Breastfed infants receive no formula from WIC.</a:t>
            </a:r>
            <a:endParaRPr lang="en-US">
              <a:cs typeface="Calibri" panose="020F0502020204030204"/>
            </a:endParaRPr>
          </a:p>
          <a:p>
            <a:pPr marL="628650" lvl="1" indent="-171450">
              <a:buFont typeface="Arial"/>
              <a:buChar char="•"/>
            </a:pPr>
            <a:r>
              <a:rPr lang="en-US"/>
              <a:t>Mostly BF food packages: Infants can receive </a:t>
            </a:r>
            <a:r>
              <a:rPr lang="en-US" b="1"/>
              <a:t>up to </a:t>
            </a:r>
            <a:r>
              <a:rPr lang="en-US"/>
              <a:t>435 fl. oz. of reconstituted powder.</a:t>
            </a:r>
            <a:endParaRPr lang="en-US">
              <a:cs typeface="Calibri"/>
            </a:endParaRPr>
          </a:p>
          <a:p>
            <a:pPr marL="628650" lvl="1" indent="-171450">
              <a:buFont typeface="Arial"/>
              <a:buChar char="•"/>
            </a:pPr>
            <a:r>
              <a:rPr lang="en-US"/>
              <a:t>Some BF food package:  infant receives more formula than the </a:t>
            </a:r>
            <a:r>
              <a:rPr lang="en-US" i="1"/>
              <a:t>mostly </a:t>
            </a:r>
            <a:r>
              <a:rPr lang="en-US"/>
              <a:t>breastfed infant and up to the equivalent of one can powder less than a non-breastfed infant (or less 3 cans concentrate or less 3 cans ready-to-feed.) </a:t>
            </a:r>
            <a:endParaRPr lang="en-US">
              <a:ea typeface="Calibri"/>
              <a:cs typeface="Calibri"/>
            </a:endParaRPr>
          </a:p>
          <a:p>
            <a:pPr lvl="1"/>
            <a:r>
              <a:rPr lang="en-US"/>
              <a:t>Resource: Policy 769, Appendix B is being updated with the new food package rule.</a:t>
            </a:r>
            <a:r>
              <a:rPr lang="en-US" b="1"/>
              <a:t> </a:t>
            </a:r>
            <a:r>
              <a:rPr lang="en-US"/>
              <a:t>WIC Monthly Standard Food Packages for Infants. (Reconstituted concentrate amounts can be found in Appendix B.)</a:t>
            </a:r>
            <a:endParaRPr lang="en-US">
              <a:ea typeface="Calibri"/>
              <a:cs typeface="Calibri"/>
            </a:endParaRPr>
          </a:p>
          <a:p>
            <a:pPr marL="628650" lvl="1" indent="-171450">
              <a:buFont typeface="Arial"/>
              <a:buChar char="•"/>
            </a:pPr>
            <a:r>
              <a:rPr lang="en-US">
                <a:cs typeface="Calibri"/>
              </a:rPr>
              <a:t>Some Breastfed food package: 436 ounces up to 776 fl. Oz. </a:t>
            </a:r>
            <a:endParaRPr lang="en-US">
              <a:ea typeface="Calibri"/>
              <a:cs typeface="Calibri"/>
            </a:endParaRPr>
          </a:p>
          <a:p>
            <a:pPr marL="628650" lvl="1" indent="-171450">
              <a:buFont typeface="Arial"/>
              <a:buChar char="•"/>
            </a:pPr>
            <a:r>
              <a:rPr lang="en-US">
                <a:cs typeface="Calibri"/>
              </a:rPr>
              <a:t>Fully Formula Fed infants receive: Up to 870 fl. oz. Of reconstituted powder. </a:t>
            </a:r>
            <a:endParaRPr lang="en-US">
              <a:ea typeface="Calibri"/>
              <a:cs typeface="Calibri"/>
            </a:endParaRPr>
          </a:p>
          <a:p>
            <a:pPr marL="628650" lvl="1" indent="-171450">
              <a:buFont typeface="Arial"/>
              <a:buChar char="•"/>
            </a:pPr>
            <a:endParaRPr lang="en-US">
              <a:ea typeface="Calibri"/>
              <a:cs typeface="Calibri"/>
            </a:endParaRPr>
          </a:p>
          <a:p>
            <a:pPr lvl="1"/>
            <a:r>
              <a:rPr lang="en-US" b="1">
                <a:ea typeface="Calibri"/>
                <a:cs typeface="Calibri"/>
              </a:rPr>
              <a:t>Tailoring the food package is based on the assessment needs of the baby to meet, but not exceed, the infant's nutritional needs.</a:t>
            </a:r>
          </a:p>
          <a:p>
            <a:pPr lvl="1"/>
            <a:r>
              <a:rPr lang="en-US">
                <a:ea typeface="Calibri"/>
                <a:cs typeface="Calibri"/>
              </a:rPr>
              <a:t> </a:t>
            </a:r>
          </a:p>
        </p:txBody>
      </p:sp>
      <p:sp>
        <p:nvSpPr>
          <p:cNvPr id="4" name="Slide Number Placeholder 3"/>
          <p:cNvSpPr>
            <a:spLocks noGrp="1"/>
          </p:cNvSpPr>
          <p:nvPr>
            <p:ph type="sldNum" sz="quarter" idx="5"/>
          </p:nvPr>
        </p:nvSpPr>
        <p:spPr/>
        <p:txBody>
          <a:bodyPr/>
          <a:lstStyle/>
          <a:p>
            <a:fld id="{EDED583E-1F89-42B3-9B01-F69A4BE0F0B8}" type="slidenum">
              <a:rPr lang="en-US" smtClean="0"/>
              <a:t>46</a:t>
            </a:fld>
            <a:endParaRPr lang="en-US"/>
          </a:p>
        </p:txBody>
      </p:sp>
    </p:spTree>
    <p:extLst>
      <p:ext uri="{BB962C8B-B14F-4D97-AF65-F5344CB8AC3E}">
        <p14:creationId xmlns:p14="http://schemas.microsoft.com/office/powerpoint/2010/main" val="42771303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a:t>The information on this slide comes from Policy 713, Use of Supplemental Formula, Appendix A.  </a:t>
            </a:r>
          </a:p>
          <a:p>
            <a:endParaRPr lang="en-US"/>
          </a:p>
          <a:p>
            <a:pPr marL="171450" indent="-171450">
              <a:buFont typeface="Arial"/>
              <a:buChar char="•"/>
            </a:pPr>
            <a:r>
              <a:rPr lang="en-US"/>
              <a:t>One can of Similac Advance powder yields 90 ounces of reconstituted infant formula and Gerber Good Start Soy powder yields 91 ounces.</a:t>
            </a:r>
            <a:endParaRPr lang="en-US">
              <a:ea typeface="Calibri"/>
              <a:cs typeface="Calibri"/>
            </a:endParaRPr>
          </a:p>
          <a:p>
            <a:endParaRPr lang="en-US">
              <a:ea typeface="Calibri"/>
              <a:cs typeface="Calibri"/>
            </a:endParaRPr>
          </a:p>
          <a:p>
            <a:r>
              <a:rPr lang="en-US">
                <a:ea typeface="Calibri"/>
                <a:cs typeface="Calibri"/>
              </a:rPr>
              <a:t>Ask staff:</a:t>
            </a:r>
          </a:p>
          <a:p>
            <a:pPr marL="171450" indent="-171450">
              <a:buFont typeface="Arial"/>
              <a:buChar char="•"/>
            </a:pPr>
            <a:r>
              <a:rPr lang="en-US">
                <a:ea typeface="Calibri"/>
                <a:cs typeface="Calibri"/>
              </a:rPr>
              <a:t>How many cans of powdered bid formula does a </a:t>
            </a:r>
            <a:r>
              <a:rPr lang="en-US" b="1" i="1">
                <a:ea typeface="Calibri"/>
                <a:cs typeface="Calibri"/>
              </a:rPr>
              <a:t>mostly</a:t>
            </a:r>
            <a:r>
              <a:rPr lang="en-US">
                <a:ea typeface="Calibri"/>
                <a:cs typeface="Calibri"/>
              </a:rPr>
              <a:t> food package contain for the 0-1 month food package?</a:t>
            </a:r>
          </a:p>
          <a:p>
            <a:pPr marL="171450" indent="-171450">
              <a:buFont typeface="Arial"/>
              <a:buChar char="•"/>
            </a:pPr>
            <a:r>
              <a:rPr lang="en-US">
                <a:ea typeface="Calibri"/>
                <a:cs typeface="Calibri"/>
              </a:rPr>
              <a:t>And how many cans of powder does the </a:t>
            </a:r>
            <a:r>
              <a:rPr lang="en-US" b="1" i="1">
                <a:ea typeface="Calibri"/>
                <a:cs typeface="Calibri"/>
              </a:rPr>
              <a:t>some</a:t>
            </a:r>
            <a:r>
              <a:rPr lang="en-US">
                <a:ea typeface="Calibri"/>
                <a:cs typeface="Calibri"/>
              </a:rPr>
              <a:t> food package contain for the 0-1 month food package?</a:t>
            </a:r>
          </a:p>
          <a:p>
            <a:pPr marL="171450" indent="-171450">
              <a:buFont typeface="Arial"/>
              <a:buChar char="•"/>
            </a:pPr>
            <a:endParaRPr lang="en-US">
              <a:ea typeface="Calibri"/>
              <a:cs typeface="Calibri"/>
            </a:endParaRPr>
          </a:p>
          <a:p>
            <a:r>
              <a:rPr lang="en-US">
                <a:ea typeface="Calibri"/>
                <a:cs typeface="Calibri"/>
              </a:rPr>
              <a:t>You will see in TWIST that the formula amounts for the BF Mostly and BF Some food packages are the same for the 0-1-month infant food packages as they are for the 1-3-month infant food packages.</a:t>
            </a: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EDED583E-1F89-42B3-9B01-F69A4BE0F0B8}" type="slidenum">
              <a:rPr lang="en-US" smtClean="0"/>
              <a:t>47</a:t>
            </a:fld>
            <a:endParaRPr lang="en-US"/>
          </a:p>
        </p:txBody>
      </p:sp>
    </p:spTree>
    <p:extLst>
      <p:ext uri="{BB962C8B-B14F-4D97-AF65-F5344CB8AC3E}">
        <p14:creationId xmlns:p14="http://schemas.microsoft.com/office/powerpoint/2010/main" val="12205523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WIC infants (0-1 month) </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can now be assigned the following categories</a:t>
            </a:r>
            <a:r>
              <a:rPr lang="en-US"/>
              <a:t>: Fully Breastfed, Partially Breastfed (Mostly BF), and Fully Formula Fed (Some BF and fully BF).</a:t>
            </a:r>
            <a:endParaRPr lang="en-US">
              <a:cs typeface="Calibri" panose="020F0502020204030204"/>
            </a:endParaRPr>
          </a:p>
          <a:p>
            <a:pPr marL="628650" lvl="1" indent="-171450">
              <a:buFont typeface="Arial"/>
              <a:buChar char="•"/>
            </a:pPr>
            <a:r>
              <a:rPr lang="en-US"/>
              <a:t>Fully Breastfed infants receive no formula from WIC.</a:t>
            </a:r>
            <a:endParaRPr lang="en-US">
              <a:cs typeface="Calibri" panose="020F0502020204030204"/>
            </a:endParaRPr>
          </a:p>
          <a:p>
            <a:pPr marL="628650" lvl="1" indent="-171450">
              <a:buFont typeface="Arial"/>
              <a:buChar char="•"/>
            </a:pPr>
            <a:r>
              <a:rPr lang="en-US"/>
              <a:t>Mostly BF food packages: Infants can receive </a:t>
            </a:r>
            <a:r>
              <a:rPr lang="en-US" b="1"/>
              <a:t>up to </a:t>
            </a:r>
            <a:r>
              <a:rPr lang="en-US"/>
              <a:t>435 fl. oz. of reconstituted powder.</a:t>
            </a:r>
            <a:endParaRPr lang="en-US">
              <a:cs typeface="Calibri"/>
            </a:endParaRPr>
          </a:p>
          <a:p>
            <a:pPr marL="628650" lvl="1" indent="-171450">
              <a:buFont typeface="Arial"/>
              <a:buChar char="•"/>
            </a:pPr>
            <a:r>
              <a:rPr lang="en-US"/>
              <a:t>Some BF food package:  infant receives more formula than the </a:t>
            </a:r>
            <a:r>
              <a:rPr lang="en-US" i="1"/>
              <a:t>mostly </a:t>
            </a:r>
            <a:r>
              <a:rPr lang="en-US"/>
              <a:t>breastfed infant and up to the equivalent of one can powder less than a non-breastfed infant (or less 3 cans concentrate or less 3 cans ready-to-feed.) </a:t>
            </a:r>
            <a:endParaRPr lang="en-US">
              <a:ea typeface="Calibri"/>
              <a:cs typeface="Calibri"/>
            </a:endParaRPr>
          </a:p>
          <a:p>
            <a:pPr lvl="1"/>
            <a:r>
              <a:rPr lang="en-US"/>
              <a:t>Resource: Policy 769, Appendix B is being updated with the new food package rule.</a:t>
            </a:r>
            <a:r>
              <a:rPr lang="en-US" b="1"/>
              <a:t> </a:t>
            </a:r>
            <a:r>
              <a:rPr lang="en-US"/>
              <a:t>WIC Monthly Standard Food Packages for Infants. (Reconstituted concentrate amounts can be found in Appendix B.)</a:t>
            </a:r>
            <a:endParaRPr lang="en-US">
              <a:ea typeface="Calibri"/>
              <a:cs typeface="Calibri"/>
            </a:endParaRPr>
          </a:p>
          <a:p>
            <a:pPr marL="628650" lvl="1" indent="-171450">
              <a:buFont typeface="Arial"/>
              <a:buChar char="•"/>
            </a:pPr>
            <a:r>
              <a:rPr lang="en-US">
                <a:cs typeface="Calibri"/>
              </a:rPr>
              <a:t>Some Breastfed food package: 436 ounces up to 776 fl. Oz. </a:t>
            </a:r>
            <a:endParaRPr lang="en-US">
              <a:ea typeface="Calibri"/>
              <a:cs typeface="Calibri"/>
            </a:endParaRPr>
          </a:p>
          <a:p>
            <a:pPr marL="628650" lvl="1" indent="-171450">
              <a:buFont typeface="Arial"/>
              <a:buChar char="•"/>
            </a:pPr>
            <a:r>
              <a:rPr lang="en-US">
                <a:cs typeface="Calibri"/>
              </a:rPr>
              <a:t>Fully Formula Fed infants receive: Up to 870 fl. oz. Of reconstituted powder. </a:t>
            </a:r>
            <a:endParaRPr lang="en-US">
              <a:ea typeface="Calibri"/>
              <a:cs typeface="Calibri"/>
            </a:endParaRPr>
          </a:p>
          <a:p>
            <a:pPr marL="628650" lvl="1" indent="-171450">
              <a:buFont typeface="Arial"/>
              <a:buChar char="•"/>
            </a:pPr>
            <a:endParaRPr lang="en-US">
              <a:ea typeface="Calibri"/>
              <a:cs typeface="Calibri"/>
            </a:endParaRPr>
          </a:p>
          <a:p>
            <a:pPr lvl="1"/>
            <a:r>
              <a:rPr lang="en-US" b="1">
                <a:ea typeface="Calibri"/>
                <a:cs typeface="Calibri"/>
              </a:rPr>
              <a:t>Tailoring the food package is based on the assessment needs of the baby to meet, but not exceed, the infant's nutritional needs.</a:t>
            </a:r>
          </a:p>
          <a:p>
            <a:pPr lvl="1"/>
            <a:r>
              <a:rPr lang="en-US">
                <a:ea typeface="Calibri"/>
                <a:cs typeface="Calibri"/>
              </a:rPr>
              <a:t> </a:t>
            </a:r>
          </a:p>
        </p:txBody>
      </p:sp>
      <p:sp>
        <p:nvSpPr>
          <p:cNvPr id="4" name="Slide Number Placeholder 3"/>
          <p:cNvSpPr>
            <a:spLocks noGrp="1"/>
          </p:cNvSpPr>
          <p:nvPr>
            <p:ph type="sldNum" sz="quarter" idx="5"/>
          </p:nvPr>
        </p:nvSpPr>
        <p:spPr/>
        <p:txBody>
          <a:bodyPr/>
          <a:lstStyle/>
          <a:p>
            <a:fld id="{EDED583E-1F89-42B3-9B01-F69A4BE0F0B8}" type="slidenum">
              <a:rPr lang="en-US" smtClean="0"/>
              <a:t>48</a:t>
            </a:fld>
            <a:endParaRPr lang="en-US"/>
          </a:p>
        </p:txBody>
      </p:sp>
    </p:spTree>
    <p:extLst>
      <p:ext uri="{BB962C8B-B14F-4D97-AF65-F5344CB8AC3E}">
        <p14:creationId xmlns:p14="http://schemas.microsoft.com/office/powerpoint/2010/main" val="404330842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a:t>The information on this slide comes from Policy 713, Use of Supplemental Formula, Appendix A.  </a:t>
            </a:r>
          </a:p>
          <a:p>
            <a:endParaRPr lang="en-US"/>
          </a:p>
          <a:p>
            <a:pPr marL="171450" indent="-171450">
              <a:buFont typeface="Arial"/>
              <a:buChar char="•"/>
            </a:pPr>
            <a:r>
              <a:rPr lang="en-US"/>
              <a:t>One can of Similac Advance powder yields 90 ounces of reconstituted infant formula and Gerber Good Start Soy powder yields 91 ounces.</a:t>
            </a:r>
            <a:endParaRPr lang="en-US">
              <a:ea typeface="Calibri"/>
              <a:cs typeface="Calibri"/>
            </a:endParaRPr>
          </a:p>
          <a:p>
            <a:endParaRPr lang="en-US">
              <a:ea typeface="Calibri"/>
              <a:cs typeface="Calibri"/>
            </a:endParaRPr>
          </a:p>
          <a:p>
            <a:r>
              <a:rPr lang="en-US">
                <a:ea typeface="Calibri"/>
                <a:cs typeface="Calibri"/>
              </a:rPr>
              <a:t>Ask staff:</a:t>
            </a:r>
          </a:p>
          <a:p>
            <a:pPr marL="171450" indent="-171450">
              <a:buFont typeface="Arial"/>
              <a:buChar char="•"/>
            </a:pPr>
            <a:r>
              <a:rPr lang="en-US">
                <a:ea typeface="Calibri"/>
                <a:cs typeface="Calibri"/>
              </a:rPr>
              <a:t>How many cans of powdered bid formula does a </a:t>
            </a:r>
            <a:r>
              <a:rPr lang="en-US" b="1" i="1">
                <a:ea typeface="Calibri"/>
                <a:cs typeface="Calibri"/>
              </a:rPr>
              <a:t>mostly</a:t>
            </a:r>
            <a:r>
              <a:rPr lang="en-US">
                <a:ea typeface="Calibri"/>
                <a:cs typeface="Calibri"/>
              </a:rPr>
              <a:t> food package contain for the 0-1 month food package?</a:t>
            </a:r>
          </a:p>
          <a:p>
            <a:pPr marL="171450" indent="-171450">
              <a:buFont typeface="Arial"/>
              <a:buChar char="•"/>
            </a:pPr>
            <a:r>
              <a:rPr lang="en-US">
                <a:ea typeface="Calibri"/>
                <a:cs typeface="Calibri"/>
              </a:rPr>
              <a:t>And how many cans of powder does the </a:t>
            </a:r>
            <a:r>
              <a:rPr lang="en-US" b="1" i="1">
                <a:ea typeface="Calibri"/>
                <a:cs typeface="Calibri"/>
              </a:rPr>
              <a:t>some</a:t>
            </a:r>
            <a:r>
              <a:rPr lang="en-US">
                <a:ea typeface="Calibri"/>
                <a:cs typeface="Calibri"/>
              </a:rPr>
              <a:t> food package contain for the 0-1 month food package?</a:t>
            </a:r>
          </a:p>
          <a:p>
            <a:pPr marL="171450" indent="-171450">
              <a:buFont typeface="Arial"/>
              <a:buChar char="•"/>
            </a:pPr>
            <a:endParaRPr lang="en-US">
              <a:ea typeface="Calibri"/>
              <a:cs typeface="Calibri"/>
            </a:endParaRPr>
          </a:p>
          <a:p>
            <a:r>
              <a:rPr lang="en-US">
                <a:ea typeface="Calibri"/>
                <a:cs typeface="Calibri"/>
              </a:rPr>
              <a:t>You will see in TWIST that the formula amounts for the BF Mostly and BF Some food packages are the same for the 0-1-month infant food packages as they are for the 1-3-month infant food packages.</a:t>
            </a: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EDED583E-1F89-42B3-9B01-F69A4BE0F0B8}" type="slidenum">
              <a:rPr lang="en-US" smtClean="0"/>
              <a:t>49</a:t>
            </a:fld>
            <a:endParaRPr lang="en-US"/>
          </a:p>
        </p:txBody>
      </p:sp>
    </p:spTree>
    <p:extLst>
      <p:ext uri="{BB962C8B-B14F-4D97-AF65-F5344CB8AC3E}">
        <p14:creationId xmlns:p14="http://schemas.microsoft.com/office/powerpoint/2010/main" val="2891777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Before we begin discussing the breastfeeding assessment process, we need to introduce you to the new food package for infants 0-3 months. This is the mechanism that allows families to get formula in the first month if needed. </a:t>
            </a:r>
          </a:p>
          <a:p>
            <a:endParaRPr lang="en-US"/>
          </a:p>
          <a:p>
            <a:r>
              <a:rPr lang="en-US"/>
              <a:t>In this section we’ll describe how this new food package works and what to consider when talking with a family – which you will do as part of the breastfeeding assessment. </a:t>
            </a:r>
          </a:p>
        </p:txBody>
      </p:sp>
      <p:sp>
        <p:nvSpPr>
          <p:cNvPr id="4" name="Slide Number Placeholder 3"/>
          <p:cNvSpPr>
            <a:spLocks noGrp="1"/>
          </p:cNvSpPr>
          <p:nvPr>
            <p:ph type="sldNum" sz="quarter" idx="5"/>
          </p:nvPr>
        </p:nvSpPr>
        <p:spPr/>
        <p:txBody>
          <a:bodyPr/>
          <a:lstStyle/>
          <a:p>
            <a:fld id="{EDED583E-1F89-42B3-9B01-F69A4BE0F0B8}" type="slidenum">
              <a:rPr lang="en-US" smtClean="0"/>
              <a:t>5</a:t>
            </a:fld>
            <a:endParaRPr lang="en-US"/>
          </a:p>
        </p:txBody>
      </p:sp>
    </p:spTree>
    <p:extLst>
      <p:ext uri="{BB962C8B-B14F-4D97-AF65-F5344CB8AC3E}">
        <p14:creationId xmlns:p14="http://schemas.microsoft.com/office/powerpoint/2010/main" val="38760605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In Oregon, we have not issued formula to a breastfed infant during the birth month.</a:t>
            </a:r>
          </a:p>
          <a:p>
            <a:r>
              <a:rPr lang="en-US"/>
              <a:t>The Infant 1-3 month food package has been re-defined to accommodate the 0-1 month formula addition for the IB (mostly and some). </a:t>
            </a:r>
          </a:p>
          <a:p>
            <a:r>
              <a:rPr lang="en-US"/>
              <a:t>The food package amounts remain the same for this category. The only change is the name. It is now called the 0-3 month food package.</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1">
                <a:ea typeface="Calibri"/>
                <a:cs typeface="Calibri"/>
              </a:rPr>
              <a:t>Tailoring the food package is based on the assessment needs of the baby to meet, but not exceed, the infant's nutritional needs.</a:t>
            </a:r>
          </a:p>
          <a:p>
            <a:endParaRPr lang="en-US">
              <a:ea typeface="Calibri"/>
              <a:cs typeface="Calibri"/>
            </a:endParaRPr>
          </a:p>
          <a:p>
            <a:r>
              <a:rPr lang="en-US">
                <a:ea typeface="Calibri"/>
                <a:cs typeface="Calibri"/>
              </a:rPr>
              <a:t>As always, the infant and breastfeeding participant must be assigned the same food package category. </a:t>
            </a:r>
          </a:p>
          <a:p>
            <a:endParaRPr lang="en-US">
              <a:ea typeface="Calibri"/>
              <a:cs typeface="Calibri"/>
            </a:endParaRPr>
          </a:p>
          <a:p>
            <a:r>
              <a:rPr lang="en-US">
                <a:ea typeface="Calibri"/>
                <a:cs typeface="Calibri"/>
              </a:rPr>
              <a:t>The breastfeeding assessment will drive which food package to assign.</a:t>
            </a:r>
          </a:p>
          <a:p>
            <a:r>
              <a:rPr lang="en-US">
                <a:ea typeface="Calibri"/>
                <a:cs typeface="Calibri"/>
              </a:rPr>
              <a:t>As a part of the breastfeeding assessment, it is essential to make sure the breastfeeding participant understands the impact on her food package. </a:t>
            </a:r>
          </a:p>
          <a:p>
            <a:endParaRPr lang="en-US">
              <a:ea typeface="Calibri"/>
              <a:cs typeface="Calibri"/>
            </a:endParaRPr>
          </a:p>
          <a:p>
            <a:r>
              <a:rPr lang="en-US">
                <a:ea typeface="Calibri"/>
                <a:cs typeface="Calibri"/>
              </a:rPr>
              <a:t>For example, If the infant in the birth month falls into the “mostly breastfeeding" category, the breastfeeding participant will receive the same amounts of foods in their food package as they did when pregnant. </a:t>
            </a:r>
          </a:p>
          <a:p>
            <a:r>
              <a:rPr lang="en-US">
                <a:ea typeface="Calibri"/>
                <a:cs typeface="Calibri"/>
              </a:rPr>
              <a:t>However, if the assessment leads to the “some breastfeeding” category in the birth month, the breastfeeding participant will receive fewer foods. </a:t>
            </a:r>
          </a:p>
          <a:p>
            <a:pPr marL="628650" lvl="1" indent="-171450">
              <a:buFont typeface="Arial" panose="020B0604020202020204" pitchFamily="34" charset="0"/>
              <a:buChar char="•"/>
            </a:pPr>
            <a:r>
              <a:rPr lang="en-US">
                <a:ea typeface="Calibri"/>
                <a:cs typeface="Calibri"/>
              </a:rPr>
              <a:t>Less juice</a:t>
            </a:r>
          </a:p>
          <a:p>
            <a:pPr marL="628650" lvl="1" indent="-171450">
              <a:buFont typeface="Arial" panose="020B0604020202020204" pitchFamily="34" charset="0"/>
              <a:buChar char="•"/>
            </a:pPr>
            <a:r>
              <a:rPr lang="en-US">
                <a:ea typeface="Calibri"/>
                <a:cs typeface="Calibri"/>
              </a:rPr>
              <a:t>No whole grains</a:t>
            </a:r>
          </a:p>
          <a:p>
            <a:pPr marL="628650" lvl="1" indent="-171450">
              <a:buFont typeface="Arial" panose="020B0604020202020204" pitchFamily="34" charset="0"/>
              <a:buChar char="•"/>
            </a:pPr>
            <a:r>
              <a:rPr lang="en-US">
                <a:ea typeface="Calibri"/>
                <a:cs typeface="Calibri"/>
              </a:rPr>
              <a:t>Less milk (6 quarts)</a:t>
            </a:r>
          </a:p>
          <a:p>
            <a:pPr marL="628650" lvl="1" indent="-171450">
              <a:buFont typeface="Arial" panose="020B0604020202020204" pitchFamily="34" charset="0"/>
              <a:buChar char="•"/>
            </a:pPr>
            <a:r>
              <a:rPr lang="en-US">
                <a:ea typeface="Calibri"/>
                <a:cs typeface="Calibri"/>
              </a:rPr>
              <a:t>Beans OR Peanut Butter rather than Beans AND peanut butter. </a:t>
            </a:r>
          </a:p>
        </p:txBody>
      </p:sp>
      <p:sp>
        <p:nvSpPr>
          <p:cNvPr id="4" name="Slide Number Placeholder 3"/>
          <p:cNvSpPr>
            <a:spLocks noGrp="1"/>
          </p:cNvSpPr>
          <p:nvPr>
            <p:ph type="sldNum" sz="quarter" idx="5"/>
          </p:nvPr>
        </p:nvSpPr>
        <p:spPr/>
        <p:txBody>
          <a:bodyPr/>
          <a:lstStyle/>
          <a:p>
            <a:fld id="{EDED583E-1F89-42B3-9B01-F69A4BE0F0B8}" type="slidenum">
              <a:rPr lang="en-US" smtClean="0"/>
              <a:t>6</a:t>
            </a:fld>
            <a:endParaRPr lang="en-US"/>
          </a:p>
        </p:txBody>
      </p:sp>
    </p:spTree>
    <p:extLst>
      <p:ext uri="{BB962C8B-B14F-4D97-AF65-F5344CB8AC3E}">
        <p14:creationId xmlns:p14="http://schemas.microsoft.com/office/powerpoint/2010/main" val="3461541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r>
              <a:rPr lang="en-US"/>
              <a:t>Here is the specific information about the infant 0-3 month food packages. </a:t>
            </a:r>
          </a:p>
          <a:p>
            <a:pPr marL="0" indent="0">
              <a:buFont typeface="Arial"/>
              <a:buNone/>
            </a:pPr>
            <a:endParaRPr lang="en-US"/>
          </a:p>
          <a:p>
            <a:pPr marL="0" indent="0">
              <a:buFont typeface="Arial"/>
              <a:buNone/>
            </a:pPr>
            <a:r>
              <a:rPr lang="en-US"/>
              <a:t>The amount of formula available in the Infant 0-3 month Mostly, Some, and Non Breastfeeding food packages has not changed. The change is the age range for which the food package can be issued. </a:t>
            </a:r>
          </a:p>
          <a:p>
            <a:pPr marL="0" indent="0">
              <a:buFont typeface="Arial"/>
              <a:buNone/>
            </a:pPr>
            <a:endParaRPr lang="en-US"/>
          </a:p>
          <a:p>
            <a:pPr marL="0" indent="0">
              <a:buFont typeface="Arial"/>
              <a:buNone/>
            </a:pPr>
            <a:r>
              <a:rPr lang="en-US"/>
              <a:t>The information on this slide comes from Policy 713, Use of Supplemental Formula, Appendix A.  </a:t>
            </a:r>
          </a:p>
          <a:p>
            <a:endParaRPr lang="en-US"/>
          </a:p>
          <a:p>
            <a:pPr marL="171450" indent="-171450">
              <a:buFont typeface="Arial"/>
              <a:buChar char="•"/>
            </a:pPr>
            <a:r>
              <a:rPr lang="en-US"/>
              <a:t>One can of Similac Advance powder yields 90 ounces of reconstituted infant formula and Gerber Good Start Soy powder yields 91 ounces.</a:t>
            </a:r>
            <a:endParaRPr lang="en-US">
              <a:ea typeface="Calibri"/>
              <a:cs typeface="Calibri"/>
            </a:endParaRPr>
          </a:p>
          <a:p>
            <a:endParaRPr lang="en-US">
              <a:ea typeface="Calibri"/>
              <a:cs typeface="Calibri"/>
            </a:endParaRPr>
          </a:p>
          <a:p>
            <a:r>
              <a:rPr lang="en-US">
                <a:ea typeface="Calibri"/>
                <a:cs typeface="Calibri"/>
              </a:rPr>
              <a:t>Ask staff:</a:t>
            </a:r>
          </a:p>
          <a:p>
            <a:pPr marL="171450" indent="-171450">
              <a:buFont typeface="Arial"/>
              <a:buChar char="•"/>
            </a:pPr>
            <a:r>
              <a:rPr lang="en-US">
                <a:ea typeface="Calibri"/>
                <a:cs typeface="Calibri"/>
              </a:rPr>
              <a:t>How many cans of powdered bid formula does a </a:t>
            </a:r>
            <a:r>
              <a:rPr lang="en-US" b="1" i="1">
                <a:ea typeface="Calibri"/>
                <a:cs typeface="Calibri"/>
              </a:rPr>
              <a:t>mostly</a:t>
            </a:r>
            <a:r>
              <a:rPr lang="en-US">
                <a:ea typeface="Calibri"/>
                <a:cs typeface="Calibri"/>
              </a:rPr>
              <a:t> food package contain for the 0-1 month food package?</a:t>
            </a:r>
          </a:p>
          <a:p>
            <a:pPr marL="171450" indent="-171450">
              <a:buFont typeface="Arial"/>
              <a:buChar char="•"/>
            </a:pPr>
            <a:r>
              <a:rPr lang="en-US">
                <a:ea typeface="Calibri"/>
                <a:cs typeface="Calibri"/>
              </a:rPr>
              <a:t>And how many cans of powder does the </a:t>
            </a:r>
            <a:r>
              <a:rPr lang="en-US" b="1" i="1">
                <a:ea typeface="Calibri"/>
                <a:cs typeface="Calibri"/>
              </a:rPr>
              <a:t>some</a:t>
            </a:r>
            <a:r>
              <a:rPr lang="en-US">
                <a:ea typeface="Calibri"/>
                <a:cs typeface="Calibri"/>
              </a:rPr>
              <a:t> food package contain for the 0-1 month food package?</a:t>
            </a:r>
          </a:p>
          <a:p>
            <a:pPr marL="171450" indent="-171450">
              <a:buFont typeface="Arial"/>
              <a:buChar char="•"/>
            </a:pPr>
            <a:endParaRPr lang="en-US">
              <a:ea typeface="Calibri"/>
              <a:cs typeface="Calibri"/>
            </a:endParaRPr>
          </a:p>
          <a:p>
            <a:r>
              <a:rPr lang="en-US">
                <a:ea typeface="Calibri"/>
                <a:cs typeface="Calibri"/>
              </a:rPr>
              <a:t>You will see in TWIST that the formula amounts for the BF Mostly and BF Some food packages are the same for the 0-1-month infant food packages as they are for the 1-3-month infant food packages.</a:t>
            </a: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EDED583E-1F89-42B3-9B01-F69A4BE0F0B8}" type="slidenum">
              <a:rPr lang="en-US" smtClean="0"/>
              <a:t>7</a:t>
            </a:fld>
            <a:endParaRPr lang="en-US"/>
          </a:p>
        </p:txBody>
      </p:sp>
    </p:spTree>
    <p:extLst>
      <p:ext uri="{BB962C8B-B14F-4D97-AF65-F5344CB8AC3E}">
        <p14:creationId xmlns:p14="http://schemas.microsoft.com/office/powerpoint/2010/main" val="18200185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Here’s what it looks like in TWIST. </a:t>
            </a:r>
          </a:p>
          <a:p>
            <a:endParaRPr lang="en-US"/>
          </a:p>
          <a:p>
            <a:r>
              <a:rPr lang="en-US"/>
              <a:t>Just as before, the Infant’s food package must match the Mom’s food package. </a:t>
            </a:r>
          </a:p>
          <a:p>
            <a:endParaRPr lang="en-US"/>
          </a:p>
          <a:p>
            <a:r>
              <a:rPr lang="en-US"/>
              <a:t>Infant 0-3 </a:t>
            </a:r>
            <a:r>
              <a:rPr lang="en-US" err="1"/>
              <a:t>mo</a:t>
            </a:r>
            <a:r>
              <a:rPr lang="en-US"/>
              <a:t> fully breastfeeding  = Woman fully breastfeeding</a:t>
            </a:r>
          </a:p>
          <a:p>
            <a:endParaRPr lang="en-US"/>
          </a:p>
          <a:p>
            <a:r>
              <a:rPr lang="en-US"/>
              <a:t>Infant 0-3 month Mostly or Some Breast feeding must be either the Woman some breastfeeding category OR Woman mostly breastfeeding category</a:t>
            </a:r>
          </a:p>
          <a:p>
            <a:endParaRPr lang="en-US"/>
          </a:p>
          <a:p>
            <a:r>
              <a:rPr lang="en-US"/>
              <a:t>Infant 0-3 month non-breastfeeding  = Woman non breastfeeding</a:t>
            </a:r>
          </a:p>
          <a:p>
            <a:endParaRPr lang="en-US"/>
          </a:p>
          <a:p>
            <a:endParaRPr lang="en-US"/>
          </a:p>
        </p:txBody>
      </p:sp>
      <p:sp>
        <p:nvSpPr>
          <p:cNvPr id="4" name="Slide Number Placeholder 3"/>
          <p:cNvSpPr>
            <a:spLocks noGrp="1"/>
          </p:cNvSpPr>
          <p:nvPr>
            <p:ph type="sldNum" sz="quarter" idx="5"/>
          </p:nvPr>
        </p:nvSpPr>
        <p:spPr/>
        <p:txBody>
          <a:bodyPr/>
          <a:lstStyle/>
          <a:p>
            <a:fld id="{EDED583E-1F89-42B3-9B01-F69A4BE0F0B8}" type="slidenum">
              <a:rPr lang="en-US" smtClean="0"/>
              <a:t>8</a:t>
            </a:fld>
            <a:endParaRPr lang="en-US"/>
          </a:p>
        </p:txBody>
      </p:sp>
    </p:spTree>
    <p:extLst>
      <p:ext uri="{BB962C8B-B14F-4D97-AF65-F5344CB8AC3E}">
        <p14:creationId xmlns:p14="http://schemas.microsoft.com/office/powerpoint/2010/main" val="27933218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TWIST will need the IBN box checked to issue the infant some breastfeeding package – just like it does today for Infant 1-3 months. </a:t>
            </a:r>
          </a:p>
        </p:txBody>
      </p:sp>
      <p:sp>
        <p:nvSpPr>
          <p:cNvPr id="4" name="Slide Number Placeholder 3"/>
          <p:cNvSpPr>
            <a:spLocks noGrp="1"/>
          </p:cNvSpPr>
          <p:nvPr>
            <p:ph type="sldNum" sz="quarter" idx="5"/>
          </p:nvPr>
        </p:nvSpPr>
        <p:spPr/>
        <p:txBody>
          <a:bodyPr/>
          <a:lstStyle/>
          <a:p>
            <a:fld id="{EDED583E-1F89-42B3-9B01-F69A4BE0F0B8}" type="slidenum">
              <a:rPr lang="en-US" smtClean="0"/>
              <a:t>9</a:t>
            </a:fld>
            <a:endParaRPr lang="en-US"/>
          </a:p>
        </p:txBody>
      </p:sp>
    </p:spTree>
    <p:extLst>
      <p:ext uri="{BB962C8B-B14F-4D97-AF65-F5344CB8AC3E}">
        <p14:creationId xmlns:p14="http://schemas.microsoft.com/office/powerpoint/2010/main" val="32016909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D55F16E-7736-4667-9F00-043DF403C3AB}" type="datetimeFigureOut">
              <a:rPr lang="en-US" smtClean="0"/>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A24EA5-4E3D-4DEA-8F6E-1EB9BFA96130}" type="slidenum">
              <a:rPr lang="en-US" smtClean="0"/>
              <a:t>‹#›</a:t>
            </a:fld>
            <a:endParaRPr lang="en-US"/>
          </a:p>
        </p:txBody>
      </p:sp>
    </p:spTree>
    <p:extLst>
      <p:ext uri="{BB962C8B-B14F-4D97-AF65-F5344CB8AC3E}">
        <p14:creationId xmlns:p14="http://schemas.microsoft.com/office/powerpoint/2010/main" val="3322782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55F16E-7736-4667-9F00-043DF403C3AB}" type="datetimeFigureOut">
              <a:rPr lang="en-US" smtClean="0"/>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A24EA5-4E3D-4DEA-8F6E-1EB9BFA96130}" type="slidenum">
              <a:rPr lang="en-US" smtClean="0"/>
              <a:t>‹#›</a:t>
            </a:fld>
            <a:endParaRPr lang="en-US"/>
          </a:p>
        </p:txBody>
      </p:sp>
    </p:spTree>
    <p:extLst>
      <p:ext uri="{BB962C8B-B14F-4D97-AF65-F5344CB8AC3E}">
        <p14:creationId xmlns:p14="http://schemas.microsoft.com/office/powerpoint/2010/main" val="3369704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55F16E-7736-4667-9F00-043DF403C3AB}" type="datetimeFigureOut">
              <a:rPr lang="en-US" smtClean="0"/>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A24EA5-4E3D-4DEA-8F6E-1EB9BFA96130}" type="slidenum">
              <a:rPr lang="en-US" smtClean="0"/>
              <a:t>‹#›</a:t>
            </a:fld>
            <a:endParaRPr lang="en-US"/>
          </a:p>
        </p:txBody>
      </p:sp>
    </p:spTree>
    <p:extLst>
      <p:ext uri="{BB962C8B-B14F-4D97-AF65-F5344CB8AC3E}">
        <p14:creationId xmlns:p14="http://schemas.microsoft.com/office/powerpoint/2010/main" val="3782219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55F16E-7736-4667-9F00-043DF403C3AB}" type="datetimeFigureOut">
              <a:rPr lang="en-US" smtClean="0"/>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A24EA5-4E3D-4DEA-8F6E-1EB9BFA96130}" type="slidenum">
              <a:rPr lang="en-US" smtClean="0"/>
              <a:t>‹#›</a:t>
            </a:fld>
            <a:endParaRPr lang="en-US"/>
          </a:p>
        </p:txBody>
      </p:sp>
    </p:spTree>
    <p:custDataLst>
      <p:tags r:id="rId1"/>
    </p:custDataLst>
    <p:extLst>
      <p:ext uri="{BB962C8B-B14F-4D97-AF65-F5344CB8AC3E}">
        <p14:creationId xmlns:p14="http://schemas.microsoft.com/office/powerpoint/2010/main" val="126817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55F16E-7736-4667-9F00-043DF403C3AB}" type="datetimeFigureOut">
              <a:rPr lang="en-US" smtClean="0"/>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A24EA5-4E3D-4DEA-8F6E-1EB9BFA96130}" type="slidenum">
              <a:rPr lang="en-US" smtClean="0"/>
              <a:t>‹#›</a:t>
            </a:fld>
            <a:endParaRPr lang="en-US"/>
          </a:p>
        </p:txBody>
      </p:sp>
    </p:spTree>
    <p:extLst>
      <p:ext uri="{BB962C8B-B14F-4D97-AF65-F5344CB8AC3E}">
        <p14:creationId xmlns:p14="http://schemas.microsoft.com/office/powerpoint/2010/main" val="1555752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D55F16E-7736-4667-9F00-043DF403C3AB}" type="datetimeFigureOut">
              <a:rPr lang="en-US" smtClean="0"/>
              <a:t>10/30/2024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A24EA5-4E3D-4DEA-8F6E-1EB9BFA96130}" type="slidenum">
              <a:rPr lang="en-US" smtClean="0"/>
              <a:t>‹#›</a:t>
            </a:fld>
            <a:endParaRPr lang="en-US"/>
          </a:p>
        </p:txBody>
      </p:sp>
    </p:spTree>
    <p:extLst>
      <p:ext uri="{BB962C8B-B14F-4D97-AF65-F5344CB8AC3E}">
        <p14:creationId xmlns:p14="http://schemas.microsoft.com/office/powerpoint/2010/main" val="550506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D55F16E-7736-4667-9F00-043DF403C3AB}" type="datetimeFigureOut">
              <a:rPr lang="en-US" smtClean="0"/>
              <a:t>10/30/2024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A24EA5-4E3D-4DEA-8F6E-1EB9BFA96130}" type="slidenum">
              <a:rPr lang="en-US" smtClean="0"/>
              <a:t>‹#›</a:t>
            </a:fld>
            <a:endParaRPr lang="en-US"/>
          </a:p>
        </p:txBody>
      </p:sp>
    </p:spTree>
    <p:extLst>
      <p:ext uri="{BB962C8B-B14F-4D97-AF65-F5344CB8AC3E}">
        <p14:creationId xmlns:p14="http://schemas.microsoft.com/office/powerpoint/2010/main" val="3168955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D55F16E-7736-4667-9F00-043DF403C3AB}" type="datetimeFigureOut">
              <a:rPr lang="en-US" smtClean="0"/>
              <a:t>10/30/2024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A24EA5-4E3D-4DEA-8F6E-1EB9BFA96130}" type="slidenum">
              <a:rPr lang="en-US" smtClean="0"/>
              <a:t>‹#›</a:t>
            </a:fld>
            <a:endParaRPr lang="en-US"/>
          </a:p>
        </p:txBody>
      </p:sp>
    </p:spTree>
    <p:extLst>
      <p:ext uri="{BB962C8B-B14F-4D97-AF65-F5344CB8AC3E}">
        <p14:creationId xmlns:p14="http://schemas.microsoft.com/office/powerpoint/2010/main" val="2164175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55F16E-7736-4667-9F00-043DF403C3AB}" type="datetimeFigureOut">
              <a:rPr lang="en-US" smtClean="0"/>
              <a:t>10/30/2024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A24EA5-4E3D-4DEA-8F6E-1EB9BFA96130}" type="slidenum">
              <a:rPr lang="en-US" smtClean="0"/>
              <a:t>‹#›</a:t>
            </a:fld>
            <a:endParaRPr lang="en-US"/>
          </a:p>
        </p:txBody>
      </p:sp>
    </p:spTree>
    <p:extLst>
      <p:ext uri="{BB962C8B-B14F-4D97-AF65-F5344CB8AC3E}">
        <p14:creationId xmlns:p14="http://schemas.microsoft.com/office/powerpoint/2010/main" val="30628588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D55F16E-7736-4667-9F00-043DF403C3AB}" type="datetimeFigureOut">
              <a:rPr lang="en-US" smtClean="0"/>
              <a:t>10/30/2024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A24EA5-4E3D-4DEA-8F6E-1EB9BFA96130}" type="slidenum">
              <a:rPr lang="en-US" smtClean="0"/>
              <a:t>‹#›</a:t>
            </a:fld>
            <a:endParaRPr lang="en-US"/>
          </a:p>
        </p:txBody>
      </p:sp>
    </p:spTree>
    <p:extLst>
      <p:ext uri="{BB962C8B-B14F-4D97-AF65-F5344CB8AC3E}">
        <p14:creationId xmlns:p14="http://schemas.microsoft.com/office/powerpoint/2010/main" val="4111726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D55F16E-7736-4667-9F00-043DF403C3AB}" type="datetimeFigureOut">
              <a:rPr lang="en-US" smtClean="0"/>
              <a:t>10/30/2024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A24EA5-4E3D-4DEA-8F6E-1EB9BFA96130}" type="slidenum">
              <a:rPr lang="en-US" smtClean="0"/>
              <a:t>‹#›</a:t>
            </a:fld>
            <a:endParaRPr lang="en-US"/>
          </a:p>
        </p:txBody>
      </p:sp>
    </p:spTree>
    <p:extLst>
      <p:ext uri="{BB962C8B-B14F-4D97-AF65-F5344CB8AC3E}">
        <p14:creationId xmlns:p14="http://schemas.microsoft.com/office/powerpoint/2010/main" val="2346577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55F16E-7736-4667-9F00-043DF403C3AB}" type="datetimeFigureOut">
              <a:rPr lang="en-US" smtClean="0"/>
              <a:t>10/30/2024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A24EA5-4E3D-4DEA-8F6E-1EB9BFA96130}" type="slidenum">
              <a:rPr lang="en-US" smtClean="0"/>
              <a:t>‹#›</a:t>
            </a:fld>
            <a:endParaRPr lang="en-US"/>
          </a:p>
        </p:txBody>
      </p:sp>
    </p:spTree>
    <p:extLst>
      <p:ext uri="{BB962C8B-B14F-4D97-AF65-F5344CB8AC3E}">
        <p14:creationId xmlns:p14="http://schemas.microsoft.com/office/powerpoint/2010/main" val="17917435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14.xml"/><Relationship Id="rId7" Type="http://schemas.openxmlformats.org/officeDocument/2006/relationships/diagramColors" Target="../diagrams/colors2.xml"/><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4.xm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25.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6.xml"/><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27.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28.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29.xml"/><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30.xml"/><Relationship Id="rId4" Type="http://schemas.openxmlformats.org/officeDocument/2006/relationships/slide" Target="slide46.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31.xml"/><Relationship Id="rId4" Type="http://schemas.openxmlformats.org/officeDocument/2006/relationships/slide" Target="slide4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32.xml"/><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33.xml"/><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34.xml"/><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35.xml"/><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36.xml"/><Relationship Id="rId4" Type="http://schemas.openxmlformats.org/officeDocument/2006/relationships/image" Target="../media/image30.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37.xml"/><Relationship Id="rId4" Type="http://schemas.openxmlformats.org/officeDocument/2006/relationships/image" Target="../media/image31.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38.xml"/><Relationship Id="rId4" Type="http://schemas.openxmlformats.org/officeDocument/2006/relationships/image" Target="../media/image32.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39.xml"/><Relationship Id="rId4" Type="http://schemas.openxmlformats.org/officeDocument/2006/relationships/image" Target="../media/image33.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40.xml"/><Relationship Id="rId4" Type="http://schemas.openxmlformats.org/officeDocument/2006/relationships/image" Target="../media/image34.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41.xml"/><Relationship Id="rId5" Type="http://schemas.openxmlformats.org/officeDocument/2006/relationships/image" Target="../media/image36.svg"/><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42.xml"/><Relationship Id="rId4" Type="http://schemas.openxmlformats.org/officeDocument/2006/relationships/image" Target="../media/image37.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tags" Target="../tags/tag43.xml"/><Relationship Id="rId4" Type="http://schemas.openxmlformats.org/officeDocument/2006/relationships/image" Target="../media/image38.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tags" Target="../tags/tag44.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9.png"/></Relationships>
</file>

<file path=ppt/slides/_rels/slide43.xml.rels><?xml version="1.0" encoding="UTF-8" standalone="yes"?>
<Relationships xmlns="http://schemas.openxmlformats.org/package/2006/relationships"><Relationship Id="rId3" Type="http://schemas.openxmlformats.org/officeDocument/2006/relationships/hyperlink" Target="mailto:Oregon%20WIC%20Breastfeeding%20Coordinator%20contact%20information%20%20%20Korina%20Skaff,%20BA,%20IBCLC%20%20%20Korinaskaff2@oha.oregon.gov%20%20%20%20971-212-4880" TargetMode="External"/><Relationship Id="rId2" Type="http://schemas.openxmlformats.org/officeDocument/2006/relationships/slideLayout" Target="../slideLayouts/slideLayout2.xml"/><Relationship Id="rId1" Type="http://schemas.openxmlformats.org/officeDocument/2006/relationships/tags" Target="../tags/tag45.xml"/><Relationship Id="rId5" Type="http://schemas.openxmlformats.org/officeDocument/2006/relationships/hyperlink" Target="mailto:Korinaskaff2@oha.oregon.gov" TargetMode="External"/><Relationship Id="rId4" Type="http://schemas.openxmlformats.org/officeDocument/2006/relationships/hyperlink" Target="https://www.oregon.gov/oha/PH/HEALTHYPEOPLEFAMILIES/WIC/Documents/ppm/713.pdf" TargetMode="External"/></Relationships>
</file>

<file path=ppt/slides/_rels/slide44.xml.rels><?xml version="1.0" encoding="UTF-8" standalone="yes"?>
<Relationships xmlns="http://schemas.openxmlformats.org/package/2006/relationships"><Relationship Id="rId8" Type="http://schemas.openxmlformats.org/officeDocument/2006/relationships/hyperlink" Target="https://www.oregon.gov/oha/PH/HEALTHYPEOPLEFAMILIES/WIC/Documents/bf/2023-Oregon-WIC-Breastfeeding-Rates.pdf" TargetMode="External"/><Relationship Id="rId3" Type="http://schemas.openxmlformats.org/officeDocument/2006/relationships/hyperlink" Target="https://www.oregon.gov/oha/PH/HEALTHYPEOPLEFAMILIES/WIC/Documents/ppm/713.pdf" TargetMode="External"/><Relationship Id="rId7" Type="http://schemas.openxmlformats.org/officeDocument/2006/relationships/hyperlink" Target="https://www.ecfr.gov/current/title-7/subtitle-B/chapter-II/subchapter-A/part-246" TargetMode="External"/><Relationship Id="rId2" Type="http://schemas.openxmlformats.org/officeDocument/2006/relationships/slideLayout" Target="../slideLayouts/slideLayout2.xml"/><Relationship Id="rId1" Type="http://schemas.openxmlformats.org/officeDocument/2006/relationships/tags" Target="../tags/tag46.xml"/><Relationship Id="rId6" Type="http://schemas.openxmlformats.org/officeDocument/2006/relationships/hyperlink" Target="https://wicworks.fns.usda.gov/topic/wic-food-packages/food-package-i-infants" TargetMode="External"/><Relationship Id="rId5" Type="http://schemas.openxmlformats.org/officeDocument/2006/relationships/hyperlink" Target="https://wicworks.fns.usda.gov/sites/default/files/media/document/WIC-Breastfeeding-Policy-and-Guidance_1.pdf" TargetMode="External"/><Relationship Id="rId4" Type="http://schemas.openxmlformats.org/officeDocument/2006/relationships/hyperlink" Target="https://www.oregon.gov/oha/PH/HEALTHYPEOPLEFAMILIES/WIC/Documents/ppm/769.pdf"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wicbreastfeeding.fns.usda.gov/breastfeeding-check" TargetMode="External"/><Relationship Id="rId2" Type="http://schemas.openxmlformats.org/officeDocument/2006/relationships/slideLayout" Target="../slideLayouts/slideLayout2.xml"/><Relationship Id="rId1" Type="http://schemas.openxmlformats.org/officeDocument/2006/relationships/tags" Target="../tags/tag47.xml"/><Relationship Id="rId5" Type="http://schemas.openxmlformats.org/officeDocument/2006/relationships/hyperlink" Target="https://brenebrown.com/videos/rsa-short-empathy/" TargetMode="External"/><Relationship Id="rId4" Type="http://schemas.openxmlformats.org/officeDocument/2006/relationships/hyperlink" Target="https://wicbreastfeeding.fns.usda.gov/tailoring-calculator" TargetMode="Externa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4.xml"/><Relationship Id="rId1" Type="http://schemas.openxmlformats.org/officeDocument/2006/relationships/tags" Target="../tags/tag48.xml"/><Relationship Id="rId5" Type="http://schemas.openxmlformats.org/officeDocument/2006/relationships/image" Target="../media/image41.png"/><Relationship Id="rId4" Type="http://schemas.openxmlformats.org/officeDocument/2006/relationships/image" Target="../media/image40.jpeg"/></Relationships>
</file>

<file path=ppt/slides/_rels/slide4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44.xml"/><Relationship Id="rId7" Type="http://schemas.openxmlformats.org/officeDocument/2006/relationships/diagramColors" Target="../diagrams/colors3.xml"/><Relationship Id="rId2" Type="http://schemas.openxmlformats.org/officeDocument/2006/relationships/slideLayout" Target="../slideLayouts/slideLayout6.xml"/><Relationship Id="rId1" Type="http://schemas.openxmlformats.org/officeDocument/2006/relationships/tags" Target="../tags/tag49.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slide" Target="slide28.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4.xml"/><Relationship Id="rId1" Type="http://schemas.openxmlformats.org/officeDocument/2006/relationships/tags" Target="../tags/tag50.xml"/><Relationship Id="rId5" Type="http://schemas.openxmlformats.org/officeDocument/2006/relationships/image" Target="../media/image42.jpeg"/><Relationship Id="rId4" Type="http://schemas.openxmlformats.org/officeDocument/2006/relationships/image" Target="../media/image41.png"/></Relationships>
</file>

<file path=ppt/slides/_rels/slide4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46.xml"/><Relationship Id="rId7" Type="http://schemas.openxmlformats.org/officeDocument/2006/relationships/diagramColors" Target="../diagrams/colors4.xml"/><Relationship Id="rId2" Type="http://schemas.openxmlformats.org/officeDocument/2006/relationships/slideLayout" Target="../slideLayouts/slideLayout6.xml"/><Relationship Id="rId1" Type="http://schemas.openxmlformats.org/officeDocument/2006/relationships/tags" Target="../tags/tag51.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slide" Target="slide29.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7.xml"/><Relationship Id="rId7" Type="http://schemas.openxmlformats.org/officeDocument/2006/relationships/diagramColors" Target="../diagrams/colors1.xml"/><Relationship Id="rId2" Type="http://schemas.openxmlformats.org/officeDocument/2006/relationships/slideLayout" Target="../slideLayouts/slideLayout6.xml"/><Relationship Id="rId1" Type="http://schemas.openxmlformats.org/officeDocument/2006/relationships/tags" Target="../tags/tag9.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0494A962-E985-2ADA-7225-640FB14EA23B}"/>
              </a:ext>
            </a:extLst>
          </p:cNvPr>
          <p:cNvPicPr>
            <a:picLocks noGrp="1" noChangeAspect="1"/>
          </p:cNvPicPr>
          <p:nvPr>
            <p:ph idx="1"/>
          </p:nvPr>
        </p:nvPicPr>
        <p:blipFill>
          <a:blip r:embed="rId4"/>
          <a:stretch>
            <a:fillRect/>
          </a:stretch>
        </p:blipFill>
        <p:spPr>
          <a:xfrm>
            <a:off x="7624119" y="1166725"/>
            <a:ext cx="4249392" cy="4249392"/>
          </a:xfrm>
          <a:prstGeom prst="rect">
            <a:avLst/>
          </a:prstGeom>
        </p:spPr>
      </p:pic>
      <p:pic>
        <p:nvPicPr>
          <p:cNvPr id="6" name="Picture 5">
            <a:extLst>
              <a:ext uri="{FF2B5EF4-FFF2-40B4-BE49-F238E27FC236}">
                <a16:creationId xmlns:a16="http://schemas.microsoft.com/office/drawing/2014/main" id="{223BAFF9-CD96-F82C-979F-4B43B65FBC20}"/>
              </a:ext>
            </a:extLst>
          </p:cNvPr>
          <p:cNvPicPr>
            <a:picLocks noChangeAspect="1"/>
          </p:cNvPicPr>
          <p:nvPr/>
        </p:nvPicPr>
        <p:blipFill>
          <a:blip r:embed="rId5"/>
          <a:stretch>
            <a:fillRect/>
          </a:stretch>
        </p:blipFill>
        <p:spPr>
          <a:xfrm>
            <a:off x="7901127" y="5475216"/>
            <a:ext cx="3368704" cy="1323685"/>
          </a:xfrm>
          <a:prstGeom prst="rect">
            <a:avLst/>
          </a:prstGeom>
        </p:spPr>
      </p:pic>
      <p:sp>
        <p:nvSpPr>
          <p:cNvPr id="7" name="TextBox 6">
            <a:extLst>
              <a:ext uri="{FF2B5EF4-FFF2-40B4-BE49-F238E27FC236}">
                <a16:creationId xmlns:a16="http://schemas.microsoft.com/office/drawing/2014/main" id="{002A9061-DD0E-A037-DA39-233034011B5F}"/>
              </a:ext>
            </a:extLst>
          </p:cNvPr>
          <p:cNvSpPr txBox="1"/>
          <p:nvPr/>
        </p:nvSpPr>
        <p:spPr>
          <a:xfrm>
            <a:off x="504156" y="2260370"/>
            <a:ext cx="7119963" cy="2062103"/>
          </a:xfrm>
          <a:prstGeom prst="rect">
            <a:avLst/>
          </a:prstGeom>
          <a:solidFill>
            <a:schemeClr val="bg2">
              <a:lumMod val="25000"/>
            </a:schemeClr>
          </a:solidFill>
          <a:effectLst>
            <a:softEdge rad="12700"/>
          </a:effectLst>
          <a:scene3d>
            <a:camera prst="orthographicFront"/>
            <a:lightRig rig="threePt" dir="t"/>
          </a:scene3d>
          <a:sp3d>
            <a:bevelB prst="angle"/>
          </a:sp3d>
        </p:spPr>
        <p:txBody>
          <a:bodyPr wrap="square" rtlCol="0">
            <a:spAutoFit/>
          </a:bodyPr>
          <a:lstStyle/>
          <a:p>
            <a:r>
              <a:rPr lang="en-US" sz="3200" kern="1200">
                <a:solidFill>
                  <a:srgbClr val="FFFFFF"/>
                </a:solidFill>
                <a:latin typeface="+mj-lt"/>
                <a:ea typeface="+mj-ea"/>
                <a:cs typeface="+mj-cs"/>
              </a:rPr>
              <a:t>2024 Oregon WIC Breastfeeding Inservice</a:t>
            </a:r>
          </a:p>
          <a:p>
            <a:br>
              <a:rPr lang="en-US" sz="3200" kern="1200">
                <a:solidFill>
                  <a:srgbClr val="FFFFFF"/>
                </a:solidFill>
                <a:latin typeface="+mj-lt"/>
                <a:ea typeface="+mj-ea"/>
                <a:cs typeface="+mj-cs"/>
              </a:rPr>
            </a:br>
            <a:r>
              <a:rPr lang="en-US" sz="3200" kern="1200">
                <a:solidFill>
                  <a:srgbClr val="FFFFFF"/>
                </a:solidFill>
                <a:latin typeface="+mj-lt"/>
                <a:ea typeface="+mj-ea"/>
                <a:cs typeface="+mj-cs"/>
              </a:rPr>
              <a:t>Supporting breastfeeding families in the 4th trimester when issuing formula</a:t>
            </a:r>
            <a:endParaRPr lang="en-US" sz="3200"/>
          </a:p>
        </p:txBody>
      </p:sp>
    </p:spTree>
    <p:custDataLst>
      <p:tags r:id="rId1"/>
    </p:custDataLst>
    <p:extLst>
      <p:ext uri="{BB962C8B-B14F-4D97-AF65-F5344CB8AC3E}">
        <p14:creationId xmlns:p14="http://schemas.microsoft.com/office/powerpoint/2010/main" val="7726051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Woman kissing newborn baby's cheek">
            <a:extLst>
              <a:ext uri="{FF2B5EF4-FFF2-40B4-BE49-F238E27FC236}">
                <a16:creationId xmlns:a16="http://schemas.microsoft.com/office/drawing/2014/main" id="{CF0741B7-9B18-B882-28AC-88B8BF52168A}"/>
              </a:ext>
            </a:extLst>
          </p:cNvPr>
          <p:cNvPicPr>
            <a:picLocks noGrp="1" noChangeAspect="1"/>
          </p:cNvPicPr>
          <p:nvPr>
            <p:ph idx="1"/>
          </p:nvPr>
        </p:nvPicPr>
        <p:blipFill>
          <a:blip r:embed="rId4">
            <a:alphaModFix amt="50000"/>
            <a:extLst>
              <a:ext uri="{28A0092B-C50C-407E-A947-70E740481C1C}">
                <a14:useLocalDpi xmlns:a14="http://schemas.microsoft.com/office/drawing/2010/main" val="0"/>
              </a:ext>
            </a:extLst>
          </a:blip>
          <a:srcRect t="3390" b="12340"/>
          <a:stretch/>
        </p:blipFill>
        <p:spPr>
          <a:xfrm>
            <a:off x="20" y="1282"/>
            <a:ext cx="12191980" cy="6856718"/>
          </a:xfrm>
          <a:prstGeom prst="rect">
            <a:avLst/>
          </a:prstGeom>
          <a:solidFill>
            <a:srgbClr val="292929">
              <a:alpha val="98824"/>
            </a:srgbClr>
          </a:solidFill>
        </p:spPr>
      </p:pic>
      <p:sp>
        <p:nvSpPr>
          <p:cNvPr id="2" name="TextBox 1">
            <a:extLst>
              <a:ext uri="{FF2B5EF4-FFF2-40B4-BE49-F238E27FC236}">
                <a16:creationId xmlns:a16="http://schemas.microsoft.com/office/drawing/2014/main" id="{9EFE7C8E-196D-D3A8-787F-363FF222F9BF}"/>
              </a:ext>
            </a:extLst>
          </p:cNvPr>
          <p:cNvSpPr txBox="1"/>
          <p:nvPr/>
        </p:nvSpPr>
        <p:spPr>
          <a:xfrm>
            <a:off x="0" y="4527029"/>
            <a:ext cx="9703633" cy="1963712"/>
          </a:xfrm>
          <a:prstGeom prst="rect">
            <a:avLst/>
          </a:prstGeom>
          <a:solidFill>
            <a:srgbClr val="000000">
              <a:alpha val="58039"/>
            </a:srgbClr>
          </a:solidFill>
        </p:spPr>
        <p:txBody>
          <a:bodyPr vert="horz" lIns="91440" tIns="45720" rIns="91440" bIns="45720" rtlCol="0" anchor="b">
            <a:normAutofit/>
          </a:bodyPr>
          <a:lstStyle/>
          <a:p>
            <a:pPr algn="ctr" defTabSz="914400">
              <a:lnSpc>
                <a:spcPct val="90000"/>
              </a:lnSpc>
              <a:spcBef>
                <a:spcPct val="0"/>
              </a:spcBef>
              <a:spcAft>
                <a:spcPts val="600"/>
              </a:spcAft>
            </a:pPr>
            <a:r>
              <a:rPr lang="en-US" sz="6000">
                <a:solidFill>
                  <a:schemeClr val="tx1">
                    <a:lumMod val="85000"/>
                  </a:schemeClr>
                </a:solidFill>
                <a:latin typeface="+mj-lt"/>
                <a:ea typeface="+mj-ea"/>
                <a:cs typeface="+mj-cs"/>
              </a:rPr>
              <a:t>The breastfeeding assessment </a:t>
            </a:r>
          </a:p>
          <a:p>
            <a:pPr algn="ctr" defTabSz="914400">
              <a:lnSpc>
                <a:spcPct val="90000"/>
              </a:lnSpc>
              <a:spcBef>
                <a:spcPct val="0"/>
              </a:spcBef>
              <a:spcAft>
                <a:spcPts val="600"/>
              </a:spcAft>
            </a:pPr>
            <a:r>
              <a:rPr lang="en-US" sz="6000">
                <a:solidFill>
                  <a:schemeClr val="tx1">
                    <a:lumMod val="85000"/>
                  </a:schemeClr>
                </a:solidFill>
                <a:latin typeface="+mj-lt"/>
                <a:ea typeface="+mj-ea"/>
                <a:cs typeface="+mj-cs"/>
              </a:rPr>
              <a:t>drives the food package choice</a:t>
            </a:r>
          </a:p>
        </p:txBody>
      </p:sp>
    </p:spTree>
    <p:custDataLst>
      <p:tags r:id="rId1"/>
    </p:custDataLst>
    <p:extLst>
      <p:ext uri="{BB962C8B-B14F-4D97-AF65-F5344CB8AC3E}">
        <p14:creationId xmlns:p14="http://schemas.microsoft.com/office/powerpoint/2010/main" val="2358128939"/>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68BBB0EB-AB8E-2A20-2D8C-516AED8573DD}"/>
              </a:ext>
            </a:extLst>
          </p:cNvPr>
          <p:cNvPicPr>
            <a:picLocks noGrp="1" noChangeAspect="1"/>
          </p:cNvPicPr>
          <p:nvPr>
            <p:ph idx="1"/>
          </p:nvPr>
        </p:nvPicPr>
        <p:blipFill>
          <a:blip r:embed="rId4"/>
          <a:srcRect t="4990" b="10740"/>
          <a:stretch/>
        </p:blipFill>
        <p:spPr>
          <a:xfrm>
            <a:off x="20" y="10"/>
            <a:ext cx="12191980" cy="6857990"/>
          </a:xfrm>
          <a:prstGeom prst="rect">
            <a:avLst/>
          </a:prstGeom>
        </p:spPr>
      </p:pic>
      <p:sp>
        <p:nvSpPr>
          <p:cNvPr id="7" name="Rectangle 6">
            <a:extLst>
              <a:ext uri="{FF2B5EF4-FFF2-40B4-BE49-F238E27FC236}">
                <a16:creationId xmlns:a16="http://schemas.microsoft.com/office/drawing/2014/main" id="{84C704D7-E5F2-62F3-5820-2889332AB147}"/>
              </a:ext>
            </a:extLst>
          </p:cNvPr>
          <p:cNvSpPr/>
          <p:nvPr/>
        </p:nvSpPr>
        <p:spPr>
          <a:xfrm>
            <a:off x="0" y="5546034"/>
            <a:ext cx="12191980" cy="8746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48EDB091-C225-4629-B20B-B33647C01DC3}"/>
              </a:ext>
            </a:extLst>
          </p:cNvPr>
          <p:cNvSpPr>
            <a:spLocks noGrp="1"/>
          </p:cNvSpPr>
          <p:nvPr>
            <p:ph type="title"/>
          </p:nvPr>
        </p:nvSpPr>
        <p:spPr>
          <a:xfrm>
            <a:off x="997226" y="5364508"/>
            <a:ext cx="10515600" cy="1325563"/>
          </a:xfrm>
        </p:spPr>
        <p:txBody>
          <a:bodyPr/>
          <a:lstStyle/>
          <a:p>
            <a:pPr algn="ctr"/>
            <a:r>
              <a:rPr lang="en-US"/>
              <a:t>Breastfeeding Assessment</a:t>
            </a:r>
          </a:p>
        </p:txBody>
      </p:sp>
    </p:spTree>
    <p:custDataLst>
      <p:tags r:id="rId1"/>
    </p:custDataLst>
    <p:extLst>
      <p:ext uri="{BB962C8B-B14F-4D97-AF65-F5344CB8AC3E}">
        <p14:creationId xmlns:p14="http://schemas.microsoft.com/office/powerpoint/2010/main" val="28330903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4DB62-D804-7D4C-C08B-83DD97C8923E}"/>
              </a:ext>
            </a:extLst>
          </p:cNvPr>
          <p:cNvSpPr>
            <a:spLocks noGrp="1"/>
          </p:cNvSpPr>
          <p:nvPr>
            <p:ph type="title"/>
          </p:nvPr>
        </p:nvSpPr>
        <p:spPr>
          <a:xfrm>
            <a:off x="768359" y="247814"/>
            <a:ext cx="10409658" cy="989727"/>
          </a:xfrm>
        </p:spPr>
        <p:txBody>
          <a:bodyPr>
            <a:normAutofit/>
          </a:bodyPr>
          <a:lstStyle/>
          <a:p>
            <a:pPr algn="ctr"/>
            <a:r>
              <a:rPr lang="en-US" sz="5200" b="1">
                <a:solidFill>
                  <a:srgbClr val="8D44BE"/>
                </a:solidFill>
                <a:ea typeface="Calibri Light"/>
                <a:cs typeface="Calibri Light"/>
              </a:rPr>
              <a:t>The 4th Trimester</a:t>
            </a:r>
            <a:endParaRPr lang="en-US" sz="5200" b="1">
              <a:solidFill>
                <a:srgbClr val="8D44BE"/>
              </a:solidFill>
            </a:endParaRPr>
          </a:p>
        </p:txBody>
      </p:sp>
      <p:sp>
        <p:nvSpPr>
          <p:cNvPr id="1162" name="TextBox 1161">
            <a:extLst>
              <a:ext uri="{FF2B5EF4-FFF2-40B4-BE49-F238E27FC236}">
                <a16:creationId xmlns:a16="http://schemas.microsoft.com/office/drawing/2014/main" id="{C37EBEC8-7B25-E55C-6575-D7C1B36A6CC9}"/>
              </a:ext>
            </a:extLst>
          </p:cNvPr>
          <p:cNvSpPr txBox="1"/>
          <p:nvPr/>
        </p:nvSpPr>
        <p:spPr>
          <a:xfrm>
            <a:off x="550794" y="2415448"/>
            <a:ext cx="3201819"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cs typeface="Calibri"/>
              </a:rPr>
              <a:t>Lasts until  day 42</a:t>
            </a:r>
            <a:endParaRPr lang="en-US" sz="3200" b="1"/>
          </a:p>
        </p:txBody>
      </p:sp>
      <p:pic>
        <p:nvPicPr>
          <p:cNvPr id="1320" name="Picture 1319" descr="Breastfeeding mother Digital Art by Erzebet S - Pixels">
            <a:extLst>
              <a:ext uri="{FF2B5EF4-FFF2-40B4-BE49-F238E27FC236}">
                <a16:creationId xmlns:a16="http://schemas.microsoft.com/office/drawing/2014/main" id="{B6639998-7AC3-E634-36EF-164F06AA3C62}"/>
              </a:ext>
            </a:extLst>
          </p:cNvPr>
          <p:cNvPicPr>
            <a:picLocks noChangeAspect="1"/>
          </p:cNvPicPr>
          <p:nvPr/>
        </p:nvPicPr>
        <p:blipFill>
          <a:blip r:embed="rId4"/>
          <a:stretch>
            <a:fillRect/>
          </a:stretch>
        </p:blipFill>
        <p:spPr>
          <a:xfrm>
            <a:off x="3950565" y="1237541"/>
            <a:ext cx="3816768" cy="5451408"/>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3" name="TextBox 2">
            <a:extLst>
              <a:ext uri="{FF2B5EF4-FFF2-40B4-BE49-F238E27FC236}">
                <a16:creationId xmlns:a16="http://schemas.microsoft.com/office/drawing/2014/main" id="{CAD88ECA-C962-38D1-FC59-2508FB845F68}"/>
              </a:ext>
            </a:extLst>
          </p:cNvPr>
          <p:cNvSpPr txBox="1"/>
          <p:nvPr/>
        </p:nvSpPr>
        <p:spPr>
          <a:xfrm>
            <a:off x="8002860" y="2230781"/>
            <a:ext cx="3950564" cy="954107"/>
          </a:xfrm>
          <a:prstGeom prst="rect">
            <a:avLst/>
          </a:prstGeom>
          <a:solidFill>
            <a:srgbClr val="FFFFFF"/>
          </a:solidFill>
        </p:spPr>
        <p:txBody>
          <a:bodyPr wrap="square" rtlCol="0">
            <a:spAutoFit/>
          </a:bodyPr>
          <a:lstStyle/>
          <a:p>
            <a:r>
              <a:rPr lang="en-US" sz="2800"/>
              <a:t>This is a </a:t>
            </a:r>
            <a:r>
              <a:rPr lang="en-US" sz="2800" b="1"/>
              <a:t>critical</a:t>
            </a:r>
            <a:r>
              <a:rPr lang="en-US" sz="2800"/>
              <a:t> time for breastfeeding support </a:t>
            </a:r>
          </a:p>
        </p:txBody>
      </p:sp>
    </p:spTree>
    <p:custDataLst>
      <p:tags r:id="rId1"/>
    </p:custDataLst>
    <p:extLst>
      <p:ext uri="{BB962C8B-B14F-4D97-AF65-F5344CB8AC3E}">
        <p14:creationId xmlns:p14="http://schemas.microsoft.com/office/powerpoint/2010/main" val="3228821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42627-442B-1B52-E530-C4AB6298D4AB}"/>
              </a:ext>
            </a:extLst>
          </p:cNvPr>
          <p:cNvSpPr>
            <a:spLocks noGrp="1"/>
          </p:cNvSpPr>
          <p:nvPr>
            <p:ph type="title"/>
          </p:nvPr>
        </p:nvSpPr>
        <p:spPr>
          <a:xfrm>
            <a:off x="856393" y="1987875"/>
            <a:ext cx="5334197" cy="2450118"/>
          </a:xfrm>
        </p:spPr>
        <p:txBody>
          <a:bodyPr anchor="ctr">
            <a:normAutofit fontScale="90000"/>
          </a:bodyPr>
          <a:lstStyle/>
          <a:p>
            <a:pPr>
              <a:lnSpc>
                <a:spcPct val="120000"/>
              </a:lnSpc>
            </a:pPr>
            <a:r>
              <a:rPr lang="en-US" sz="4000" b="1">
                <a:solidFill>
                  <a:srgbClr val="D54A31"/>
                </a:solidFill>
                <a:cs typeface="Calibri Light"/>
              </a:rPr>
              <a:t>Best practices for Breastfeeding Assessment and Documentation</a:t>
            </a:r>
            <a:endParaRPr lang="en-US" sz="4000" b="1">
              <a:solidFill>
                <a:srgbClr val="D54A31"/>
              </a:solidFill>
            </a:endParaRPr>
          </a:p>
        </p:txBody>
      </p:sp>
      <p:pic>
        <p:nvPicPr>
          <p:cNvPr id="4" name="Picture 3">
            <a:extLst>
              <a:ext uri="{FF2B5EF4-FFF2-40B4-BE49-F238E27FC236}">
                <a16:creationId xmlns:a16="http://schemas.microsoft.com/office/drawing/2014/main" id="{817EACB1-9A7E-EDC1-5CF7-D897A5D4A9F6}"/>
              </a:ext>
            </a:extLst>
          </p:cNvPr>
          <p:cNvPicPr>
            <a:picLocks noChangeAspect="1"/>
          </p:cNvPicPr>
          <p:nvPr/>
        </p:nvPicPr>
        <p:blipFill>
          <a:blip r:embed="rId4"/>
          <a:srcRect l="7830" r="14511"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custDataLst>
      <p:tags r:id="rId1"/>
    </p:custDataLst>
    <p:extLst>
      <p:ext uri="{BB962C8B-B14F-4D97-AF65-F5344CB8AC3E}">
        <p14:creationId xmlns:p14="http://schemas.microsoft.com/office/powerpoint/2010/main" val="2873637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42434-8FD9-8353-2D8B-C3C7B07E8A59}"/>
              </a:ext>
            </a:extLst>
          </p:cNvPr>
          <p:cNvSpPr>
            <a:spLocks noGrp="1"/>
          </p:cNvSpPr>
          <p:nvPr>
            <p:ph type="title"/>
          </p:nvPr>
        </p:nvSpPr>
        <p:spPr>
          <a:xfrm>
            <a:off x="832908" y="65215"/>
            <a:ext cx="10515600" cy="1325563"/>
          </a:xfrm>
        </p:spPr>
        <p:txBody>
          <a:bodyPr>
            <a:normAutofit/>
          </a:bodyPr>
          <a:lstStyle/>
          <a:p>
            <a:pPr algn="ctr"/>
            <a:r>
              <a:rPr lang="en-US" b="1">
                <a:ea typeface="Calibri Light"/>
                <a:cs typeface="Calibri Light"/>
              </a:rPr>
              <a:t>What is a Breastfeeding Assessment?</a:t>
            </a:r>
            <a:endParaRPr lang="en-US" b="1"/>
          </a:p>
        </p:txBody>
      </p:sp>
      <p:graphicFrame>
        <p:nvGraphicFramePr>
          <p:cNvPr id="5" name="Content Placeholder 2">
            <a:extLst>
              <a:ext uri="{FF2B5EF4-FFF2-40B4-BE49-F238E27FC236}">
                <a16:creationId xmlns:a16="http://schemas.microsoft.com/office/drawing/2014/main" id="{05632039-26BB-1374-78CA-892B9A911D05}"/>
              </a:ext>
            </a:extLst>
          </p:cNvPr>
          <p:cNvGraphicFramePr>
            <a:graphicFrameLocks noGrp="1"/>
          </p:cNvGraphicFramePr>
          <p:nvPr>
            <p:ph idx="1"/>
            <p:extLst>
              <p:ext uri="{D42A27DB-BD31-4B8C-83A1-F6EECF244321}">
                <p14:modId xmlns:p14="http://schemas.microsoft.com/office/powerpoint/2010/main" val="1321819603"/>
              </p:ext>
            </p:extLst>
          </p:nvPr>
        </p:nvGraphicFramePr>
        <p:xfrm>
          <a:off x="57510" y="1384096"/>
          <a:ext cx="12041436" cy="51321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41643390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2A046F-495F-7103-6E56-1DEF85047ACD}"/>
              </a:ext>
            </a:extLst>
          </p:cNvPr>
          <p:cNvPicPr>
            <a:picLocks noChangeAspect="1"/>
          </p:cNvPicPr>
          <p:nvPr/>
        </p:nvPicPr>
        <p:blipFill>
          <a:blip r:embed="rId4"/>
          <a:srcRect t="633" r="-2" b="-2"/>
          <a:stretch/>
        </p:blipFill>
        <p:spPr>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3" name="Content Placeholder 2">
            <a:extLst>
              <a:ext uri="{FF2B5EF4-FFF2-40B4-BE49-F238E27FC236}">
                <a16:creationId xmlns:a16="http://schemas.microsoft.com/office/drawing/2014/main" id="{39743DED-9512-7429-3C7C-4AD641B1468C}"/>
              </a:ext>
            </a:extLst>
          </p:cNvPr>
          <p:cNvSpPr>
            <a:spLocks noGrp="1"/>
          </p:cNvSpPr>
          <p:nvPr>
            <p:ph idx="1"/>
          </p:nvPr>
        </p:nvSpPr>
        <p:spPr>
          <a:xfrm>
            <a:off x="6315741" y="1723643"/>
            <a:ext cx="5677786" cy="3410711"/>
          </a:xfrm>
        </p:spPr>
        <p:txBody>
          <a:bodyPr vert="horz" lIns="91440" tIns="45720" rIns="91440" bIns="45720" rtlCol="0" anchor="t">
            <a:normAutofit/>
          </a:bodyPr>
          <a:lstStyle/>
          <a:p>
            <a:pPr marL="0" indent="0">
              <a:lnSpc>
                <a:spcPct val="120000"/>
              </a:lnSpc>
              <a:spcBef>
                <a:spcPts val="900"/>
              </a:spcBef>
              <a:buClr>
                <a:prstClr val="black">
                  <a:lumMod val="85000"/>
                  <a:lumOff val="15000"/>
                </a:prstClr>
              </a:buClr>
              <a:buNone/>
              <a:defRPr/>
            </a:pPr>
            <a:r>
              <a:rPr kumimoji="0" lang="en-US" sz="3200" b="0" i="0" u="none" strike="noStrike" kern="1200" cap="none" spc="0" normalizeH="0" baseline="0" noProof="0">
                <a:ln>
                  <a:noFill/>
                </a:ln>
                <a:effectLst/>
                <a:uLnTx/>
                <a:uFillTx/>
                <a:latin typeface="Calibri"/>
                <a:cs typeface="Calibri Light"/>
              </a:rPr>
              <a:t>When parents request formula, we are required to </a:t>
            </a:r>
            <a:r>
              <a:rPr lang="en-US" sz="3200">
                <a:latin typeface="Calibri"/>
                <a:cs typeface="Calibri Light"/>
              </a:rPr>
              <a:t>provide a breastfeeding assessment </a:t>
            </a:r>
            <a:r>
              <a:rPr kumimoji="0" lang="en-US" sz="3200" b="0" i="0" u="none" strike="noStrike" kern="1200" cap="none" spc="0" normalizeH="0" baseline="0" noProof="0">
                <a:ln>
                  <a:noFill/>
                </a:ln>
                <a:effectLst/>
                <a:uLnTx/>
                <a:uFillTx/>
                <a:latin typeface="Calibri"/>
                <a:cs typeface="Calibri Light"/>
              </a:rPr>
              <a:t>before issuing formula</a:t>
            </a:r>
            <a:endParaRPr lang="en-US" sz="3200" b="0" i="0" u="none" strike="noStrike" kern="1200" cap="none" spc="0" normalizeH="0" baseline="0" noProof="0">
              <a:ln>
                <a:noFill/>
              </a:ln>
              <a:effectLst/>
              <a:uLnTx/>
              <a:uFillTx/>
              <a:latin typeface="Calibri"/>
              <a:cs typeface="Calibri Light"/>
            </a:endParaRPr>
          </a:p>
          <a:p>
            <a:endParaRPr lang="en-US" sz="2000"/>
          </a:p>
        </p:txBody>
      </p:sp>
    </p:spTree>
    <p:custDataLst>
      <p:tags r:id="rId1"/>
    </p:custDataLst>
    <p:extLst>
      <p:ext uri="{BB962C8B-B14F-4D97-AF65-F5344CB8AC3E}">
        <p14:creationId xmlns:p14="http://schemas.microsoft.com/office/powerpoint/2010/main" val="19536117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D10436E-18D3-6A6E-F7EF-03233FAE7FD2}"/>
              </a:ext>
            </a:extLst>
          </p:cNvPr>
          <p:cNvPicPr>
            <a:picLocks noChangeAspect="1"/>
          </p:cNvPicPr>
          <p:nvPr/>
        </p:nvPicPr>
        <p:blipFill>
          <a:blip r:embed="rId4"/>
          <a:srcRect t="633" r="-2" b="-2"/>
          <a:stretch/>
        </p:blipFill>
        <p:spPr>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3" name="Content Placeholder 2">
            <a:extLst>
              <a:ext uri="{FF2B5EF4-FFF2-40B4-BE49-F238E27FC236}">
                <a16:creationId xmlns:a16="http://schemas.microsoft.com/office/drawing/2014/main" id="{C51CB8FD-1373-A2B8-85E1-BC2973585FA3}"/>
              </a:ext>
            </a:extLst>
          </p:cNvPr>
          <p:cNvSpPr>
            <a:spLocks noGrp="1"/>
          </p:cNvSpPr>
          <p:nvPr>
            <p:ph idx="1"/>
          </p:nvPr>
        </p:nvSpPr>
        <p:spPr>
          <a:xfrm>
            <a:off x="7106752" y="1121865"/>
            <a:ext cx="4880225" cy="4776015"/>
          </a:xfrm>
        </p:spPr>
        <p:txBody>
          <a:bodyPr>
            <a:normAutofit/>
          </a:bodyPr>
          <a:lstStyle/>
          <a:p>
            <a:pPr marL="0" indent="0">
              <a:lnSpc>
                <a:spcPct val="130000"/>
              </a:lnSpc>
              <a:buNone/>
            </a:pPr>
            <a:r>
              <a:rPr lang="en-US" sz="3200"/>
              <a:t>Over 90% of Oregon WIC parents start out breastfeeding. This tells us most parents want to breastfeed.</a:t>
            </a:r>
          </a:p>
          <a:p>
            <a:pPr marL="0" indent="0" algn="ctr">
              <a:lnSpc>
                <a:spcPct val="130000"/>
              </a:lnSpc>
              <a:buNone/>
            </a:pPr>
            <a:r>
              <a:rPr lang="en-US" sz="3200" b="1"/>
              <a:t>It isn’t always easy.</a:t>
            </a:r>
          </a:p>
          <a:p>
            <a:pPr>
              <a:lnSpc>
                <a:spcPct val="130000"/>
              </a:lnSpc>
            </a:pPr>
            <a:endParaRPr lang="en-US" sz="1700"/>
          </a:p>
        </p:txBody>
      </p:sp>
    </p:spTree>
    <p:custDataLst>
      <p:tags r:id="rId1"/>
    </p:custDataLst>
    <p:extLst>
      <p:ext uri="{BB962C8B-B14F-4D97-AF65-F5344CB8AC3E}">
        <p14:creationId xmlns:p14="http://schemas.microsoft.com/office/powerpoint/2010/main" val="14126388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B8147-9AF8-EE3C-F8BB-C07C4BA8569A}"/>
              </a:ext>
            </a:extLst>
          </p:cNvPr>
          <p:cNvSpPr>
            <a:spLocks noGrp="1"/>
          </p:cNvSpPr>
          <p:nvPr>
            <p:ph type="title"/>
          </p:nvPr>
        </p:nvSpPr>
        <p:spPr>
          <a:xfrm>
            <a:off x="3082437" y="5257484"/>
            <a:ext cx="4842955" cy="1330839"/>
          </a:xfrm>
        </p:spPr>
        <p:txBody>
          <a:bodyPr>
            <a:normAutofit/>
          </a:bodyPr>
          <a:lstStyle/>
          <a:p>
            <a:r>
              <a:rPr lang="en-US" b="1">
                <a:solidFill>
                  <a:srgbClr val="0099AC"/>
                </a:solidFill>
              </a:rPr>
              <a:t>Our role as WIC staff</a:t>
            </a:r>
          </a:p>
        </p:txBody>
      </p:sp>
      <p:pic>
        <p:nvPicPr>
          <p:cNvPr id="4" name="Picture 3">
            <a:extLst>
              <a:ext uri="{FF2B5EF4-FFF2-40B4-BE49-F238E27FC236}">
                <a16:creationId xmlns:a16="http://schemas.microsoft.com/office/drawing/2014/main" id="{F04B382E-17BC-0E5B-41CC-4CAD1C53E81F}"/>
              </a:ext>
            </a:extLst>
          </p:cNvPr>
          <p:cNvPicPr>
            <a:picLocks noChangeAspect="1"/>
          </p:cNvPicPr>
          <p:nvPr/>
        </p:nvPicPr>
        <p:blipFill>
          <a:blip r:embed="rId4"/>
          <a:stretch>
            <a:fillRect/>
          </a:stretch>
        </p:blipFill>
        <p:spPr>
          <a:xfrm>
            <a:off x="5503915" y="886968"/>
            <a:ext cx="6155141" cy="4100839"/>
          </a:xfrm>
          <a:prstGeom prst="rect">
            <a:avLst/>
          </a:prstGeom>
        </p:spPr>
      </p:pic>
    </p:spTree>
    <p:custDataLst>
      <p:tags r:id="rId1"/>
    </p:custDataLst>
    <p:extLst>
      <p:ext uri="{BB962C8B-B14F-4D97-AF65-F5344CB8AC3E}">
        <p14:creationId xmlns:p14="http://schemas.microsoft.com/office/powerpoint/2010/main" val="10949565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A155E-1998-BE3A-48D0-8DFCCE484EEB}"/>
              </a:ext>
            </a:extLst>
          </p:cNvPr>
          <p:cNvSpPr>
            <a:spLocks noGrp="1"/>
          </p:cNvSpPr>
          <p:nvPr>
            <p:ph type="title"/>
          </p:nvPr>
        </p:nvSpPr>
        <p:spPr>
          <a:xfrm>
            <a:off x="6657715" y="467271"/>
            <a:ext cx="4195674" cy="2052522"/>
          </a:xfrm>
        </p:spPr>
        <p:txBody>
          <a:bodyPr anchor="b">
            <a:normAutofit/>
          </a:bodyPr>
          <a:lstStyle/>
          <a:p>
            <a:r>
              <a:rPr lang="en-US" sz="5600"/>
              <a:t>Ask Permission </a:t>
            </a:r>
          </a:p>
        </p:txBody>
      </p:sp>
      <p:sp>
        <p:nvSpPr>
          <p:cNvPr id="3" name="Content Placeholder 2">
            <a:extLst>
              <a:ext uri="{FF2B5EF4-FFF2-40B4-BE49-F238E27FC236}">
                <a16:creationId xmlns:a16="http://schemas.microsoft.com/office/drawing/2014/main" id="{75E7C4C6-DE75-356E-AEFA-D5F97F2C96F4}"/>
              </a:ext>
            </a:extLst>
          </p:cNvPr>
          <p:cNvSpPr>
            <a:spLocks noGrp="1"/>
          </p:cNvSpPr>
          <p:nvPr>
            <p:ph idx="1"/>
          </p:nvPr>
        </p:nvSpPr>
        <p:spPr>
          <a:xfrm>
            <a:off x="6657715" y="2990818"/>
            <a:ext cx="4195673" cy="2913872"/>
          </a:xfrm>
        </p:spPr>
        <p:txBody>
          <a:bodyPr anchor="t">
            <a:normAutofit/>
          </a:bodyPr>
          <a:lstStyle/>
          <a:p>
            <a:pPr marL="0" indent="0">
              <a:lnSpc>
                <a:spcPct val="120000"/>
              </a:lnSpc>
              <a:buNone/>
            </a:pPr>
            <a:r>
              <a:rPr lang="en-US">
                <a:solidFill>
                  <a:schemeClr val="tx1">
                    <a:alpha val="80000"/>
                  </a:schemeClr>
                </a:solidFill>
              </a:rPr>
              <a:t>“Is it ok if I ask you some questions to better understand how I can help you with your infant feeding goals?” </a:t>
            </a:r>
          </a:p>
        </p:txBody>
      </p:sp>
      <p:pic>
        <p:nvPicPr>
          <p:cNvPr id="4" name="Picture 3">
            <a:extLst>
              <a:ext uri="{FF2B5EF4-FFF2-40B4-BE49-F238E27FC236}">
                <a16:creationId xmlns:a16="http://schemas.microsoft.com/office/drawing/2014/main" id="{A797B727-8535-A0AB-7AAD-F65C96964A9B}"/>
              </a:ext>
            </a:extLst>
          </p:cNvPr>
          <p:cNvPicPr>
            <a:picLocks noChangeAspect="1"/>
          </p:cNvPicPr>
          <p:nvPr/>
        </p:nvPicPr>
        <p:blipFill>
          <a:blip r:embed="rId4"/>
          <a:srcRect l="9250" r="2" b="2"/>
          <a:stretch/>
        </p:blipFill>
        <p:spPr>
          <a:xfrm>
            <a:off x="505418" y="554151"/>
            <a:ext cx="5742189" cy="5742189"/>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spTree>
    <p:custDataLst>
      <p:tags r:id="rId1"/>
    </p:custDataLst>
    <p:extLst>
      <p:ext uri="{BB962C8B-B14F-4D97-AF65-F5344CB8AC3E}">
        <p14:creationId xmlns:p14="http://schemas.microsoft.com/office/powerpoint/2010/main" val="232462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FEBA3BC-881A-D449-FB02-A6CAC3CBA3C3}"/>
              </a:ext>
            </a:extLst>
          </p:cNvPr>
          <p:cNvPicPr>
            <a:picLocks noChangeAspect="1"/>
          </p:cNvPicPr>
          <p:nvPr/>
        </p:nvPicPr>
        <p:blipFill>
          <a:blip r:embed="rId4"/>
          <a:srcRect t="633" r="-2" b="-2"/>
          <a:stretch/>
        </p:blipFill>
        <p:spPr>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3" name="Content Placeholder 2">
            <a:extLst>
              <a:ext uri="{FF2B5EF4-FFF2-40B4-BE49-F238E27FC236}">
                <a16:creationId xmlns:a16="http://schemas.microsoft.com/office/drawing/2014/main" id="{C8044EC5-5EE6-6961-4430-9F4C775A324F}"/>
              </a:ext>
            </a:extLst>
          </p:cNvPr>
          <p:cNvSpPr>
            <a:spLocks noGrp="1"/>
          </p:cNvSpPr>
          <p:nvPr>
            <p:ph idx="1"/>
          </p:nvPr>
        </p:nvSpPr>
        <p:spPr>
          <a:xfrm>
            <a:off x="6901731" y="1545403"/>
            <a:ext cx="4944372" cy="4910261"/>
          </a:xfrm>
        </p:spPr>
        <p:txBody>
          <a:bodyPr>
            <a:normAutofit/>
          </a:bodyPr>
          <a:lstStyle/>
          <a:p>
            <a:pPr marL="0" indent="0">
              <a:lnSpc>
                <a:spcPct val="120000"/>
              </a:lnSpc>
              <a:buNone/>
            </a:pPr>
            <a:r>
              <a:rPr lang="en-US" sz="3200"/>
              <a:t>Counseling by the CPA includes the following steps: </a:t>
            </a:r>
          </a:p>
          <a:p>
            <a:pPr>
              <a:lnSpc>
                <a:spcPct val="130000"/>
              </a:lnSpc>
            </a:pPr>
            <a:r>
              <a:rPr lang="en-US"/>
              <a:t> Ask open ended questions </a:t>
            </a:r>
          </a:p>
          <a:p>
            <a:pPr>
              <a:lnSpc>
                <a:spcPct val="130000"/>
              </a:lnSpc>
            </a:pPr>
            <a:r>
              <a:rPr lang="en-US"/>
              <a:t> Assess the parent’s understanding of the potential impacts on breastfeeding and potential health changes </a:t>
            </a:r>
          </a:p>
        </p:txBody>
      </p:sp>
    </p:spTree>
    <p:custDataLst>
      <p:tags r:id="rId1"/>
    </p:custDataLst>
    <p:extLst>
      <p:ext uri="{BB962C8B-B14F-4D97-AF65-F5344CB8AC3E}">
        <p14:creationId xmlns:p14="http://schemas.microsoft.com/office/powerpoint/2010/main" val="1277575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F1BD8-276D-4844-1C09-E31589CAD2A6}"/>
              </a:ext>
            </a:extLst>
          </p:cNvPr>
          <p:cNvSpPr>
            <a:spLocks noGrp="1"/>
          </p:cNvSpPr>
          <p:nvPr>
            <p:ph type="title"/>
          </p:nvPr>
        </p:nvSpPr>
        <p:spPr>
          <a:xfrm>
            <a:off x="761800" y="747542"/>
            <a:ext cx="5334197" cy="1050241"/>
          </a:xfrm>
        </p:spPr>
        <p:txBody>
          <a:bodyPr anchor="ctr">
            <a:normAutofit fontScale="90000"/>
          </a:bodyPr>
          <a:lstStyle/>
          <a:p>
            <a:pPr marL="0" marR="0" lvl="0" indent="0" defTabSz="914400" rtl="0" eaLnBrk="1" fontAlgn="auto" latinLnBrk="0" hangingPunct="1">
              <a:spcBef>
                <a:spcPts val="1000"/>
              </a:spcBef>
              <a:spcAft>
                <a:spcPts val="0"/>
              </a:spcAft>
              <a:tabLst/>
              <a:defRPr/>
            </a:pPr>
            <a:r>
              <a:rPr kumimoji="0" lang="en-US" sz="4000" b="0" i="0" u="none" strike="noStrike" kern="1200" cap="none" spc="0" normalizeH="0" baseline="0" noProof="0">
                <a:ln>
                  <a:noFill/>
                </a:ln>
                <a:effectLst/>
                <a:uLnTx/>
                <a:uFillTx/>
                <a:latin typeface="Calibri Light"/>
                <a:ea typeface="Calibri Light"/>
                <a:cs typeface="Calibri Light"/>
              </a:rPr>
              <a:t>Today’s Topics</a:t>
            </a:r>
            <a:br>
              <a:rPr kumimoji="0" lang="en-US" sz="4000" b="0" i="0" u="none" strike="noStrike" kern="1200" cap="none" spc="0" normalizeH="0" baseline="0" noProof="0">
                <a:ln>
                  <a:noFill/>
                </a:ln>
                <a:effectLst/>
                <a:uLnTx/>
                <a:uFillTx/>
                <a:latin typeface="Calibri Light"/>
                <a:ea typeface="Calibri Light"/>
                <a:cs typeface="Calibri Light"/>
              </a:rPr>
            </a:br>
            <a:endParaRPr lang="en-US" sz="4000"/>
          </a:p>
        </p:txBody>
      </p:sp>
      <p:sp>
        <p:nvSpPr>
          <p:cNvPr id="7" name="Content Placeholder 6">
            <a:extLst>
              <a:ext uri="{FF2B5EF4-FFF2-40B4-BE49-F238E27FC236}">
                <a16:creationId xmlns:a16="http://schemas.microsoft.com/office/drawing/2014/main" id="{7554D795-9548-EDE5-BE0A-40391357CE01}"/>
              </a:ext>
            </a:extLst>
          </p:cNvPr>
          <p:cNvSpPr>
            <a:spLocks noGrp="1"/>
          </p:cNvSpPr>
          <p:nvPr>
            <p:ph idx="1"/>
          </p:nvPr>
        </p:nvSpPr>
        <p:spPr>
          <a:xfrm>
            <a:off x="677259" y="1508845"/>
            <a:ext cx="5799638" cy="4812056"/>
          </a:xfrm>
        </p:spPr>
        <p:txBody>
          <a:bodyPr vert="horz" lIns="91440" tIns="45720" rIns="91440" bIns="45720" rtlCol="0" anchor="ctr">
            <a:noAutofit/>
          </a:bodyPr>
          <a:lstStyle/>
          <a:p>
            <a:pPr marL="228600" marR="0" lvl="0" indent="-228600" defTabSz="914400" rtl="0" eaLnBrk="1" fontAlgn="auto" latinLnBrk="0" hangingPunct="1">
              <a:spcBef>
                <a:spcPts val="1000"/>
              </a:spcBef>
              <a:spcAft>
                <a:spcPts val="0"/>
              </a:spcAft>
              <a:buClrTx/>
              <a:buSzTx/>
              <a:buFont typeface="Arial" panose="020B0604020202020204" pitchFamily="34" charset="0"/>
              <a:buChar char="•"/>
              <a:tabLst/>
              <a:defRPr/>
            </a:pPr>
            <a:endParaRPr kumimoji="0" lang="en-US" sz="1100" b="0" i="0" u="none" strike="noStrike" kern="1200" cap="none" spc="0" normalizeH="0" baseline="0" noProof="0">
              <a:ln>
                <a:noFill/>
              </a:ln>
              <a:effectLst/>
              <a:uLnTx/>
              <a:uFillTx/>
              <a:latin typeface="Calibri" panose="020F0502020204030204"/>
              <a:ea typeface="+mn-ea"/>
              <a:cs typeface="Calibri"/>
            </a:endParaRPr>
          </a:p>
          <a:p>
            <a:pPr>
              <a:defRPr/>
            </a:pPr>
            <a:r>
              <a:rPr lang="en-US" sz="2000">
                <a:latin typeface="Calibri" panose="020F0502020204030204"/>
                <a:cs typeface="Calibri"/>
              </a:rPr>
              <a:t>New</a:t>
            </a:r>
            <a:r>
              <a:rPr kumimoji="0" lang="en-US" sz="2000" b="0" i="0" u="none" strike="noStrike" kern="1200" cap="none" spc="0" normalizeH="0" baseline="0" noProof="0">
                <a:ln>
                  <a:noFill/>
                </a:ln>
                <a:effectLst/>
                <a:uLnTx/>
                <a:uFillTx/>
                <a:latin typeface="Calibri" panose="020F0502020204030204"/>
                <a:ea typeface="+mn-ea"/>
                <a:cs typeface="Calibri"/>
              </a:rPr>
              <a:t> food package rule: 0-3 month </a:t>
            </a:r>
            <a:endParaRPr lang="en-US" sz="2000" b="0" i="0" u="none" strike="noStrike" kern="1200" cap="none" spc="0" normalizeH="0" baseline="0" noProof="0">
              <a:ln>
                <a:noFill/>
              </a:ln>
              <a:effectLst/>
              <a:uLnTx/>
              <a:uFillTx/>
              <a:latin typeface="Calibri" panose="020F0502020204030204"/>
              <a:ea typeface="Calibri"/>
              <a:cs typeface="Calibri"/>
            </a:endParaRPr>
          </a:p>
          <a:p>
            <a:pPr>
              <a:buFont typeface="Arial,Sans-Serif" panose="020B0604020202020204" pitchFamily="34" charset="0"/>
              <a:defRPr/>
            </a:pPr>
            <a:r>
              <a:rPr lang="en-US" sz="2000">
                <a:latin typeface="Calibri" panose="020F0502020204030204"/>
                <a:cs typeface="Calibri"/>
              </a:rPr>
              <a:t>Concept of the 4th Trimester</a:t>
            </a:r>
            <a:endParaRPr lang="en-US" sz="2000">
              <a:latin typeface="Calibri" panose="020F0502020204030204"/>
              <a:ea typeface="Calibri"/>
              <a:cs typeface="Calibri"/>
            </a:endParaRPr>
          </a:p>
          <a:p>
            <a:pPr>
              <a:buFont typeface="Arial,Sans-Serif" panose="020B0604020202020204" pitchFamily="34" charset="0"/>
              <a:defRPr/>
            </a:pPr>
            <a:r>
              <a:rPr lang="en-US" sz="2000">
                <a:latin typeface="Calibri" panose="020F0502020204030204"/>
                <a:cs typeface="Calibri"/>
              </a:rPr>
              <a:t>Breastfeeding</a:t>
            </a:r>
            <a:r>
              <a:rPr kumimoji="0" lang="en-US" sz="2000" b="0" i="0" u="none" strike="noStrike" kern="1200" cap="none" spc="0" normalizeH="0" baseline="0" noProof="0">
                <a:ln>
                  <a:noFill/>
                </a:ln>
                <a:effectLst/>
                <a:uLnTx/>
                <a:uFillTx/>
                <a:latin typeface="Calibri" panose="020F0502020204030204"/>
                <a:ea typeface="+mn-ea"/>
                <a:cs typeface="Calibri"/>
              </a:rPr>
              <a:t> Assessment</a:t>
            </a:r>
            <a:endParaRPr lang="en-US" sz="2000" b="0" i="0" u="none" strike="noStrike" kern="1200" cap="none" spc="0" normalizeH="0" baseline="0" noProof="0">
              <a:ln>
                <a:noFill/>
              </a:ln>
              <a:effectLst/>
              <a:uLnTx/>
              <a:uFillTx/>
              <a:latin typeface="Calibri" panose="020F0502020204030204"/>
              <a:ea typeface="Calibri"/>
              <a:cs typeface="Calibri"/>
            </a:endParaRPr>
          </a:p>
          <a:p>
            <a:pPr>
              <a:defRPr/>
            </a:pPr>
            <a:r>
              <a:rPr lang="en-US" sz="2000">
                <a:latin typeface="Calibri" panose="020F0502020204030204"/>
                <a:ea typeface="Calibri"/>
                <a:cs typeface="Calibri"/>
              </a:rPr>
              <a:t>Supplemental formula</a:t>
            </a:r>
            <a:r>
              <a:rPr kumimoji="0" lang="en-US" sz="2000" b="0" i="0" u="none" strike="noStrike" kern="1200" cap="none" spc="0" normalizeH="0" baseline="0" noProof="0">
                <a:ln>
                  <a:noFill/>
                </a:ln>
                <a:effectLst/>
                <a:uLnTx/>
                <a:uFillTx/>
                <a:latin typeface="Calibri" panose="020F0502020204030204"/>
                <a:ea typeface="Calibri"/>
                <a:cs typeface="Calibri"/>
              </a:rPr>
              <a:t> issuance</a:t>
            </a:r>
            <a:endParaRPr lang="en-US" sz="2000" b="0" i="0" u="none" strike="noStrike" kern="1200" cap="none" spc="0" normalizeH="0" baseline="0" noProof="0">
              <a:ln>
                <a:noFill/>
              </a:ln>
              <a:effectLst/>
              <a:uLnTx/>
              <a:uFillTx/>
              <a:latin typeface="Calibri" panose="020F0502020204030204"/>
              <a:ea typeface="Calibri"/>
              <a:cs typeface="Calibri"/>
            </a:endParaRPr>
          </a:p>
          <a:p>
            <a:pPr marL="228600" marR="0" lvl="0" indent="-228600"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effectLst/>
                <a:uLnTx/>
                <a:uFillTx/>
                <a:latin typeface="Calibri" panose="020F0502020204030204"/>
                <a:ea typeface="+mn-ea"/>
                <a:cs typeface="Calibri"/>
              </a:rPr>
              <a:t>Yielding and referrals</a:t>
            </a:r>
            <a:endParaRPr lang="en-US" sz="2000" b="0" i="0" u="none" strike="noStrike" kern="1200" cap="none" spc="0" normalizeH="0" baseline="0" noProof="0">
              <a:ln>
                <a:noFill/>
              </a:ln>
              <a:effectLst/>
              <a:uLnTx/>
              <a:uFillTx/>
              <a:latin typeface="Calibri" panose="020F0502020204030204"/>
              <a:ea typeface="Calibri"/>
              <a:cs typeface="Calibri"/>
            </a:endParaRPr>
          </a:p>
          <a:p>
            <a:pPr marL="228600" marR="0" lvl="0" indent="-228600"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effectLst/>
                <a:uLnTx/>
                <a:uFillTx/>
                <a:latin typeface="Calibri" panose="020F0502020204030204"/>
                <a:ea typeface="+mn-ea"/>
                <a:cs typeface="Calibri"/>
              </a:rPr>
              <a:t>Documentation</a:t>
            </a:r>
            <a:endParaRPr lang="en-US" sz="2000">
              <a:latin typeface="Calibri" panose="020F0502020204030204"/>
              <a:ea typeface="Calibri"/>
              <a:cs typeface="Calibri"/>
            </a:endParaRPr>
          </a:p>
          <a:p>
            <a:pPr marL="0" indent="0">
              <a:buNone/>
              <a:defRPr/>
            </a:pPr>
            <a:endParaRPr lang="en-US" sz="2000" b="0" i="0" u="none" strike="noStrike" kern="1200" cap="none" spc="0" normalizeH="0" baseline="0" noProof="0">
              <a:ln>
                <a:noFill/>
              </a:ln>
              <a:effectLst/>
              <a:uLnTx/>
              <a:uFillTx/>
              <a:latin typeface="Calibri" panose="020F0502020204030204"/>
              <a:ea typeface="Calibri"/>
              <a:cs typeface="Calibri"/>
            </a:endParaRPr>
          </a:p>
          <a:p>
            <a:pPr marL="0" indent="0">
              <a:buNone/>
              <a:defRPr/>
            </a:pPr>
            <a:endParaRPr lang="en-US" sz="2000">
              <a:latin typeface="Calibri" panose="020F0502020204030204"/>
              <a:ea typeface="Calibri"/>
              <a:cs typeface="Calibri"/>
            </a:endParaRPr>
          </a:p>
          <a:p>
            <a:pPr marL="0" indent="0">
              <a:buNone/>
              <a:defRPr/>
            </a:pPr>
            <a:r>
              <a:rPr lang="en-US" sz="2000" b="0" i="0" u="none" strike="noStrike" kern="1200" cap="none" spc="0" normalizeH="0" baseline="0" noProof="0">
                <a:ln>
                  <a:noFill/>
                </a:ln>
                <a:effectLst/>
                <a:uLnTx/>
                <a:uFillTx/>
                <a:latin typeface="Calibri" panose="020F0502020204030204"/>
                <a:ea typeface="Calibri"/>
                <a:cs typeface="Calibri"/>
              </a:rPr>
              <a:t>Prepared by:</a:t>
            </a:r>
          </a:p>
          <a:p>
            <a:pPr marL="0" marR="0" lvl="0" indent="0" defTabSz="914400" rtl="0" eaLnBrk="1" fontAlgn="auto" latinLnBrk="0" hangingPunct="1">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a:ln>
                  <a:noFill/>
                </a:ln>
                <a:effectLst/>
                <a:uLnTx/>
                <a:uFillTx/>
                <a:latin typeface="Calibri" panose="020F0502020204030204"/>
                <a:ea typeface="Calibri"/>
                <a:cs typeface="Calibri"/>
              </a:rPr>
              <a:t>Lauren Simmons, RDN</a:t>
            </a:r>
            <a:endParaRPr lang="en-US" sz="2000" b="0" i="0" u="none" strike="noStrike" kern="1200" cap="none" spc="0" normalizeH="0" baseline="0" noProof="0">
              <a:ln>
                <a:noFill/>
              </a:ln>
              <a:effectLst/>
              <a:uLnTx/>
              <a:uFillTx/>
              <a:latin typeface="Calibri" panose="020F0502020204030204"/>
              <a:ea typeface="Calibri"/>
              <a:cs typeface="Calibri"/>
            </a:endParaRPr>
          </a:p>
          <a:p>
            <a:pPr marL="0" marR="0" lvl="0" indent="0" defTabSz="914400" rtl="0" eaLnBrk="1" fontAlgn="auto" latinLnBrk="0" hangingPunct="1">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a:ln>
                  <a:noFill/>
                </a:ln>
                <a:effectLst/>
                <a:uLnTx/>
                <a:uFillTx/>
                <a:latin typeface="Calibri" panose="020F0502020204030204"/>
                <a:ea typeface="Calibri"/>
                <a:cs typeface="Calibri"/>
              </a:rPr>
              <a:t>Korina Skaff, BA, IBCLC</a:t>
            </a:r>
            <a:endParaRPr lang="en-US" sz="2000" b="0" i="0" u="none" strike="noStrike" kern="1200" cap="none" spc="0" normalizeH="0" baseline="0" noProof="0">
              <a:ln>
                <a:noFill/>
              </a:ln>
              <a:effectLst/>
              <a:uLnTx/>
              <a:uFillTx/>
              <a:latin typeface="Calibri" panose="020F0502020204030204"/>
              <a:ea typeface="Calibri"/>
              <a:cs typeface="Calibri"/>
            </a:endParaRPr>
          </a:p>
          <a:p>
            <a:endParaRPr lang="en-US" sz="1100"/>
          </a:p>
        </p:txBody>
      </p:sp>
      <p:pic>
        <p:nvPicPr>
          <p:cNvPr id="8" name="Picture 7">
            <a:extLst>
              <a:ext uri="{FF2B5EF4-FFF2-40B4-BE49-F238E27FC236}">
                <a16:creationId xmlns:a16="http://schemas.microsoft.com/office/drawing/2014/main" id="{0E40D584-2E90-85D6-AF38-7E095B410611}"/>
              </a:ext>
            </a:extLst>
          </p:cNvPr>
          <p:cNvPicPr>
            <a:picLocks noChangeAspect="1"/>
          </p:cNvPicPr>
          <p:nvPr/>
        </p:nvPicPr>
        <p:blipFill>
          <a:blip r:embed="rId4"/>
          <a:srcRect l="4644" r="39830"/>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custDataLst>
      <p:tags r:id="rId1"/>
    </p:custDataLst>
    <p:extLst>
      <p:ext uri="{BB962C8B-B14F-4D97-AF65-F5344CB8AC3E}">
        <p14:creationId xmlns:p14="http://schemas.microsoft.com/office/powerpoint/2010/main" val="23803059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F81B6-401C-C3B2-8126-8B28BDB1C124}"/>
              </a:ext>
            </a:extLst>
          </p:cNvPr>
          <p:cNvSpPr>
            <a:spLocks noGrp="1"/>
          </p:cNvSpPr>
          <p:nvPr>
            <p:ph type="title"/>
          </p:nvPr>
        </p:nvSpPr>
        <p:spPr>
          <a:xfrm>
            <a:off x="368608" y="762002"/>
            <a:ext cx="5922464" cy="2056035"/>
          </a:xfrm>
        </p:spPr>
        <p:txBody>
          <a:bodyPr anchor="ctr">
            <a:normAutofit fontScale="90000"/>
          </a:bodyPr>
          <a:lstStyle/>
          <a:p>
            <a:pPr>
              <a:lnSpc>
                <a:spcPct val="120000"/>
              </a:lnSpc>
            </a:pPr>
            <a:r>
              <a:rPr lang="en-US" sz="3700"/>
              <a:t>Steps for providing empathy and support to breastfeeding parents</a:t>
            </a:r>
          </a:p>
        </p:txBody>
      </p:sp>
      <p:sp>
        <p:nvSpPr>
          <p:cNvPr id="3" name="Content Placeholder 2">
            <a:extLst>
              <a:ext uri="{FF2B5EF4-FFF2-40B4-BE49-F238E27FC236}">
                <a16:creationId xmlns:a16="http://schemas.microsoft.com/office/drawing/2014/main" id="{9C9F4B32-4492-C156-68FB-0664313B23C5}"/>
              </a:ext>
            </a:extLst>
          </p:cNvPr>
          <p:cNvSpPr>
            <a:spLocks noGrp="1"/>
          </p:cNvSpPr>
          <p:nvPr>
            <p:ph idx="1"/>
          </p:nvPr>
        </p:nvSpPr>
        <p:spPr>
          <a:xfrm>
            <a:off x="761803" y="3011946"/>
            <a:ext cx="5334197" cy="2056036"/>
          </a:xfrm>
        </p:spPr>
        <p:txBody>
          <a:bodyPr anchor="ctr">
            <a:normAutofit/>
          </a:bodyPr>
          <a:lstStyle/>
          <a:p>
            <a:pPr marL="0" indent="0">
              <a:lnSpc>
                <a:spcPct val="120000"/>
              </a:lnSpc>
              <a:buNone/>
            </a:pPr>
            <a:r>
              <a:rPr lang="en-US" b="1"/>
              <a:t>Step 1</a:t>
            </a:r>
          </a:p>
          <a:p>
            <a:pPr marL="0" indent="0">
              <a:lnSpc>
                <a:spcPct val="120000"/>
              </a:lnSpc>
              <a:buNone/>
            </a:pPr>
            <a:r>
              <a:rPr lang="en-US" b="1">
                <a:solidFill>
                  <a:srgbClr val="3EA247"/>
                </a:solidFill>
              </a:rPr>
              <a:t>USE OPEN ENDED QUESTIONS </a:t>
            </a:r>
            <a:endParaRPr lang="en-US" sz="2000">
              <a:solidFill>
                <a:srgbClr val="3EA247"/>
              </a:solidFill>
            </a:endParaRPr>
          </a:p>
        </p:txBody>
      </p:sp>
      <p:pic>
        <p:nvPicPr>
          <p:cNvPr id="5" name="Picture 4">
            <a:extLst>
              <a:ext uri="{FF2B5EF4-FFF2-40B4-BE49-F238E27FC236}">
                <a16:creationId xmlns:a16="http://schemas.microsoft.com/office/drawing/2014/main" id="{69261422-BC2E-9BE5-570C-4AC6D7C77123}"/>
              </a:ext>
            </a:extLst>
          </p:cNvPr>
          <p:cNvPicPr>
            <a:picLocks noChangeAspect="1"/>
          </p:cNvPicPr>
          <p:nvPr/>
        </p:nvPicPr>
        <p:blipFill>
          <a:blip r:embed="rId4"/>
          <a:srcRect l="16017" r="24769"/>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custDataLst>
      <p:tags r:id="rId1"/>
    </p:custDataLst>
    <p:extLst>
      <p:ext uri="{BB962C8B-B14F-4D97-AF65-F5344CB8AC3E}">
        <p14:creationId xmlns:p14="http://schemas.microsoft.com/office/powerpoint/2010/main" val="30858220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A3F70-17E4-87D4-612C-EDAB070FBE5F}"/>
              </a:ext>
            </a:extLst>
          </p:cNvPr>
          <p:cNvSpPr>
            <a:spLocks noGrp="1"/>
          </p:cNvSpPr>
          <p:nvPr>
            <p:ph type="title"/>
          </p:nvPr>
        </p:nvSpPr>
        <p:spPr>
          <a:xfrm>
            <a:off x="6803409" y="2574877"/>
            <a:ext cx="4156512" cy="1708244"/>
          </a:xfrm>
        </p:spPr>
        <p:txBody>
          <a:bodyPr anchor="ctr">
            <a:normAutofit/>
          </a:bodyPr>
          <a:lstStyle/>
          <a:p>
            <a:pPr>
              <a:lnSpc>
                <a:spcPct val="120000"/>
              </a:lnSpc>
            </a:pPr>
            <a:r>
              <a:rPr lang="en-US" sz="4000"/>
              <a:t>What are the participant’s goals?</a:t>
            </a:r>
          </a:p>
        </p:txBody>
      </p:sp>
      <p:pic>
        <p:nvPicPr>
          <p:cNvPr id="4" name="Picture 3">
            <a:extLst>
              <a:ext uri="{FF2B5EF4-FFF2-40B4-BE49-F238E27FC236}">
                <a16:creationId xmlns:a16="http://schemas.microsoft.com/office/drawing/2014/main" id="{BFF58337-FF1F-C86F-A953-73D3968192C8}"/>
              </a:ext>
            </a:extLst>
          </p:cNvPr>
          <p:cNvPicPr>
            <a:picLocks noChangeAspect="1"/>
          </p:cNvPicPr>
          <p:nvPr/>
        </p:nvPicPr>
        <p:blipFill>
          <a:blip r:embed="rId4"/>
          <a:srcRect l="3972" r="7139"/>
          <a:stretch/>
        </p:blipFill>
        <p:spPr>
          <a:xfrm>
            <a:off x="-1" y="-2"/>
            <a:ext cx="6096001" cy="6858002"/>
          </a:xfrm>
          <a:prstGeom prst="rect">
            <a:avLst/>
          </a:prstGeom>
        </p:spPr>
      </p:pic>
    </p:spTree>
    <p:custDataLst>
      <p:tags r:id="rId1"/>
    </p:custDataLst>
    <p:extLst>
      <p:ext uri="{BB962C8B-B14F-4D97-AF65-F5344CB8AC3E}">
        <p14:creationId xmlns:p14="http://schemas.microsoft.com/office/powerpoint/2010/main" val="138864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2AF96-5A35-680E-91C3-A221C8FC37C7}"/>
              </a:ext>
            </a:extLst>
          </p:cNvPr>
          <p:cNvSpPr>
            <a:spLocks noGrp="1"/>
          </p:cNvSpPr>
          <p:nvPr>
            <p:ph type="title"/>
          </p:nvPr>
        </p:nvSpPr>
        <p:spPr>
          <a:xfrm>
            <a:off x="697791" y="859508"/>
            <a:ext cx="5334197" cy="1708242"/>
          </a:xfrm>
        </p:spPr>
        <p:txBody>
          <a:bodyPr anchor="ctr">
            <a:normAutofit/>
          </a:bodyPr>
          <a:lstStyle/>
          <a:p>
            <a:r>
              <a:rPr lang="en-US" sz="4000" b="1">
                <a:solidFill>
                  <a:srgbClr val="925B2E"/>
                </a:solidFill>
              </a:rPr>
              <a:t>Open Ended Questions </a:t>
            </a:r>
          </a:p>
        </p:txBody>
      </p:sp>
      <p:pic>
        <p:nvPicPr>
          <p:cNvPr id="4" name="Picture 3">
            <a:extLst>
              <a:ext uri="{FF2B5EF4-FFF2-40B4-BE49-F238E27FC236}">
                <a16:creationId xmlns:a16="http://schemas.microsoft.com/office/drawing/2014/main" id="{ED5FA51A-59A0-7C1F-158C-85332C9A5F17}"/>
              </a:ext>
            </a:extLst>
          </p:cNvPr>
          <p:cNvPicPr>
            <a:picLocks noChangeAspect="1"/>
          </p:cNvPicPr>
          <p:nvPr/>
        </p:nvPicPr>
        <p:blipFill>
          <a:blip r:embed="rId4"/>
          <a:srcRect l="22447" r="19309"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
        <p:nvSpPr>
          <p:cNvPr id="7" name="TextBox 6">
            <a:extLst>
              <a:ext uri="{FF2B5EF4-FFF2-40B4-BE49-F238E27FC236}">
                <a16:creationId xmlns:a16="http://schemas.microsoft.com/office/drawing/2014/main" id="{7D5A03CD-00DC-0FD9-2AEE-2153D749DB14}"/>
              </a:ext>
            </a:extLst>
          </p:cNvPr>
          <p:cNvSpPr txBox="1"/>
          <p:nvPr/>
        </p:nvSpPr>
        <p:spPr>
          <a:xfrm>
            <a:off x="761796" y="2734556"/>
            <a:ext cx="5334204" cy="1698927"/>
          </a:xfrm>
          <a:prstGeom prst="rect">
            <a:avLst/>
          </a:prstGeom>
          <a:noFill/>
        </p:spPr>
        <p:txBody>
          <a:bodyPr wrap="square" rtlCol="0">
            <a:spAutoFit/>
          </a:bodyPr>
          <a:lstStyle/>
          <a:p>
            <a:pPr>
              <a:lnSpc>
                <a:spcPct val="120000"/>
              </a:lnSpc>
            </a:pPr>
            <a:r>
              <a:rPr lang="en-US" sz="2400"/>
              <a:t>Use open-ended questions to learn about participant infant feeding experience and breastfeeding goals</a:t>
            </a:r>
          </a:p>
          <a:p>
            <a:endParaRPr lang="en-US"/>
          </a:p>
        </p:txBody>
      </p:sp>
    </p:spTree>
    <p:custDataLst>
      <p:tags r:id="rId1"/>
    </p:custDataLst>
    <p:extLst>
      <p:ext uri="{BB962C8B-B14F-4D97-AF65-F5344CB8AC3E}">
        <p14:creationId xmlns:p14="http://schemas.microsoft.com/office/powerpoint/2010/main" val="29332281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0213C-F9BA-20B5-E213-E6C3CE2C505E}"/>
              </a:ext>
            </a:extLst>
          </p:cNvPr>
          <p:cNvSpPr>
            <a:spLocks noGrp="1"/>
          </p:cNvSpPr>
          <p:nvPr>
            <p:ph type="title"/>
          </p:nvPr>
        </p:nvSpPr>
        <p:spPr>
          <a:xfrm>
            <a:off x="542162" y="2616740"/>
            <a:ext cx="5553838" cy="1624520"/>
          </a:xfrm>
        </p:spPr>
        <p:txBody>
          <a:bodyPr anchor="ctr">
            <a:normAutofit fontScale="90000"/>
          </a:bodyPr>
          <a:lstStyle/>
          <a:p>
            <a:pPr marL="0" marR="0" lvl="0" indent="0" defTabSz="914400" rtl="0" eaLnBrk="1" fontAlgn="auto" latinLnBrk="0" hangingPunct="1">
              <a:lnSpc>
                <a:spcPct val="120000"/>
              </a:lnSpc>
              <a:spcBef>
                <a:spcPts val="1000"/>
              </a:spcBef>
              <a:spcAft>
                <a:spcPts val="0"/>
              </a:spcAft>
              <a:tabLst/>
              <a:defRPr/>
            </a:pPr>
            <a:r>
              <a:rPr kumimoji="0" lang="en-US" sz="3200" b="1" i="0" u="none" strike="noStrike" kern="1200" cap="none" spc="0" normalizeH="0" baseline="0" noProof="0">
                <a:ln>
                  <a:noFill/>
                </a:ln>
                <a:solidFill>
                  <a:prstClr val="black"/>
                </a:solidFill>
                <a:effectLst/>
                <a:uLnTx/>
                <a:uFillTx/>
                <a:latin typeface="Calibri" panose="020F0502020204030204"/>
                <a:ea typeface="+mn-ea"/>
                <a:cs typeface="+mn-cs"/>
              </a:rPr>
              <a:t>Step 2  </a:t>
            </a:r>
            <a:br>
              <a:rPr kumimoji="0" lang="en-US" sz="3200" b="1" i="0" u="none" strike="noStrike" kern="1200" cap="none" spc="0" normalizeH="0" baseline="0" noProof="0">
                <a:ln>
                  <a:noFill/>
                </a:ln>
                <a:solidFill>
                  <a:prstClr val="black"/>
                </a:solidFill>
                <a:effectLst/>
                <a:uLnTx/>
                <a:uFillTx/>
                <a:latin typeface="Calibri" panose="020F0502020204030204"/>
                <a:ea typeface="+mn-ea"/>
                <a:cs typeface="+mn-cs"/>
              </a:rPr>
            </a:br>
            <a:r>
              <a:rPr kumimoji="0" lang="en-US" sz="3200" b="1" i="0" u="none" strike="noStrike" kern="1200" cap="none" spc="0" normalizeH="0" baseline="0" noProof="0">
                <a:ln>
                  <a:noFill/>
                </a:ln>
                <a:solidFill>
                  <a:srgbClr val="496E4D"/>
                </a:solidFill>
                <a:effectLst/>
                <a:uLnTx/>
                <a:uFillTx/>
                <a:latin typeface="Calibri" panose="020F0502020204030204"/>
                <a:ea typeface="+mn-ea"/>
                <a:cs typeface="+mn-cs"/>
              </a:rPr>
              <a:t>PROVIDE AFFIRMATIONS, EMPATHY,  and SUPPORT</a:t>
            </a:r>
            <a:r>
              <a:rPr kumimoji="0" lang="en-US" sz="3200" b="0" i="0" u="none" strike="noStrike" kern="1200" cap="none" spc="0" normalizeH="0" baseline="0" noProof="0">
                <a:ln>
                  <a:noFill/>
                </a:ln>
                <a:solidFill>
                  <a:srgbClr val="496E4D"/>
                </a:solidFill>
                <a:effectLst/>
                <a:uLnTx/>
                <a:uFillTx/>
                <a:latin typeface="Calibri" panose="020F0502020204030204"/>
                <a:ea typeface="+mn-ea"/>
                <a:cs typeface="+mn-cs"/>
              </a:rPr>
              <a:t> </a:t>
            </a:r>
            <a:br>
              <a:rPr kumimoji="0" lang="en-US" sz="3200" b="1" i="0" u="none" strike="noStrike" kern="1200" cap="none" spc="0" normalizeH="0" baseline="0" noProof="0">
                <a:ln>
                  <a:noFill/>
                </a:ln>
                <a:solidFill>
                  <a:prstClr val="black"/>
                </a:solidFill>
                <a:effectLst/>
                <a:uLnTx/>
                <a:uFillTx/>
                <a:latin typeface="Calibri" panose="020F0502020204030204"/>
                <a:ea typeface="+mn-ea"/>
                <a:cs typeface="+mn-cs"/>
              </a:rPr>
            </a:br>
            <a:endParaRPr lang="en-US"/>
          </a:p>
        </p:txBody>
      </p:sp>
      <p:pic>
        <p:nvPicPr>
          <p:cNvPr id="4" name="Picture 3">
            <a:extLst>
              <a:ext uri="{FF2B5EF4-FFF2-40B4-BE49-F238E27FC236}">
                <a16:creationId xmlns:a16="http://schemas.microsoft.com/office/drawing/2014/main" id="{04CE6EF0-0275-9565-1722-B5017345E59E}"/>
              </a:ext>
            </a:extLst>
          </p:cNvPr>
          <p:cNvPicPr>
            <a:picLocks noChangeAspect="1"/>
          </p:cNvPicPr>
          <p:nvPr/>
        </p:nvPicPr>
        <p:blipFill>
          <a:blip r:embed="rId4"/>
          <a:srcRect l="7963" r="3048"/>
          <a:stretch/>
        </p:blipFill>
        <p:spPr>
          <a:xfrm>
            <a:off x="6096000" y="1"/>
            <a:ext cx="6102825" cy="6858000"/>
          </a:xfrm>
          <a:prstGeom prst="rect">
            <a:avLst/>
          </a:prstGeom>
        </p:spPr>
      </p:pic>
    </p:spTree>
    <p:custDataLst>
      <p:tags r:id="rId1"/>
    </p:custDataLst>
    <p:extLst>
      <p:ext uri="{BB962C8B-B14F-4D97-AF65-F5344CB8AC3E}">
        <p14:creationId xmlns:p14="http://schemas.microsoft.com/office/powerpoint/2010/main" val="10473284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EFA7CF3-B9FC-27A1-0983-B5F02BBFE80C}"/>
              </a:ext>
            </a:extLst>
          </p:cNvPr>
          <p:cNvPicPr>
            <a:picLocks noChangeAspect="1"/>
          </p:cNvPicPr>
          <p:nvPr/>
        </p:nvPicPr>
        <p:blipFill>
          <a:blip r:embed="rId4"/>
          <a:stretch>
            <a:fillRect/>
          </a:stretch>
        </p:blipFill>
        <p:spPr>
          <a:xfrm>
            <a:off x="703182" y="590594"/>
            <a:ext cx="4777381" cy="5507067"/>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a:extLst>
              <a:ext uri="{FF2B5EF4-FFF2-40B4-BE49-F238E27FC236}">
                <a16:creationId xmlns:a16="http://schemas.microsoft.com/office/drawing/2014/main" id="{B7815820-3813-4C36-1784-22404F34C952}"/>
              </a:ext>
            </a:extLst>
          </p:cNvPr>
          <p:cNvSpPr>
            <a:spLocks noGrp="1"/>
          </p:cNvSpPr>
          <p:nvPr>
            <p:ph idx="1"/>
          </p:nvPr>
        </p:nvSpPr>
        <p:spPr>
          <a:xfrm>
            <a:off x="6327648" y="3210127"/>
            <a:ext cx="5610352" cy="1124805"/>
          </a:xfrm>
        </p:spPr>
        <p:txBody>
          <a:bodyPr>
            <a:normAutofit fontScale="92500" lnSpcReduction="10000"/>
          </a:bodyPr>
          <a:lstStyle/>
          <a:p>
            <a:pPr marL="0" marR="0" lvl="0" indent="0" defTabSz="914400" rtl="0" eaLnBrk="1" fontAlgn="auto" latinLnBrk="0" hangingPunct="1">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a:ln>
                  <a:noFill/>
                </a:ln>
                <a:effectLst/>
                <a:uLnTx/>
                <a:uFillTx/>
                <a:latin typeface="Calibri" panose="020F0502020204030204"/>
                <a:ea typeface="+mn-ea"/>
                <a:cs typeface="+mn-cs"/>
              </a:rPr>
              <a:t>Step 3  </a:t>
            </a:r>
          </a:p>
          <a:p>
            <a:pPr marL="0" marR="0" lvl="0" indent="0" defTabSz="914400" rtl="0" eaLnBrk="1" fontAlgn="auto" latinLnBrk="0" hangingPunct="1">
              <a:spcBef>
                <a:spcPts val="1800"/>
              </a:spcBef>
              <a:spcAft>
                <a:spcPts val="0"/>
              </a:spcAft>
              <a:buClrTx/>
              <a:buSzTx/>
              <a:buFont typeface="Arial" panose="020B0604020202020204" pitchFamily="34" charset="0"/>
              <a:buNone/>
              <a:tabLst/>
              <a:defRPr/>
            </a:pPr>
            <a:r>
              <a:rPr kumimoji="0" lang="en-US" sz="3600" b="1" i="0" u="none" strike="noStrike" kern="1200" cap="none" spc="0" normalizeH="0" baseline="0" noProof="0">
                <a:ln>
                  <a:noFill/>
                </a:ln>
                <a:solidFill>
                  <a:srgbClr val="DBB43E"/>
                </a:solidFill>
                <a:effectLst/>
                <a:uLnTx/>
                <a:uFillTx/>
                <a:latin typeface="Calibri" panose="020F0502020204030204"/>
                <a:ea typeface="+mn-ea"/>
                <a:cs typeface="+mn-cs"/>
              </a:rPr>
              <a:t>PROVIDE REFLECTIONS </a:t>
            </a:r>
            <a:endParaRPr kumimoji="0" lang="en-US" sz="3600" b="0" i="0" u="none" strike="noStrike" kern="1200" cap="none" spc="0" normalizeH="0" baseline="0" noProof="0">
              <a:ln>
                <a:noFill/>
              </a:ln>
              <a:solidFill>
                <a:srgbClr val="DBB43E"/>
              </a:solidFill>
              <a:effectLst/>
              <a:uLnTx/>
              <a:uFillTx/>
              <a:latin typeface="Calibri" panose="020F0502020204030204"/>
              <a:ea typeface="+mn-ea"/>
              <a:cs typeface="+mn-cs"/>
            </a:endParaRPr>
          </a:p>
          <a:p>
            <a:pPr marL="0" indent="0">
              <a:buNone/>
            </a:pPr>
            <a:endParaRPr lang="en-US" sz="3200"/>
          </a:p>
        </p:txBody>
      </p:sp>
    </p:spTree>
    <p:custDataLst>
      <p:tags r:id="rId1"/>
    </p:custDataLst>
    <p:extLst>
      <p:ext uri="{BB962C8B-B14F-4D97-AF65-F5344CB8AC3E}">
        <p14:creationId xmlns:p14="http://schemas.microsoft.com/office/powerpoint/2010/main" val="35714308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F21BFB8-BAC8-1C05-2D68-0DEEAE291611}"/>
              </a:ext>
            </a:extLst>
          </p:cNvPr>
          <p:cNvPicPr>
            <a:picLocks noChangeAspect="1"/>
          </p:cNvPicPr>
          <p:nvPr/>
        </p:nvPicPr>
        <p:blipFill>
          <a:blip r:embed="rId4"/>
          <a:srcRect r="5882" b="-1"/>
          <a:stretch/>
        </p:blipFill>
        <p:spPr>
          <a:xfrm>
            <a:off x="1" y="10"/>
            <a:ext cx="9669642" cy="6857990"/>
          </a:xfrm>
          <a:prstGeom prst="rect">
            <a:avLst/>
          </a:prstGeom>
        </p:spPr>
      </p:pic>
      <p:sp>
        <p:nvSpPr>
          <p:cNvPr id="2" name="Title 1">
            <a:extLst>
              <a:ext uri="{FF2B5EF4-FFF2-40B4-BE49-F238E27FC236}">
                <a16:creationId xmlns:a16="http://schemas.microsoft.com/office/drawing/2014/main" id="{559E97E6-0933-682C-91A0-E235A66CA2FD}"/>
              </a:ext>
            </a:extLst>
          </p:cNvPr>
          <p:cNvSpPr>
            <a:spLocks noGrp="1"/>
          </p:cNvSpPr>
          <p:nvPr>
            <p:ph type="title"/>
          </p:nvPr>
        </p:nvSpPr>
        <p:spPr>
          <a:xfrm>
            <a:off x="7464669" y="1497178"/>
            <a:ext cx="4412995" cy="2953512"/>
          </a:xfrm>
          <a:noFill/>
        </p:spPr>
        <p:txBody>
          <a:bodyPr vert="horz" lIns="91440" tIns="45720" rIns="91440" bIns="45720" rtlCol="0" anchor="b">
            <a:normAutofit/>
          </a:bodyPr>
          <a:lstStyle/>
          <a:p>
            <a:pPr>
              <a:lnSpc>
                <a:spcPct val="120000"/>
              </a:lnSpc>
            </a:pPr>
            <a:r>
              <a:rPr lang="en-US" sz="3200">
                <a:latin typeface="+mn-lt"/>
              </a:rPr>
              <a:t>Offer education based on the participants concerns or stated needs</a:t>
            </a:r>
          </a:p>
        </p:txBody>
      </p:sp>
      <p:sp>
        <p:nvSpPr>
          <p:cNvPr id="3" name="Content Placeholder 2">
            <a:extLst>
              <a:ext uri="{FF2B5EF4-FFF2-40B4-BE49-F238E27FC236}">
                <a16:creationId xmlns:a16="http://schemas.microsoft.com/office/drawing/2014/main" id="{DC70EBF7-C09C-23DA-D7F0-3675DE85E08B}"/>
              </a:ext>
            </a:extLst>
          </p:cNvPr>
          <p:cNvSpPr>
            <a:spLocks noGrp="1"/>
          </p:cNvSpPr>
          <p:nvPr>
            <p:ph idx="1"/>
          </p:nvPr>
        </p:nvSpPr>
        <p:spPr>
          <a:xfrm>
            <a:off x="6361683" y="1271896"/>
            <a:ext cx="5778499" cy="1154993"/>
          </a:xfrm>
          <a:noFill/>
        </p:spPr>
        <p:txBody>
          <a:bodyPr vert="horz" lIns="91440" tIns="45720" rIns="91440" bIns="45720" rtlCol="0">
            <a:normAutofit fontScale="92500" lnSpcReduction="10000"/>
          </a:bodyPr>
          <a:lstStyle/>
          <a:p>
            <a:pPr marL="0" indent="0">
              <a:buNone/>
            </a:pPr>
            <a:r>
              <a:rPr kumimoji="0" lang="en-US" sz="4000" b="1" i="0" u="none" strike="noStrike" cap="none" spc="0" normalizeH="0" baseline="0" noProof="0">
                <a:ln>
                  <a:noFill/>
                </a:ln>
                <a:effectLst/>
                <a:uLnTx/>
                <a:uFillTx/>
              </a:rPr>
              <a:t>Step 4</a:t>
            </a:r>
          </a:p>
          <a:p>
            <a:pPr marL="0" indent="0">
              <a:buNone/>
            </a:pPr>
            <a:r>
              <a:rPr kumimoji="0" lang="en-US" sz="4000" b="1" i="0" u="none" strike="noStrike" cap="none" spc="0" normalizeH="0" baseline="0" noProof="0">
                <a:ln>
                  <a:noFill/>
                </a:ln>
                <a:solidFill>
                  <a:schemeClr val="accent2">
                    <a:lumMod val="75000"/>
                  </a:schemeClr>
                </a:solidFill>
                <a:effectLst/>
                <a:uLnTx/>
                <a:uFillTx/>
              </a:rPr>
              <a:t>OFFER EDUCATION</a:t>
            </a:r>
            <a:endParaRPr lang="en-US" sz="4000">
              <a:solidFill>
                <a:schemeClr val="accent2">
                  <a:lumMod val="75000"/>
                </a:schemeClr>
              </a:solidFill>
            </a:endParaRPr>
          </a:p>
        </p:txBody>
      </p:sp>
    </p:spTree>
    <p:custDataLst>
      <p:tags r:id="rId1"/>
    </p:custDataLst>
    <p:extLst>
      <p:ext uri="{BB962C8B-B14F-4D97-AF65-F5344CB8AC3E}">
        <p14:creationId xmlns:p14="http://schemas.microsoft.com/office/powerpoint/2010/main" val="10189410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D3C3E-463E-CC53-186F-A895176FB596}"/>
              </a:ext>
            </a:extLst>
          </p:cNvPr>
          <p:cNvSpPr>
            <a:spLocks noGrp="1"/>
          </p:cNvSpPr>
          <p:nvPr>
            <p:ph type="title"/>
          </p:nvPr>
        </p:nvSpPr>
        <p:spPr>
          <a:xfrm>
            <a:off x="541866" y="381462"/>
            <a:ext cx="6590453" cy="1642970"/>
          </a:xfrm>
        </p:spPr>
        <p:txBody>
          <a:bodyPr anchor="b">
            <a:normAutofit/>
          </a:bodyPr>
          <a:lstStyle/>
          <a:p>
            <a:pPr>
              <a:lnSpc>
                <a:spcPct val="120000"/>
              </a:lnSpc>
            </a:pPr>
            <a:r>
              <a:rPr lang="en-US" sz="4000"/>
              <a:t>Offer education </a:t>
            </a:r>
            <a:br>
              <a:rPr lang="en-US" sz="4000"/>
            </a:br>
            <a:r>
              <a:rPr lang="en-US" sz="4000"/>
              <a:t>based on the assessment</a:t>
            </a:r>
          </a:p>
        </p:txBody>
      </p:sp>
      <p:sp>
        <p:nvSpPr>
          <p:cNvPr id="3" name="Content Placeholder 2">
            <a:extLst>
              <a:ext uri="{FF2B5EF4-FFF2-40B4-BE49-F238E27FC236}">
                <a16:creationId xmlns:a16="http://schemas.microsoft.com/office/drawing/2014/main" id="{92C81FBB-48DA-356A-A1CA-83595EA49447}"/>
              </a:ext>
            </a:extLst>
          </p:cNvPr>
          <p:cNvSpPr>
            <a:spLocks noGrp="1"/>
          </p:cNvSpPr>
          <p:nvPr>
            <p:ph idx="1"/>
          </p:nvPr>
        </p:nvSpPr>
        <p:spPr>
          <a:xfrm>
            <a:off x="765387" y="2405894"/>
            <a:ext cx="6011387" cy="3535083"/>
          </a:xfrm>
        </p:spPr>
        <p:txBody>
          <a:bodyPr anchor="t">
            <a:normAutofit/>
          </a:bodyPr>
          <a:lstStyle/>
          <a:p>
            <a:pPr>
              <a:lnSpc>
                <a:spcPct val="120000"/>
              </a:lnSpc>
            </a:pPr>
            <a:r>
              <a:rPr lang="en-US" sz="2400"/>
              <a:t>Can I share some information with you about paced bottle feeding?</a:t>
            </a:r>
          </a:p>
          <a:p>
            <a:pPr>
              <a:lnSpc>
                <a:spcPct val="120000"/>
              </a:lnSpc>
            </a:pPr>
            <a:r>
              <a:rPr lang="en-US" sz="2400"/>
              <a:t>Can I share some information with you about formula preparation, handling and storage?</a:t>
            </a:r>
          </a:p>
          <a:p>
            <a:pPr>
              <a:lnSpc>
                <a:spcPct val="120000"/>
              </a:lnSpc>
            </a:pPr>
            <a:r>
              <a:rPr lang="en-US" sz="2400"/>
              <a:t>Can I share some information with you about infant feeding cues?</a:t>
            </a:r>
          </a:p>
        </p:txBody>
      </p:sp>
      <p:pic>
        <p:nvPicPr>
          <p:cNvPr id="4" name="Picture 3">
            <a:extLst>
              <a:ext uri="{FF2B5EF4-FFF2-40B4-BE49-F238E27FC236}">
                <a16:creationId xmlns:a16="http://schemas.microsoft.com/office/drawing/2014/main" id="{A375D4BA-CBE4-665F-A0CE-5D41C5FEA7D4}"/>
              </a:ext>
            </a:extLst>
          </p:cNvPr>
          <p:cNvPicPr>
            <a:picLocks noChangeAspect="1"/>
          </p:cNvPicPr>
          <p:nvPr/>
        </p:nvPicPr>
        <p:blipFill>
          <a:blip r:embed="rId4"/>
          <a:stretch>
            <a:fillRect/>
          </a:stretch>
        </p:blipFill>
        <p:spPr>
          <a:xfrm>
            <a:off x="7233974" y="909081"/>
            <a:ext cx="3854515" cy="5071731"/>
          </a:xfrm>
          <a:prstGeom prst="rect">
            <a:avLst/>
          </a:prstGeom>
        </p:spPr>
      </p:pic>
    </p:spTree>
    <p:custDataLst>
      <p:tags r:id="rId1"/>
    </p:custDataLst>
    <p:extLst>
      <p:ext uri="{BB962C8B-B14F-4D97-AF65-F5344CB8AC3E}">
        <p14:creationId xmlns:p14="http://schemas.microsoft.com/office/powerpoint/2010/main" val="22998780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932802-013C-4206-E75A-D71A3D09DBF5}"/>
              </a:ext>
            </a:extLst>
          </p:cNvPr>
          <p:cNvPicPr>
            <a:picLocks noChangeAspect="1"/>
          </p:cNvPicPr>
          <p:nvPr/>
        </p:nvPicPr>
        <p:blipFill>
          <a:blip r:embed="rId4"/>
          <a:srcRect l="19808" r="18854" b="-2"/>
          <a:stretch/>
        </p:blipFill>
        <p:spPr>
          <a:xfrm>
            <a:off x="-1" y="-2"/>
            <a:ext cx="5410198" cy="6858002"/>
          </a:xfrm>
          <a:prstGeom prst="rect">
            <a:avLst/>
          </a:prstGeom>
        </p:spPr>
      </p:pic>
      <p:sp>
        <p:nvSpPr>
          <p:cNvPr id="3" name="Content Placeholder 2">
            <a:extLst>
              <a:ext uri="{FF2B5EF4-FFF2-40B4-BE49-F238E27FC236}">
                <a16:creationId xmlns:a16="http://schemas.microsoft.com/office/drawing/2014/main" id="{03AEF7DA-58B9-0EBA-D8D7-7B8FE7BF00BA}"/>
              </a:ext>
            </a:extLst>
          </p:cNvPr>
          <p:cNvSpPr>
            <a:spLocks noGrp="1"/>
          </p:cNvSpPr>
          <p:nvPr>
            <p:ph idx="1"/>
          </p:nvPr>
        </p:nvSpPr>
        <p:spPr>
          <a:xfrm>
            <a:off x="6177428" y="2895600"/>
            <a:ext cx="5658972" cy="1328928"/>
          </a:xfrm>
        </p:spPr>
        <p:txBody>
          <a:bodyPr anchor="ctr">
            <a:normAutofit lnSpcReduction="10000"/>
          </a:bodyPr>
          <a:lstStyle/>
          <a:p>
            <a:pPr marL="0" indent="0">
              <a:buNone/>
            </a:pPr>
            <a:r>
              <a:rPr lang="en-US"/>
              <a:t>Step 5</a:t>
            </a:r>
          </a:p>
          <a:p>
            <a:pPr marL="0" indent="0">
              <a:buNone/>
            </a:pPr>
            <a:r>
              <a:rPr kumimoji="0" lang="en-US" b="1" i="0" u="none" strike="noStrike" kern="1200" cap="none" spc="0" normalizeH="0" baseline="0" noProof="0">
                <a:ln>
                  <a:noFill/>
                </a:ln>
                <a:solidFill>
                  <a:srgbClr val="78505B"/>
                </a:solidFill>
                <a:effectLst/>
                <a:uLnTx/>
                <a:uFillTx/>
                <a:latin typeface="Calibri" panose="020F0502020204030204"/>
                <a:ea typeface="+mn-ea"/>
                <a:cs typeface="+mn-cs"/>
              </a:rPr>
              <a:t>DETERMINE NEXT STEPS</a:t>
            </a:r>
            <a:br>
              <a:rPr lang="en-US" b="1">
                <a:solidFill>
                  <a:srgbClr val="78505B"/>
                </a:solidFill>
                <a:latin typeface="Calibri" panose="020F0502020204030204"/>
              </a:rPr>
            </a:br>
            <a:endParaRPr kumimoji="0" lang="en-US" b="0" i="0" u="none" strike="noStrike" kern="1200" cap="none" spc="0" normalizeH="0" baseline="0" noProof="0">
              <a:ln>
                <a:noFill/>
              </a:ln>
              <a:solidFill>
                <a:srgbClr val="78505B"/>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78C0A294-F457-D836-E8B1-C9496061003C}"/>
              </a:ext>
            </a:extLst>
          </p:cNvPr>
          <p:cNvSpPr txBox="1"/>
          <p:nvPr/>
        </p:nvSpPr>
        <p:spPr>
          <a:xfrm>
            <a:off x="6459580" y="4078224"/>
            <a:ext cx="5138928" cy="2142125"/>
          </a:xfrm>
          <a:prstGeom prst="rect">
            <a:avLst/>
          </a:prstGeom>
          <a:noFill/>
        </p:spPr>
        <p:txBody>
          <a:bodyPr wrap="square" rtlCol="0">
            <a:spAutoFit/>
          </a:bodyPr>
          <a:lstStyle/>
          <a:p>
            <a:pPr>
              <a:lnSpc>
                <a:spcPct val="120000"/>
              </a:lnSpc>
            </a:pPr>
            <a:r>
              <a:rPr kumimoji="0" lang="en-US" sz="2400" b="0" i="0" u="none" strike="noStrike" kern="1200" cap="none" spc="0" normalizeH="0" baseline="0" noProof="0">
                <a:ln>
                  <a:noFill/>
                </a:ln>
                <a:effectLst/>
                <a:uLnTx/>
                <a:uFillTx/>
                <a:latin typeface="Calibri" panose="020F0502020204030204"/>
                <a:ea typeface="+mn-ea"/>
                <a:cs typeface="+mn-cs"/>
              </a:rPr>
              <a:t>Determine a plan together to address concerns or barriers. </a:t>
            </a:r>
          </a:p>
          <a:p>
            <a:pPr>
              <a:lnSpc>
                <a:spcPct val="120000"/>
              </a:lnSpc>
            </a:pPr>
            <a:r>
              <a:rPr kumimoji="0" lang="en-US" sz="2400" b="0" i="0" u="none" strike="noStrike" kern="1200" cap="none" spc="0" normalizeH="0" baseline="0" noProof="0">
                <a:ln>
                  <a:noFill/>
                </a:ln>
                <a:effectLst/>
                <a:uLnTx/>
                <a:uFillTx/>
                <a:latin typeface="Calibri" panose="020F0502020204030204"/>
                <a:ea typeface="+mn-ea"/>
                <a:cs typeface="+mn-cs"/>
              </a:rPr>
              <a:t>Schedule a follow-up contact if issuing formula. </a:t>
            </a:r>
            <a:endParaRPr lang="en-US" sz="2400"/>
          </a:p>
          <a:p>
            <a:endParaRPr lang="en-US"/>
          </a:p>
        </p:txBody>
      </p:sp>
    </p:spTree>
    <p:custDataLst>
      <p:tags r:id="rId1"/>
    </p:custDataLst>
    <p:extLst>
      <p:ext uri="{BB962C8B-B14F-4D97-AF65-F5344CB8AC3E}">
        <p14:creationId xmlns:p14="http://schemas.microsoft.com/office/powerpoint/2010/main" val="27970963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62A9A-A98C-C9F8-1E7F-0671575BE0F3}"/>
              </a:ext>
            </a:extLst>
          </p:cNvPr>
          <p:cNvSpPr>
            <a:spLocks noGrp="1"/>
          </p:cNvSpPr>
          <p:nvPr>
            <p:ph type="title"/>
          </p:nvPr>
        </p:nvSpPr>
        <p:spPr>
          <a:xfrm>
            <a:off x="697501" y="445442"/>
            <a:ext cx="10808699" cy="793730"/>
          </a:xfrm>
          <a:solidFill>
            <a:srgbClr val="FFFFFF"/>
          </a:solidFill>
        </p:spPr>
        <p:txBody>
          <a:bodyPr>
            <a:normAutofit/>
          </a:bodyPr>
          <a:lstStyle/>
          <a:p>
            <a:pPr algn="ctr"/>
            <a:r>
              <a:rPr lang="en-US" b="1">
                <a:solidFill>
                  <a:srgbClr val="595959"/>
                </a:solidFill>
                <a:cs typeface="Calibri Light"/>
              </a:rPr>
              <a:t>Practice tailoring food package</a:t>
            </a:r>
            <a:r>
              <a:rPr lang="en-US" sz="3200" b="1">
                <a:solidFill>
                  <a:srgbClr val="595959"/>
                </a:solidFill>
                <a:cs typeface="Calibri Light"/>
              </a:rPr>
              <a:t> </a:t>
            </a:r>
            <a:endParaRPr lang="en-US" sz="3200" b="1">
              <a:solidFill>
                <a:srgbClr val="595959"/>
              </a:solidFill>
            </a:endParaRPr>
          </a:p>
        </p:txBody>
      </p:sp>
      <p:sp>
        <p:nvSpPr>
          <p:cNvPr id="3" name="Content Placeholder 2">
            <a:extLst>
              <a:ext uri="{FF2B5EF4-FFF2-40B4-BE49-F238E27FC236}">
                <a16:creationId xmlns:a16="http://schemas.microsoft.com/office/drawing/2014/main" id="{68D47BE8-BE65-7333-8698-2356E4F92DEF}"/>
              </a:ext>
            </a:extLst>
          </p:cNvPr>
          <p:cNvSpPr>
            <a:spLocks noGrp="1"/>
          </p:cNvSpPr>
          <p:nvPr>
            <p:ph idx="1"/>
          </p:nvPr>
        </p:nvSpPr>
        <p:spPr>
          <a:xfrm>
            <a:off x="6746001" y="1684614"/>
            <a:ext cx="4110198" cy="3406382"/>
          </a:xfrm>
        </p:spPr>
        <p:txBody>
          <a:bodyPr vert="horz" lIns="91440" tIns="45720" rIns="91440" bIns="45720" rtlCol="0" anchor="ctr">
            <a:normAutofit/>
          </a:bodyPr>
          <a:lstStyle/>
          <a:p>
            <a:pPr>
              <a:lnSpc>
                <a:spcPct val="120000"/>
              </a:lnSpc>
            </a:pPr>
            <a:r>
              <a:rPr lang="en-US" sz="2400">
                <a:solidFill>
                  <a:schemeClr val="tx1">
                    <a:lumMod val="65000"/>
                    <a:lumOff val="35000"/>
                  </a:schemeClr>
                </a:solidFill>
                <a:ea typeface="Calibri"/>
                <a:cs typeface="Calibri"/>
              </a:rPr>
              <a:t>What  WIC category do you assign Johny and his mother?</a:t>
            </a:r>
          </a:p>
          <a:p>
            <a:pPr>
              <a:lnSpc>
                <a:spcPct val="120000"/>
              </a:lnSpc>
            </a:pPr>
            <a:r>
              <a:rPr lang="en-US" sz="2400">
                <a:solidFill>
                  <a:schemeClr val="tx1">
                    <a:lumMod val="65000"/>
                    <a:lumOff val="35000"/>
                  </a:schemeClr>
                </a:solidFill>
                <a:ea typeface="Calibri"/>
                <a:cs typeface="Calibri"/>
              </a:rPr>
              <a:t>How many cans do you issue Johny this month?</a:t>
            </a:r>
          </a:p>
          <a:p>
            <a:pPr>
              <a:lnSpc>
                <a:spcPct val="120000"/>
              </a:lnSpc>
            </a:pPr>
            <a:r>
              <a:rPr lang="en-US" sz="2400">
                <a:solidFill>
                  <a:schemeClr val="tx1">
                    <a:lumMod val="65000"/>
                    <a:lumOff val="35000"/>
                  </a:schemeClr>
                </a:solidFill>
                <a:ea typeface="Calibri"/>
                <a:cs typeface="Calibri"/>
              </a:rPr>
              <a:t>How many cans of formula do you issue next month?</a:t>
            </a:r>
          </a:p>
          <a:p>
            <a:pPr marL="0" indent="0">
              <a:buNone/>
            </a:pPr>
            <a:endParaRPr lang="en-US" sz="2000">
              <a:solidFill>
                <a:schemeClr val="tx1">
                  <a:lumMod val="65000"/>
                  <a:lumOff val="35000"/>
                </a:schemeClr>
              </a:solidFill>
              <a:ea typeface="Calibri"/>
              <a:cs typeface="Calibri"/>
            </a:endParaRPr>
          </a:p>
        </p:txBody>
      </p:sp>
      <p:sp>
        <p:nvSpPr>
          <p:cNvPr id="4" name="TextBox 3">
            <a:extLst>
              <a:ext uri="{FF2B5EF4-FFF2-40B4-BE49-F238E27FC236}">
                <a16:creationId xmlns:a16="http://schemas.microsoft.com/office/drawing/2014/main" id="{BF1DB54E-5AC5-B1DD-D16E-D47EC6D3FE9A}"/>
              </a:ext>
            </a:extLst>
          </p:cNvPr>
          <p:cNvSpPr txBox="1"/>
          <p:nvPr/>
        </p:nvSpPr>
        <p:spPr>
          <a:xfrm>
            <a:off x="989472" y="1684614"/>
            <a:ext cx="4781528" cy="2454198"/>
          </a:xfrm>
          <a:prstGeom prst="rect">
            <a:avLst/>
          </a:prstGeom>
          <a:noFill/>
          <a:ln w="57150">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pPr>
            <a:r>
              <a:rPr lang="en-US" sz="2400">
                <a:solidFill>
                  <a:schemeClr val="tx1">
                    <a:lumMod val="65000"/>
                    <a:lumOff val="35000"/>
                  </a:schemeClr>
                </a:solidFill>
                <a:ea typeface="Calibri"/>
                <a:cs typeface="Calibri"/>
              </a:rPr>
              <a:t>Johny is 3 weeks old. </a:t>
            </a:r>
          </a:p>
          <a:p>
            <a:pPr>
              <a:lnSpc>
                <a:spcPct val="130000"/>
              </a:lnSpc>
            </a:pPr>
            <a:r>
              <a:rPr lang="en-US" sz="2400">
                <a:solidFill>
                  <a:schemeClr val="tx1">
                    <a:lumMod val="65000"/>
                    <a:lumOff val="35000"/>
                  </a:schemeClr>
                </a:solidFill>
                <a:ea typeface="Calibri"/>
                <a:cs typeface="Calibri"/>
              </a:rPr>
              <a:t>He is breastfeeding and takes 6oz of powdered bid formula every day. </a:t>
            </a:r>
          </a:p>
          <a:p>
            <a:pPr>
              <a:lnSpc>
                <a:spcPct val="130000"/>
              </a:lnSpc>
            </a:pPr>
            <a:r>
              <a:rPr lang="en-US" sz="2400">
                <a:solidFill>
                  <a:schemeClr val="tx1">
                    <a:lumMod val="65000"/>
                    <a:lumOff val="35000"/>
                  </a:schemeClr>
                </a:solidFill>
                <a:ea typeface="Calibri"/>
                <a:cs typeface="Calibri"/>
              </a:rPr>
              <a:t>There are 14 days left in the current month.</a:t>
            </a:r>
          </a:p>
        </p:txBody>
      </p:sp>
      <p:sp>
        <p:nvSpPr>
          <p:cNvPr id="8" name="Oval 7">
            <a:hlinkClick r:id="rId4" action="ppaction://hlinksldjump"/>
            <a:extLst>
              <a:ext uri="{FF2B5EF4-FFF2-40B4-BE49-F238E27FC236}">
                <a16:creationId xmlns:a16="http://schemas.microsoft.com/office/drawing/2014/main" id="{49227A48-18A3-961A-7A50-1DE916218A14}"/>
              </a:ext>
            </a:extLst>
          </p:cNvPr>
          <p:cNvSpPr/>
          <p:nvPr/>
        </p:nvSpPr>
        <p:spPr>
          <a:xfrm>
            <a:off x="4686300" y="4138812"/>
            <a:ext cx="2470591" cy="2372821"/>
          </a:xfrm>
          <a:prstGeom prst="ellipse">
            <a:avLst/>
          </a:prstGeom>
          <a:solidFill>
            <a:schemeClr val="accent2">
              <a:lumMod val="40000"/>
              <a:lumOff val="60000"/>
            </a:schemeClr>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rPr>
              <a:t>Click for Infant </a:t>
            </a:r>
            <a:br>
              <a:rPr lang="en-US" sz="2000" b="1">
                <a:solidFill>
                  <a:schemeClr val="tx1"/>
                </a:solidFill>
              </a:rPr>
            </a:br>
            <a:r>
              <a:rPr lang="en-US" sz="2000" b="1">
                <a:solidFill>
                  <a:schemeClr val="tx1"/>
                </a:solidFill>
              </a:rPr>
              <a:t>(0-3 month) Food package details</a:t>
            </a:r>
          </a:p>
        </p:txBody>
      </p:sp>
    </p:spTree>
    <p:custDataLst>
      <p:tags r:id="rId1"/>
    </p:custDataLst>
    <p:extLst>
      <p:ext uri="{BB962C8B-B14F-4D97-AF65-F5344CB8AC3E}">
        <p14:creationId xmlns:p14="http://schemas.microsoft.com/office/powerpoint/2010/main" val="1177050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8BE14-9FD6-B4FC-7BF4-EDECF0647D4C}"/>
              </a:ext>
            </a:extLst>
          </p:cNvPr>
          <p:cNvSpPr>
            <a:spLocks noGrp="1"/>
          </p:cNvSpPr>
          <p:nvPr>
            <p:ph type="title"/>
          </p:nvPr>
        </p:nvSpPr>
        <p:spPr>
          <a:xfrm>
            <a:off x="838200" y="-33465"/>
            <a:ext cx="10515600" cy="1066738"/>
          </a:xfrm>
        </p:spPr>
        <p:txBody>
          <a:bodyPr anchor="b">
            <a:normAutofit/>
          </a:bodyPr>
          <a:lstStyle/>
          <a:p>
            <a:pPr algn="ctr"/>
            <a:r>
              <a:rPr lang="en-US" b="1">
                <a:solidFill>
                  <a:schemeClr val="tx1">
                    <a:lumMod val="65000"/>
                    <a:lumOff val="35000"/>
                  </a:schemeClr>
                </a:solidFill>
                <a:ea typeface="Calibri Light"/>
                <a:cs typeface="Calibri Light"/>
              </a:rPr>
              <a:t>More practice tailoring food packages</a:t>
            </a:r>
          </a:p>
        </p:txBody>
      </p:sp>
      <p:sp>
        <p:nvSpPr>
          <p:cNvPr id="3" name="Content Placeholder 2">
            <a:extLst>
              <a:ext uri="{FF2B5EF4-FFF2-40B4-BE49-F238E27FC236}">
                <a16:creationId xmlns:a16="http://schemas.microsoft.com/office/drawing/2014/main" id="{657DCC86-FAC4-DA69-D044-A164D3C03579}"/>
              </a:ext>
            </a:extLst>
          </p:cNvPr>
          <p:cNvSpPr>
            <a:spLocks noGrp="1"/>
          </p:cNvSpPr>
          <p:nvPr>
            <p:ph idx="1"/>
          </p:nvPr>
        </p:nvSpPr>
        <p:spPr>
          <a:xfrm>
            <a:off x="8028432" y="1553915"/>
            <a:ext cx="3686175" cy="4648199"/>
          </a:xfrm>
        </p:spPr>
        <p:txBody>
          <a:bodyPr vert="horz" lIns="91440" tIns="45720" rIns="91440" bIns="45720" rtlCol="0" anchor="t">
            <a:normAutofit fontScale="92500" lnSpcReduction="10000"/>
          </a:bodyPr>
          <a:lstStyle/>
          <a:p>
            <a:pPr marL="0" indent="0">
              <a:buNone/>
            </a:pPr>
            <a:endParaRPr lang="en-US" sz="2000">
              <a:solidFill>
                <a:schemeClr val="tx1">
                  <a:lumMod val="65000"/>
                  <a:lumOff val="35000"/>
                </a:schemeClr>
              </a:solidFill>
              <a:ea typeface="Calibri"/>
              <a:cs typeface="Calibri"/>
            </a:endParaRPr>
          </a:p>
          <a:p>
            <a:pPr marL="0" indent="0" algn="ctr">
              <a:lnSpc>
                <a:spcPct val="114000"/>
              </a:lnSpc>
              <a:buNone/>
            </a:pPr>
            <a:r>
              <a:rPr lang="en-US" sz="2400" b="1">
                <a:solidFill>
                  <a:schemeClr val="tx1">
                    <a:lumMod val="65000"/>
                    <a:lumOff val="35000"/>
                  </a:schemeClr>
                </a:solidFill>
                <a:ea typeface="Calibri"/>
                <a:cs typeface="Calibri"/>
              </a:rPr>
              <a:t>Questions to consider</a:t>
            </a:r>
          </a:p>
          <a:p>
            <a:pPr>
              <a:lnSpc>
                <a:spcPct val="114000"/>
              </a:lnSpc>
            </a:pPr>
            <a:r>
              <a:rPr lang="en-US" sz="2400">
                <a:solidFill>
                  <a:schemeClr val="tx1">
                    <a:lumMod val="65000"/>
                    <a:lumOff val="35000"/>
                  </a:schemeClr>
                </a:solidFill>
                <a:ea typeface="Calibri"/>
                <a:cs typeface="Calibri"/>
              </a:rPr>
              <a:t>What WIC category do you assign Dorsey and his mother?</a:t>
            </a:r>
          </a:p>
          <a:p>
            <a:pPr>
              <a:lnSpc>
                <a:spcPct val="114000"/>
              </a:lnSpc>
            </a:pPr>
            <a:r>
              <a:rPr lang="en-US" sz="2400">
                <a:solidFill>
                  <a:schemeClr val="tx1">
                    <a:lumMod val="65000"/>
                    <a:lumOff val="35000"/>
                  </a:schemeClr>
                </a:solidFill>
                <a:ea typeface="Calibri"/>
                <a:cs typeface="Calibri"/>
              </a:rPr>
              <a:t>How many cans of formula do you issue Dorsey for the current month?</a:t>
            </a:r>
          </a:p>
          <a:p>
            <a:pPr>
              <a:lnSpc>
                <a:spcPct val="114000"/>
              </a:lnSpc>
            </a:pPr>
            <a:r>
              <a:rPr lang="en-US" sz="2400">
                <a:solidFill>
                  <a:schemeClr val="tx1">
                    <a:lumMod val="65000"/>
                    <a:lumOff val="35000"/>
                  </a:schemeClr>
                </a:solidFill>
                <a:ea typeface="Calibri"/>
                <a:cs typeface="Calibri"/>
              </a:rPr>
              <a:t>How many cans of formula do you issue for subsequent months?</a:t>
            </a:r>
          </a:p>
        </p:txBody>
      </p:sp>
      <p:sp>
        <p:nvSpPr>
          <p:cNvPr id="4" name="TextBox 3">
            <a:extLst>
              <a:ext uri="{FF2B5EF4-FFF2-40B4-BE49-F238E27FC236}">
                <a16:creationId xmlns:a16="http://schemas.microsoft.com/office/drawing/2014/main" id="{A90B7CC9-90EE-BE27-B84E-33F0356C82E2}"/>
              </a:ext>
            </a:extLst>
          </p:cNvPr>
          <p:cNvSpPr txBox="1"/>
          <p:nvPr/>
        </p:nvSpPr>
        <p:spPr>
          <a:xfrm>
            <a:off x="561975" y="1322637"/>
            <a:ext cx="5229225" cy="4879477"/>
          </a:xfrm>
          <a:prstGeom prst="rect">
            <a:avLst/>
          </a:prstGeom>
          <a:noFill/>
          <a:ln w="57150">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20000"/>
              </a:lnSpc>
              <a:spcBef>
                <a:spcPts val="600"/>
              </a:spcBef>
            </a:pPr>
            <a:r>
              <a:rPr lang="en-US" sz="2400" b="1">
                <a:solidFill>
                  <a:schemeClr val="tx1">
                    <a:lumMod val="65000"/>
                    <a:lumOff val="35000"/>
                  </a:schemeClr>
                </a:solidFill>
                <a:ea typeface="Calibri"/>
                <a:cs typeface="Calibri"/>
              </a:rPr>
              <a:t>Situation</a:t>
            </a:r>
          </a:p>
          <a:p>
            <a:pPr>
              <a:lnSpc>
                <a:spcPct val="120000"/>
              </a:lnSpc>
              <a:spcBef>
                <a:spcPts val="600"/>
              </a:spcBef>
            </a:pPr>
            <a:r>
              <a:rPr lang="en-US" sz="2400">
                <a:solidFill>
                  <a:schemeClr val="tx1">
                    <a:lumMod val="65000"/>
                    <a:lumOff val="35000"/>
                  </a:schemeClr>
                </a:solidFill>
                <a:ea typeface="Calibri"/>
                <a:cs typeface="Calibri"/>
              </a:rPr>
              <a:t>Dorsey is a 2-week-old infant. </a:t>
            </a:r>
            <a:endParaRPr lang="en-US" sz="2400">
              <a:solidFill>
                <a:schemeClr val="tx1">
                  <a:lumMod val="65000"/>
                  <a:lumOff val="35000"/>
                </a:schemeClr>
              </a:solidFill>
            </a:endParaRPr>
          </a:p>
          <a:p>
            <a:pPr>
              <a:lnSpc>
                <a:spcPct val="120000"/>
              </a:lnSpc>
              <a:spcBef>
                <a:spcPts val="600"/>
              </a:spcBef>
            </a:pPr>
            <a:r>
              <a:rPr lang="en-US" sz="2400">
                <a:solidFill>
                  <a:schemeClr val="tx1">
                    <a:lumMod val="65000"/>
                    <a:lumOff val="35000"/>
                  </a:schemeClr>
                </a:solidFill>
                <a:ea typeface="Calibri"/>
                <a:cs typeface="Calibri"/>
              </a:rPr>
              <a:t>His mother wants to exclusively feed him her pumped milk until her milk dries-up. </a:t>
            </a:r>
          </a:p>
          <a:p>
            <a:pPr>
              <a:lnSpc>
                <a:spcPct val="120000"/>
              </a:lnSpc>
              <a:spcBef>
                <a:spcPts val="600"/>
              </a:spcBef>
            </a:pPr>
            <a:r>
              <a:rPr lang="en-US" sz="2400">
                <a:solidFill>
                  <a:schemeClr val="tx1">
                    <a:lumMod val="65000"/>
                    <a:lumOff val="35000"/>
                  </a:schemeClr>
                </a:solidFill>
                <a:ea typeface="Calibri"/>
                <a:cs typeface="Calibri"/>
              </a:rPr>
              <a:t>She thinks she will wean him </a:t>
            </a:r>
            <a:br>
              <a:rPr lang="en-US" sz="2400">
                <a:solidFill>
                  <a:schemeClr val="tx1">
                    <a:lumMod val="65000"/>
                    <a:lumOff val="35000"/>
                  </a:schemeClr>
                </a:solidFill>
                <a:ea typeface="Calibri"/>
                <a:cs typeface="Calibri"/>
              </a:rPr>
            </a:br>
            <a:r>
              <a:rPr lang="en-US" sz="2400">
                <a:solidFill>
                  <a:schemeClr val="tx1">
                    <a:lumMod val="65000"/>
                    <a:lumOff val="35000"/>
                  </a:schemeClr>
                </a:solidFill>
                <a:ea typeface="Calibri"/>
                <a:cs typeface="Calibri"/>
              </a:rPr>
              <a:t>completely when he is 3-months-old.  </a:t>
            </a:r>
          </a:p>
          <a:p>
            <a:pPr>
              <a:lnSpc>
                <a:spcPct val="120000"/>
              </a:lnSpc>
              <a:spcBef>
                <a:spcPts val="600"/>
              </a:spcBef>
            </a:pPr>
            <a:r>
              <a:rPr lang="en-US" sz="2400">
                <a:solidFill>
                  <a:schemeClr val="tx1">
                    <a:lumMod val="65000"/>
                    <a:lumOff val="35000"/>
                  </a:schemeClr>
                </a:solidFill>
                <a:ea typeface="Calibri"/>
                <a:cs typeface="Calibri"/>
              </a:rPr>
              <a:t>He is drinking about 13oz of formula each day.  </a:t>
            </a:r>
          </a:p>
          <a:p>
            <a:pPr>
              <a:lnSpc>
                <a:spcPct val="120000"/>
              </a:lnSpc>
              <a:spcBef>
                <a:spcPts val="600"/>
              </a:spcBef>
            </a:pPr>
            <a:r>
              <a:rPr lang="en-US" sz="2400">
                <a:solidFill>
                  <a:schemeClr val="tx1">
                    <a:lumMod val="65000"/>
                    <a:lumOff val="35000"/>
                  </a:schemeClr>
                </a:solidFill>
                <a:ea typeface="Calibri"/>
                <a:cs typeface="Calibri"/>
              </a:rPr>
              <a:t>There are 21 days left in the month.</a:t>
            </a:r>
          </a:p>
        </p:txBody>
      </p:sp>
      <p:sp>
        <p:nvSpPr>
          <p:cNvPr id="6" name="Oval 5">
            <a:hlinkClick r:id="rId4" action="ppaction://hlinksldjump"/>
            <a:extLst>
              <a:ext uri="{FF2B5EF4-FFF2-40B4-BE49-F238E27FC236}">
                <a16:creationId xmlns:a16="http://schemas.microsoft.com/office/drawing/2014/main" id="{DB48B208-4408-E495-DBF7-A7544CA28510}"/>
              </a:ext>
            </a:extLst>
          </p:cNvPr>
          <p:cNvSpPr/>
          <p:nvPr/>
        </p:nvSpPr>
        <p:spPr>
          <a:xfrm>
            <a:off x="5245100" y="2641600"/>
            <a:ext cx="2590800" cy="2374900"/>
          </a:xfrm>
          <a:prstGeom prst="ellipse">
            <a:avLst/>
          </a:prstGeom>
          <a:solidFill>
            <a:schemeClr val="accent2">
              <a:lumMod val="40000"/>
              <a:lumOff val="60000"/>
            </a:schemeClr>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rPr>
              <a:t>Click for Infant </a:t>
            </a:r>
            <a:br>
              <a:rPr lang="en-US" sz="2000" b="1">
                <a:solidFill>
                  <a:schemeClr val="tx1"/>
                </a:solidFill>
              </a:rPr>
            </a:br>
            <a:r>
              <a:rPr lang="en-US" sz="2000" b="1">
                <a:solidFill>
                  <a:schemeClr val="tx1"/>
                </a:solidFill>
              </a:rPr>
              <a:t>(0-3 month) Food package details</a:t>
            </a:r>
          </a:p>
        </p:txBody>
      </p:sp>
    </p:spTree>
    <p:custDataLst>
      <p:tags r:id="rId1"/>
    </p:custDataLst>
    <p:extLst>
      <p:ext uri="{BB962C8B-B14F-4D97-AF65-F5344CB8AC3E}">
        <p14:creationId xmlns:p14="http://schemas.microsoft.com/office/powerpoint/2010/main" val="2611557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4DF8A-6822-8EEA-4BD0-C832776B2B37}"/>
              </a:ext>
            </a:extLst>
          </p:cNvPr>
          <p:cNvSpPr>
            <a:spLocks noGrp="1"/>
          </p:cNvSpPr>
          <p:nvPr>
            <p:ph type="title"/>
          </p:nvPr>
        </p:nvSpPr>
        <p:spPr/>
        <p:txBody>
          <a:bodyPr>
            <a:normAutofit/>
          </a:bodyPr>
          <a:lstStyle/>
          <a:p>
            <a:r>
              <a:rPr lang="en-US" sz="4800">
                <a:cs typeface="Calibri Light"/>
              </a:rPr>
              <a:t>Goals for the Training</a:t>
            </a:r>
            <a:endParaRPr lang="en-US" sz="4800"/>
          </a:p>
        </p:txBody>
      </p:sp>
      <p:sp>
        <p:nvSpPr>
          <p:cNvPr id="3" name="Content Placeholder 2">
            <a:extLst>
              <a:ext uri="{FF2B5EF4-FFF2-40B4-BE49-F238E27FC236}">
                <a16:creationId xmlns:a16="http://schemas.microsoft.com/office/drawing/2014/main" id="{422A1D82-54FA-FCD1-30B1-61F55D703FB2}"/>
              </a:ext>
            </a:extLst>
          </p:cNvPr>
          <p:cNvSpPr>
            <a:spLocks noGrp="1"/>
          </p:cNvSpPr>
          <p:nvPr>
            <p:ph idx="1"/>
          </p:nvPr>
        </p:nvSpPr>
        <p:spPr>
          <a:xfrm>
            <a:off x="838200" y="1690688"/>
            <a:ext cx="10282881" cy="4802187"/>
          </a:xfrm>
        </p:spPr>
        <p:txBody>
          <a:bodyPr vert="horz" lIns="91440" tIns="45720" rIns="91440" bIns="45720" rtlCol="0" anchor="t">
            <a:normAutofit/>
          </a:bodyPr>
          <a:lstStyle/>
          <a:p>
            <a:pPr marL="457200" indent="-457200">
              <a:lnSpc>
                <a:spcPct val="120000"/>
              </a:lnSpc>
            </a:pPr>
            <a:r>
              <a:rPr lang="en-US" sz="2400">
                <a:latin typeface="Arial"/>
                <a:cs typeface="Arial"/>
              </a:rPr>
              <a:t>Introduce the concept of the 4th trimester</a:t>
            </a:r>
          </a:p>
          <a:p>
            <a:pPr marL="457200" indent="-457200">
              <a:lnSpc>
                <a:spcPct val="120000"/>
              </a:lnSpc>
            </a:pPr>
            <a:r>
              <a:rPr lang="en-US" sz="2400">
                <a:latin typeface="Arial"/>
                <a:cs typeface="Arial"/>
              </a:rPr>
              <a:t>Inform WIC staff about the new food package rule for 0-1 month </a:t>
            </a:r>
          </a:p>
          <a:p>
            <a:pPr marL="457200" indent="-457200">
              <a:lnSpc>
                <a:spcPct val="120000"/>
              </a:lnSpc>
            </a:pPr>
            <a:r>
              <a:rPr lang="en-US" sz="2400">
                <a:latin typeface="Arial"/>
                <a:cs typeface="Arial"/>
              </a:rPr>
              <a:t>Strengthen counseling skills when breastfeeding families ask for formula</a:t>
            </a:r>
          </a:p>
          <a:p>
            <a:pPr marL="457200" indent="-457200">
              <a:lnSpc>
                <a:spcPct val="120000"/>
              </a:lnSpc>
            </a:pPr>
            <a:r>
              <a:rPr lang="en-US" sz="2400">
                <a:latin typeface="Arial"/>
                <a:cs typeface="Arial"/>
              </a:rPr>
              <a:t>Ensure a breastfeeding assessment is completed before issuing formula to a breastfeeding family </a:t>
            </a:r>
          </a:p>
          <a:p>
            <a:pPr marL="457200" indent="-457200">
              <a:lnSpc>
                <a:spcPct val="120000"/>
              </a:lnSpc>
            </a:pPr>
            <a:r>
              <a:rPr lang="en-US" sz="2400">
                <a:latin typeface="Arial"/>
                <a:cs typeface="Calibri"/>
              </a:rPr>
              <a:t>Appropriate yielding, referrals, and follow-ups are offered</a:t>
            </a:r>
          </a:p>
          <a:p>
            <a:pPr marL="457200" indent="-457200">
              <a:lnSpc>
                <a:spcPct val="120000"/>
              </a:lnSpc>
            </a:pPr>
            <a:r>
              <a:rPr lang="en-US" sz="2400">
                <a:latin typeface="Arial"/>
                <a:cs typeface="Arial"/>
              </a:rPr>
              <a:t>Breastfeeding plans are documented</a:t>
            </a:r>
            <a:endParaRPr lang="en-US" sz="2400">
              <a:latin typeface="Calibri"/>
              <a:cs typeface="Calibri"/>
            </a:endParaRPr>
          </a:p>
          <a:p>
            <a:pPr marL="0" indent="0">
              <a:buNone/>
            </a:pPr>
            <a:endParaRPr lang="en-US" sz="1800">
              <a:latin typeface="Arial"/>
              <a:cs typeface="Arial"/>
            </a:endParaRPr>
          </a:p>
          <a:p>
            <a:pPr marL="0" indent="0">
              <a:buNone/>
            </a:pPr>
            <a:endParaRPr lang="en-US">
              <a:latin typeface="Arial"/>
              <a:cs typeface="Arial"/>
            </a:endParaRPr>
          </a:p>
          <a:p>
            <a:pPr marL="457200" indent="-457200"/>
            <a:endParaRPr lang="en-US">
              <a:latin typeface="Arial"/>
              <a:cs typeface="Arial"/>
            </a:endParaRPr>
          </a:p>
        </p:txBody>
      </p:sp>
    </p:spTree>
    <p:custDataLst>
      <p:tags r:id="rId1"/>
    </p:custDataLst>
    <p:extLst>
      <p:ext uri="{BB962C8B-B14F-4D97-AF65-F5344CB8AC3E}">
        <p14:creationId xmlns:p14="http://schemas.microsoft.com/office/powerpoint/2010/main" val="5292693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6DAB10-17D1-DC6E-CB8F-3758A45088FF}"/>
              </a:ext>
            </a:extLst>
          </p:cNvPr>
          <p:cNvSpPr>
            <a:spLocks noGrp="1"/>
          </p:cNvSpPr>
          <p:nvPr>
            <p:ph idx="1"/>
          </p:nvPr>
        </p:nvSpPr>
        <p:spPr>
          <a:xfrm>
            <a:off x="406400" y="896112"/>
            <a:ext cx="6527799" cy="1197864"/>
          </a:xfrm>
        </p:spPr>
        <p:txBody>
          <a:bodyPr>
            <a:normAutofit/>
          </a:bodyPr>
          <a:lstStyle/>
          <a:p>
            <a:pPr marL="0" indent="0">
              <a:buNone/>
              <a:defRPr/>
            </a:pPr>
            <a:r>
              <a:rPr kumimoji="0" lang="en-US" b="1" i="0" u="none" strike="noStrike" kern="1200" cap="none" spc="0" normalizeH="0" baseline="0" noProof="0">
                <a:ln>
                  <a:noFill/>
                </a:ln>
                <a:effectLst/>
                <a:uLnTx/>
                <a:uFillTx/>
                <a:latin typeface="Calibri" panose="020F0502020204030204"/>
                <a:ea typeface="+mn-ea"/>
                <a:cs typeface="+mn-cs"/>
              </a:rPr>
              <a:t>Step </a:t>
            </a:r>
            <a:r>
              <a:rPr lang="en-US" b="1">
                <a:latin typeface="Calibri" panose="020F0502020204030204"/>
              </a:rPr>
              <a:t>6</a:t>
            </a:r>
            <a:endParaRPr kumimoji="0" lang="en-US" b="1" i="0" u="none" strike="noStrike" kern="1200" cap="none" spc="0" normalizeH="0" baseline="0" noProof="0">
              <a:ln>
                <a:noFill/>
              </a:ln>
              <a:effectLst/>
              <a:uLnTx/>
              <a:uFillTx/>
              <a:latin typeface="Calibri" panose="020F0502020204030204"/>
              <a:ea typeface="+mn-ea"/>
              <a:cs typeface="+mn-cs"/>
            </a:endParaRPr>
          </a:p>
          <a:p>
            <a:pPr marL="0" indent="0">
              <a:buNone/>
              <a:defRPr/>
            </a:pPr>
            <a:r>
              <a:rPr kumimoji="0" lang="en-US" b="1" i="0" u="none" strike="noStrike" kern="1200" cap="none" spc="0" normalizeH="0" baseline="0" noProof="0">
                <a:ln>
                  <a:noFill/>
                </a:ln>
                <a:solidFill>
                  <a:srgbClr val="BD5E4A"/>
                </a:solidFill>
                <a:effectLst/>
                <a:uLnTx/>
                <a:uFillTx/>
                <a:latin typeface="Calibri" panose="020F0502020204030204"/>
                <a:ea typeface="+mn-ea"/>
                <a:cs typeface="+mn-cs"/>
              </a:rPr>
              <a:t>SUMMARIZE THE CONTACT</a:t>
            </a:r>
          </a:p>
          <a:p>
            <a:endParaRPr lang="en-US" sz="2000"/>
          </a:p>
        </p:txBody>
      </p:sp>
      <p:pic>
        <p:nvPicPr>
          <p:cNvPr id="4" name="Picture 3">
            <a:extLst>
              <a:ext uri="{FF2B5EF4-FFF2-40B4-BE49-F238E27FC236}">
                <a16:creationId xmlns:a16="http://schemas.microsoft.com/office/drawing/2014/main" id="{E2AE3B83-F71C-823E-76DD-8B50C04E2006}"/>
              </a:ext>
            </a:extLst>
          </p:cNvPr>
          <p:cNvPicPr>
            <a:picLocks noChangeAspect="1"/>
          </p:cNvPicPr>
          <p:nvPr/>
        </p:nvPicPr>
        <p:blipFill>
          <a:blip r:embed="rId4"/>
          <a:srcRect r="3257"/>
          <a:stretch/>
        </p:blipFill>
        <p:spPr>
          <a:xfrm>
            <a:off x="7199440" y="10"/>
            <a:ext cx="4992560" cy="6857990"/>
          </a:xfrm>
          <a:prstGeom prst="rect">
            <a:avLst/>
          </a:prstGeom>
          <a:effectLst/>
        </p:spPr>
      </p:pic>
      <p:sp>
        <p:nvSpPr>
          <p:cNvPr id="2" name="TextBox 1">
            <a:extLst>
              <a:ext uri="{FF2B5EF4-FFF2-40B4-BE49-F238E27FC236}">
                <a16:creationId xmlns:a16="http://schemas.microsoft.com/office/drawing/2014/main" id="{1254AC2D-90C2-1E52-6C9E-1D4F24A6BBB9}"/>
              </a:ext>
            </a:extLst>
          </p:cNvPr>
          <p:cNvSpPr txBox="1"/>
          <p:nvPr/>
        </p:nvSpPr>
        <p:spPr>
          <a:xfrm>
            <a:off x="429768" y="2267712"/>
            <a:ext cx="6483096" cy="3779496"/>
          </a:xfrm>
          <a:prstGeom prst="rect">
            <a:avLst/>
          </a:prstGeom>
          <a:noFill/>
        </p:spPr>
        <p:txBody>
          <a:bodyPr wrap="square" rtlCol="0">
            <a:spAutoFit/>
          </a:bodyPr>
          <a:lstStyle/>
          <a:p>
            <a:pPr marL="285750" indent="-285750">
              <a:lnSpc>
                <a:spcPct val="120000"/>
              </a:lnSpc>
              <a:spcBef>
                <a:spcPts val="1200"/>
              </a:spcBef>
              <a:buSzPct val="120000"/>
              <a:buFont typeface="Arial" panose="020B0604020202020204" pitchFamily="34" charset="0"/>
              <a:buChar char="•"/>
              <a:defRPr/>
            </a:pPr>
            <a:r>
              <a:rPr kumimoji="0" lang="en-US" b="1" i="0" u="none" strike="noStrike" kern="1200" cap="none" spc="0" normalizeH="0" baseline="0" noProof="0">
                <a:ln>
                  <a:noFill/>
                </a:ln>
                <a:effectLst/>
                <a:uLnTx/>
                <a:uFillTx/>
                <a:latin typeface="Calibri" panose="020F0502020204030204"/>
                <a:ea typeface="+mn-ea"/>
                <a:cs typeface="+mn-cs"/>
              </a:rPr>
              <a:t> </a:t>
            </a:r>
            <a:r>
              <a:rPr kumimoji="0" lang="en-US" sz="2400" b="0" i="0" u="none" strike="noStrike" kern="1200" cap="none" spc="0" normalizeH="0" baseline="0" noProof="0">
                <a:ln>
                  <a:noFill/>
                </a:ln>
                <a:effectLst/>
                <a:uLnTx/>
                <a:uFillTx/>
                <a:latin typeface="Calibri" panose="020F0502020204030204"/>
                <a:ea typeface="+mn-ea"/>
                <a:cs typeface="+mn-cs"/>
              </a:rPr>
              <a:t>Remind the parent what was discussed and when the next planned contact will be. </a:t>
            </a:r>
          </a:p>
          <a:p>
            <a:pPr marL="285750" indent="-285750">
              <a:lnSpc>
                <a:spcPct val="120000"/>
              </a:lnSpc>
              <a:spcBef>
                <a:spcPts val="1200"/>
              </a:spcBef>
              <a:buFont typeface="Arial" panose="020B0604020202020204" pitchFamily="34" charset="0"/>
              <a:buChar char="•"/>
              <a:defRPr/>
            </a:pPr>
            <a:r>
              <a:rPr kumimoji="0" lang="en-US" sz="2400" b="0" i="0" u="none" strike="noStrike" kern="1200" cap="none" spc="0" normalizeH="0" baseline="0" noProof="0">
                <a:ln>
                  <a:noFill/>
                </a:ln>
                <a:effectLst/>
                <a:uLnTx/>
                <a:uFillTx/>
                <a:latin typeface="Calibri" panose="020F0502020204030204"/>
                <a:ea typeface="+mn-ea"/>
                <a:cs typeface="+mn-cs"/>
              </a:rPr>
              <a:t>Adjust the food package if needed and document justification for the amount of formula being issued.</a:t>
            </a:r>
          </a:p>
          <a:p>
            <a:pPr marL="285750" indent="-285750">
              <a:lnSpc>
                <a:spcPct val="120000"/>
              </a:lnSpc>
              <a:spcBef>
                <a:spcPts val="1200"/>
              </a:spcBef>
              <a:buFont typeface="Arial" panose="020B0604020202020204" pitchFamily="34" charset="0"/>
              <a:buChar char="•"/>
              <a:defRPr/>
            </a:pPr>
            <a:r>
              <a:rPr kumimoji="0" lang="en-US" sz="2400" b="0" i="0" u="none" strike="noStrike" kern="1200" cap="none" spc="0" normalizeH="0" baseline="0" noProof="0">
                <a:ln>
                  <a:noFill/>
                </a:ln>
                <a:effectLst/>
                <a:uLnTx/>
                <a:uFillTx/>
                <a:latin typeface="Calibri" panose="020F0502020204030204"/>
                <a:ea typeface="+mn-ea"/>
                <a:cs typeface="+mn-cs"/>
              </a:rPr>
              <a:t> Provide encouragement and share your confidence in them.</a:t>
            </a:r>
          </a:p>
          <a:p>
            <a:endParaRPr lang="en-US"/>
          </a:p>
        </p:txBody>
      </p:sp>
    </p:spTree>
    <p:custDataLst>
      <p:tags r:id="rId1"/>
    </p:custDataLst>
    <p:extLst>
      <p:ext uri="{BB962C8B-B14F-4D97-AF65-F5344CB8AC3E}">
        <p14:creationId xmlns:p14="http://schemas.microsoft.com/office/powerpoint/2010/main" val="8415970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08957-F4B0-3017-B330-F8E718F2B5EA}"/>
              </a:ext>
            </a:extLst>
          </p:cNvPr>
          <p:cNvSpPr>
            <a:spLocks noGrp="1"/>
          </p:cNvSpPr>
          <p:nvPr>
            <p:ph type="title"/>
          </p:nvPr>
        </p:nvSpPr>
        <p:spPr>
          <a:xfrm>
            <a:off x="838199" y="548464"/>
            <a:ext cx="3807187" cy="2228074"/>
          </a:xfrm>
        </p:spPr>
        <p:txBody>
          <a:bodyPr>
            <a:normAutofit/>
          </a:bodyPr>
          <a:lstStyle/>
          <a:p>
            <a:r>
              <a:rPr lang="en-US" sz="4000" b="1">
                <a:solidFill>
                  <a:srgbClr val="963D25"/>
                </a:solidFill>
                <a:ea typeface="Calibri Light"/>
                <a:cs typeface="Calibri Light"/>
              </a:rPr>
              <a:t>Documentation</a:t>
            </a:r>
          </a:p>
        </p:txBody>
      </p:sp>
      <p:sp>
        <p:nvSpPr>
          <p:cNvPr id="3" name="Content Placeholder 2">
            <a:extLst>
              <a:ext uri="{FF2B5EF4-FFF2-40B4-BE49-F238E27FC236}">
                <a16:creationId xmlns:a16="http://schemas.microsoft.com/office/drawing/2014/main" id="{CC3D0DBE-D8E2-C254-E7D9-34306BD19852}"/>
              </a:ext>
            </a:extLst>
          </p:cNvPr>
          <p:cNvSpPr>
            <a:spLocks noGrp="1"/>
          </p:cNvSpPr>
          <p:nvPr>
            <p:ph idx="1"/>
          </p:nvPr>
        </p:nvSpPr>
        <p:spPr>
          <a:xfrm>
            <a:off x="838200" y="2217107"/>
            <a:ext cx="5437339" cy="4192837"/>
          </a:xfrm>
        </p:spPr>
        <p:txBody>
          <a:bodyPr vert="horz" lIns="91440" tIns="45720" rIns="91440" bIns="45720" rtlCol="0">
            <a:normAutofit/>
          </a:bodyPr>
          <a:lstStyle/>
          <a:p>
            <a:pPr>
              <a:lnSpc>
                <a:spcPct val="120000"/>
              </a:lnSpc>
            </a:pPr>
            <a:r>
              <a:rPr lang="en-US">
                <a:ea typeface="Calibri"/>
                <a:cs typeface="Calibri"/>
              </a:rPr>
              <a:t>Key components of chart notes</a:t>
            </a:r>
          </a:p>
          <a:p>
            <a:pPr lvl="1">
              <a:lnSpc>
                <a:spcPct val="120000"/>
              </a:lnSpc>
            </a:pPr>
            <a:r>
              <a:rPr lang="en-US" sz="2800">
                <a:cs typeface="Calibri"/>
              </a:rPr>
              <a:t>Participants goals</a:t>
            </a:r>
          </a:p>
          <a:p>
            <a:pPr lvl="1">
              <a:lnSpc>
                <a:spcPct val="120000"/>
              </a:lnSpc>
            </a:pPr>
            <a:r>
              <a:rPr lang="en-US" sz="2800">
                <a:cs typeface="Calibri"/>
              </a:rPr>
              <a:t>Education offered and/or given</a:t>
            </a:r>
          </a:p>
          <a:p>
            <a:pPr lvl="1">
              <a:lnSpc>
                <a:spcPct val="120000"/>
              </a:lnSpc>
            </a:pPr>
            <a:r>
              <a:rPr lang="en-US" sz="2800">
                <a:cs typeface="Calibri"/>
              </a:rPr>
              <a:t>Referrals offered and/or given</a:t>
            </a:r>
          </a:p>
          <a:p>
            <a:pPr lvl="1">
              <a:lnSpc>
                <a:spcPct val="120000"/>
              </a:lnSpc>
            </a:pPr>
            <a:r>
              <a:rPr lang="en-US" sz="2800">
                <a:cs typeface="Calibri"/>
              </a:rPr>
              <a:t>What follow up is needed</a:t>
            </a:r>
          </a:p>
          <a:p>
            <a:pPr lvl="1">
              <a:lnSpc>
                <a:spcPct val="120000"/>
              </a:lnSpc>
            </a:pPr>
            <a:r>
              <a:rPr lang="en-US" sz="2800">
                <a:cs typeface="Calibri"/>
              </a:rPr>
              <a:t>Justification for amount of formula issued</a:t>
            </a:r>
            <a:endParaRPr lang="en-US" sz="2800"/>
          </a:p>
        </p:txBody>
      </p:sp>
      <p:pic>
        <p:nvPicPr>
          <p:cNvPr id="4" name="Picture 3">
            <a:extLst>
              <a:ext uri="{FF2B5EF4-FFF2-40B4-BE49-F238E27FC236}">
                <a16:creationId xmlns:a16="http://schemas.microsoft.com/office/drawing/2014/main" id="{DAFBDB5F-C319-F738-AF5B-3A326AAEFDF7}"/>
              </a:ext>
            </a:extLst>
          </p:cNvPr>
          <p:cNvPicPr>
            <a:picLocks noChangeAspect="1"/>
          </p:cNvPicPr>
          <p:nvPr/>
        </p:nvPicPr>
        <p:blipFill rotWithShape="1">
          <a:blip r:embed="rId4"/>
          <a:srcRect l="19428" b="4267"/>
          <a:stretch/>
        </p:blipFill>
        <p:spPr>
          <a:xfrm>
            <a:off x="6425851" y="10"/>
            <a:ext cx="5766147" cy="6857990"/>
          </a:xfrm>
          <a:prstGeom prst="rect">
            <a:avLst/>
          </a:prstGeom>
          <a:effectLst/>
        </p:spPr>
      </p:pic>
    </p:spTree>
    <p:custDataLst>
      <p:tags r:id="rId1"/>
    </p:custDataLst>
    <p:extLst>
      <p:ext uri="{BB962C8B-B14F-4D97-AF65-F5344CB8AC3E}">
        <p14:creationId xmlns:p14="http://schemas.microsoft.com/office/powerpoint/2010/main" val="2902968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5A96D-D5E4-24E5-064D-12FEEAADA762}"/>
              </a:ext>
            </a:extLst>
          </p:cNvPr>
          <p:cNvSpPr>
            <a:spLocks noGrp="1"/>
          </p:cNvSpPr>
          <p:nvPr>
            <p:ph type="title"/>
          </p:nvPr>
        </p:nvSpPr>
        <p:spPr>
          <a:xfrm>
            <a:off x="5690699" y="2379367"/>
            <a:ext cx="5754896" cy="1667569"/>
          </a:xfrm>
        </p:spPr>
        <p:txBody>
          <a:bodyPr anchor="b">
            <a:normAutofit/>
          </a:bodyPr>
          <a:lstStyle/>
          <a:p>
            <a:r>
              <a:rPr lang="en-US" sz="4000"/>
              <a:t>Support the parent in their infant feeding decisions</a:t>
            </a:r>
          </a:p>
        </p:txBody>
      </p:sp>
      <p:pic>
        <p:nvPicPr>
          <p:cNvPr id="4" name="Picture 3">
            <a:extLst>
              <a:ext uri="{FF2B5EF4-FFF2-40B4-BE49-F238E27FC236}">
                <a16:creationId xmlns:a16="http://schemas.microsoft.com/office/drawing/2014/main" id="{3C40558E-0029-681D-2047-F684C38538D8}"/>
              </a:ext>
            </a:extLst>
          </p:cNvPr>
          <p:cNvPicPr>
            <a:picLocks noChangeAspect="1"/>
          </p:cNvPicPr>
          <p:nvPr/>
        </p:nvPicPr>
        <p:blipFill>
          <a:blip r:embed="rId4"/>
          <a:stretch>
            <a:fillRect/>
          </a:stretch>
        </p:blipFill>
        <p:spPr>
          <a:xfrm>
            <a:off x="1068130" y="1202483"/>
            <a:ext cx="3876165" cy="4021339"/>
          </a:xfrm>
          <a:prstGeom prst="rect">
            <a:avLst/>
          </a:prstGeom>
        </p:spPr>
      </p:pic>
    </p:spTree>
    <p:custDataLst>
      <p:tags r:id="rId1"/>
    </p:custDataLst>
    <p:extLst>
      <p:ext uri="{BB962C8B-B14F-4D97-AF65-F5344CB8AC3E}">
        <p14:creationId xmlns:p14="http://schemas.microsoft.com/office/powerpoint/2010/main" val="41239612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3346B-2DE1-F3CB-2F10-D614C05B19F3}"/>
              </a:ext>
            </a:extLst>
          </p:cNvPr>
          <p:cNvSpPr>
            <a:spLocks noGrp="1"/>
          </p:cNvSpPr>
          <p:nvPr>
            <p:ph type="title"/>
          </p:nvPr>
        </p:nvSpPr>
        <p:spPr>
          <a:xfrm>
            <a:off x="761800" y="762001"/>
            <a:ext cx="5334197" cy="1708242"/>
          </a:xfrm>
        </p:spPr>
        <p:txBody>
          <a:bodyPr anchor="ctr">
            <a:normAutofit/>
          </a:bodyPr>
          <a:lstStyle/>
          <a:p>
            <a:r>
              <a:rPr lang="en-US" sz="4000"/>
              <a:t>Factors that can affect your ability to listen</a:t>
            </a:r>
          </a:p>
        </p:txBody>
      </p:sp>
      <p:sp>
        <p:nvSpPr>
          <p:cNvPr id="3" name="Content Placeholder 2">
            <a:extLst>
              <a:ext uri="{FF2B5EF4-FFF2-40B4-BE49-F238E27FC236}">
                <a16:creationId xmlns:a16="http://schemas.microsoft.com/office/drawing/2014/main" id="{3BDBF64D-20A5-3F7D-1B49-673003CE0DAA}"/>
              </a:ext>
            </a:extLst>
          </p:cNvPr>
          <p:cNvSpPr>
            <a:spLocks noGrp="1"/>
          </p:cNvSpPr>
          <p:nvPr>
            <p:ph idx="1"/>
          </p:nvPr>
        </p:nvSpPr>
        <p:spPr>
          <a:xfrm>
            <a:off x="761800" y="2470244"/>
            <a:ext cx="5706733" cy="3769835"/>
          </a:xfrm>
        </p:spPr>
        <p:txBody>
          <a:bodyPr anchor="ctr">
            <a:normAutofit/>
          </a:bodyPr>
          <a:lstStyle/>
          <a:p>
            <a:pPr marL="0" indent="0">
              <a:lnSpc>
                <a:spcPct val="120000"/>
              </a:lnSpc>
              <a:buNone/>
            </a:pPr>
            <a:r>
              <a:rPr lang="en-US" sz="2000"/>
              <a:t>1. Positions, points of view, and perspectives</a:t>
            </a:r>
          </a:p>
          <a:p>
            <a:pPr marL="0" indent="0">
              <a:lnSpc>
                <a:spcPct val="120000"/>
              </a:lnSpc>
              <a:buNone/>
            </a:pPr>
            <a:r>
              <a:rPr lang="en-US" sz="2000"/>
              <a:t>2. Listening from stance as an “expert already on </a:t>
            </a:r>
            <a:br>
              <a:rPr lang="en-US" sz="2000"/>
            </a:br>
            <a:r>
              <a:rPr lang="en-US" sz="2000"/>
              <a:t>     the subject” </a:t>
            </a:r>
          </a:p>
          <a:p>
            <a:pPr marL="0" indent="0">
              <a:lnSpc>
                <a:spcPct val="120000"/>
              </a:lnSpc>
              <a:buNone/>
            </a:pPr>
            <a:r>
              <a:rPr lang="en-US" sz="2000"/>
              <a:t>3. Listening for solutions and not hearing what </a:t>
            </a:r>
            <a:br>
              <a:rPr lang="en-US" sz="2000"/>
            </a:br>
            <a:r>
              <a:rPr lang="en-US" sz="2000"/>
              <a:t>     they are saying</a:t>
            </a:r>
          </a:p>
          <a:p>
            <a:pPr marL="0" indent="0">
              <a:lnSpc>
                <a:spcPct val="120000"/>
              </a:lnSpc>
              <a:buNone/>
            </a:pPr>
            <a:r>
              <a:rPr lang="en-US" sz="2000"/>
              <a:t>4. Listening with judgment</a:t>
            </a:r>
          </a:p>
          <a:p>
            <a:pPr marL="0" indent="0">
              <a:lnSpc>
                <a:spcPct val="120000"/>
              </a:lnSpc>
              <a:buNone/>
            </a:pPr>
            <a:r>
              <a:rPr lang="en-US" sz="2000"/>
              <a:t>5. Individual experience, perceptions, beliefs, values</a:t>
            </a:r>
          </a:p>
          <a:p>
            <a:pPr marL="0" indent="0">
              <a:lnSpc>
                <a:spcPct val="120000"/>
              </a:lnSpc>
              <a:buNone/>
            </a:pPr>
            <a:r>
              <a:rPr lang="en-US" sz="2000"/>
              <a:t>6. Intensity of emotions</a:t>
            </a:r>
          </a:p>
        </p:txBody>
      </p:sp>
      <p:pic>
        <p:nvPicPr>
          <p:cNvPr id="5" name="Picture 4">
            <a:extLst>
              <a:ext uri="{FF2B5EF4-FFF2-40B4-BE49-F238E27FC236}">
                <a16:creationId xmlns:a16="http://schemas.microsoft.com/office/drawing/2014/main" id="{BF18C258-7F90-C352-A486-792BFCE29CC7}"/>
              </a:ext>
            </a:extLst>
          </p:cNvPr>
          <p:cNvPicPr>
            <a:picLocks noChangeAspect="1"/>
          </p:cNvPicPr>
          <p:nvPr/>
        </p:nvPicPr>
        <p:blipFill>
          <a:blip r:embed="rId4"/>
          <a:srcRect l="25917" r="14092" b="-2"/>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custDataLst>
      <p:tags r:id="rId1"/>
    </p:custDataLst>
    <p:extLst>
      <p:ext uri="{BB962C8B-B14F-4D97-AF65-F5344CB8AC3E}">
        <p14:creationId xmlns:p14="http://schemas.microsoft.com/office/powerpoint/2010/main" val="8538629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F5B62-A80E-6AED-3B91-0FB893E161D0}"/>
              </a:ext>
            </a:extLst>
          </p:cNvPr>
          <p:cNvSpPr>
            <a:spLocks noGrp="1"/>
          </p:cNvSpPr>
          <p:nvPr>
            <p:ph type="title"/>
          </p:nvPr>
        </p:nvSpPr>
        <p:spPr>
          <a:xfrm>
            <a:off x="976746" y="3703975"/>
            <a:ext cx="4337858" cy="2398713"/>
          </a:xfrm>
        </p:spPr>
        <p:txBody>
          <a:bodyPr>
            <a:normAutofit/>
          </a:bodyPr>
          <a:lstStyle/>
          <a:p>
            <a:pPr algn="ctr"/>
            <a:r>
              <a:rPr lang="en-US" sz="4000"/>
              <a:t>Meet the parent where they are</a:t>
            </a:r>
          </a:p>
        </p:txBody>
      </p:sp>
      <p:sp>
        <p:nvSpPr>
          <p:cNvPr id="3" name="Content Placeholder 2">
            <a:extLst>
              <a:ext uri="{FF2B5EF4-FFF2-40B4-BE49-F238E27FC236}">
                <a16:creationId xmlns:a16="http://schemas.microsoft.com/office/drawing/2014/main" id="{A8BB779D-A030-4E59-6368-7E58482973C7}"/>
              </a:ext>
            </a:extLst>
          </p:cNvPr>
          <p:cNvSpPr>
            <a:spLocks noGrp="1"/>
          </p:cNvSpPr>
          <p:nvPr>
            <p:ph idx="1"/>
          </p:nvPr>
        </p:nvSpPr>
        <p:spPr>
          <a:xfrm>
            <a:off x="6124401" y="4373217"/>
            <a:ext cx="5257800" cy="1882887"/>
          </a:xfrm>
        </p:spPr>
        <p:txBody>
          <a:bodyPr anchor="ctr">
            <a:normAutofit fontScale="92500" lnSpcReduction="20000"/>
          </a:bodyPr>
          <a:lstStyle/>
          <a:p>
            <a:pPr marL="0" indent="0">
              <a:lnSpc>
                <a:spcPct val="130000"/>
              </a:lnSpc>
              <a:buNone/>
            </a:pPr>
            <a:r>
              <a:rPr lang="en-US"/>
              <a:t>Your job is to listen, inform, and support them, so they can reach their infant feeding goals, whatever those might be </a:t>
            </a:r>
          </a:p>
          <a:p>
            <a:endParaRPr lang="en-US" sz="2000"/>
          </a:p>
          <a:p>
            <a:endParaRPr lang="en-US" sz="2000"/>
          </a:p>
        </p:txBody>
      </p:sp>
      <p:pic>
        <p:nvPicPr>
          <p:cNvPr id="4" name="Picture 3">
            <a:extLst>
              <a:ext uri="{FF2B5EF4-FFF2-40B4-BE49-F238E27FC236}">
                <a16:creationId xmlns:a16="http://schemas.microsoft.com/office/drawing/2014/main" id="{5DBB06F3-A997-6F21-BD39-C48CDB402EE2}"/>
              </a:ext>
            </a:extLst>
          </p:cNvPr>
          <p:cNvPicPr>
            <a:picLocks noChangeAspect="1"/>
          </p:cNvPicPr>
          <p:nvPr/>
        </p:nvPicPr>
        <p:blipFill>
          <a:blip r:embed="rId4"/>
          <a:srcRect t="8811" b="22204"/>
          <a:stretch/>
        </p:blipFill>
        <p:spPr>
          <a:xfrm>
            <a:off x="2" y="10"/>
            <a:ext cx="12191999" cy="3154014"/>
          </a:xfrm>
          <a:custGeom>
            <a:avLst/>
            <a:gdLst/>
            <a:ahLst/>
            <a:cxnLst/>
            <a:rect l="l" t="t" r="r" b="b"/>
            <a:pathLst>
              <a:path w="12191999" h="3428999">
                <a:moveTo>
                  <a:pt x="0" y="0"/>
                </a:moveTo>
                <a:lnTo>
                  <a:pt x="12191999" y="0"/>
                </a:lnTo>
                <a:lnTo>
                  <a:pt x="12191999" y="920893"/>
                </a:lnTo>
                <a:lnTo>
                  <a:pt x="12191999" y="1514929"/>
                </a:lnTo>
                <a:lnTo>
                  <a:pt x="12191999" y="3130902"/>
                </a:lnTo>
                <a:lnTo>
                  <a:pt x="12188051" y="3131476"/>
                </a:lnTo>
                <a:cubicBezTo>
                  <a:pt x="12153000" y="3135813"/>
                  <a:pt x="12133655" y="3136025"/>
                  <a:pt x="12112012" y="3138906"/>
                </a:cubicBezTo>
                <a:cubicBezTo>
                  <a:pt x="12076970" y="3145595"/>
                  <a:pt x="12039899" y="3160769"/>
                  <a:pt x="12018752" y="3165642"/>
                </a:cubicBezTo>
                <a:lnTo>
                  <a:pt x="11985122" y="3168147"/>
                </a:lnTo>
                <a:lnTo>
                  <a:pt x="11986344" y="3172878"/>
                </a:lnTo>
                <a:lnTo>
                  <a:pt x="11973852" y="3173226"/>
                </a:lnTo>
                <a:lnTo>
                  <a:pt x="11945968" y="3173341"/>
                </a:lnTo>
                <a:cubicBezTo>
                  <a:pt x="11928568" y="3174057"/>
                  <a:pt x="11880184" y="3172923"/>
                  <a:pt x="11862470" y="3174654"/>
                </a:cubicBezTo>
                <a:cubicBezTo>
                  <a:pt x="11857360" y="3179700"/>
                  <a:pt x="11849473" y="3182451"/>
                  <a:pt x="11839688" y="3183726"/>
                </a:cubicBezTo>
                <a:lnTo>
                  <a:pt x="11818138" y="3183868"/>
                </a:lnTo>
                <a:lnTo>
                  <a:pt x="11693161" y="3196027"/>
                </a:lnTo>
                <a:lnTo>
                  <a:pt x="11675978" y="3196936"/>
                </a:lnTo>
                <a:lnTo>
                  <a:pt x="11666672" y="3201013"/>
                </a:lnTo>
                <a:cubicBezTo>
                  <a:pt x="11659568" y="3201827"/>
                  <a:pt x="11639160" y="3201301"/>
                  <a:pt x="11633348" y="3201823"/>
                </a:cubicBezTo>
                <a:lnTo>
                  <a:pt x="11631806" y="3204144"/>
                </a:lnTo>
                <a:cubicBezTo>
                  <a:pt x="11613292" y="3207852"/>
                  <a:pt x="11543654" y="3220200"/>
                  <a:pt x="11522270" y="3224070"/>
                </a:cubicBezTo>
                <a:cubicBezTo>
                  <a:pt x="11517998" y="3220503"/>
                  <a:pt x="11508432" y="3226137"/>
                  <a:pt x="11503503" y="3227361"/>
                </a:cubicBezTo>
                <a:cubicBezTo>
                  <a:pt x="11502740" y="3224959"/>
                  <a:pt x="11490808" y="3224226"/>
                  <a:pt x="11487288" y="3226364"/>
                </a:cubicBezTo>
                <a:cubicBezTo>
                  <a:pt x="11403406" y="3238085"/>
                  <a:pt x="11445394" y="3213864"/>
                  <a:pt x="11397514" y="3229209"/>
                </a:cubicBezTo>
                <a:cubicBezTo>
                  <a:pt x="11389044" y="3230225"/>
                  <a:pt x="11382180" y="3229256"/>
                  <a:pt x="11376160" y="3227461"/>
                </a:cubicBezTo>
                <a:lnTo>
                  <a:pt x="11367180" y="3223774"/>
                </a:lnTo>
                <a:lnTo>
                  <a:pt x="11332420" y="3230742"/>
                </a:lnTo>
                <a:cubicBezTo>
                  <a:pt x="11315298" y="3233171"/>
                  <a:pt x="11297277" y="3234781"/>
                  <a:pt x="11278786" y="3235517"/>
                </a:cubicBezTo>
                <a:cubicBezTo>
                  <a:pt x="11274637" y="3230607"/>
                  <a:pt x="11260123" y="3237582"/>
                  <a:pt x="11253295" y="3238964"/>
                </a:cubicBezTo>
                <a:cubicBezTo>
                  <a:pt x="11253224" y="3235757"/>
                  <a:pt x="11238096" y="3234220"/>
                  <a:pt x="11232727" y="3236871"/>
                </a:cubicBezTo>
                <a:cubicBezTo>
                  <a:pt x="11119903" y="3248332"/>
                  <a:pt x="11183388" y="3218382"/>
                  <a:pt x="11115682" y="3236341"/>
                </a:cubicBezTo>
                <a:cubicBezTo>
                  <a:pt x="11104356" y="3237278"/>
                  <a:pt x="11095858" y="3235671"/>
                  <a:pt x="11088768" y="3233017"/>
                </a:cubicBezTo>
                <a:lnTo>
                  <a:pt x="11076012" y="3226390"/>
                </a:lnTo>
                <a:lnTo>
                  <a:pt x="11066016" y="3228753"/>
                </a:lnTo>
                <a:cubicBezTo>
                  <a:pt x="11028292" y="3228939"/>
                  <a:pt x="11017169" y="3222147"/>
                  <a:pt x="10995221" y="3228989"/>
                </a:cubicBezTo>
                <a:cubicBezTo>
                  <a:pt x="10962786" y="3214768"/>
                  <a:pt x="10973708" y="3227571"/>
                  <a:pt x="10949038" y="3229747"/>
                </a:cubicBezTo>
                <a:cubicBezTo>
                  <a:pt x="10929576" y="3232582"/>
                  <a:pt x="10965306" y="3238039"/>
                  <a:pt x="10946231" y="3238844"/>
                </a:cubicBezTo>
                <a:cubicBezTo>
                  <a:pt x="10925596" y="3235173"/>
                  <a:pt x="10926566" y="3246575"/>
                  <a:pt x="10905107" y="3242085"/>
                </a:cubicBezTo>
                <a:cubicBezTo>
                  <a:pt x="10910320" y="3233495"/>
                  <a:pt x="10862761" y="3243750"/>
                  <a:pt x="10861282" y="3236246"/>
                </a:cubicBezTo>
                <a:cubicBezTo>
                  <a:pt x="10843055" y="3246977"/>
                  <a:pt x="10833897" y="3233757"/>
                  <a:pt x="10809627" y="3237064"/>
                </a:cubicBezTo>
                <a:cubicBezTo>
                  <a:pt x="10798198" y="3241124"/>
                  <a:pt x="10789952" y="3241821"/>
                  <a:pt x="10778718" y="3237455"/>
                </a:cubicBezTo>
                <a:cubicBezTo>
                  <a:pt x="10726069" y="3257219"/>
                  <a:pt x="10746866" y="3238339"/>
                  <a:pt x="10697595" y="3245939"/>
                </a:cubicBezTo>
                <a:cubicBezTo>
                  <a:pt x="10655146" y="3253933"/>
                  <a:pt x="10607026" y="3259119"/>
                  <a:pt x="10565970" y="3278201"/>
                </a:cubicBezTo>
                <a:cubicBezTo>
                  <a:pt x="10558434" y="3283608"/>
                  <a:pt x="10539930" y="3285654"/>
                  <a:pt x="10524645" y="3282773"/>
                </a:cubicBezTo>
                <a:cubicBezTo>
                  <a:pt x="10522018" y="3282276"/>
                  <a:pt x="10519582" y="3281649"/>
                  <a:pt x="10517421" y="3280913"/>
                </a:cubicBezTo>
                <a:cubicBezTo>
                  <a:pt x="10481928" y="3283832"/>
                  <a:pt x="10352108" y="3296870"/>
                  <a:pt x="10311683" y="3300288"/>
                </a:cubicBezTo>
                <a:cubicBezTo>
                  <a:pt x="10308410" y="3293342"/>
                  <a:pt x="10287968" y="3305875"/>
                  <a:pt x="10274873" y="3301423"/>
                </a:cubicBezTo>
                <a:cubicBezTo>
                  <a:pt x="10265494" y="3297516"/>
                  <a:pt x="10257104" y="3300407"/>
                  <a:pt x="10247307" y="3300714"/>
                </a:cubicBezTo>
                <a:cubicBezTo>
                  <a:pt x="10234401" y="3297643"/>
                  <a:pt x="10192308" y="3303190"/>
                  <a:pt x="10181334" y="3307168"/>
                </a:cubicBezTo>
                <a:cubicBezTo>
                  <a:pt x="10155109" y="3320992"/>
                  <a:pt x="10095518" y="3310726"/>
                  <a:pt x="10073729" y="3321318"/>
                </a:cubicBezTo>
                <a:cubicBezTo>
                  <a:pt x="10065823" y="3322872"/>
                  <a:pt x="10058087" y="3323501"/>
                  <a:pt x="10050495" y="3323554"/>
                </a:cubicBezTo>
                <a:lnTo>
                  <a:pt x="10029247" y="3322387"/>
                </a:lnTo>
                <a:lnTo>
                  <a:pt x="10023206" y="3319426"/>
                </a:lnTo>
                <a:lnTo>
                  <a:pt x="10010221" y="3320159"/>
                </a:lnTo>
                <a:lnTo>
                  <a:pt x="10006500" y="3319709"/>
                </a:lnTo>
                <a:cubicBezTo>
                  <a:pt x="9999392" y="3318836"/>
                  <a:pt x="9992376" y="3318075"/>
                  <a:pt x="9985433" y="3317775"/>
                </a:cubicBezTo>
                <a:cubicBezTo>
                  <a:pt x="9994564" y="3332623"/>
                  <a:pt x="9927872" y="3317665"/>
                  <a:pt x="9947096" y="3329673"/>
                </a:cubicBezTo>
                <a:cubicBezTo>
                  <a:pt x="9910530" y="3330603"/>
                  <a:pt x="9938422" y="3341787"/>
                  <a:pt x="9894468" y="3331125"/>
                </a:cubicBezTo>
                <a:cubicBezTo>
                  <a:pt x="9837697" y="3343266"/>
                  <a:pt x="9748207" y="3338748"/>
                  <a:pt x="9703741" y="3357170"/>
                </a:cubicBezTo>
                <a:cubicBezTo>
                  <a:pt x="9709264" y="3350136"/>
                  <a:pt x="9685337" y="3344679"/>
                  <a:pt x="9668763" y="3348169"/>
                </a:cubicBezTo>
                <a:cubicBezTo>
                  <a:pt x="9688139" y="3320571"/>
                  <a:pt x="9603232" y="3373038"/>
                  <a:pt x="9588644" y="3354205"/>
                </a:cubicBezTo>
                <a:cubicBezTo>
                  <a:pt x="9587925" y="3371689"/>
                  <a:pt x="9513642" y="3401336"/>
                  <a:pt x="9478680" y="3386990"/>
                </a:cubicBezTo>
                <a:cubicBezTo>
                  <a:pt x="9425416" y="3390492"/>
                  <a:pt x="9387699" y="3404944"/>
                  <a:pt x="9331856" y="3399166"/>
                </a:cubicBezTo>
                <a:cubicBezTo>
                  <a:pt x="9330123" y="3401505"/>
                  <a:pt x="9327283" y="3403463"/>
                  <a:pt x="9323679" y="3405145"/>
                </a:cubicBezTo>
                <a:lnTo>
                  <a:pt x="9311620" y="3409223"/>
                </a:lnTo>
                <a:lnTo>
                  <a:pt x="9309289" y="3408926"/>
                </a:lnTo>
                <a:cubicBezTo>
                  <a:pt x="9300131" y="3408873"/>
                  <a:pt x="9295442" y="3409859"/>
                  <a:pt x="9292731" y="3411301"/>
                </a:cubicBezTo>
                <a:lnTo>
                  <a:pt x="9290814" y="3413412"/>
                </a:lnTo>
                <a:lnTo>
                  <a:pt x="9279990" y="3415541"/>
                </a:lnTo>
                <a:lnTo>
                  <a:pt x="9260104" y="3421077"/>
                </a:lnTo>
                <a:lnTo>
                  <a:pt x="9255034" y="3420853"/>
                </a:lnTo>
                <a:lnTo>
                  <a:pt x="9222941" y="3427242"/>
                </a:lnTo>
                <a:lnTo>
                  <a:pt x="9221858" y="3426731"/>
                </a:lnTo>
                <a:cubicBezTo>
                  <a:pt x="9218700" y="3425733"/>
                  <a:pt x="9214983" y="3425271"/>
                  <a:pt x="9210014" y="3425917"/>
                </a:cubicBezTo>
                <a:cubicBezTo>
                  <a:pt x="9208256" y="3416158"/>
                  <a:pt x="9203342" y="3422957"/>
                  <a:pt x="9188839" y="3425728"/>
                </a:cubicBezTo>
                <a:cubicBezTo>
                  <a:pt x="9182870" y="3411188"/>
                  <a:pt x="9147335" y="3424352"/>
                  <a:pt x="9132080" y="3417886"/>
                </a:cubicBezTo>
                <a:cubicBezTo>
                  <a:pt x="9121557" y="3420249"/>
                  <a:pt x="9110321" y="3422482"/>
                  <a:pt x="9098549" y="3424480"/>
                </a:cubicBezTo>
                <a:lnTo>
                  <a:pt x="9003970" y="3425484"/>
                </a:lnTo>
                <a:lnTo>
                  <a:pt x="8904921" y="3413774"/>
                </a:lnTo>
                <a:cubicBezTo>
                  <a:pt x="8868284" y="3413519"/>
                  <a:pt x="8836559" y="3409171"/>
                  <a:pt x="8805551" y="3412237"/>
                </a:cubicBezTo>
                <a:cubicBezTo>
                  <a:pt x="8792955" y="3408854"/>
                  <a:pt x="8781083" y="3407488"/>
                  <a:pt x="8769572" y="3412551"/>
                </a:cubicBezTo>
                <a:cubicBezTo>
                  <a:pt x="8735382" y="3410862"/>
                  <a:pt x="8727105" y="3403632"/>
                  <a:pt x="8705440" y="3409271"/>
                </a:cubicBezTo>
                <a:cubicBezTo>
                  <a:pt x="8686231" y="3397576"/>
                  <a:pt x="8685094" y="3402040"/>
                  <a:pt x="8676067" y="3405389"/>
                </a:cubicBezTo>
                <a:lnTo>
                  <a:pt x="8674779" y="3405628"/>
                </a:lnTo>
                <a:lnTo>
                  <a:pt x="8672154" y="3403956"/>
                </a:lnTo>
                <a:lnTo>
                  <a:pt x="8666720" y="3403182"/>
                </a:lnTo>
                <a:lnTo>
                  <a:pt x="8651886" y="3403680"/>
                </a:lnTo>
                <a:lnTo>
                  <a:pt x="8646307" y="3404298"/>
                </a:lnTo>
                <a:cubicBezTo>
                  <a:pt x="8642465" y="3404565"/>
                  <a:pt x="8639912" y="3404534"/>
                  <a:pt x="8638145" y="3404287"/>
                </a:cubicBezTo>
                <a:lnTo>
                  <a:pt x="8637941" y="3404149"/>
                </a:lnTo>
                <a:lnTo>
                  <a:pt x="8630296" y="3404406"/>
                </a:lnTo>
                <a:cubicBezTo>
                  <a:pt x="8617394" y="3405155"/>
                  <a:pt x="8604838" y="3406180"/>
                  <a:pt x="8592887" y="3407398"/>
                </a:cubicBezTo>
                <a:cubicBezTo>
                  <a:pt x="8582781" y="3399722"/>
                  <a:pt x="8538622" y="3408789"/>
                  <a:pt x="8543455" y="3394319"/>
                </a:cubicBezTo>
                <a:cubicBezTo>
                  <a:pt x="8527334" y="3395534"/>
                  <a:pt x="8517583" y="3401542"/>
                  <a:pt x="8523012" y="3392051"/>
                </a:cubicBezTo>
                <a:cubicBezTo>
                  <a:pt x="8517705" y="3392178"/>
                  <a:pt x="8514435" y="3391372"/>
                  <a:pt x="8512093" y="3390108"/>
                </a:cubicBezTo>
                <a:lnTo>
                  <a:pt x="8511416" y="3389513"/>
                </a:lnTo>
                <a:lnTo>
                  <a:pt x="8475551" y="3392450"/>
                </a:lnTo>
                <a:lnTo>
                  <a:pt x="8470789" y="3391736"/>
                </a:lnTo>
                <a:lnTo>
                  <a:pt x="8447414" y="3395064"/>
                </a:lnTo>
                <a:lnTo>
                  <a:pt x="8435335" y="3396028"/>
                </a:lnTo>
                <a:lnTo>
                  <a:pt x="8431923" y="3397855"/>
                </a:lnTo>
                <a:cubicBezTo>
                  <a:pt x="8428239" y="3398965"/>
                  <a:pt x="8422959" y="3399444"/>
                  <a:pt x="8414099" y="3398491"/>
                </a:cubicBezTo>
                <a:lnTo>
                  <a:pt x="8412049" y="3397978"/>
                </a:lnTo>
                <a:lnTo>
                  <a:pt x="8397349" y="3400683"/>
                </a:lnTo>
                <a:cubicBezTo>
                  <a:pt x="8392615" y="3401933"/>
                  <a:pt x="8388424" y="3403524"/>
                  <a:pt x="8385030" y="3405585"/>
                </a:cubicBezTo>
                <a:cubicBezTo>
                  <a:pt x="8334977" y="3394568"/>
                  <a:pt x="8287750" y="3404648"/>
                  <a:pt x="8233422" y="3402742"/>
                </a:cubicBezTo>
                <a:cubicBezTo>
                  <a:pt x="8209936" y="3385601"/>
                  <a:pt x="8116056" y="3406588"/>
                  <a:pt x="8102569" y="3423208"/>
                </a:cubicBezTo>
                <a:cubicBezTo>
                  <a:pt x="8102264" y="3408645"/>
                  <a:pt x="8034186" y="3428475"/>
                  <a:pt x="8016625" y="3428989"/>
                </a:cubicBezTo>
                <a:cubicBezTo>
                  <a:pt x="8010771" y="3429161"/>
                  <a:pt x="8010530" y="3427186"/>
                  <a:pt x="8020284" y="3421076"/>
                </a:cubicBezTo>
                <a:cubicBezTo>
                  <a:pt x="8001623" y="3422777"/>
                  <a:pt x="7982361" y="3415208"/>
                  <a:pt x="7992871" y="3409037"/>
                </a:cubicBezTo>
                <a:cubicBezTo>
                  <a:pt x="7936181" y="3422244"/>
                  <a:pt x="7852511" y="3409112"/>
                  <a:pt x="7788452" y="3415110"/>
                </a:cubicBezTo>
                <a:cubicBezTo>
                  <a:pt x="7753529" y="3400598"/>
                  <a:pt x="7772461" y="3414025"/>
                  <a:pt x="7736237" y="3411311"/>
                </a:cubicBezTo>
                <a:cubicBezTo>
                  <a:pt x="7746145" y="3424670"/>
                  <a:pt x="7692261" y="3403816"/>
                  <a:pt x="7690279" y="3418893"/>
                </a:cubicBezTo>
                <a:cubicBezTo>
                  <a:pt x="7683750" y="3417921"/>
                  <a:pt x="7677487" y="3416505"/>
                  <a:pt x="7671219" y="3414970"/>
                </a:cubicBezTo>
                <a:lnTo>
                  <a:pt x="7667928" y="3414173"/>
                </a:lnTo>
                <a:lnTo>
                  <a:pt x="7654774" y="3413595"/>
                </a:lnTo>
                <a:lnTo>
                  <a:pt x="7651067" y="3410171"/>
                </a:lnTo>
                <a:lnTo>
                  <a:pt x="7631267" y="3406963"/>
                </a:lnTo>
                <a:cubicBezTo>
                  <a:pt x="7623851" y="3406267"/>
                  <a:pt x="7615871" y="3406106"/>
                  <a:pt x="7607053" y="3406809"/>
                </a:cubicBezTo>
                <a:cubicBezTo>
                  <a:pt x="7585359" y="3412784"/>
                  <a:pt x="7551579" y="3405461"/>
                  <a:pt x="7521027" y="3405904"/>
                </a:cubicBezTo>
                <a:lnTo>
                  <a:pt x="7506997" y="3407754"/>
                </a:lnTo>
                <a:lnTo>
                  <a:pt x="7461204" y="3404669"/>
                </a:lnTo>
                <a:cubicBezTo>
                  <a:pt x="7448169" y="3404071"/>
                  <a:pt x="7434640" y="3403756"/>
                  <a:pt x="7420396" y="3403975"/>
                </a:cubicBezTo>
                <a:lnTo>
                  <a:pt x="7393955" y="3405447"/>
                </a:lnTo>
                <a:lnTo>
                  <a:pt x="7387024" y="3404227"/>
                </a:lnTo>
                <a:cubicBezTo>
                  <a:pt x="7374952" y="3404363"/>
                  <a:pt x="7358975" y="3408656"/>
                  <a:pt x="7360398" y="3403441"/>
                </a:cubicBezTo>
                <a:lnTo>
                  <a:pt x="7346837" y="3405249"/>
                </a:lnTo>
                <a:lnTo>
                  <a:pt x="7333451" y="3401087"/>
                </a:lnTo>
                <a:cubicBezTo>
                  <a:pt x="7331985" y="3400120"/>
                  <a:pt x="7330882" y="3399091"/>
                  <a:pt x="7330179" y="3398037"/>
                </a:cubicBezTo>
                <a:lnTo>
                  <a:pt x="7311232" y="3399406"/>
                </a:lnTo>
                <a:lnTo>
                  <a:pt x="7295699" y="3396426"/>
                </a:lnTo>
                <a:lnTo>
                  <a:pt x="7282158" y="3398374"/>
                </a:lnTo>
                <a:lnTo>
                  <a:pt x="7276538" y="3397935"/>
                </a:lnTo>
                <a:lnTo>
                  <a:pt x="7262569" y="3396460"/>
                </a:lnTo>
                <a:cubicBezTo>
                  <a:pt x="7255407" y="3395426"/>
                  <a:pt x="7247392" y="3394180"/>
                  <a:pt x="7238468" y="3393183"/>
                </a:cubicBezTo>
                <a:lnTo>
                  <a:pt x="7230949" y="3392727"/>
                </a:lnTo>
                <a:lnTo>
                  <a:pt x="7214580" y="3387715"/>
                </a:lnTo>
                <a:cubicBezTo>
                  <a:pt x="7202670" y="3383926"/>
                  <a:pt x="7193296" y="3381373"/>
                  <a:pt x="7182893" y="3383429"/>
                </a:cubicBezTo>
                <a:cubicBezTo>
                  <a:pt x="7165160" y="3378534"/>
                  <a:pt x="7152772" y="3364815"/>
                  <a:pt x="7127104" y="3368475"/>
                </a:cubicBezTo>
                <a:cubicBezTo>
                  <a:pt x="7134894" y="3362260"/>
                  <a:pt x="7098599" y="3367723"/>
                  <a:pt x="7094311" y="3361339"/>
                </a:cubicBezTo>
                <a:cubicBezTo>
                  <a:pt x="7092331" y="3356198"/>
                  <a:pt x="7080860" y="3356657"/>
                  <a:pt x="7072124" y="3354762"/>
                </a:cubicBezTo>
                <a:cubicBezTo>
                  <a:pt x="7065898" y="3349511"/>
                  <a:pt x="7021942" y="3344717"/>
                  <a:pt x="7006638" y="3345473"/>
                </a:cubicBezTo>
                <a:cubicBezTo>
                  <a:pt x="6963504" y="3350697"/>
                  <a:pt x="6928807" y="3329559"/>
                  <a:pt x="6894320" y="3333192"/>
                </a:cubicBezTo>
                <a:cubicBezTo>
                  <a:pt x="6885290" y="3332697"/>
                  <a:pt x="6877803" y="3331507"/>
                  <a:pt x="6871318" y="3329892"/>
                </a:cubicBezTo>
                <a:lnTo>
                  <a:pt x="6855157" y="3324330"/>
                </a:lnTo>
                <a:cubicBezTo>
                  <a:pt x="6854956" y="3323109"/>
                  <a:pt x="6854755" y="3321887"/>
                  <a:pt x="6854555" y="3320665"/>
                </a:cubicBezTo>
                <a:lnTo>
                  <a:pt x="6842483" y="3318413"/>
                </a:lnTo>
                <a:lnTo>
                  <a:pt x="6840027" y="3317245"/>
                </a:lnTo>
                <a:cubicBezTo>
                  <a:pt x="6835354" y="3315001"/>
                  <a:pt x="6830588" y="3312868"/>
                  <a:pt x="6825185" y="3311114"/>
                </a:cubicBezTo>
                <a:cubicBezTo>
                  <a:pt x="6810331" y="3324866"/>
                  <a:pt x="6776772" y="3298463"/>
                  <a:pt x="6774755" y="3312168"/>
                </a:cubicBezTo>
                <a:cubicBezTo>
                  <a:pt x="6742477" y="3304924"/>
                  <a:pt x="6749024" y="3319870"/>
                  <a:pt x="6728129" y="3301832"/>
                </a:cubicBezTo>
                <a:cubicBezTo>
                  <a:pt x="6661764" y="3299056"/>
                  <a:pt x="6593104" y="3275946"/>
                  <a:pt x="6527587" y="3280829"/>
                </a:cubicBezTo>
                <a:cubicBezTo>
                  <a:pt x="6542935" y="3276465"/>
                  <a:pt x="6531033" y="3266920"/>
                  <a:pt x="6511742" y="3266067"/>
                </a:cubicBezTo>
                <a:cubicBezTo>
                  <a:pt x="6570025" y="3248440"/>
                  <a:pt x="6418649" y="3271458"/>
                  <a:pt x="6434953" y="3253360"/>
                </a:cubicBezTo>
                <a:cubicBezTo>
                  <a:pt x="6407781" y="3267048"/>
                  <a:pt x="6300040" y="3274313"/>
                  <a:pt x="6292331" y="3255322"/>
                </a:cubicBezTo>
                <a:cubicBezTo>
                  <a:pt x="6242057" y="3246469"/>
                  <a:pt x="6188266" y="3249680"/>
                  <a:pt x="6149913" y="3232917"/>
                </a:cubicBezTo>
                <a:cubicBezTo>
                  <a:pt x="6144898" y="3234391"/>
                  <a:pt x="6139526" y="3235322"/>
                  <a:pt x="6133930" y="3235867"/>
                </a:cubicBezTo>
                <a:lnTo>
                  <a:pt x="6117554" y="3236464"/>
                </a:lnTo>
                <a:lnTo>
                  <a:pt x="6116039" y="3235720"/>
                </a:lnTo>
                <a:cubicBezTo>
                  <a:pt x="6108393" y="3233681"/>
                  <a:pt x="6102936" y="3233437"/>
                  <a:pt x="6098459" y="3233988"/>
                </a:cubicBezTo>
                <a:lnTo>
                  <a:pt x="6093630" y="3235240"/>
                </a:lnTo>
                <a:lnTo>
                  <a:pt x="6081261" y="3234563"/>
                </a:lnTo>
                <a:lnTo>
                  <a:pt x="6056067" y="3234608"/>
                </a:lnTo>
                <a:lnTo>
                  <a:pt x="6052129" y="3233324"/>
                </a:lnTo>
                <a:lnTo>
                  <a:pt x="6015338" y="3231378"/>
                </a:lnTo>
                <a:cubicBezTo>
                  <a:pt x="6015291" y="3231165"/>
                  <a:pt x="6015245" y="3230951"/>
                  <a:pt x="6015198" y="3230737"/>
                </a:cubicBezTo>
                <a:cubicBezTo>
                  <a:pt x="6014048" y="3229257"/>
                  <a:pt x="6011617" y="3228081"/>
                  <a:pt x="6006436" y="3227508"/>
                </a:cubicBezTo>
                <a:cubicBezTo>
                  <a:pt x="6019781" y="3219395"/>
                  <a:pt x="6005305" y="3223709"/>
                  <a:pt x="5988851" y="3222735"/>
                </a:cubicBezTo>
                <a:cubicBezTo>
                  <a:pt x="6005907" y="3209918"/>
                  <a:pt x="5955918" y="3212588"/>
                  <a:pt x="5952863" y="3204137"/>
                </a:cubicBezTo>
                <a:cubicBezTo>
                  <a:pt x="5940395" y="3203711"/>
                  <a:pt x="5927517" y="3203028"/>
                  <a:pt x="5914548" y="3202041"/>
                </a:cubicBezTo>
                <a:lnTo>
                  <a:pt x="5907020" y="3201283"/>
                </a:lnTo>
                <a:cubicBezTo>
                  <a:pt x="5906995" y="3201231"/>
                  <a:pt x="5906969" y="3201180"/>
                  <a:pt x="5906944" y="3201129"/>
                </a:cubicBezTo>
                <a:cubicBezTo>
                  <a:pt x="5905471" y="3200668"/>
                  <a:pt x="5903056" y="3200308"/>
                  <a:pt x="5899155" y="3200053"/>
                </a:cubicBezTo>
                <a:lnTo>
                  <a:pt x="5893294" y="3199901"/>
                </a:lnTo>
                <a:lnTo>
                  <a:pt x="5878691" y="3198431"/>
                </a:lnTo>
                <a:lnTo>
                  <a:pt x="5874165" y="3197003"/>
                </a:lnTo>
                <a:lnTo>
                  <a:pt x="5873092" y="3195108"/>
                </a:lnTo>
                <a:lnTo>
                  <a:pt x="5871658" y="3195162"/>
                </a:lnTo>
                <a:cubicBezTo>
                  <a:pt x="5860152" y="3197097"/>
                  <a:pt x="5855231" y="3201097"/>
                  <a:pt x="5846928" y="3187725"/>
                </a:cubicBezTo>
                <a:cubicBezTo>
                  <a:pt x="5821379" y="3190142"/>
                  <a:pt x="5819686" y="3182343"/>
                  <a:pt x="5788468" y="3176316"/>
                </a:cubicBezTo>
                <a:cubicBezTo>
                  <a:pt x="5773119" y="3179521"/>
                  <a:pt x="5762947" y="3176704"/>
                  <a:pt x="5753823" y="3171919"/>
                </a:cubicBezTo>
                <a:cubicBezTo>
                  <a:pt x="5721557" y="3170726"/>
                  <a:pt x="5694983" y="3162549"/>
                  <a:pt x="5660194" y="3157536"/>
                </a:cubicBezTo>
                <a:cubicBezTo>
                  <a:pt x="5619608" y="3159495"/>
                  <a:pt x="5604384" y="3146636"/>
                  <a:pt x="5567188" y="3141325"/>
                </a:cubicBezTo>
                <a:cubicBezTo>
                  <a:pt x="5530345" y="3148235"/>
                  <a:pt x="5543868" y="3129416"/>
                  <a:pt x="5526178" y="3123274"/>
                </a:cubicBezTo>
                <a:lnTo>
                  <a:pt x="5520866" y="3122322"/>
                </a:lnTo>
                <a:lnTo>
                  <a:pt x="5506009" y="3122332"/>
                </a:lnTo>
                <a:lnTo>
                  <a:pt x="5500363" y="3122766"/>
                </a:lnTo>
                <a:cubicBezTo>
                  <a:pt x="5496497" y="3122905"/>
                  <a:pt x="5493953" y="3122792"/>
                  <a:pt x="5492228" y="3122486"/>
                </a:cubicBezTo>
                <a:lnTo>
                  <a:pt x="5492044" y="3122342"/>
                </a:lnTo>
                <a:lnTo>
                  <a:pt x="5484386" y="3122347"/>
                </a:lnTo>
                <a:cubicBezTo>
                  <a:pt x="5471420" y="3122670"/>
                  <a:pt x="5458764" y="3123280"/>
                  <a:pt x="5446679" y="3124105"/>
                </a:cubicBezTo>
                <a:cubicBezTo>
                  <a:pt x="5437659" y="3116107"/>
                  <a:pt x="5392392" y="3123709"/>
                  <a:pt x="5399188" y="3109418"/>
                </a:cubicBezTo>
                <a:cubicBezTo>
                  <a:pt x="5382948" y="3110102"/>
                  <a:pt x="5372407" y="3115781"/>
                  <a:pt x="5379117" y="3106482"/>
                </a:cubicBezTo>
                <a:cubicBezTo>
                  <a:pt x="5373809" y="3106435"/>
                  <a:pt x="5370660" y="3105521"/>
                  <a:pt x="5368499" y="3104181"/>
                </a:cubicBezTo>
                <a:lnTo>
                  <a:pt x="5367902" y="3103566"/>
                </a:lnTo>
                <a:lnTo>
                  <a:pt x="5331747" y="3105319"/>
                </a:lnTo>
                <a:lnTo>
                  <a:pt x="5327095" y="3104450"/>
                </a:lnTo>
                <a:lnTo>
                  <a:pt x="5303337" y="3107003"/>
                </a:lnTo>
                <a:lnTo>
                  <a:pt x="5291164" y="3107570"/>
                </a:lnTo>
                <a:lnTo>
                  <a:pt x="5287515" y="3109282"/>
                </a:lnTo>
                <a:cubicBezTo>
                  <a:pt x="5283689" y="3110269"/>
                  <a:pt x="5278356" y="3110573"/>
                  <a:pt x="5269654" y="3109330"/>
                </a:cubicBezTo>
                <a:lnTo>
                  <a:pt x="5267681" y="3108752"/>
                </a:lnTo>
                <a:lnTo>
                  <a:pt x="5252655" y="3110969"/>
                </a:lnTo>
                <a:cubicBezTo>
                  <a:pt x="5247766" y="3112062"/>
                  <a:pt x="5243369" y="3113511"/>
                  <a:pt x="5239703" y="3115460"/>
                </a:cubicBezTo>
                <a:cubicBezTo>
                  <a:pt x="5191311" y="3102811"/>
                  <a:pt x="5142849" y="3111324"/>
                  <a:pt x="5088947" y="3107634"/>
                </a:cubicBezTo>
                <a:cubicBezTo>
                  <a:pt x="5027989" y="3108214"/>
                  <a:pt x="4985627" y="3110432"/>
                  <a:pt x="4945514" y="3110162"/>
                </a:cubicBezTo>
                <a:cubicBezTo>
                  <a:pt x="4926678" y="3111245"/>
                  <a:pt x="4789238" y="3111826"/>
                  <a:pt x="4800559" y="3106010"/>
                </a:cubicBezTo>
                <a:cubicBezTo>
                  <a:pt x="4742239" y="3117333"/>
                  <a:pt x="4708324" y="3101468"/>
                  <a:pt x="4643642" y="3105351"/>
                </a:cubicBezTo>
                <a:cubicBezTo>
                  <a:pt x="4610808" y="3089712"/>
                  <a:pt x="4627845" y="3103743"/>
                  <a:pt x="4592107" y="3099840"/>
                </a:cubicBezTo>
                <a:cubicBezTo>
                  <a:pt x="4600157" y="3113506"/>
                  <a:pt x="4549287" y="3090911"/>
                  <a:pt x="4545249" y="3105899"/>
                </a:cubicBezTo>
                <a:cubicBezTo>
                  <a:pt x="4538872" y="3104716"/>
                  <a:pt x="4532825" y="3103094"/>
                  <a:pt x="4526782" y="3101355"/>
                </a:cubicBezTo>
                <a:lnTo>
                  <a:pt x="4523614" y="3100453"/>
                </a:lnTo>
                <a:lnTo>
                  <a:pt x="4510579" y="3099442"/>
                </a:lnTo>
                <a:lnTo>
                  <a:pt x="4507348" y="3095901"/>
                </a:lnTo>
                <a:lnTo>
                  <a:pt x="4348949" y="3090220"/>
                </a:lnTo>
                <a:cubicBezTo>
                  <a:pt x="4335046" y="3092487"/>
                  <a:pt x="4290056" y="3092155"/>
                  <a:pt x="4280362" y="3087618"/>
                </a:cubicBezTo>
                <a:cubicBezTo>
                  <a:pt x="4270739" y="3086627"/>
                  <a:pt x="4260237" y="3088220"/>
                  <a:pt x="4254634" y="3083366"/>
                </a:cubicBezTo>
                <a:cubicBezTo>
                  <a:pt x="4233731" y="3080512"/>
                  <a:pt x="4185859" y="3073948"/>
                  <a:pt x="4154942" y="3070490"/>
                </a:cubicBezTo>
                <a:cubicBezTo>
                  <a:pt x="4138280" y="3076599"/>
                  <a:pt x="4112117" y="3064194"/>
                  <a:pt x="4069131" y="3062612"/>
                </a:cubicBezTo>
                <a:cubicBezTo>
                  <a:pt x="4050897" y="3069679"/>
                  <a:pt x="4040160" y="3061449"/>
                  <a:pt x="4005249" y="3070810"/>
                </a:cubicBezTo>
                <a:cubicBezTo>
                  <a:pt x="4003818" y="3069842"/>
                  <a:pt x="4002032" y="3068943"/>
                  <a:pt x="3999945" y="3068139"/>
                </a:cubicBezTo>
                <a:cubicBezTo>
                  <a:pt x="3987818" y="3063468"/>
                  <a:pt x="3968381" y="3062958"/>
                  <a:pt x="3956529" y="3067000"/>
                </a:cubicBezTo>
                <a:cubicBezTo>
                  <a:pt x="3900898" y="3079382"/>
                  <a:pt x="3850463" y="3077929"/>
                  <a:pt x="3803031" y="3079823"/>
                </a:cubicBezTo>
                <a:cubicBezTo>
                  <a:pt x="3749421" y="3080464"/>
                  <a:pt x="3785521" y="3065630"/>
                  <a:pt x="3718229" y="3077134"/>
                </a:cubicBezTo>
                <a:cubicBezTo>
                  <a:pt x="3711244" y="3071611"/>
                  <a:pt x="3702770" y="3071184"/>
                  <a:pt x="3688357" y="3073468"/>
                </a:cubicBezTo>
                <a:cubicBezTo>
                  <a:pt x="3662326" y="3073378"/>
                  <a:pt x="3664937" y="3059899"/>
                  <a:pt x="3638298" y="3067494"/>
                </a:cubicBezTo>
                <a:cubicBezTo>
                  <a:pt x="3643333" y="3060328"/>
                  <a:pt x="3589079" y="3063658"/>
                  <a:pt x="3601443" y="3056355"/>
                </a:cubicBezTo>
                <a:cubicBezTo>
                  <a:pt x="3584797" y="3049384"/>
                  <a:pt x="3575923" y="3060108"/>
                  <a:pt x="3559361" y="3054005"/>
                </a:cubicBezTo>
                <a:cubicBezTo>
                  <a:pt x="3540444" y="3052269"/>
                  <a:pt x="3569896" y="3061996"/>
                  <a:pt x="3548859" y="3062094"/>
                </a:cubicBezTo>
                <a:cubicBezTo>
                  <a:pt x="3523419" y="3060901"/>
                  <a:pt x="3522848" y="3074222"/>
                  <a:pt x="3504082" y="3056779"/>
                </a:cubicBezTo>
                <a:lnTo>
                  <a:pt x="3436234" y="3047769"/>
                </a:lnTo>
                <a:cubicBezTo>
                  <a:pt x="3420764" y="3051629"/>
                  <a:pt x="3408644" y="3049227"/>
                  <a:pt x="3396914" y="3044803"/>
                </a:cubicBezTo>
                <a:cubicBezTo>
                  <a:pt x="3361398" y="3044955"/>
                  <a:pt x="3329425" y="3037856"/>
                  <a:pt x="3289720" y="3034278"/>
                </a:cubicBezTo>
                <a:cubicBezTo>
                  <a:pt x="3246348" y="3037943"/>
                  <a:pt x="3224942" y="3025667"/>
                  <a:pt x="3182509" y="3021890"/>
                </a:cubicBezTo>
                <a:cubicBezTo>
                  <a:pt x="3139731" y="3031583"/>
                  <a:pt x="3155749" y="3004773"/>
                  <a:pt x="3119879" y="3004134"/>
                </a:cubicBezTo>
                <a:cubicBezTo>
                  <a:pt x="3060941" y="3012153"/>
                  <a:pt x="3121880" y="2995117"/>
                  <a:pt x="3031656" y="2995077"/>
                </a:cubicBezTo>
                <a:cubicBezTo>
                  <a:pt x="3026453" y="2996603"/>
                  <a:pt x="3015685" y="2994367"/>
                  <a:pt x="3017018" y="2992034"/>
                </a:cubicBezTo>
                <a:cubicBezTo>
                  <a:pt x="2997245" y="2992118"/>
                  <a:pt x="2941342" y="2976346"/>
                  <a:pt x="2913012" y="2978042"/>
                </a:cubicBezTo>
                <a:cubicBezTo>
                  <a:pt x="2858481" y="2969139"/>
                  <a:pt x="2831094" y="2979433"/>
                  <a:pt x="2791382" y="2975899"/>
                </a:cubicBezTo>
                <a:cubicBezTo>
                  <a:pt x="2745836" y="2966063"/>
                  <a:pt x="2719288" y="2957529"/>
                  <a:pt x="2639738" y="2936567"/>
                </a:cubicBezTo>
                <a:lnTo>
                  <a:pt x="2369741" y="2876435"/>
                </a:lnTo>
                <a:cubicBezTo>
                  <a:pt x="2269614" y="2832081"/>
                  <a:pt x="2140023" y="2856176"/>
                  <a:pt x="2078755" y="2852909"/>
                </a:cubicBezTo>
                <a:cubicBezTo>
                  <a:pt x="2053362" y="2866100"/>
                  <a:pt x="2032778" y="2851474"/>
                  <a:pt x="2002128" y="2856835"/>
                </a:cubicBezTo>
                <a:cubicBezTo>
                  <a:pt x="1933939" y="2859736"/>
                  <a:pt x="1866254" y="2874726"/>
                  <a:pt x="1777746" y="2864566"/>
                </a:cubicBezTo>
                <a:cubicBezTo>
                  <a:pt x="1737851" y="2905864"/>
                  <a:pt x="1634115" y="2880970"/>
                  <a:pt x="1549425" y="2904556"/>
                </a:cubicBezTo>
                <a:cubicBezTo>
                  <a:pt x="1500265" y="2909373"/>
                  <a:pt x="1423030" y="2888862"/>
                  <a:pt x="1405992" y="2911144"/>
                </a:cubicBezTo>
                <a:cubicBezTo>
                  <a:pt x="1383494" y="2897507"/>
                  <a:pt x="1362438" y="2919536"/>
                  <a:pt x="1337848" y="2921491"/>
                </a:cubicBezTo>
                <a:cubicBezTo>
                  <a:pt x="1318218" y="2912820"/>
                  <a:pt x="1308478" y="2920319"/>
                  <a:pt x="1290645" y="2921985"/>
                </a:cubicBezTo>
                <a:cubicBezTo>
                  <a:pt x="1282569" y="2916637"/>
                  <a:pt x="1267476" y="2916916"/>
                  <a:pt x="1262341" y="2923190"/>
                </a:cubicBezTo>
                <a:cubicBezTo>
                  <a:pt x="1269627" y="2937654"/>
                  <a:pt x="1217209" y="2930439"/>
                  <a:pt x="1213314" y="2940415"/>
                </a:cubicBezTo>
                <a:cubicBezTo>
                  <a:pt x="1182890" y="2942495"/>
                  <a:pt x="1050782" y="2929830"/>
                  <a:pt x="1028405" y="2945799"/>
                </a:cubicBezTo>
                <a:cubicBezTo>
                  <a:pt x="966896" y="2953381"/>
                  <a:pt x="877997" y="2927977"/>
                  <a:pt x="851857" y="2928423"/>
                </a:cubicBezTo>
                <a:cubicBezTo>
                  <a:pt x="825919" y="2899251"/>
                  <a:pt x="699677" y="2976135"/>
                  <a:pt x="588681" y="2977769"/>
                </a:cubicBezTo>
                <a:cubicBezTo>
                  <a:pt x="573724" y="2974953"/>
                  <a:pt x="565729" y="2974991"/>
                  <a:pt x="561717" y="2981641"/>
                </a:cubicBezTo>
                <a:cubicBezTo>
                  <a:pt x="532860" y="2985482"/>
                  <a:pt x="475932" y="2991762"/>
                  <a:pt x="415541" y="3000819"/>
                </a:cubicBezTo>
                <a:cubicBezTo>
                  <a:pt x="370154" y="3008289"/>
                  <a:pt x="146634" y="3001788"/>
                  <a:pt x="86183" y="3009699"/>
                </a:cubicBezTo>
                <a:lnTo>
                  <a:pt x="0" y="3044978"/>
                </a:lnTo>
                <a:close/>
              </a:path>
            </a:pathLst>
          </a:custGeom>
        </p:spPr>
      </p:pic>
    </p:spTree>
    <p:custDataLst>
      <p:tags r:id="rId1"/>
    </p:custDataLst>
    <p:extLst>
      <p:ext uri="{BB962C8B-B14F-4D97-AF65-F5344CB8AC3E}">
        <p14:creationId xmlns:p14="http://schemas.microsoft.com/office/powerpoint/2010/main" val="2284281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1643A-4CD4-3FEC-3DCC-B18E98DED6AD}"/>
              </a:ext>
            </a:extLst>
          </p:cNvPr>
          <p:cNvSpPr>
            <a:spLocks noGrp="1"/>
          </p:cNvSpPr>
          <p:nvPr>
            <p:ph type="title"/>
          </p:nvPr>
        </p:nvSpPr>
        <p:spPr>
          <a:xfrm>
            <a:off x="368300" y="2686050"/>
            <a:ext cx="4444999" cy="1909598"/>
          </a:xfrm>
        </p:spPr>
        <p:txBody>
          <a:bodyPr anchor="b">
            <a:normAutofit fontScale="90000"/>
          </a:bodyPr>
          <a:lstStyle/>
          <a:p>
            <a:pPr>
              <a:lnSpc>
                <a:spcPct val="120000"/>
              </a:lnSpc>
            </a:pPr>
            <a:r>
              <a:rPr lang="en-US" sz="3600"/>
              <a:t>Prenatal support is important to breastfeeding success</a:t>
            </a:r>
          </a:p>
        </p:txBody>
      </p:sp>
      <p:pic>
        <p:nvPicPr>
          <p:cNvPr id="5" name="Picture 4">
            <a:extLst>
              <a:ext uri="{FF2B5EF4-FFF2-40B4-BE49-F238E27FC236}">
                <a16:creationId xmlns:a16="http://schemas.microsoft.com/office/drawing/2014/main" id="{DAB16463-E00F-0B1B-654C-6F7721570516}"/>
              </a:ext>
            </a:extLst>
          </p:cNvPr>
          <p:cNvPicPr>
            <a:picLocks noChangeAspect="1"/>
          </p:cNvPicPr>
          <p:nvPr/>
        </p:nvPicPr>
        <p:blipFill>
          <a:blip r:embed="rId4"/>
          <a:srcRect l="2831" r="1" b="1"/>
          <a:stretch/>
        </p:blipFill>
        <p:spPr>
          <a:xfrm>
            <a:off x="5089243" y="877413"/>
            <a:ext cx="6222628" cy="5043096"/>
          </a:xfrm>
          <a:prstGeom prst="rect">
            <a:avLst/>
          </a:prstGeom>
        </p:spPr>
      </p:pic>
    </p:spTree>
    <p:custDataLst>
      <p:tags r:id="rId1"/>
    </p:custDataLst>
    <p:extLst>
      <p:ext uri="{BB962C8B-B14F-4D97-AF65-F5344CB8AC3E}">
        <p14:creationId xmlns:p14="http://schemas.microsoft.com/office/powerpoint/2010/main" val="39002176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A94A-86DC-0618-1695-EDCE5D9E9C72}"/>
              </a:ext>
            </a:extLst>
          </p:cNvPr>
          <p:cNvSpPr>
            <a:spLocks noGrp="1"/>
          </p:cNvSpPr>
          <p:nvPr>
            <p:ph type="title"/>
          </p:nvPr>
        </p:nvSpPr>
        <p:spPr>
          <a:xfrm>
            <a:off x="838201" y="643467"/>
            <a:ext cx="4432442" cy="1800526"/>
          </a:xfrm>
        </p:spPr>
        <p:txBody>
          <a:bodyPr>
            <a:normAutofit/>
          </a:bodyPr>
          <a:lstStyle/>
          <a:p>
            <a:r>
              <a:rPr lang="en-US" b="1">
                <a:solidFill>
                  <a:srgbClr val="7030A0"/>
                </a:solidFill>
              </a:rPr>
              <a:t>Confidence is Key!</a:t>
            </a:r>
          </a:p>
        </p:txBody>
      </p:sp>
      <p:sp>
        <p:nvSpPr>
          <p:cNvPr id="3" name="Content Placeholder 2">
            <a:extLst>
              <a:ext uri="{FF2B5EF4-FFF2-40B4-BE49-F238E27FC236}">
                <a16:creationId xmlns:a16="http://schemas.microsoft.com/office/drawing/2014/main" id="{86FDA472-F400-2771-5B8A-12677FFA2F3D}"/>
              </a:ext>
            </a:extLst>
          </p:cNvPr>
          <p:cNvSpPr>
            <a:spLocks noGrp="1"/>
          </p:cNvSpPr>
          <p:nvPr>
            <p:ph idx="1"/>
          </p:nvPr>
        </p:nvSpPr>
        <p:spPr>
          <a:xfrm>
            <a:off x="1203961" y="2263364"/>
            <a:ext cx="4255008" cy="3553581"/>
          </a:xfrm>
        </p:spPr>
        <p:txBody>
          <a:bodyPr>
            <a:normAutofit/>
          </a:bodyPr>
          <a:lstStyle/>
          <a:p>
            <a:pPr marL="0" indent="0">
              <a:buNone/>
            </a:pPr>
            <a:endParaRPr lang="en-US" sz="2000"/>
          </a:p>
          <a:p>
            <a:pPr marL="0" indent="0">
              <a:lnSpc>
                <a:spcPct val="120000"/>
              </a:lnSpc>
              <a:buNone/>
            </a:pPr>
            <a:r>
              <a:rPr lang="en-US"/>
              <a:t>Confident and committed breastfeeding mothers are the most successful!</a:t>
            </a:r>
          </a:p>
        </p:txBody>
      </p:sp>
      <p:pic>
        <p:nvPicPr>
          <p:cNvPr id="4" name="Picture 3">
            <a:extLst>
              <a:ext uri="{FF2B5EF4-FFF2-40B4-BE49-F238E27FC236}">
                <a16:creationId xmlns:a16="http://schemas.microsoft.com/office/drawing/2014/main" id="{93D5DB90-EAFE-F584-DB6F-9C0CD20639D7}"/>
              </a:ext>
            </a:extLst>
          </p:cNvPr>
          <p:cNvPicPr>
            <a:picLocks noChangeAspect="1"/>
          </p:cNvPicPr>
          <p:nvPr/>
        </p:nvPicPr>
        <p:blipFill>
          <a:blip r:embed="rId4"/>
          <a:stretch>
            <a:fillRect/>
          </a:stretch>
        </p:blipFill>
        <p:spPr>
          <a:xfrm>
            <a:off x="6800986" y="701566"/>
            <a:ext cx="5115379" cy="5115379"/>
          </a:xfrm>
          <a:prstGeom prst="rect">
            <a:avLst/>
          </a:prstGeom>
        </p:spPr>
      </p:pic>
    </p:spTree>
    <p:custDataLst>
      <p:tags r:id="rId1"/>
    </p:custDataLst>
    <p:extLst>
      <p:ext uri="{BB962C8B-B14F-4D97-AF65-F5344CB8AC3E}">
        <p14:creationId xmlns:p14="http://schemas.microsoft.com/office/powerpoint/2010/main" val="20131558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0B89130-9F7A-0E3A-7E3E-768E65B9C3F7}"/>
              </a:ext>
            </a:extLst>
          </p:cNvPr>
          <p:cNvPicPr>
            <a:picLocks noChangeAspect="1"/>
          </p:cNvPicPr>
          <p:nvPr/>
        </p:nvPicPr>
        <p:blipFill>
          <a:blip r:embed="rId4"/>
          <a:srcRect l="24217" r="23322"/>
          <a:stretch/>
        </p:blipFill>
        <p:spPr>
          <a:xfrm>
            <a:off x="-1" y="670113"/>
            <a:ext cx="4310601" cy="5683975"/>
          </a:xfrm>
          <a:prstGeom prst="rect">
            <a:avLst/>
          </a:prstGeom>
        </p:spPr>
      </p:pic>
      <p:sp>
        <p:nvSpPr>
          <p:cNvPr id="2" name="Title 1">
            <a:extLst>
              <a:ext uri="{FF2B5EF4-FFF2-40B4-BE49-F238E27FC236}">
                <a16:creationId xmlns:a16="http://schemas.microsoft.com/office/drawing/2014/main" id="{65ED8263-94E4-C5AD-D98E-2C674CF50467}"/>
              </a:ext>
            </a:extLst>
          </p:cNvPr>
          <p:cNvSpPr>
            <a:spLocks noGrp="1"/>
          </p:cNvSpPr>
          <p:nvPr>
            <p:ph type="title"/>
          </p:nvPr>
        </p:nvSpPr>
        <p:spPr>
          <a:xfrm>
            <a:off x="6337510" y="726698"/>
            <a:ext cx="3559950" cy="1559301"/>
          </a:xfrm>
        </p:spPr>
        <p:txBody>
          <a:bodyPr>
            <a:normAutofit/>
          </a:bodyPr>
          <a:lstStyle/>
          <a:p>
            <a:r>
              <a:rPr lang="en-US" b="1">
                <a:solidFill>
                  <a:srgbClr val="963D25"/>
                </a:solidFill>
              </a:rPr>
              <a:t>Case Study</a:t>
            </a:r>
          </a:p>
        </p:txBody>
      </p:sp>
      <p:sp>
        <p:nvSpPr>
          <p:cNvPr id="3" name="Content Placeholder 2">
            <a:extLst>
              <a:ext uri="{FF2B5EF4-FFF2-40B4-BE49-F238E27FC236}">
                <a16:creationId xmlns:a16="http://schemas.microsoft.com/office/drawing/2014/main" id="{30AA50FB-0F20-F1E2-B5D4-627D246CF057}"/>
              </a:ext>
            </a:extLst>
          </p:cNvPr>
          <p:cNvSpPr>
            <a:spLocks noGrp="1"/>
          </p:cNvSpPr>
          <p:nvPr>
            <p:ph idx="1"/>
          </p:nvPr>
        </p:nvSpPr>
        <p:spPr>
          <a:xfrm>
            <a:off x="4155085" y="2367797"/>
            <a:ext cx="7729870" cy="4317483"/>
          </a:xfrm>
        </p:spPr>
        <p:txBody>
          <a:bodyPr vert="horz" lIns="91440" tIns="45720" rIns="91440" bIns="45720" rtlCol="0" anchor="ctr">
            <a:normAutofit/>
          </a:bodyPr>
          <a:lstStyle/>
          <a:p>
            <a:pPr marL="0" indent="0">
              <a:lnSpc>
                <a:spcPct val="120000"/>
              </a:lnSpc>
              <a:buNone/>
            </a:pPr>
            <a:r>
              <a:rPr lang="en-US" sz="2400"/>
              <a:t>Charlotte gave birth to her baby, Ellie, and was recertified as fully breastfeeding. Two weeks later, Charlotte calls the clinic to request formula. You learn that she is feeling overwhelmed by breastfeeding and is exhausted from the nighttime feedings. She is wondering if introducing some formula would help share some of the responsibility with her partner. She still wants her baby to get breastmilk but is concerned about her mental health.</a:t>
            </a:r>
          </a:p>
        </p:txBody>
      </p:sp>
    </p:spTree>
    <p:custDataLst>
      <p:tags r:id="rId1"/>
    </p:custDataLst>
    <p:extLst>
      <p:ext uri="{BB962C8B-B14F-4D97-AF65-F5344CB8AC3E}">
        <p14:creationId xmlns:p14="http://schemas.microsoft.com/office/powerpoint/2010/main" val="35558130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1DB94-8556-5D45-515A-1FE2E3EF3035}"/>
              </a:ext>
            </a:extLst>
          </p:cNvPr>
          <p:cNvSpPr>
            <a:spLocks noGrp="1"/>
          </p:cNvSpPr>
          <p:nvPr>
            <p:ph type="title"/>
          </p:nvPr>
        </p:nvSpPr>
        <p:spPr>
          <a:xfrm>
            <a:off x="5718709" y="-96434"/>
            <a:ext cx="4596245" cy="1711119"/>
          </a:xfrm>
        </p:spPr>
        <p:txBody>
          <a:bodyPr anchor="ctr">
            <a:normAutofit/>
          </a:bodyPr>
          <a:lstStyle/>
          <a:p>
            <a:r>
              <a:rPr lang="en-US" sz="4000" b="1">
                <a:solidFill>
                  <a:srgbClr val="963D25"/>
                </a:solidFill>
              </a:rPr>
              <a:t>Discuss</a:t>
            </a:r>
            <a:r>
              <a:rPr lang="en-US" sz="4000"/>
              <a:t> </a:t>
            </a:r>
          </a:p>
        </p:txBody>
      </p:sp>
      <p:sp>
        <p:nvSpPr>
          <p:cNvPr id="3" name="Content Placeholder 2">
            <a:extLst>
              <a:ext uri="{FF2B5EF4-FFF2-40B4-BE49-F238E27FC236}">
                <a16:creationId xmlns:a16="http://schemas.microsoft.com/office/drawing/2014/main" id="{B1CF861C-3525-8F0B-CF16-129940FF738D}"/>
              </a:ext>
            </a:extLst>
          </p:cNvPr>
          <p:cNvSpPr>
            <a:spLocks noGrp="1"/>
          </p:cNvSpPr>
          <p:nvPr>
            <p:ph idx="1"/>
          </p:nvPr>
        </p:nvSpPr>
        <p:spPr>
          <a:xfrm>
            <a:off x="6041143" y="1124712"/>
            <a:ext cx="5330952" cy="5559552"/>
          </a:xfrm>
        </p:spPr>
        <p:txBody>
          <a:bodyPr vert="horz" lIns="91440" tIns="45720" rIns="91440" bIns="45720" rtlCol="0" anchor="ctr">
            <a:normAutofit fontScale="92500" lnSpcReduction="10000"/>
          </a:bodyPr>
          <a:lstStyle/>
          <a:p>
            <a:pPr>
              <a:lnSpc>
                <a:spcPct val="120000"/>
              </a:lnSpc>
            </a:pPr>
            <a:r>
              <a:rPr lang="en-US" sz="2400"/>
              <a:t>What are some positive things that you notice?</a:t>
            </a:r>
          </a:p>
          <a:p>
            <a:pPr>
              <a:lnSpc>
                <a:spcPct val="120000"/>
              </a:lnSpc>
            </a:pPr>
            <a:r>
              <a:rPr lang="en-US" sz="2400"/>
              <a:t>How would you ask permission to </a:t>
            </a:r>
            <a:br>
              <a:rPr lang="en-US" sz="2400"/>
            </a:br>
            <a:r>
              <a:rPr lang="en-US" sz="2400"/>
              <a:t>continue the conversation?</a:t>
            </a:r>
          </a:p>
          <a:p>
            <a:pPr>
              <a:lnSpc>
                <a:spcPct val="120000"/>
              </a:lnSpc>
            </a:pPr>
            <a:r>
              <a:rPr lang="en-US" sz="2400"/>
              <a:t>What kind of affirmations and reflections could you use?</a:t>
            </a:r>
          </a:p>
          <a:p>
            <a:pPr>
              <a:lnSpc>
                <a:spcPct val="120000"/>
              </a:lnSpc>
            </a:pPr>
            <a:r>
              <a:rPr lang="en-US" sz="2400"/>
              <a:t>What open ended questions could you ask?</a:t>
            </a:r>
          </a:p>
          <a:p>
            <a:pPr>
              <a:lnSpc>
                <a:spcPct val="120000"/>
              </a:lnSpc>
            </a:pPr>
            <a:r>
              <a:rPr lang="en-US" sz="2400"/>
              <a:t>What type of education would you </a:t>
            </a:r>
            <a:br>
              <a:rPr lang="en-US" sz="2400"/>
            </a:br>
            <a:r>
              <a:rPr lang="en-US" sz="2400"/>
              <a:t>choose to provide?</a:t>
            </a:r>
          </a:p>
          <a:p>
            <a:pPr>
              <a:lnSpc>
                <a:spcPct val="120000"/>
              </a:lnSpc>
            </a:pPr>
            <a:r>
              <a:rPr lang="en-US" sz="2400">
                <a:cs typeface="Calibri" panose="020F0502020204030204"/>
              </a:rPr>
              <a:t>What kind of follow up is needed?</a:t>
            </a:r>
          </a:p>
          <a:p>
            <a:pPr>
              <a:lnSpc>
                <a:spcPct val="120000"/>
              </a:lnSpc>
            </a:pPr>
            <a:r>
              <a:rPr lang="en-US" sz="2400">
                <a:cs typeface="Calibri" panose="020F0502020204030204"/>
              </a:rPr>
              <a:t>What should be documented?</a:t>
            </a:r>
          </a:p>
        </p:txBody>
      </p:sp>
      <p:pic>
        <p:nvPicPr>
          <p:cNvPr id="5" name="Picture 4">
            <a:extLst>
              <a:ext uri="{FF2B5EF4-FFF2-40B4-BE49-F238E27FC236}">
                <a16:creationId xmlns:a16="http://schemas.microsoft.com/office/drawing/2014/main" id="{9880E5AB-F610-2DE3-CC5F-0A5D731A9232}"/>
              </a:ext>
            </a:extLst>
          </p:cNvPr>
          <p:cNvPicPr>
            <a:picLocks noChangeAspect="1"/>
          </p:cNvPicPr>
          <p:nvPr/>
        </p:nvPicPr>
        <p:blipFill>
          <a:blip r:embed="rId4"/>
          <a:stretch>
            <a:fillRect/>
          </a:stretch>
        </p:blipFill>
        <p:spPr>
          <a:xfrm>
            <a:off x="916939" y="759126"/>
            <a:ext cx="3576323" cy="5374256"/>
          </a:xfrm>
          <a:prstGeom prst="rect">
            <a:avLst/>
          </a:prstGeom>
        </p:spPr>
      </p:pic>
    </p:spTree>
    <p:custDataLst>
      <p:tags r:id="rId1"/>
    </p:custDataLst>
    <p:extLst>
      <p:ext uri="{BB962C8B-B14F-4D97-AF65-F5344CB8AC3E}">
        <p14:creationId xmlns:p14="http://schemas.microsoft.com/office/powerpoint/2010/main" val="12427921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Flowchart: Document 2">
            <a:extLst>
              <a:ext uri="{FF2B5EF4-FFF2-40B4-BE49-F238E27FC236}">
                <a16:creationId xmlns:a16="http://schemas.microsoft.com/office/drawing/2014/main" id="{8CD5EB53-07B7-2978-18EC-53A267D63C47}"/>
              </a:ext>
            </a:extLst>
          </p:cNvPr>
          <p:cNvSpPr/>
          <p:nvPr/>
        </p:nvSpPr>
        <p:spPr>
          <a:xfrm>
            <a:off x="716440" y="1351722"/>
            <a:ext cx="4073320" cy="4552122"/>
          </a:xfrm>
          <a:prstGeom prst="flowChartDocument">
            <a:avLst/>
          </a:prstGeom>
          <a:solidFill>
            <a:schemeClr val="accent6">
              <a:lumMod val="50000"/>
            </a:schemeClr>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EA4243-113F-15F7-54C7-5437C6CE3FBC}"/>
              </a:ext>
            </a:extLst>
          </p:cNvPr>
          <p:cNvSpPr>
            <a:spLocks noGrp="1"/>
          </p:cNvSpPr>
          <p:nvPr>
            <p:ph type="title"/>
          </p:nvPr>
        </p:nvSpPr>
        <p:spPr>
          <a:xfrm>
            <a:off x="651254" y="723862"/>
            <a:ext cx="3476625" cy="4126434"/>
          </a:xfrm>
        </p:spPr>
        <p:txBody>
          <a:bodyPr vert="horz" lIns="91440" tIns="45720" rIns="91440" bIns="45720" rtlCol="0" anchor="ctr">
            <a:normAutofit/>
          </a:bodyPr>
          <a:lstStyle/>
          <a:p>
            <a:pPr algn="ctr">
              <a:lnSpc>
                <a:spcPct val="120000"/>
              </a:lnSpc>
            </a:pPr>
            <a:r>
              <a:rPr lang="en-US" sz="4800" b="1" kern="1200">
                <a:solidFill>
                  <a:srgbClr val="FFFFFF"/>
                </a:solidFill>
                <a:latin typeface="+mj-lt"/>
                <a:ea typeface="+mj-ea"/>
                <a:cs typeface="+mj-cs"/>
              </a:rPr>
              <a:t>Chart note practice</a:t>
            </a:r>
          </a:p>
        </p:txBody>
      </p:sp>
      <p:sp>
        <p:nvSpPr>
          <p:cNvPr id="6" name="Content Placeholder 5">
            <a:extLst>
              <a:ext uri="{FF2B5EF4-FFF2-40B4-BE49-F238E27FC236}">
                <a16:creationId xmlns:a16="http://schemas.microsoft.com/office/drawing/2014/main" id="{A9F2828F-34A6-AC1B-F333-D683FBC522F4}"/>
              </a:ext>
            </a:extLst>
          </p:cNvPr>
          <p:cNvSpPr>
            <a:spLocks noGrp="1"/>
          </p:cNvSpPr>
          <p:nvPr>
            <p:ph idx="1"/>
          </p:nvPr>
        </p:nvSpPr>
        <p:spPr>
          <a:xfrm>
            <a:off x="5229572" y="1148969"/>
            <a:ext cx="6105939" cy="4351338"/>
          </a:xfrm>
        </p:spPr>
        <p:txBody>
          <a:bodyPr/>
          <a:lstStyle/>
          <a:p>
            <a:pPr>
              <a:lnSpc>
                <a:spcPct val="120000"/>
              </a:lnSpc>
            </a:pPr>
            <a:r>
              <a:rPr lang="en-US"/>
              <a:t>Any issues or concerns</a:t>
            </a:r>
          </a:p>
          <a:p>
            <a:pPr>
              <a:lnSpc>
                <a:spcPct val="120000"/>
              </a:lnSpc>
            </a:pPr>
            <a:r>
              <a:rPr lang="en-US"/>
              <a:t>Feeding goals</a:t>
            </a:r>
          </a:p>
          <a:p>
            <a:pPr>
              <a:lnSpc>
                <a:spcPct val="120000"/>
              </a:lnSpc>
            </a:pPr>
            <a:r>
              <a:rPr lang="en-US"/>
              <a:t>Education provided and/or offered</a:t>
            </a:r>
          </a:p>
          <a:p>
            <a:pPr>
              <a:lnSpc>
                <a:spcPct val="120000"/>
              </a:lnSpc>
            </a:pPr>
            <a:r>
              <a:rPr lang="en-US"/>
              <a:t>Use of supplemental formula including how much</a:t>
            </a:r>
          </a:p>
          <a:p>
            <a:pPr>
              <a:lnSpc>
                <a:spcPct val="120000"/>
              </a:lnSpc>
            </a:pPr>
            <a:r>
              <a:rPr lang="en-US"/>
              <a:t>Follow up plans</a:t>
            </a:r>
          </a:p>
          <a:p>
            <a:pPr>
              <a:lnSpc>
                <a:spcPct val="120000"/>
              </a:lnSpc>
            </a:pPr>
            <a:r>
              <a:rPr lang="en-US"/>
              <a:t>Food package changes</a:t>
            </a:r>
          </a:p>
        </p:txBody>
      </p:sp>
      <p:pic>
        <p:nvPicPr>
          <p:cNvPr id="4" name="Graphic 3" descr="Signature outline">
            <a:extLst>
              <a:ext uri="{FF2B5EF4-FFF2-40B4-BE49-F238E27FC236}">
                <a16:creationId xmlns:a16="http://schemas.microsoft.com/office/drawing/2014/main" id="{E73C9299-D2D0-3D73-640B-38B194AE316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82236" y="3620530"/>
            <a:ext cx="1879777" cy="1879777"/>
          </a:xfrm>
          <a:prstGeom prst="rect">
            <a:avLst/>
          </a:prstGeom>
        </p:spPr>
      </p:pic>
    </p:spTree>
    <p:custDataLst>
      <p:tags r:id="rId1"/>
    </p:custDataLst>
    <p:extLst>
      <p:ext uri="{BB962C8B-B14F-4D97-AF65-F5344CB8AC3E}">
        <p14:creationId xmlns:p14="http://schemas.microsoft.com/office/powerpoint/2010/main" val="17119282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08F99-0D3E-122A-616F-4FCE39665A94}"/>
              </a:ext>
            </a:extLst>
          </p:cNvPr>
          <p:cNvSpPr>
            <a:spLocks noGrp="1"/>
          </p:cNvSpPr>
          <p:nvPr>
            <p:ph type="title"/>
          </p:nvPr>
        </p:nvSpPr>
        <p:spPr/>
        <p:txBody>
          <a:bodyPr/>
          <a:lstStyle/>
          <a:p>
            <a:r>
              <a:rPr lang="en-US"/>
              <a:t>Objectives for the training</a:t>
            </a:r>
          </a:p>
        </p:txBody>
      </p:sp>
      <p:sp>
        <p:nvSpPr>
          <p:cNvPr id="3" name="Content Placeholder 2">
            <a:extLst>
              <a:ext uri="{FF2B5EF4-FFF2-40B4-BE49-F238E27FC236}">
                <a16:creationId xmlns:a16="http://schemas.microsoft.com/office/drawing/2014/main" id="{4FC0B364-A3FF-3BD3-83EA-1242DDA49600}"/>
              </a:ext>
            </a:extLst>
          </p:cNvPr>
          <p:cNvSpPr>
            <a:spLocks noGrp="1"/>
          </p:cNvSpPr>
          <p:nvPr>
            <p:ph idx="1"/>
          </p:nvPr>
        </p:nvSpPr>
        <p:spPr>
          <a:xfrm>
            <a:off x="838200" y="1825625"/>
            <a:ext cx="10196744" cy="4351338"/>
          </a:xfrm>
        </p:spPr>
        <p:txBody>
          <a:bodyPr vert="horz" lIns="91440" tIns="45720" rIns="91440" bIns="45720" rtlCol="0" anchor="t">
            <a:normAutofit/>
          </a:bodyPr>
          <a:lstStyle/>
          <a:p>
            <a:pPr marL="457200" marR="0" lvl="0" indent="-4572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Arial"/>
                <a:ea typeface="+mn-ea"/>
                <a:cs typeface="Arial"/>
              </a:rPr>
              <a:t>Describe food package changes for the Infants 0-3 months</a:t>
            </a:r>
            <a:endParaRPr lang="en-US" sz="2400" b="0" i="0" u="none" strike="noStrike" kern="1200" cap="none" spc="0" normalizeH="0" baseline="0" noProof="0">
              <a:ln>
                <a:noFill/>
              </a:ln>
              <a:solidFill>
                <a:prstClr val="black"/>
              </a:solidFill>
              <a:effectLst/>
              <a:uLnTx/>
              <a:uFillTx/>
              <a:latin typeface="Arial"/>
              <a:cs typeface="Arial"/>
            </a:endParaRPr>
          </a:p>
          <a:p>
            <a:pPr marL="457200" marR="0" lvl="0" indent="-4572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Arial"/>
                <a:ea typeface="+mn-ea"/>
                <a:cs typeface="Arial"/>
              </a:rPr>
              <a:t>Demonstrate  food </a:t>
            </a:r>
            <a:r>
              <a:rPr lang="en-US" sz="2400">
                <a:solidFill>
                  <a:prstClr val="black"/>
                </a:solidFill>
                <a:latin typeface="Arial"/>
                <a:cs typeface="Arial"/>
              </a:rPr>
              <a:t>package</a:t>
            </a:r>
            <a:r>
              <a:rPr kumimoji="0" lang="en-US" sz="2400" b="0" i="0" u="none" strike="noStrike" kern="1200" cap="none" spc="0" normalizeH="0" baseline="0" noProof="0">
                <a:ln>
                  <a:noFill/>
                </a:ln>
                <a:solidFill>
                  <a:prstClr val="black"/>
                </a:solidFill>
                <a:effectLst/>
                <a:uLnTx/>
                <a:uFillTx/>
                <a:latin typeface="Arial"/>
                <a:ea typeface="+mn-ea"/>
                <a:cs typeface="Arial"/>
              </a:rPr>
              <a:t> tailoring when breastfeeding families request formula </a:t>
            </a:r>
            <a:endParaRPr lang="en-US" sz="2400" b="0" i="0" u="none" strike="noStrike" kern="1200" cap="none" spc="0" normalizeH="0" baseline="0" noProof="0">
              <a:ln>
                <a:noFill/>
              </a:ln>
              <a:solidFill>
                <a:prstClr val="black"/>
              </a:solidFill>
              <a:effectLst/>
              <a:uLnTx/>
              <a:uFillTx/>
              <a:latin typeface="Arial"/>
              <a:cs typeface="Arial"/>
            </a:endParaRPr>
          </a:p>
          <a:p>
            <a:pPr marL="457200" marR="0" lvl="0" indent="-4572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Arial"/>
                <a:ea typeface="+mn-ea"/>
                <a:cs typeface="Arial"/>
              </a:rPr>
              <a:t>Use participant centered education skills when a breastfeeding family requests formula</a:t>
            </a:r>
            <a:endParaRPr lang="en-US" sz="2400" b="0" i="0" u="none" strike="noStrike" kern="1200" cap="none" spc="0" normalizeH="0" baseline="0" noProof="0">
              <a:ln>
                <a:noFill/>
              </a:ln>
              <a:solidFill>
                <a:prstClr val="black"/>
              </a:solidFill>
              <a:effectLst/>
              <a:uLnTx/>
              <a:uFillTx/>
              <a:latin typeface="Arial"/>
              <a:cs typeface="Arial"/>
            </a:endParaRPr>
          </a:p>
          <a:p>
            <a:pPr marL="457200" marR="0" lvl="0" indent="-4572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Arial"/>
                <a:ea typeface="+mn-ea"/>
                <a:cs typeface="Arial"/>
              </a:rPr>
              <a:t>List required documentation elements </a:t>
            </a:r>
            <a:endParaRPr lang="en-US" sz="2400" b="0" i="0" u="none" strike="noStrike" kern="1200" cap="none" spc="0" normalizeH="0" baseline="0" noProof="0">
              <a:ln>
                <a:noFill/>
              </a:ln>
              <a:solidFill>
                <a:prstClr val="black"/>
              </a:solidFill>
              <a:effectLst/>
              <a:uLnTx/>
              <a:uFillTx/>
              <a:latin typeface="Arial"/>
              <a:cs typeface="Arial"/>
            </a:endParaRPr>
          </a:p>
          <a:p>
            <a:pPr marL="457200" marR="0" lvl="0" indent="-4572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Arial"/>
                <a:ea typeface="+mn-ea"/>
                <a:cs typeface="Arial"/>
              </a:rPr>
              <a:t>Describe when to yield and offer a follow-up appointment</a:t>
            </a:r>
            <a:endParaRPr lang="en-US" sz="2400" b="0" i="0" u="none" strike="noStrike" kern="1200" cap="none" spc="0" normalizeH="0" baseline="0" noProof="0">
              <a:ln>
                <a:noFill/>
              </a:ln>
              <a:solidFill>
                <a:prstClr val="black"/>
              </a:solidFill>
              <a:effectLst/>
              <a:uLnTx/>
              <a:uFillTx/>
              <a:latin typeface="Arial"/>
              <a:cs typeface="Arial"/>
            </a:endParaRPr>
          </a:p>
          <a:p>
            <a:endParaRPr lang="en-US"/>
          </a:p>
        </p:txBody>
      </p:sp>
    </p:spTree>
    <p:custDataLst>
      <p:tags r:id="rId1"/>
    </p:custDataLst>
    <p:extLst>
      <p:ext uri="{BB962C8B-B14F-4D97-AF65-F5344CB8AC3E}">
        <p14:creationId xmlns:p14="http://schemas.microsoft.com/office/powerpoint/2010/main" val="7739770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EB6EC-AB4C-9950-64DC-16869DDC04D1}"/>
              </a:ext>
            </a:extLst>
          </p:cNvPr>
          <p:cNvSpPr>
            <a:spLocks noGrp="1"/>
          </p:cNvSpPr>
          <p:nvPr>
            <p:ph type="title"/>
          </p:nvPr>
        </p:nvSpPr>
        <p:spPr>
          <a:xfrm>
            <a:off x="838201" y="365125"/>
            <a:ext cx="5251316" cy="1807305"/>
          </a:xfrm>
        </p:spPr>
        <p:txBody>
          <a:bodyPr>
            <a:normAutofit/>
          </a:bodyPr>
          <a:lstStyle/>
          <a:p>
            <a:r>
              <a:rPr lang="en-US" b="1">
                <a:solidFill>
                  <a:srgbClr val="8D44BE"/>
                </a:solidFill>
              </a:rPr>
              <a:t>Case Study</a:t>
            </a:r>
          </a:p>
        </p:txBody>
      </p:sp>
      <p:sp>
        <p:nvSpPr>
          <p:cNvPr id="3" name="Content Placeholder 2">
            <a:extLst>
              <a:ext uri="{FF2B5EF4-FFF2-40B4-BE49-F238E27FC236}">
                <a16:creationId xmlns:a16="http://schemas.microsoft.com/office/drawing/2014/main" id="{756C55F9-F9D8-C20D-7B99-2784DAC9573F}"/>
              </a:ext>
            </a:extLst>
          </p:cNvPr>
          <p:cNvSpPr>
            <a:spLocks noGrp="1"/>
          </p:cNvSpPr>
          <p:nvPr>
            <p:ph idx="1"/>
          </p:nvPr>
        </p:nvSpPr>
        <p:spPr>
          <a:xfrm>
            <a:off x="838200" y="1883664"/>
            <a:ext cx="5251316" cy="4293299"/>
          </a:xfrm>
        </p:spPr>
        <p:txBody>
          <a:bodyPr>
            <a:normAutofit/>
          </a:bodyPr>
          <a:lstStyle/>
          <a:p>
            <a:pPr marL="0" indent="0">
              <a:lnSpc>
                <a:spcPct val="120000"/>
              </a:lnSpc>
              <a:buNone/>
            </a:pPr>
            <a:r>
              <a:rPr lang="en-US"/>
              <a:t>Charlotte and baby Ellie were recertified as a fully breastfeeding dyad two weeks ago. Today she calls the clinic and is requesting formula. Charlotte tells you that she does not have a desire to continue breastfeeding and she has already introduced formula. </a:t>
            </a:r>
          </a:p>
        </p:txBody>
      </p:sp>
      <p:pic>
        <p:nvPicPr>
          <p:cNvPr id="4" name="Picture 3">
            <a:extLst>
              <a:ext uri="{FF2B5EF4-FFF2-40B4-BE49-F238E27FC236}">
                <a16:creationId xmlns:a16="http://schemas.microsoft.com/office/drawing/2014/main" id="{9E17D689-A8DA-C18A-C21A-C429DC6DC694}"/>
              </a:ext>
            </a:extLst>
          </p:cNvPr>
          <p:cNvPicPr>
            <a:picLocks noChangeAspect="1"/>
          </p:cNvPicPr>
          <p:nvPr/>
        </p:nvPicPr>
        <p:blipFill>
          <a:blip r:embed="rId4"/>
          <a:srcRect r="7257"/>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custDataLst>
      <p:tags r:id="rId1"/>
    </p:custDataLst>
    <p:extLst>
      <p:ext uri="{BB962C8B-B14F-4D97-AF65-F5344CB8AC3E}">
        <p14:creationId xmlns:p14="http://schemas.microsoft.com/office/powerpoint/2010/main" val="41365321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44D44-9988-B823-84A3-F9BF4DE3C4C9}"/>
              </a:ext>
            </a:extLst>
          </p:cNvPr>
          <p:cNvSpPr>
            <a:spLocks noGrp="1"/>
          </p:cNvSpPr>
          <p:nvPr>
            <p:ph type="title"/>
          </p:nvPr>
        </p:nvSpPr>
        <p:spPr>
          <a:xfrm>
            <a:off x="292608" y="99741"/>
            <a:ext cx="5334197" cy="1708242"/>
          </a:xfrm>
        </p:spPr>
        <p:txBody>
          <a:bodyPr anchor="ctr">
            <a:normAutofit/>
          </a:bodyPr>
          <a:lstStyle/>
          <a:p>
            <a:r>
              <a:rPr lang="en-US" sz="4000" b="1">
                <a:solidFill>
                  <a:srgbClr val="8D44BE"/>
                </a:solidFill>
              </a:rPr>
              <a:t>Discuss</a:t>
            </a:r>
          </a:p>
        </p:txBody>
      </p:sp>
      <p:sp>
        <p:nvSpPr>
          <p:cNvPr id="3" name="Content Placeholder 2">
            <a:extLst>
              <a:ext uri="{FF2B5EF4-FFF2-40B4-BE49-F238E27FC236}">
                <a16:creationId xmlns:a16="http://schemas.microsoft.com/office/drawing/2014/main" id="{B964D7B1-A842-4789-B849-EBF86C9FE31A}"/>
              </a:ext>
            </a:extLst>
          </p:cNvPr>
          <p:cNvSpPr>
            <a:spLocks noGrp="1"/>
          </p:cNvSpPr>
          <p:nvPr>
            <p:ph idx="1"/>
          </p:nvPr>
        </p:nvSpPr>
        <p:spPr>
          <a:xfrm>
            <a:off x="630741" y="1232075"/>
            <a:ext cx="5934456" cy="5433956"/>
          </a:xfrm>
        </p:spPr>
        <p:txBody>
          <a:bodyPr anchor="ctr">
            <a:normAutofit fontScale="92500"/>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What are some positive things that you notice?</a:t>
            </a:r>
            <a:endParaRPr kumimoji="0" lang="en-US" sz="2400" b="0" i="0" u="none" strike="noStrike" kern="1200" cap="none" spc="0" normalizeH="0" baseline="0" noProof="0">
              <a:ln>
                <a:noFill/>
              </a:ln>
              <a:effectLst/>
              <a:uLnTx/>
              <a:uFillTx/>
              <a:latin typeface="Calibri" panose="020F0502020204030204"/>
              <a:ea typeface="+mn-ea"/>
              <a:cs typeface="+mn-cs"/>
            </a:endParaRPr>
          </a:p>
          <a:p>
            <a:pPr marL="228600" marR="0" lvl="0" indent="-228600" defTabSz="914400" rtl="0" eaLnBrk="1" fontAlgn="auto" latinLnBrk="0" hangingPunct="1">
              <a:spcBef>
                <a:spcPts val="1000"/>
              </a:spcBef>
              <a:spcAft>
                <a:spcPts val="0"/>
              </a:spcAft>
              <a:buClrTx/>
              <a:buSzTx/>
              <a:buFont typeface="Arial" panose="020B0604020202020204" pitchFamily="34" charset="0"/>
              <a:buChar char="•"/>
              <a:tabLst/>
              <a:defRPr/>
            </a:pPr>
            <a:r>
              <a:rPr lang="en-US" sz="2400">
                <a:latin typeface="Calibri" panose="020F0502020204030204"/>
              </a:rPr>
              <a:t>How would you ask</a:t>
            </a:r>
            <a:r>
              <a:rPr kumimoji="0" lang="en-US" sz="2400" b="0" i="0" u="none" strike="noStrike" kern="1200" cap="none" spc="0" normalizeH="0" baseline="0" noProof="0">
                <a:ln>
                  <a:noFill/>
                </a:ln>
                <a:effectLst/>
                <a:uLnTx/>
                <a:uFillTx/>
                <a:latin typeface="Calibri" panose="020F0502020204030204"/>
                <a:ea typeface="+mn-ea"/>
                <a:cs typeface="+mn-cs"/>
              </a:rPr>
              <a:t> permission to continue the conversation?</a:t>
            </a:r>
          </a:p>
          <a:p>
            <a:pPr marL="228600" marR="0" lvl="0" indent="-228600" defTabSz="914400" rtl="0" eaLnBrk="1" fontAlgn="auto" latinLnBrk="0" hangingPunct="1">
              <a:lnSpc>
                <a:spcPct val="14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effectLst/>
                <a:uLnTx/>
                <a:uFillTx/>
                <a:latin typeface="Calibri" panose="020F0502020204030204"/>
                <a:ea typeface="+mn-ea"/>
                <a:cs typeface="+mn-cs"/>
              </a:rPr>
              <a:t>What kind of affirmations and reflections could </a:t>
            </a:r>
            <a:br>
              <a:rPr kumimoji="0" lang="en-US" sz="2400" b="0" i="0" u="none" strike="noStrike" kern="1200" cap="none" spc="0" normalizeH="0" baseline="0" noProof="0">
                <a:ln>
                  <a:noFill/>
                </a:ln>
                <a:effectLst/>
                <a:uLnTx/>
                <a:uFillTx/>
                <a:latin typeface="Calibri" panose="020F0502020204030204"/>
                <a:ea typeface="+mn-ea"/>
                <a:cs typeface="+mn-cs"/>
              </a:rPr>
            </a:br>
            <a:r>
              <a:rPr kumimoji="0" lang="en-US" sz="2400" b="0" i="0" u="none" strike="noStrike" kern="1200" cap="none" spc="0" normalizeH="0" baseline="0" noProof="0">
                <a:ln>
                  <a:noFill/>
                </a:ln>
                <a:effectLst/>
                <a:uLnTx/>
                <a:uFillTx/>
                <a:latin typeface="Calibri" panose="020F0502020204030204"/>
                <a:ea typeface="+mn-ea"/>
                <a:cs typeface="+mn-cs"/>
              </a:rPr>
              <a:t>you use?</a:t>
            </a:r>
          </a:p>
          <a:p>
            <a:pPr marL="228600" marR="0" lvl="0" indent="-228600" defTabSz="914400" rtl="0" eaLnBrk="1" fontAlgn="auto" latinLnBrk="0" hangingPunct="1">
              <a:lnSpc>
                <a:spcPct val="14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effectLst/>
                <a:uLnTx/>
                <a:uFillTx/>
                <a:latin typeface="Calibri" panose="020F0502020204030204"/>
                <a:ea typeface="+mn-ea"/>
                <a:cs typeface="+mn-cs"/>
              </a:rPr>
              <a:t>What open ended questions could you ask?</a:t>
            </a:r>
          </a:p>
          <a:p>
            <a:pPr marL="228600" marR="0" lvl="0" indent="-228600" defTabSz="914400" rtl="0" eaLnBrk="1" fontAlgn="auto" latinLnBrk="0" hangingPunct="1">
              <a:lnSpc>
                <a:spcPct val="14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effectLst/>
                <a:uLnTx/>
                <a:uFillTx/>
                <a:latin typeface="Calibri" panose="020F0502020204030204"/>
                <a:ea typeface="+mn-ea"/>
                <a:cs typeface="+mn-cs"/>
              </a:rPr>
              <a:t>What kind of education </a:t>
            </a:r>
            <a:r>
              <a:rPr lang="en-US" sz="2400">
                <a:latin typeface="Calibri" panose="020F0502020204030204"/>
              </a:rPr>
              <a:t>would</a:t>
            </a:r>
            <a:r>
              <a:rPr kumimoji="0" lang="en-US" sz="2400" b="0" i="0" u="none" strike="noStrike" kern="1200" cap="none" spc="0" normalizeH="0" baseline="0" noProof="0">
                <a:ln>
                  <a:noFill/>
                </a:ln>
                <a:effectLst/>
                <a:uLnTx/>
                <a:uFillTx/>
                <a:latin typeface="Calibri" panose="020F0502020204030204"/>
                <a:ea typeface="+mn-ea"/>
                <a:cs typeface="+mn-cs"/>
              </a:rPr>
              <a:t> you choose to provide?</a:t>
            </a:r>
          </a:p>
          <a:p>
            <a:pPr marL="228600" marR="0" lvl="0" indent="-228600" defTabSz="914400" rtl="0" eaLnBrk="1" fontAlgn="auto" latinLnBrk="0" hangingPunct="1">
              <a:lnSpc>
                <a:spcPct val="14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effectLst/>
                <a:uLnTx/>
                <a:uFillTx/>
                <a:latin typeface="Calibri" panose="020F0502020204030204"/>
                <a:ea typeface="+mn-ea"/>
                <a:cs typeface="Calibri" panose="020F0502020204030204"/>
              </a:rPr>
              <a:t>What kind of follow up is needed?</a:t>
            </a:r>
          </a:p>
          <a:p>
            <a:pPr marL="228600" marR="0" lvl="0" indent="-228600" defTabSz="914400" rtl="0" eaLnBrk="1" fontAlgn="auto" latinLnBrk="0" hangingPunct="1">
              <a:lnSpc>
                <a:spcPct val="140000"/>
              </a:lnSpc>
              <a:spcBef>
                <a:spcPts val="1000"/>
              </a:spcBef>
              <a:spcAft>
                <a:spcPts val="0"/>
              </a:spcAft>
              <a:buClrTx/>
              <a:buSzTx/>
              <a:buFont typeface="Arial" panose="020B0604020202020204" pitchFamily="34" charset="0"/>
              <a:buChar char="•"/>
              <a:tabLst/>
              <a:defRPr/>
            </a:pPr>
            <a:r>
              <a:rPr lang="en-US" sz="2400">
                <a:latin typeface="Calibri" panose="020F0502020204030204"/>
                <a:cs typeface="Calibri" panose="020F0502020204030204"/>
              </a:rPr>
              <a:t>What should be documented?</a:t>
            </a:r>
            <a:endParaRPr lang="en-US" sz="2000"/>
          </a:p>
        </p:txBody>
      </p:sp>
      <p:pic>
        <p:nvPicPr>
          <p:cNvPr id="4" name="Picture 3">
            <a:extLst>
              <a:ext uri="{FF2B5EF4-FFF2-40B4-BE49-F238E27FC236}">
                <a16:creationId xmlns:a16="http://schemas.microsoft.com/office/drawing/2014/main" id="{5401A39B-8103-A33A-B942-C1333B579DF1}"/>
              </a:ext>
            </a:extLst>
          </p:cNvPr>
          <p:cNvPicPr>
            <a:picLocks noChangeAspect="1"/>
          </p:cNvPicPr>
          <p:nvPr/>
        </p:nvPicPr>
        <p:blipFill>
          <a:blip r:embed="rId4"/>
          <a:srcRect l="3176" r="-1"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custDataLst>
      <p:tags r:id="rId1"/>
    </p:custDataLst>
    <p:extLst>
      <p:ext uri="{BB962C8B-B14F-4D97-AF65-F5344CB8AC3E}">
        <p14:creationId xmlns:p14="http://schemas.microsoft.com/office/powerpoint/2010/main" val="27051826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lowchart: Off-page Connector 4">
            <a:extLst>
              <a:ext uri="{FF2B5EF4-FFF2-40B4-BE49-F238E27FC236}">
                <a16:creationId xmlns:a16="http://schemas.microsoft.com/office/drawing/2014/main" id="{5F059AB1-8EDB-913C-F1ED-02924CAB8E67}"/>
              </a:ext>
            </a:extLst>
          </p:cNvPr>
          <p:cNvSpPr/>
          <p:nvPr/>
        </p:nvSpPr>
        <p:spPr>
          <a:xfrm>
            <a:off x="556591" y="1808922"/>
            <a:ext cx="3747052" cy="3657600"/>
          </a:xfrm>
          <a:prstGeom prst="flowChartOffpageConnector">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881DD4-8E64-AC91-8C5D-91A7C2323C2F}"/>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b="1" kern="1200">
                <a:solidFill>
                  <a:srgbClr val="FFFFFF"/>
                </a:solidFill>
                <a:latin typeface="+mj-lt"/>
                <a:ea typeface="+mj-ea"/>
                <a:cs typeface="+mj-cs"/>
              </a:rPr>
              <a:t>Chart note practice</a:t>
            </a:r>
          </a:p>
        </p:txBody>
      </p:sp>
      <p:pic>
        <p:nvPicPr>
          <p:cNvPr id="4" name="Content Placeholder 3">
            <a:extLst>
              <a:ext uri="{FF2B5EF4-FFF2-40B4-BE49-F238E27FC236}">
                <a16:creationId xmlns:a16="http://schemas.microsoft.com/office/drawing/2014/main" id="{25B53866-A4B0-9ED7-25B2-70778DEB574D}"/>
              </a:ext>
            </a:extLst>
          </p:cNvPr>
          <p:cNvPicPr>
            <a:picLocks noGrp="1" noChangeAspect="1"/>
          </p:cNvPicPr>
          <p:nvPr>
            <p:ph idx="1"/>
          </p:nvPr>
        </p:nvPicPr>
        <p:blipFill>
          <a:blip r:embed="rId4"/>
          <a:stretch>
            <a:fillRect/>
          </a:stretch>
        </p:blipFill>
        <p:spPr>
          <a:xfrm>
            <a:off x="6079389" y="643466"/>
            <a:ext cx="4176554" cy="5568739"/>
          </a:xfrm>
          <a:prstGeom prst="rect">
            <a:avLst/>
          </a:prstGeom>
        </p:spPr>
      </p:pic>
      <p:pic>
        <p:nvPicPr>
          <p:cNvPr id="3" name="Graphic 2" descr="Signature outline">
            <a:extLst>
              <a:ext uri="{FF2B5EF4-FFF2-40B4-BE49-F238E27FC236}">
                <a16:creationId xmlns:a16="http://schemas.microsoft.com/office/drawing/2014/main" id="{41F1B50D-9A3E-5585-838E-ED0D25F9336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75592" y="3708700"/>
            <a:ext cx="1135116" cy="1135116"/>
          </a:xfrm>
          <a:prstGeom prst="rect">
            <a:avLst/>
          </a:prstGeom>
        </p:spPr>
      </p:pic>
    </p:spTree>
    <p:custDataLst>
      <p:tags r:id="rId1"/>
    </p:custDataLst>
    <p:extLst>
      <p:ext uri="{BB962C8B-B14F-4D97-AF65-F5344CB8AC3E}">
        <p14:creationId xmlns:p14="http://schemas.microsoft.com/office/powerpoint/2010/main" val="33576787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D4278-6ABE-7E96-4EF7-D4E674432EC3}"/>
              </a:ext>
            </a:extLst>
          </p:cNvPr>
          <p:cNvSpPr>
            <a:spLocks noGrp="1"/>
          </p:cNvSpPr>
          <p:nvPr>
            <p:ph type="title"/>
          </p:nvPr>
        </p:nvSpPr>
        <p:spPr/>
        <p:txBody>
          <a:bodyPr/>
          <a:lstStyle/>
          <a:p>
            <a:r>
              <a:rPr lang="en-US">
                <a:ea typeface="Calibri Light"/>
                <a:cs typeface="Calibri Light"/>
              </a:rPr>
              <a:t>Resources</a:t>
            </a:r>
            <a:endParaRPr lang="en-US"/>
          </a:p>
        </p:txBody>
      </p:sp>
      <p:sp>
        <p:nvSpPr>
          <p:cNvPr id="3" name="Content Placeholder 2">
            <a:extLst>
              <a:ext uri="{FF2B5EF4-FFF2-40B4-BE49-F238E27FC236}">
                <a16:creationId xmlns:a16="http://schemas.microsoft.com/office/drawing/2014/main" id="{37A84150-A2B9-05FF-E565-30D5598BFE70}"/>
              </a:ext>
            </a:extLst>
          </p:cNvPr>
          <p:cNvSpPr>
            <a:spLocks noGrp="1"/>
          </p:cNvSpPr>
          <p:nvPr>
            <p:ph idx="1"/>
          </p:nvPr>
        </p:nvSpPr>
        <p:spPr>
          <a:xfrm>
            <a:off x="838200" y="1509323"/>
            <a:ext cx="11105071" cy="4926432"/>
          </a:xfrm>
        </p:spPr>
        <p:txBody>
          <a:bodyPr vert="horz" lIns="91440" tIns="45720" rIns="91440" bIns="45720" rtlCol="0" anchor="t">
            <a:normAutofit lnSpcReduction="10000"/>
          </a:bodyPr>
          <a:lstStyle/>
          <a:p>
            <a:endParaRPr lang="en-US" sz="1400">
              <a:ea typeface="+mn-lt"/>
              <a:cs typeface="+mn-lt"/>
            </a:endParaRPr>
          </a:p>
          <a:p>
            <a:r>
              <a:rPr lang="en-US" sz="2000">
                <a:ea typeface="+mn-lt"/>
                <a:cs typeface="+mn-lt"/>
              </a:rPr>
              <a:t>FNS/USDA WIC Works website; Policy and Guidance</a:t>
            </a:r>
          </a:p>
          <a:p>
            <a:pPr marL="0" indent="0">
              <a:buNone/>
            </a:pPr>
            <a:r>
              <a:rPr lang="en-US" sz="2000">
                <a:ea typeface="+mn-lt"/>
                <a:cs typeface="+mn-lt"/>
                <a:hlinkClick r:id="rId3"/>
              </a:rPr>
              <a:t>https://wicworks.fns.usda.gov/sites/default/files/media/document/WIC-Breastfeeding-Policy-and-Guidance_1.pdf</a:t>
            </a:r>
            <a:r>
              <a:rPr lang="en-US" sz="2000">
                <a:ea typeface="+mn-lt"/>
                <a:cs typeface="+mn-lt"/>
              </a:rPr>
              <a:t> </a:t>
            </a:r>
            <a:r>
              <a:rPr lang="en-US" sz="1800">
                <a:ea typeface="+mn-lt"/>
                <a:cs typeface="+mn-lt"/>
              </a:rPr>
              <a:t> </a:t>
            </a:r>
            <a:endParaRPr lang="en-US">
              <a:cs typeface="Calibri" panose="020F0502020204030204"/>
            </a:endParaRPr>
          </a:p>
          <a:p>
            <a:pPr lvl="1">
              <a:buNone/>
            </a:pPr>
            <a:endParaRPr lang="en-US" sz="1400">
              <a:solidFill>
                <a:srgbClr val="538135"/>
              </a:solidFill>
              <a:latin typeface="Calibri Light"/>
              <a:ea typeface="+mn-lt"/>
              <a:cs typeface="Calibri Light"/>
            </a:endParaRPr>
          </a:p>
          <a:p>
            <a:pPr>
              <a:buFont typeface="Arial"/>
              <a:buChar char="•"/>
            </a:pPr>
            <a:r>
              <a:rPr lang="en-US" sz="2000">
                <a:ea typeface="+mn-lt"/>
                <a:cs typeface="+mn-lt"/>
              </a:rPr>
              <a:t>Table for determining supplemental formula amounts for the partially breastfed infant, </a:t>
            </a:r>
            <a:r>
              <a:rPr lang="en-US" sz="2000" b="1">
                <a:latin typeface="Calibri Light"/>
                <a:ea typeface="+mn-lt"/>
                <a:cs typeface="Calibri Light"/>
              </a:rPr>
              <a:t> </a:t>
            </a:r>
            <a:r>
              <a:rPr lang="en-US" sz="2000" u="sng">
                <a:ea typeface="+mn-lt"/>
                <a:cs typeface="+mn-lt"/>
                <a:hlinkClick r:id="rId4"/>
              </a:rPr>
              <a:t>Policy 713, Appendix A</a:t>
            </a:r>
            <a:r>
              <a:rPr lang="en-US" sz="2000">
                <a:solidFill>
                  <a:srgbClr val="538135"/>
                </a:solidFill>
                <a:ea typeface="+mn-lt"/>
                <a:cs typeface="+mn-lt"/>
              </a:rPr>
              <a:t> </a:t>
            </a:r>
          </a:p>
          <a:p>
            <a:pPr marL="0" indent="0">
              <a:buNone/>
            </a:pPr>
            <a:endParaRPr lang="en-US" sz="2000">
              <a:solidFill>
                <a:srgbClr val="538135"/>
              </a:solidFill>
              <a:ea typeface="+mn-lt"/>
              <a:cs typeface="+mn-lt"/>
            </a:endParaRPr>
          </a:p>
          <a:p>
            <a:pPr>
              <a:buFont typeface="Arial"/>
              <a:buChar char="•"/>
            </a:pPr>
            <a:r>
              <a:rPr lang="en-US" sz="2000">
                <a:ea typeface="+mn-lt"/>
                <a:cs typeface="+mn-lt"/>
              </a:rPr>
              <a:t>Staff Roles DBE Level 4 Handout Referral Partners and Scope of the CPA (Email attachment)</a:t>
            </a:r>
          </a:p>
          <a:p>
            <a:pPr marL="0" indent="0">
              <a:buNone/>
            </a:pPr>
            <a:endParaRPr lang="en-US" sz="2000">
              <a:ea typeface="+mn-lt"/>
              <a:cs typeface="+mn-lt"/>
            </a:endParaRPr>
          </a:p>
          <a:p>
            <a:pPr>
              <a:buFont typeface="Arial"/>
              <a:buChar char="•"/>
            </a:pPr>
            <a:r>
              <a:rPr lang="en-US" sz="2000">
                <a:ea typeface="+mn-lt"/>
                <a:cs typeface="+mn-lt"/>
              </a:rPr>
              <a:t>Oregon WIC Breastfeeding Coordinator contact information</a:t>
            </a:r>
          </a:p>
          <a:p>
            <a:pPr marL="0" indent="0">
              <a:buNone/>
            </a:pPr>
            <a:r>
              <a:rPr lang="en-US" sz="2000">
                <a:ea typeface="+mn-lt"/>
                <a:cs typeface="+mn-lt"/>
              </a:rPr>
              <a:t>Korina Skaff, BA, IBCLC</a:t>
            </a:r>
            <a:endParaRPr lang="en-US">
              <a:cs typeface="Calibri" panose="020F0502020204030204"/>
            </a:endParaRPr>
          </a:p>
          <a:p>
            <a:pPr>
              <a:buNone/>
            </a:pPr>
            <a:r>
              <a:rPr lang="en-US" sz="2000" u="sng">
                <a:ea typeface="+mn-lt"/>
                <a:cs typeface="+mn-lt"/>
                <a:hlinkClick r:id="rId5"/>
              </a:rPr>
              <a:t>Korinaskaff2@oha.oregon.gov</a:t>
            </a:r>
            <a:r>
              <a:rPr lang="en-US" sz="2000">
                <a:ea typeface="+mn-lt"/>
                <a:cs typeface="+mn-lt"/>
              </a:rPr>
              <a:t> </a:t>
            </a:r>
          </a:p>
          <a:p>
            <a:pPr>
              <a:buNone/>
            </a:pPr>
            <a:r>
              <a:rPr lang="en-US" sz="2000">
                <a:ea typeface="+mn-lt"/>
                <a:cs typeface="+mn-lt"/>
              </a:rPr>
              <a:t>971-212-4880</a:t>
            </a:r>
          </a:p>
          <a:p>
            <a:pPr marL="457200" lvl="1" indent="0">
              <a:buNone/>
            </a:pPr>
            <a:endParaRPr lang="en-US" sz="1800">
              <a:ea typeface="+mn-lt"/>
              <a:cs typeface="+mn-lt"/>
            </a:endParaRPr>
          </a:p>
        </p:txBody>
      </p:sp>
    </p:spTree>
    <p:custDataLst>
      <p:tags r:id="rId1"/>
    </p:custDataLst>
    <p:extLst>
      <p:ext uri="{BB962C8B-B14F-4D97-AF65-F5344CB8AC3E}">
        <p14:creationId xmlns:p14="http://schemas.microsoft.com/office/powerpoint/2010/main" val="35362035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B6D97-6C07-CE5D-5CEB-DAB2FCDBEA57}"/>
              </a:ext>
            </a:extLst>
          </p:cNvPr>
          <p:cNvSpPr>
            <a:spLocks noGrp="1"/>
          </p:cNvSpPr>
          <p:nvPr>
            <p:ph type="title"/>
          </p:nvPr>
        </p:nvSpPr>
        <p:spPr/>
        <p:txBody>
          <a:bodyPr/>
          <a:lstStyle/>
          <a:p>
            <a:r>
              <a:rPr lang="en-US">
                <a:cs typeface="Calibri Light"/>
              </a:rPr>
              <a:t>References</a:t>
            </a:r>
            <a:endParaRPr lang="en-US"/>
          </a:p>
        </p:txBody>
      </p:sp>
      <p:sp>
        <p:nvSpPr>
          <p:cNvPr id="3" name="Content Placeholder 2">
            <a:extLst>
              <a:ext uri="{FF2B5EF4-FFF2-40B4-BE49-F238E27FC236}">
                <a16:creationId xmlns:a16="http://schemas.microsoft.com/office/drawing/2014/main" id="{81D32D67-9F1F-1995-C00D-0B8FEE453C6B}"/>
              </a:ext>
            </a:extLst>
          </p:cNvPr>
          <p:cNvSpPr>
            <a:spLocks noGrp="1"/>
          </p:cNvSpPr>
          <p:nvPr>
            <p:ph idx="1"/>
          </p:nvPr>
        </p:nvSpPr>
        <p:spPr/>
        <p:txBody>
          <a:bodyPr vert="horz" lIns="91440" tIns="45720" rIns="91440" bIns="45720" rtlCol="0" anchor="t">
            <a:normAutofit/>
          </a:bodyPr>
          <a:lstStyle/>
          <a:p>
            <a:r>
              <a:rPr lang="en-US" sz="2000" u="sng">
                <a:cs typeface="Calibri"/>
                <a:hlinkClick r:id="rId3"/>
              </a:rPr>
              <a:t>Policy 713 Use of Supplemental Formula</a:t>
            </a:r>
            <a:endParaRPr lang="en-US" sz="2000">
              <a:cs typeface="Calibri"/>
            </a:endParaRPr>
          </a:p>
          <a:p>
            <a:r>
              <a:rPr lang="en-US" sz="2000" u="sng">
                <a:cs typeface="Calibri"/>
                <a:hlinkClick r:id="rId4"/>
              </a:rPr>
              <a:t>Policy 769 Assigning WIC Food Packages</a:t>
            </a:r>
            <a:r>
              <a:rPr lang="en-US" sz="2000">
                <a:cs typeface="Calibri"/>
              </a:rPr>
              <a:t>  </a:t>
            </a:r>
          </a:p>
          <a:p>
            <a:r>
              <a:rPr lang="en-US" sz="2000" u="sng">
                <a:cs typeface="Calibri"/>
                <a:hlinkClick r:id="rId5"/>
              </a:rPr>
              <a:t>WIC Breastfeeding Policy and Guidance</a:t>
            </a:r>
            <a:endParaRPr lang="en-US" sz="2000">
              <a:cs typeface="Calibri"/>
            </a:endParaRPr>
          </a:p>
          <a:p>
            <a:r>
              <a:rPr lang="en-US" sz="2000" u="sng">
                <a:cs typeface="Calibri"/>
                <a:hlinkClick r:id="rId6"/>
              </a:rPr>
              <a:t>WIC Works Resource System RE: Food Package I: Infants</a:t>
            </a:r>
            <a:endParaRPr lang="en-US" sz="2000">
              <a:cs typeface="Calibri"/>
            </a:endParaRPr>
          </a:p>
          <a:p>
            <a:r>
              <a:rPr lang="en-US" sz="2000" u="sng">
                <a:cs typeface="Calibri"/>
                <a:hlinkClick r:id="rId7"/>
              </a:rPr>
              <a:t>Supplemental issuance of formula, CFR Title 7, Subtitle B, Chapter II, Subchapter A, Part 246</a:t>
            </a:r>
            <a:endParaRPr lang="en-US" sz="2000">
              <a:cs typeface="Calibri"/>
            </a:endParaRPr>
          </a:p>
          <a:p>
            <a:r>
              <a:rPr lang="en-US" sz="2000" u="sng">
                <a:cs typeface="Calibri"/>
                <a:hlinkClick r:id="rId8"/>
              </a:rPr>
              <a:t>Oregon WIC Breastfeeding Rates</a:t>
            </a:r>
            <a:endParaRPr lang="en-US" sz="2000">
              <a:cs typeface="Calibri"/>
            </a:endParaRPr>
          </a:p>
          <a:p>
            <a:endParaRPr lang="en-US">
              <a:cs typeface="Calibri"/>
            </a:endParaRPr>
          </a:p>
        </p:txBody>
      </p:sp>
    </p:spTree>
    <p:custDataLst>
      <p:tags r:id="rId1"/>
    </p:custDataLst>
    <p:extLst>
      <p:ext uri="{BB962C8B-B14F-4D97-AF65-F5344CB8AC3E}">
        <p14:creationId xmlns:p14="http://schemas.microsoft.com/office/powerpoint/2010/main" val="5544349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3BCDA-EFDF-31DF-5DE4-941EEC55F5F3}"/>
              </a:ext>
            </a:extLst>
          </p:cNvPr>
          <p:cNvSpPr>
            <a:spLocks noGrp="1"/>
          </p:cNvSpPr>
          <p:nvPr>
            <p:ph type="title"/>
          </p:nvPr>
        </p:nvSpPr>
        <p:spPr/>
        <p:txBody>
          <a:bodyPr/>
          <a:lstStyle/>
          <a:p>
            <a:r>
              <a:rPr lang="en-US">
                <a:cs typeface="Calibri Light"/>
              </a:rPr>
              <a:t>Optional</a:t>
            </a:r>
            <a:endParaRPr lang="en-US"/>
          </a:p>
        </p:txBody>
      </p:sp>
      <p:sp>
        <p:nvSpPr>
          <p:cNvPr id="3" name="Content Placeholder 2">
            <a:extLst>
              <a:ext uri="{FF2B5EF4-FFF2-40B4-BE49-F238E27FC236}">
                <a16:creationId xmlns:a16="http://schemas.microsoft.com/office/drawing/2014/main" id="{A99AF25A-ED15-902E-7587-BEF468479D48}"/>
              </a:ext>
            </a:extLst>
          </p:cNvPr>
          <p:cNvSpPr>
            <a:spLocks noGrp="1"/>
          </p:cNvSpPr>
          <p:nvPr>
            <p:ph idx="1"/>
          </p:nvPr>
        </p:nvSpPr>
        <p:spPr/>
        <p:txBody>
          <a:bodyPr vert="horz" lIns="91440" tIns="45720" rIns="91440" bIns="45720" rtlCol="0" anchor="t">
            <a:normAutofit/>
          </a:bodyPr>
          <a:lstStyle/>
          <a:p>
            <a:r>
              <a:rPr lang="en-US" sz="2000">
                <a:cs typeface="Calibri"/>
              </a:rPr>
              <a:t>Review the </a:t>
            </a:r>
            <a:r>
              <a:rPr lang="en-US" sz="2000" u="sng">
                <a:cs typeface="Calibri"/>
                <a:hlinkClick r:id="rId3"/>
              </a:rPr>
              <a:t>WIC Breastfeeding Check-In tool</a:t>
            </a:r>
            <a:endParaRPr lang="en-US" sz="2000">
              <a:cs typeface="Calibri"/>
            </a:endParaRPr>
          </a:p>
          <a:p>
            <a:r>
              <a:rPr lang="en-US" sz="2000">
                <a:cs typeface="Calibri"/>
              </a:rPr>
              <a:t>Review the </a:t>
            </a:r>
            <a:r>
              <a:rPr lang="en-US" sz="2000" u="sng">
                <a:cs typeface="Calibri"/>
                <a:hlinkClick r:id="rId4"/>
              </a:rPr>
              <a:t>WIC Infant Formula Tailoring Calculator</a:t>
            </a:r>
            <a:endParaRPr lang="en-US" sz="2000">
              <a:cs typeface="Calibri"/>
            </a:endParaRPr>
          </a:p>
          <a:p>
            <a:r>
              <a:rPr lang="en-US" sz="2000">
                <a:cs typeface="Calibri"/>
              </a:rPr>
              <a:t>Review Brene Brown video on Empathy, 3 minutes </a:t>
            </a:r>
            <a:r>
              <a:rPr lang="en-US" sz="2000" u="sng">
                <a:solidFill>
                  <a:srgbClr val="0563C1"/>
                </a:solidFill>
                <a:cs typeface="Calibri"/>
                <a:hlinkClick r:id="rId5"/>
              </a:rPr>
              <a:t>https://brenebrown.com/videos/rsa-short-empathy/</a:t>
            </a:r>
            <a:endParaRPr lang="en-US" sz="2000">
              <a:solidFill>
                <a:srgbClr val="0563C1"/>
              </a:solidFill>
              <a:cs typeface="Calibri"/>
            </a:endParaRPr>
          </a:p>
          <a:p>
            <a:pPr marL="0" indent="0">
              <a:buNone/>
            </a:pPr>
            <a:endParaRPr lang="en-US">
              <a:cs typeface="Calibri"/>
            </a:endParaRPr>
          </a:p>
        </p:txBody>
      </p:sp>
    </p:spTree>
    <p:custDataLst>
      <p:tags r:id="rId1"/>
    </p:custDataLst>
    <p:extLst>
      <p:ext uri="{BB962C8B-B14F-4D97-AF65-F5344CB8AC3E}">
        <p14:creationId xmlns:p14="http://schemas.microsoft.com/office/powerpoint/2010/main" val="13174595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21AAF9F-7B23-9382-CCB8-04A7E79C629B}"/>
              </a:ext>
            </a:extLst>
          </p:cNvPr>
          <p:cNvSpPr>
            <a:spLocks noGrp="1"/>
          </p:cNvSpPr>
          <p:nvPr>
            <p:ph type="title"/>
          </p:nvPr>
        </p:nvSpPr>
        <p:spPr>
          <a:xfrm>
            <a:off x="2538277" y="411579"/>
            <a:ext cx="7389496" cy="1658198"/>
          </a:xfrm>
        </p:spPr>
        <p:txBody>
          <a:bodyPr anchor="ctr"/>
          <a:lstStyle/>
          <a:p>
            <a:r>
              <a:rPr lang="en-US">
                <a:latin typeface="Arial Rounded MT Bold"/>
              </a:rPr>
              <a:t>Infant: 0-3 Month </a:t>
            </a:r>
          </a:p>
        </p:txBody>
      </p:sp>
      <p:graphicFrame>
        <p:nvGraphicFramePr>
          <p:cNvPr id="11" name="Content Placeholder 10">
            <a:extLst>
              <a:ext uri="{FF2B5EF4-FFF2-40B4-BE49-F238E27FC236}">
                <a16:creationId xmlns:a16="http://schemas.microsoft.com/office/drawing/2014/main" id="{1EC6093F-BAC8-DF3A-3B09-D0A07396BE42}"/>
              </a:ext>
            </a:extLst>
          </p:cNvPr>
          <p:cNvGraphicFramePr>
            <a:graphicFrameLocks noGrp="1"/>
          </p:cNvGraphicFramePr>
          <p:nvPr>
            <p:ph sz="half" idx="1"/>
            <p:extLst>
              <p:ext uri="{D42A27DB-BD31-4B8C-83A1-F6EECF244321}">
                <p14:modId xmlns:p14="http://schemas.microsoft.com/office/powerpoint/2010/main" val="3493378172"/>
              </p:ext>
            </p:extLst>
          </p:nvPr>
        </p:nvGraphicFramePr>
        <p:xfrm>
          <a:off x="1964724" y="1776759"/>
          <a:ext cx="9341709" cy="4500526"/>
        </p:xfrm>
        <a:graphic>
          <a:graphicData uri="http://schemas.openxmlformats.org/drawingml/2006/table">
            <a:tbl>
              <a:tblPr firstRow="1" bandRow="1">
                <a:tableStyleId>{5C22544A-7EE6-4342-B048-85BDC9FD1C3A}</a:tableStyleId>
              </a:tblPr>
              <a:tblGrid>
                <a:gridCol w="3515811">
                  <a:extLst>
                    <a:ext uri="{9D8B030D-6E8A-4147-A177-3AD203B41FA5}">
                      <a16:colId xmlns:a16="http://schemas.microsoft.com/office/drawing/2014/main" val="4034692969"/>
                    </a:ext>
                  </a:extLst>
                </a:gridCol>
                <a:gridCol w="5825898">
                  <a:extLst>
                    <a:ext uri="{9D8B030D-6E8A-4147-A177-3AD203B41FA5}">
                      <a16:colId xmlns:a16="http://schemas.microsoft.com/office/drawing/2014/main" val="3829772372"/>
                    </a:ext>
                  </a:extLst>
                </a:gridCol>
              </a:tblGrid>
              <a:tr h="956452">
                <a:tc>
                  <a:txBody>
                    <a:bodyPr/>
                    <a:lstStyle/>
                    <a:p>
                      <a:pPr indent="0" algn="ctr"/>
                      <a:r>
                        <a:rPr lang="en-US" sz="2400" b="0">
                          <a:solidFill>
                            <a:schemeClr val="bg1"/>
                          </a:solidFill>
                          <a:latin typeface="Arial Rounded MT Bold" panose="020F0704030504030204" pitchFamily="34" charset="0"/>
                        </a:rPr>
                        <a:t>Food Package Categories</a:t>
                      </a:r>
                    </a:p>
                  </a:txBody>
                  <a:tcPr anchor="ctr">
                    <a:solidFill>
                      <a:srgbClr val="915353">
                        <a:alpha val="80000"/>
                      </a:srgbClr>
                    </a:solidFill>
                  </a:tcPr>
                </a:tc>
                <a:tc>
                  <a:txBody>
                    <a:bodyPr/>
                    <a:lstStyle/>
                    <a:p>
                      <a:pPr indent="0" algn="ctr"/>
                      <a:r>
                        <a:rPr lang="en-US" sz="2400" b="0">
                          <a:latin typeface="Arial Rounded MT Bold" panose="020F0704030504030204" pitchFamily="34" charset="0"/>
                        </a:rPr>
                        <a:t>Monthly Maximum Allowances (MMA) </a:t>
                      </a:r>
                      <a:br>
                        <a:rPr lang="en-US" sz="2400" b="0">
                          <a:latin typeface="Arial Rounded MT Bold" panose="020F0704030504030204" pitchFamily="34" charset="0"/>
                        </a:rPr>
                      </a:br>
                      <a:r>
                        <a:rPr lang="en-US" sz="2400" b="0">
                          <a:latin typeface="Arial Rounded MT Bold" panose="020F0704030504030204" pitchFamily="34" charset="0"/>
                        </a:rPr>
                        <a:t>of reconstituted powder</a:t>
                      </a:r>
                    </a:p>
                  </a:txBody>
                  <a:tcPr anchor="ctr">
                    <a:solidFill>
                      <a:srgbClr val="915353">
                        <a:alpha val="80000"/>
                      </a:srgbClr>
                    </a:solidFill>
                  </a:tcPr>
                </a:tc>
                <a:extLst>
                  <a:ext uri="{0D108BD9-81ED-4DB2-BD59-A6C34878D82A}">
                    <a16:rowId xmlns:a16="http://schemas.microsoft.com/office/drawing/2014/main" val="2438883210"/>
                  </a:ext>
                </a:extLst>
              </a:tr>
              <a:tr h="769091">
                <a:tc>
                  <a:txBody>
                    <a:bodyPr/>
                    <a:lstStyle/>
                    <a:p>
                      <a:pPr marL="182880" lvl="1" indent="0" algn="ctr">
                        <a:buNone/>
                      </a:pPr>
                      <a:r>
                        <a:rPr lang="en-US" sz="2800" b="0" i="0" u="none" strike="noStrike">
                          <a:solidFill>
                            <a:schemeClr val="tx1"/>
                          </a:solidFill>
                          <a:effectLst/>
                          <a:latin typeface="Calibri"/>
                          <a:cs typeface="Calibri"/>
                        </a:rPr>
                        <a:t>Fully Breastfeeding</a:t>
                      </a:r>
                    </a:p>
                  </a:txBody>
                  <a:tcPr marL="9525" marR="9525" marT="9525" marB="0" anchor="ctr">
                    <a:solidFill>
                      <a:srgbClr val="F29696">
                        <a:alpha val="20000"/>
                      </a:srgbClr>
                    </a:solidFill>
                  </a:tcPr>
                </a:tc>
                <a:tc>
                  <a:txBody>
                    <a:bodyPr/>
                    <a:lstStyle/>
                    <a:p>
                      <a:pPr marL="0" lvl="0" indent="-274320" algn="ctr"/>
                      <a:r>
                        <a:rPr lang="en-US" sz="2800" b="0">
                          <a:solidFill>
                            <a:schemeClr val="tx1"/>
                          </a:solidFill>
                          <a:latin typeface="Calibri"/>
                          <a:cs typeface="Calibri"/>
                        </a:rPr>
                        <a:t> N/A   </a:t>
                      </a:r>
                    </a:p>
                  </a:txBody>
                  <a:tcPr anchor="ctr">
                    <a:solidFill>
                      <a:srgbClr val="F29696">
                        <a:alpha val="20000"/>
                      </a:srgbClr>
                    </a:solidFill>
                  </a:tcPr>
                </a:tc>
                <a:extLst>
                  <a:ext uri="{0D108BD9-81ED-4DB2-BD59-A6C34878D82A}">
                    <a16:rowId xmlns:a16="http://schemas.microsoft.com/office/drawing/2014/main" val="3647320412"/>
                  </a:ext>
                </a:extLst>
              </a:tr>
              <a:tr h="1002946">
                <a:tc>
                  <a:txBody>
                    <a:bodyPr/>
                    <a:lstStyle/>
                    <a:p>
                      <a:pPr marL="182880" lvl="1" indent="0" algn="ctr">
                        <a:buNone/>
                      </a:pPr>
                      <a:r>
                        <a:rPr lang="en-US" sz="2800" b="0" i="0" u="none" strike="noStrike">
                          <a:solidFill>
                            <a:schemeClr val="tx1"/>
                          </a:solidFill>
                          <a:effectLst/>
                          <a:latin typeface="Calibri"/>
                          <a:cs typeface="Calibri"/>
                        </a:rPr>
                        <a:t>Mostly Breastfeeding</a:t>
                      </a:r>
                    </a:p>
                  </a:txBody>
                  <a:tcPr marL="9525" marR="9525" marT="9525" marB="0" anchor="ctr">
                    <a:solidFill>
                      <a:srgbClr val="FF9999">
                        <a:alpha val="60000"/>
                      </a:srgbClr>
                    </a:solidFill>
                  </a:tcPr>
                </a:tc>
                <a:tc>
                  <a:txBody>
                    <a:bodyPr/>
                    <a:lstStyle/>
                    <a:p>
                      <a:pPr lvl="0" indent="0" algn="ctr">
                        <a:buNone/>
                      </a:pPr>
                      <a:r>
                        <a:rPr lang="en-US" sz="2800" b="0" i="0" u="none" strike="noStrike">
                          <a:solidFill>
                            <a:srgbClr val="000000"/>
                          </a:solidFill>
                          <a:effectLst/>
                          <a:latin typeface="Calibri"/>
                          <a:cs typeface="Calibri"/>
                        </a:rPr>
                        <a:t>90 - 435 fl. oz. </a:t>
                      </a:r>
                    </a:p>
                  </a:txBody>
                  <a:tcPr marL="9525" marR="9525" marT="9525" marB="0" anchor="ctr">
                    <a:solidFill>
                      <a:srgbClr val="FF9999">
                        <a:alpha val="60000"/>
                      </a:srgbClr>
                    </a:solidFill>
                  </a:tcPr>
                </a:tc>
                <a:extLst>
                  <a:ext uri="{0D108BD9-81ED-4DB2-BD59-A6C34878D82A}">
                    <a16:rowId xmlns:a16="http://schemas.microsoft.com/office/drawing/2014/main" val="3458729472"/>
                  </a:ext>
                </a:extLst>
              </a:tr>
              <a:tr h="1002946">
                <a:tc>
                  <a:txBody>
                    <a:bodyPr/>
                    <a:lstStyle/>
                    <a:p>
                      <a:pPr marL="182880" lvl="1" indent="0" algn="ctr">
                        <a:buNone/>
                      </a:pPr>
                      <a:r>
                        <a:rPr lang="en-US" sz="2800" b="0" i="0" u="none" strike="noStrike">
                          <a:solidFill>
                            <a:schemeClr val="tx1"/>
                          </a:solidFill>
                          <a:effectLst/>
                          <a:latin typeface="Calibri"/>
                          <a:cs typeface="Calibri"/>
                        </a:rPr>
                        <a:t>Some Breastfeeding</a:t>
                      </a:r>
                    </a:p>
                  </a:txBody>
                  <a:tcPr marL="9525" marR="9525" marT="9525" marB="0" anchor="ctr">
                    <a:solidFill>
                      <a:srgbClr val="FF9999">
                        <a:alpha val="20000"/>
                      </a:srgbClr>
                    </a:solidFill>
                  </a:tcPr>
                </a:tc>
                <a:tc>
                  <a:txBody>
                    <a:bodyPr/>
                    <a:lstStyle/>
                    <a:p>
                      <a:pPr lvl="0" indent="0" algn="ctr">
                        <a:buNone/>
                      </a:pPr>
                      <a:r>
                        <a:rPr lang="en-US" sz="2800" b="0" i="0" u="none" strike="noStrike">
                          <a:solidFill>
                            <a:srgbClr val="000000"/>
                          </a:solidFill>
                          <a:effectLst/>
                          <a:latin typeface="Calibri"/>
                          <a:cs typeface="Calibri"/>
                        </a:rPr>
                        <a:t>436- 776 fl. oz.  </a:t>
                      </a:r>
                    </a:p>
                  </a:txBody>
                  <a:tcPr marL="9525" marR="9525" marT="9525" marB="0" anchor="ctr">
                    <a:solidFill>
                      <a:srgbClr val="FF9999">
                        <a:alpha val="20000"/>
                      </a:srgbClr>
                    </a:solidFill>
                  </a:tcPr>
                </a:tc>
                <a:extLst>
                  <a:ext uri="{0D108BD9-81ED-4DB2-BD59-A6C34878D82A}">
                    <a16:rowId xmlns:a16="http://schemas.microsoft.com/office/drawing/2014/main" val="197021627"/>
                  </a:ext>
                </a:extLst>
              </a:tr>
              <a:tr h="769091">
                <a:tc>
                  <a:txBody>
                    <a:bodyPr/>
                    <a:lstStyle/>
                    <a:p>
                      <a:pPr marL="182880" lvl="1" indent="0" algn="ctr">
                        <a:buNone/>
                      </a:pPr>
                      <a:r>
                        <a:rPr lang="en-US" sz="2800" b="0" i="0" u="none" strike="noStrike">
                          <a:solidFill>
                            <a:schemeClr val="tx1"/>
                          </a:solidFill>
                          <a:effectLst/>
                          <a:latin typeface="Calibri"/>
                          <a:cs typeface="Calibri"/>
                        </a:rPr>
                        <a:t>Non-Breastfeeding</a:t>
                      </a:r>
                    </a:p>
                  </a:txBody>
                  <a:tcPr marL="9525" marR="9525" marT="9525" marB="0" anchor="ctr">
                    <a:solidFill>
                      <a:srgbClr val="FF9999">
                        <a:alpha val="40000"/>
                      </a:srgbClr>
                    </a:solidFill>
                  </a:tcPr>
                </a:tc>
                <a:tc>
                  <a:txBody>
                    <a:bodyPr/>
                    <a:lstStyle/>
                    <a:p>
                      <a:pPr indent="0" algn="ctr" fontAlgn="b"/>
                      <a:r>
                        <a:rPr lang="en-US" sz="2800" b="0" i="0" u="none" strike="noStrike">
                          <a:solidFill>
                            <a:srgbClr val="000000"/>
                          </a:solidFill>
                          <a:effectLst/>
                          <a:latin typeface="Calibri"/>
                          <a:cs typeface="Calibri"/>
                        </a:rPr>
                        <a:t>  777-870 fl. oz.     </a:t>
                      </a:r>
                    </a:p>
                  </a:txBody>
                  <a:tcPr marL="9525" marR="9525" marT="9525" marB="0" anchor="ctr">
                    <a:solidFill>
                      <a:srgbClr val="FF9999">
                        <a:alpha val="40000"/>
                      </a:srgbClr>
                    </a:solidFill>
                  </a:tcPr>
                </a:tc>
                <a:extLst>
                  <a:ext uri="{0D108BD9-81ED-4DB2-BD59-A6C34878D82A}">
                    <a16:rowId xmlns:a16="http://schemas.microsoft.com/office/drawing/2014/main" val="1367544195"/>
                  </a:ext>
                </a:extLst>
              </a:tr>
            </a:tbl>
          </a:graphicData>
        </a:graphic>
      </p:graphicFrame>
      <p:cxnSp>
        <p:nvCxnSpPr>
          <p:cNvPr id="3" name="Straight Connector 2">
            <a:extLst>
              <a:ext uri="{FF2B5EF4-FFF2-40B4-BE49-F238E27FC236}">
                <a16:creationId xmlns:a16="http://schemas.microsoft.com/office/drawing/2014/main" id="{2554FF01-62BE-0145-1ECB-B25D06F1AE39}"/>
              </a:ext>
            </a:extLst>
          </p:cNvPr>
          <p:cNvCxnSpPr/>
          <p:nvPr/>
        </p:nvCxnSpPr>
        <p:spPr>
          <a:xfrm flipV="1">
            <a:off x="1256206" y="1540511"/>
            <a:ext cx="10282146" cy="67112"/>
          </a:xfrm>
          <a:prstGeom prst="line">
            <a:avLst/>
          </a:prstGeom>
          <a:ln w="19050">
            <a:solidFill>
              <a:srgbClr val="915353"/>
            </a:solidFill>
          </a:ln>
        </p:spPr>
        <p:style>
          <a:lnRef idx="1">
            <a:schemeClr val="dk1"/>
          </a:lnRef>
          <a:fillRef idx="0">
            <a:schemeClr val="dk1"/>
          </a:fillRef>
          <a:effectRef idx="0">
            <a:schemeClr val="dk1"/>
          </a:effectRef>
          <a:fontRef idx="minor">
            <a:schemeClr val="tx1"/>
          </a:fontRef>
        </p:style>
      </p:cxnSp>
      <p:pic>
        <p:nvPicPr>
          <p:cNvPr id="4" name="Picture 3" descr="Newborn baby boy">
            <a:extLst>
              <a:ext uri="{FF2B5EF4-FFF2-40B4-BE49-F238E27FC236}">
                <a16:creationId xmlns:a16="http://schemas.microsoft.com/office/drawing/2014/main" id="{35DF4B99-94E6-7564-03E4-6DC32E9FB9C4}"/>
              </a:ext>
            </a:extLst>
          </p:cNvPr>
          <p:cNvPicPr>
            <a:picLocks/>
          </p:cNvPicPr>
          <p:nvPr/>
        </p:nvPicPr>
        <p:blipFill>
          <a:blip r:embed="rId4">
            <a:extLst>
              <a:ext uri="{28A0092B-C50C-407E-A947-70E740481C1C}">
                <a14:useLocalDpi xmlns:a14="http://schemas.microsoft.com/office/drawing/2010/main" val="0"/>
              </a:ext>
            </a:extLst>
          </a:blip>
          <a:srcRect l="16226" r="16226"/>
          <a:stretch/>
        </p:blipFill>
        <p:spPr>
          <a:xfrm>
            <a:off x="429412" y="258734"/>
            <a:ext cx="1653589" cy="1632839"/>
          </a:xfrm>
          <a:prstGeom prst="ellipse">
            <a:avLst/>
          </a:prstGeom>
          <a:ln w="31750">
            <a:solidFill>
              <a:srgbClr val="333333"/>
            </a:solidFill>
          </a:ln>
        </p:spPr>
      </p:pic>
      <p:sp>
        <p:nvSpPr>
          <p:cNvPr id="5" name="TextBox 4">
            <a:extLst>
              <a:ext uri="{FF2B5EF4-FFF2-40B4-BE49-F238E27FC236}">
                <a16:creationId xmlns:a16="http://schemas.microsoft.com/office/drawing/2014/main" id="{3B99059D-829F-F945-C57D-0D5CA5A629D2}"/>
              </a:ext>
            </a:extLst>
          </p:cNvPr>
          <p:cNvSpPr txBox="1"/>
          <p:nvPr/>
        </p:nvSpPr>
        <p:spPr>
          <a:xfrm>
            <a:off x="2538276" y="6446421"/>
            <a:ext cx="7904171" cy="369332"/>
          </a:xfrm>
          <a:prstGeom prst="rect">
            <a:avLst/>
          </a:prstGeom>
          <a:noFill/>
        </p:spPr>
        <p:txBody>
          <a:bodyPr wrap="square" rtlCol="0">
            <a:spAutoFit/>
          </a:bodyPr>
          <a:lstStyle/>
          <a:p>
            <a:pPr algn="ctr"/>
            <a:r>
              <a:rPr lang="en-US"/>
              <a:t>Food Package Reference slide 2 of 3</a:t>
            </a:r>
          </a:p>
        </p:txBody>
      </p:sp>
      <p:pic>
        <p:nvPicPr>
          <p:cNvPr id="2" name="Picture 1">
            <a:extLst>
              <a:ext uri="{FF2B5EF4-FFF2-40B4-BE49-F238E27FC236}">
                <a16:creationId xmlns:a16="http://schemas.microsoft.com/office/drawing/2014/main" id="{9CBE95B8-F45F-1879-B93A-87AABD686BAC}"/>
              </a:ext>
            </a:extLst>
          </p:cNvPr>
          <p:cNvPicPr>
            <a:picLocks noChangeAspect="1"/>
          </p:cNvPicPr>
          <p:nvPr/>
        </p:nvPicPr>
        <p:blipFill>
          <a:blip r:embed="rId5"/>
          <a:srcRect/>
          <a:stretch/>
        </p:blipFill>
        <p:spPr>
          <a:xfrm>
            <a:off x="9083343" y="347944"/>
            <a:ext cx="2679245" cy="93694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ustDataLst>
      <p:tags r:id="rId1"/>
    </p:custDataLst>
    <p:extLst>
      <p:ext uri="{BB962C8B-B14F-4D97-AF65-F5344CB8AC3E}">
        <p14:creationId xmlns:p14="http://schemas.microsoft.com/office/powerpoint/2010/main" val="18533714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graphicFrame>
        <p:nvGraphicFramePr>
          <p:cNvPr id="387" name="Diagram 386">
            <a:extLst>
              <a:ext uri="{FF2B5EF4-FFF2-40B4-BE49-F238E27FC236}">
                <a16:creationId xmlns:a16="http://schemas.microsoft.com/office/drawing/2014/main" id="{E9A13D7C-3C37-CBDC-A4AE-0070C0EF4617}"/>
              </a:ext>
            </a:extLst>
          </p:cNvPr>
          <p:cNvGraphicFramePr/>
          <p:nvPr>
            <p:extLst>
              <p:ext uri="{D42A27DB-BD31-4B8C-83A1-F6EECF244321}">
                <p14:modId xmlns:p14="http://schemas.microsoft.com/office/powerpoint/2010/main" val="1302148739"/>
              </p:ext>
            </p:extLst>
          </p:nvPr>
        </p:nvGraphicFramePr>
        <p:xfrm>
          <a:off x="448576" y="2362369"/>
          <a:ext cx="4275667" cy="433660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04" name="TextBox 703">
            <a:extLst>
              <a:ext uri="{FF2B5EF4-FFF2-40B4-BE49-F238E27FC236}">
                <a16:creationId xmlns:a16="http://schemas.microsoft.com/office/drawing/2014/main" id="{9FFD2561-A5B9-6D4F-E3CA-F735D4370939}"/>
              </a:ext>
            </a:extLst>
          </p:cNvPr>
          <p:cNvSpPr txBox="1"/>
          <p:nvPr/>
        </p:nvSpPr>
        <p:spPr>
          <a:xfrm>
            <a:off x="3014162" y="506815"/>
            <a:ext cx="6471557"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a:latin typeface="Calibri Light"/>
                <a:ea typeface="Calibri"/>
                <a:cs typeface="Calibri"/>
              </a:rPr>
              <a:t>0-3 Month Food Packages</a:t>
            </a:r>
            <a:endParaRPr lang="en-US" sz="4400">
              <a:latin typeface="Calibri Light"/>
              <a:ea typeface="Calibri Light"/>
              <a:cs typeface="Calibri Light"/>
            </a:endParaRPr>
          </a:p>
        </p:txBody>
      </p:sp>
      <p:sp>
        <p:nvSpPr>
          <p:cNvPr id="705" name="TextBox 704">
            <a:extLst>
              <a:ext uri="{FF2B5EF4-FFF2-40B4-BE49-F238E27FC236}">
                <a16:creationId xmlns:a16="http://schemas.microsoft.com/office/drawing/2014/main" id="{5C1C847C-077D-F5F8-4F22-54D9FECA58AB}"/>
              </a:ext>
            </a:extLst>
          </p:cNvPr>
          <p:cNvSpPr txBox="1"/>
          <p:nvPr/>
        </p:nvSpPr>
        <p:spPr>
          <a:xfrm>
            <a:off x="3692948" y="2968655"/>
            <a:ext cx="113453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(1-4 cans)</a:t>
            </a:r>
            <a:endParaRPr lang="en-US"/>
          </a:p>
        </p:txBody>
      </p:sp>
      <p:sp>
        <p:nvSpPr>
          <p:cNvPr id="706" name="TextBox 705">
            <a:extLst>
              <a:ext uri="{FF2B5EF4-FFF2-40B4-BE49-F238E27FC236}">
                <a16:creationId xmlns:a16="http://schemas.microsoft.com/office/drawing/2014/main" id="{9B74359D-DCDA-734A-C144-1C4D57DF7E4F}"/>
              </a:ext>
            </a:extLst>
          </p:cNvPr>
          <p:cNvSpPr txBox="1"/>
          <p:nvPr/>
        </p:nvSpPr>
        <p:spPr>
          <a:xfrm>
            <a:off x="3691436" y="4090488"/>
            <a:ext cx="124943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(5-8 cans)</a:t>
            </a:r>
            <a:endParaRPr lang="en-US"/>
          </a:p>
        </p:txBody>
      </p:sp>
      <p:sp>
        <p:nvSpPr>
          <p:cNvPr id="707" name="TextBox 706">
            <a:extLst>
              <a:ext uri="{FF2B5EF4-FFF2-40B4-BE49-F238E27FC236}">
                <a16:creationId xmlns:a16="http://schemas.microsoft.com/office/drawing/2014/main" id="{9EB8078E-C1BF-1A41-092B-5FB455401101}"/>
              </a:ext>
            </a:extLst>
          </p:cNvPr>
          <p:cNvSpPr txBox="1"/>
          <p:nvPr/>
        </p:nvSpPr>
        <p:spPr>
          <a:xfrm>
            <a:off x="3682366" y="5244072"/>
            <a:ext cx="11239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    (9 cans)</a:t>
            </a:r>
            <a:endParaRPr lang="en-US"/>
          </a:p>
        </p:txBody>
      </p:sp>
      <p:graphicFrame>
        <p:nvGraphicFramePr>
          <p:cNvPr id="26" name="Table 25">
            <a:extLst>
              <a:ext uri="{FF2B5EF4-FFF2-40B4-BE49-F238E27FC236}">
                <a16:creationId xmlns:a16="http://schemas.microsoft.com/office/drawing/2014/main" id="{A663F548-1C90-C4DE-A3F0-15351FCD2A10}"/>
              </a:ext>
            </a:extLst>
          </p:cNvPr>
          <p:cNvGraphicFramePr>
            <a:graphicFrameLocks noGrp="1"/>
          </p:cNvGraphicFramePr>
          <p:nvPr>
            <p:extLst>
              <p:ext uri="{D42A27DB-BD31-4B8C-83A1-F6EECF244321}">
                <p14:modId xmlns:p14="http://schemas.microsoft.com/office/powerpoint/2010/main" val="1488726822"/>
              </p:ext>
            </p:extLst>
          </p:nvPr>
        </p:nvGraphicFramePr>
        <p:xfrm>
          <a:off x="4884626" y="1751068"/>
          <a:ext cx="6062763" cy="4167091"/>
        </p:xfrm>
        <a:graphic>
          <a:graphicData uri="http://schemas.openxmlformats.org/drawingml/2006/table">
            <a:tbl>
              <a:tblPr firstRow="1" bandRow="1">
                <a:tableStyleId>{21E4AEA4-8DFA-4A89-87EB-49C32662AFE0}</a:tableStyleId>
              </a:tblPr>
              <a:tblGrid>
                <a:gridCol w="2026375">
                  <a:extLst>
                    <a:ext uri="{9D8B030D-6E8A-4147-A177-3AD203B41FA5}">
                      <a16:colId xmlns:a16="http://schemas.microsoft.com/office/drawing/2014/main" val="3733808634"/>
                    </a:ext>
                  </a:extLst>
                </a:gridCol>
                <a:gridCol w="953588">
                  <a:extLst>
                    <a:ext uri="{9D8B030D-6E8A-4147-A177-3AD203B41FA5}">
                      <a16:colId xmlns:a16="http://schemas.microsoft.com/office/drawing/2014/main" val="1907713179"/>
                    </a:ext>
                  </a:extLst>
                </a:gridCol>
                <a:gridCol w="3082800">
                  <a:extLst>
                    <a:ext uri="{9D8B030D-6E8A-4147-A177-3AD203B41FA5}">
                      <a16:colId xmlns:a16="http://schemas.microsoft.com/office/drawing/2014/main" val="249603243"/>
                    </a:ext>
                  </a:extLst>
                </a:gridCol>
              </a:tblGrid>
              <a:tr h="670567">
                <a:tc gridSpan="3">
                  <a:txBody>
                    <a:bodyPr/>
                    <a:lstStyle/>
                    <a:p>
                      <a:pPr algn="ctr"/>
                      <a:r>
                        <a:rPr lang="en-US"/>
                        <a:t>0-3-Month  Formula Supplementation Chart</a:t>
                      </a:r>
                    </a:p>
                    <a:p>
                      <a:pPr lvl="0" algn="ctr">
                        <a:buNone/>
                      </a:pPr>
                      <a:r>
                        <a:rPr lang="en-US"/>
                        <a:t>Bid formula 90 oz of reconstituted powder</a:t>
                      </a:r>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13583230"/>
                  </a:ext>
                </a:extLst>
              </a:tr>
              <a:tr h="388503">
                <a:tc>
                  <a:txBody>
                    <a:bodyPr/>
                    <a:lstStyle/>
                    <a:p>
                      <a:r>
                        <a:rPr lang="en-US"/>
                        <a:t>0-3 oz. per day</a:t>
                      </a:r>
                    </a:p>
                  </a:txBody>
                  <a:tcPr/>
                </a:tc>
                <a:tc>
                  <a:txBody>
                    <a:bodyPr/>
                    <a:lstStyle/>
                    <a:p>
                      <a:endParaRPr lang="en-US"/>
                    </a:p>
                  </a:txBody>
                  <a:tcPr/>
                </a:tc>
                <a:tc>
                  <a:txBody>
                    <a:bodyPr/>
                    <a:lstStyle/>
                    <a:p>
                      <a:r>
                        <a:rPr lang="en-US"/>
                        <a:t>1 can powder per month</a:t>
                      </a:r>
                    </a:p>
                  </a:txBody>
                  <a:tcPr/>
                </a:tc>
                <a:extLst>
                  <a:ext uri="{0D108BD9-81ED-4DB2-BD59-A6C34878D82A}">
                    <a16:rowId xmlns:a16="http://schemas.microsoft.com/office/drawing/2014/main" val="2800077657"/>
                  </a:ext>
                </a:extLst>
              </a:tr>
              <a:tr h="388503">
                <a:tc>
                  <a:txBody>
                    <a:bodyPr/>
                    <a:lstStyle/>
                    <a:p>
                      <a:r>
                        <a:rPr lang="en-US"/>
                        <a:t>4-6 oz. per day</a:t>
                      </a:r>
                    </a:p>
                  </a:txBody>
                  <a:tcPr/>
                </a:tc>
                <a:tc>
                  <a:txBody>
                    <a:bodyPr/>
                    <a:lstStyle/>
                    <a:p>
                      <a:endParaRPr lang="en-US"/>
                    </a:p>
                  </a:txBody>
                  <a:tcPr/>
                </a:tc>
                <a:tc>
                  <a:txBody>
                    <a:bodyPr/>
                    <a:lstStyle/>
                    <a:p>
                      <a:r>
                        <a:rPr lang="en-US"/>
                        <a:t>2 cans powder per month</a:t>
                      </a:r>
                    </a:p>
                  </a:txBody>
                  <a:tcPr/>
                </a:tc>
                <a:extLst>
                  <a:ext uri="{0D108BD9-81ED-4DB2-BD59-A6C34878D82A}">
                    <a16:rowId xmlns:a16="http://schemas.microsoft.com/office/drawing/2014/main" val="660607438"/>
                  </a:ext>
                </a:extLst>
              </a:tr>
              <a:tr h="388503">
                <a:tc>
                  <a:txBody>
                    <a:bodyPr/>
                    <a:lstStyle/>
                    <a:p>
                      <a:r>
                        <a:rPr lang="en-US"/>
                        <a:t>7-9 oz. per day</a:t>
                      </a:r>
                    </a:p>
                  </a:txBody>
                  <a:tcPr/>
                </a:tc>
                <a:tc>
                  <a:txBody>
                    <a:bodyPr/>
                    <a:lstStyle/>
                    <a:p>
                      <a:endParaRPr lang="en-US"/>
                    </a:p>
                  </a:txBody>
                  <a:tcPr/>
                </a:tc>
                <a:tc>
                  <a:txBody>
                    <a:bodyPr/>
                    <a:lstStyle/>
                    <a:p>
                      <a:r>
                        <a:rPr lang="en-US"/>
                        <a:t>3 cans powder per month</a:t>
                      </a:r>
                    </a:p>
                  </a:txBody>
                  <a:tcPr/>
                </a:tc>
                <a:extLst>
                  <a:ext uri="{0D108BD9-81ED-4DB2-BD59-A6C34878D82A}">
                    <a16:rowId xmlns:a16="http://schemas.microsoft.com/office/drawing/2014/main" val="2256451681"/>
                  </a:ext>
                </a:extLst>
              </a:tr>
              <a:tr h="388503">
                <a:tc>
                  <a:txBody>
                    <a:bodyPr/>
                    <a:lstStyle/>
                    <a:p>
                      <a:r>
                        <a:rPr lang="en-US"/>
                        <a:t>10-12 oz. per pay</a:t>
                      </a:r>
                    </a:p>
                  </a:txBody>
                  <a:tcPr/>
                </a:tc>
                <a:tc>
                  <a:txBody>
                    <a:bodyPr/>
                    <a:lstStyle/>
                    <a:p>
                      <a:endParaRPr lang="en-US"/>
                    </a:p>
                  </a:txBody>
                  <a:tcPr/>
                </a:tc>
                <a:tc>
                  <a:txBody>
                    <a:bodyPr/>
                    <a:lstStyle/>
                    <a:p>
                      <a:r>
                        <a:rPr lang="en-US"/>
                        <a:t>4 cans of powder per month</a:t>
                      </a:r>
                    </a:p>
                  </a:txBody>
                  <a:tcPr/>
                </a:tc>
                <a:extLst>
                  <a:ext uri="{0D108BD9-81ED-4DB2-BD59-A6C34878D82A}">
                    <a16:rowId xmlns:a16="http://schemas.microsoft.com/office/drawing/2014/main" val="4206296063"/>
                  </a:ext>
                </a:extLst>
              </a:tr>
              <a:tr h="388503">
                <a:tc>
                  <a:txBody>
                    <a:bodyPr/>
                    <a:lstStyle/>
                    <a:p>
                      <a:r>
                        <a:rPr lang="en-US"/>
                        <a:t>13-15 oz. per day</a:t>
                      </a:r>
                    </a:p>
                  </a:txBody>
                  <a:tcPr/>
                </a:tc>
                <a:tc>
                  <a:txBody>
                    <a:bodyPr/>
                    <a:lstStyle/>
                    <a:p>
                      <a:endParaRPr lang="en-US"/>
                    </a:p>
                  </a:txBody>
                  <a:tcPr/>
                </a:tc>
                <a:tc>
                  <a:txBody>
                    <a:bodyPr/>
                    <a:lstStyle/>
                    <a:p>
                      <a:r>
                        <a:rPr lang="en-US"/>
                        <a:t>5 cans of powder per month</a:t>
                      </a:r>
                    </a:p>
                  </a:txBody>
                  <a:tcPr/>
                </a:tc>
                <a:extLst>
                  <a:ext uri="{0D108BD9-81ED-4DB2-BD59-A6C34878D82A}">
                    <a16:rowId xmlns:a16="http://schemas.microsoft.com/office/drawing/2014/main" val="2626950289"/>
                  </a:ext>
                </a:extLst>
              </a:tr>
              <a:tr h="388503">
                <a:tc>
                  <a:txBody>
                    <a:bodyPr/>
                    <a:lstStyle/>
                    <a:p>
                      <a:r>
                        <a:rPr lang="en-US"/>
                        <a:t>16-18 oz. per day</a:t>
                      </a:r>
                    </a:p>
                  </a:txBody>
                  <a:tcPr/>
                </a:tc>
                <a:tc>
                  <a:txBody>
                    <a:bodyPr/>
                    <a:lstStyle/>
                    <a:p>
                      <a:endParaRPr lang="en-US"/>
                    </a:p>
                  </a:txBody>
                  <a:tcPr/>
                </a:tc>
                <a:tc>
                  <a:txBody>
                    <a:bodyPr/>
                    <a:lstStyle/>
                    <a:p>
                      <a:r>
                        <a:rPr lang="en-US"/>
                        <a:t>6 cans of powder per month</a:t>
                      </a:r>
                    </a:p>
                  </a:txBody>
                  <a:tcPr/>
                </a:tc>
                <a:extLst>
                  <a:ext uri="{0D108BD9-81ED-4DB2-BD59-A6C34878D82A}">
                    <a16:rowId xmlns:a16="http://schemas.microsoft.com/office/drawing/2014/main" val="257736398"/>
                  </a:ext>
                </a:extLst>
              </a:tr>
              <a:tr h="388503">
                <a:tc>
                  <a:txBody>
                    <a:bodyPr/>
                    <a:lstStyle/>
                    <a:p>
                      <a:r>
                        <a:rPr lang="en-US"/>
                        <a:t>19-21 oz. per day</a:t>
                      </a:r>
                    </a:p>
                  </a:txBody>
                  <a:tcPr/>
                </a:tc>
                <a:tc>
                  <a:txBody>
                    <a:bodyPr/>
                    <a:lstStyle/>
                    <a:p>
                      <a:endParaRPr lang="en-US"/>
                    </a:p>
                  </a:txBody>
                  <a:tcPr/>
                </a:tc>
                <a:tc>
                  <a:txBody>
                    <a:bodyPr/>
                    <a:lstStyle/>
                    <a:p>
                      <a:r>
                        <a:rPr lang="en-US"/>
                        <a:t>7 cans of powder per month</a:t>
                      </a:r>
                    </a:p>
                  </a:txBody>
                  <a:tcPr/>
                </a:tc>
                <a:extLst>
                  <a:ext uri="{0D108BD9-81ED-4DB2-BD59-A6C34878D82A}">
                    <a16:rowId xmlns:a16="http://schemas.microsoft.com/office/drawing/2014/main" val="968196322"/>
                  </a:ext>
                </a:extLst>
              </a:tr>
              <a:tr h="388502">
                <a:tc>
                  <a:txBody>
                    <a:bodyPr/>
                    <a:lstStyle/>
                    <a:p>
                      <a:pPr lvl="0">
                        <a:buNone/>
                      </a:pPr>
                      <a:r>
                        <a:rPr lang="en-US"/>
                        <a:t>22-24 oz. per day</a:t>
                      </a:r>
                    </a:p>
                  </a:txBody>
                  <a:tcPr/>
                </a:tc>
                <a:tc>
                  <a:txBody>
                    <a:bodyPr/>
                    <a:lstStyle/>
                    <a:p>
                      <a:pPr lvl="0">
                        <a:buNone/>
                      </a:pPr>
                      <a:endParaRPr lang="en-US"/>
                    </a:p>
                  </a:txBody>
                  <a:tcPr/>
                </a:tc>
                <a:tc>
                  <a:txBody>
                    <a:bodyPr/>
                    <a:lstStyle/>
                    <a:p>
                      <a:pPr lvl="0">
                        <a:buNone/>
                      </a:pPr>
                      <a:r>
                        <a:rPr lang="en-US"/>
                        <a:t>8 cans of powder per month</a:t>
                      </a:r>
                    </a:p>
                  </a:txBody>
                  <a:tcPr/>
                </a:tc>
                <a:extLst>
                  <a:ext uri="{0D108BD9-81ED-4DB2-BD59-A6C34878D82A}">
                    <a16:rowId xmlns:a16="http://schemas.microsoft.com/office/drawing/2014/main" val="3455143306"/>
                  </a:ext>
                </a:extLst>
              </a:tr>
              <a:tr h="388501">
                <a:tc>
                  <a:txBody>
                    <a:bodyPr/>
                    <a:lstStyle/>
                    <a:p>
                      <a:pPr lvl="0">
                        <a:buNone/>
                      </a:pPr>
                      <a:r>
                        <a:rPr lang="en-US"/>
                        <a:t>25-27 oz. Per day</a:t>
                      </a:r>
                    </a:p>
                  </a:txBody>
                  <a:tcPr/>
                </a:tc>
                <a:tc>
                  <a:txBody>
                    <a:bodyPr/>
                    <a:lstStyle/>
                    <a:p>
                      <a:pPr lvl="0">
                        <a:buNone/>
                      </a:pPr>
                      <a:endParaRPr lang="en-US"/>
                    </a:p>
                  </a:txBody>
                  <a:tcPr/>
                </a:tc>
                <a:tc>
                  <a:txBody>
                    <a:bodyPr/>
                    <a:lstStyle/>
                    <a:p>
                      <a:pPr lvl="0">
                        <a:buNone/>
                      </a:pPr>
                      <a:r>
                        <a:rPr lang="en-US"/>
                        <a:t>9 cans of powder per month</a:t>
                      </a:r>
                    </a:p>
                  </a:txBody>
                  <a:tcPr/>
                </a:tc>
                <a:extLst>
                  <a:ext uri="{0D108BD9-81ED-4DB2-BD59-A6C34878D82A}">
                    <a16:rowId xmlns:a16="http://schemas.microsoft.com/office/drawing/2014/main" val="4102602098"/>
                  </a:ext>
                </a:extLst>
              </a:tr>
            </a:tbl>
          </a:graphicData>
        </a:graphic>
      </p:graphicFrame>
      <p:sp>
        <p:nvSpPr>
          <p:cNvPr id="29" name="Arrow: Right 28">
            <a:extLst>
              <a:ext uri="{FF2B5EF4-FFF2-40B4-BE49-F238E27FC236}">
                <a16:creationId xmlns:a16="http://schemas.microsoft.com/office/drawing/2014/main" id="{BE754FF5-A458-3692-5DC5-200FA86D98EC}"/>
              </a:ext>
            </a:extLst>
          </p:cNvPr>
          <p:cNvSpPr/>
          <p:nvPr/>
        </p:nvSpPr>
        <p:spPr>
          <a:xfrm>
            <a:off x="7402558" y="4068322"/>
            <a:ext cx="298052" cy="21249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rrow: Right 29">
            <a:extLst>
              <a:ext uri="{FF2B5EF4-FFF2-40B4-BE49-F238E27FC236}">
                <a16:creationId xmlns:a16="http://schemas.microsoft.com/office/drawing/2014/main" id="{4E150CE8-23A9-7B46-BD80-4ECFB0A72EC6}"/>
              </a:ext>
            </a:extLst>
          </p:cNvPr>
          <p:cNvSpPr/>
          <p:nvPr/>
        </p:nvSpPr>
        <p:spPr>
          <a:xfrm>
            <a:off x="7402557" y="2553474"/>
            <a:ext cx="298052" cy="21249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rrow: Right 30">
            <a:extLst>
              <a:ext uri="{FF2B5EF4-FFF2-40B4-BE49-F238E27FC236}">
                <a16:creationId xmlns:a16="http://schemas.microsoft.com/office/drawing/2014/main" id="{3F663E93-3B3A-B091-7658-C01927BE45B5}"/>
              </a:ext>
            </a:extLst>
          </p:cNvPr>
          <p:cNvSpPr/>
          <p:nvPr/>
        </p:nvSpPr>
        <p:spPr>
          <a:xfrm>
            <a:off x="7402558" y="3327568"/>
            <a:ext cx="298052" cy="21249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row: Right 31">
            <a:extLst>
              <a:ext uri="{FF2B5EF4-FFF2-40B4-BE49-F238E27FC236}">
                <a16:creationId xmlns:a16="http://schemas.microsoft.com/office/drawing/2014/main" id="{0AF35B07-8980-0661-073A-F8159EB46A8B}"/>
              </a:ext>
            </a:extLst>
          </p:cNvPr>
          <p:cNvSpPr/>
          <p:nvPr/>
        </p:nvSpPr>
        <p:spPr>
          <a:xfrm>
            <a:off x="7402557" y="2912952"/>
            <a:ext cx="298052" cy="21249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Arrow: Right 32">
            <a:extLst>
              <a:ext uri="{FF2B5EF4-FFF2-40B4-BE49-F238E27FC236}">
                <a16:creationId xmlns:a16="http://schemas.microsoft.com/office/drawing/2014/main" id="{13C80CB8-1C0F-0D7D-A6AD-1FA2D67C914B}"/>
              </a:ext>
            </a:extLst>
          </p:cNvPr>
          <p:cNvSpPr/>
          <p:nvPr/>
        </p:nvSpPr>
        <p:spPr>
          <a:xfrm>
            <a:off x="7402558" y="3667746"/>
            <a:ext cx="298052" cy="21249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Arrow: Right 33">
            <a:extLst>
              <a:ext uri="{FF2B5EF4-FFF2-40B4-BE49-F238E27FC236}">
                <a16:creationId xmlns:a16="http://schemas.microsoft.com/office/drawing/2014/main" id="{3AA75B80-2D18-DEE9-AE0C-503502439B8A}"/>
              </a:ext>
            </a:extLst>
          </p:cNvPr>
          <p:cNvSpPr/>
          <p:nvPr/>
        </p:nvSpPr>
        <p:spPr>
          <a:xfrm>
            <a:off x="7402557" y="4419164"/>
            <a:ext cx="298052" cy="21249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Arrow: Right 34">
            <a:extLst>
              <a:ext uri="{FF2B5EF4-FFF2-40B4-BE49-F238E27FC236}">
                <a16:creationId xmlns:a16="http://schemas.microsoft.com/office/drawing/2014/main" id="{D061171A-EBC8-22E8-9B68-2D47325D3571}"/>
              </a:ext>
            </a:extLst>
          </p:cNvPr>
          <p:cNvSpPr/>
          <p:nvPr/>
        </p:nvSpPr>
        <p:spPr>
          <a:xfrm>
            <a:off x="7402558" y="4846895"/>
            <a:ext cx="298052" cy="21249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Arrow: Right 35">
            <a:extLst>
              <a:ext uri="{FF2B5EF4-FFF2-40B4-BE49-F238E27FC236}">
                <a16:creationId xmlns:a16="http://schemas.microsoft.com/office/drawing/2014/main" id="{25BFA529-CC0B-0BE1-4D0E-5B3CAC417E43}"/>
              </a:ext>
            </a:extLst>
          </p:cNvPr>
          <p:cNvSpPr/>
          <p:nvPr/>
        </p:nvSpPr>
        <p:spPr>
          <a:xfrm>
            <a:off x="7402557" y="5604744"/>
            <a:ext cx="298052" cy="21249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Arrow: Right 36">
            <a:extLst>
              <a:ext uri="{FF2B5EF4-FFF2-40B4-BE49-F238E27FC236}">
                <a16:creationId xmlns:a16="http://schemas.microsoft.com/office/drawing/2014/main" id="{83BA0E85-6BCE-8DA1-3C56-574553AF5B2E}"/>
              </a:ext>
            </a:extLst>
          </p:cNvPr>
          <p:cNvSpPr/>
          <p:nvPr/>
        </p:nvSpPr>
        <p:spPr>
          <a:xfrm>
            <a:off x="7402557" y="5203842"/>
            <a:ext cx="298052" cy="21249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hlinkClick r:id="rId9" action="ppaction://hlinksldjump"/>
            <a:extLst>
              <a:ext uri="{FF2B5EF4-FFF2-40B4-BE49-F238E27FC236}">
                <a16:creationId xmlns:a16="http://schemas.microsoft.com/office/drawing/2014/main" id="{DCF12EEB-242C-489B-9020-28A08FB2395B}"/>
              </a:ext>
            </a:extLst>
          </p:cNvPr>
          <p:cNvSpPr/>
          <p:nvPr/>
        </p:nvSpPr>
        <p:spPr>
          <a:xfrm>
            <a:off x="10545357" y="5415715"/>
            <a:ext cx="1525445" cy="1308176"/>
          </a:xfrm>
          <a:prstGeom prst="ellipse">
            <a:avLst/>
          </a:prstGeom>
          <a:solidFill>
            <a:srgbClr val="C0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t>Back to Case Discussion</a:t>
            </a:r>
          </a:p>
        </p:txBody>
      </p:sp>
      <p:sp>
        <p:nvSpPr>
          <p:cNvPr id="2" name="Rectangle 1">
            <a:hlinkClick r:id="rId9" action="ppaction://hlinksldjump"/>
            <a:extLst>
              <a:ext uri="{FF2B5EF4-FFF2-40B4-BE49-F238E27FC236}">
                <a16:creationId xmlns:a16="http://schemas.microsoft.com/office/drawing/2014/main" id="{8540EABE-CE2D-9209-2514-BC576B840E2B}"/>
              </a:ext>
            </a:extLst>
          </p:cNvPr>
          <p:cNvSpPr/>
          <p:nvPr/>
        </p:nvSpPr>
        <p:spPr>
          <a:xfrm>
            <a:off x="0" y="-138"/>
            <a:ext cx="12192000" cy="6858000"/>
          </a:xfrm>
          <a:prstGeom prst="rect">
            <a:avLst/>
          </a:prstGeom>
          <a:solidFill>
            <a:srgbClr val="FFFFFF">
              <a:alpha val="0"/>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61775F01-C6F2-2A29-044A-A960155E8EA9}"/>
              </a:ext>
            </a:extLst>
          </p:cNvPr>
          <p:cNvCxnSpPr/>
          <p:nvPr/>
        </p:nvCxnSpPr>
        <p:spPr>
          <a:xfrm>
            <a:off x="4920995" y="3945436"/>
            <a:ext cx="6006516"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Straight Connector 5">
            <a:extLst>
              <a:ext uri="{FF2B5EF4-FFF2-40B4-BE49-F238E27FC236}">
                <a16:creationId xmlns:a16="http://schemas.microsoft.com/office/drawing/2014/main" id="{C6941FCC-5081-37C4-7404-71B98E428EBA}"/>
              </a:ext>
            </a:extLst>
          </p:cNvPr>
          <p:cNvCxnSpPr/>
          <p:nvPr/>
        </p:nvCxnSpPr>
        <p:spPr>
          <a:xfrm>
            <a:off x="4884626" y="5569150"/>
            <a:ext cx="6006516" cy="0"/>
          </a:xfrm>
          <a:prstGeom prst="line">
            <a:avLst/>
          </a:prstGeom>
          <a:ln w="38100"/>
        </p:spPr>
        <p:style>
          <a:lnRef idx="1">
            <a:schemeClr val="accent2"/>
          </a:lnRef>
          <a:fillRef idx="0">
            <a:schemeClr val="accent2"/>
          </a:fillRef>
          <a:effectRef idx="0">
            <a:schemeClr val="accent2"/>
          </a:effectRef>
          <a:fontRef idx="minor">
            <a:schemeClr val="tx1"/>
          </a:fontRef>
        </p:style>
      </p:cxnSp>
    </p:spTree>
    <p:custDataLst>
      <p:tags r:id="rId1"/>
    </p:custDataLst>
    <p:extLst>
      <p:ext uri="{BB962C8B-B14F-4D97-AF65-F5344CB8AC3E}">
        <p14:creationId xmlns:p14="http://schemas.microsoft.com/office/powerpoint/2010/main" val="37328184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21AAF9F-7B23-9382-CCB8-04A7E79C629B}"/>
              </a:ext>
            </a:extLst>
          </p:cNvPr>
          <p:cNvSpPr>
            <a:spLocks noGrp="1"/>
          </p:cNvSpPr>
          <p:nvPr>
            <p:ph type="title"/>
          </p:nvPr>
        </p:nvSpPr>
        <p:spPr>
          <a:xfrm>
            <a:off x="2538277" y="411579"/>
            <a:ext cx="7389496" cy="1658198"/>
          </a:xfrm>
        </p:spPr>
        <p:txBody>
          <a:bodyPr anchor="ctr"/>
          <a:lstStyle/>
          <a:p>
            <a:r>
              <a:rPr lang="en-US">
                <a:latin typeface="Arial Rounded MT Bold"/>
              </a:rPr>
              <a:t>Infant: 0-3 Month </a:t>
            </a:r>
          </a:p>
        </p:txBody>
      </p:sp>
      <p:graphicFrame>
        <p:nvGraphicFramePr>
          <p:cNvPr id="11" name="Content Placeholder 10">
            <a:extLst>
              <a:ext uri="{FF2B5EF4-FFF2-40B4-BE49-F238E27FC236}">
                <a16:creationId xmlns:a16="http://schemas.microsoft.com/office/drawing/2014/main" id="{1EC6093F-BAC8-DF3A-3B09-D0A07396BE42}"/>
              </a:ext>
            </a:extLst>
          </p:cNvPr>
          <p:cNvGraphicFramePr>
            <a:graphicFrameLocks noGrp="1"/>
          </p:cNvGraphicFramePr>
          <p:nvPr>
            <p:ph sz="half" idx="1"/>
            <p:extLst>
              <p:ext uri="{D42A27DB-BD31-4B8C-83A1-F6EECF244321}">
                <p14:modId xmlns:p14="http://schemas.microsoft.com/office/powerpoint/2010/main" val="353928055"/>
              </p:ext>
            </p:extLst>
          </p:nvPr>
        </p:nvGraphicFramePr>
        <p:xfrm>
          <a:off x="1779373" y="2051262"/>
          <a:ext cx="9226379" cy="4650892"/>
        </p:xfrm>
        <a:graphic>
          <a:graphicData uri="http://schemas.openxmlformats.org/drawingml/2006/table">
            <a:tbl>
              <a:tblPr firstRow="1" bandRow="1">
                <a:tableStyleId>{5C22544A-7EE6-4342-B048-85BDC9FD1C3A}</a:tableStyleId>
              </a:tblPr>
              <a:tblGrid>
                <a:gridCol w="3196994">
                  <a:extLst>
                    <a:ext uri="{9D8B030D-6E8A-4147-A177-3AD203B41FA5}">
                      <a16:colId xmlns:a16="http://schemas.microsoft.com/office/drawing/2014/main" val="4034692969"/>
                    </a:ext>
                  </a:extLst>
                </a:gridCol>
                <a:gridCol w="6029385">
                  <a:extLst>
                    <a:ext uri="{9D8B030D-6E8A-4147-A177-3AD203B41FA5}">
                      <a16:colId xmlns:a16="http://schemas.microsoft.com/office/drawing/2014/main" val="3829772372"/>
                    </a:ext>
                  </a:extLst>
                </a:gridCol>
              </a:tblGrid>
              <a:tr h="753036">
                <a:tc>
                  <a:txBody>
                    <a:bodyPr/>
                    <a:lstStyle/>
                    <a:p>
                      <a:pPr indent="0" algn="l"/>
                      <a:r>
                        <a:rPr lang="en-US" sz="2400" b="0">
                          <a:solidFill>
                            <a:schemeClr val="bg1"/>
                          </a:solidFill>
                          <a:latin typeface="WIC Gravur Condensed Black"/>
                        </a:rPr>
                        <a:t>Food Package Categories</a:t>
                      </a:r>
                    </a:p>
                  </a:txBody>
                  <a:tcPr anchor="ctr">
                    <a:solidFill>
                      <a:srgbClr val="915353">
                        <a:alpha val="80000"/>
                      </a:srgbClr>
                    </a:solidFill>
                  </a:tcPr>
                </a:tc>
                <a:tc>
                  <a:txBody>
                    <a:bodyPr/>
                    <a:lstStyle/>
                    <a:p>
                      <a:pPr indent="0" algn="l"/>
                      <a:r>
                        <a:rPr lang="en-US" sz="2400" b="0">
                          <a:latin typeface="WIC Gravur Condensed Black"/>
                        </a:rPr>
                        <a:t>Monthly Maximum Allowances (MMA) of reconstituted powder</a:t>
                      </a:r>
                    </a:p>
                  </a:txBody>
                  <a:tcPr anchor="ctr">
                    <a:solidFill>
                      <a:srgbClr val="915353">
                        <a:alpha val="80000"/>
                      </a:srgbClr>
                    </a:solidFill>
                  </a:tcPr>
                </a:tc>
                <a:extLst>
                  <a:ext uri="{0D108BD9-81ED-4DB2-BD59-A6C34878D82A}">
                    <a16:rowId xmlns:a16="http://schemas.microsoft.com/office/drawing/2014/main" val="2438883210"/>
                  </a:ext>
                </a:extLst>
              </a:tr>
              <a:tr h="1012763">
                <a:tc>
                  <a:txBody>
                    <a:bodyPr/>
                    <a:lstStyle/>
                    <a:p>
                      <a:pPr marL="182880" lvl="1" indent="0" algn="l" fontAlgn="b"/>
                      <a:endParaRPr lang="en-US" sz="2000" b="1" i="0" u="none" strike="noStrike">
                        <a:solidFill>
                          <a:schemeClr val="tx1"/>
                        </a:solidFill>
                        <a:effectLst/>
                        <a:latin typeface="Calibri"/>
                        <a:cs typeface="Calibri"/>
                      </a:endParaRPr>
                    </a:p>
                    <a:p>
                      <a:pPr marL="182880" lvl="1" indent="0" algn="ctr">
                        <a:buNone/>
                      </a:pPr>
                      <a:r>
                        <a:rPr lang="en-US" sz="2000" b="1" i="0" u="none" strike="noStrike">
                          <a:solidFill>
                            <a:schemeClr val="tx1"/>
                          </a:solidFill>
                          <a:effectLst/>
                          <a:latin typeface="Calibri"/>
                          <a:cs typeface="Calibri"/>
                        </a:rPr>
                        <a:t>Fully Breastfeeding</a:t>
                      </a:r>
                    </a:p>
                    <a:p>
                      <a:pPr marL="182880" lvl="1" indent="0" algn="l">
                        <a:buNone/>
                      </a:pPr>
                      <a:endParaRPr lang="en-US" sz="2000" b="1" i="0" u="none" strike="noStrike">
                        <a:solidFill>
                          <a:schemeClr val="tx1"/>
                        </a:solidFill>
                        <a:effectLst/>
                        <a:latin typeface="Calibri"/>
                        <a:cs typeface="Calibri"/>
                      </a:endParaRPr>
                    </a:p>
                  </a:txBody>
                  <a:tcPr marL="9525" marR="9525" marT="9525" marB="0" anchor="ctr">
                    <a:solidFill>
                      <a:srgbClr val="F29696">
                        <a:alpha val="20000"/>
                      </a:srgbClr>
                    </a:solidFill>
                  </a:tcPr>
                </a:tc>
                <a:tc>
                  <a:txBody>
                    <a:bodyPr/>
                    <a:lstStyle/>
                    <a:p>
                      <a:pPr marL="0" lvl="0" indent="-274320" algn="ctr"/>
                      <a:r>
                        <a:rPr lang="en-US" sz="1800" b="1">
                          <a:solidFill>
                            <a:schemeClr val="tx1"/>
                          </a:solidFill>
                          <a:latin typeface="Calibri"/>
                          <a:cs typeface="Calibri"/>
                        </a:rPr>
                        <a:t> N/A         </a:t>
                      </a:r>
                    </a:p>
                  </a:txBody>
                  <a:tcPr anchor="ctr">
                    <a:solidFill>
                      <a:srgbClr val="F29696">
                        <a:alpha val="20000"/>
                      </a:srgbClr>
                    </a:solidFill>
                  </a:tcPr>
                </a:tc>
                <a:extLst>
                  <a:ext uri="{0D108BD9-81ED-4DB2-BD59-A6C34878D82A}">
                    <a16:rowId xmlns:a16="http://schemas.microsoft.com/office/drawing/2014/main" val="3647320412"/>
                  </a:ext>
                </a:extLst>
              </a:tr>
              <a:tr h="901203">
                <a:tc>
                  <a:txBody>
                    <a:bodyPr/>
                    <a:lstStyle/>
                    <a:p>
                      <a:pPr marL="182880" lvl="1" indent="0" algn="l" fontAlgn="b"/>
                      <a:endParaRPr lang="en-US" sz="2000" b="1" i="0" u="none" strike="noStrike">
                        <a:solidFill>
                          <a:schemeClr val="tx1"/>
                        </a:solidFill>
                        <a:effectLst/>
                        <a:latin typeface="Calibri"/>
                        <a:cs typeface="Calibri"/>
                      </a:endParaRPr>
                    </a:p>
                    <a:p>
                      <a:pPr marL="182880" lvl="1" indent="0" algn="ctr">
                        <a:buNone/>
                      </a:pPr>
                      <a:r>
                        <a:rPr lang="en-US" sz="2000" b="1" i="0" u="none" strike="noStrike">
                          <a:solidFill>
                            <a:schemeClr val="tx1"/>
                          </a:solidFill>
                          <a:effectLst/>
                          <a:latin typeface="Calibri"/>
                          <a:cs typeface="Calibri"/>
                        </a:rPr>
                        <a:t>Mostly Breastfeeding</a:t>
                      </a:r>
                      <a:endParaRPr lang="en-US" sz="2000"/>
                    </a:p>
                    <a:p>
                      <a:pPr marL="182880" lvl="1" indent="0" algn="ctr" fontAlgn="b"/>
                      <a:endParaRPr lang="en-US" sz="1400" b="1" i="0" u="none" strike="noStrike">
                        <a:solidFill>
                          <a:schemeClr val="tx1"/>
                        </a:solidFill>
                        <a:effectLst/>
                        <a:latin typeface="Calibri"/>
                        <a:cs typeface="Calibri"/>
                      </a:endParaRPr>
                    </a:p>
                  </a:txBody>
                  <a:tcPr marL="9525" marR="9525" marT="9525" marB="0" anchor="ctr">
                    <a:solidFill>
                      <a:srgbClr val="FF9999">
                        <a:alpha val="60000"/>
                      </a:srgbClr>
                    </a:solidFill>
                  </a:tcPr>
                </a:tc>
                <a:tc>
                  <a:txBody>
                    <a:bodyPr/>
                    <a:lstStyle/>
                    <a:p>
                      <a:pPr indent="0" algn="ctr" fontAlgn="b"/>
                      <a:endParaRPr lang="en-US" sz="1800" b="1" i="0" u="none" strike="noStrike">
                        <a:solidFill>
                          <a:srgbClr val="000000"/>
                        </a:solidFill>
                        <a:effectLst/>
                        <a:latin typeface="Calibri"/>
                        <a:cs typeface="Calibri"/>
                      </a:endParaRPr>
                    </a:p>
                    <a:p>
                      <a:pPr lvl="0" indent="0" algn="ctr">
                        <a:buNone/>
                      </a:pPr>
                      <a:r>
                        <a:rPr lang="en-US" sz="1800" b="1" i="0" u="none" strike="noStrike">
                          <a:solidFill>
                            <a:srgbClr val="000000"/>
                          </a:solidFill>
                          <a:effectLst/>
                          <a:latin typeface="Calibri"/>
                          <a:cs typeface="Calibri"/>
                        </a:rPr>
                        <a:t>90 - 435 fl. oz.   </a:t>
                      </a:r>
                    </a:p>
                    <a:p>
                      <a:pPr lvl="0" indent="0" algn="ctr">
                        <a:buNone/>
                      </a:pPr>
                      <a:r>
                        <a:rPr lang="en-US" sz="1800" b="0" i="0" u="none" strike="noStrike">
                          <a:solidFill>
                            <a:srgbClr val="000000"/>
                          </a:solidFill>
                          <a:effectLst/>
                          <a:latin typeface="Calibri"/>
                          <a:cs typeface="Calibri"/>
                        </a:rPr>
                        <a:t>                                                                        </a:t>
                      </a:r>
                    </a:p>
                  </a:txBody>
                  <a:tcPr marL="9525" marR="9525" marT="9525" marB="0" anchor="ctr">
                    <a:solidFill>
                      <a:srgbClr val="FF9999">
                        <a:alpha val="60000"/>
                      </a:srgbClr>
                    </a:solidFill>
                  </a:tcPr>
                </a:tc>
                <a:extLst>
                  <a:ext uri="{0D108BD9-81ED-4DB2-BD59-A6C34878D82A}">
                    <a16:rowId xmlns:a16="http://schemas.microsoft.com/office/drawing/2014/main" val="3458729472"/>
                  </a:ext>
                </a:extLst>
              </a:tr>
              <a:tr h="901203">
                <a:tc>
                  <a:txBody>
                    <a:bodyPr/>
                    <a:lstStyle/>
                    <a:p>
                      <a:pPr marL="182880" lvl="1" indent="0" algn="l" fontAlgn="b"/>
                      <a:endParaRPr lang="en-US" sz="2000" b="1" i="0" u="none" strike="noStrike">
                        <a:solidFill>
                          <a:schemeClr val="tx1"/>
                        </a:solidFill>
                        <a:effectLst/>
                        <a:latin typeface="Calibri"/>
                        <a:cs typeface="Calibri"/>
                      </a:endParaRPr>
                    </a:p>
                    <a:p>
                      <a:pPr marL="182880" lvl="1" indent="0" algn="ctr">
                        <a:buNone/>
                      </a:pPr>
                      <a:r>
                        <a:rPr lang="en-US" sz="2000" b="1" i="0" u="none" strike="noStrike">
                          <a:solidFill>
                            <a:schemeClr val="tx1"/>
                          </a:solidFill>
                          <a:effectLst/>
                          <a:latin typeface="Calibri"/>
                          <a:cs typeface="Calibri"/>
                        </a:rPr>
                        <a:t>Some Breastfeeding</a:t>
                      </a:r>
                    </a:p>
                    <a:p>
                      <a:pPr marL="182880" lvl="1" indent="0" algn="ctr" fontAlgn="b"/>
                      <a:endParaRPr lang="en-US" sz="1400" b="1" i="0" u="none" strike="noStrike">
                        <a:solidFill>
                          <a:schemeClr val="tx1"/>
                        </a:solidFill>
                        <a:effectLst/>
                        <a:latin typeface="Calibri"/>
                        <a:cs typeface="Calibri"/>
                      </a:endParaRPr>
                    </a:p>
                  </a:txBody>
                  <a:tcPr marL="9525" marR="9525" marT="9525" marB="0" anchor="ctr">
                    <a:solidFill>
                      <a:srgbClr val="FF9999">
                        <a:alpha val="20000"/>
                      </a:srgbClr>
                    </a:solidFill>
                  </a:tcPr>
                </a:tc>
                <a:tc>
                  <a:txBody>
                    <a:bodyPr/>
                    <a:lstStyle/>
                    <a:p>
                      <a:pPr indent="0" algn="ctr" fontAlgn="b"/>
                      <a:endParaRPr lang="en-US" sz="1800" b="1" i="0" u="none" strike="noStrike">
                        <a:solidFill>
                          <a:srgbClr val="000000"/>
                        </a:solidFill>
                        <a:effectLst/>
                        <a:latin typeface="Calibri"/>
                        <a:cs typeface="Calibri"/>
                      </a:endParaRPr>
                    </a:p>
                    <a:p>
                      <a:pPr lvl="0" indent="0" algn="ctr">
                        <a:buNone/>
                      </a:pPr>
                      <a:r>
                        <a:rPr lang="en-US" sz="1800" b="1" i="0" u="none" strike="noStrike">
                          <a:solidFill>
                            <a:srgbClr val="000000"/>
                          </a:solidFill>
                          <a:effectLst/>
                          <a:latin typeface="Calibri"/>
                          <a:cs typeface="Calibri"/>
                        </a:rPr>
                        <a:t>436 - 776 fl. oz.   </a:t>
                      </a:r>
                    </a:p>
                    <a:p>
                      <a:pPr lvl="0" indent="0" algn="ctr">
                        <a:buNone/>
                      </a:pPr>
                      <a:endParaRPr lang="en-US" sz="1800"/>
                    </a:p>
                  </a:txBody>
                  <a:tcPr marL="9525" marR="9525" marT="9525" marB="0" anchor="ctr">
                    <a:solidFill>
                      <a:srgbClr val="FF9999">
                        <a:alpha val="20000"/>
                      </a:srgbClr>
                    </a:solidFill>
                  </a:tcPr>
                </a:tc>
                <a:extLst>
                  <a:ext uri="{0D108BD9-81ED-4DB2-BD59-A6C34878D82A}">
                    <a16:rowId xmlns:a16="http://schemas.microsoft.com/office/drawing/2014/main" val="197021627"/>
                  </a:ext>
                </a:extLst>
              </a:tr>
              <a:tr h="1012763">
                <a:tc>
                  <a:txBody>
                    <a:bodyPr/>
                    <a:lstStyle/>
                    <a:p>
                      <a:pPr marL="182880" lvl="1" indent="0" algn="ctr" fontAlgn="b"/>
                      <a:endParaRPr lang="en-US" sz="2000" b="1" i="0" u="none" strike="noStrike">
                        <a:solidFill>
                          <a:schemeClr val="tx1"/>
                        </a:solidFill>
                        <a:effectLst/>
                        <a:latin typeface="Calibri"/>
                        <a:cs typeface="Calibri"/>
                      </a:endParaRPr>
                    </a:p>
                    <a:p>
                      <a:pPr marL="182880" lvl="1" indent="0" algn="ctr">
                        <a:buNone/>
                      </a:pPr>
                      <a:r>
                        <a:rPr lang="en-US" sz="2000" b="1" i="0" u="none" strike="noStrike">
                          <a:solidFill>
                            <a:schemeClr val="tx1"/>
                          </a:solidFill>
                          <a:effectLst/>
                          <a:latin typeface="Calibri"/>
                          <a:cs typeface="Calibri"/>
                        </a:rPr>
                        <a:t>Non-Breastfeeding</a:t>
                      </a:r>
                    </a:p>
                    <a:p>
                      <a:pPr marL="182880" lvl="1" indent="0" algn="l">
                        <a:buNone/>
                      </a:pPr>
                      <a:endParaRPr lang="en-US" sz="2000" b="1" i="0" u="none" strike="noStrike">
                        <a:solidFill>
                          <a:schemeClr val="tx1"/>
                        </a:solidFill>
                        <a:effectLst/>
                        <a:latin typeface="Calibri"/>
                        <a:cs typeface="Calibri"/>
                      </a:endParaRPr>
                    </a:p>
                  </a:txBody>
                  <a:tcPr marL="9525" marR="9525" marT="9525" marB="0" anchor="ctr">
                    <a:solidFill>
                      <a:srgbClr val="FF9999">
                        <a:alpha val="40000"/>
                      </a:srgbClr>
                    </a:solidFill>
                  </a:tcPr>
                </a:tc>
                <a:tc>
                  <a:txBody>
                    <a:bodyPr/>
                    <a:lstStyle/>
                    <a:p>
                      <a:pPr indent="0" algn="ctr" fontAlgn="b"/>
                      <a:r>
                        <a:rPr lang="en-US" sz="1800" b="1" i="0" u="none" strike="noStrike">
                          <a:solidFill>
                            <a:srgbClr val="000000"/>
                          </a:solidFill>
                          <a:effectLst/>
                          <a:latin typeface="Calibri"/>
                          <a:cs typeface="Calibri"/>
                        </a:rPr>
                        <a:t>  777 - 870 fl. oz.     </a:t>
                      </a:r>
                    </a:p>
                  </a:txBody>
                  <a:tcPr marL="9525" marR="9525" marT="9525" marB="0" anchor="ctr">
                    <a:solidFill>
                      <a:srgbClr val="FF9999">
                        <a:alpha val="40000"/>
                      </a:srgbClr>
                    </a:solidFill>
                  </a:tcPr>
                </a:tc>
                <a:extLst>
                  <a:ext uri="{0D108BD9-81ED-4DB2-BD59-A6C34878D82A}">
                    <a16:rowId xmlns:a16="http://schemas.microsoft.com/office/drawing/2014/main" val="1367544195"/>
                  </a:ext>
                </a:extLst>
              </a:tr>
            </a:tbl>
          </a:graphicData>
        </a:graphic>
      </p:graphicFrame>
      <p:pic>
        <p:nvPicPr>
          <p:cNvPr id="13" name="Picture 12">
            <a:extLst>
              <a:ext uri="{FF2B5EF4-FFF2-40B4-BE49-F238E27FC236}">
                <a16:creationId xmlns:a16="http://schemas.microsoft.com/office/drawing/2014/main" id="{6331B024-845E-241E-4F1F-35965DF05BBE}"/>
              </a:ext>
            </a:extLst>
          </p:cNvPr>
          <p:cNvPicPr>
            <a:picLocks noChangeAspect="1"/>
          </p:cNvPicPr>
          <p:nvPr/>
        </p:nvPicPr>
        <p:blipFill>
          <a:blip r:embed="rId4"/>
          <a:srcRect/>
          <a:stretch/>
        </p:blipFill>
        <p:spPr>
          <a:xfrm>
            <a:off x="9083343" y="347944"/>
            <a:ext cx="2679245" cy="93694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cxnSp>
        <p:nvCxnSpPr>
          <p:cNvPr id="3" name="Straight Connector 2">
            <a:extLst>
              <a:ext uri="{FF2B5EF4-FFF2-40B4-BE49-F238E27FC236}">
                <a16:creationId xmlns:a16="http://schemas.microsoft.com/office/drawing/2014/main" id="{2554FF01-62BE-0145-1ECB-B25D06F1AE39}"/>
              </a:ext>
            </a:extLst>
          </p:cNvPr>
          <p:cNvCxnSpPr/>
          <p:nvPr/>
        </p:nvCxnSpPr>
        <p:spPr>
          <a:xfrm flipV="1">
            <a:off x="1374824" y="1842263"/>
            <a:ext cx="10282146" cy="67112"/>
          </a:xfrm>
          <a:prstGeom prst="line">
            <a:avLst/>
          </a:prstGeom>
          <a:ln w="19050">
            <a:solidFill>
              <a:srgbClr val="915353"/>
            </a:solidFill>
          </a:ln>
        </p:spPr>
        <p:style>
          <a:lnRef idx="1">
            <a:schemeClr val="dk1"/>
          </a:lnRef>
          <a:fillRef idx="0">
            <a:schemeClr val="dk1"/>
          </a:fillRef>
          <a:effectRef idx="0">
            <a:schemeClr val="dk1"/>
          </a:effectRef>
          <a:fontRef idx="minor">
            <a:schemeClr val="tx1"/>
          </a:fontRef>
        </p:style>
      </p:cxnSp>
      <p:pic>
        <p:nvPicPr>
          <p:cNvPr id="4" name="Picture 3">
            <a:extLst>
              <a:ext uri="{FF2B5EF4-FFF2-40B4-BE49-F238E27FC236}">
                <a16:creationId xmlns:a16="http://schemas.microsoft.com/office/drawing/2014/main" id="{35DF4B99-94E6-7564-03E4-6DC32E9FB9C4}"/>
              </a:ext>
            </a:extLst>
          </p:cNvPr>
          <p:cNvPicPr>
            <a:picLocks/>
          </p:cNvPicPr>
          <p:nvPr/>
        </p:nvPicPr>
        <p:blipFill>
          <a:blip r:embed="rId5">
            <a:extLst>
              <a:ext uri="{28A0092B-C50C-407E-A947-70E740481C1C}">
                <a14:useLocalDpi xmlns:a14="http://schemas.microsoft.com/office/drawing/2010/main" val="0"/>
              </a:ext>
            </a:extLst>
          </a:blip>
          <a:srcRect l="16243" r="16243"/>
          <a:stretch/>
        </p:blipFill>
        <p:spPr>
          <a:xfrm>
            <a:off x="429412" y="258734"/>
            <a:ext cx="1653589" cy="1632839"/>
          </a:xfrm>
          <a:prstGeom prst="ellipse">
            <a:avLst/>
          </a:prstGeom>
          <a:ln w="31750">
            <a:solidFill>
              <a:srgbClr val="333333"/>
            </a:solidFill>
          </a:ln>
        </p:spPr>
      </p:pic>
    </p:spTree>
    <p:custDataLst>
      <p:tags r:id="rId1"/>
    </p:custDataLst>
    <p:extLst>
      <p:ext uri="{BB962C8B-B14F-4D97-AF65-F5344CB8AC3E}">
        <p14:creationId xmlns:p14="http://schemas.microsoft.com/office/powerpoint/2010/main" val="30716273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387" name="Diagram 386">
            <a:extLst>
              <a:ext uri="{FF2B5EF4-FFF2-40B4-BE49-F238E27FC236}">
                <a16:creationId xmlns:a16="http://schemas.microsoft.com/office/drawing/2014/main" id="{E9A13D7C-3C37-CBDC-A4AE-0070C0EF4617}"/>
              </a:ext>
            </a:extLst>
          </p:cNvPr>
          <p:cNvGraphicFramePr/>
          <p:nvPr>
            <p:extLst>
              <p:ext uri="{D42A27DB-BD31-4B8C-83A1-F6EECF244321}">
                <p14:modId xmlns:p14="http://schemas.microsoft.com/office/powerpoint/2010/main" val="3753264969"/>
              </p:ext>
            </p:extLst>
          </p:nvPr>
        </p:nvGraphicFramePr>
        <p:xfrm>
          <a:off x="421119" y="2409607"/>
          <a:ext cx="4275667" cy="41670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04" name="TextBox 703">
            <a:extLst>
              <a:ext uri="{FF2B5EF4-FFF2-40B4-BE49-F238E27FC236}">
                <a16:creationId xmlns:a16="http://schemas.microsoft.com/office/drawing/2014/main" id="{9FFD2561-A5B9-6D4F-E3CA-F735D4370939}"/>
              </a:ext>
            </a:extLst>
          </p:cNvPr>
          <p:cNvSpPr txBox="1"/>
          <p:nvPr/>
        </p:nvSpPr>
        <p:spPr>
          <a:xfrm>
            <a:off x="3014162" y="506815"/>
            <a:ext cx="6471557"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a:latin typeface="Calibri Light"/>
                <a:ea typeface="Calibri"/>
                <a:cs typeface="Calibri"/>
              </a:rPr>
              <a:t>0-3 Month Food Packages</a:t>
            </a:r>
            <a:endParaRPr lang="en-US" sz="4400">
              <a:latin typeface="Calibri Light"/>
              <a:ea typeface="Calibri Light"/>
              <a:cs typeface="Calibri Light"/>
            </a:endParaRPr>
          </a:p>
        </p:txBody>
      </p:sp>
      <p:sp>
        <p:nvSpPr>
          <p:cNvPr id="705" name="TextBox 704">
            <a:extLst>
              <a:ext uri="{FF2B5EF4-FFF2-40B4-BE49-F238E27FC236}">
                <a16:creationId xmlns:a16="http://schemas.microsoft.com/office/drawing/2014/main" id="{5C1C847C-077D-F5F8-4F22-54D9FECA58AB}"/>
              </a:ext>
            </a:extLst>
          </p:cNvPr>
          <p:cNvSpPr txBox="1"/>
          <p:nvPr/>
        </p:nvSpPr>
        <p:spPr>
          <a:xfrm>
            <a:off x="3663131" y="2928901"/>
            <a:ext cx="113453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(1-4 cans)</a:t>
            </a:r>
            <a:endParaRPr lang="en-US"/>
          </a:p>
        </p:txBody>
      </p:sp>
      <p:sp>
        <p:nvSpPr>
          <p:cNvPr id="706" name="TextBox 705">
            <a:extLst>
              <a:ext uri="{FF2B5EF4-FFF2-40B4-BE49-F238E27FC236}">
                <a16:creationId xmlns:a16="http://schemas.microsoft.com/office/drawing/2014/main" id="{9B74359D-DCDA-734A-C144-1C4D57DF7E4F}"/>
              </a:ext>
            </a:extLst>
          </p:cNvPr>
          <p:cNvSpPr txBox="1"/>
          <p:nvPr/>
        </p:nvSpPr>
        <p:spPr>
          <a:xfrm>
            <a:off x="3661619" y="4050734"/>
            <a:ext cx="124943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(5-8 cans)</a:t>
            </a:r>
            <a:endParaRPr lang="en-US"/>
          </a:p>
        </p:txBody>
      </p:sp>
      <p:sp>
        <p:nvSpPr>
          <p:cNvPr id="707" name="TextBox 706">
            <a:extLst>
              <a:ext uri="{FF2B5EF4-FFF2-40B4-BE49-F238E27FC236}">
                <a16:creationId xmlns:a16="http://schemas.microsoft.com/office/drawing/2014/main" id="{9EB8078E-C1BF-1A41-092B-5FB455401101}"/>
              </a:ext>
            </a:extLst>
          </p:cNvPr>
          <p:cNvSpPr txBox="1"/>
          <p:nvPr/>
        </p:nvSpPr>
        <p:spPr>
          <a:xfrm>
            <a:off x="3652549" y="5204318"/>
            <a:ext cx="11239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    (9 cans)</a:t>
            </a:r>
            <a:endParaRPr lang="en-US"/>
          </a:p>
        </p:txBody>
      </p:sp>
      <p:graphicFrame>
        <p:nvGraphicFramePr>
          <p:cNvPr id="26" name="Table 25">
            <a:extLst>
              <a:ext uri="{FF2B5EF4-FFF2-40B4-BE49-F238E27FC236}">
                <a16:creationId xmlns:a16="http://schemas.microsoft.com/office/drawing/2014/main" id="{A663F548-1C90-C4DE-A3F0-15351FCD2A10}"/>
              </a:ext>
            </a:extLst>
          </p:cNvPr>
          <p:cNvGraphicFramePr>
            <a:graphicFrameLocks noGrp="1"/>
          </p:cNvGraphicFramePr>
          <p:nvPr/>
        </p:nvGraphicFramePr>
        <p:xfrm>
          <a:off x="4884626" y="1751068"/>
          <a:ext cx="6062763" cy="4167091"/>
        </p:xfrm>
        <a:graphic>
          <a:graphicData uri="http://schemas.openxmlformats.org/drawingml/2006/table">
            <a:tbl>
              <a:tblPr firstRow="1" bandRow="1">
                <a:tableStyleId>{21E4AEA4-8DFA-4A89-87EB-49C32662AFE0}</a:tableStyleId>
              </a:tblPr>
              <a:tblGrid>
                <a:gridCol w="2026375">
                  <a:extLst>
                    <a:ext uri="{9D8B030D-6E8A-4147-A177-3AD203B41FA5}">
                      <a16:colId xmlns:a16="http://schemas.microsoft.com/office/drawing/2014/main" val="3733808634"/>
                    </a:ext>
                  </a:extLst>
                </a:gridCol>
                <a:gridCol w="953588">
                  <a:extLst>
                    <a:ext uri="{9D8B030D-6E8A-4147-A177-3AD203B41FA5}">
                      <a16:colId xmlns:a16="http://schemas.microsoft.com/office/drawing/2014/main" val="1907713179"/>
                    </a:ext>
                  </a:extLst>
                </a:gridCol>
                <a:gridCol w="3082800">
                  <a:extLst>
                    <a:ext uri="{9D8B030D-6E8A-4147-A177-3AD203B41FA5}">
                      <a16:colId xmlns:a16="http://schemas.microsoft.com/office/drawing/2014/main" val="249603243"/>
                    </a:ext>
                  </a:extLst>
                </a:gridCol>
              </a:tblGrid>
              <a:tr h="670567">
                <a:tc gridSpan="3">
                  <a:txBody>
                    <a:bodyPr/>
                    <a:lstStyle/>
                    <a:p>
                      <a:pPr algn="ctr"/>
                      <a:r>
                        <a:rPr lang="en-US"/>
                        <a:t>0-3-Month  Formula Supplementation Chart</a:t>
                      </a:r>
                    </a:p>
                    <a:p>
                      <a:pPr lvl="0" algn="ctr">
                        <a:buNone/>
                      </a:pPr>
                      <a:r>
                        <a:rPr lang="en-US"/>
                        <a:t>Bid formula 90 oz of reconstituted powder</a:t>
                      </a:r>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13583230"/>
                  </a:ext>
                </a:extLst>
              </a:tr>
              <a:tr h="388503">
                <a:tc>
                  <a:txBody>
                    <a:bodyPr/>
                    <a:lstStyle/>
                    <a:p>
                      <a:r>
                        <a:rPr lang="en-US"/>
                        <a:t>0-3 oz. per day</a:t>
                      </a:r>
                    </a:p>
                  </a:txBody>
                  <a:tcPr/>
                </a:tc>
                <a:tc>
                  <a:txBody>
                    <a:bodyPr/>
                    <a:lstStyle/>
                    <a:p>
                      <a:endParaRPr lang="en-US"/>
                    </a:p>
                  </a:txBody>
                  <a:tcPr/>
                </a:tc>
                <a:tc>
                  <a:txBody>
                    <a:bodyPr/>
                    <a:lstStyle/>
                    <a:p>
                      <a:r>
                        <a:rPr lang="en-US"/>
                        <a:t>1 can powder per month</a:t>
                      </a:r>
                    </a:p>
                  </a:txBody>
                  <a:tcPr/>
                </a:tc>
                <a:extLst>
                  <a:ext uri="{0D108BD9-81ED-4DB2-BD59-A6C34878D82A}">
                    <a16:rowId xmlns:a16="http://schemas.microsoft.com/office/drawing/2014/main" val="2800077657"/>
                  </a:ext>
                </a:extLst>
              </a:tr>
              <a:tr h="388503">
                <a:tc>
                  <a:txBody>
                    <a:bodyPr/>
                    <a:lstStyle/>
                    <a:p>
                      <a:r>
                        <a:rPr lang="en-US"/>
                        <a:t>4-6 oz. per day</a:t>
                      </a:r>
                    </a:p>
                  </a:txBody>
                  <a:tcPr/>
                </a:tc>
                <a:tc>
                  <a:txBody>
                    <a:bodyPr/>
                    <a:lstStyle/>
                    <a:p>
                      <a:endParaRPr lang="en-US"/>
                    </a:p>
                  </a:txBody>
                  <a:tcPr/>
                </a:tc>
                <a:tc>
                  <a:txBody>
                    <a:bodyPr/>
                    <a:lstStyle/>
                    <a:p>
                      <a:r>
                        <a:rPr lang="en-US"/>
                        <a:t>2 cans powder per month</a:t>
                      </a:r>
                    </a:p>
                  </a:txBody>
                  <a:tcPr/>
                </a:tc>
                <a:extLst>
                  <a:ext uri="{0D108BD9-81ED-4DB2-BD59-A6C34878D82A}">
                    <a16:rowId xmlns:a16="http://schemas.microsoft.com/office/drawing/2014/main" val="660607438"/>
                  </a:ext>
                </a:extLst>
              </a:tr>
              <a:tr h="388503">
                <a:tc>
                  <a:txBody>
                    <a:bodyPr/>
                    <a:lstStyle/>
                    <a:p>
                      <a:r>
                        <a:rPr lang="en-US"/>
                        <a:t>7-9 oz. per day</a:t>
                      </a:r>
                    </a:p>
                  </a:txBody>
                  <a:tcPr/>
                </a:tc>
                <a:tc>
                  <a:txBody>
                    <a:bodyPr/>
                    <a:lstStyle/>
                    <a:p>
                      <a:endParaRPr lang="en-US"/>
                    </a:p>
                  </a:txBody>
                  <a:tcPr/>
                </a:tc>
                <a:tc>
                  <a:txBody>
                    <a:bodyPr/>
                    <a:lstStyle/>
                    <a:p>
                      <a:r>
                        <a:rPr lang="en-US"/>
                        <a:t>3 cans powder per month</a:t>
                      </a:r>
                    </a:p>
                  </a:txBody>
                  <a:tcPr/>
                </a:tc>
                <a:extLst>
                  <a:ext uri="{0D108BD9-81ED-4DB2-BD59-A6C34878D82A}">
                    <a16:rowId xmlns:a16="http://schemas.microsoft.com/office/drawing/2014/main" val="2256451681"/>
                  </a:ext>
                </a:extLst>
              </a:tr>
              <a:tr h="388503">
                <a:tc>
                  <a:txBody>
                    <a:bodyPr/>
                    <a:lstStyle/>
                    <a:p>
                      <a:r>
                        <a:rPr lang="en-US"/>
                        <a:t>10-12 oz. per pay</a:t>
                      </a:r>
                    </a:p>
                  </a:txBody>
                  <a:tcPr/>
                </a:tc>
                <a:tc>
                  <a:txBody>
                    <a:bodyPr/>
                    <a:lstStyle/>
                    <a:p>
                      <a:endParaRPr lang="en-US"/>
                    </a:p>
                  </a:txBody>
                  <a:tcPr/>
                </a:tc>
                <a:tc>
                  <a:txBody>
                    <a:bodyPr/>
                    <a:lstStyle/>
                    <a:p>
                      <a:r>
                        <a:rPr lang="en-US"/>
                        <a:t>4 cans of powder per month</a:t>
                      </a:r>
                    </a:p>
                  </a:txBody>
                  <a:tcPr/>
                </a:tc>
                <a:extLst>
                  <a:ext uri="{0D108BD9-81ED-4DB2-BD59-A6C34878D82A}">
                    <a16:rowId xmlns:a16="http://schemas.microsoft.com/office/drawing/2014/main" val="4206296063"/>
                  </a:ext>
                </a:extLst>
              </a:tr>
              <a:tr h="388503">
                <a:tc>
                  <a:txBody>
                    <a:bodyPr/>
                    <a:lstStyle/>
                    <a:p>
                      <a:r>
                        <a:rPr lang="en-US"/>
                        <a:t>13-15 oz. per day</a:t>
                      </a:r>
                    </a:p>
                  </a:txBody>
                  <a:tcPr/>
                </a:tc>
                <a:tc>
                  <a:txBody>
                    <a:bodyPr/>
                    <a:lstStyle/>
                    <a:p>
                      <a:endParaRPr lang="en-US"/>
                    </a:p>
                  </a:txBody>
                  <a:tcPr/>
                </a:tc>
                <a:tc>
                  <a:txBody>
                    <a:bodyPr/>
                    <a:lstStyle/>
                    <a:p>
                      <a:r>
                        <a:rPr lang="en-US"/>
                        <a:t>5 cans of powder per month</a:t>
                      </a:r>
                    </a:p>
                  </a:txBody>
                  <a:tcPr/>
                </a:tc>
                <a:extLst>
                  <a:ext uri="{0D108BD9-81ED-4DB2-BD59-A6C34878D82A}">
                    <a16:rowId xmlns:a16="http://schemas.microsoft.com/office/drawing/2014/main" val="2626950289"/>
                  </a:ext>
                </a:extLst>
              </a:tr>
              <a:tr h="388503">
                <a:tc>
                  <a:txBody>
                    <a:bodyPr/>
                    <a:lstStyle/>
                    <a:p>
                      <a:r>
                        <a:rPr lang="en-US"/>
                        <a:t>16-18 oz. per day</a:t>
                      </a:r>
                    </a:p>
                  </a:txBody>
                  <a:tcPr/>
                </a:tc>
                <a:tc>
                  <a:txBody>
                    <a:bodyPr/>
                    <a:lstStyle/>
                    <a:p>
                      <a:endParaRPr lang="en-US"/>
                    </a:p>
                  </a:txBody>
                  <a:tcPr/>
                </a:tc>
                <a:tc>
                  <a:txBody>
                    <a:bodyPr/>
                    <a:lstStyle/>
                    <a:p>
                      <a:r>
                        <a:rPr lang="en-US"/>
                        <a:t>6 cans of powder per month</a:t>
                      </a:r>
                    </a:p>
                  </a:txBody>
                  <a:tcPr/>
                </a:tc>
                <a:extLst>
                  <a:ext uri="{0D108BD9-81ED-4DB2-BD59-A6C34878D82A}">
                    <a16:rowId xmlns:a16="http://schemas.microsoft.com/office/drawing/2014/main" val="257736398"/>
                  </a:ext>
                </a:extLst>
              </a:tr>
              <a:tr h="388503">
                <a:tc>
                  <a:txBody>
                    <a:bodyPr/>
                    <a:lstStyle/>
                    <a:p>
                      <a:r>
                        <a:rPr lang="en-US"/>
                        <a:t>19-21 oz. per day</a:t>
                      </a:r>
                    </a:p>
                  </a:txBody>
                  <a:tcPr/>
                </a:tc>
                <a:tc>
                  <a:txBody>
                    <a:bodyPr/>
                    <a:lstStyle/>
                    <a:p>
                      <a:endParaRPr lang="en-US"/>
                    </a:p>
                  </a:txBody>
                  <a:tcPr/>
                </a:tc>
                <a:tc>
                  <a:txBody>
                    <a:bodyPr/>
                    <a:lstStyle/>
                    <a:p>
                      <a:r>
                        <a:rPr lang="en-US"/>
                        <a:t>7 cans of powder per month</a:t>
                      </a:r>
                    </a:p>
                  </a:txBody>
                  <a:tcPr/>
                </a:tc>
                <a:extLst>
                  <a:ext uri="{0D108BD9-81ED-4DB2-BD59-A6C34878D82A}">
                    <a16:rowId xmlns:a16="http://schemas.microsoft.com/office/drawing/2014/main" val="968196322"/>
                  </a:ext>
                </a:extLst>
              </a:tr>
              <a:tr h="388502">
                <a:tc>
                  <a:txBody>
                    <a:bodyPr/>
                    <a:lstStyle/>
                    <a:p>
                      <a:pPr lvl="0">
                        <a:buNone/>
                      </a:pPr>
                      <a:r>
                        <a:rPr lang="en-US"/>
                        <a:t>22-24 oz. per day</a:t>
                      </a:r>
                    </a:p>
                  </a:txBody>
                  <a:tcPr/>
                </a:tc>
                <a:tc>
                  <a:txBody>
                    <a:bodyPr/>
                    <a:lstStyle/>
                    <a:p>
                      <a:pPr lvl="0">
                        <a:buNone/>
                      </a:pPr>
                      <a:endParaRPr lang="en-US"/>
                    </a:p>
                  </a:txBody>
                  <a:tcPr/>
                </a:tc>
                <a:tc>
                  <a:txBody>
                    <a:bodyPr/>
                    <a:lstStyle/>
                    <a:p>
                      <a:pPr lvl="0">
                        <a:buNone/>
                      </a:pPr>
                      <a:r>
                        <a:rPr lang="en-US"/>
                        <a:t>8 cans of powder per month</a:t>
                      </a:r>
                    </a:p>
                  </a:txBody>
                  <a:tcPr/>
                </a:tc>
                <a:extLst>
                  <a:ext uri="{0D108BD9-81ED-4DB2-BD59-A6C34878D82A}">
                    <a16:rowId xmlns:a16="http://schemas.microsoft.com/office/drawing/2014/main" val="3455143306"/>
                  </a:ext>
                </a:extLst>
              </a:tr>
              <a:tr h="388501">
                <a:tc>
                  <a:txBody>
                    <a:bodyPr/>
                    <a:lstStyle/>
                    <a:p>
                      <a:pPr lvl="0">
                        <a:buNone/>
                      </a:pPr>
                      <a:r>
                        <a:rPr lang="en-US"/>
                        <a:t>25-27 oz. Per day</a:t>
                      </a:r>
                    </a:p>
                  </a:txBody>
                  <a:tcPr/>
                </a:tc>
                <a:tc>
                  <a:txBody>
                    <a:bodyPr/>
                    <a:lstStyle/>
                    <a:p>
                      <a:pPr lvl="0">
                        <a:buNone/>
                      </a:pPr>
                      <a:endParaRPr lang="en-US"/>
                    </a:p>
                  </a:txBody>
                  <a:tcPr/>
                </a:tc>
                <a:tc>
                  <a:txBody>
                    <a:bodyPr/>
                    <a:lstStyle/>
                    <a:p>
                      <a:pPr lvl="0">
                        <a:buNone/>
                      </a:pPr>
                      <a:r>
                        <a:rPr lang="en-US"/>
                        <a:t>9 cans of powder per month</a:t>
                      </a:r>
                    </a:p>
                  </a:txBody>
                  <a:tcPr/>
                </a:tc>
                <a:extLst>
                  <a:ext uri="{0D108BD9-81ED-4DB2-BD59-A6C34878D82A}">
                    <a16:rowId xmlns:a16="http://schemas.microsoft.com/office/drawing/2014/main" val="4102602098"/>
                  </a:ext>
                </a:extLst>
              </a:tr>
            </a:tbl>
          </a:graphicData>
        </a:graphic>
      </p:graphicFrame>
      <p:sp>
        <p:nvSpPr>
          <p:cNvPr id="29" name="Arrow: Right 28">
            <a:extLst>
              <a:ext uri="{FF2B5EF4-FFF2-40B4-BE49-F238E27FC236}">
                <a16:creationId xmlns:a16="http://schemas.microsoft.com/office/drawing/2014/main" id="{BE754FF5-A458-3692-5DC5-200FA86D98EC}"/>
              </a:ext>
            </a:extLst>
          </p:cNvPr>
          <p:cNvSpPr/>
          <p:nvPr/>
        </p:nvSpPr>
        <p:spPr>
          <a:xfrm>
            <a:off x="7402558" y="2543856"/>
            <a:ext cx="298052" cy="21249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rrow: Right 29">
            <a:extLst>
              <a:ext uri="{FF2B5EF4-FFF2-40B4-BE49-F238E27FC236}">
                <a16:creationId xmlns:a16="http://schemas.microsoft.com/office/drawing/2014/main" id="{4E150CE8-23A9-7B46-BD80-4ECFB0A72EC6}"/>
              </a:ext>
            </a:extLst>
          </p:cNvPr>
          <p:cNvSpPr/>
          <p:nvPr/>
        </p:nvSpPr>
        <p:spPr>
          <a:xfrm>
            <a:off x="7402557" y="2917297"/>
            <a:ext cx="298052" cy="21249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rrow: Right 30">
            <a:extLst>
              <a:ext uri="{FF2B5EF4-FFF2-40B4-BE49-F238E27FC236}">
                <a16:creationId xmlns:a16="http://schemas.microsoft.com/office/drawing/2014/main" id="{3F663E93-3B3A-B091-7658-C01927BE45B5}"/>
              </a:ext>
            </a:extLst>
          </p:cNvPr>
          <p:cNvSpPr/>
          <p:nvPr/>
        </p:nvSpPr>
        <p:spPr>
          <a:xfrm>
            <a:off x="7402558" y="3706869"/>
            <a:ext cx="298052" cy="21249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row: Right 31">
            <a:extLst>
              <a:ext uri="{FF2B5EF4-FFF2-40B4-BE49-F238E27FC236}">
                <a16:creationId xmlns:a16="http://schemas.microsoft.com/office/drawing/2014/main" id="{0AF35B07-8980-0661-073A-F8159EB46A8B}"/>
              </a:ext>
            </a:extLst>
          </p:cNvPr>
          <p:cNvSpPr/>
          <p:nvPr/>
        </p:nvSpPr>
        <p:spPr>
          <a:xfrm>
            <a:off x="7402557" y="3266547"/>
            <a:ext cx="298052" cy="21249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Arrow: Right 32">
            <a:extLst>
              <a:ext uri="{FF2B5EF4-FFF2-40B4-BE49-F238E27FC236}">
                <a16:creationId xmlns:a16="http://schemas.microsoft.com/office/drawing/2014/main" id="{13C80CB8-1C0F-0D7D-A6AD-1FA2D67C914B}"/>
              </a:ext>
            </a:extLst>
          </p:cNvPr>
          <p:cNvSpPr/>
          <p:nvPr/>
        </p:nvSpPr>
        <p:spPr>
          <a:xfrm>
            <a:off x="7402558" y="4047047"/>
            <a:ext cx="298052" cy="21249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Arrow: Right 33">
            <a:extLst>
              <a:ext uri="{FF2B5EF4-FFF2-40B4-BE49-F238E27FC236}">
                <a16:creationId xmlns:a16="http://schemas.microsoft.com/office/drawing/2014/main" id="{3AA75B80-2D18-DEE9-AE0C-503502439B8A}"/>
              </a:ext>
            </a:extLst>
          </p:cNvPr>
          <p:cNvSpPr/>
          <p:nvPr/>
        </p:nvSpPr>
        <p:spPr>
          <a:xfrm>
            <a:off x="7402557" y="4423513"/>
            <a:ext cx="298052" cy="21249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Arrow: Right 34">
            <a:extLst>
              <a:ext uri="{FF2B5EF4-FFF2-40B4-BE49-F238E27FC236}">
                <a16:creationId xmlns:a16="http://schemas.microsoft.com/office/drawing/2014/main" id="{D061171A-EBC8-22E8-9B68-2D47325D3571}"/>
              </a:ext>
            </a:extLst>
          </p:cNvPr>
          <p:cNvSpPr/>
          <p:nvPr/>
        </p:nvSpPr>
        <p:spPr>
          <a:xfrm>
            <a:off x="7402558" y="4879017"/>
            <a:ext cx="298052" cy="21249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Arrow: Right 35">
            <a:extLst>
              <a:ext uri="{FF2B5EF4-FFF2-40B4-BE49-F238E27FC236}">
                <a16:creationId xmlns:a16="http://schemas.microsoft.com/office/drawing/2014/main" id="{25BFA529-CC0B-0BE1-4D0E-5B3CAC417E43}"/>
              </a:ext>
            </a:extLst>
          </p:cNvPr>
          <p:cNvSpPr/>
          <p:nvPr/>
        </p:nvSpPr>
        <p:spPr>
          <a:xfrm>
            <a:off x="7402557" y="5609266"/>
            <a:ext cx="298052" cy="21249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Arrow: Right 36">
            <a:extLst>
              <a:ext uri="{FF2B5EF4-FFF2-40B4-BE49-F238E27FC236}">
                <a16:creationId xmlns:a16="http://schemas.microsoft.com/office/drawing/2014/main" id="{83BA0E85-6BCE-8DA1-3C56-574553AF5B2E}"/>
              </a:ext>
            </a:extLst>
          </p:cNvPr>
          <p:cNvSpPr/>
          <p:nvPr/>
        </p:nvSpPr>
        <p:spPr>
          <a:xfrm>
            <a:off x="7402557" y="5246409"/>
            <a:ext cx="298052" cy="21249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hlinkClick r:id="rId9" action="ppaction://hlinksldjump"/>
            <a:extLst>
              <a:ext uri="{FF2B5EF4-FFF2-40B4-BE49-F238E27FC236}">
                <a16:creationId xmlns:a16="http://schemas.microsoft.com/office/drawing/2014/main" id="{DCF12EEB-242C-489B-9020-28A08FB2395B}"/>
              </a:ext>
            </a:extLst>
          </p:cNvPr>
          <p:cNvSpPr/>
          <p:nvPr/>
        </p:nvSpPr>
        <p:spPr>
          <a:xfrm>
            <a:off x="10545357" y="5415715"/>
            <a:ext cx="1525445" cy="1308176"/>
          </a:xfrm>
          <a:prstGeom prst="ellipse">
            <a:avLst/>
          </a:prstGeom>
          <a:solidFill>
            <a:srgbClr val="C0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t>Back to Case Discussion</a:t>
            </a:r>
          </a:p>
        </p:txBody>
      </p:sp>
      <p:sp>
        <p:nvSpPr>
          <p:cNvPr id="4" name="Rectangle 3">
            <a:hlinkClick r:id="rId9" action="ppaction://hlinksldjump"/>
            <a:extLst>
              <a:ext uri="{FF2B5EF4-FFF2-40B4-BE49-F238E27FC236}">
                <a16:creationId xmlns:a16="http://schemas.microsoft.com/office/drawing/2014/main" id="{C5831A2A-D018-DBD5-FFC4-A0B950156236}"/>
              </a:ext>
            </a:extLst>
          </p:cNvPr>
          <p:cNvSpPr/>
          <p:nvPr/>
        </p:nvSpPr>
        <p:spPr>
          <a:xfrm>
            <a:off x="-54187" y="50037"/>
            <a:ext cx="12246187" cy="6858000"/>
          </a:xfrm>
          <a:prstGeom prst="rect">
            <a:avLst/>
          </a:prstGeom>
          <a:solidFill>
            <a:srgbClr val="FFFFFF">
              <a:alpha val="0"/>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ED1BDDDB-190C-049F-C664-69C9C65ED4F2}"/>
              </a:ext>
            </a:extLst>
          </p:cNvPr>
          <p:cNvCxnSpPr/>
          <p:nvPr/>
        </p:nvCxnSpPr>
        <p:spPr>
          <a:xfrm>
            <a:off x="4884626" y="3952345"/>
            <a:ext cx="6062763"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Straight Connector 5">
            <a:extLst>
              <a:ext uri="{FF2B5EF4-FFF2-40B4-BE49-F238E27FC236}">
                <a16:creationId xmlns:a16="http://schemas.microsoft.com/office/drawing/2014/main" id="{3F34897B-4452-7FD2-3C26-43C56CFEB7FE}"/>
              </a:ext>
            </a:extLst>
          </p:cNvPr>
          <p:cNvCxnSpPr/>
          <p:nvPr/>
        </p:nvCxnSpPr>
        <p:spPr>
          <a:xfrm>
            <a:off x="4884626" y="5518420"/>
            <a:ext cx="6062763" cy="0"/>
          </a:xfrm>
          <a:prstGeom prst="line">
            <a:avLst/>
          </a:prstGeom>
          <a:ln w="38100"/>
        </p:spPr>
        <p:style>
          <a:lnRef idx="1">
            <a:schemeClr val="accent2"/>
          </a:lnRef>
          <a:fillRef idx="0">
            <a:schemeClr val="accent2"/>
          </a:fillRef>
          <a:effectRef idx="0">
            <a:schemeClr val="accent2"/>
          </a:effectRef>
          <a:fontRef idx="minor">
            <a:schemeClr val="tx1"/>
          </a:fontRef>
        </p:style>
      </p:cxnSp>
    </p:spTree>
    <p:custDataLst>
      <p:tags r:id="rId1"/>
    </p:custDataLst>
    <p:extLst>
      <p:ext uri="{BB962C8B-B14F-4D97-AF65-F5344CB8AC3E}">
        <p14:creationId xmlns:p14="http://schemas.microsoft.com/office/powerpoint/2010/main" val="12837596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901F6A6-E2E6-C9CF-6288-C38239B43610}"/>
              </a:ext>
            </a:extLst>
          </p:cNvPr>
          <p:cNvSpPr/>
          <p:nvPr/>
        </p:nvSpPr>
        <p:spPr>
          <a:xfrm>
            <a:off x="-1" y="0"/>
            <a:ext cx="12191999" cy="6913178"/>
          </a:xfrm>
          <a:prstGeom prst="rect">
            <a:avLst/>
          </a:prstGeom>
          <a:solidFill>
            <a:srgbClr val="F3E3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Content Placeholder 21" descr="A fruit in the shape of a heart&#10;&#10;Description automatically generated">
            <a:extLst>
              <a:ext uri="{FF2B5EF4-FFF2-40B4-BE49-F238E27FC236}">
                <a16:creationId xmlns:a16="http://schemas.microsoft.com/office/drawing/2014/main" id="{91DE4948-C1AC-AFA3-185C-B7794D969A11}"/>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365938" y="-102447"/>
            <a:ext cx="5596758" cy="5596758"/>
          </a:xfrm>
        </p:spPr>
      </p:pic>
      <p:sp>
        <p:nvSpPr>
          <p:cNvPr id="2" name="Rectangle 1">
            <a:extLst>
              <a:ext uri="{FF2B5EF4-FFF2-40B4-BE49-F238E27FC236}">
                <a16:creationId xmlns:a16="http://schemas.microsoft.com/office/drawing/2014/main" id="{E196C559-0FFC-A139-C36B-2FF7B7C252C2}"/>
              </a:ext>
            </a:extLst>
          </p:cNvPr>
          <p:cNvSpPr/>
          <p:nvPr/>
        </p:nvSpPr>
        <p:spPr>
          <a:xfrm>
            <a:off x="-1" y="5233633"/>
            <a:ext cx="12192001" cy="107929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3DAB73E1-F358-5107-0284-B34598A6045B}"/>
              </a:ext>
            </a:extLst>
          </p:cNvPr>
          <p:cNvSpPr txBox="1"/>
          <p:nvPr/>
        </p:nvSpPr>
        <p:spPr>
          <a:xfrm>
            <a:off x="220717" y="5470662"/>
            <a:ext cx="11713780" cy="523220"/>
          </a:xfrm>
          <a:prstGeom prst="rect">
            <a:avLst/>
          </a:prstGeom>
          <a:noFill/>
        </p:spPr>
        <p:txBody>
          <a:bodyPr wrap="square" rtlCol="0">
            <a:spAutoFit/>
          </a:bodyPr>
          <a:lstStyle/>
          <a:p>
            <a:pPr algn="ctr"/>
            <a:r>
              <a:rPr lang="en-US" sz="2800">
                <a:latin typeface="+mj-lt"/>
              </a:rPr>
              <a:t>Infant 0-3 month Food Package</a:t>
            </a:r>
          </a:p>
        </p:txBody>
      </p:sp>
      <p:pic>
        <p:nvPicPr>
          <p:cNvPr id="25" name="Picture 24" descr="A black background with a black square&#10;&#10;Description automatically generated with medium confidence">
            <a:extLst>
              <a:ext uri="{FF2B5EF4-FFF2-40B4-BE49-F238E27FC236}">
                <a16:creationId xmlns:a16="http://schemas.microsoft.com/office/drawing/2014/main" id="{5C3967ED-355B-E9B6-15F4-DDA4F2FA86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802" y="1903199"/>
            <a:ext cx="2215052" cy="2215052"/>
          </a:xfrm>
          <a:prstGeom prst="rect">
            <a:avLst/>
          </a:prstGeom>
        </p:spPr>
      </p:pic>
      <p:cxnSp>
        <p:nvCxnSpPr>
          <p:cNvPr id="5" name="Straight Connector 4">
            <a:extLst>
              <a:ext uri="{FF2B5EF4-FFF2-40B4-BE49-F238E27FC236}">
                <a16:creationId xmlns:a16="http://schemas.microsoft.com/office/drawing/2014/main" id="{5D97BBA0-AF78-AB84-159E-760D35DF8719}"/>
              </a:ext>
            </a:extLst>
          </p:cNvPr>
          <p:cNvCxnSpPr/>
          <p:nvPr/>
        </p:nvCxnSpPr>
        <p:spPr>
          <a:xfrm>
            <a:off x="0" y="5365732"/>
            <a:ext cx="12192000" cy="0"/>
          </a:xfrm>
          <a:prstGeom prst="line">
            <a:avLst/>
          </a:prstGeom>
          <a:ln w="57150">
            <a:solidFill>
              <a:srgbClr val="F3E3CC"/>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F52B8E52-81A0-01D4-4BF8-E42438795B74}"/>
              </a:ext>
            </a:extLst>
          </p:cNvPr>
          <p:cNvCxnSpPr/>
          <p:nvPr/>
        </p:nvCxnSpPr>
        <p:spPr>
          <a:xfrm>
            <a:off x="-12490" y="6132729"/>
            <a:ext cx="12192000" cy="0"/>
          </a:xfrm>
          <a:prstGeom prst="line">
            <a:avLst/>
          </a:prstGeom>
          <a:ln w="57150">
            <a:solidFill>
              <a:srgbClr val="F3E3CC"/>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007819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FDF31-CFB7-1D0F-787F-268C79AD3C08}"/>
              </a:ext>
            </a:extLst>
          </p:cNvPr>
          <p:cNvSpPr>
            <a:spLocks noGrp="1"/>
          </p:cNvSpPr>
          <p:nvPr>
            <p:ph type="title"/>
          </p:nvPr>
        </p:nvSpPr>
        <p:spPr>
          <a:xfrm>
            <a:off x="6861048" y="455127"/>
            <a:ext cx="4969795" cy="1816932"/>
          </a:xfrm>
        </p:spPr>
        <p:txBody>
          <a:bodyPr anchor="ctr">
            <a:normAutofit/>
          </a:bodyPr>
          <a:lstStyle/>
          <a:p>
            <a:pPr algn="ctr">
              <a:lnSpc>
                <a:spcPct val="120000"/>
              </a:lnSpc>
            </a:pPr>
            <a:r>
              <a:rPr lang="en-US" sz="3700">
                <a:cs typeface="Calibri Light"/>
              </a:rPr>
              <a:t>Food Package Changes for Infants 0-1-month</a:t>
            </a:r>
            <a:endParaRPr lang="en-US" sz="3700"/>
          </a:p>
        </p:txBody>
      </p:sp>
      <p:sp>
        <p:nvSpPr>
          <p:cNvPr id="15" name="Content Placeholder 2">
            <a:extLst>
              <a:ext uri="{FF2B5EF4-FFF2-40B4-BE49-F238E27FC236}">
                <a16:creationId xmlns:a16="http://schemas.microsoft.com/office/drawing/2014/main" id="{796ECA2B-2ABE-E69B-CD9A-541ECCC196D9}"/>
              </a:ext>
            </a:extLst>
          </p:cNvPr>
          <p:cNvSpPr>
            <a:spLocks noGrp="1"/>
          </p:cNvSpPr>
          <p:nvPr>
            <p:ph idx="1"/>
          </p:nvPr>
        </p:nvSpPr>
        <p:spPr>
          <a:xfrm>
            <a:off x="6861048" y="3021868"/>
            <a:ext cx="5330952" cy="1828802"/>
          </a:xfrm>
        </p:spPr>
        <p:txBody>
          <a:bodyPr vert="horz" lIns="91440" tIns="45720" rIns="91440" bIns="45720" rtlCol="0" anchor="ctr">
            <a:normAutofit/>
          </a:bodyPr>
          <a:lstStyle/>
          <a:p>
            <a:pPr marL="0" indent="0">
              <a:lnSpc>
                <a:spcPct val="120000"/>
              </a:lnSpc>
              <a:buNone/>
            </a:pPr>
            <a:r>
              <a:rPr lang="en-US" sz="2400">
                <a:cs typeface="Segoe UI"/>
              </a:rPr>
              <a:t>We are now able to provide the “mostly” and “some” breastfeeding food packages in the infant’s first month</a:t>
            </a:r>
          </a:p>
          <a:p>
            <a:pPr marL="0" indent="0">
              <a:buNone/>
            </a:pPr>
            <a:endParaRPr lang="en-US" sz="2000">
              <a:cs typeface="Segoe UI"/>
            </a:endParaRPr>
          </a:p>
        </p:txBody>
      </p:sp>
      <p:pic>
        <p:nvPicPr>
          <p:cNvPr id="4" name="Picture 3">
            <a:extLst>
              <a:ext uri="{FF2B5EF4-FFF2-40B4-BE49-F238E27FC236}">
                <a16:creationId xmlns:a16="http://schemas.microsoft.com/office/drawing/2014/main" id="{803B2681-DED8-CEF3-B4DF-D4D6D9E60FB5}"/>
              </a:ext>
            </a:extLst>
          </p:cNvPr>
          <p:cNvPicPr>
            <a:picLocks noChangeAspect="1"/>
          </p:cNvPicPr>
          <p:nvPr/>
        </p:nvPicPr>
        <p:blipFill>
          <a:blip r:embed="rId4">
            <a:extLst>
              <a:ext uri="{28A0092B-C50C-407E-A947-70E740481C1C}">
                <a14:useLocalDpi xmlns:a14="http://schemas.microsoft.com/office/drawing/2010/main" val="0"/>
              </a:ext>
            </a:extLst>
          </a:blip>
          <a:srcRect l="20301" r="20301"/>
          <a:stretch/>
        </p:blipFill>
        <p:spPr>
          <a:xfrm>
            <a:off x="-6825" y="0"/>
            <a:ext cx="6707428" cy="7537418"/>
          </a:xfrm>
          <a:prstGeom prst="rect">
            <a:avLst/>
          </a:prstGeom>
        </p:spPr>
      </p:pic>
    </p:spTree>
    <p:custDataLst>
      <p:tags r:id="rId1"/>
    </p:custDataLst>
    <p:extLst>
      <p:ext uri="{BB962C8B-B14F-4D97-AF65-F5344CB8AC3E}">
        <p14:creationId xmlns:p14="http://schemas.microsoft.com/office/powerpoint/2010/main" val="914403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7" name="Diagram 386">
            <a:extLst>
              <a:ext uri="{FF2B5EF4-FFF2-40B4-BE49-F238E27FC236}">
                <a16:creationId xmlns:a16="http://schemas.microsoft.com/office/drawing/2014/main" id="{E9A13D7C-3C37-CBDC-A4AE-0070C0EF4617}"/>
              </a:ext>
            </a:extLst>
          </p:cNvPr>
          <p:cNvGraphicFramePr/>
          <p:nvPr>
            <p:extLst>
              <p:ext uri="{D42A27DB-BD31-4B8C-83A1-F6EECF244321}">
                <p14:modId xmlns:p14="http://schemas.microsoft.com/office/powerpoint/2010/main" val="281753152"/>
              </p:ext>
            </p:extLst>
          </p:nvPr>
        </p:nvGraphicFramePr>
        <p:xfrm>
          <a:off x="530649" y="2202873"/>
          <a:ext cx="4275667" cy="49045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04" name="TextBox 703">
            <a:extLst>
              <a:ext uri="{FF2B5EF4-FFF2-40B4-BE49-F238E27FC236}">
                <a16:creationId xmlns:a16="http://schemas.microsoft.com/office/drawing/2014/main" id="{9FFD2561-A5B9-6D4F-E3CA-F735D4370939}"/>
              </a:ext>
            </a:extLst>
          </p:cNvPr>
          <p:cNvSpPr txBox="1"/>
          <p:nvPr/>
        </p:nvSpPr>
        <p:spPr>
          <a:xfrm>
            <a:off x="3014162" y="506815"/>
            <a:ext cx="6471557"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a:latin typeface="Calibri Light"/>
                <a:ea typeface="Calibri"/>
                <a:cs typeface="Calibri"/>
              </a:rPr>
              <a:t>0-3 Month Food Packages</a:t>
            </a:r>
            <a:endParaRPr lang="en-US" sz="4400">
              <a:latin typeface="Calibri Light"/>
              <a:ea typeface="Calibri Light"/>
              <a:cs typeface="Calibri Light"/>
            </a:endParaRPr>
          </a:p>
        </p:txBody>
      </p:sp>
      <p:sp>
        <p:nvSpPr>
          <p:cNvPr id="705" name="TextBox 704">
            <a:extLst>
              <a:ext uri="{FF2B5EF4-FFF2-40B4-BE49-F238E27FC236}">
                <a16:creationId xmlns:a16="http://schemas.microsoft.com/office/drawing/2014/main" id="{5C1C847C-077D-F5F8-4F22-54D9FECA58AB}"/>
              </a:ext>
            </a:extLst>
          </p:cNvPr>
          <p:cNvSpPr txBox="1"/>
          <p:nvPr/>
        </p:nvSpPr>
        <p:spPr>
          <a:xfrm>
            <a:off x="3729234" y="2726462"/>
            <a:ext cx="113453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(1-4 cans)</a:t>
            </a:r>
            <a:endParaRPr lang="en-US"/>
          </a:p>
        </p:txBody>
      </p:sp>
      <p:sp>
        <p:nvSpPr>
          <p:cNvPr id="706" name="TextBox 705">
            <a:extLst>
              <a:ext uri="{FF2B5EF4-FFF2-40B4-BE49-F238E27FC236}">
                <a16:creationId xmlns:a16="http://schemas.microsoft.com/office/drawing/2014/main" id="{9B74359D-DCDA-734A-C144-1C4D57DF7E4F}"/>
              </a:ext>
            </a:extLst>
          </p:cNvPr>
          <p:cNvSpPr txBox="1"/>
          <p:nvPr/>
        </p:nvSpPr>
        <p:spPr>
          <a:xfrm>
            <a:off x="3729234" y="4361334"/>
            <a:ext cx="124943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(5-8 cans)</a:t>
            </a:r>
            <a:endParaRPr lang="en-US"/>
          </a:p>
        </p:txBody>
      </p:sp>
      <p:sp>
        <p:nvSpPr>
          <p:cNvPr id="707" name="TextBox 706">
            <a:extLst>
              <a:ext uri="{FF2B5EF4-FFF2-40B4-BE49-F238E27FC236}">
                <a16:creationId xmlns:a16="http://schemas.microsoft.com/office/drawing/2014/main" id="{9EB8078E-C1BF-1A41-092B-5FB455401101}"/>
              </a:ext>
            </a:extLst>
          </p:cNvPr>
          <p:cNvSpPr txBox="1"/>
          <p:nvPr/>
        </p:nvSpPr>
        <p:spPr>
          <a:xfrm>
            <a:off x="3582613" y="5648743"/>
            <a:ext cx="11239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    (9 cans)</a:t>
            </a:r>
            <a:endParaRPr lang="en-US"/>
          </a:p>
        </p:txBody>
      </p:sp>
      <p:graphicFrame>
        <p:nvGraphicFramePr>
          <p:cNvPr id="26" name="Table 25">
            <a:extLst>
              <a:ext uri="{FF2B5EF4-FFF2-40B4-BE49-F238E27FC236}">
                <a16:creationId xmlns:a16="http://schemas.microsoft.com/office/drawing/2014/main" id="{A663F548-1C90-C4DE-A3F0-15351FCD2A10}"/>
              </a:ext>
            </a:extLst>
          </p:cNvPr>
          <p:cNvGraphicFramePr>
            <a:graphicFrameLocks noGrp="1"/>
          </p:cNvGraphicFramePr>
          <p:nvPr>
            <p:extLst>
              <p:ext uri="{D42A27DB-BD31-4B8C-83A1-F6EECF244321}">
                <p14:modId xmlns:p14="http://schemas.microsoft.com/office/powerpoint/2010/main" val="3910023123"/>
              </p:ext>
            </p:extLst>
          </p:nvPr>
        </p:nvGraphicFramePr>
        <p:xfrm>
          <a:off x="4884626" y="1379913"/>
          <a:ext cx="6329243" cy="5112323"/>
        </p:xfrm>
        <a:graphic>
          <a:graphicData uri="http://schemas.openxmlformats.org/drawingml/2006/table">
            <a:tbl>
              <a:tblPr firstRow="1" bandRow="1">
                <a:tableStyleId>{21E4AEA4-8DFA-4A89-87EB-49C32662AFE0}</a:tableStyleId>
              </a:tblPr>
              <a:tblGrid>
                <a:gridCol w="2115441">
                  <a:extLst>
                    <a:ext uri="{9D8B030D-6E8A-4147-A177-3AD203B41FA5}">
                      <a16:colId xmlns:a16="http://schemas.microsoft.com/office/drawing/2014/main" val="3733808634"/>
                    </a:ext>
                  </a:extLst>
                </a:gridCol>
                <a:gridCol w="995502">
                  <a:extLst>
                    <a:ext uri="{9D8B030D-6E8A-4147-A177-3AD203B41FA5}">
                      <a16:colId xmlns:a16="http://schemas.microsoft.com/office/drawing/2014/main" val="1907713179"/>
                    </a:ext>
                  </a:extLst>
                </a:gridCol>
                <a:gridCol w="3218300">
                  <a:extLst>
                    <a:ext uri="{9D8B030D-6E8A-4147-A177-3AD203B41FA5}">
                      <a16:colId xmlns:a16="http://schemas.microsoft.com/office/drawing/2014/main" val="249603243"/>
                    </a:ext>
                  </a:extLst>
                </a:gridCol>
              </a:tblGrid>
              <a:tr h="822674">
                <a:tc gridSpan="3">
                  <a:txBody>
                    <a:bodyPr/>
                    <a:lstStyle/>
                    <a:p>
                      <a:pPr algn="ctr"/>
                      <a:r>
                        <a:rPr lang="en-US"/>
                        <a:t>0-3-Month  Formula Supplementation Chart</a:t>
                      </a:r>
                    </a:p>
                    <a:p>
                      <a:pPr lvl="0" algn="ctr">
                        <a:buNone/>
                      </a:pPr>
                      <a:r>
                        <a:rPr lang="en-US"/>
                        <a:t>Bid formula 90 oz of reconstituted powder</a:t>
                      </a:r>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13583230"/>
                  </a:ext>
                </a:extLst>
              </a:tr>
              <a:tr h="476628">
                <a:tc>
                  <a:txBody>
                    <a:bodyPr/>
                    <a:lstStyle/>
                    <a:p>
                      <a:r>
                        <a:rPr lang="en-US"/>
                        <a:t>0-3 oz. per day</a:t>
                      </a:r>
                    </a:p>
                  </a:txBody>
                  <a:tcPr/>
                </a:tc>
                <a:tc>
                  <a:txBody>
                    <a:bodyPr/>
                    <a:lstStyle/>
                    <a:p>
                      <a:endParaRPr lang="en-US"/>
                    </a:p>
                  </a:txBody>
                  <a:tcPr/>
                </a:tc>
                <a:tc>
                  <a:txBody>
                    <a:bodyPr/>
                    <a:lstStyle/>
                    <a:p>
                      <a:r>
                        <a:rPr lang="en-US"/>
                        <a:t>1 can powder per month</a:t>
                      </a:r>
                    </a:p>
                  </a:txBody>
                  <a:tcPr/>
                </a:tc>
                <a:extLst>
                  <a:ext uri="{0D108BD9-81ED-4DB2-BD59-A6C34878D82A}">
                    <a16:rowId xmlns:a16="http://schemas.microsoft.com/office/drawing/2014/main" val="2800077657"/>
                  </a:ext>
                </a:extLst>
              </a:tr>
              <a:tr h="476628">
                <a:tc>
                  <a:txBody>
                    <a:bodyPr/>
                    <a:lstStyle/>
                    <a:p>
                      <a:r>
                        <a:rPr lang="en-US"/>
                        <a:t>4-6 oz. per day</a:t>
                      </a:r>
                    </a:p>
                  </a:txBody>
                  <a:tcPr/>
                </a:tc>
                <a:tc>
                  <a:txBody>
                    <a:bodyPr/>
                    <a:lstStyle/>
                    <a:p>
                      <a:endParaRPr lang="en-US"/>
                    </a:p>
                  </a:txBody>
                  <a:tcPr/>
                </a:tc>
                <a:tc>
                  <a:txBody>
                    <a:bodyPr/>
                    <a:lstStyle/>
                    <a:p>
                      <a:r>
                        <a:rPr lang="en-US"/>
                        <a:t>2 cans powder per month</a:t>
                      </a:r>
                    </a:p>
                  </a:txBody>
                  <a:tcPr/>
                </a:tc>
                <a:extLst>
                  <a:ext uri="{0D108BD9-81ED-4DB2-BD59-A6C34878D82A}">
                    <a16:rowId xmlns:a16="http://schemas.microsoft.com/office/drawing/2014/main" val="660607438"/>
                  </a:ext>
                </a:extLst>
              </a:tr>
              <a:tr h="476628">
                <a:tc>
                  <a:txBody>
                    <a:bodyPr/>
                    <a:lstStyle/>
                    <a:p>
                      <a:r>
                        <a:rPr lang="en-US"/>
                        <a:t>7-9 oz. per day</a:t>
                      </a:r>
                    </a:p>
                  </a:txBody>
                  <a:tcPr/>
                </a:tc>
                <a:tc>
                  <a:txBody>
                    <a:bodyPr/>
                    <a:lstStyle/>
                    <a:p>
                      <a:endParaRPr lang="en-US"/>
                    </a:p>
                  </a:txBody>
                  <a:tcPr/>
                </a:tc>
                <a:tc>
                  <a:txBody>
                    <a:bodyPr/>
                    <a:lstStyle/>
                    <a:p>
                      <a:r>
                        <a:rPr lang="en-US"/>
                        <a:t>3 cans powder per month</a:t>
                      </a:r>
                    </a:p>
                  </a:txBody>
                  <a:tcPr/>
                </a:tc>
                <a:extLst>
                  <a:ext uri="{0D108BD9-81ED-4DB2-BD59-A6C34878D82A}">
                    <a16:rowId xmlns:a16="http://schemas.microsoft.com/office/drawing/2014/main" val="2256451681"/>
                  </a:ext>
                </a:extLst>
              </a:tr>
              <a:tr h="476628">
                <a:tc>
                  <a:txBody>
                    <a:bodyPr/>
                    <a:lstStyle/>
                    <a:p>
                      <a:r>
                        <a:rPr lang="en-US"/>
                        <a:t>10-12 oz. per pay</a:t>
                      </a:r>
                    </a:p>
                  </a:txBody>
                  <a:tcPr/>
                </a:tc>
                <a:tc>
                  <a:txBody>
                    <a:bodyPr/>
                    <a:lstStyle/>
                    <a:p>
                      <a:endParaRPr lang="en-US"/>
                    </a:p>
                  </a:txBody>
                  <a:tcPr/>
                </a:tc>
                <a:tc>
                  <a:txBody>
                    <a:bodyPr/>
                    <a:lstStyle/>
                    <a:p>
                      <a:r>
                        <a:rPr lang="en-US"/>
                        <a:t>4 cans of powder per month</a:t>
                      </a:r>
                    </a:p>
                  </a:txBody>
                  <a:tcPr/>
                </a:tc>
                <a:extLst>
                  <a:ext uri="{0D108BD9-81ED-4DB2-BD59-A6C34878D82A}">
                    <a16:rowId xmlns:a16="http://schemas.microsoft.com/office/drawing/2014/main" val="4206296063"/>
                  </a:ext>
                </a:extLst>
              </a:tr>
              <a:tr h="476628">
                <a:tc>
                  <a:txBody>
                    <a:bodyPr/>
                    <a:lstStyle/>
                    <a:p>
                      <a:r>
                        <a:rPr lang="en-US"/>
                        <a:t>13-15 oz. per day</a:t>
                      </a:r>
                    </a:p>
                  </a:txBody>
                  <a:tcPr/>
                </a:tc>
                <a:tc>
                  <a:txBody>
                    <a:bodyPr/>
                    <a:lstStyle/>
                    <a:p>
                      <a:endParaRPr lang="en-US"/>
                    </a:p>
                  </a:txBody>
                  <a:tcPr/>
                </a:tc>
                <a:tc>
                  <a:txBody>
                    <a:bodyPr/>
                    <a:lstStyle/>
                    <a:p>
                      <a:r>
                        <a:rPr lang="en-US"/>
                        <a:t>5 cans of powder per month</a:t>
                      </a:r>
                    </a:p>
                  </a:txBody>
                  <a:tcPr/>
                </a:tc>
                <a:extLst>
                  <a:ext uri="{0D108BD9-81ED-4DB2-BD59-A6C34878D82A}">
                    <a16:rowId xmlns:a16="http://schemas.microsoft.com/office/drawing/2014/main" val="2626950289"/>
                  </a:ext>
                </a:extLst>
              </a:tr>
              <a:tr h="476628">
                <a:tc>
                  <a:txBody>
                    <a:bodyPr/>
                    <a:lstStyle/>
                    <a:p>
                      <a:r>
                        <a:rPr lang="en-US"/>
                        <a:t>16-18 oz. per day</a:t>
                      </a:r>
                    </a:p>
                  </a:txBody>
                  <a:tcPr/>
                </a:tc>
                <a:tc>
                  <a:txBody>
                    <a:bodyPr/>
                    <a:lstStyle/>
                    <a:p>
                      <a:endParaRPr lang="en-US"/>
                    </a:p>
                  </a:txBody>
                  <a:tcPr/>
                </a:tc>
                <a:tc>
                  <a:txBody>
                    <a:bodyPr/>
                    <a:lstStyle/>
                    <a:p>
                      <a:r>
                        <a:rPr lang="en-US"/>
                        <a:t>6 cans of powder per month</a:t>
                      </a:r>
                    </a:p>
                  </a:txBody>
                  <a:tcPr/>
                </a:tc>
                <a:extLst>
                  <a:ext uri="{0D108BD9-81ED-4DB2-BD59-A6C34878D82A}">
                    <a16:rowId xmlns:a16="http://schemas.microsoft.com/office/drawing/2014/main" val="257736398"/>
                  </a:ext>
                </a:extLst>
              </a:tr>
              <a:tr h="476628">
                <a:tc>
                  <a:txBody>
                    <a:bodyPr/>
                    <a:lstStyle/>
                    <a:p>
                      <a:r>
                        <a:rPr lang="en-US"/>
                        <a:t>19-21 oz. per day</a:t>
                      </a:r>
                    </a:p>
                  </a:txBody>
                  <a:tcPr/>
                </a:tc>
                <a:tc>
                  <a:txBody>
                    <a:bodyPr/>
                    <a:lstStyle/>
                    <a:p>
                      <a:endParaRPr lang="en-US"/>
                    </a:p>
                  </a:txBody>
                  <a:tcPr/>
                </a:tc>
                <a:tc>
                  <a:txBody>
                    <a:bodyPr/>
                    <a:lstStyle/>
                    <a:p>
                      <a:r>
                        <a:rPr lang="en-US"/>
                        <a:t>7 cans of powder per month</a:t>
                      </a:r>
                    </a:p>
                  </a:txBody>
                  <a:tcPr/>
                </a:tc>
                <a:extLst>
                  <a:ext uri="{0D108BD9-81ED-4DB2-BD59-A6C34878D82A}">
                    <a16:rowId xmlns:a16="http://schemas.microsoft.com/office/drawing/2014/main" val="968196322"/>
                  </a:ext>
                </a:extLst>
              </a:tr>
              <a:tr h="476627">
                <a:tc>
                  <a:txBody>
                    <a:bodyPr/>
                    <a:lstStyle/>
                    <a:p>
                      <a:pPr lvl="0">
                        <a:buNone/>
                      </a:pPr>
                      <a:r>
                        <a:rPr lang="en-US"/>
                        <a:t>22-24 oz. per day</a:t>
                      </a:r>
                    </a:p>
                  </a:txBody>
                  <a:tcPr/>
                </a:tc>
                <a:tc>
                  <a:txBody>
                    <a:bodyPr/>
                    <a:lstStyle/>
                    <a:p>
                      <a:pPr lvl="0">
                        <a:buNone/>
                      </a:pPr>
                      <a:endParaRPr lang="en-US"/>
                    </a:p>
                  </a:txBody>
                  <a:tcPr/>
                </a:tc>
                <a:tc>
                  <a:txBody>
                    <a:bodyPr/>
                    <a:lstStyle/>
                    <a:p>
                      <a:pPr lvl="0">
                        <a:buNone/>
                      </a:pPr>
                      <a:r>
                        <a:rPr lang="en-US"/>
                        <a:t>8 cans of powder per month</a:t>
                      </a:r>
                    </a:p>
                  </a:txBody>
                  <a:tcPr/>
                </a:tc>
                <a:extLst>
                  <a:ext uri="{0D108BD9-81ED-4DB2-BD59-A6C34878D82A}">
                    <a16:rowId xmlns:a16="http://schemas.microsoft.com/office/drawing/2014/main" val="3455143306"/>
                  </a:ext>
                </a:extLst>
              </a:tr>
              <a:tr h="476626">
                <a:tc>
                  <a:txBody>
                    <a:bodyPr/>
                    <a:lstStyle/>
                    <a:p>
                      <a:pPr lvl="0">
                        <a:buNone/>
                      </a:pPr>
                      <a:r>
                        <a:rPr lang="en-US"/>
                        <a:t>25-27 oz. Per day</a:t>
                      </a:r>
                    </a:p>
                  </a:txBody>
                  <a:tcPr/>
                </a:tc>
                <a:tc>
                  <a:txBody>
                    <a:bodyPr/>
                    <a:lstStyle/>
                    <a:p>
                      <a:pPr lvl="0">
                        <a:buNone/>
                      </a:pPr>
                      <a:endParaRPr lang="en-US"/>
                    </a:p>
                  </a:txBody>
                  <a:tcPr/>
                </a:tc>
                <a:tc>
                  <a:txBody>
                    <a:bodyPr/>
                    <a:lstStyle/>
                    <a:p>
                      <a:pPr lvl="0">
                        <a:buNone/>
                      </a:pPr>
                      <a:r>
                        <a:rPr lang="en-US"/>
                        <a:t>9 cans of powder per month</a:t>
                      </a:r>
                    </a:p>
                  </a:txBody>
                  <a:tcPr/>
                </a:tc>
                <a:extLst>
                  <a:ext uri="{0D108BD9-81ED-4DB2-BD59-A6C34878D82A}">
                    <a16:rowId xmlns:a16="http://schemas.microsoft.com/office/drawing/2014/main" val="4102602098"/>
                  </a:ext>
                </a:extLst>
              </a:tr>
            </a:tbl>
          </a:graphicData>
        </a:graphic>
      </p:graphicFrame>
      <p:sp>
        <p:nvSpPr>
          <p:cNvPr id="29" name="Arrow: Right 28">
            <a:extLst>
              <a:ext uri="{FF2B5EF4-FFF2-40B4-BE49-F238E27FC236}">
                <a16:creationId xmlns:a16="http://schemas.microsoft.com/office/drawing/2014/main" id="{BE754FF5-A458-3692-5DC5-200FA86D98EC}"/>
              </a:ext>
            </a:extLst>
          </p:cNvPr>
          <p:cNvSpPr/>
          <p:nvPr/>
        </p:nvSpPr>
        <p:spPr>
          <a:xfrm>
            <a:off x="7402558" y="4209640"/>
            <a:ext cx="298052" cy="21249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rrow: Right 29">
            <a:extLst>
              <a:ext uri="{FF2B5EF4-FFF2-40B4-BE49-F238E27FC236}">
                <a16:creationId xmlns:a16="http://schemas.microsoft.com/office/drawing/2014/main" id="{4E150CE8-23A9-7B46-BD80-4ECFB0A72EC6}"/>
              </a:ext>
            </a:extLst>
          </p:cNvPr>
          <p:cNvSpPr/>
          <p:nvPr/>
        </p:nvSpPr>
        <p:spPr>
          <a:xfrm>
            <a:off x="7402557" y="2370648"/>
            <a:ext cx="298052" cy="21249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rrow: Right 30">
            <a:extLst>
              <a:ext uri="{FF2B5EF4-FFF2-40B4-BE49-F238E27FC236}">
                <a16:creationId xmlns:a16="http://schemas.microsoft.com/office/drawing/2014/main" id="{3F663E93-3B3A-B091-7658-C01927BE45B5}"/>
              </a:ext>
            </a:extLst>
          </p:cNvPr>
          <p:cNvSpPr/>
          <p:nvPr/>
        </p:nvSpPr>
        <p:spPr>
          <a:xfrm>
            <a:off x="7402558" y="3302629"/>
            <a:ext cx="298052" cy="21249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row: Right 31">
            <a:extLst>
              <a:ext uri="{FF2B5EF4-FFF2-40B4-BE49-F238E27FC236}">
                <a16:creationId xmlns:a16="http://schemas.microsoft.com/office/drawing/2014/main" id="{0AF35B07-8980-0661-073A-F8159EB46A8B}"/>
              </a:ext>
            </a:extLst>
          </p:cNvPr>
          <p:cNvSpPr/>
          <p:nvPr/>
        </p:nvSpPr>
        <p:spPr>
          <a:xfrm>
            <a:off x="7402557" y="2804883"/>
            <a:ext cx="298052" cy="21249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Arrow: Right 32">
            <a:extLst>
              <a:ext uri="{FF2B5EF4-FFF2-40B4-BE49-F238E27FC236}">
                <a16:creationId xmlns:a16="http://schemas.microsoft.com/office/drawing/2014/main" id="{13C80CB8-1C0F-0D7D-A6AD-1FA2D67C914B}"/>
              </a:ext>
            </a:extLst>
          </p:cNvPr>
          <p:cNvSpPr/>
          <p:nvPr/>
        </p:nvSpPr>
        <p:spPr>
          <a:xfrm>
            <a:off x="7402558" y="3725937"/>
            <a:ext cx="298052" cy="21249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Arrow: Right 33">
            <a:extLst>
              <a:ext uri="{FF2B5EF4-FFF2-40B4-BE49-F238E27FC236}">
                <a16:creationId xmlns:a16="http://schemas.microsoft.com/office/drawing/2014/main" id="{3AA75B80-2D18-DEE9-AE0C-503502439B8A}"/>
              </a:ext>
            </a:extLst>
          </p:cNvPr>
          <p:cNvSpPr/>
          <p:nvPr/>
        </p:nvSpPr>
        <p:spPr>
          <a:xfrm>
            <a:off x="7402557" y="4726734"/>
            <a:ext cx="298052" cy="21249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Arrow: Right 34">
            <a:extLst>
              <a:ext uri="{FF2B5EF4-FFF2-40B4-BE49-F238E27FC236}">
                <a16:creationId xmlns:a16="http://schemas.microsoft.com/office/drawing/2014/main" id="{D061171A-EBC8-22E8-9B68-2D47325D3571}"/>
              </a:ext>
            </a:extLst>
          </p:cNvPr>
          <p:cNvSpPr/>
          <p:nvPr/>
        </p:nvSpPr>
        <p:spPr>
          <a:xfrm>
            <a:off x="7402558" y="5171088"/>
            <a:ext cx="298052" cy="21249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Arrow: Right 35">
            <a:extLst>
              <a:ext uri="{FF2B5EF4-FFF2-40B4-BE49-F238E27FC236}">
                <a16:creationId xmlns:a16="http://schemas.microsoft.com/office/drawing/2014/main" id="{25BFA529-CC0B-0BE1-4D0E-5B3CAC417E43}"/>
              </a:ext>
            </a:extLst>
          </p:cNvPr>
          <p:cNvSpPr/>
          <p:nvPr/>
        </p:nvSpPr>
        <p:spPr>
          <a:xfrm>
            <a:off x="7402557" y="6153386"/>
            <a:ext cx="298052" cy="21249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Arrow: Right 36">
            <a:extLst>
              <a:ext uri="{FF2B5EF4-FFF2-40B4-BE49-F238E27FC236}">
                <a16:creationId xmlns:a16="http://schemas.microsoft.com/office/drawing/2014/main" id="{83BA0E85-6BCE-8DA1-3C56-574553AF5B2E}"/>
              </a:ext>
            </a:extLst>
          </p:cNvPr>
          <p:cNvSpPr/>
          <p:nvPr/>
        </p:nvSpPr>
        <p:spPr>
          <a:xfrm>
            <a:off x="7402557" y="5636098"/>
            <a:ext cx="298052" cy="21249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C3267ECF-5CA6-0E2A-5238-89506C99E78E}"/>
              </a:ext>
            </a:extLst>
          </p:cNvPr>
          <p:cNvCxnSpPr/>
          <p:nvPr/>
        </p:nvCxnSpPr>
        <p:spPr>
          <a:xfrm>
            <a:off x="4884626" y="4104710"/>
            <a:ext cx="6329243"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 name="Straight Connector 3">
            <a:extLst>
              <a:ext uri="{FF2B5EF4-FFF2-40B4-BE49-F238E27FC236}">
                <a16:creationId xmlns:a16="http://schemas.microsoft.com/office/drawing/2014/main" id="{C86F4716-80AB-06DA-593B-B4C7127894F0}"/>
              </a:ext>
            </a:extLst>
          </p:cNvPr>
          <p:cNvCxnSpPr/>
          <p:nvPr/>
        </p:nvCxnSpPr>
        <p:spPr>
          <a:xfrm>
            <a:off x="4902116" y="6025946"/>
            <a:ext cx="6329243" cy="0"/>
          </a:xfrm>
          <a:prstGeom prst="line">
            <a:avLst/>
          </a:prstGeom>
          <a:ln w="38100"/>
        </p:spPr>
        <p:style>
          <a:lnRef idx="1">
            <a:schemeClr val="accent2"/>
          </a:lnRef>
          <a:fillRef idx="0">
            <a:schemeClr val="accent2"/>
          </a:fillRef>
          <a:effectRef idx="0">
            <a:schemeClr val="accent2"/>
          </a:effectRef>
          <a:fontRef idx="minor">
            <a:schemeClr val="tx1"/>
          </a:fontRef>
        </p:style>
      </p:cxnSp>
    </p:spTree>
    <p:custDataLst>
      <p:tags r:id="rId1"/>
    </p:custDataLst>
    <p:extLst>
      <p:ext uri="{BB962C8B-B14F-4D97-AF65-F5344CB8AC3E}">
        <p14:creationId xmlns:p14="http://schemas.microsoft.com/office/powerpoint/2010/main" val="1475450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45B1D5C-0827-4AF0-8186-11FC5A8B8B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1E8406-8E4D-A4AE-A775-F75CB7DDC92A}"/>
              </a:ext>
            </a:extLst>
          </p:cNvPr>
          <p:cNvSpPr>
            <a:spLocks noGrp="1"/>
          </p:cNvSpPr>
          <p:nvPr>
            <p:ph type="title"/>
          </p:nvPr>
        </p:nvSpPr>
        <p:spPr>
          <a:xfrm>
            <a:off x="9267909" y="2023110"/>
            <a:ext cx="2469624" cy="2846070"/>
          </a:xfrm>
        </p:spPr>
        <p:txBody>
          <a:bodyPr vert="horz" lIns="91440" tIns="45720" rIns="91440" bIns="45720" rtlCol="0" anchor="ctr">
            <a:normAutofit/>
          </a:bodyPr>
          <a:lstStyle/>
          <a:p>
            <a:r>
              <a:rPr lang="en-US" sz="3700"/>
              <a:t>New Infant  0-3 month options in TWIST</a:t>
            </a:r>
          </a:p>
        </p:txBody>
      </p:sp>
      <p:sp>
        <p:nvSpPr>
          <p:cNvPr id="7" name="Rectangle 6">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433973" y="-827233"/>
            <a:ext cx="1715478" cy="85834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2085" y="664308"/>
            <a:ext cx="8082632"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C36F83F5-E286-419E-A159-BCC3AB631D82}"/>
              </a:ext>
            </a:extLst>
          </p:cNvPr>
          <p:cNvPicPr>
            <a:picLocks noChangeAspect="1"/>
          </p:cNvPicPr>
          <p:nvPr/>
        </p:nvPicPr>
        <p:blipFill>
          <a:blip r:embed="rId4">
            <a:extLst>
              <a:ext uri="{28A0092B-C50C-407E-A947-70E740481C1C}">
                <a14:useLocalDpi xmlns:a14="http://schemas.microsoft.com/office/drawing/2010/main" val="0"/>
              </a:ext>
            </a:extLst>
          </a:blip>
          <a:srcRect l="1630" r="1630"/>
          <a:stretch/>
        </p:blipFill>
        <p:spPr>
          <a:xfrm>
            <a:off x="545238" y="858525"/>
            <a:ext cx="7608304" cy="5211906"/>
          </a:xfrm>
          <a:prstGeom prst="rect">
            <a:avLst/>
          </a:prstGeom>
        </p:spPr>
      </p:pic>
      <p:sp>
        <p:nvSpPr>
          <p:cNvPr id="16" name="Rectangle 15">
            <a:extLst>
              <a:ext uri="{FF2B5EF4-FFF2-40B4-BE49-F238E27FC236}">
                <a16:creationId xmlns:a16="http://schemas.microsoft.com/office/drawing/2014/main" id="{90F533E9-6690-41A8-A372-4C6C622D0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950447" y="3392097"/>
            <a:ext cx="1719072"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612458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screenshot of a computer program&#10;&#10;Description automatically generated">
            <a:extLst>
              <a:ext uri="{FF2B5EF4-FFF2-40B4-BE49-F238E27FC236}">
                <a16:creationId xmlns:a16="http://schemas.microsoft.com/office/drawing/2014/main" id="{F9468666-6E3E-EAFB-CD43-B351D4DDAE2E}"/>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94172" y="0"/>
            <a:ext cx="9668235" cy="6492875"/>
          </a:xfrm>
        </p:spPr>
      </p:pic>
      <p:sp>
        <p:nvSpPr>
          <p:cNvPr id="9" name="Flowchart: Card 8">
            <a:extLst>
              <a:ext uri="{FF2B5EF4-FFF2-40B4-BE49-F238E27FC236}">
                <a16:creationId xmlns:a16="http://schemas.microsoft.com/office/drawing/2014/main" id="{AD0ED159-BF46-DAA1-B67D-F3EB4B8D28D3}"/>
              </a:ext>
            </a:extLst>
          </p:cNvPr>
          <p:cNvSpPr/>
          <p:nvPr/>
        </p:nvSpPr>
        <p:spPr>
          <a:xfrm>
            <a:off x="7689954" y="1633929"/>
            <a:ext cx="3807502" cy="3477718"/>
          </a:xfrm>
          <a:prstGeom prst="flowChartPunchedCard">
            <a:avLst/>
          </a:prstGeom>
          <a:solidFill>
            <a:srgbClr val="F6F4A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B6DFBA9-F5AB-F7DC-21BA-C55890064C5E}"/>
              </a:ext>
            </a:extLst>
          </p:cNvPr>
          <p:cNvSpPr txBox="1"/>
          <p:nvPr/>
        </p:nvSpPr>
        <p:spPr>
          <a:xfrm>
            <a:off x="8109679" y="2183389"/>
            <a:ext cx="3267856" cy="2126095"/>
          </a:xfrm>
          <a:prstGeom prst="rect">
            <a:avLst/>
          </a:prstGeom>
          <a:noFill/>
        </p:spPr>
        <p:txBody>
          <a:bodyPr wrap="square" rtlCol="0">
            <a:spAutoFit/>
          </a:bodyPr>
          <a:lstStyle/>
          <a:p>
            <a:pPr>
              <a:lnSpc>
                <a:spcPct val="120000"/>
              </a:lnSpc>
            </a:pPr>
            <a:r>
              <a:rPr lang="en-US" sz="2800"/>
              <a:t>Issuing food package follows same process – inclusive of the birth month</a:t>
            </a:r>
          </a:p>
        </p:txBody>
      </p:sp>
    </p:spTree>
    <p:custDataLst>
      <p:tags r:id="rId1"/>
    </p:custDataLst>
    <p:extLst>
      <p:ext uri="{BB962C8B-B14F-4D97-AF65-F5344CB8AC3E}">
        <p14:creationId xmlns:p14="http://schemas.microsoft.com/office/powerpoint/2010/main" val="121579604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DESIGN_ID_OFFICE THEME" val="GOwrCq0h"/>
  <p:tag name="ARTICULATE_SLIDE_COUNT" val="49"/>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Meta_x0020_Description xmlns="f144fd3f-61b7-45a4-a8a5-a00a4ffd3675" xsi:nil="true"/>
    <URL xmlns="http://schemas.microsoft.com/sharepoint/v3">
      <Url>https://www-auth.oregon.gov/oha/PH/HEALTHYPEOPLEFAMILIES/WIC/Documents/training/Counseling-tips-when-participants-request-formula.pptx</Url>
      <Description>https://www-auth.oregon.gov/oha/PH/HEALTHYPEOPLEFAMILIES/WIC/Documents/training/Counseling-tips-when-participants-request-formula.pptx</Description>
    </URL>
    <Meta_x0020_Keywords xmlns="f144fd3f-61b7-45a4-a8a5-a00a4ffd3675" xsi:nil="tru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F696B979-689A-4D52-B828-CFE51220692D}"/>
</file>

<file path=customXml/itemProps2.xml><?xml version="1.0" encoding="utf-8"?>
<ds:datastoreItem xmlns:ds="http://schemas.openxmlformats.org/officeDocument/2006/customXml" ds:itemID="{27458249-CB24-471E-B6B6-E7E97D0DCBF3}">
  <ds:schemaRefs>
    <ds:schemaRef ds:uri="http://schemas.microsoft.com/sharepoint/v3/contenttype/forms"/>
  </ds:schemaRefs>
</ds:datastoreItem>
</file>

<file path=customXml/itemProps3.xml><?xml version="1.0" encoding="utf-8"?>
<ds:datastoreItem xmlns:ds="http://schemas.openxmlformats.org/officeDocument/2006/customXml" ds:itemID="{AEEECFB0-CE12-42C8-8A9F-CEC3ED38B598}"/>
</file>

<file path=docProps/app.xml><?xml version="1.0" encoding="utf-8"?>
<Properties xmlns="http://schemas.openxmlformats.org/officeDocument/2006/extended-properties" xmlns:vt="http://schemas.openxmlformats.org/officeDocument/2006/docPropsVTypes">
  <Template>Office 2013 - 2022 Theme</Template>
  <TotalTime>0</TotalTime>
  <Words>7176</Words>
  <Application>Microsoft Office PowerPoint</Application>
  <PresentationFormat>Widescreen</PresentationFormat>
  <Paragraphs>755</Paragraphs>
  <Slides>49</Slides>
  <Notes>46</Notes>
  <HiddenSlides>4</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49</vt:i4>
      </vt:variant>
    </vt:vector>
  </HeadingPairs>
  <TitlesOfParts>
    <vt:vector size="58" baseType="lpstr">
      <vt:lpstr>Arial</vt:lpstr>
      <vt:lpstr>Arial Rounded MT Bold</vt:lpstr>
      <vt:lpstr>Arial,Sans-Serif</vt:lpstr>
      <vt:lpstr>Calibri</vt:lpstr>
      <vt:lpstr>Calibri Light</vt:lpstr>
      <vt:lpstr>Garamond</vt:lpstr>
      <vt:lpstr>Segoe UI</vt:lpstr>
      <vt:lpstr>WIC Gravur Condensed Black</vt:lpstr>
      <vt:lpstr>Office Theme</vt:lpstr>
      <vt:lpstr>PowerPoint Presentation</vt:lpstr>
      <vt:lpstr>Today’s Topics </vt:lpstr>
      <vt:lpstr>Goals for the Training</vt:lpstr>
      <vt:lpstr>Objectives for the training</vt:lpstr>
      <vt:lpstr>PowerPoint Presentation</vt:lpstr>
      <vt:lpstr>Food Package Changes for Infants 0-1-month</vt:lpstr>
      <vt:lpstr>PowerPoint Presentation</vt:lpstr>
      <vt:lpstr>New Infant  0-3 month options in TWIST</vt:lpstr>
      <vt:lpstr>PowerPoint Presentation</vt:lpstr>
      <vt:lpstr>PowerPoint Presentation</vt:lpstr>
      <vt:lpstr>Breastfeeding Assessment</vt:lpstr>
      <vt:lpstr>The 4th Trimester</vt:lpstr>
      <vt:lpstr>Best practices for Breastfeeding Assessment and Documentation</vt:lpstr>
      <vt:lpstr>What is a Breastfeeding Assessment?</vt:lpstr>
      <vt:lpstr>PowerPoint Presentation</vt:lpstr>
      <vt:lpstr>PowerPoint Presentation</vt:lpstr>
      <vt:lpstr>Our role as WIC staff</vt:lpstr>
      <vt:lpstr>Ask Permission </vt:lpstr>
      <vt:lpstr>PowerPoint Presentation</vt:lpstr>
      <vt:lpstr>Steps for providing empathy and support to breastfeeding parents</vt:lpstr>
      <vt:lpstr>What are the participant’s goals?</vt:lpstr>
      <vt:lpstr>Open Ended Questions </vt:lpstr>
      <vt:lpstr>Step 2   PROVIDE AFFIRMATIONS, EMPATHY,  and SUPPORT  </vt:lpstr>
      <vt:lpstr>PowerPoint Presentation</vt:lpstr>
      <vt:lpstr>Offer education based on the participants concerns or stated needs</vt:lpstr>
      <vt:lpstr>Offer education  based on the assessment</vt:lpstr>
      <vt:lpstr>PowerPoint Presentation</vt:lpstr>
      <vt:lpstr>Practice tailoring food package </vt:lpstr>
      <vt:lpstr>More practice tailoring food packages</vt:lpstr>
      <vt:lpstr>PowerPoint Presentation</vt:lpstr>
      <vt:lpstr>Documentation</vt:lpstr>
      <vt:lpstr>Support the parent in their infant feeding decisions</vt:lpstr>
      <vt:lpstr>Factors that can affect your ability to listen</vt:lpstr>
      <vt:lpstr>Meet the parent where they are</vt:lpstr>
      <vt:lpstr>Prenatal support is important to breastfeeding success</vt:lpstr>
      <vt:lpstr>Confidence is Key!</vt:lpstr>
      <vt:lpstr>Case Study</vt:lpstr>
      <vt:lpstr>Discuss </vt:lpstr>
      <vt:lpstr>Chart note practice</vt:lpstr>
      <vt:lpstr>Case Study</vt:lpstr>
      <vt:lpstr>Discuss</vt:lpstr>
      <vt:lpstr>Chart note practice</vt:lpstr>
      <vt:lpstr>Resources</vt:lpstr>
      <vt:lpstr>References</vt:lpstr>
      <vt:lpstr>Optional</vt:lpstr>
      <vt:lpstr>Infant: 0-3 Month </vt:lpstr>
      <vt:lpstr>PowerPoint Presentation</vt:lpstr>
      <vt:lpstr>Infant: 0-3 Month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Simmons Lauren</dc:creator>
  <cp:lastModifiedBy>Medlen Joan E</cp:lastModifiedBy>
  <cp:revision>1</cp:revision>
  <dcterms:created xsi:type="dcterms:W3CDTF">2023-11-29T22:37:30Z</dcterms:created>
  <dcterms:modified xsi:type="dcterms:W3CDTF">2024-10-30T20:53:46Z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dd6eeb-0dd0-4927-947e-a759f08fcf55_Enabled">
    <vt:lpwstr>true</vt:lpwstr>
  </property>
  <property fmtid="{D5CDD505-2E9C-101B-9397-08002B2CF9AE}" pid="3" name="MSIP_Label_ebdd6eeb-0dd0-4927-947e-a759f08fcf55_SetDate">
    <vt:lpwstr>2023-11-29T23:13:13Z</vt:lpwstr>
  </property>
  <property fmtid="{D5CDD505-2E9C-101B-9397-08002B2CF9AE}" pid="4" name="MSIP_Label_ebdd6eeb-0dd0-4927-947e-a759f08fcf55_Method">
    <vt:lpwstr>Privileged</vt:lpwstr>
  </property>
  <property fmtid="{D5CDD505-2E9C-101B-9397-08002B2CF9AE}" pid="5" name="MSIP_Label_ebdd6eeb-0dd0-4927-947e-a759f08fcf55_Name">
    <vt:lpwstr>Level 1 - Published (Items)</vt:lpwstr>
  </property>
  <property fmtid="{D5CDD505-2E9C-101B-9397-08002B2CF9AE}" pid="6" name="MSIP_Label_ebdd6eeb-0dd0-4927-947e-a759f08fcf55_SiteId">
    <vt:lpwstr>658e63e8-8d39-499c-8f48-13adc9452f4c</vt:lpwstr>
  </property>
  <property fmtid="{D5CDD505-2E9C-101B-9397-08002B2CF9AE}" pid="7" name="MSIP_Label_ebdd6eeb-0dd0-4927-947e-a759f08fcf55_ActionId">
    <vt:lpwstr>f2f45963-25f5-468e-812d-04a51915fefa</vt:lpwstr>
  </property>
  <property fmtid="{D5CDD505-2E9C-101B-9397-08002B2CF9AE}" pid="8" name="MSIP_Label_ebdd6eeb-0dd0-4927-947e-a759f08fcf55_ContentBits">
    <vt:lpwstr>0</vt:lpwstr>
  </property>
  <property fmtid="{D5CDD505-2E9C-101B-9397-08002B2CF9AE}" pid="9" name="ArticulateGUID">
    <vt:lpwstr>877BA5E6-C3B6-4ADA-808D-28A6C4E62809</vt:lpwstr>
  </property>
  <property fmtid="{D5CDD505-2E9C-101B-9397-08002B2CF9AE}" pid="10" name="ArticulatePath">
    <vt:lpwstr>https://dhsoha.sharepoint.com/teams/OHA-PH-WIC/Shared Documents/Breastfeeding/2024 BF Inservice Prep/Counseling tips when participants request formula</vt:lpwstr>
  </property>
  <property fmtid="{D5CDD505-2E9C-101B-9397-08002B2CF9AE}" pid="11" name="ContentTypeId">
    <vt:lpwstr>0x01010079012CDB5CCD2847B46468FD3DF1DE6F</vt:lpwstr>
  </property>
</Properties>
</file>