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8" r:id="rId2"/>
    <p:sldId id="324" r:id="rId3"/>
    <p:sldId id="354" r:id="rId4"/>
    <p:sldId id="355" r:id="rId5"/>
  </p:sldIdLst>
  <p:sldSz cx="9144000" cy="6858000" type="screen4x3"/>
  <p:notesSz cx="68580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77582" autoAdjust="0"/>
  </p:normalViewPr>
  <p:slideViewPr>
    <p:cSldViewPr>
      <p:cViewPr varScale="1">
        <p:scale>
          <a:sx n="68" d="100"/>
          <a:sy n="68" d="100"/>
        </p:scale>
        <p:origin x="154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34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34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9CAF49-4953-4079-AB7E-37CA5EA7A0AF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2971800" cy="4634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772669"/>
            <a:ext cx="2971800" cy="4634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DE178A-BF57-4851-BFD6-950BAAA24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4457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7C8B3-9E69-4A38-9C58-2EEDB3B91C06}" type="datetimeFigureOut">
              <a:rPr lang="en-US" smtClean="0"/>
              <a:pPr/>
              <a:t>3/22/2017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20775" y="692150"/>
            <a:ext cx="4616450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87136"/>
            <a:ext cx="5486400" cy="4156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2971800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772668"/>
            <a:ext cx="2971800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C718F-094A-416A-AE9D-E2E645B016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039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C718F-094A-416A-AE9D-E2E645B0161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062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C718F-094A-416A-AE9D-E2E645B0161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8602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C718F-094A-416A-AE9D-E2E645B01610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984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C718F-094A-416A-AE9D-E2E645B01610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240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362200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pic>
        <p:nvPicPr>
          <p:cNvPr id="7" name="Picture 6" descr="banner final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76200"/>
            <a:ext cx="9144000" cy="2043953"/>
          </a:xfrm>
          <a:prstGeom prst="rect">
            <a:avLst/>
          </a:prstGeom>
        </p:spPr>
      </p:pic>
      <p:pic>
        <p:nvPicPr>
          <p:cNvPr id="13" name="Picture 12" descr="lin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6477000"/>
            <a:ext cx="9144000" cy="30459"/>
          </a:xfrm>
          <a:prstGeom prst="rect">
            <a:avLst/>
          </a:prstGeom>
        </p:spPr>
      </p:pic>
      <p:pic>
        <p:nvPicPr>
          <p:cNvPr id="12" name="Picture 11" descr="oha_logo_sm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4800" y="6027725"/>
            <a:ext cx="1600200" cy="6016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929"/>
            <a:ext cx="9144000" cy="215152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492875"/>
            <a:ext cx="2133600" cy="365125"/>
          </a:xfrm>
        </p:spPr>
        <p:txBody>
          <a:bodyPr/>
          <a:lstStyle/>
          <a:p>
            <a:fld id="{452E3DFC-7DD8-45F2-9DF0-B5CFF1D95FBD}" type="datetimeFigureOut">
              <a:rPr lang="en-US" smtClean="0"/>
              <a:pPr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92875"/>
            <a:ext cx="28956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77000"/>
            <a:ext cx="2133600" cy="365125"/>
          </a:xfrm>
        </p:spPr>
        <p:txBody>
          <a:bodyPr/>
          <a:lstStyle/>
          <a:p>
            <a:fld id="{A817F4F7-2D81-4FD0-8B31-34174E30EC5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swooshonly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76200"/>
            <a:ext cx="9144000" cy="598842"/>
          </a:xfrm>
          <a:prstGeom prst="rect">
            <a:avLst/>
          </a:prstGeom>
        </p:spPr>
      </p:pic>
      <p:pic>
        <p:nvPicPr>
          <p:cNvPr id="9" name="Picture 8" descr="lin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6522741"/>
            <a:ext cx="9144000" cy="3045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66C7B-EAE2-4AA7-9213-077037CBDEB9}" type="datetimeFigureOut">
              <a:rPr lang="en-US" smtClean="0"/>
              <a:pPr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E5C66-CBAA-43DB-8C2E-FE2434045D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E3DFC-7DD8-45F2-9DF0-B5CFF1D95FBD}" type="datetimeFigureOut">
              <a:rPr lang="en-US" smtClean="0"/>
              <a:pPr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17F4F7-2D81-4FD0-8B31-34174E30EC5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362200"/>
            <a:ext cx="9144000" cy="1470025"/>
          </a:xfrm>
        </p:spPr>
        <p:txBody>
          <a:bodyPr/>
          <a:lstStyle/>
          <a:p>
            <a:r>
              <a:rPr lang="en-US" dirty="0" smtClean="0"/>
              <a:t>Oregon </a:t>
            </a:r>
            <a:r>
              <a:rPr lang="en-US" dirty="0" err="1" smtClean="0"/>
              <a:t>eWIC</a:t>
            </a:r>
            <a:r>
              <a:rPr lang="en-US" dirty="0" smtClean="0"/>
              <a:t> Showcase</a:t>
            </a:r>
            <a:br>
              <a:rPr lang="en-US" dirty="0" smtClean="0"/>
            </a:br>
            <a:r>
              <a:rPr lang="en-US" dirty="0" smtClean="0"/>
              <a:t>Troubleshooting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038600"/>
            <a:ext cx="9144000" cy="1752600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Portland, OR</a:t>
            </a:r>
          </a:p>
          <a:p>
            <a:r>
              <a:rPr lang="en-US" dirty="0" smtClean="0"/>
              <a:t>March 22, 2017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Customer Service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001000" cy="4419600"/>
          </a:xfrm>
        </p:spPr>
        <p:txBody>
          <a:bodyPr>
            <a:normAutofit/>
          </a:bodyPr>
          <a:lstStyle/>
          <a:p>
            <a:r>
              <a:rPr lang="en-US" dirty="0" smtClean="0"/>
              <a:t>24/7</a:t>
            </a:r>
          </a:p>
          <a:p>
            <a:pPr lvl="1"/>
            <a:r>
              <a:rPr lang="en-US" sz="3200" dirty="0" smtClean="0"/>
              <a:t>IVR – Interactive </a:t>
            </a:r>
            <a:r>
              <a:rPr lang="en-US" sz="3200" dirty="0" smtClean="0"/>
              <a:t>Voice Response          (English &amp; Spanish)</a:t>
            </a:r>
          </a:p>
          <a:p>
            <a:pPr lvl="1"/>
            <a:r>
              <a:rPr lang="en-US" sz="3200" dirty="0"/>
              <a:t>L</a:t>
            </a:r>
            <a:r>
              <a:rPr lang="en-US" sz="3200" dirty="0" smtClean="0"/>
              <a:t>ive </a:t>
            </a:r>
            <a:r>
              <a:rPr lang="en-US" sz="3200" dirty="0"/>
              <a:t>C</a:t>
            </a:r>
            <a:r>
              <a:rPr lang="en-US" sz="3200" dirty="0" smtClean="0"/>
              <a:t>ustomer </a:t>
            </a:r>
            <a:r>
              <a:rPr lang="en-US" sz="3200" dirty="0" smtClean="0"/>
              <a:t>S</a:t>
            </a:r>
            <a:r>
              <a:rPr lang="en-US" sz="3200" dirty="0" smtClean="0"/>
              <a:t>ervice with Language Line</a:t>
            </a:r>
          </a:p>
          <a:p>
            <a:pPr lvl="1"/>
            <a:r>
              <a:rPr lang="en-US" sz="3200" dirty="0" smtClean="0"/>
              <a:t>Web Portal (English &amp; Spanish)</a:t>
            </a:r>
            <a:endParaRPr lang="en-US" sz="3200" dirty="0" smtClean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 smtClean="0"/>
          </a:p>
          <a:p>
            <a:r>
              <a:rPr lang="en-US" dirty="0" smtClean="0"/>
              <a:t>Mailed card replacement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24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Customer Service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7315200" cy="396240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3600" dirty="0" smtClean="0"/>
              <a:t>IVR and Web Portal</a:t>
            </a:r>
          </a:p>
          <a:p>
            <a:pPr lvl="1">
              <a:spcBef>
                <a:spcPts val="600"/>
              </a:spcBef>
              <a:spcAft>
                <a:spcPts val="1200"/>
              </a:spcAft>
            </a:pPr>
            <a:r>
              <a:rPr lang="en-US" sz="3200" dirty="0"/>
              <a:t>PIN </a:t>
            </a:r>
            <a:r>
              <a:rPr lang="en-US" sz="3200" dirty="0" smtClean="0"/>
              <a:t>Set</a:t>
            </a:r>
            <a:r>
              <a:rPr lang="en-US" sz="3200" dirty="0"/>
              <a:t> (requires DOB and ZIP)</a:t>
            </a:r>
            <a:endParaRPr lang="en-US" sz="3200" dirty="0" smtClean="0"/>
          </a:p>
          <a:p>
            <a:pPr lvl="1">
              <a:spcBef>
                <a:spcPts val="600"/>
              </a:spcBef>
              <a:spcAft>
                <a:spcPts val="1200"/>
              </a:spcAft>
            </a:pPr>
            <a:r>
              <a:rPr lang="en-US" sz="3200" dirty="0" smtClean="0"/>
              <a:t>PIN </a:t>
            </a:r>
            <a:r>
              <a:rPr lang="en-US" sz="3200" dirty="0"/>
              <a:t>Change (requires DOB and ZIP)</a:t>
            </a:r>
          </a:p>
          <a:p>
            <a:pPr lvl="1">
              <a:spcBef>
                <a:spcPts val="600"/>
              </a:spcBef>
              <a:spcAft>
                <a:spcPts val="1200"/>
              </a:spcAft>
            </a:pPr>
            <a:r>
              <a:rPr lang="en-US" sz="3200" dirty="0"/>
              <a:t>Benefit Balance</a:t>
            </a:r>
          </a:p>
          <a:p>
            <a:pPr lvl="1">
              <a:spcBef>
                <a:spcPts val="600"/>
              </a:spcBef>
              <a:spcAft>
                <a:spcPts val="1200"/>
              </a:spcAft>
            </a:pPr>
            <a:r>
              <a:rPr lang="en-US" sz="3200" dirty="0"/>
              <a:t>Transaction </a:t>
            </a:r>
            <a:r>
              <a:rPr lang="en-US" sz="3200" dirty="0" smtClean="0"/>
              <a:t>Information</a:t>
            </a:r>
          </a:p>
          <a:p>
            <a:pPr marL="457200" lvl="1" indent="0">
              <a:buNone/>
            </a:pPr>
            <a:endParaRPr lang="en-US" sz="1800" dirty="0"/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7519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Customer Service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7315200" cy="457200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3900" dirty="0"/>
              <a:t>Live Customer Service</a:t>
            </a:r>
          </a:p>
          <a:p>
            <a:pPr lvl="1">
              <a:spcBef>
                <a:spcPts val="600"/>
              </a:spcBef>
              <a:spcAft>
                <a:spcPts val="1200"/>
              </a:spcAft>
            </a:pPr>
            <a:r>
              <a:rPr lang="en-US" sz="3500" dirty="0"/>
              <a:t>Card deactivations</a:t>
            </a:r>
          </a:p>
          <a:p>
            <a:pPr lvl="1">
              <a:spcBef>
                <a:spcPts val="600"/>
              </a:spcBef>
              <a:spcAft>
                <a:spcPts val="1200"/>
              </a:spcAft>
            </a:pPr>
            <a:r>
              <a:rPr lang="en-US" sz="3500" dirty="0"/>
              <a:t>1</a:t>
            </a:r>
            <a:r>
              <a:rPr lang="en-US" sz="3500" baseline="30000" dirty="0"/>
              <a:t>st</a:t>
            </a:r>
            <a:r>
              <a:rPr lang="en-US" sz="3500" dirty="0"/>
              <a:t> cardholder can restrict access to 2</a:t>
            </a:r>
            <a:r>
              <a:rPr lang="en-US" sz="3500" baseline="30000" dirty="0"/>
              <a:t>nd</a:t>
            </a:r>
            <a:r>
              <a:rPr lang="en-US" sz="3500" dirty="0"/>
              <a:t> cardholder</a:t>
            </a:r>
          </a:p>
          <a:p>
            <a:pPr lvl="1">
              <a:spcBef>
                <a:spcPts val="600"/>
              </a:spcBef>
              <a:spcAft>
                <a:spcPts val="1200"/>
              </a:spcAft>
            </a:pPr>
            <a:r>
              <a:rPr lang="en-US" sz="3500" dirty="0"/>
              <a:t>Request mailed replacement </a:t>
            </a:r>
            <a:r>
              <a:rPr lang="en-US" sz="3500" dirty="0" smtClean="0"/>
              <a:t>card</a:t>
            </a:r>
          </a:p>
          <a:p>
            <a:pPr lvl="1">
              <a:spcBef>
                <a:spcPts val="600"/>
              </a:spcBef>
              <a:spcAft>
                <a:spcPts val="1200"/>
              </a:spcAft>
            </a:pPr>
            <a:r>
              <a:rPr lang="en-US" sz="3500" dirty="0" smtClean="0"/>
              <a:t>Request an adjustment to benefits due to problem at the store</a:t>
            </a:r>
            <a:endParaRPr lang="en-US" sz="3500" dirty="0"/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959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2">
      <a:dk1>
        <a:srgbClr val="0079C0"/>
      </a:dk1>
      <a:lt1>
        <a:srgbClr val="FFFFFF"/>
      </a:lt1>
      <a:dk2>
        <a:srgbClr val="000000"/>
      </a:dk2>
      <a:lt2>
        <a:srgbClr val="808080"/>
      </a:lt2>
      <a:accent1>
        <a:srgbClr val="F68026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905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URL xmlns="http://schemas.microsoft.com/sharepoint/v3">
      <Url>https://stage.oregon.gov/oha/PH/HEALTHYPEOPLEFAMILIES/WIC/Documents/ewic-showcase/07b-ewic-sc-troubleshooting.pptx</Url>
      <Description>Slide 1</Description>
    </URL>
    <PublishingExpirationDate xmlns="http://schemas.microsoft.com/sharepoint/v3" xsi:nil="true"/>
    <PublishingStartDate xmlns="http://schemas.microsoft.com/sharepoint/v3" xsi:nil="true"/>
    <IACategory xmlns="59da1016-2a1b-4f8a-9768-d7a4932f6f16" xsi:nil="true"/>
    <IASubtopic xmlns="59da1016-2a1b-4f8a-9768-d7a4932f6f16" xsi:nil="true"/>
    <Meta_x0020_Description xmlns="f144fd3f-61b7-45a4-a8a5-a00a4ffd3675" xsi:nil="true"/>
    <DocumentExpirationDate xmlns="59da1016-2a1b-4f8a-9768-d7a4932f6f16" xsi:nil="true"/>
    <IATopic xmlns="59da1016-2a1b-4f8a-9768-d7a4932f6f16" xsi:nil="true"/>
    <Meta_x0020_Keywords xmlns="f144fd3f-61b7-45a4-a8a5-a00a4ffd367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012CDB5CCD2847B46468FD3DF1DE6F" ma:contentTypeVersion="20" ma:contentTypeDescription="Create a new document." ma:contentTypeScope="" ma:versionID="bb0cce5098166a2cdf7e2d33b7719fa7">
  <xsd:schema xmlns:xsd="http://www.w3.org/2001/XMLSchema" xmlns:xs="http://www.w3.org/2001/XMLSchema" xmlns:p="http://schemas.microsoft.com/office/2006/metadata/properties" xmlns:ns1="http://schemas.microsoft.com/sharepoint/v3" xmlns:ns2="59da1016-2a1b-4f8a-9768-d7a4932f6f16" xmlns:ns3="f144fd3f-61b7-45a4-a8a5-a00a4ffd3675" targetNamespace="http://schemas.microsoft.com/office/2006/metadata/properties" ma:root="true" ma:fieldsID="f9536f07ce3d32e94839dc9988e3f21c" ns1:_="" ns2:_="" ns3:_="">
    <xsd:import namespace="http://schemas.microsoft.com/sharepoint/v3"/>
    <xsd:import namespace="59da1016-2a1b-4f8a-9768-d7a4932f6f16"/>
    <xsd:import namespace="f144fd3f-61b7-45a4-a8a5-a00a4ffd3675"/>
    <xsd:element name="properties">
      <xsd:complexType>
        <xsd:sequence>
          <xsd:element name="documentManagement">
            <xsd:complexType>
              <xsd:all>
                <xsd:element ref="ns2:IACategory" minOccurs="0"/>
                <xsd:element ref="ns2:IATopic" minOccurs="0"/>
                <xsd:element ref="ns2:IASubtopic" minOccurs="0"/>
                <xsd:element ref="ns2:DocumentExpirationDate" minOccurs="0"/>
                <xsd:element ref="ns3:Meta_x0020_Description" minOccurs="0"/>
                <xsd:element ref="ns3:Meta_x0020_Keywords" minOccurs="0"/>
                <xsd:element ref="ns1:PublishingStartDate" minOccurs="0"/>
                <xsd:element ref="ns1:PublishingExpirationDate" minOccurs="0"/>
                <xsd:element ref="ns1:URL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0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11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  <xsd:element name="URL" ma:index="12" nillable="true" ma:displayName="URL" ma:format="Hyperlink" ma:internalName="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da1016-2a1b-4f8a-9768-d7a4932f6f16" elementFormDefault="qualified">
    <xsd:import namespace="http://schemas.microsoft.com/office/2006/documentManagement/types"/>
    <xsd:import namespace="http://schemas.microsoft.com/office/infopath/2007/PartnerControls"/>
    <xsd:element name="IACategory" ma:index="4" nillable="true" ma:displayName="IA Category" ma:format="Dropdown" ma:internalName="IACategory" ma:readOnly="false">
      <xsd:simpleType>
        <xsd:restriction base="dms:Choice">
          <xsd:enumeration value="About OHA"/>
          <xsd:enumeration value="Programs and Services"/>
          <xsd:enumeration value="Oregon Health Plan"/>
          <xsd:enumeration value="Health System Reform"/>
          <xsd:enumeration value="Licenses and Certificates"/>
          <xsd:enumeration value="Public Health"/>
        </xsd:restriction>
      </xsd:simpleType>
    </xsd:element>
    <xsd:element name="IATopic" ma:index="5" nillable="true" ma:displayName="IA Topic" ma:format="Dropdown" ma:internalName="IATopic" ma:readOnly="false">
      <xsd:simpleType>
        <xsd:restriction base="dms:Choice">
          <xsd:enumeration value="About OHA - Agency Communications"/>
          <xsd:enumeration value="About OHA - Budget"/>
          <xsd:enumeration value="About OHA - Contacts"/>
          <xsd:enumeration value="About OHA - Grants &amp; Contracts"/>
          <xsd:enumeration value="About OHA - Jobs &amp; Employment"/>
          <xsd:enumeration value="About OHA - Organization"/>
          <xsd:enumeration value="About OHA - Policies"/>
          <xsd:enumeration value="About OHA - Public Meetings"/>
          <xsd:enumeration value="About OHA - Public Records"/>
          <xsd:enumeration value="About OHA - Questions &amp; Comments"/>
          <xsd:enumeration value="About OHA - Reports &amp; Data"/>
          <xsd:enumeration value="About OHA - Rulemaking"/>
          <xsd:enumeration value="Programs and Services - Behavioral Health"/>
          <xsd:enumeration value="Programs and Services - Contacts"/>
          <xsd:enumeration value="Programs and Services - Coordinated Care"/>
          <xsd:enumeration value="Programs and Services - Disease"/>
          <xsd:enumeration value="Programs and Services - Environment"/>
          <xsd:enumeration value="Programs and Services - Health Resources"/>
          <xsd:enumeration value="Programs and Services - OEBB"/>
          <xsd:enumeration value="Programs and Services - Oregon Health Plan"/>
          <xsd:enumeration value="Programs and Services - Oregon State Hospital"/>
          <xsd:enumeration value="Programs and Services - PEBB"/>
          <xsd:enumeration value="Programs and Services - Pharmacy"/>
          <xsd:enumeration value="Programs and Services - Prevention"/>
          <xsd:enumeration value="Programs and Services - Safety"/>
          <xsd:enumeration value="Oregon Health Plan - Agency Communications"/>
          <xsd:enumeration value="Oregon Health Plan - Benefits"/>
          <xsd:enumeration value="Oregon Health Plan - Contacts"/>
          <xsd:enumeration value="Oregon Health Plan - Coordinated Care"/>
          <xsd:enumeration value="Oregon Health Plan - Grants &amp; Contracts"/>
          <xsd:enumeration value="Oregon Health Plan - Health Resources"/>
          <xsd:enumeration value="Oregon Health Plan - Policies"/>
          <xsd:enumeration value="Oregon Health Plan - Providers and Partners"/>
          <xsd:enumeration value="Oregon Health Plan - Public Meetings"/>
          <xsd:enumeration value="Oregon Health Plan - Questions &amp; Comments"/>
          <xsd:enumeration value="Oregon Health Plan - Rule Making"/>
          <xsd:enumeration value="Health System Reform - Agency Communications"/>
          <xsd:enumeration value="Health System Reform - Coordinated Care"/>
          <xsd:enumeration value="Health System Reform - Public Meetings"/>
          <xsd:enumeration value="Health System Reform - Questions &amp; Comments"/>
          <xsd:enumeration value="Health System Reform - Reports &amp; Data"/>
          <xsd:enumeration value="Licenses and Certificates - Certificates"/>
          <xsd:enumeration value="Licenses and Certificates - Contacts"/>
          <xsd:enumeration value="Licenses and Certificates - Licenses"/>
          <xsd:enumeration value="Licenses and Certificates - Vital Records"/>
          <xsd:enumeration value="Public Health - Agency Communications"/>
          <xsd:enumeration value="Public Health - Contacts"/>
          <xsd:enumeration value="Public Health - Disease"/>
          <xsd:enumeration value="Public Health - Environment"/>
          <xsd:enumeration value="Public Health - Health Resources"/>
          <xsd:enumeration value="Public Health - Questions &amp; Comments"/>
          <xsd:enumeration value="Public Health - Prevention"/>
          <xsd:enumeration value="Public Health - Providers and Partners"/>
          <xsd:enumeration value="Public Health - Reports &amp; Data"/>
          <xsd:enumeration value="Public Health - Safety"/>
          <xsd:enumeration value="Public Health - Vital Records"/>
        </xsd:restriction>
      </xsd:simpleType>
    </xsd:element>
    <xsd:element name="IASubtopic" ma:index="6" nillable="true" ma:displayName="IA Subtopic" ma:format="Dropdown" ma:internalName="IASubtopic" ma:readOnly="false">
      <xsd:simpleType>
        <xsd:restriction base="dms:Choice">
          <xsd:enumeration value="Addiction Services - Alcohol"/>
          <xsd:enumeration value="Addiction Services - Drug"/>
          <xsd:enumeration value="Addiction Services - Gambling"/>
          <xsd:enumeration value="Addiction Services - Tobacco"/>
          <xsd:enumeration value="Applications"/>
          <xsd:enumeration value="Benefits - Health Plans"/>
          <xsd:enumeration value="Benefits - OEBB"/>
          <xsd:enumeration value="Benefits - OHP"/>
          <xsd:enumeration value="Benefits - PEBB"/>
          <xsd:enumeration value="Benefits - Retirement"/>
          <xsd:enumeration value="Budget - Agency Summary"/>
          <xsd:enumeration value="Budget - Agency Request (ARB)"/>
          <xsd:enumeration value="Budget - Governors Budget"/>
          <xsd:enumeration value="Budget - Infrastructure"/>
          <xsd:enumeration value="Budget - Legislatively Adopted (LAB)"/>
          <xsd:enumeration value="Budget - Legislative action"/>
          <xsd:enumeration value="Budget - Overview"/>
          <xsd:enumeration value="Budget - Policy Option Package (POP)"/>
          <xsd:enumeration value="Budget - Priorities"/>
          <xsd:enumeration value="Budget - Program"/>
          <xsd:enumeration value="Budget - Reduction"/>
          <xsd:enumeration value="Budget - Strategic funding proposal"/>
          <xsd:enumeration value="Budget - Special report"/>
          <xsd:enumeration value="Budget - Stakeholder meeting"/>
          <xsd:enumeration value="CCO - Contact"/>
          <xsd:enumeration value="CCO - Audited Financial Statement"/>
          <xsd:enumeration value="CCO - Interim Financial Statement"/>
          <xsd:enumeration value="CCO - Internal Financial Statement"/>
          <xsd:enumeration value="Clean Air"/>
          <xsd:enumeration value="Clean Water"/>
          <xsd:enumeration value="Clinics"/>
          <xsd:enumeration value="Commissions"/>
          <xsd:enumeration value="Committee Members"/>
          <xsd:enumeration value="Committees"/>
          <xsd:enumeration value="Crisis Services"/>
          <xsd:enumeration value="Drug Addiction Services"/>
          <xsd:enumeration value="Electronic Health Care Records (EHR)"/>
          <xsd:enumeration value="Emergency Preparedness"/>
          <xsd:enumeration value="Environmental Pollution"/>
          <xsd:enumeration value="Featured Content"/>
          <xsd:enumeration value="Fees"/>
          <xsd:enumeration value="Health Services - Primary Care Home"/>
          <xsd:enumeration value="Health Services - Prioritized list"/>
          <xsd:enumeration value="ICD-10"/>
          <xsd:enumeration value="Immunizations"/>
          <xsd:enumeration value="Legislation - Bills"/>
          <xsd:enumeration value="Legislation - Contact"/>
          <xsd:enumeration value="Legislation - Highlights"/>
          <xsd:enumeration value="Legislation - Session Summary"/>
          <xsd:enumeration value="Materials - Commission"/>
          <xsd:enumeration value="Materials - Committee"/>
          <xsd:enumeration value="Materials - Coverage Guidance"/>
          <xsd:enumeration value="Materials - Evidence-based Guidelines"/>
          <xsd:enumeration value="Materials - Health care plan details"/>
          <xsd:enumeration value="Materials - Health care plan overview"/>
          <xsd:enumeration value="Materials - Meeting Document"/>
          <xsd:enumeration value="Materials - Meeting Recording"/>
          <xsd:enumeration value="Materials - Meeting Schedule"/>
          <xsd:enumeration value="Materials - Open Enrollment"/>
          <xsd:enumeration value="Materials - Training"/>
          <xsd:enumeration value="Materials - Webinar"/>
          <xsd:enumeration value="Materials - Workgroup"/>
          <xsd:enumeration value="Medical Marijuana (OMMP)"/>
          <xsd:enumeration value="Medical Services"/>
          <xsd:enumeration value="Meeting Document"/>
          <xsd:enumeration value="Meeting Schedule"/>
          <xsd:enumeration value="Mental Health Services"/>
          <xsd:enumeration value="Metrics - Behavioral Health"/>
          <xsd:enumeration value="Metrics - CCO"/>
          <xsd:enumeration value="Metrics - Demographics"/>
          <xsd:enumeration value="Metrics - Hospital Performance"/>
          <xsd:enumeration value="Metrics - Incentive"/>
          <xsd:enumeration value="Metrics - Measures and Outcomes Tracking (MOTS)"/>
          <xsd:enumeration value="Metrics - ONE Eligibility system"/>
          <xsd:enumeration value="Metrics - Prevention"/>
          <xsd:enumeration value="Metrics - Rural health"/>
          <xsd:enumeration value="Metrics - State-Wide"/>
          <xsd:enumeration value="News Letter"/>
          <xsd:enumeration value="News Release"/>
          <xsd:enumeration value="OHP - Medicaid Waiver"/>
          <xsd:enumeration value="OHP - Provider Announcement"/>
          <xsd:enumeration value="OHP - Provider Rates"/>
          <xsd:enumeration value="Preferred Drug List"/>
          <xsd:enumeration value="Prescription Drugs - Monitoring"/>
          <xsd:enumeration value="Prescription Drugs - Preferred List"/>
          <xsd:enumeration value="Prescription Drugs - Subsidy"/>
          <xsd:enumeration value="Prescription Drugs Subsidy"/>
          <xsd:enumeration value="Technical Assistance"/>
          <xsd:enumeration value="Training"/>
          <xsd:enumeration value="Vital Statistics - Birth Certificate"/>
          <xsd:enumeration value="Vital Statistics - Certificate Death"/>
          <xsd:enumeration value="Vital Statistics - Data Use Requests"/>
          <xsd:enumeration value="Vital Statistics - Divorce Data"/>
          <xsd:enumeration value="Vital Statistics - Domestic Partnership Data"/>
          <xsd:enumeration value="Vital Statistics - Fetal Death Data"/>
          <xsd:enumeration value="Vital Statistics - Marriage Data"/>
          <xsd:enumeration value="Vital Statistics - Teen Pregnancy Data"/>
          <xsd:enumeration value="Wellness - Exercise"/>
          <xsd:enumeration value="Wellness - HEM"/>
          <xsd:enumeration value="Wellness - Intervention"/>
          <xsd:enumeration value="Wellness - Pain Management"/>
          <xsd:enumeration value="Wellness - Reproductive Health"/>
          <xsd:enumeration value="Wellness - Stress Relief"/>
        </xsd:restriction>
      </xsd:simpleType>
    </xsd:element>
    <xsd:element name="DocumentExpirationDate" ma:index="7" nillable="true" ma:displayName="Document Expiration Date" ma:format="DateOnly" ma:internalName="DocumentExpirationDate" ma:readOnly="false">
      <xsd:simpleType>
        <xsd:restriction base="dms:DateTime"/>
      </xsd:simpleType>
    </xsd:element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44fd3f-61b7-45a4-a8a5-a00a4ffd3675" elementFormDefault="qualified">
    <xsd:import namespace="http://schemas.microsoft.com/office/2006/documentManagement/types"/>
    <xsd:import namespace="http://schemas.microsoft.com/office/infopath/2007/PartnerControls"/>
    <xsd:element name="Meta_x0020_Description" ma:index="8" nillable="true" ma:displayName="Meta Description" ma:internalName="Meta_x0020_Description" ma:readOnly="false">
      <xsd:simpleType>
        <xsd:restriction base="dms:Text"/>
      </xsd:simpleType>
    </xsd:element>
    <xsd:element name="Meta_x0020_Keywords" ma:index="9" nillable="true" ma:displayName="Meta Keywords" ma:internalName="Meta_x0020_Keywords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4A2EFAD-0DC8-4AFE-B18C-A8B0580ABC7D}"/>
</file>

<file path=customXml/itemProps2.xml><?xml version="1.0" encoding="utf-8"?>
<ds:datastoreItem xmlns:ds="http://schemas.openxmlformats.org/officeDocument/2006/customXml" ds:itemID="{B25710EF-120F-4B1D-81E4-E0C8B0EBB09C}"/>
</file>

<file path=customXml/itemProps3.xml><?xml version="1.0" encoding="utf-8"?>
<ds:datastoreItem xmlns:ds="http://schemas.openxmlformats.org/officeDocument/2006/customXml" ds:itemID="{D948A343-3194-4ABB-8006-7450F5C5DBC1}"/>
</file>

<file path=docProps/app.xml><?xml version="1.0" encoding="utf-8"?>
<Properties xmlns="http://schemas.openxmlformats.org/officeDocument/2006/extended-properties" xmlns:vt="http://schemas.openxmlformats.org/officeDocument/2006/docPropsVTypes">
  <TotalTime>46904</TotalTime>
  <Words>102</Words>
  <Application>Microsoft Office PowerPoint</Application>
  <PresentationFormat>On-screen Show (4:3)</PresentationFormat>
  <Paragraphs>28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Oregon eWIC Showcase Troubleshooting</vt:lpstr>
      <vt:lpstr>Customer Service Features</vt:lpstr>
      <vt:lpstr>Customer Service Features</vt:lpstr>
      <vt:lpstr>Customer Service Features</vt:lpstr>
    </vt:vector>
  </TitlesOfParts>
  <Company>DHS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HW</dc:creator>
  <cp:lastModifiedBy>Word Kimberly M</cp:lastModifiedBy>
  <cp:revision>398</cp:revision>
  <cp:lastPrinted>2015-09-26T00:13:17Z</cp:lastPrinted>
  <dcterms:created xsi:type="dcterms:W3CDTF">2012-02-13T22:17:43Z</dcterms:created>
  <dcterms:modified xsi:type="dcterms:W3CDTF">2017-03-22T16:15:14Z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0x01010079012CDB5CCD2847B46468FD3DF1DE6F</vt:lpwstr>
  </property>
  <property fmtid="{D5CDD505-2E9C-101B-9397-08002B2CF9AE}" pid="3" name="WorkflowChangePath">
    <vt:lpwstr>7a8214dd-047d-4ac3-b198-53133860870f,2;</vt:lpwstr>
  </property>
</Properties>
</file>