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heme/theme2.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notesSlides/notesSlide3.xml" ContentType="application/vnd.openxmlformats-officedocument.presentationml.notesSlide+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notesSlides/notesSlide5.xml" ContentType="application/vnd.openxmlformats-officedocument.presentationml.notesSlide+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notesSlides/notesSlide7.xml" ContentType="application/vnd.openxmlformats-officedocument.presentationml.notesSlide+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notesSlides/notesSlide9.xml" ContentType="application/vnd.openxmlformats-officedocument.presentationml.notesSlide+xml"/>
  <Override PartName="/ppt/tags/tag38.xml" ContentType="application/vnd.openxmlformats-officedocument.presentationml.tags+xml"/>
  <Override PartName="/ppt/notesSlides/notesSlide10.xml" ContentType="application/vnd.openxmlformats-officedocument.presentationml.notesSlide+xml"/>
  <Override PartName="/ppt/tags/tag39.xml" ContentType="application/vnd.openxmlformats-officedocument.presentationml.tags+xml"/>
  <Override PartName="/ppt/notesSlides/notesSlide11.xml" ContentType="application/vnd.openxmlformats-officedocument.presentationml.notesSlide+xml"/>
  <Override PartName="/ppt/tags/tag40.xml" ContentType="application/vnd.openxmlformats-officedocument.presentationml.tags+xml"/>
  <Override PartName="/ppt/notesSlides/notesSlide12.xml" ContentType="application/vnd.openxmlformats-officedocument.presentationml.notesSlide+xml"/>
  <Override PartName="/ppt/tags/tag41.xml" ContentType="application/vnd.openxmlformats-officedocument.presentationml.tags+xml"/>
  <Override PartName="/ppt/notesSlides/notesSlide13.xml" ContentType="application/vnd.openxmlformats-officedocument.presentationml.notesSlide+xml"/>
  <Override PartName="/ppt/tags/tag42.xml" ContentType="application/vnd.openxmlformats-officedocument.presentationml.tags+xml"/>
  <Override PartName="/ppt/notesSlides/notesSlide14.xml" ContentType="application/vnd.openxmlformats-officedocument.presentationml.notesSlide+xml"/>
  <Override PartName="/ppt/tags/tag43.xml" ContentType="application/vnd.openxmlformats-officedocument.presentationml.tags+xml"/>
  <Override PartName="/ppt/notesSlides/notesSlide15.xml" ContentType="application/vnd.openxmlformats-officedocument.presentationml.notesSlide+xml"/>
  <Override PartName="/ppt/tags/tag44.xml" ContentType="application/vnd.openxmlformats-officedocument.presentationml.tags+xml"/>
  <Override PartName="/ppt/notesSlides/notesSlide16.xml" ContentType="application/vnd.openxmlformats-officedocument.presentationml.notesSlide+xml"/>
  <Override PartName="/ppt/tags/tag45.xml" ContentType="application/vnd.openxmlformats-officedocument.presentationml.tags+xml"/>
  <Override PartName="/ppt/notesSlides/notesSlide17.xml" ContentType="application/vnd.openxmlformats-officedocument.presentationml.notesSlide+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notesSlides/notesSlide19.xml" ContentType="application/vnd.openxmlformats-officedocument.presentationml.notesSlide+xml"/>
  <Override PartName="/ppt/tags/tag48.xml" ContentType="application/vnd.openxmlformats-officedocument.presentationml.tags+xml"/>
  <Override PartName="/ppt/notesSlides/notesSlide20.xml" ContentType="application/vnd.openxmlformats-officedocument.presentationml.notesSlide+xml"/>
  <Override PartName="/ppt/tags/tag49.xml" ContentType="application/vnd.openxmlformats-officedocument.presentationml.tags+xml"/>
  <Override PartName="/ppt/notesSlides/notesSlide21.xml" ContentType="application/vnd.openxmlformats-officedocument.presentationml.notesSlide+xml"/>
  <Override PartName="/ppt/tags/tag50.xml" ContentType="application/vnd.openxmlformats-officedocument.presentationml.tags+xml"/>
  <Override PartName="/ppt/notesSlides/notesSlide22.xml" ContentType="application/vnd.openxmlformats-officedocument.presentationml.notesSlide+xml"/>
  <Override PartName="/ppt/tags/tag51.xml" ContentType="application/vnd.openxmlformats-officedocument.presentationml.tags+xml"/>
  <Override PartName="/ppt/notesSlides/notesSlide23.xml" ContentType="application/vnd.openxmlformats-officedocument.presentationml.notesSlide+xml"/>
  <Override PartName="/ppt/tags/tag52.xml" ContentType="application/vnd.openxmlformats-officedocument.presentationml.tags+xml"/>
  <Override PartName="/ppt/notesSlides/notesSlide24.xml" ContentType="application/vnd.openxmlformats-officedocument.presentationml.notesSlide+xml"/>
  <Override PartName="/ppt/tags/tag53.xml" ContentType="application/vnd.openxmlformats-officedocument.presentationml.tags+xml"/>
  <Override PartName="/ppt/notesSlides/notesSlide25.xml" ContentType="application/vnd.openxmlformats-officedocument.presentationml.notesSlide+xml"/>
  <Override PartName="/ppt/tags/tag54.xml" ContentType="application/vnd.openxmlformats-officedocument.presentationml.tags+xml"/>
  <Override PartName="/ppt/notesSlides/notesSlide26.xml" ContentType="application/vnd.openxmlformats-officedocument.presentationml.notesSlide+xml"/>
  <Override PartName="/ppt/tags/tag55.xml" ContentType="application/vnd.openxmlformats-officedocument.presentationml.tags+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6.xml" ContentType="application/vnd.openxmlformats-officedocument.presentationml.tags+xml"/>
  <Override PartName="/ppt/notesSlides/notesSlide28.xml" ContentType="application/vnd.openxmlformats-officedocument.presentationml.notesSlide+xml"/>
  <Override PartName="/ppt/tags/tag57.xml" ContentType="application/vnd.openxmlformats-officedocument.presentationml.tags+xml"/>
  <Override PartName="/ppt/notesSlides/notesSlide29.xml" ContentType="application/vnd.openxmlformats-officedocument.presentationml.notesSlide+xml"/>
  <Override PartName="/ppt/tags/tag58.xml" ContentType="application/vnd.openxmlformats-officedocument.presentationml.tags+xml"/>
  <Override PartName="/ppt/notesSlides/notesSlide30.xml" ContentType="application/vnd.openxmlformats-officedocument.presentationml.notesSlide+xml"/>
  <Override PartName="/ppt/tags/tag59.xml" ContentType="application/vnd.openxmlformats-officedocument.presentationml.tags+xml"/>
  <Override PartName="/ppt/notesSlides/notesSlide31.xml" ContentType="application/vnd.openxmlformats-officedocument.presentationml.notesSlide+xml"/>
  <Override PartName="/ppt/tags/tag60.xml" ContentType="application/vnd.openxmlformats-officedocument.presentationml.tags+xml"/>
  <Override PartName="/ppt/notesSlides/notesSlide32.xml" ContentType="application/vnd.openxmlformats-officedocument.presentationml.notesSlide+xml"/>
  <Override PartName="/ppt/tags/tag61.xml" ContentType="application/vnd.openxmlformats-officedocument.presentationml.tags+xml"/>
  <Override PartName="/ppt/notesSlides/notesSlide33.xml" ContentType="application/vnd.openxmlformats-officedocument.presentationml.notesSlide+xml"/>
  <Override PartName="/ppt/tags/tag62.xml" ContentType="application/vnd.openxmlformats-officedocument.presentationml.tags+xml"/>
  <Override PartName="/ppt/notesSlides/notesSlide34.xml" ContentType="application/vnd.openxmlformats-officedocument.presentationml.notesSlide+xml"/>
  <Override PartName="/ppt/tags/tag63.xml" ContentType="application/vnd.openxmlformats-officedocument.presentationml.tags+xml"/>
  <Override PartName="/ppt/notesSlides/notesSlide35.xml" ContentType="application/vnd.openxmlformats-officedocument.presentationml.notesSlide+xml"/>
  <Override PartName="/ppt/tags/tag64.xml" ContentType="application/vnd.openxmlformats-officedocument.presentationml.tags+xml"/>
  <Override PartName="/ppt/notesSlides/notesSlide36.xml" ContentType="application/vnd.openxmlformats-officedocument.presentationml.notesSlide+xml"/>
  <Override PartName="/ppt/tags/tag65.xml" ContentType="application/vnd.openxmlformats-officedocument.presentationml.tags+xml"/>
  <Override PartName="/ppt/notesSlides/notesSlide37.xml" ContentType="application/vnd.openxmlformats-officedocument.presentationml.notesSlide+xml"/>
  <Override PartName="/ppt/tags/tag66.xml" ContentType="application/vnd.openxmlformats-officedocument.presentationml.tags+xml"/>
  <Override PartName="/ppt/notesSlides/notesSlide38.xml" ContentType="application/vnd.openxmlformats-officedocument.presentationml.notesSlide+xml"/>
  <Override PartName="/ppt/tags/tag67.xml" ContentType="application/vnd.openxmlformats-officedocument.presentationml.tags+xml"/>
  <Override PartName="/ppt/notesSlides/notesSlide39.xml" ContentType="application/vnd.openxmlformats-officedocument.presentationml.notesSlide+xml"/>
  <Override PartName="/ppt/tags/tag68.xml" ContentType="application/vnd.openxmlformats-officedocument.presentationml.tags+xml"/>
  <Override PartName="/ppt/notesSlides/notesSlide40.xml" ContentType="application/vnd.openxmlformats-officedocument.presentationml.notesSlide+xml"/>
  <Override PartName="/ppt/tags/tag69.xml" ContentType="application/vnd.openxmlformats-officedocument.presentationml.tags+xml"/>
  <Override PartName="/ppt/notesSlides/notesSlide41.xml" ContentType="application/vnd.openxmlformats-officedocument.presentationml.notesSlide+xml"/>
  <Override PartName="/ppt/tags/tag70.xml" ContentType="application/vnd.openxmlformats-officedocument.presentationml.tags+xml"/>
  <Override PartName="/ppt/notesSlides/notesSlide42.xml" ContentType="application/vnd.openxmlformats-officedocument.presentationml.notesSlide+xml"/>
  <Override PartName="/ppt/tags/tag71.xml" ContentType="application/vnd.openxmlformats-officedocument.presentationml.tags+xml"/>
  <Override PartName="/ppt/notesSlides/notesSlide43.xml" ContentType="application/vnd.openxmlformats-officedocument.presentationml.notesSlide+xml"/>
  <Override PartName="/ppt/tags/tag72.xml" ContentType="application/vnd.openxmlformats-officedocument.presentationml.tags+xml"/>
  <Override PartName="/ppt/notesSlides/notesSlide44.xml" ContentType="application/vnd.openxmlformats-officedocument.presentationml.notesSlide+xml"/>
  <Override PartName="/ppt/tags/tag73.xml" ContentType="application/vnd.openxmlformats-officedocument.presentationml.tags+xml"/>
  <Override PartName="/ppt/notesSlides/notesSlide45.xml" ContentType="application/vnd.openxmlformats-officedocument.presentationml.notesSlide+xml"/>
  <Override PartName="/ppt/tags/tag74.xml" ContentType="application/vnd.openxmlformats-officedocument.presentationml.tags+xml"/>
  <Override PartName="/ppt/notesSlides/notesSlide46.xml" ContentType="application/vnd.openxmlformats-officedocument.presentationml.notesSlide+xml"/>
  <Override PartName="/ppt/tags/tag75.xml" ContentType="application/vnd.openxmlformats-officedocument.presentationml.tags+xml"/>
  <Override PartName="/ppt/notesSlides/notesSlide47.xml" ContentType="application/vnd.openxmlformats-officedocument.presentationml.notesSlide+xml"/>
  <Override PartName="/ppt/tags/tag76.xml" ContentType="application/vnd.openxmlformats-officedocument.presentationml.tags+xml"/>
  <Override PartName="/ppt/notesSlides/notesSlide48.xml" ContentType="application/vnd.openxmlformats-officedocument.presentationml.notesSlide+xml"/>
  <Override PartName="/ppt/tags/tag77.xml" ContentType="application/vnd.openxmlformats-officedocument.presentationml.tags+xml"/>
  <Override PartName="/ppt/notesSlides/notesSlide49.xml" ContentType="application/vnd.openxmlformats-officedocument.presentationml.notesSlide+xml"/>
  <Override PartName="/ppt/tags/tag78.xml" ContentType="application/vnd.openxmlformats-officedocument.presentationml.tags+xml"/>
  <Override PartName="/ppt/notesSlides/notesSlide50.xml" ContentType="application/vnd.openxmlformats-officedocument.presentationml.notesSlide+xml"/>
  <Override PartName="/ppt/tags/tag79.xml" ContentType="application/vnd.openxmlformats-officedocument.presentationml.tags+xml"/>
  <Override PartName="/ppt/notesSlides/notesSlide51.xml" ContentType="application/vnd.openxmlformats-officedocument.presentationml.notesSlide+xml"/>
  <Override PartName="/ppt/tags/tag80.xml" ContentType="application/vnd.openxmlformats-officedocument.presentationml.tags+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2" r:id="rId4"/>
  </p:sldMasterIdLst>
  <p:notesMasterIdLst>
    <p:notesMasterId r:id="rId57"/>
  </p:notesMasterIdLst>
  <p:sldIdLst>
    <p:sldId id="257" r:id="rId5"/>
    <p:sldId id="256"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1" r:id="rId28"/>
    <p:sldId id="282" r:id="rId29"/>
    <p:sldId id="284" r:id="rId30"/>
    <p:sldId id="285" r:id="rId31"/>
    <p:sldId id="286" r:id="rId32"/>
    <p:sldId id="287" r:id="rId33"/>
    <p:sldId id="288" r:id="rId34"/>
    <p:sldId id="289" r:id="rId35"/>
    <p:sldId id="291" r:id="rId36"/>
    <p:sldId id="290" r:id="rId37"/>
    <p:sldId id="292" r:id="rId38"/>
    <p:sldId id="310" r:id="rId39"/>
    <p:sldId id="309" r:id="rId40"/>
    <p:sldId id="293" r:id="rId41"/>
    <p:sldId id="294" r:id="rId42"/>
    <p:sldId id="295" r:id="rId43"/>
    <p:sldId id="296" r:id="rId44"/>
    <p:sldId id="297" r:id="rId45"/>
    <p:sldId id="298" r:id="rId46"/>
    <p:sldId id="299" r:id="rId47"/>
    <p:sldId id="300" r:id="rId48"/>
    <p:sldId id="301" r:id="rId49"/>
    <p:sldId id="302" r:id="rId50"/>
    <p:sldId id="303" r:id="rId51"/>
    <p:sldId id="311" r:id="rId52"/>
    <p:sldId id="304" r:id="rId53"/>
    <p:sldId id="305" r:id="rId54"/>
    <p:sldId id="306" r:id="rId55"/>
    <p:sldId id="307" r:id="rId56"/>
  </p:sldIdLst>
  <p:sldSz cx="12192000" cy="6858000"/>
  <p:notesSz cx="6858000" cy="9144000"/>
  <p:custDataLst>
    <p:tags r:id="rId5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acitator Instructions" id="{7C62DDD1-1385-406A-BC93-F2ACAC9601AE}">
          <p14:sldIdLst>
            <p14:sldId id="257"/>
          </p14:sldIdLst>
        </p14:section>
        <p14:section name="Presentation" id="{00857F3C-64DE-4727-A07E-543FB5AEC8B1}">
          <p14:sldIdLst>
            <p14:sldId id="256"/>
          </p14:sldIdLst>
        </p14:section>
        <p14:section name="Section Menu" id="{1890337C-15D7-4525-BC34-34498B17981A}">
          <p14:sldIdLst>
            <p14:sldId id="259"/>
          </p14:sldIdLst>
        </p14:section>
        <p14:section name="Section 1:  Pump Selection" id="{411E97DF-26F5-4287-932A-7F490D1F24E9}">
          <p14:sldIdLst>
            <p14:sldId id="260"/>
            <p14:sldId id="261"/>
            <p14:sldId id="262"/>
            <p14:sldId id="263"/>
            <p14:sldId id="264"/>
            <p14:sldId id="265"/>
            <p14:sldId id="266"/>
            <p14:sldId id="267"/>
            <p14:sldId id="268"/>
            <p14:sldId id="269"/>
            <p14:sldId id="270"/>
            <p14:sldId id="271"/>
            <p14:sldId id="272"/>
          </p14:sldIdLst>
        </p14:section>
        <p14:section name="Section 2: Supporting families who express milk" id="{3D9F79B6-6E3A-49A9-A9D7-C454A7C4E8A4}">
          <p14:sldIdLst>
            <p14:sldId id="273"/>
            <p14:sldId id="274"/>
            <p14:sldId id="275"/>
            <p14:sldId id="276"/>
            <p14:sldId id="277"/>
            <p14:sldId id="278"/>
            <p14:sldId id="279"/>
          </p14:sldIdLst>
        </p14:section>
        <p14:section name="Section 3: Pump assembly and equipment" id="{27A24FAF-91EE-4D21-ABE4-0630A699DAF7}">
          <p14:sldIdLst>
            <p14:sldId id="281"/>
            <p14:sldId id="282"/>
            <p14:sldId id="284"/>
            <p14:sldId id="285"/>
            <p14:sldId id="286"/>
            <p14:sldId id="287"/>
            <p14:sldId id="288"/>
            <p14:sldId id="289"/>
          </p14:sldIdLst>
        </p14:section>
        <p14:section name="Section 4: Flange fitting, pumpingn techniques, and troubleshooting" id="{502FF1AB-572F-4850-9B12-5B1428833CC9}">
          <p14:sldIdLst>
            <p14:sldId id="291"/>
            <p14:sldId id="290"/>
            <p14:sldId id="292"/>
            <p14:sldId id="310"/>
            <p14:sldId id="309"/>
            <p14:sldId id="293"/>
            <p14:sldId id="294"/>
            <p14:sldId id="295"/>
            <p14:sldId id="296"/>
            <p14:sldId id="297"/>
            <p14:sldId id="298"/>
            <p14:sldId id="299"/>
          </p14:sldIdLst>
        </p14:section>
        <p14:section name="Section 5: Documentatioin and workflow" id="{010E1935-7E7A-4441-83EA-E6D16AB18F6B}">
          <p14:sldIdLst>
            <p14:sldId id="300"/>
            <p14:sldId id="301"/>
            <p14:sldId id="302"/>
            <p14:sldId id="303"/>
            <p14:sldId id="311"/>
            <p14:sldId id="304"/>
            <p14:sldId id="305"/>
            <p14:sldId id="306"/>
            <p14:sldId id="30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06E212-66B7-0670-C4A7-EE75D4A8180F}" name="Simmons Lauren" initials="SL" userId="S::lauren.simmons2@oha.oregon.gov::3c039b8f-c24c-4df3-a7f9-5fdbff89fb0e" providerId="AD"/>
  <p188:author id="{0DBCB02A-ADD3-7C74-F341-E4D9E7E09053}" name="Lee Jessica  N" initials="LN" userId="S::jessica.n.lee@oha.oregon.gov::89d170bd-40c2-4563-91af-c2a7172b863a" providerId="AD"/>
  <p188:author id="{1404D444-C8C1-17AF-61F7-3EAD4AFBBB34}" name="Joan Medlen" initials="JEM" userId="Joan Medlen" providerId="None"/>
  <p188:author id="{46595248-89F2-D30D-A3C4-CA5BDC49903E}" name="DiLoreto Mary Kay" initials="DK" userId="S::mary.c.diloreto@oha.oregon.gov::a53d3531-cf5d-4d93-abaf-43b75d97d77b" providerId="AD"/>
  <p188:author id="{129ADE5E-C15E-16FE-63D8-342768672D90}" name="Kokesh Collette" initials="CK" userId="S::Collette.Kokesh@oha.oregon.gov::51e90ecd-6d90-4615-93dc-39194433c3e6" providerId="AD"/>
  <p188:author id="{AEE787C3-B398-7630-9F51-63848DF16204}" name="Skaff Korina" initials="SK" userId="S::korina.skaff2@oha.oregon.gov::7ccbd63d-ab39-4b68-82c7-b6e458443fe4" providerId="AD"/>
  <p188:author id="{DCCD83D8-5901-4125-A5A5-8C718157F0A0}" name="Skaff Korina" initials="KS" userId="S::Korina.Skaff2@oha.oregon.gov::7ccbd63d-ab39-4b68-82c7-b6e458443fe4" providerId="AD"/>
  <p188:author id="{964B40E6-4693-44AB-31FD-8D737DE82BE1}" name="DiLoreto Mary Kay" initials="MD" userId="S::Mary.C.DiLoreto@oha.oregon.gov::a53d3531-cf5d-4d93-abaf-43b75d97d77b" providerId="AD"/>
  <p188:author id="{4E64B6FF-CA02-E011-7738-8384559E736C}" name="Simmons Lauren" initials="LS" userId="S::Lauren.Simmons2@oha.oregon.gov::3c039b8f-c24c-4df3-a7f9-5fdbff89fb0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AFF"/>
    <a:srgbClr val="194C9F"/>
    <a:srgbClr val="E9E6F2"/>
    <a:srgbClr val="E2EB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AA6855-8DA2-448C-BB52-B0C8CE50BDDF}" v="763" dt="2026-03-12T16:56:20.9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5" d="100"/>
          <a:sy n="115" d="100"/>
        </p:scale>
        <p:origin x="168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gs" Target="tags/tag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y-Miller Alexia  Jordan" userId="955b0392-b931-454d-8846-b7902f1c1e52" providerId="ADAL" clId="{997AEA42-1D98-40D5-8EEF-CD6033AAB039}"/>
    <pc:docChg chg="modSld sldOrd">
      <pc:chgData name="Roy-Miller Alexia  Jordan" userId="955b0392-b931-454d-8846-b7902f1c1e52" providerId="ADAL" clId="{997AEA42-1D98-40D5-8EEF-CD6033AAB039}" dt="2026-02-23T19:59:05.173" v="1" actId="20578"/>
      <pc:docMkLst>
        <pc:docMk/>
      </pc:docMkLst>
      <pc:sldChg chg="modSp mod ord">
        <pc:chgData name="Roy-Miller Alexia  Jordan" userId="955b0392-b931-454d-8846-b7902f1c1e52" providerId="ADAL" clId="{997AEA42-1D98-40D5-8EEF-CD6033AAB039}" dt="2026-02-23T19:59:05.173" v="1" actId="20578"/>
        <pc:sldMkLst>
          <pc:docMk/>
          <pc:sldMk cId="4234817112" sldId="258"/>
        </pc:sldMkLst>
        <pc:spChg chg="mod">
          <ac:chgData name="Roy-Miller Alexia  Jordan" userId="955b0392-b931-454d-8846-b7902f1c1e52" providerId="ADAL" clId="{997AEA42-1D98-40D5-8EEF-CD6033AAB039}" dt="2026-02-23T19:51:08.927" v="0" actId="207"/>
          <ac:spMkLst>
            <pc:docMk/>
            <pc:sldMk cId="4234817112" sldId="258"/>
            <ac:spMk id="14" creationId="{8FB2BE99-85C5-B2BE-9771-1960C07ECFB0}"/>
          </ac:spMkLst>
        </pc:spChg>
      </pc:sldChg>
    </pc:docChg>
  </pc:docChgLst>
  <pc:docChgLst>
    <pc:chgData name="Kokesh Collette" userId="S::collette.kokesh@oha.oregon.gov::51e90ecd-6d90-4615-93dc-39194433c3e6" providerId="AD" clId="Web-{B41DBA35-0FFD-C075-E4BD-91E6D1EBFF4A}"/>
    <pc:docChg chg="modSld">
      <pc:chgData name="Kokesh Collette" userId="S::collette.kokesh@oha.oregon.gov::51e90ecd-6d90-4615-93dc-39194433c3e6" providerId="AD" clId="Web-{B41DBA35-0FFD-C075-E4BD-91E6D1EBFF4A}" dt="2026-02-25T18:33:06.680" v="3"/>
      <pc:docMkLst>
        <pc:docMk/>
      </pc:docMkLst>
      <pc:sldChg chg="addSp delSp">
        <pc:chgData name="Kokesh Collette" userId="S::collette.kokesh@oha.oregon.gov::51e90ecd-6d90-4615-93dc-39194433c3e6" providerId="AD" clId="Web-{B41DBA35-0FFD-C075-E4BD-91E6D1EBFF4A}" dt="2026-02-25T16:28:33.894" v="1"/>
        <pc:sldMkLst>
          <pc:docMk/>
          <pc:sldMk cId="556623951" sldId="264"/>
        </pc:sldMkLst>
        <pc:picChg chg="add del">
          <ac:chgData name="Kokesh Collette" userId="S::collette.kokesh@oha.oregon.gov::51e90ecd-6d90-4615-93dc-39194433c3e6" providerId="AD" clId="Web-{B41DBA35-0FFD-C075-E4BD-91E6D1EBFF4A}" dt="2026-02-25T16:28:33.894" v="1"/>
          <ac:picMkLst>
            <pc:docMk/>
            <pc:sldMk cId="556623951" sldId="264"/>
            <ac:picMk id="2" creationId="{D8D17B6C-82A2-13F6-CC06-2D87AF9F90A9}"/>
          </ac:picMkLst>
        </pc:picChg>
      </pc:sldChg>
      <pc:sldChg chg="addSp delSp">
        <pc:chgData name="Kokesh Collette" userId="S::collette.kokesh@oha.oregon.gov::51e90ecd-6d90-4615-93dc-39194433c3e6" providerId="AD" clId="Web-{B41DBA35-0FFD-C075-E4BD-91E6D1EBFF4A}" dt="2026-02-25T18:33:06.680" v="3"/>
        <pc:sldMkLst>
          <pc:docMk/>
          <pc:sldMk cId="337349268" sldId="269"/>
        </pc:sldMkLst>
        <pc:picChg chg="add del">
          <ac:chgData name="Kokesh Collette" userId="S::collette.kokesh@oha.oregon.gov::51e90ecd-6d90-4615-93dc-39194433c3e6" providerId="AD" clId="Web-{B41DBA35-0FFD-C075-E4BD-91E6D1EBFF4A}" dt="2026-02-25T18:33:06.680" v="3"/>
          <ac:picMkLst>
            <pc:docMk/>
            <pc:sldMk cId="337349268" sldId="269"/>
            <ac:picMk id="12" creationId="{FE31D7BD-A6A3-82EE-E974-7B5CA1E84532}"/>
          </ac:picMkLst>
        </pc:picChg>
      </pc:sldChg>
    </pc:docChg>
  </pc:docChgLst>
  <pc:docChgLst>
    <pc:chgData name="Skaff Korina" userId="S::korina.skaff2@oha.oregon.gov::7ccbd63d-ab39-4b68-82c7-b6e458443fe4" providerId="AD" clId="Web-{84319FCF-8900-BB84-3812-5ADDF63C3082}"/>
    <pc:docChg chg="modSld">
      <pc:chgData name="Skaff Korina" userId="S::korina.skaff2@oha.oregon.gov::7ccbd63d-ab39-4b68-82c7-b6e458443fe4" providerId="AD" clId="Web-{84319FCF-8900-BB84-3812-5ADDF63C3082}" dt="2026-02-26T17:01:23.205" v="144" actId="688"/>
      <pc:docMkLst>
        <pc:docMk/>
      </pc:docMkLst>
      <pc:sldChg chg="modSp">
        <pc:chgData name="Skaff Korina" userId="S::korina.skaff2@oha.oregon.gov::7ccbd63d-ab39-4b68-82c7-b6e458443fe4" providerId="AD" clId="Web-{84319FCF-8900-BB84-3812-5ADDF63C3082}" dt="2026-02-26T16:32:38.999" v="0"/>
        <pc:sldMkLst>
          <pc:docMk/>
          <pc:sldMk cId="637217682" sldId="259"/>
        </pc:sldMkLst>
        <pc:spChg chg="ord">
          <ac:chgData name="Skaff Korina" userId="S::korina.skaff2@oha.oregon.gov::7ccbd63d-ab39-4b68-82c7-b6e458443fe4" providerId="AD" clId="Web-{84319FCF-8900-BB84-3812-5ADDF63C3082}" dt="2026-02-26T16:32:38.999" v="0"/>
          <ac:spMkLst>
            <pc:docMk/>
            <pc:sldMk cId="637217682" sldId="259"/>
            <ac:spMk id="46" creationId="{135B2473-6A5F-3D34-D644-438491A0614F}"/>
          </ac:spMkLst>
        </pc:spChg>
      </pc:sldChg>
      <pc:sldChg chg="modSp">
        <pc:chgData name="Skaff Korina" userId="S::korina.skaff2@oha.oregon.gov::7ccbd63d-ab39-4b68-82c7-b6e458443fe4" providerId="AD" clId="Web-{84319FCF-8900-BB84-3812-5ADDF63C3082}" dt="2026-02-26T16:44:38.629" v="29" actId="14100"/>
        <pc:sldMkLst>
          <pc:docMk/>
          <pc:sldMk cId="2065113411" sldId="262"/>
        </pc:sldMkLst>
        <pc:spChg chg="mod">
          <ac:chgData name="Skaff Korina" userId="S::korina.skaff2@oha.oregon.gov::7ccbd63d-ab39-4b68-82c7-b6e458443fe4" providerId="AD" clId="Web-{84319FCF-8900-BB84-3812-5ADDF63C3082}" dt="2026-02-26T16:44:38.629" v="29" actId="14100"/>
          <ac:spMkLst>
            <pc:docMk/>
            <pc:sldMk cId="2065113411" sldId="262"/>
            <ac:spMk id="3" creationId="{0B3DBC90-6145-6F38-52D0-C7AFFBADCA3B}"/>
          </ac:spMkLst>
        </pc:spChg>
      </pc:sldChg>
      <pc:sldChg chg="modSp">
        <pc:chgData name="Skaff Korina" userId="S::korina.skaff2@oha.oregon.gov::7ccbd63d-ab39-4b68-82c7-b6e458443fe4" providerId="AD" clId="Web-{84319FCF-8900-BB84-3812-5ADDF63C3082}" dt="2026-02-26T16:45:42.210" v="41" actId="20577"/>
        <pc:sldMkLst>
          <pc:docMk/>
          <pc:sldMk cId="1275382318" sldId="263"/>
        </pc:sldMkLst>
        <pc:spChg chg="mod">
          <ac:chgData name="Skaff Korina" userId="S::korina.skaff2@oha.oregon.gov::7ccbd63d-ab39-4b68-82c7-b6e458443fe4" providerId="AD" clId="Web-{84319FCF-8900-BB84-3812-5ADDF63C3082}" dt="2026-02-26T16:45:42.210" v="41" actId="20577"/>
          <ac:spMkLst>
            <pc:docMk/>
            <pc:sldMk cId="1275382318" sldId="263"/>
            <ac:spMk id="3" creationId="{31B843BB-CF30-2497-2694-792B16B92BB8}"/>
          </ac:spMkLst>
        </pc:spChg>
      </pc:sldChg>
      <pc:sldChg chg="modSp">
        <pc:chgData name="Skaff Korina" userId="S::korina.skaff2@oha.oregon.gov::7ccbd63d-ab39-4b68-82c7-b6e458443fe4" providerId="AD" clId="Web-{84319FCF-8900-BB84-3812-5ADDF63C3082}" dt="2026-02-26T16:46:14.117" v="43" actId="20577"/>
        <pc:sldMkLst>
          <pc:docMk/>
          <pc:sldMk cId="556623951" sldId="264"/>
        </pc:sldMkLst>
        <pc:spChg chg="mod">
          <ac:chgData name="Skaff Korina" userId="S::korina.skaff2@oha.oregon.gov::7ccbd63d-ab39-4b68-82c7-b6e458443fe4" providerId="AD" clId="Web-{84319FCF-8900-BB84-3812-5ADDF63C3082}" dt="2026-02-26T16:46:14.117" v="43" actId="20577"/>
          <ac:spMkLst>
            <pc:docMk/>
            <pc:sldMk cId="556623951" sldId="264"/>
            <ac:spMk id="22" creationId="{7E83DA02-E1EC-A806-B7E4-F623B07D4C9A}"/>
          </ac:spMkLst>
        </pc:spChg>
      </pc:sldChg>
      <pc:sldChg chg="modSp">
        <pc:chgData name="Skaff Korina" userId="S::korina.skaff2@oha.oregon.gov::7ccbd63d-ab39-4b68-82c7-b6e458443fe4" providerId="AD" clId="Web-{84319FCF-8900-BB84-3812-5ADDF63C3082}" dt="2026-02-26T16:51:03.779" v="65" actId="20577"/>
        <pc:sldMkLst>
          <pc:docMk/>
          <pc:sldMk cId="2447864697" sldId="272"/>
        </pc:sldMkLst>
        <pc:spChg chg="mod">
          <ac:chgData name="Skaff Korina" userId="S::korina.skaff2@oha.oregon.gov::7ccbd63d-ab39-4b68-82c7-b6e458443fe4" providerId="AD" clId="Web-{84319FCF-8900-BB84-3812-5ADDF63C3082}" dt="2026-02-26T16:51:03.779" v="65" actId="20577"/>
          <ac:spMkLst>
            <pc:docMk/>
            <pc:sldMk cId="2447864697" sldId="272"/>
            <ac:spMk id="3" creationId="{F3322EA7-938C-99C0-9B5E-FCAC58C6E2C7}"/>
          </ac:spMkLst>
        </pc:spChg>
      </pc:sldChg>
      <pc:sldChg chg="modSp">
        <pc:chgData name="Skaff Korina" userId="S::korina.skaff2@oha.oregon.gov::7ccbd63d-ab39-4b68-82c7-b6e458443fe4" providerId="AD" clId="Web-{84319FCF-8900-BB84-3812-5ADDF63C3082}" dt="2026-02-26T16:55:00.484" v="136" actId="20577"/>
        <pc:sldMkLst>
          <pc:docMk/>
          <pc:sldMk cId="3156144072" sldId="274"/>
        </pc:sldMkLst>
        <pc:spChg chg="mod">
          <ac:chgData name="Skaff Korina" userId="S::korina.skaff2@oha.oregon.gov::7ccbd63d-ab39-4b68-82c7-b6e458443fe4" providerId="AD" clId="Web-{84319FCF-8900-BB84-3812-5ADDF63C3082}" dt="2026-02-26T16:55:00.484" v="136" actId="20577"/>
          <ac:spMkLst>
            <pc:docMk/>
            <pc:sldMk cId="3156144072" sldId="274"/>
            <ac:spMk id="3" creationId="{160C0407-09CC-4BEC-AF5F-465B7C43A89F}"/>
          </ac:spMkLst>
        </pc:spChg>
        <pc:spChg chg="mod">
          <ac:chgData name="Skaff Korina" userId="S::korina.skaff2@oha.oregon.gov::7ccbd63d-ab39-4b68-82c7-b6e458443fe4" providerId="AD" clId="Web-{84319FCF-8900-BB84-3812-5ADDF63C3082}" dt="2026-02-26T16:52:29.498" v="90" actId="20577"/>
          <ac:spMkLst>
            <pc:docMk/>
            <pc:sldMk cId="3156144072" sldId="274"/>
            <ac:spMk id="6" creationId="{565EE933-5E6F-3C5E-2FD1-1337E70299CD}"/>
          </ac:spMkLst>
        </pc:spChg>
      </pc:sldChg>
      <pc:sldChg chg="modSp">
        <pc:chgData name="Skaff Korina" userId="S::korina.skaff2@oha.oregon.gov::7ccbd63d-ab39-4b68-82c7-b6e458443fe4" providerId="AD" clId="Web-{84319FCF-8900-BB84-3812-5ADDF63C3082}" dt="2026-02-26T17:01:23.205" v="144" actId="688"/>
        <pc:sldMkLst>
          <pc:docMk/>
          <pc:sldMk cId="2972048990" sldId="283"/>
        </pc:sldMkLst>
        <pc:picChg chg="mod">
          <ac:chgData name="Skaff Korina" userId="S::korina.skaff2@oha.oregon.gov::7ccbd63d-ab39-4b68-82c7-b6e458443fe4" providerId="AD" clId="Web-{84319FCF-8900-BB84-3812-5ADDF63C3082}" dt="2026-02-26T17:01:23.205" v="144" actId="688"/>
          <ac:picMkLst>
            <pc:docMk/>
            <pc:sldMk cId="2972048990" sldId="283"/>
            <ac:picMk id="7" creationId="{9B6D708E-B375-0B0B-E213-EFF0DE5CBB8C}"/>
          </ac:picMkLst>
        </pc:picChg>
      </pc:sldChg>
    </pc:docChg>
  </pc:docChgLst>
  <pc:docChgLst>
    <pc:chgData name="Simmons Lauren" userId="3c039b8f-c24c-4df3-a7f9-5fdbff89fb0e" providerId="ADAL" clId="{F4F8E2F7-5EEC-4889-809A-655371D5C9D2}"/>
    <pc:docChg chg="custSel modSld">
      <pc:chgData name="Simmons Lauren" userId="3c039b8f-c24c-4df3-a7f9-5fdbff89fb0e" providerId="ADAL" clId="{F4F8E2F7-5EEC-4889-809A-655371D5C9D2}" dt="2026-03-09T14:28:57.729" v="27" actId="478"/>
      <pc:docMkLst>
        <pc:docMk/>
      </pc:docMkLst>
      <pc:sldChg chg="modSp mod">
        <pc:chgData name="Simmons Lauren" userId="3c039b8f-c24c-4df3-a7f9-5fdbff89fb0e" providerId="ADAL" clId="{F4F8E2F7-5EEC-4889-809A-655371D5C9D2}" dt="2026-02-26T16:31:58.040" v="0" actId="20577"/>
        <pc:sldMkLst>
          <pc:docMk/>
          <pc:sldMk cId="1504819527" sldId="257"/>
        </pc:sldMkLst>
        <pc:spChg chg="mod">
          <ac:chgData name="Simmons Lauren" userId="3c039b8f-c24c-4df3-a7f9-5fdbff89fb0e" providerId="ADAL" clId="{F4F8E2F7-5EEC-4889-809A-655371D5C9D2}" dt="2026-02-26T16:31:58.040" v="0" actId="20577"/>
          <ac:spMkLst>
            <pc:docMk/>
            <pc:sldMk cId="1504819527" sldId="257"/>
            <ac:spMk id="11" creationId="{9E77AA8B-D8E3-A760-7BDA-4226B2A55137}"/>
          </ac:spMkLst>
        </pc:spChg>
      </pc:sldChg>
      <pc:sldChg chg="modSp mod">
        <pc:chgData name="Simmons Lauren" userId="3c039b8f-c24c-4df3-a7f9-5fdbff89fb0e" providerId="ADAL" clId="{F4F8E2F7-5EEC-4889-809A-655371D5C9D2}" dt="2026-02-26T16:45:43.757" v="3" actId="20577"/>
        <pc:sldMkLst>
          <pc:docMk/>
          <pc:sldMk cId="1275382318" sldId="263"/>
        </pc:sldMkLst>
        <pc:spChg chg="mod">
          <ac:chgData name="Simmons Lauren" userId="3c039b8f-c24c-4df3-a7f9-5fdbff89fb0e" providerId="ADAL" clId="{F4F8E2F7-5EEC-4889-809A-655371D5C9D2}" dt="2026-02-26T16:45:43.757" v="3" actId="20577"/>
          <ac:spMkLst>
            <pc:docMk/>
            <pc:sldMk cId="1275382318" sldId="263"/>
            <ac:spMk id="3" creationId="{31B843BB-CF30-2497-2694-792B16B92BB8}"/>
          </ac:spMkLst>
        </pc:spChg>
      </pc:sldChg>
      <pc:sldChg chg="modSp mod">
        <pc:chgData name="Simmons Lauren" userId="3c039b8f-c24c-4df3-a7f9-5fdbff89fb0e" providerId="ADAL" clId="{F4F8E2F7-5EEC-4889-809A-655371D5C9D2}" dt="2026-02-26T16:46:53.503" v="7" actId="20577"/>
        <pc:sldMkLst>
          <pc:docMk/>
          <pc:sldMk cId="653110506" sldId="265"/>
        </pc:sldMkLst>
        <pc:spChg chg="mod">
          <ac:chgData name="Simmons Lauren" userId="3c039b8f-c24c-4df3-a7f9-5fdbff89fb0e" providerId="ADAL" clId="{F4F8E2F7-5EEC-4889-809A-655371D5C9D2}" dt="2026-02-26T16:46:53.503" v="7" actId="20577"/>
          <ac:spMkLst>
            <pc:docMk/>
            <pc:sldMk cId="653110506" sldId="265"/>
            <ac:spMk id="3" creationId="{E3FA75E7-A08E-A880-1A7F-FFD4B8B9A6EF}"/>
          </ac:spMkLst>
        </pc:spChg>
      </pc:sldChg>
      <pc:sldChg chg="modSp mod">
        <pc:chgData name="Simmons Lauren" userId="3c039b8f-c24c-4df3-a7f9-5fdbff89fb0e" providerId="ADAL" clId="{F4F8E2F7-5EEC-4889-809A-655371D5C9D2}" dt="2026-02-26T16:48:07.055" v="8" actId="255"/>
        <pc:sldMkLst>
          <pc:docMk/>
          <pc:sldMk cId="2035341214" sldId="268"/>
        </pc:sldMkLst>
        <pc:spChg chg="mod">
          <ac:chgData name="Simmons Lauren" userId="3c039b8f-c24c-4df3-a7f9-5fdbff89fb0e" providerId="ADAL" clId="{F4F8E2F7-5EEC-4889-809A-655371D5C9D2}" dt="2026-02-26T16:48:07.055" v="8" actId="255"/>
          <ac:spMkLst>
            <pc:docMk/>
            <pc:sldMk cId="2035341214" sldId="268"/>
            <ac:spMk id="3" creationId="{C44BF86E-CD0F-6CCB-19DE-5FFCEF2A4683}"/>
          </ac:spMkLst>
        </pc:spChg>
      </pc:sldChg>
      <pc:sldChg chg="modSp mod">
        <pc:chgData name="Simmons Lauren" userId="3c039b8f-c24c-4df3-a7f9-5fdbff89fb0e" providerId="ADAL" clId="{F4F8E2F7-5EEC-4889-809A-655371D5C9D2}" dt="2026-02-26T16:49:03.148" v="11" actId="14100"/>
        <pc:sldMkLst>
          <pc:docMk/>
          <pc:sldMk cId="590771171" sldId="271"/>
        </pc:sldMkLst>
        <pc:spChg chg="mod">
          <ac:chgData name="Simmons Lauren" userId="3c039b8f-c24c-4df3-a7f9-5fdbff89fb0e" providerId="ADAL" clId="{F4F8E2F7-5EEC-4889-809A-655371D5C9D2}" dt="2026-02-26T16:49:03.148" v="11" actId="14100"/>
          <ac:spMkLst>
            <pc:docMk/>
            <pc:sldMk cId="590771171" sldId="271"/>
            <ac:spMk id="3" creationId="{F6991F3E-D46F-7097-55AD-604566B3B1D1}"/>
          </ac:spMkLst>
        </pc:spChg>
      </pc:sldChg>
      <pc:sldChg chg="modSp mod">
        <pc:chgData name="Simmons Lauren" userId="3c039b8f-c24c-4df3-a7f9-5fdbff89fb0e" providerId="ADAL" clId="{F4F8E2F7-5EEC-4889-809A-655371D5C9D2}" dt="2026-02-26T16:49:34.709" v="12" actId="1076"/>
        <pc:sldMkLst>
          <pc:docMk/>
          <pc:sldMk cId="2447864697" sldId="272"/>
        </pc:sldMkLst>
        <pc:picChg chg="mod">
          <ac:chgData name="Simmons Lauren" userId="3c039b8f-c24c-4df3-a7f9-5fdbff89fb0e" providerId="ADAL" clId="{F4F8E2F7-5EEC-4889-809A-655371D5C9D2}" dt="2026-02-26T16:49:34.709" v="12" actId="1076"/>
          <ac:picMkLst>
            <pc:docMk/>
            <pc:sldMk cId="2447864697" sldId="272"/>
            <ac:picMk id="6" creationId="{5AAFB00E-04C8-2277-2407-04B8702299F3}"/>
          </ac:picMkLst>
        </pc:picChg>
      </pc:sldChg>
      <pc:sldChg chg="modSp mod">
        <pc:chgData name="Simmons Lauren" userId="3c039b8f-c24c-4df3-a7f9-5fdbff89fb0e" providerId="ADAL" clId="{F4F8E2F7-5EEC-4889-809A-655371D5C9D2}" dt="2026-02-26T16:56:53.201" v="14" actId="113"/>
        <pc:sldMkLst>
          <pc:docMk/>
          <pc:sldMk cId="2720413423" sldId="281"/>
        </pc:sldMkLst>
        <pc:spChg chg="mod">
          <ac:chgData name="Simmons Lauren" userId="3c039b8f-c24c-4df3-a7f9-5fdbff89fb0e" providerId="ADAL" clId="{F4F8E2F7-5EEC-4889-809A-655371D5C9D2}" dt="2026-02-26T16:56:53.201" v="14" actId="113"/>
          <ac:spMkLst>
            <pc:docMk/>
            <pc:sldMk cId="2720413423" sldId="281"/>
            <ac:spMk id="7" creationId="{7E94606A-5468-B94D-B39D-46FFC9D8E724}"/>
          </ac:spMkLst>
        </pc:spChg>
      </pc:sldChg>
      <pc:sldChg chg="modSp mod">
        <pc:chgData name="Simmons Lauren" userId="3c039b8f-c24c-4df3-a7f9-5fdbff89fb0e" providerId="ADAL" clId="{F4F8E2F7-5EEC-4889-809A-655371D5C9D2}" dt="2026-02-26T16:58:44.404" v="22" actId="207"/>
        <pc:sldMkLst>
          <pc:docMk/>
          <pc:sldMk cId="2032997207" sldId="282"/>
        </pc:sldMkLst>
        <pc:spChg chg="mod">
          <ac:chgData name="Simmons Lauren" userId="3c039b8f-c24c-4df3-a7f9-5fdbff89fb0e" providerId="ADAL" clId="{F4F8E2F7-5EEC-4889-809A-655371D5C9D2}" dt="2026-02-26T16:58:44.404" v="22" actId="207"/>
          <ac:spMkLst>
            <pc:docMk/>
            <pc:sldMk cId="2032997207" sldId="282"/>
            <ac:spMk id="3" creationId="{3B70F4D8-131E-1E75-17BD-565114920987}"/>
          </ac:spMkLst>
        </pc:spChg>
      </pc:sldChg>
      <pc:sldChg chg="modSp mod">
        <pc:chgData name="Simmons Lauren" userId="3c039b8f-c24c-4df3-a7f9-5fdbff89fb0e" providerId="ADAL" clId="{F4F8E2F7-5EEC-4889-809A-655371D5C9D2}" dt="2026-02-26T17:01:34.279" v="26" actId="207"/>
        <pc:sldMkLst>
          <pc:docMk/>
          <pc:sldMk cId="385661645" sldId="289"/>
        </pc:sldMkLst>
        <pc:spChg chg="mod">
          <ac:chgData name="Simmons Lauren" userId="3c039b8f-c24c-4df3-a7f9-5fdbff89fb0e" providerId="ADAL" clId="{F4F8E2F7-5EEC-4889-809A-655371D5C9D2}" dt="2026-02-26T17:01:20.550" v="23" actId="207"/>
          <ac:spMkLst>
            <pc:docMk/>
            <pc:sldMk cId="385661645" sldId="289"/>
            <ac:spMk id="2" creationId="{C125911B-415C-69FE-D27F-E647CBD564C4}"/>
          </ac:spMkLst>
        </pc:spChg>
        <pc:spChg chg="mod">
          <ac:chgData name="Simmons Lauren" userId="3c039b8f-c24c-4df3-a7f9-5fdbff89fb0e" providerId="ADAL" clId="{F4F8E2F7-5EEC-4889-809A-655371D5C9D2}" dt="2026-02-26T17:01:34.279" v="26" actId="207"/>
          <ac:spMkLst>
            <pc:docMk/>
            <pc:sldMk cId="385661645" sldId="289"/>
            <ac:spMk id="6" creationId="{4BB85567-95C0-914B-1F77-6556CDF9050B}"/>
          </ac:spMkLst>
        </pc:spChg>
      </pc:sldChg>
      <pc:sldChg chg="addSp delSp modSp mod">
        <pc:chgData name="Simmons Lauren" userId="3c039b8f-c24c-4df3-a7f9-5fdbff89fb0e" providerId="ADAL" clId="{F4F8E2F7-5EEC-4889-809A-655371D5C9D2}" dt="2026-03-09T14:28:57.729" v="27" actId="478"/>
        <pc:sldMkLst>
          <pc:docMk/>
          <pc:sldMk cId="2874702176" sldId="310"/>
        </pc:sldMkLst>
        <pc:spChg chg="del">
          <ac:chgData name="Simmons Lauren" userId="3c039b8f-c24c-4df3-a7f9-5fdbff89fb0e" providerId="ADAL" clId="{F4F8E2F7-5EEC-4889-809A-655371D5C9D2}" dt="2026-03-09T14:28:57.729" v="27" actId="478"/>
          <ac:spMkLst>
            <pc:docMk/>
            <pc:sldMk cId="2874702176" sldId="310"/>
            <ac:spMk id="2" creationId="{0AD46275-03A4-ECFE-F632-4AEAF4B93D9B}"/>
          </ac:spMkLst>
        </pc:spChg>
        <pc:spChg chg="add mod">
          <ac:chgData name="Simmons Lauren" userId="3c039b8f-c24c-4df3-a7f9-5fdbff89fb0e" providerId="ADAL" clId="{F4F8E2F7-5EEC-4889-809A-655371D5C9D2}" dt="2026-03-09T14:28:57.729" v="27" actId="478"/>
          <ac:spMkLst>
            <pc:docMk/>
            <pc:sldMk cId="2874702176" sldId="310"/>
            <ac:spMk id="8" creationId="{2927B9AE-7A26-39D2-B282-BC9CC549109C}"/>
          </ac:spMkLst>
        </pc:spChg>
      </pc:sldChg>
    </pc:docChg>
  </pc:docChgLst>
  <pc:docChgLst>
    <pc:chgData name="Skaff Korina" userId="S::korina.skaff2@oha.oregon.gov::7ccbd63d-ab39-4b68-82c7-b6e458443fe4" providerId="AD" clId="Web-{532D4EFB-F59B-449E-A6A5-4E8C59E270F6}"/>
    <pc:docChg chg="modSld">
      <pc:chgData name="Skaff Korina" userId="S::korina.skaff2@oha.oregon.gov::7ccbd63d-ab39-4b68-82c7-b6e458443fe4" providerId="AD" clId="Web-{532D4EFB-F59B-449E-A6A5-4E8C59E270F6}" dt="2026-02-24T20:52:23.095" v="72"/>
      <pc:docMkLst>
        <pc:docMk/>
      </pc:docMkLst>
      <pc:sldChg chg="modNotes">
        <pc:chgData name="Skaff Korina" userId="S::korina.skaff2@oha.oregon.gov::7ccbd63d-ab39-4b68-82c7-b6e458443fe4" providerId="AD" clId="Web-{532D4EFB-F59B-449E-A6A5-4E8C59E270F6}" dt="2026-02-24T20:37:09.551" v="27"/>
        <pc:sldMkLst>
          <pc:docMk/>
          <pc:sldMk cId="1275382318" sldId="263"/>
        </pc:sldMkLst>
      </pc:sldChg>
      <pc:sldChg chg="modSp">
        <pc:chgData name="Skaff Korina" userId="S::korina.skaff2@oha.oregon.gov::7ccbd63d-ab39-4b68-82c7-b6e458443fe4" providerId="AD" clId="Web-{532D4EFB-F59B-449E-A6A5-4E8C59E270F6}" dt="2026-02-24T20:21:45.412" v="6" actId="20577"/>
        <pc:sldMkLst>
          <pc:docMk/>
          <pc:sldMk cId="4125327237" sldId="270"/>
        </pc:sldMkLst>
        <pc:spChg chg="mod">
          <ac:chgData name="Skaff Korina" userId="S::korina.skaff2@oha.oregon.gov::7ccbd63d-ab39-4b68-82c7-b6e458443fe4" providerId="AD" clId="Web-{532D4EFB-F59B-449E-A6A5-4E8C59E270F6}" dt="2026-02-24T20:21:45.412" v="6" actId="20577"/>
          <ac:spMkLst>
            <pc:docMk/>
            <pc:sldMk cId="4125327237" sldId="270"/>
            <ac:spMk id="6" creationId="{4806F863-837D-9A0F-3C25-99A12976E744}"/>
          </ac:spMkLst>
        </pc:spChg>
        <pc:spChg chg="mod">
          <ac:chgData name="Skaff Korina" userId="S::korina.skaff2@oha.oregon.gov::7ccbd63d-ab39-4b68-82c7-b6e458443fe4" providerId="AD" clId="Web-{532D4EFB-F59B-449E-A6A5-4E8C59E270F6}" dt="2026-02-24T20:21:41.678" v="4" actId="20577"/>
          <ac:spMkLst>
            <pc:docMk/>
            <pc:sldMk cId="4125327237" sldId="270"/>
            <ac:spMk id="9" creationId="{52887C3C-5F71-BAB5-81D2-BC79D49EA2CC}"/>
          </ac:spMkLst>
        </pc:spChg>
        <pc:spChg chg="mod">
          <ac:chgData name="Skaff Korina" userId="S::korina.skaff2@oha.oregon.gov::7ccbd63d-ab39-4b68-82c7-b6e458443fe4" providerId="AD" clId="Web-{532D4EFB-F59B-449E-A6A5-4E8C59E270F6}" dt="2026-02-24T20:21:26.240" v="1" actId="20577"/>
          <ac:spMkLst>
            <pc:docMk/>
            <pc:sldMk cId="4125327237" sldId="270"/>
            <ac:spMk id="10" creationId="{3A0976CD-9D7E-FD8F-2857-A2878367B6A4}"/>
          </ac:spMkLst>
        </pc:spChg>
      </pc:sldChg>
      <pc:sldChg chg="modSp">
        <pc:chgData name="Skaff Korina" userId="S::korina.skaff2@oha.oregon.gov::7ccbd63d-ab39-4b68-82c7-b6e458443fe4" providerId="AD" clId="Web-{532D4EFB-F59B-449E-A6A5-4E8C59E270F6}" dt="2026-02-24T20:22:16.788" v="13" actId="20577"/>
        <pc:sldMkLst>
          <pc:docMk/>
          <pc:sldMk cId="2447864697" sldId="272"/>
        </pc:sldMkLst>
        <pc:spChg chg="mod">
          <ac:chgData name="Skaff Korina" userId="S::korina.skaff2@oha.oregon.gov::7ccbd63d-ab39-4b68-82c7-b6e458443fe4" providerId="AD" clId="Web-{532D4EFB-F59B-449E-A6A5-4E8C59E270F6}" dt="2026-02-24T20:22:16.788" v="13" actId="20577"/>
          <ac:spMkLst>
            <pc:docMk/>
            <pc:sldMk cId="2447864697" sldId="272"/>
            <ac:spMk id="3" creationId="{F3322EA7-938C-99C0-9B5E-FCAC58C6E2C7}"/>
          </ac:spMkLst>
        </pc:spChg>
      </pc:sldChg>
      <pc:sldChg chg="modNotes">
        <pc:chgData name="Skaff Korina" userId="S::korina.skaff2@oha.oregon.gov::7ccbd63d-ab39-4b68-82c7-b6e458443fe4" providerId="AD" clId="Web-{532D4EFB-F59B-449E-A6A5-4E8C59E270F6}" dt="2026-02-24T20:52:23.095" v="72"/>
        <pc:sldMkLst>
          <pc:docMk/>
          <pc:sldMk cId="2720413423" sldId="281"/>
        </pc:sldMkLst>
      </pc:sldChg>
    </pc:docChg>
  </pc:docChgLst>
  <pc:docChgLst>
    <pc:chgData name="Medlen Joan E" userId="815c5f0e-06fd-412d-be0f-c8fa188e3ce3" providerId="ADAL" clId="{B7AA6855-8DA2-448C-BB52-B0C8CE50BDDF}"/>
    <pc:docChg chg="undo custSel mod addSld delSld modSld sldOrd modMainMaster addSection modSection modNotesMaster">
      <pc:chgData name="Medlen Joan E" userId="815c5f0e-06fd-412d-be0f-c8fa188e3ce3" providerId="ADAL" clId="{B7AA6855-8DA2-448C-BB52-B0C8CE50BDDF}" dt="2026-03-12T15:00:19.577" v="16667"/>
      <pc:docMkLst>
        <pc:docMk/>
      </pc:docMkLst>
      <pc:sldChg chg="addSp delSp modSp mod ord setBg addAnim delAnim setClrOvrMap modNotesTx">
        <pc:chgData name="Medlen Joan E" userId="815c5f0e-06fd-412d-be0f-c8fa188e3ce3" providerId="ADAL" clId="{B7AA6855-8DA2-448C-BB52-B0C8CE50BDDF}" dt="2026-03-09T18:38:39.860" v="16590" actId="1076"/>
        <pc:sldMkLst>
          <pc:docMk/>
          <pc:sldMk cId="32918490" sldId="256"/>
        </pc:sldMkLst>
        <pc:spChg chg="mod">
          <ac:chgData name="Medlen Joan E" userId="815c5f0e-06fd-412d-be0f-c8fa188e3ce3" providerId="ADAL" clId="{B7AA6855-8DA2-448C-BB52-B0C8CE50BDDF}" dt="2026-03-09T18:37:34.375" v="16571" actId="1076"/>
          <ac:spMkLst>
            <pc:docMk/>
            <pc:sldMk cId="32918490" sldId="256"/>
            <ac:spMk id="4" creationId="{B06B4309-7744-6655-1605-884991C32C88}"/>
          </ac:spMkLst>
        </pc:spChg>
        <pc:spChg chg="mod">
          <ac:chgData name="Medlen Joan E" userId="815c5f0e-06fd-412d-be0f-c8fa188e3ce3" providerId="ADAL" clId="{B7AA6855-8DA2-448C-BB52-B0C8CE50BDDF}" dt="2026-03-09T18:37:40.423" v="16572" actId="1076"/>
          <ac:spMkLst>
            <pc:docMk/>
            <pc:sldMk cId="32918490" sldId="256"/>
            <ac:spMk id="5" creationId="{82D7CEAE-50E0-0B98-7AE3-A516DD634325}"/>
          </ac:spMkLst>
        </pc:spChg>
        <pc:picChg chg="add mod">
          <ac:chgData name="Medlen Joan E" userId="815c5f0e-06fd-412d-be0f-c8fa188e3ce3" providerId="ADAL" clId="{B7AA6855-8DA2-448C-BB52-B0C8CE50BDDF}" dt="2026-03-09T18:38:39.860" v="16590" actId="1076"/>
          <ac:picMkLst>
            <pc:docMk/>
            <pc:sldMk cId="32918490" sldId="256"/>
            <ac:picMk id="3" creationId="{85296A3F-CA07-838E-CAEB-ECC079724DC4}"/>
          </ac:picMkLst>
        </pc:picChg>
        <pc:picChg chg="add mod">
          <ac:chgData name="Medlen Joan E" userId="815c5f0e-06fd-412d-be0f-c8fa188e3ce3" providerId="ADAL" clId="{B7AA6855-8DA2-448C-BB52-B0C8CE50BDDF}" dt="2026-03-09T18:38:37.398" v="16589" actId="1076"/>
          <ac:picMkLst>
            <pc:docMk/>
            <pc:sldMk cId="32918490" sldId="256"/>
            <ac:picMk id="7" creationId="{F218A8D0-A5E1-C29C-C484-3E0FFCAE351D}"/>
          </ac:picMkLst>
        </pc:picChg>
        <pc:picChg chg="add mod modCrop">
          <ac:chgData name="Medlen Joan E" userId="815c5f0e-06fd-412d-be0f-c8fa188e3ce3" providerId="ADAL" clId="{B7AA6855-8DA2-448C-BB52-B0C8CE50BDDF}" dt="2026-03-09T18:37:30.819" v="16570" actId="1076"/>
          <ac:picMkLst>
            <pc:docMk/>
            <pc:sldMk cId="32918490" sldId="256"/>
            <ac:picMk id="22" creationId="{822858C2-095C-0500-BC4B-074A9E5F49DF}"/>
          </ac:picMkLst>
        </pc:picChg>
      </pc:sldChg>
      <pc:sldChg chg="addSp delSp modSp new mod modClrScheme modShow chgLayout modNotesTx">
        <pc:chgData name="Medlen Joan E" userId="815c5f0e-06fd-412d-be0f-c8fa188e3ce3" providerId="ADAL" clId="{B7AA6855-8DA2-448C-BB52-B0C8CE50BDDF}" dt="2026-03-06T21:28:17.505" v="16130" actId="12"/>
        <pc:sldMkLst>
          <pc:docMk/>
          <pc:sldMk cId="1504819527" sldId="257"/>
        </pc:sldMkLst>
        <pc:spChg chg="mod ord">
          <ac:chgData name="Medlen Joan E" userId="815c5f0e-06fd-412d-be0f-c8fa188e3ce3" providerId="ADAL" clId="{B7AA6855-8DA2-448C-BB52-B0C8CE50BDDF}" dt="2026-02-23T21:35:51.592" v="5276" actId="1076"/>
          <ac:spMkLst>
            <pc:docMk/>
            <pc:sldMk cId="1504819527" sldId="257"/>
            <ac:spMk id="2" creationId="{1B2D397C-623D-9142-B120-470192A0AF44}"/>
          </ac:spMkLst>
        </pc:spChg>
        <pc:spChg chg="mod ord">
          <ac:chgData name="Medlen Joan E" userId="815c5f0e-06fd-412d-be0f-c8fa188e3ce3" providerId="ADAL" clId="{B7AA6855-8DA2-448C-BB52-B0C8CE50BDDF}" dt="2026-02-26T02:44:21.053" v="14309" actId="13244"/>
          <ac:spMkLst>
            <pc:docMk/>
            <pc:sldMk cId="1504819527" sldId="257"/>
            <ac:spMk id="4" creationId="{F9BA3140-E4ED-DAB2-8029-E38D783C3737}"/>
          </ac:spMkLst>
        </pc:spChg>
        <pc:spChg chg="mod ord">
          <ac:chgData name="Medlen Joan E" userId="815c5f0e-06fd-412d-be0f-c8fa188e3ce3" providerId="ADAL" clId="{B7AA6855-8DA2-448C-BB52-B0C8CE50BDDF}" dt="2026-02-26T02:44:25.457" v="14310" actId="13244"/>
          <ac:spMkLst>
            <pc:docMk/>
            <pc:sldMk cId="1504819527" sldId="257"/>
            <ac:spMk id="5" creationId="{47C14C44-6405-7C2C-A1E5-457C109AE931}"/>
          </ac:spMkLst>
        </pc:spChg>
        <pc:spChg chg="add mod">
          <ac:chgData name="Medlen Joan E" userId="815c5f0e-06fd-412d-be0f-c8fa188e3ce3" providerId="ADAL" clId="{B7AA6855-8DA2-448C-BB52-B0C8CE50BDDF}" dt="2026-02-24T16:42:15.677" v="8542" actId="1076"/>
          <ac:spMkLst>
            <pc:docMk/>
            <pc:sldMk cId="1504819527" sldId="257"/>
            <ac:spMk id="6" creationId="{75D7D617-0617-743D-846D-AE5BCD2FBF02}"/>
          </ac:spMkLst>
        </pc:spChg>
        <pc:spChg chg="add mod ord">
          <ac:chgData name="Medlen Joan E" userId="815c5f0e-06fd-412d-be0f-c8fa188e3ce3" providerId="ADAL" clId="{B7AA6855-8DA2-448C-BB52-B0C8CE50BDDF}" dt="2026-02-23T21:35:59.822" v="5278" actId="6549"/>
          <ac:spMkLst>
            <pc:docMk/>
            <pc:sldMk cId="1504819527" sldId="257"/>
            <ac:spMk id="9" creationId="{6A2A8F9F-4AC5-B010-ADB1-A7B9B8B5C6E6}"/>
          </ac:spMkLst>
        </pc:spChg>
        <pc:spChg chg="add mod ord">
          <ac:chgData name="Medlen Joan E" userId="815c5f0e-06fd-412d-be0f-c8fa188e3ce3" providerId="ADAL" clId="{B7AA6855-8DA2-448C-BB52-B0C8CE50BDDF}" dt="2026-02-24T16:41:56.989" v="8541" actId="6549"/>
          <ac:spMkLst>
            <pc:docMk/>
            <pc:sldMk cId="1504819527" sldId="257"/>
            <ac:spMk id="11" creationId="{9E77AA8B-D8E3-A760-7BDA-4226B2A55137}"/>
          </ac:spMkLst>
        </pc:spChg>
        <pc:picChg chg="add mod">
          <ac:chgData name="Medlen Joan E" userId="815c5f0e-06fd-412d-be0f-c8fa188e3ce3" providerId="ADAL" clId="{B7AA6855-8DA2-448C-BB52-B0C8CE50BDDF}" dt="2026-02-24T16:42:15.677" v="8542" actId="1076"/>
          <ac:picMkLst>
            <pc:docMk/>
            <pc:sldMk cId="1504819527" sldId="257"/>
            <ac:picMk id="3" creationId="{2B3C3C3E-4B84-507A-061F-EC34912AC56B}"/>
          </ac:picMkLst>
        </pc:picChg>
        <pc:picChg chg="add mod ord">
          <ac:chgData name="Medlen Joan E" userId="815c5f0e-06fd-412d-be0f-c8fa188e3ce3" providerId="ADAL" clId="{B7AA6855-8DA2-448C-BB52-B0C8CE50BDDF}" dt="2026-02-26T02:44:38.607" v="14311" actId="962"/>
          <ac:picMkLst>
            <pc:docMk/>
            <pc:sldMk cId="1504819527" sldId="257"/>
            <ac:picMk id="7" creationId="{79B94549-DEA1-F087-BE23-80B95FEC91C3}"/>
          </ac:picMkLst>
        </pc:picChg>
      </pc:sldChg>
      <pc:sldChg chg="addSp delSp modSp new del mod modClrScheme chgLayout">
        <pc:chgData name="Medlen Joan E" userId="815c5f0e-06fd-412d-be0f-c8fa188e3ce3" providerId="ADAL" clId="{B7AA6855-8DA2-448C-BB52-B0C8CE50BDDF}" dt="2026-02-23T20:44:30.423" v="3404" actId="47"/>
        <pc:sldMkLst>
          <pc:docMk/>
          <pc:sldMk cId="4234817112" sldId="258"/>
        </pc:sldMkLst>
      </pc:sldChg>
      <pc:sldChg chg="addSp delSp modSp new mod modShow modNotesTx">
        <pc:chgData name="Medlen Joan E" userId="815c5f0e-06fd-412d-be0f-c8fa188e3ce3" providerId="ADAL" clId="{B7AA6855-8DA2-448C-BB52-B0C8CE50BDDF}" dt="2026-03-06T22:17:17.233" v="16142" actId="15"/>
        <pc:sldMkLst>
          <pc:docMk/>
          <pc:sldMk cId="637217682" sldId="259"/>
        </pc:sldMkLst>
        <pc:spChg chg="mod">
          <ac:chgData name="Medlen Joan E" userId="815c5f0e-06fd-412d-be0f-c8fa188e3ce3" providerId="ADAL" clId="{B7AA6855-8DA2-448C-BB52-B0C8CE50BDDF}" dt="2026-02-27T20:50:46.771" v="14519" actId="20577"/>
          <ac:spMkLst>
            <pc:docMk/>
            <pc:sldMk cId="637217682" sldId="259"/>
            <ac:spMk id="2" creationId="{08BFA986-1574-C33F-347B-3BEEC4EDED2D}"/>
          </ac:spMkLst>
        </pc:spChg>
        <pc:spChg chg="mod ord">
          <ac:chgData name="Medlen Joan E" userId="815c5f0e-06fd-412d-be0f-c8fa188e3ce3" providerId="ADAL" clId="{B7AA6855-8DA2-448C-BB52-B0C8CE50BDDF}" dt="2026-02-26T16:38:46.010" v="14421" actId="207"/>
          <ac:spMkLst>
            <pc:docMk/>
            <pc:sldMk cId="637217682" sldId="259"/>
            <ac:spMk id="4" creationId="{7266C608-5BE9-56C3-66B1-2D7094469D30}"/>
          </ac:spMkLst>
        </pc:spChg>
        <pc:spChg chg="add mod ord topLvl">
          <ac:chgData name="Medlen Joan E" userId="815c5f0e-06fd-412d-be0f-c8fa188e3ce3" providerId="ADAL" clId="{B7AA6855-8DA2-448C-BB52-B0C8CE50BDDF}" dt="2026-03-02T22:52:05.867" v="14709" actId="554"/>
          <ac:spMkLst>
            <pc:docMk/>
            <pc:sldMk cId="637217682" sldId="259"/>
            <ac:spMk id="15" creationId="{1232A02F-86B6-0DC4-6EA0-15A029E510F2}"/>
          </ac:spMkLst>
        </pc:spChg>
        <pc:spChg chg="add mod ord topLvl">
          <ac:chgData name="Medlen Joan E" userId="815c5f0e-06fd-412d-be0f-c8fa188e3ce3" providerId="ADAL" clId="{B7AA6855-8DA2-448C-BB52-B0C8CE50BDDF}" dt="2026-02-24T00:49:44.263" v="7717"/>
          <ac:spMkLst>
            <pc:docMk/>
            <pc:sldMk cId="637217682" sldId="259"/>
            <ac:spMk id="18" creationId="{D27558BE-530B-5DB3-2127-240F06993AB2}"/>
          </ac:spMkLst>
        </pc:spChg>
        <pc:spChg chg="add mod ord topLvl">
          <ac:chgData name="Medlen Joan E" userId="815c5f0e-06fd-412d-be0f-c8fa188e3ce3" providerId="ADAL" clId="{B7AA6855-8DA2-448C-BB52-B0C8CE50BDDF}" dt="2026-03-02T23:29:11.060" v="14768" actId="1036"/>
          <ac:spMkLst>
            <pc:docMk/>
            <pc:sldMk cId="637217682" sldId="259"/>
            <ac:spMk id="19" creationId="{9387295A-5F2D-D036-E42B-FD1DDB743EBC}"/>
          </ac:spMkLst>
        </pc:spChg>
        <pc:spChg chg="add mod ord topLvl">
          <ac:chgData name="Medlen Joan E" userId="815c5f0e-06fd-412d-be0f-c8fa188e3ce3" providerId="ADAL" clId="{B7AA6855-8DA2-448C-BB52-B0C8CE50BDDF}" dt="2026-03-02T22:52:05.867" v="14709" actId="554"/>
          <ac:spMkLst>
            <pc:docMk/>
            <pc:sldMk cId="637217682" sldId="259"/>
            <ac:spMk id="20" creationId="{BC0236D8-5015-2600-779C-BA6115199856}"/>
          </ac:spMkLst>
        </pc:spChg>
        <pc:spChg chg="add mod ord topLvl">
          <ac:chgData name="Medlen Joan E" userId="815c5f0e-06fd-412d-be0f-c8fa188e3ce3" providerId="ADAL" clId="{B7AA6855-8DA2-448C-BB52-B0C8CE50BDDF}" dt="2026-03-02T22:50:56.963" v="14706" actId="1035"/>
          <ac:spMkLst>
            <pc:docMk/>
            <pc:sldMk cId="637217682" sldId="259"/>
            <ac:spMk id="21" creationId="{AD8CB005-71CF-5997-3A63-BD30EE63738E}"/>
          </ac:spMkLst>
        </pc:spChg>
        <pc:spChg chg="mod ord topLvl">
          <ac:chgData name="Medlen Joan E" userId="815c5f0e-06fd-412d-be0f-c8fa188e3ce3" providerId="ADAL" clId="{B7AA6855-8DA2-448C-BB52-B0C8CE50BDDF}" dt="2026-03-02T22:51:40.734" v="14708" actId="554"/>
          <ac:spMkLst>
            <pc:docMk/>
            <pc:sldMk cId="637217682" sldId="259"/>
            <ac:spMk id="43" creationId="{02CC901D-3945-F494-8B02-383232DF052D}"/>
          </ac:spMkLst>
        </pc:spChg>
        <pc:spChg chg="mod ord topLvl">
          <ac:chgData name="Medlen Joan E" userId="815c5f0e-06fd-412d-be0f-c8fa188e3ce3" providerId="ADAL" clId="{B7AA6855-8DA2-448C-BB52-B0C8CE50BDDF}" dt="2026-03-02T22:51:40.734" v="14708" actId="554"/>
          <ac:spMkLst>
            <pc:docMk/>
            <pc:sldMk cId="637217682" sldId="259"/>
            <ac:spMk id="44" creationId="{F406B9E6-2BB2-84AD-2E32-97F1A6298B95}"/>
          </ac:spMkLst>
        </pc:spChg>
        <pc:spChg chg="mod ord topLvl">
          <ac:chgData name="Medlen Joan E" userId="815c5f0e-06fd-412d-be0f-c8fa188e3ce3" providerId="ADAL" clId="{B7AA6855-8DA2-448C-BB52-B0C8CE50BDDF}" dt="2026-03-02T22:51:40.734" v="14708" actId="554"/>
          <ac:spMkLst>
            <pc:docMk/>
            <pc:sldMk cId="637217682" sldId="259"/>
            <ac:spMk id="46" creationId="{135B2473-6A5F-3D34-D644-438491A0614F}"/>
          </ac:spMkLst>
        </pc:spChg>
        <pc:spChg chg="mod ord topLvl">
          <ac:chgData name="Medlen Joan E" userId="815c5f0e-06fd-412d-be0f-c8fa188e3ce3" providerId="ADAL" clId="{B7AA6855-8DA2-448C-BB52-B0C8CE50BDDF}" dt="2026-02-24T19:15:54.957" v="8739" actId="13244"/>
          <ac:spMkLst>
            <pc:docMk/>
            <pc:sldMk cId="637217682" sldId="259"/>
            <ac:spMk id="47" creationId="{2F66154A-76A5-4261-EF0B-B24E562F7655}"/>
          </ac:spMkLst>
        </pc:spChg>
        <pc:spChg chg="mod topLvl">
          <ac:chgData name="Medlen Joan E" userId="815c5f0e-06fd-412d-be0f-c8fa188e3ce3" providerId="ADAL" clId="{B7AA6855-8DA2-448C-BB52-B0C8CE50BDDF}" dt="2026-03-02T23:29:11.060" v="14768" actId="1036"/>
          <ac:spMkLst>
            <pc:docMk/>
            <pc:sldMk cId="637217682" sldId="259"/>
            <ac:spMk id="48" creationId="{9326B7BF-39F5-0F0F-FF1E-489329CA6258}"/>
          </ac:spMkLst>
        </pc:spChg>
        <pc:spChg chg="mod ord topLvl">
          <ac:chgData name="Medlen Joan E" userId="815c5f0e-06fd-412d-be0f-c8fa188e3ce3" providerId="ADAL" clId="{B7AA6855-8DA2-448C-BB52-B0C8CE50BDDF}" dt="2026-03-02T22:50:56.963" v="14706" actId="1035"/>
          <ac:spMkLst>
            <pc:docMk/>
            <pc:sldMk cId="637217682" sldId="259"/>
            <ac:spMk id="49" creationId="{93533407-8602-CD8B-0BC8-CE8123F0A337}"/>
          </ac:spMkLst>
        </pc:spChg>
        <pc:spChg chg="add mod ord">
          <ac:chgData name="Medlen Joan E" userId="815c5f0e-06fd-412d-be0f-c8fa188e3ce3" providerId="ADAL" clId="{B7AA6855-8DA2-448C-BB52-B0C8CE50BDDF}" dt="2026-03-06T21:09:49.996" v="16108" actId="20577"/>
          <ac:spMkLst>
            <pc:docMk/>
            <pc:sldMk cId="637217682" sldId="259"/>
            <ac:spMk id="55" creationId="{D9DAC6D8-E7FE-B9F1-4B2A-86FF5A19C08F}"/>
          </ac:spMkLst>
        </pc:spChg>
        <pc:spChg chg="add mod ord">
          <ac:chgData name="Medlen Joan E" userId="815c5f0e-06fd-412d-be0f-c8fa188e3ce3" providerId="ADAL" clId="{B7AA6855-8DA2-448C-BB52-B0C8CE50BDDF}" dt="2026-03-06T21:10:07.009" v="16112" actId="20577"/>
          <ac:spMkLst>
            <pc:docMk/>
            <pc:sldMk cId="637217682" sldId="259"/>
            <ac:spMk id="56" creationId="{D2BF09A0-F5C7-B0F0-87AF-7022D238790C}"/>
          </ac:spMkLst>
        </pc:spChg>
        <pc:spChg chg="add mod ord">
          <ac:chgData name="Medlen Joan E" userId="815c5f0e-06fd-412d-be0f-c8fa188e3ce3" providerId="ADAL" clId="{B7AA6855-8DA2-448C-BB52-B0C8CE50BDDF}" dt="2026-03-06T21:10:22.234" v="16116" actId="20577"/>
          <ac:spMkLst>
            <pc:docMk/>
            <pc:sldMk cId="637217682" sldId="259"/>
            <ac:spMk id="57" creationId="{289AC7D5-D2DE-E524-E282-61BE8B092790}"/>
          </ac:spMkLst>
        </pc:spChg>
        <pc:spChg chg="add mod">
          <ac:chgData name="Medlen Joan E" userId="815c5f0e-06fd-412d-be0f-c8fa188e3ce3" providerId="ADAL" clId="{B7AA6855-8DA2-448C-BB52-B0C8CE50BDDF}" dt="2026-03-06T21:10:37.105" v="16120" actId="20577"/>
          <ac:spMkLst>
            <pc:docMk/>
            <pc:sldMk cId="637217682" sldId="259"/>
            <ac:spMk id="58" creationId="{5CB665F0-14EC-82FD-68B8-8CC393F83FB5}"/>
          </ac:spMkLst>
        </pc:spChg>
        <pc:spChg chg="add mod">
          <ac:chgData name="Medlen Joan E" userId="815c5f0e-06fd-412d-be0f-c8fa188e3ce3" providerId="ADAL" clId="{B7AA6855-8DA2-448C-BB52-B0C8CE50BDDF}" dt="2026-03-06T21:10:40.585" v="16122" actId="20577"/>
          <ac:spMkLst>
            <pc:docMk/>
            <pc:sldMk cId="637217682" sldId="259"/>
            <ac:spMk id="59" creationId="{A7A8DEC2-43E2-6A46-DEE5-A862486FE803}"/>
          </ac:spMkLst>
        </pc:spChg>
        <pc:spChg chg="add mod ord">
          <ac:chgData name="Medlen Joan E" userId="815c5f0e-06fd-412d-be0f-c8fa188e3ce3" providerId="ADAL" clId="{B7AA6855-8DA2-448C-BB52-B0C8CE50BDDF}" dt="2026-02-23T20:43:18.586" v="3403" actId="13244"/>
          <ac:spMkLst>
            <pc:docMk/>
            <pc:sldMk cId="637217682" sldId="259"/>
            <ac:spMk id="62" creationId="{79BD4C9E-1134-B6EA-4C24-383221837A2E}"/>
          </ac:spMkLst>
        </pc:spChg>
      </pc:sldChg>
      <pc:sldChg chg="addSp delSp modSp new mod modClrScheme chgLayout modNotesTx">
        <pc:chgData name="Medlen Joan E" userId="815c5f0e-06fd-412d-be0f-c8fa188e3ce3" providerId="ADAL" clId="{B7AA6855-8DA2-448C-BB52-B0C8CE50BDDF}" dt="2026-03-09T18:39:10.018" v="16616" actId="20577"/>
        <pc:sldMkLst>
          <pc:docMk/>
          <pc:sldMk cId="3988327846" sldId="260"/>
        </pc:sldMkLst>
        <pc:spChg chg="mod ord">
          <ac:chgData name="Medlen Joan E" userId="815c5f0e-06fd-412d-be0f-c8fa188e3ce3" providerId="ADAL" clId="{B7AA6855-8DA2-448C-BB52-B0C8CE50BDDF}" dt="2026-03-09T18:39:10.018" v="16616" actId="20577"/>
          <ac:spMkLst>
            <pc:docMk/>
            <pc:sldMk cId="3988327846" sldId="260"/>
            <ac:spMk id="3" creationId="{D4CB3A8F-9CDD-B272-315E-C1D311D20423}"/>
          </ac:spMkLst>
        </pc:spChg>
        <pc:spChg chg="mod ord">
          <ac:chgData name="Medlen Joan E" userId="815c5f0e-06fd-412d-be0f-c8fa188e3ce3" providerId="ADAL" clId="{B7AA6855-8DA2-448C-BB52-B0C8CE50BDDF}" dt="2026-02-23T21:12:47.341" v="3827" actId="700"/>
          <ac:spMkLst>
            <pc:docMk/>
            <pc:sldMk cId="3988327846" sldId="260"/>
            <ac:spMk id="4" creationId="{B78C16CE-AD47-B937-E36F-AC951649D02F}"/>
          </ac:spMkLst>
        </pc:spChg>
        <pc:spChg chg="add mod ord">
          <ac:chgData name="Medlen Joan E" userId="815c5f0e-06fd-412d-be0f-c8fa188e3ce3" providerId="ADAL" clId="{B7AA6855-8DA2-448C-BB52-B0C8CE50BDDF}" dt="2026-02-27T23:34:04.943" v="14661" actId="20577"/>
          <ac:spMkLst>
            <pc:docMk/>
            <pc:sldMk cId="3988327846" sldId="260"/>
            <ac:spMk id="5" creationId="{F96B7FD0-B481-6F2F-60D3-03B23658BD01}"/>
          </ac:spMkLst>
        </pc:spChg>
        <pc:spChg chg="add del mod ord">
          <ac:chgData name="Medlen Joan E" userId="815c5f0e-06fd-412d-be0f-c8fa188e3ce3" providerId="ADAL" clId="{B7AA6855-8DA2-448C-BB52-B0C8CE50BDDF}" dt="2026-02-24T00:44:02.232" v="7456" actId="1076"/>
          <ac:spMkLst>
            <pc:docMk/>
            <pc:sldMk cId="3988327846" sldId="260"/>
            <ac:spMk id="6" creationId="{6B36F03C-7B94-C8F2-BB9D-611BF0C30BB4}"/>
          </ac:spMkLst>
        </pc:spChg>
        <pc:picChg chg="add mod ord">
          <ac:chgData name="Medlen Joan E" userId="815c5f0e-06fd-412d-be0f-c8fa188e3ce3" providerId="ADAL" clId="{B7AA6855-8DA2-448C-BB52-B0C8CE50BDDF}" dt="2026-02-26T02:45:03.901" v="14312" actId="962"/>
          <ac:picMkLst>
            <pc:docMk/>
            <pc:sldMk cId="3988327846" sldId="260"/>
            <ac:picMk id="10" creationId="{9106D383-4601-40C1-2623-C230F3F7A996}"/>
          </ac:picMkLst>
        </pc:picChg>
      </pc:sldChg>
      <pc:sldChg chg="addSp modSp new mod modNotesTx">
        <pc:chgData name="Medlen Joan E" userId="815c5f0e-06fd-412d-be0f-c8fa188e3ce3" providerId="ADAL" clId="{B7AA6855-8DA2-448C-BB52-B0C8CE50BDDF}" dt="2026-03-09T18:39:18.178" v="16617"/>
        <pc:sldMkLst>
          <pc:docMk/>
          <pc:sldMk cId="3038593363" sldId="261"/>
        </pc:sldMkLst>
        <pc:spChg chg="mod">
          <ac:chgData name="Medlen Joan E" userId="815c5f0e-06fd-412d-be0f-c8fa188e3ce3" providerId="ADAL" clId="{B7AA6855-8DA2-448C-BB52-B0C8CE50BDDF}" dt="2026-02-23T21:25:35.519" v="4435" actId="207"/>
          <ac:spMkLst>
            <pc:docMk/>
            <pc:sldMk cId="3038593363" sldId="261"/>
            <ac:spMk id="2" creationId="{7261E46E-A2CD-731C-7A10-9D7E5A9CB69F}"/>
          </ac:spMkLst>
        </pc:spChg>
        <pc:spChg chg="mod">
          <ac:chgData name="Medlen Joan E" userId="815c5f0e-06fd-412d-be0f-c8fa188e3ce3" providerId="ADAL" clId="{B7AA6855-8DA2-448C-BB52-B0C8CE50BDDF}" dt="2026-03-03T17:15:09.887" v="15513" actId="6549"/>
          <ac:spMkLst>
            <pc:docMk/>
            <pc:sldMk cId="3038593363" sldId="261"/>
            <ac:spMk id="3" creationId="{0FD7B105-95DE-68C9-8E9D-513D15D04893}"/>
          </ac:spMkLst>
        </pc:spChg>
        <pc:spChg chg="mod">
          <ac:chgData name="Medlen Joan E" userId="815c5f0e-06fd-412d-be0f-c8fa188e3ce3" providerId="ADAL" clId="{B7AA6855-8DA2-448C-BB52-B0C8CE50BDDF}" dt="2026-03-09T18:39:18.178" v="16617"/>
          <ac:spMkLst>
            <pc:docMk/>
            <pc:sldMk cId="3038593363" sldId="261"/>
            <ac:spMk id="4" creationId="{44EFBB60-E583-5B2F-DD2E-26CE5DF6204E}"/>
          </ac:spMkLst>
        </pc:spChg>
        <pc:spChg chg="add mod ord">
          <ac:chgData name="Medlen Joan E" userId="815c5f0e-06fd-412d-be0f-c8fa188e3ce3" providerId="ADAL" clId="{B7AA6855-8DA2-448C-BB52-B0C8CE50BDDF}" dt="2026-02-24T19:17:16.391" v="8742" actId="13244"/>
          <ac:spMkLst>
            <pc:docMk/>
            <pc:sldMk cId="3038593363" sldId="261"/>
            <ac:spMk id="6" creationId="{2DFB216D-5FAD-6283-F6B7-6401F6254624}"/>
          </ac:spMkLst>
        </pc:spChg>
      </pc:sldChg>
      <pc:sldChg chg="modSp new mod modNotesTx">
        <pc:chgData name="Medlen Joan E" userId="815c5f0e-06fd-412d-be0f-c8fa188e3ce3" providerId="ADAL" clId="{B7AA6855-8DA2-448C-BB52-B0C8CE50BDDF}" dt="2026-03-09T18:39:21.628" v="16618"/>
        <pc:sldMkLst>
          <pc:docMk/>
          <pc:sldMk cId="2065113411" sldId="262"/>
        </pc:sldMkLst>
        <pc:spChg chg="mod">
          <ac:chgData name="Medlen Joan E" userId="815c5f0e-06fd-412d-be0f-c8fa188e3ce3" providerId="ADAL" clId="{B7AA6855-8DA2-448C-BB52-B0C8CE50BDDF}" dt="2026-03-04T01:32:56.187" v="15789" actId="20577"/>
          <ac:spMkLst>
            <pc:docMk/>
            <pc:sldMk cId="2065113411" sldId="262"/>
            <ac:spMk id="2" creationId="{55F03F63-C113-0618-EE18-78CA0D1ECBFC}"/>
          </ac:spMkLst>
        </pc:spChg>
        <pc:spChg chg="mod">
          <ac:chgData name="Medlen Joan E" userId="815c5f0e-06fd-412d-be0f-c8fa188e3ce3" providerId="ADAL" clId="{B7AA6855-8DA2-448C-BB52-B0C8CE50BDDF}" dt="2026-02-23T21:28:58.182" v="5065" actId="1035"/>
          <ac:spMkLst>
            <pc:docMk/>
            <pc:sldMk cId="2065113411" sldId="262"/>
            <ac:spMk id="3" creationId="{0B3DBC90-6145-6F38-52D0-C7AFFBADCA3B}"/>
          </ac:spMkLst>
        </pc:spChg>
        <pc:spChg chg="mod">
          <ac:chgData name="Medlen Joan E" userId="815c5f0e-06fd-412d-be0f-c8fa188e3ce3" providerId="ADAL" clId="{B7AA6855-8DA2-448C-BB52-B0C8CE50BDDF}" dt="2026-03-09T18:39:21.628" v="16618"/>
          <ac:spMkLst>
            <pc:docMk/>
            <pc:sldMk cId="2065113411" sldId="262"/>
            <ac:spMk id="4" creationId="{38A982A2-1DF1-8095-AA61-70B71A76E2FD}"/>
          </ac:spMkLst>
        </pc:spChg>
      </pc:sldChg>
      <pc:sldChg chg="modSp new mod modNotesTx">
        <pc:chgData name="Medlen Joan E" userId="815c5f0e-06fd-412d-be0f-c8fa188e3ce3" providerId="ADAL" clId="{B7AA6855-8DA2-448C-BB52-B0C8CE50BDDF}" dt="2026-03-09T18:39:25.704" v="16619"/>
        <pc:sldMkLst>
          <pc:docMk/>
          <pc:sldMk cId="1275382318" sldId="263"/>
        </pc:sldMkLst>
        <pc:spChg chg="mod">
          <ac:chgData name="Medlen Joan E" userId="815c5f0e-06fd-412d-be0f-c8fa188e3ce3" providerId="ADAL" clId="{B7AA6855-8DA2-448C-BB52-B0C8CE50BDDF}" dt="2026-02-23T22:14:08.927" v="5402" actId="20577"/>
          <ac:spMkLst>
            <pc:docMk/>
            <pc:sldMk cId="1275382318" sldId="263"/>
            <ac:spMk id="2" creationId="{49698225-4E2C-C9FE-9C15-EFB91F71C31A}"/>
          </ac:spMkLst>
        </pc:spChg>
        <pc:spChg chg="mod">
          <ac:chgData name="Medlen Joan E" userId="815c5f0e-06fd-412d-be0f-c8fa188e3ce3" providerId="ADAL" clId="{B7AA6855-8DA2-448C-BB52-B0C8CE50BDDF}" dt="2026-02-23T22:13:53.829" v="5378" actId="207"/>
          <ac:spMkLst>
            <pc:docMk/>
            <pc:sldMk cId="1275382318" sldId="263"/>
            <ac:spMk id="3" creationId="{31B843BB-CF30-2497-2694-792B16B92BB8}"/>
          </ac:spMkLst>
        </pc:spChg>
        <pc:spChg chg="mod">
          <ac:chgData name="Medlen Joan E" userId="815c5f0e-06fd-412d-be0f-c8fa188e3ce3" providerId="ADAL" clId="{B7AA6855-8DA2-448C-BB52-B0C8CE50BDDF}" dt="2026-03-09T18:39:25.704" v="16619"/>
          <ac:spMkLst>
            <pc:docMk/>
            <pc:sldMk cId="1275382318" sldId="263"/>
            <ac:spMk id="4" creationId="{51F5A2A4-1403-5BE7-2B33-4716088065E9}"/>
          </ac:spMkLst>
        </pc:spChg>
      </pc:sldChg>
      <pc:sldChg chg="modSp new del mod">
        <pc:chgData name="Medlen Joan E" userId="815c5f0e-06fd-412d-be0f-c8fa188e3ce3" providerId="ADAL" clId="{B7AA6855-8DA2-448C-BB52-B0C8CE50BDDF}" dt="2026-02-23T22:09:53.128" v="5367" actId="47"/>
        <pc:sldMkLst>
          <pc:docMk/>
          <pc:sldMk cId="3146391604" sldId="263"/>
        </pc:sldMkLst>
      </pc:sldChg>
      <pc:sldChg chg="addSp delSp modSp new mod modClrScheme chgLayout modNotesTx">
        <pc:chgData name="Medlen Joan E" userId="815c5f0e-06fd-412d-be0f-c8fa188e3ce3" providerId="ADAL" clId="{B7AA6855-8DA2-448C-BB52-B0C8CE50BDDF}" dt="2026-03-09T18:39:29.828" v="16620"/>
        <pc:sldMkLst>
          <pc:docMk/>
          <pc:sldMk cId="556623951" sldId="264"/>
        </pc:sldMkLst>
        <pc:spChg chg="mod ord">
          <ac:chgData name="Medlen Joan E" userId="815c5f0e-06fd-412d-be0f-c8fa188e3ce3" providerId="ADAL" clId="{B7AA6855-8DA2-448C-BB52-B0C8CE50BDDF}" dt="2026-03-09T18:39:29.828" v="16620"/>
          <ac:spMkLst>
            <pc:docMk/>
            <pc:sldMk cId="556623951" sldId="264"/>
            <ac:spMk id="4" creationId="{DF844849-4289-A8E3-32CF-D8197F2554AB}"/>
          </ac:spMkLst>
        </pc:spChg>
        <pc:spChg chg="mod ord">
          <ac:chgData name="Medlen Joan E" userId="815c5f0e-06fd-412d-be0f-c8fa188e3ce3" providerId="ADAL" clId="{B7AA6855-8DA2-448C-BB52-B0C8CE50BDDF}" dt="2026-02-24T00:01:45.314" v="5498" actId="13244"/>
          <ac:spMkLst>
            <pc:docMk/>
            <pc:sldMk cId="556623951" sldId="264"/>
            <ac:spMk id="5" creationId="{08B6C1B8-85A7-8217-CF22-F6915A6EE5CA}"/>
          </ac:spMkLst>
        </pc:spChg>
        <pc:spChg chg="add mod ord">
          <ac:chgData name="Medlen Joan E" userId="815c5f0e-06fd-412d-be0f-c8fa188e3ce3" providerId="ADAL" clId="{B7AA6855-8DA2-448C-BB52-B0C8CE50BDDF}" dt="2026-02-24T00:01:29.248" v="5496" actId="207"/>
          <ac:spMkLst>
            <pc:docMk/>
            <pc:sldMk cId="556623951" sldId="264"/>
            <ac:spMk id="14" creationId="{CE43EEC0-4C16-EA3F-4513-7B793AE58CF7}"/>
          </ac:spMkLst>
        </pc:spChg>
        <pc:spChg chg="add mod">
          <ac:chgData name="Medlen Joan E" userId="815c5f0e-06fd-412d-be0f-c8fa188e3ce3" providerId="ADAL" clId="{B7AA6855-8DA2-448C-BB52-B0C8CE50BDDF}" dt="2026-02-24T00:00:15.337" v="5427"/>
          <ac:spMkLst>
            <pc:docMk/>
            <pc:sldMk cId="556623951" sldId="264"/>
            <ac:spMk id="20" creationId="{52726DA8-5820-4620-947D-E56D6E43101A}"/>
          </ac:spMkLst>
        </pc:spChg>
        <pc:spChg chg="add mod ord">
          <ac:chgData name="Medlen Joan E" userId="815c5f0e-06fd-412d-be0f-c8fa188e3ce3" providerId="ADAL" clId="{B7AA6855-8DA2-448C-BB52-B0C8CE50BDDF}" dt="2026-02-24T00:02:17.272" v="5503" actId="13244"/>
          <ac:spMkLst>
            <pc:docMk/>
            <pc:sldMk cId="556623951" sldId="264"/>
            <ac:spMk id="21" creationId="{5586C07A-58DF-EC2E-04C9-70783CEED1DE}"/>
          </ac:spMkLst>
        </pc:spChg>
        <pc:spChg chg="add mod ord">
          <ac:chgData name="Medlen Joan E" userId="815c5f0e-06fd-412d-be0f-c8fa188e3ce3" providerId="ADAL" clId="{B7AA6855-8DA2-448C-BB52-B0C8CE50BDDF}" dt="2026-02-24T00:02:07.296" v="5501" actId="13244"/>
          <ac:spMkLst>
            <pc:docMk/>
            <pc:sldMk cId="556623951" sldId="264"/>
            <ac:spMk id="22" creationId="{7E83DA02-E1EC-A806-B7E4-F623B07D4C9A}"/>
          </ac:spMkLst>
        </pc:spChg>
        <pc:spChg chg="add mod ord">
          <ac:chgData name="Medlen Joan E" userId="815c5f0e-06fd-412d-be0f-c8fa188e3ce3" providerId="ADAL" clId="{B7AA6855-8DA2-448C-BB52-B0C8CE50BDDF}" dt="2026-02-24T00:01:58.298" v="5500" actId="13244"/>
          <ac:spMkLst>
            <pc:docMk/>
            <pc:sldMk cId="556623951" sldId="264"/>
            <ac:spMk id="23" creationId="{C1A4FB79-935C-3CEB-FC16-B9F5228E6CD0}"/>
          </ac:spMkLst>
        </pc:spChg>
        <pc:spChg chg="add mod ord">
          <ac:chgData name="Medlen Joan E" userId="815c5f0e-06fd-412d-be0f-c8fa188e3ce3" providerId="ADAL" clId="{B7AA6855-8DA2-448C-BB52-B0C8CE50BDDF}" dt="2026-02-24T00:01:34.988" v="5497" actId="1076"/>
          <ac:spMkLst>
            <pc:docMk/>
            <pc:sldMk cId="556623951" sldId="264"/>
            <ac:spMk id="25" creationId="{0F5455F5-B80D-7E40-5370-D07F72948178}"/>
          </ac:spMkLst>
        </pc:spChg>
        <pc:picChg chg="add mod">
          <ac:chgData name="Medlen Joan E" userId="815c5f0e-06fd-412d-be0f-c8fa188e3ce3" providerId="ADAL" clId="{B7AA6855-8DA2-448C-BB52-B0C8CE50BDDF}" dt="2026-02-24T00:00:15.337" v="5427"/>
          <ac:picMkLst>
            <pc:docMk/>
            <pc:sldMk cId="556623951" sldId="264"/>
            <ac:picMk id="16" creationId="{4553230F-1D65-BF24-9D61-B36097FAE76A}"/>
          </ac:picMkLst>
        </pc:picChg>
        <pc:picChg chg="add mod">
          <ac:chgData name="Medlen Joan E" userId="815c5f0e-06fd-412d-be0f-c8fa188e3ce3" providerId="ADAL" clId="{B7AA6855-8DA2-448C-BB52-B0C8CE50BDDF}" dt="2026-02-24T00:00:15.337" v="5427"/>
          <ac:picMkLst>
            <pc:docMk/>
            <pc:sldMk cId="556623951" sldId="264"/>
            <ac:picMk id="17" creationId="{3FB6078B-C56F-3EDA-B401-A0D0CE2F9E6E}"/>
          </ac:picMkLst>
        </pc:picChg>
        <pc:picChg chg="add mod ord">
          <ac:chgData name="Medlen Joan E" userId="815c5f0e-06fd-412d-be0f-c8fa188e3ce3" providerId="ADAL" clId="{B7AA6855-8DA2-448C-BB52-B0C8CE50BDDF}" dt="2026-02-24T00:02:11.529" v="5502" actId="13244"/>
          <ac:picMkLst>
            <pc:docMk/>
            <pc:sldMk cId="556623951" sldId="264"/>
            <ac:picMk id="18" creationId="{A473778B-16D8-A6F0-EF30-38A6FA425165}"/>
          </ac:picMkLst>
        </pc:picChg>
        <pc:picChg chg="add mod">
          <ac:chgData name="Medlen Joan E" userId="815c5f0e-06fd-412d-be0f-c8fa188e3ce3" providerId="ADAL" clId="{B7AA6855-8DA2-448C-BB52-B0C8CE50BDDF}" dt="2026-02-24T00:00:15.337" v="5427"/>
          <ac:picMkLst>
            <pc:docMk/>
            <pc:sldMk cId="556623951" sldId="264"/>
            <ac:picMk id="19" creationId="{B5FFDC2A-62B5-AD12-A44B-21E522BC3F44}"/>
          </ac:picMkLst>
        </pc:picChg>
      </pc:sldChg>
      <pc:sldChg chg="modSp new mod">
        <pc:chgData name="Medlen Joan E" userId="815c5f0e-06fd-412d-be0f-c8fa188e3ce3" providerId="ADAL" clId="{B7AA6855-8DA2-448C-BB52-B0C8CE50BDDF}" dt="2026-03-09T18:39:33.317" v="16621"/>
        <pc:sldMkLst>
          <pc:docMk/>
          <pc:sldMk cId="653110506" sldId="265"/>
        </pc:sldMkLst>
        <pc:spChg chg="mod">
          <ac:chgData name="Medlen Joan E" userId="815c5f0e-06fd-412d-be0f-c8fa188e3ce3" providerId="ADAL" clId="{B7AA6855-8DA2-448C-BB52-B0C8CE50BDDF}" dt="2026-02-24T00:02:45.205" v="5532" actId="207"/>
          <ac:spMkLst>
            <pc:docMk/>
            <pc:sldMk cId="653110506" sldId="265"/>
            <ac:spMk id="2" creationId="{B7042E02-8B33-C799-6650-E1812056C8DC}"/>
          </ac:spMkLst>
        </pc:spChg>
        <pc:spChg chg="mod">
          <ac:chgData name="Medlen Joan E" userId="815c5f0e-06fd-412d-be0f-c8fa188e3ce3" providerId="ADAL" clId="{B7AA6855-8DA2-448C-BB52-B0C8CE50BDDF}" dt="2026-02-24T00:05:50.288" v="5846" actId="1076"/>
          <ac:spMkLst>
            <pc:docMk/>
            <pc:sldMk cId="653110506" sldId="265"/>
            <ac:spMk id="3" creationId="{E3FA75E7-A08E-A880-1A7F-FFD4B8B9A6EF}"/>
          </ac:spMkLst>
        </pc:spChg>
        <pc:spChg chg="mod">
          <ac:chgData name="Medlen Joan E" userId="815c5f0e-06fd-412d-be0f-c8fa188e3ce3" providerId="ADAL" clId="{B7AA6855-8DA2-448C-BB52-B0C8CE50BDDF}" dt="2026-03-09T18:39:33.317" v="16621"/>
          <ac:spMkLst>
            <pc:docMk/>
            <pc:sldMk cId="653110506" sldId="265"/>
            <ac:spMk id="4" creationId="{D0625E51-1524-D287-A83B-D5F068828308}"/>
          </ac:spMkLst>
        </pc:spChg>
      </pc:sldChg>
      <pc:sldChg chg="addSp delSp modSp new mod modNotesTx">
        <pc:chgData name="Medlen Joan E" userId="815c5f0e-06fd-412d-be0f-c8fa188e3ce3" providerId="ADAL" clId="{B7AA6855-8DA2-448C-BB52-B0C8CE50BDDF}" dt="2026-03-09T18:39:36.678" v="16622"/>
        <pc:sldMkLst>
          <pc:docMk/>
          <pc:sldMk cId="1880826411" sldId="266"/>
        </pc:sldMkLst>
        <pc:spChg chg="mod">
          <ac:chgData name="Medlen Joan E" userId="815c5f0e-06fd-412d-be0f-c8fa188e3ce3" providerId="ADAL" clId="{B7AA6855-8DA2-448C-BB52-B0C8CE50BDDF}" dt="2026-02-24T00:09:13.013" v="5992" actId="207"/>
          <ac:spMkLst>
            <pc:docMk/>
            <pc:sldMk cId="1880826411" sldId="266"/>
            <ac:spMk id="2" creationId="{D678167A-F82E-B4E9-A7F2-398B794CF434}"/>
          </ac:spMkLst>
        </pc:spChg>
        <pc:spChg chg="mod ord">
          <ac:chgData name="Medlen Joan E" userId="815c5f0e-06fd-412d-be0f-c8fa188e3ce3" providerId="ADAL" clId="{B7AA6855-8DA2-448C-BB52-B0C8CE50BDDF}" dt="2026-03-09T18:39:36.678" v="16622"/>
          <ac:spMkLst>
            <pc:docMk/>
            <pc:sldMk cId="1880826411" sldId="266"/>
            <ac:spMk id="4" creationId="{2EB5E5E2-E0B8-CED1-301B-BBD229E9275D}"/>
          </ac:spMkLst>
        </pc:spChg>
        <pc:spChg chg="ord">
          <ac:chgData name="Medlen Joan E" userId="815c5f0e-06fd-412d-be0f-c8fa188e3ce3" providerId="ADAL" clId="{B7AA6855-8DA2-448C-BB52-B0C8CE50BDDF}" dt="2026-02-24T19:18:05.982" v="8744" actId="13244"/>
          <ac:spMkLst>
            <pc:docMk/>
            <pc:sldMk cId="1880826411" sldId="266"/>
            <ac:spMk id="5" creationId="{152C2115-B22E-5217-C972-DDDB826825BA}"/>
          </ac:spMkLst>
        </pc:spChg>
        <pc:spChg chg="add mod">
          <ac:chgData name="Medlen Joan E" userId="815c5f0e-06fd-412d-be0f-c8fa188e3ce3" providerId="ADAL" clId="{B7AA6855-8DA2-448C-BB52-B0C8CE50BDDF}" dt="2026-02-24T00:08:19.944" v="5906" actId="1076"/>
          <ac:spMkLst>
            <pc:docMk/>
            <pc:sldMk cId="1880826411" sldId="266"/>
            <ac:spMk id="7" creationId="{FD164EFE-2C1A-67BE-6B81-6635F78B5090}"/>
          </ac:spMkLst>
        </pc:spChg>
        <pc:spChg chg="add mod">
          <ac:chgData name="Medlen Joan E" userId="815c5f0e-06fd-412d-be0f-c8fa188e3ce3" providerId="ADAL" clId="{B7AA6855-8DA2-448C-BB52-B0C8CE50BDDF}" dt="2026-02-24T00:08:24.715" v="5907" actId="1076"/>
          <ac:spMkLst>
            <pc:docMk/>
            <pc:sldMk cId="1880826411" sldId="266"/>
            <ac:spMk id="8" creationId="{D08F2A1C-D63B-8B1A-4851-F48F9927E49C}"/>
          </ac:spMkLst>
        </pc:spChg>
        <pc:picChg chg="add mod">
          <ac:chgData name="Medlen Joan E" userId="815c5f0e-06fd-412d-be0f-c8fa188e3ce3" providerId="ADAL" clId="{B7AA6855-8DA2-448C-BB52-B0C8CE50BDDF}" dt="2026-02-24T00:08:17.220" v="5905" actId="1076"/>
          <ac:picMkLst>
            <pc:docMk/>
            <pc:sldMk cId="1880826411" sldId="266"/>
            <ac:picMk id="6" creationId="{0395140F-6406-1A3E-98EE-67F108B5391D}"/>
          </ac:picMkLst>
        </pc:picChg>
        <pc:picChg chg="add mod ord">
          <ac:chgData name="Medlen Joan E" userId="815c5f0e-06fd-412d-be0f-c8fa188e3ce3" providerId="ADAL" clId="{B7AA6855-8DA2-448C-BB52-B0C8CE50BDDF}" dt="2026-02-24T19:18:19.402" v="8745" actId="13244"/>
          <ac:picMkLst>
            <pc:docMk/>
            <pc:sldMk cId="1880826411" sldId="266"/>
            <ac:picMk id="9" creationId="{32FC441C-A3F4-8887-85ED-3FE270710A6D}"/>
          </ac:picMkLst>
        </pc:picChg>
      </pc:sldChg>
      <pc:sldChg chg="addSp delSp modSp new mod modClrScheme chgLayout modNotesTx">
        <pc:chgData name="Medlen Joan E" userId="815c5f0e-06fd-412d-be0f-c8fa188e3ce3" providerId="ADAL" clId="{B7AA6855-8DA2-448C-BB52-B0C8CE50BDDF}" dt="2026-03-09T18:39:40.198" v="16623"/>
        <pc:sldMkLst>
          <pc:docMk/>
          <pc:sldMk cId="500613245" sldId="267"/>
        </pc:sldMkLst>
        <pc:spChg chg="mod ord">
          <ac:chgData name="Medlen Joan E" userId="815c5f0e-06fd-412d-be0f-c8fa188e3ce3" providerId="ADAL" clId="{B7AA6855-8DA2-448C-BB52-B0C8CE50BDDF}" dt="2026-02-24T00:14:09.203" v="6062" actId="1076"/>
          <ac:spMkLst>
            <pc:docMk/>
            <pc:sldMk cId="500613245" sldId="267"/>
            <ac:spMk id="2" creationId="{124C8E74-5C63-17F0-4E1C-3513DF07FA7A}"/>
          </ac:spMkLst>
        </pc:spChg>
        <pc:spChg chg="mod ord">
          <ac:chgData name="Medlen Joan E" userId="815c5f0e-06fd-412d-be0f-c8fa188e3ce3" providerId="ADAL" clId="{B7AA6855-8DA2-448C-BB52-B0C8CE50BDDF}" dt="2026-03-09T18:39:40.198" v="16623"/>
          <ac:spMkLst>
            <pc:docMk/>
            <pc:sldMk cId="500613245" sldId="267"/>
            <ac:spMk id="4" creationId="{89F79F78-B473-064A-0591-697BBD9919E9}"/>
          </ac:spMkLst>
        </pc:spChg>
        <pc:spChg chg="mod ord">
          <ac:chgData name="Medlen Joan E" userId="815c5f0e-06fd-412d-be0f-c8fa188e3ce3" providerId="ADAL" clId="{B7AA6855-8DA2-448C-BB52-B0C8CE50BDDF}" dt="2026-02-24T19:18:58.230" v="8749" actId="13244"/>
          <ac:spMkLst>
            <pc:docMk/>
            <pc:sldMk cId="500613245" sldId="267"/>
            <ac:spMk id="5" creationId="{F6E9E740-2FFC-E06B-7D3D-575199C0E3D0}"/>
          </ac:spMkLst>
        </pc:spChg>
        <pc:spChg chg="add mod topLvl">
          <ac:chgData name="Medlen Joan E" userId="815c5f0e-06fd-412d-be0f-c8fa188e3ce3" providerId="ADAL" clId="{B7AA6855-8DA2-448C-BB52-B0C8CE50BDDF}" dt="2026-02-24T19:19:12.611" v="8751" actId="165"/>
          <ac:spMkLst>
            <pc:docMk/>
            <pc:sldMk cId="500613245" sldId="267"/>
            <ac:spMk id="8" creationId="{B877ED8F-BF7F-F4B3-F965-A0810E321CD3}"/>
          </ac:spMkLst>
        </pc:spChg>
        <pc:spChg chg="add mod ord topLvl">
          <ac:chgData name="Medlen Joan E" userId="815c5f0e-06fd-412d-be0f-c8fa188e3ce3" providerId="ADAL" clId="{B7AA6855-8DA2-448C-BB52-B0C8CE50BDDF}" dt="2026-02-24T19:19:30.530" v="8752" actId="13244"/>
          <ac:spMkLst>
            <pc:docMk/>
            <pc:sldMk cId="500613245" sldId="267"/>
            <ac:spMk id="10" creationId="{85563F26-2506-2B1D-EFF8-3A03F2005102}"/>
          </ac:spMkLst>
        </pc:spChg>
        <pc:spChg chg="add mod ord topLvl">
          <ac:chgData name="Medlen Joan E" userId="815c5f0e-06fd-412d-be0f-c8fa188e3ce3" providerId="ADAL" clId="{B7AA6855-8DA2-448C-BB52-B0C8CE50BDDF}" dt="2026-02-24T19:19:37.416" v="8753" actId="13244"/>
          <ac:spMkLst>
            <pc:docMk/>
            <pc:sldMk cId="500613245" sldId="267"/>
            <ac:spMk id="12" creationId="{1E5E3D3C-BE1B-632E-FA32-1D3F9E1F57B2}"/>
          </ac:spMkLst>
        </pc:spChg>
        <pc:picChg chg="add mod ord">
          <ac:chgData name="Medlen Joan E" userId="815c5f0e-06fd-412d-be0f-c8fa188e3ce3" providerId="ADAL" clId="{B7AA6855-8DA2-448C-BB52-B0C8CE50BDDF}" dt="2026-02-24T19:19:09.318" v="8750" actId="13244"/>
          <ac:picMkLst>
            <pc:docMk/>
            <pc:sldMk cId="500613245" sldId="267"/>
            <ac:picMk id="7" creationId="{05B6C0E1-036A-82ED-5421-75065EE02D14}"/>
          </ac:picMkLst>
        </pc:picChg>
        <pc:picChg chg="add mod">
          <ac:chgData name="Medlen Joan E" userId="815c5f0e-06fd-412d-be0f-c8fa188e3ce3" providerId="ADAL" clId="{B7AA6855-8DA2-448C-BB52-B0C8CE50BDDF}" dt="2026-02-24T00:13:12.998" v="6026" actId="1036"/>
          <ac:picMkLst>
            <pc:docMk/>
            <pc:sldMk cId="500613245" sldId="267"/>
            <ac:picMk id="9" creationId="{9A301863-FE05-6E12-ED7A-EDC35222C05E}"/>
          </ac:picMkLst>
        </pc:picChg>
        <pc:picChg chg="add mod">
          <ac:chgData name="Medlen Joan E" userId="815c5f0e-06fd-412d-be0f-c8fa188e3ce3" providerId="ADAL" clId="{B7AA6855-8DA2-448C-BB52-B0C8CE50BDDF}" dt="2026-02-24T00:14:07.212" v="6061" actId="1076"/>
          <ac:picMkLst>
            <pc:docMk/>
            <pc:sldMk cId="500613245" sldId="267"/>
            <ac:picMk id="11" creationId="{32E24247-57DD-9CA6-FC7B-0DFD47A805B3}"/>
          </ac:picMkLst>
        </pc:picChg>
      </pc:sldChg>
      <pc:sldChg chg="modSp new mod modNotesTx">
        <pc:chgData name="Medlen Joan E" userId="815c5f0e-06fd-412d-be0f-c8fa188e3ce3" providerId="ADAL" clId="{B7AA6855-8DA2-448C-BB52-B0C8CE50BDDF}" dt="2026-03-09T18:39:43.494" v="16624"/>
        <pc:sldMkLst>
          <pc:docMk/>
          <pc:sldMk cId="2035341214" sldId="268"/>
        </pc:sldMkLst>
        <pc:spChg chg="mod">
          <ac:chgData name="Medlen Joan E" userId="815c5f0e-06fd-412d-be0f-c8fa188e3ce3" providerId="ADAL" clId="{B7AA6855-8DA2-448C-BB52-B0C8CE50BDDF}" dt="2026-02-24T00:15:55.996" v="6139" actId="20577"/>
          <ac:spMkLst>
            <pc:docMk/>
            <pc:sldMk cId="2035341214" sldId="268"/>
            <ac:spMk id="2" creationId="{1D760B90-D924-C776-98B9-66B3F0B1E4E2}"/>
          </ac:spMkLst>
        </pc:spChg>
        <pc:spChg chg="mod">
          <ac:chgData name="Medlen Joan E" userId="815c5f0e-06fd-412d-be0f-c8fa188e3ce3" providerId="ADAL" clId="{B7AA6855-8DA2-448C-BB52-B0C8CE50BDDF}" dt="2026-02-24T00:17:22.376" v="6174" actId="207"/>
          <ac:spMkLst>
            <pc:docMk/>
            <pc:sldMk cId="2035341214" sldId="268"/>
            <ac:spMk id="3" creationId="{C44BF86E-CD0F-6CCB-19DE-5FFCEF2A4683}"/>
          </ac:spMkLst>
        </pc:spChg>
        <pc:spChg chg="mod">
          <ac:chgData name="Medlen Joan E" userId="815c5f0e-06fd-412d-be0f-c8fa188e3ce3" providerId="ADAL" clId="{B7AA6855-8DA2-448C-BB52-B0C8CE50BDDF}" dt="2026-03-09T18:39:43.494" v="16624"/>
          <ac:spMkLst>
            <pc:docMk/>
            <pc:sldMk cId="2035341214" sldId="268"/>
            <ac:spMk id="4" creationId="{1631D36B-9137-3768-18C2-15A00CAD044D}"/>
          </ac:spMkLst>
        </pc:spChg>
      </pc:sldChg>
      <pc:sldChg chg="addSp delSp modSp new mod modNotesTx">
        <pc:chgData name="Medlen Joan E" userId="815c5f0e-06fd-412d-be0f-c8fa188e3ce3" providerId="ADAL" clId="{B7AA6855-8DA2-448C-BB52-B0C8CE50BDDF}" dt="2026-03-09T18:39:48.488" v="16625"/>
        <pc:sldMkLst>
          <pc:docMk/>
          <pc:sldMk cId="337349268" sldId="269"/>
        </pc:sldMkLst>
        <pc:spChg chg="mod">
          <ac:chgData name="Medlen Joan E" userId="815c5f0e-06fd-412d-be0f-c8fa188e3ce3" providerId="ADAL" clId="{B7AA6855-8DA2-448C-BB52-B0C8CE50BDDF}" dt="2026-02-24T00:18:35.774" v="6239" actId="20577"/>
          <ac:spMkLst>
            <pc:docMk/>
            <pc:sldMk cId="337349268" sldId="269"/>
            <ac:spMk id="2" creationId="{FD578AFA-DD7C-17AD-AF43-D4BACC011173}"/>
          </ac:spMkLst>
        </pc:spChg>
        <pc:spChg chg="mod ord">
          <ac:chgData name="Medlen Joan E" userId="815c5f0e-06fd-412d-be0f-c8fa188e3ce3" providerId="ADAL" clId="{B7AA6855-8DA2-448C-BB52-B0C8CE50BDDF}" dt="2026-03-09T18:39:48.488" v="16625"/>
          <ac:spMkLst>
            <pc:docMk/>
            <pc:sldMk cId="337349268" sldId="269"/>
            <ac:spMk id="4" creationId="{5A51C443-1922-512C-429B-7CC4FEE99D0A}"/>
          </ac:spMkLst>
        </pc:spChg>
        <pc:spChg chg="ord">
          <ac:chgData name="Medlen Joan E" userId="815c5f0e-06fd-412d-be0f-c8fa188e3ce3" providerId="ADAL" clId="{B7AA6855-8DA2-448C-BB52-B0C8CE50BDDF}" dt="2026-02-24T19:19:58.907" v="8755" actId="13244"/>
          <ac:spMkLst>
            <pc:docMk/>
            <pc:sldMk cId="337349268" sldId="269"/>
            <ac:spMk id="5" creationId="{2F03F7C1-2237-0FE4-96D8-B94974A3B17E}"/>
          </ac:spMkLst>
        </pc:spChg>
        <pc:spChg chg="add mod">
          <ac:chgData name="Medlen Joan E" userId="815c5f0e-06fd-412d-be0f-c8fa188e3ce3" providerId="ADAL" clId="{B7AA6855-8DA2-448C-BB52-B0C8CE50BDDF}" dt="2026-02-24T00:19:15.479" v="6285" actId="1076"/>
          <ac:spMkLst>
            <pc:docMk/>
            <pc:sldMk cId="337349268" sldId="269"/>
            <ac:spMk id="8" creationId="{D4C11048-4D22-00B2-DED4-B021FC4B35C2}"/>
          </ac:spMkLst>
        </pc:spChg>
        <pc:spChg chg="add mod ord">
          <ac:chgData name="Medlen Joan E" userId="815c5f0e-06fd-412d-be0f-c8fa188e3ce3" providerId="ADAL" clId="{B7AA6855-8DA2-448C-BB52-B0C8CE50BDDF}" dt="2026-02-24T19:20:10.313" v="8757" actId="13244"/>
          <ac:spMkLst>
            <pc:docMk/>
            <pc:sldMk cId="337349268" sldId="269"/>
            <ac:spMk id="9" creationId="{D38794B9-B697-25C7-EE33-FDF3D635EFAF}"/>
          </ac:spMkLst>
        </pc:spChg>
        <pc:spChg chg="add mod">
          <ac:chgData name="Medlen Joan E" userId="815c5f0e-06fd-412d-be0f-c8fa188e3ce3" providerId="ADAL" clId="{B7AA6855-8DA2-448C-BB52-B0C8CE50BDDF}" dt="2026-02-24T00:19:18.064" v="6286" actId="1076"/>
          <ac:spMkLst>
            <pc:docMk/>
            <pc:sldMk cId="337349268" sldId="269"/>
            <ac:spMk id="11" creationId="{2C90C428-4CD4-DF52-F794-424F952DFF24}"/>
          </ac:spMkLst>
        </pc:spChg>
        <pc:picChg chg="add mod">
          <ac:chgData name="Medlen Joan E" userId="815c5f0e-06fd-412d-be0f-c8fa188e3ce3" providerId="ADAL" clId="{B7AA6855-8DA2-448C-BB52-B0C8CE50BDDF}" dt="2026-02-24T00:19:24.164" v="6287" actId="12789"/>
          <ac:picMkLst>
            <pc:docMk/>
            <pc:sldMk cId="337349268" sldId="269"/>
            <ac:picMk id="6" creationId="{AF069F79-4FE4-8CC1-E00C-AC7D881A5EC3}"/>
          </ac:picMkLst>
        </pc:picChg>
        <pc:picChg chg="add mod ord">
          <ac:chgData name="Medlen Joan E" userId="815c5f0e-06fd-412d-be0f-c8fa188e3ce3" providerId="ADAL" clId="{B7AA6855-8DA2-448C-BB52-B0C8CE50BDDF}" dt="2026-02-24T19:20:03.252" v="8756" actId="13244"/>
          <ac:picMkLst>
            <pc:docMk/>
            <pc:sldMk cId="337349268" sldId="269"/>
            <ac:picMk id="7" creationId="{3581F80B-7CD8-B407-E1EC-3A270951957C}"/>
          </ac:picMkLst>
        </pc:picChg>
        <pc:picChg chg="add mod">
          <ac:chgData name="Medlen Joan E" userId="815c5f0e-06fd-412d-be0f-c8fa188e3ce3" providerId="ADAL" clId="{B7AA6855-8DA2-448C-BB52-B0C8CE50BDDF}" dt="2026-02-24T00:19:24.164" v="6287" actId="12789"/>
          <ac:picMkLst>
            <pc:docMk/>
            <pc:sldMk cId="337349268" sldId="269"/>
            <ac:picMk id="10" creationId="{ECDF0F90-3A0F-72BE-A9E6-7D421492E90B}"/>
          </ac:picMkLst>
        </pc:picChg>
      </pc:sldChg>
      <pc:sldChg chg="addSp delSp modSp new mod modNotesTx">
        <pc:chgData name="Medlen Joan E" userId="815c5f0e-06fd-412d-be0f-c8fa188e3ce3" providerId="ADAL" clId="{B7AA6855-8DA2-448C-BB52-B0C8CE50BDDF}" dt="2026-03-09T18:39:51.528" v="16626"/>
        <pc:sldMkLst>
          <pc:docMk/>
          <pc:sldMk cId="4125327237" sldId="270"/>
        </pc:sldMkLst>
        <pc:spChg chg="mod">
          <ac:chgData name="Medlen Joan E" userId="815c5f0e-06fd-412d-be0f-c8fa188e3ce3" providerId="ADAL" clId="{B7AA6855-8DA2-448C-BB52-B0C8CE50BDDF}" dt="2026-02-24T00:19:57.249" v="6311" actId="20577"/>
          <ac:spMkLst>
            <pc:docMk/>
            <pc:sldMk cId="4125327237" sldId="270"/>
            <ac:spMk id="2" creationId="{A51E5575-2EA1-0BCF-6638-306E7445A75F}"/>
          </ac:spMkLst>
        </pc:spChg>
        <pc:spChg chg="mod ord">
          <ac:chgData name="Medlen Joan E" userId="815c5f0e-06fd-412d-be0f-c8fa188e3ce3" providerId="ADAL" clId="{B7AA6855-8DA2-448C-BB52-B0C8CE50BDDF}" dt="2026-03-09T18:39:51.528" v="16626"/>
          <ac:spMkLst>
            <pc:docMk/>
            <pc:sldMk cId="4125327237" sldId="270"/>
            <ac:spMk id="4" creationId="{101EDD30-0950-4FF2-3C28-636DB3D2CCC4}"/>
          </ac:spMkLst>
        </pc:spChg>
        <pc:spChg chg="ord">
          <ac:chgData name="Medlen Joan E" userId="815c5f0e-06fd-412d-be0f-c8fa188e3ce3" providerId="ADAL" clId="{B7AA6855-8DA2-448C-BB52-B0C8CE50BDDF}" dt="2026-02-24T19:20:27.147" v="8759" actId="13244"/>
          <ac:spMkLst>
            <pc:docMk/>
            <pc:sldMk cId="4125327237" sldId="270"/>
            <ac:spMk id="5" creationId="{F68176A9-FB77-4B55-96A1-BD2468F2965E}"/>
          </ac:spMkLst>
        </pc:spChg>
        <pc:spChg chg="add mod">
          <ac:chgData name="Medlen Joan E" userId="815c5f0e-06fd-412d-be0f-c8fa188e3ce3" providerId="ADAL" clId="{B7AA6855-8DA2-448C-BB52-B0C8CE50BDDF}" dt="2026-02-24T00:20:37.777" v="6380" actId="403"/>
          <ac:spMkLst>
            <pc:docMk/>
            <pc:sldMk cId="4125327237" sldId="270"/>
            <ac:spMk id="6" creationId="{4806F863-837D-9A0F-3C25-99A12976E744}"/>
          </ac:spMkLst>
        </pc:spChg>
        <pc:spChg chg="add mod">
          <ac:chgData name="Medlen Joan E" userId="815c5f0e-06fd-412d-be0f-c8fa188e3ce3" providerId="ADAL" clId="{B7AA6855-8DA2-448C-BB52-B0C8CE50BDDF}" dt="2026-02-24T00:21:46.151" v="6415" actId="1076"/>
          <ac:spMkLst>
            <pc:docMk/>
            <pc:sldMk cId="4125327237" sldId="270"/>
            <ac:spMk id="9" creationId="{52887C3C-5F71-BAB5-81D2-BC79D49EA2CC}"/>
          </ac:spMkLst>
        </pc:spChg>
        <pc:spChg chg="add mod ord">
          <ac:chgData name="Medlen Joan E" userId="815c5f0e-06fd-412d-be0f-c8fa188e3ce3" providerId="ADAL" clId="{B7AA6855-8DA2-448C-BB52-B0C8CE50BDDF}" dt="2026-02-24T19:20:55.914" v="8763" actId="962"/>
          <ac:spMkLst>
            <pc:docMk/>
            <pc:sldMk cId="4125327237" sldId="270"/>
            <ac:spMk id="10" creationId="{3A0976CD-9D7E-FD8F-2857-A2878367B6A4}"/>
          </ac:spMkLst>
        </pc:spChg>
        <pc:picChg chg="add mod">
          <ac:chgData name="Medlen Joan E" userId="815c5f0e-06fd-412d-be0f-c8fa188e3ce3" providerId="ADAL" clId="{B7AA6855-8DA2-448C-BB52-B0C8CE50BDDF}" dt="2026-02-24T00:20:58.359" v="6405" actId="962"/>
          <ac:picMkLst>
            <pc:docMk/>
            <pc:sldMk cId="4125327237" sldId="270"/>
            <ac:picMk id="7" creationId="{FBBCCF10-052C-9C6E-C15E-A98E6BB365B4}"/>
          </ac:picMkLst>
        </pc:picChg>
        <pc:picChg chg="add mod">
          <ac:chgData name="Medlen Joan E" userId="815c5f0e-06fd-412d-be0f-c8fa188e3ce3" providerId="ADAL" clId="{B7AA6855-8DA2-448C-BB52-B0C8CE50BDDF}" dt="2026-02-24T00:21:00.157" v="6407" actId="962"/>
          <ac:picMkLst>
            <pc:docMk/>
            <pc:sldMk cId="4125327237" sldId="270"/>
            <ac:picMk id="8" creationId="{90E22CFC-A4BA-AC6A-7954-77C8BAF06906}"/>
          </ac:picMkLst>
        </pc:picChg>
      </pc:sldChg>
      <pc:sldChg chg="modSp new mod modNotesTx">
        <pc:chgData name="Medlen Joan E" userId="815c5f0e-06fd-412d-be0f-c8fa188e3ce3" providerId="ADAL" clId="{B7AA6855-8DA2-448C-BB52-B0C8CE50BDDF}" dt="2026-03-09T18:39:55.328" v="16627"/>
        <pc:sldMkLst>
          <pc:docMk/>
          <pc:sldMk cId="590771171" sldId="271"/>
        </pc:sldMkLst>
        <pc:spChg chg="mod">
          <ac:chgData name="Medlen Joan E" userId="815c5f0e-06fd-412d-be0f-c8fa188e3ce3" providerId="ADAL" clId="{B7AA6855-8DA2-448C-BB52-B0C8CE50BDDF}" dt="2026-02-24T00:22:47.059" v="6485" actId="20577"/>
          <ac:spMkLst>
            <pc:docMk/>
            <pc:sldMk cId="590771171" sldId="271"/>
            <ac:spMk id="2" creationId="{2B98E645-D6AF-F98C-B368-55E81A54E485}"/>
          </ac:spMkLst>
        </pc:spChg>
        <pc:spChg chg="mod">
          <ac:chgData name="Medlen Joan E" userId="815c5f0e-06fd-412d-be0f-c8fa188e3ce3" providerId="ADAL" clId="{B7AA6855-8DA2-448C-BB52-B0C8CE50BDDF}" dt="2026-02-24T16:31:16.395" v="8530" actId="20577"/>
          <ac:spMkLst>
            <pc:docMk/>
            <pc:sldMk cId="590771171" sldId="271"/>
            <ac:spMk id="3" creationId="{F6991F3E-D46F-7097-55AD-604566B3B1D1}"/>
          </ac:spMkLst>
        </pc:spChg>
        <pc:spChg chg="mod">
          <ac:chgData name="Medlen Joan E" userId="815c5f0e-06fd-412d-be0f-c8fa188e3ce3" providerId="ADAL" clId="{B7AA6855-8DA2-448C-BB52-B0C8CE50BDDF}" dt="2026-03-09T18:39:55.328" v="16627"/>
          <ac:spMkLst>
            <pc:docMk/>
            <pc:sldMk cId="590771171" sldId="271"/>
            <ac:spMk id="4" creationId="{64175D6E-C49E-790D-F589-E1F2C30E4C47}"/>
          </ac:spMkLst>
        </pc:spChg>
      </pc:sldChg>
      <pc:sldChg chg="addSp delSp modSp new mod modNotesTx">
        <pc:chgData name="Medlen Joan E" userId="815c5f0e-06fd-412d-be0f-c8fa188e3ce3" providerId="ADAL" clId="{B7AA6855-8DA2-448C-BB52-B0C8CE50BDDF}" dt="2026-03-09T18:39:59.096" v="16628"/>
        <pc:sldMkLst>
          <pc:docMk/>
          <pc:sldMk cId="2447864697" sldId="272"/>
        </pc:sldMkLst>
        <pc:spChg chg="mod">
          <ac:chgData name="Medlen Joan E" userId="815c5f0e-06fd-412d-be0f-c8fa188e3ce3" providerId="ADAL" clId="{B7AA6855-8DA2-448C-BB52-B0C8CE50BDDF}" dt="2026-02-24T00:32:21.205" v="7132" actId="207"/>
          <ac:spMkLst>
            <pc:docMk/>
            <pc:sldMk cId="2447864697" sldId="272"/>
            <ac:spMk id="2" creationId="{E0F11F61-984C-0561-F98A-4DE23A7E6D22}"/>
          </ac:spMkLst>
        </pc:spChg>
        <pc:spChg chg="mod">
          <ac:chgData name="Medlen Joan E" userId="815c5f0e-06fd-412d-be0f-c8fa188e3ce3" providerId="ADAL" clId="{B7AA6855-8DA2-448C-BB52-B0C8CE50BDDF}" dt="2026-02-24T00:47:23.804" v="7691" actId="1076"/>
          <ac:spMkLst>
            <pc:docMk/>
            <pc:sldMk cId="2447864697" sldId="272"/>
            <ac:spMk id="3" creationId="{F3322EA7-938C-99C0-9B5E-FCAC58C6E2C7}"/>
          </ac:spMkLst>
        </pc:spChg>
        <pc:spChg chg="mod ord">
          <ac:chgData name="Medlen Joan E" userId="815c5f0e-06fd-412d-be0f-c8fa188e3ce3" providerId="ADAL" clId="{B7AA6855-8DA2-448C-BB52-B0C8CE50BDDF}" dt="2026-03-09T18:39:59.096" v="16628"/>
          <ac:spMkLst>
            <pc:docMk/>
            <pc:sldMk cId="2447864697" sldId="272"/>
            <ac:spMk id="4" creationId="{D48339A0-13F0-2486-5ABF-F132720C08F1}"/>
          </ac:spMkLst>
        </pc:spChg>
        <pc:spChg chg="ord">
          <ac:chgData name="Medlen Joan E" userId="815c5f0e-06fd-412d-be0f-c8fa188e3ce3" providerId="ADAL" clId="{B7AA6855-8DA2-448C-BB52-B0C8CE50BDDF}" dt="2026-02-24T19:21:14.840" v="8765" actId="13244"/>
          <ac:spMkLst>
            <pc:docMk/>
            <pc:sldMk cId="2447864697" sldId="272"/>
            <ac:spMk id="5" creationId="{E855CC20-5404-C7B4-5B1C-8F58B0576A1E}"/>
          </ac:spMkLst>
        </pc:spChg>
        <pc:spChg chg="add mod ord">
          <ac:chgData name="Medlen Joan E" userId="815c5f0e-06fd-412d-be0f-c8fa188e3ce3" providerId="ADAL" clId="{B7AA6855-8DA2-448C-BB52-B0C8CE50BDDF}" dt="2026-02-26T02:47:46.297" v="14320" actId="13244"/>
          <ac:spMkLst>
            <pc:docMk/>
            <pc:sldMk cId="2447864697" sldId="272"/>
            <ac:spMk id="7" creationId="{4D7132FF-F82E-BA66-07C2-A30DC2225172}"/>
          </ac:spMkLst>
        </pc:spChg>
        <pc:spChg chg="add mod">
          <ac:chgData name="Medlen Joan E" userId="815c5f0e-06fd-412d-be0f-c8fa188e3ce3" providerId="ADAL" clId="{B7AA6855-8DA2-448C-BB52-B0C8CE50BDDF}" dt="2026-03-06T22:59:45.521" v="16220"/>
          <ac:spMkLst>
            <pc:docMk/>
            <pc:sldMk cId="2447864697" sldId="272"/>
            <ac:spMk id="9" creationId="{5637468E-D5B1-E700-18D7-A8C363C8F097}"/>
          </ac:spMkLst>
        </pc:spChg>
        <pc:picChg chg="add mod ord">
          <ac:chgData name="Medlen Joan E" userId="815c5f0e-06fd-412d-be0f-c8fa188e3ce3" providerId="ADAL" clId="{B7AA6855-8DA2-448C-BB52-B0C8CE50BDDF}" dt="2026-02-26T02:47:44.857" v="14319" actId="13244"/>
          <ac:picMkLst>
            <pc:docMk/>
            <pc:sldMk cId="2447864697" sldId="272"/>
            <ac:picMk id="6" creationId="{5AAFB00E-04C8-2277-2407-04B8702299F3}"/>
          </ac:picMkLst>
        </pc:picChg>
        <pc:picChg chg="add mod">
          <ac:chgData name="Medlen Joan E" userId="815c5f0e-06fd-412d-be0f-c8fa188e3ce3" providerId="ADAL" clId="{B7AA6855-8DA2-448C-BB52-B0C8CE50BDDF}" dt="2026-03-06T22:59:45.521" v="16220"/>
          <ac:picMkLst>
            <pc:docMk/>
            <pc:sldMk cId="2447864697" sldId="272"/>
            <ac:picMk id="8" creationId="{50187B7A-AFBD-488C-983D-58BE21599922}"/>
          </ac:picMkLst>
        </pc:picChg>
      </pc:sldChg>
      <pc:sldChg chg="addSp delSp modSp new mod modClrScheme chgLayout">
        <pc:chgData name="Medlen Joan E" userId="815c5f0e-06fd-412d-be0f-c8fa188e3ce3" providerId="ADAL" clId="{B7AA6855-8DA2-448C-BB52-B0C8CE50BDDF}" dt="2026-03-09T18:40:03.818" v="16629"/>
        <pc:sldMkLst>
          <pc:docMk/>
          <pc:sldMk cId="2453754231" sldId="273"/>
        </pc:sldMkLst>
        <pc:spChg chg="mod ord">
          <ac:chgData name="Medlen Joan E" userId="815c5f0e-06fd-412d-be0f-c8fa188e3ce3" providerId="ADAL" clId="{B7AA6855-8DA2-448C-BB52-B0C8CE50BDDF}" dt="2026-03-09T18:40:03.818" v="16629"/>
          <ac:spMkLst>
            <pc:docMk/>
            <pc:sldMk cId="2453754231" sldId="273"/>
            <ac:spMk id="4" creationId="{52AE93FF-0240-3D5C-8552-FA76E1DE6ABB}"/>
          </ac:spMkLst>
        </pc:spChg>
        <pc:spChg chg="mod ord">
          <ac:chgData name="Medlen Joan E" userId="815c5f0e-06fd-412d-be0f-c8fa188e3ce3" providerId="ADAL" clId="{B7AA6855-8DA2-448C-BB52-B0C8CE50BDDF}" dt="2026-02-26T02:48:07.698" v="14322" actId="13244"/>
          <ac:spMkLst>
            <pc:docMk/>
            <pc:sldMk cId="2453754231" sldId="273"/>
            <ac:spMk id="5" creationId="{C05A5A27-BB84-A3F5-04A3-20500AEFDF95}"/>
          </ac:spMkLst>
        </pc:spChg>
        <pc:spChg chg="add mod ord">
          <ac:chgData name="Medlen Joan E" userId="815c5f0e-06fd-412d-be0f-c8fa188e3ce3" providerId="ADAL" clId="{B7AA6855-8DA2-448C-BB52-B0C8CE50BDDF}" dt="2026-02-24T00:45:40.944" v="7660" actId="1035"/>
          <ac:spMkLst>
            <pc:docMk/>
            <pc:sldMk cId="2453754231" sldId="273"/>
            <ac:spMk id="6" creationId="{0375BBB9-DC94-19FF-F71D-FBC67514F166}"/>
          </ac:spMkLst>
        </pc:spChg>
        <pc:spChg chg="add mod ord">
          <ac:chgData name="Medlen Joan E" userId="815c5f0e-06fd-412d-be0f-c8fa188e3ce3" providerId="ADAL" clId="{B7AA6855-8DA2-448C-BB52-B0C8CE50BDDF}" dt="2026-02-24T00:45:40.944" v="7660" actId="1035"/>
          <ac:spMkLst>
            <pc:docMk/>
            <pc:sldMk cId="2453754231" sldId="273"/>
            <ac:spMk id="7" creationId="{832D67BA-5B6D-768D-7758-EC234B52B78A}"/>
          </ac:spMkLst>
        </pc:spChg>
        <pc:picChg chg="add mod ord">
          <ac:chgData name="Medlen Joan E" userId="815c5f0e-06fd-412d-be0f-c8fa188e3ce3" providerId="ADAL" clId="{B7AA6855-8DA2-448C-BB52-B0C8CE50BDDF}" dt="2026-02-26T02:48:17.174" v="14324" actId="962"/>
          <ac:picMkLst>
            <pc:docMk/>
            <pc:sldMk cId="2453754231" sldId="273"/>
            <ac:picMk id="9" creationId="{F4E4BBCC-4604-158E-9FA0-834B6B47084D}"/>
          </ac:picMkLst>
        </pc:picChg>
      </pc:sldChg>
      <pc:sldChg chg="modSp new del mod">
        <pc:chgData name="Medlen Joan E" userId="815c5f0e-06fd-412d-be0f-c8fa188e3ce3" providerId="ADAL" clId="{B7AA6855-8DA2-448C-BB52-B0C8CE50BDDF}" dt="2026-02-24T00:39:24.367" v="7353" actId="47"/>
        <pc:sldMkLst>
          <pc:docMk/>
          <pc:sldMk cId="3178477497" sldId="273"/>
        </pc:sldMkLst>
      </pc:sldChg>
      <pc:sldChg chg="addSp modSp new mod modNotesTx">
        <pc:chgData name="Medlen Joan E" userId="815c5f0e-06fd-412d-be0f-c8fa188e3ce3" providerId="ADAL" clId="{B7AA6855-8DA2-448C-BB52-B0C8CE50BDDF}" dt="2026-03-09T18:40:14.881" v="16630"/>
        <pc:sldMkLst>
          <pc:docMk/>
          <pc:sldMk cId="3156144072" sldId="274"/>
        </pc:sldMkLst>
        <pc:spChg chg="mod">
          <ac:chgData name="Medlen Joan E" userId="815c5f0e-06fd-412d-be0f-c8fa188e3ce3" providerId="ADAL" clId="{B7AA6855-8DA2-448C-BB52-B0C8CE50BDDF}" dt="2026-02-24T00:51:19.770" v="7775" actId="207"/>
          <ac:spMkLst>
            <pc:docMk/>
            <pc:sldMk cId="3156144072" sldId="274"/>
            <ac:spMk id="2" creationId="{9B68C0FC-57D4-9082-3F5E-EC512D9E1EB4}"/>
          </ac:spMkLst>
        </pc:spChg>
        <pc:spChg chg="mod">
          <ac:chgData name="Medlen Joan E" userId="815c5f0e-06fd-412d-be0f-c8fa188e3ce3" providerId="ADAL" clId="{B7AA6855-8DA2-448C-BB52-B0C8CE50BDDF}" dt="2026-02-24T00:53:46.451" v="8155" actId="20577"/>
          <ac:spMkLst>
            <pc:docMk/>
            <pc:sldMk cId="3156144072" sldId="274"/>
            <ac:spMk id="3" creationId="{160C0407-09CC-4BEC-AF5F-465B7C43A89F}"/>
          </ac:spMkLst>
        </pc:spChg>
        <pc:spChg chg="mod">
          <ac:chgData name="Medlen Joan E" userId="815c5f0e-06fd-412d-be0f-c8fa188e3ce3" providerId="ADAL" clId="{B7AA6855-8DA2-448C-BB52-B0C8CE50BDDF}" dt="2026-03-09T18:40:14.881" v="16630"/>
          <ac:spMkLst>
            <pc:docMk/>
            <pc:sldMk cId="3156144072" sldId="274"/>
            <ac:spMk id="4" creationId="{FB1AB8F2-05D7-27A7-FBA4-B41BC905778D}"/>
          </ac:spMkLst>
        </pc:spChg>
        <pc:spChg chg="add mod ord">
          <ac:chgData name="Medlen Joan E" userId="815c5f0e-06fd-412d-be0f-c8fa188e3ce3" providerId="ADAL" clId="{B7AA6855-8DA2-448C-BB52-B0C8CE50BDDF}" dt="2026-02-24T19:22:07.084" v="8768" actId="13244"/>
          <ac:spMkLst>
            <pc:docMk/>
            <pc:sldMk cId="3156144072" sldId="274"/>
            <ac:spMk id="6" creationId="{565EE933-5E6F-3C5E-2FD1-1337E70299CD}"/>
          </ac:spMkLst>
        </pc:spChg>
      </pc:sldChg>
      <pc:sldChg chg="addSp delSp modSp new mod delAnim modAnim modNotesTx">
        <pc:chgData name="Medlen Joan E" userId="815c5f0e-06fd-412d-be0f-c8fa188e3ce3" providerId="ADAL" clId="{B7AA6855-8DA2-448C-BB52-B0C8CE50BDDF}" dt="2026-03-06T22:44:22.939" v="16201" actId="20577"/>
        <pc:sldMkLst>
          <pc:docMk/>
          <pc:sldMk cId="20298669" sldId="275"/>
        </pc:sldMkLst>
        <pc:spChg chg="mod">
          <ac:chgData name="Medlen Joan E" userId="815c5f0e-06fd-412d-be0f-c8fa188e3ce3" providerId="ADAL" clId="{B7AA6855-8DA2-448C-BB52-B0C8CE50BDDF}" dt="2026-02-24T19:23:01.161" v="8779" actId="20577"/>
          <ac:spMkLst>
            <pc:docMk/>
            <pc:sldMk cId="20298669" sldId="275"/>
            <ac:spMk id="2" creationId="{7AB6A89E-6E1E-B16A-6F25-9518103DDB0E}"/>
          </ac:spMkLst>
        </pc:spChg>
        <pc:spChg chg="mod">
          <ac:chgData name="Medlen Joan E" userId="815c5f0e-06fd-412d-be0f-c8fa188e3ce3" providerId="ADAL" clId="{B7AA6855-8DA2-448C-BB52-B0C8CE50BDDF}" dt="2026-02-24T01:21:21.527" v="8307" actId="1076"/>
          <ac:spMkLst>
            <pc:docMk/>
            <pc:sldMk cId="20298669" sldId="275"/>
            <ac:spMk id="3" creationId="{5A860A39-C2E1-6533-B117-3E4858DFFE2D}"/>
          </ac:spMkLst>
        </pc:spChg>
        <pc:spChg chg="ord">
          <ac:chgData name="Medlen Joan E" userId="815c5f0e-06fd-412d-be0f-c8fa188e3ce3" providerId="ADAL" clId="{B7AA6855-8DA2-448C-BB52-B0C8CE50BDDF}" dt="2026-02-26T02:59:01.241" v="14379" actId="13244"/>
          <ac:spMkLst>
            <pc:docMk/>
            <pc:sldMk cId="20298669" sldId="275"/>
            <ac:spMk id="4" creationId="{A30BA2F0-CE24-EDD3-8F4A-E58C7190ADA3}"/>
          </ac:spMkLst>
        </pc:spChg>
        <pc:spChg chg="ord">
          <ac:chgData name="Medlen Joan E" userId="815c5f0e-06fd-412d-be0f-c8fa188e3ce3" providerId="ADAL" clId="{B7AA6855-8DA2-448C-BB52-B0C8CE50BDDF}" dt="2026-02-26T02:59:02.936" v="14380" actId="13244"/>
          <ac:spMkLst>
            <pc:docMk/>
            <pc:sldMk cId="20298669" sldId="275"/>
            <ac:spMk id="5" creationId="{200D4688-14B7-ED1E-CD7B-38BB4CC7F12E}"/>
          </ac:spMkLst>
        </pc:spChg>
        <pc:picChg chg="add mod">
          <ac:chgData name="Medlen Joan E" userId="815c5f0e-06fd-412d-be0f-c8fa188e3ce3" providerId="ADAL" clId="{B7AA6855-8DA2-448C-BB52-B0C8CE50BDDF}" dt="2026-02-26T03:01:17.775" v="14381" actId="208"/>
          <ac:picMkLst>
            <pc:docMk/>
            <pc:sldMk cId="20298669" sldId="275"/>
            <ac:picMk id="6" creationId="{7945B1D7-98B8-ED37-E4BC-410A5575BDA5}"/>
          </ac:picMkLst>
        </pc:picChg>
      </pc:sldChg>
      <pc:sldChg chg="addSp delSp modSp new mod modClrScheme chgLayout modNotesTx">
        <pc:chgData name="Medlen Joan E" userId="815c5f0e-06fd-412d-be0f-c8fa188e3ce3" providerId="ADAL" clId="{B7AA6855-8DA2-448C-BB52-B0C8CE50BDDF}" dt="2026-03-09T18:40:20.237" v="16631"/>
        <pc:sldMkLst>
          <pc:docMk/>
          <pc:sldMk cId="3562363287" sldId="276"/>
        </pc:sldMkLst>
        <pc:spChg chg="mod ord">
          <ac:chgData name="Medlen Joan E" userId="815c5f0e-06fd-412d-be0f-c8fa188e3ce3" providerId="ADAL" clId="{B7AA6855-8DA2-448C-BB52-B0C8CE50BDDF}" dt="2026-03-09T18:40:20.237" v="16631"/>
          <ac:spMkLst>
            <pc:docMk/>
            <pc:sldMk cId="3562363287" sldId="276"/>
            <ac:spMk id="4" creationId="{1A2D9FE1-400F-2A52-D0E7-E87A6434A25B}"/>
          </ac:spMkLst>
        </pc:spChg>
        <pc:spChg chg="mod ord">
          <ac:chgData name="Medlen Joan E" userId="815c5f0e-06fd-412d-be0f-c8fa188e3ce3" providerId="ADAL" clId="{B7AA6855-8DA2-448C-BB52-B0C8CE50BDDF}" dt="2026-02-24T01:23:31.143" v="8312" actId="700"/>
          <ac:spMkLst>
            <pc:docMk/>
            <pc:sldMk cId="3562363287" sldId="276"/>
            <ac:spMk id="5" creationId="{BCB80F47-2EB4-0D33-2D95-998E04AC41EE}"/>
          </ac:spMkLst>
        </pc:spChg>
        <pc:spChg chg="add mod ord">
          <ac:chgData name="Medlen Joan E" userId="815c5f0e-06fd-412d-be0f-c8fa188e3ce3" providerId="ADAL" clId="{B7AA6855-8DA2-448C-BB52-B0C8CE50BDDF}" dt="2026-02-24T01:28:02.965" v="8417" actId="948"/>
          <ac:spMkLst>
            <pc:docMk/>
            <pc:sldMk cId="3562363287" sldId="276"/>
            <ac:spMk id="6" creationId="{64FEF2BC-BFE5-66EE-2D76-084EF803F72D}"/>
          </ac:spMkLst>
        </pc:spChg>
        <pc:spChg chg="add mod ord">
          <ac:chgData name="Medlen Joan E" userId="815c5f0e-06fd-412d-be0f-c8fa188e3ce3" providerId="ADAL" clId="{B7AA6855-8DA2-448C-BB52-B0C8CE50BDDF}" dt="2026-02-24T01:27:39.640" v="8413" actId="14100"/>
          <ac:spMkLst>
            <pc:docMk/>
            <pc:sldMk cId="3562363287" sldId="276"/>
            <ac:spMk id="7" creationId="{CE66D002-5EED-9A4F-6A14-31505B80C6FD}"/>
          </ac:spMkLst>
        </pc:spChg>
        <pc:picChg chg="add mod modCrop">
          <ac:chgData name="Medlen Joan E" userId="815c5f0e-06fd-412d-be0f-c8fa188e3ce3" providerId="ADAL" clId="{B7AA6855-8DA2-448C-BB52-B0C8CE50BDDF}" dt="2026-02-24T16:28:37.688" v="8427" actId="962"/>
          <ac:picMkLst>
            <pc:docMk/>
            <pc:sldMk cId="3562363287" sldId="276"/>
            <ac:picMk id="10" creationId="{F407F626-27AB-FBF3-9C5B-670BBA104EAD}"/>
          </ac:picMkLst>
        </pc:picChg>
      </pc:sldChg>
      <pc:sldChg chg="addSp delSp modSp new mod modClrScheme chgLayout modNotesTx">
        <pc:chgData name="Medlen Joan E" userId="815c5f0e-06fd-412d-be0f-c8fa188e3ce3" providerId="ADAL" clId="{B7AA6855-8DA2-448C-BB52-B0C8CE50BDDF}" dt="2026-03-09T18:40:23.898" v="16632"/>
        <pc:sldMkLst>
          <pc:docMk/>
          <pc:sldMk cId="792235170" sldId="277"/>
        </pc:sldMkLst>
        <pc:spChg chg="mod ord">
          <ac:chgData name="Medlen Joan E" userId="815c5f0e-06fd-412d-be0f-c8fa188e3ce3" providerId="ADAL" clId="{B7AA6855-8DA2-448C-BB52-B0C8CE50BDDF}" dt="2026-03-09T18:40:23.898" v="16632"/>
          <ac:spMkLst>
            <pc:docMk/>
            <pc:sldMk cId="792235170" sldId="277"/>
            <ac:spMk id="5" creationId="{F6204032-40AF-8BBF-719D-BC6CB2E644DE}"/>
          </ac:spMkLst>
        </pc:spChg>
        <pc:spChg chg="mod ord">
          <ac:chgData name="Medlen Joan E" userId="815c5f0e-06fd-412d-be0f-c8fa188e3ce3" providerId="ADAL" clId="{B7AA6855-8DA2-448C-BB52-B0C8CE50BDDF}" dt="2026-02-24T01:30:00.863" v="8425" actId="700"/>
          <ac:spMkLst>
            <pc:docMk/>
            <pc:sldMk cId="792235170" sldId="277"/>
            <ac:spMk id="6" creationId="{B38540B1-C01E-604D-DD0E-BD6B5E6B3434}"/>
          </ac:spMkLst>
        </pc:spChg>
        <pc:spChg chg="add mod ord">
          <ac:chgData name="Medlen Joan E" userId="815c5f0e-06fd-412d-be0f-c8fa188e3ce3" providerId="ADAL" clId="{B7AA6855-8DA2-448C-BB52-B0C8CE50BDDF}" dt="2026-02-24T19:27:30.423" v="8882" actId="207"/>
          <ac:spMkLst>
            <pc:docMk/>
            <pc:sldMk cId="792235170" sldId="277"/>
            <ac:spMk id="7" creationId="{621053F6-4E45-AB58-CAA0-63EF53B424F0}"/>
          </ac:spMkLst>
        </pc:spChg>
        <pc:spChg chg="add mod ord">
          <ac:chgData name="Medlen Joan E" userId="815c5f0e-06fd-412d-be0f-c8fa188e3ce3" providerId="ADAL" clId="{B7AA6855-8DA2-448C-BB52-B0C8CE50BDDF}" dt="2026-02-24T19:30:18.294" v="9025" actId="20577"/>
          <ac:spMkLst>
            <pc:docMk/>
            <pc:sldMk cId="792235170" sldId="277"/>
            <ac:spMk id="8" creationId="{B9FCCF81-B936-3015-076B-CD17152BEDAC}"/>
          </ac:spMkLst>
        </pc:spChg>
      </pc:sldChg>
      <pc:sldChg chg="addSp modSp new mod modNotesTx">
        <pc:chgData name="Medlen Joan E" userId="815c5f0e-06fd-412d-be0f-c8fa188e3ce3" providerId="ADAL" clId="{B7AA6855-8DA2-448C-BB52-B0C8CE50BDDF}" dt="2026-03-09T18:40:28.085" v="16633"/>
        <pc:sldMkLst>
          <pc:docMk/>
          <pc:sldMk cId="639152252" sldId="278"/>
        </pc:sldMkLst>
        <pc:spChg chg="mod">
          <ac:chgData name="Medlen Joan E" userId="815c5f0e-06fd-412d-be0f-c8fa188e3ce3" providerId="ADAL" clId="{B7AA6855-8DA2-448C-BB52-B0C8CE50BDDF}" dt="2026-02-24T19:31:12.596" v="9068" actId="207"/>
          <ac:spMkLst>
            <pc:docMk/>
            <pc:sldMk cId="639152252" sldId="278"/>
            <ac:spMk id="2" creationId="{C53A5167-FA23-5950-33E4-A8E6BCE7DFB6}"/>
          </ac:spMkLst>
        </pc:spChg>
        <pc:spChg chg="mod">
          <ac:chgData name="Medlen Joan E" userId="815c5f0e-06fd-412d-be0f-c8fa188e3ce3" providerId="ADAL" clId="{B7AA6855-8DA2-448C-BB52-B0C8CE50BDDF}" dt="2026-02-24T19:34:15.401" v="9144" actId="207"/>
          <ac:spMkLst>
            <pc:docMk/>
            <pc:sldMk cId="639152252" sldId="278"/>
            <ac:spMk id="3" creationId="{3927BE0E-5803-0CD3-C2CC-7873BEB44470}"/>
          </ac:spMkLst>
        </pc:spChg>
        <pc:spChg chg="mod ord">
          <ac:chgData name="Medlen Joan E" userId="815c5f0e-06fd-412d-be0f-c8fa188e3ce3" providerId="ADAL" clId="{B7AA6855-8DA2-448C-BB52-B0C8CE50BDDF}" dt="2026-03-09T18:40:28.085" v="16633"/>
          <ac:spMkLst>
            <pc:docMk/>
            <pc:sldMk cId="639152252" sldId="278"/>
            <ac:spMk id="4" creationId="{A72D04A6-B489-D840-1D70-D42BD0C8F2D3}"/>
          </ac:spMkLst>
        </pc:spChg>
        <pc:spChg chg="ord">
          <ac:chgData name="Medlen Joan E" userId="815c5f0e-06fd-412d-be0f-c8fa188e3ce3" providerId="ADAL" clId="{B7AA6855-8DA2-448C-BB52-B0C8CE50BDDF}" dt="2026-02-26T02:49:09.245" v="14326" actId="13244"/>
          <ac:spMkLst>
            <pc:docMk/>
            <pc:sldMk cId="639152252" sldId="278"/>
            <ac:spMk id="5" creationId="{B6EBC000-FA44-4FC2-A4F3-1202BEFFDEA9}"/>
          </ac:spMkLst>
        </pc:spChg>
        <pc:spChg chg="add mod">
          <ac:chgData name="Medlen Joan E" userId="815c5f0e-06fd-412d-be0f-c8fa188e3ce3" providerId="ADAL" clId="{B7AA6855-8DA2-448C-BB52-B0C8CE50BDDF}" dt="2026-02-24T19:32:41.609" v="9123" actId="1076"/>
          <ac:spMkLst>
            <pc:docMk/>
            <pc:sldMk cId="639152252" sldId="278"/>
            <ac:spMk id="6" creationId="{961CFD8D-BF62-45E9-901D-1FFF60658DD5}"/>
          </ac:spMkLst>
        </pc:spChg>
      </pc:sldChg>
      <pc:sldChg chg="addSp delSp modSp add mod modNotesTx">
        <pc:chgData name="Medlen Joan E" userId="815c5f0e-06fd-412d-be0f-c8fa188e3ce3" providerId="ADAL" clId="{B7AA6855-8DA2-448C-BB52-B0C8CE50BDDF}" dt="2026-03-09T18:40:31.555" v="16634"/>
        <pc:sldMkLst>
          <pc:docMk/>
          <pc:sldMk cId="1875751506" sldId="279"/>
        </pc:sldMkLst>
        <pc:spChg chg="mod">
          <ac:chgData name="Medlen Joan E" userId="815c5f0e-06fd-412d-be0f-c8fa188e3ce3" providerId="ADAL" clId="{B7AA6855-8DA2-448C-BB52-B0C8CE50BDDF}" dt="2026-02-24T19:33:45.781" v="9136" actId="207"/>
          <ac:spMkLst>
            <pc:docMk/>
            <pc:sldMk cId="1875751506" sldId="279"/>
            <ac:spMk id="2" creationId="{2AB0164F-2B32-3460-122F-FF4A9D4E6954}"/>
          </ac:spMkLst>
        </pc:spChg>
        <pc:spChg chg="mod">
          <ac:chgData name="Medlen Joan E" userId="815c5f0e-06fd-412d-be0f-c8fa188e3ce3" providerId="ADAL" clId="{B7AA6855-8DA2-448C-BB52-B0C8CE50BDDF}" dt="2026-02-24T19:34:00.158" v="9140" actId="207"/>
          <ac:spMkLst>
            <pc:docMk/>
            <pc:sldMk cId="1875751506" sldId="279"/>
            <ac:spMk id="3" creationId="{3C6D8B1A-7DD1-F0BC-8501-8CD736CA19C5}"/>
          </ac:spMkLst>
        </pc:spChg>
        <pc:spChg chg="mod ord">
          <ac:chgData name="Medlen Joan E" userId="815c5f0e-06fd-412d-be0f-c8fa188e3ce3" providerId="ADAL" clId="{B7AA6855-8DA2-448C-BB52-B0C8CE50BDDF}" dt="2026-03-09T18:40:31.555" v="16634"/>
          <ac:spMkLst>
            <pc:docMk/>
            <pc:sldMk cId="1875751506" sldId="279"/>
            <ac:spMk id="4" creationId="{432D967A-7DFE-A194-70DD-D597499D12AC}"/>
          </ac:spMkLst>
        </pc:spChg>
        <pc:spChg chg="ord">
          <ac:chgData name="Medlen Joan E" userId="815c5f0e-06fd-412d-be0f-c8fa188e3ce3" providerId="ADAL" clId="{B7AA6855-8DA2-448C-BB52-B0C8CE50BDDF}" dt="2026-02-26T02:49:25.600" v="14328" actId="13244"/>
          <ac:spMkLst>
            <pc:docMk/>
            <pc:sldMk cId="1875751506" sldId="279"/>
            <ac:spMk id="5" creationId="{9B850B92-7F90-E837-500B-543093664525}"/>
          </ac:spMkLst>
        </pc:spChg>
        <pc:spChg chg="add mod">
          <ac:chgData name="Medlen Joan E" userId="815c5f0e-06fd-412d-be0f-c8fa188e3ce3" providerId="ADAL" clId="{B7AA6855-8DA2-448C-BB52-B0C8CE50BDDF}" dt="2026-02-26T02:33:06.960" v="14302"/>
          <ac:spMkLst>
            <pc:docMk/>
            <pc:sldMk cId="1875751506" sldId="279"/>
            <ac:spMk id="7" creationId="{47709C11-8D6F-D6F4-668A-7489A5734D3B}"/>
          </ac:spMkLst>
        </pc:spChg>
        <pc:picChg chg="add mod">
          <ac:chgData name="Medlen Joan E" userId="815c5f0e-06fd-412d-be0f-c8fa188e3ce3" providerId="ADAL" clId="{B7AA6855-8DA2-448C-BB52-B0C8CE50BDDF}" dt="2026-02-26T02:33:06.960" v="14302"/>
          <ac:picMkLst>
            <pc:docMk/>
            <pc:sldMk cId="1875751506" sldId="279"/>
            <ac:picMk id="6" creationId="{EFDF023E-ABAA-B143-0268-9F4127240334}"/>
          </ac:picMkLst>
        </pc:picChg>
      </pc:sldChg>
      <pc:sldChg chg="add del setBg modNotes">
        <pc:chgData name="Medlen Joan E" userId="815c5f0e-06fd-412d-be0f-c8fa188e3ce3" providerId="ADAL" clId="{B7AA6855-8DA2-448C-BB52-B0C8CE50BDDF}" dt="2026-02-24T20:12:35.115" v="10322"/>
        <pc:sldMkLst>
          <pc:docMk/>
          <pc:sldMk cId="1628538864" sldId="280"/>
        </pc:sldMkLst>
      </pc:sldChg>
      <pc:sldChg chg="new del">
        <pc:chgData name="Medlen Joan E" userId="815c5f0e-06fd-412d-be0f-c8fa188e3ce3" providerId="ADAL" clId="{B7AA6855-8DA2-448C-BB52-B0C8CE50BDDF}" dt="2026-02-24T19:59:33.547" v="9641" actId="47"/>
        <pc:sldMkLst>
          <pc:docMk/>
          <pc:sldMk cId="2881131455" sldId="280"/>
        </pc:sldMkLst>
      </pc:sldChg>
      <pc:sldChg chg="addSp delSp modSp add mod setBg modClrScheme chgLayout modNotesTx">
        <pc:chgData name="Medlen Joan E" userId="815c5f0e-06fd-412d-be0f-c8fa188e3ce3" providerId="ADAL" clId="{B7AA6855-8DA2-448C-BB52-B0C8CE50BDDF}" dt="2026-03-09T18:40:37.646" v="16635"/>
        <pc:sldMkLst>
          <pc:docMk/>
          <pc:sldMk cId="2720413423" sldId="281"/>
        </pc:sldMkLst>
        <pc:spChg chg="mod ord">
          <ac:chgData name="Medlen Joan E" userId="815c5f0e-06fd-412d-be0f-c8fa188e3ce3" providerId="ADAL" clId="{B7AA6855-8DA2-448C-BB52-B0C8CE50BDDF}" dt="2026-03-09T18:40:37.646" v="16635"/>
          <ac:spMkLst>
            <pc:docMk/>
            <pc:sldMk cId="2720413423" sldId="281"/>
            <ac:spMk id="4" creationId="{91298AC9-CE63-B82C-0FC1-7034CBEFC795}"/>
          </ac:spMkLst>
        </pc:spChg>
        <pc:spChg chg="mod ord">
          <ac:chgData name="Medlen Joan E" userId="815c5f0e-06fd-412d-be0f-c8fa188e3ce3" providerId="ADAL" clId="{B7AA6855-8DA2-448C-BB52-B0C8CE50BDDF}" dt="2026-02-26T02:49:47.507" v="14330" actId="13244"/>
          <ac:spMkLst>
            <pc:docMk/>
            <pc:sldMk cId="2720413423" sldId="281"/>
            <ac:spMk id="5" creationId="{277D1062-EF9C-BAFB-7C51-B4C59DC9E4BC}"/>
          </ac:spMkLst>
        </pc:spChg>
        <pc:spChg chg="mod ord">
          <ac:chgData name="Medlen Joan E" userId="815c5f0e-06fd-412d-be0f-c8fa188e3ce3" providerId="ADAL" clId="{B7AA6855-8DA2-448C-BB52-B0C8CE50BDDF}" dt="2026-02-24T19:54:28.890" v="9292" actId="1076"/>
          <ac:spMkLst>
            <pc:docMk/>
            <pc:sldMk cId="2720413423" sldId="281"/>
            <ac:spMk id="6" creationId="{26AD76BF-3D69-F4D7-38D3-9762F186C16B}"/>
          </ac:spMkLst>
        </pc:spChg>
        <pc:spChg chg="mod ord">
          <ac:chgData name="Medlen Joan E" userId="815c5f0e-06fd-412d-be0f-c8fa188e3ce3" providerId="ADAL" clId="{B7AA6855-8DA2-448C-BB52-B0C8CE50BDDF}" dt="2026-02-24T19:59:27.103" v="9640" actId="27636"/>
          <ac:spMkLst>
            <pc:docMk/>
            <pc:sldMk cId="2720413423" sldId="281"/>
            <ac:spMk id="7" creationId="{7E94606A-5468-B94D-B39D-46FFC9D8E724}"/>
          </ac:spMkLst>
        </pc:spChg>
        <pc:picChg chg="mod ord">
          <ac:chgData name="Medlen Joan E" userId="815c5f0e-06fd-412d-be0f-c8fa188e3ce3" providerId="ADAL" clId="{B7AA6855-8DA2-448C-BB52-B0C8CE50BDDF}" dt="2026-02-26T02:49:53.197" v="14332" actId="962"/>
          <ac:picMkLst>
            <pc:docMk/>
            <pc:sldMk cId="2720413423" sldId="281"/>
            <ac:picMk id="9" creationId="{EE7E2BF8-BB66-8FC4-1996-A9404DB6119B}"/>
          </ac:picMkLst>
        </pc:picChg>
      </pc:sldChg>
      <pc:sldChg chg="addSp modSp new mod chgLayout modNotesTx">
        <pc:chgData name="Medlen Joan E" userId="815c5f0e-06fd-412d-be0f-c8fa188e3ce3" providerId="ADAL" clId="{B7AA6855-8DA2-448C-BB52-B0C8CE50BDDF}" dt="2026-03-09T18:40:40.966" v="16636"/>
        <pc:sldMkLst>
          <pc:docMk/>
          <pc:sldMk cId="2032997207" sldId="282"/>
        </pc:sldMkLst>
        <pc:spChg chg="mod ord">
          <ac:chgData name="Medlen Joan E" userId="815c5f0e-06fd-412d-be0f-c8fa188e3ce3" providerId="ADAL" clId="{B7AA6855-8DA2-448C-BB52-B0C8CE50BDDF}" dt="2026-02-24T20:07:57.665" v="9892" actId="700"/>
          <ac:spMkLst>
            <pc:docMk/>
            <pc:sldMk cId="2032997207" sldId="282"/>
            <ac:spMk id="2" creationId="{DE9A6DB9-319C-2461-7C05-62AF35473F0F}"/>
          </ac:spMkLst>
        </pc:spChg>
        <pc:spChg chg="mod ord">
          <ac:chgData name="Medlen Joan E" userId="815c5f0e-06fd-412d-be0f-c8fa188e3ce3" providerId="ADAL" clId="{B7AA6855-8DA2-448C-BB52-B0C8CE50BDDF}" dt="2026-02-26T22:13:33.483" v="14443" actId="20577"/>
          <ac:spMkLst>
            <pc:docMk/>
            <pc:sldMk cId="2032997207" sldId="282"/>
            <ac:spMk id="3" creationId="{3B70F4D8-131E-1E75-17BD-565114920987}"/>
          </ac:spMkLst>
        </pc:spChg>
        <pc:spChg chg="mod ord">
          <ac:chgData name="Medlen Joan E" userId="815c5f0e-06fd-412d-be0f-c8fa188e3ce3" providerId="ADAL" clId="{B7AA6855-8DA2-448C-BB52-B0C8CE50BDDF}" dt="2026-03-09T18:40:40.966" v="16636"/>
          <ac:spMkLst>
            <pc:docMk/>
            <pc:sldMk cId="2032997207" sldId="282"/>
            <ac:spMk id="4" creationId="{1FF3A532-E92D-E933-1896-46199D24DB0B}"/>
          </ac:spMkLst>
        </pc:spChg>
        <pc:spChg chg="mod ord">
          <ac:chgData name="Medlen Joan E" userId="815c5f0e-06fd-412d-be0f-c8fa188e3ce3" providerId="ADAL" clId="{B7AA6855-8DA2-448C-BB52-B0C8CE50BDDF}" dt="2026-02-26T02:50:10.228" v="14334" actId="13244"/>
          <ac:spMkLst>
            <pc:docMk/>
            <pc:sldMk cId="2032997207" sldId="282"/>
            <ac:spMk id="5" creationId="{E0752408-54FF-6C2B-C9EC-4FC7FB6B416D}"/>
          </ac:spMkLst>
        </pc:spChg>
        <pc:spChg chg="add mod ord">
          <ac:chgData name="Medlen Joan E" userId="815c5f0e-06fd-412d-be0f-c8fa188e3ce3" providerId="ADAL" clId="{B7AA6855-8DA2-448C-BB52-B0C8CE50BDDF}" dt="2026-02-26T02:50:22.083" v="14335" actId="13244"/>
          <ac:spMkLst>
            <pc:docMk/>
            <pc:sldMk cId="2032997207" sldId="282"/>
            <ac:spMk id="6" creationId="{82A61181-2AEB-9D7D-FAEE-0D7EC9F0C432}"/>
          </ac:spMkLst>
        </pc:spChg>
      </pc:sldChg>
      <pc:sldChg chg="addSp delSp modSp new del mod">
        <pc:chgData name="Medlen Joan E" userId="815c5f0e-06fd-412d-be0f-c8fa188e3ce3" providerId="ADAL" clId="{B7AA6855-8DA2-448C-BB52-B0C8CE50BDDF}" dt="2026-02-26T22:14:24.752" v="14444" actId="47"/>
        <pc:sldMkLst>
          <pc:docMk/>
          <pc:sldMk cId="2972048990" sldId="283"/>
        </pc:sldMkLst>
      </pc:sldChg>
      <pc:sldChg chg="new del">
        <pc:chgData name="Medlen Joan E" userId="815c5f0e-06fd-412d-be0f-c8fa188e3ce3" providerId="ADAL" clId="{B7AA6855-8DA2-448C-BB52-B0C8CE50BDDF}" dt="2026-02-24T20:07:29.085" v="9891" actId="47"/>
        <pc:sldMkLst>
          <pc:docMk/>
          <pc:sldMk cId="3786132105" sldId="283"/>
        </pc:sldMkLst>
      </pc:sldChg>
      <pc:sldChg chg="modSp new mod modNotesTx">
        <pc:chgData name="Medlen Joan E" userId="815c5f0e-06fd-412d-be0f-c8fa188e3ce3" providerId="ADAL" clId="{B7AA6855-8DA2-448C-BB52-B0C8CE50BDDF}" dt="2026-03-09T18:40:44.762" v="16637"/>
        <pc:sldMkLst>
          <pc:docMk/>
          <pc:sldMk cId="2192272245" sldId="284"/>
        </pc:sldMkLst>
        <pc:spChg chg="mod">
          <ac:chgData name="Medlen Joan E" userId="815c5f0e-06fd-412d-be0f-c8fa188e3ce3" providerId="ADAL" clId="{B7AA6855-8DA2-448C-BB52-B0C8CE50BDDF}" dt="2026-02-24T20:12:13.458" v="10307" actId="207"/>
          <ac:spMkLst>
            <pc:docMk/>
            <pc:sldMk cId="2192272245" sldId="284"/>
            <ac:spMk id="2" creationId="{AC04DD70-9959-E4D3-F87B-0CA2CAD7A10E}"/>
          </ac:spMkLst>
        </pc:spChg>
        <pc:spChg chg="mod">
          <ac:chgData name="Medlen Joan E" userId="815c5f0e-06fd-412d-be0f-c8fa188e3ce3" providerId="ADAL" clId="{B7AA6855-8DA2-448C-BB52-B0C8CE50BDDF}" dt="2026-02-24T20:12:07.599" v="10305" actId="948"/>
          <ac:spMkLst>
            <pc:docMk/>
            <pc:sldMk cId="2192272245" sldId="284"/>
            <ac:spMk id="3" creationId="{2B53D85E-02F8-11DF-C973-5CF7BE358AEE}"/>
          </ac:spMkLst>
        </pc:spChg>
        <pc:spChg chg="mod">
          <ac:chgData name="Medlen Joan E" userId="815c5f0e-06fd-412d-be0f-c8fa188e3ce3" providerId="ADAL" clId="{B7AA6855-8DA2-448C-BB52-B0C8CE50BDDF}" dt="2026-03-09T18:40:44.762" v="16637"/>
          <ac:spMkLst>
            <pc:docMk/>
            <pc:sldMk cId="2192272245" sldId="284"/>
            <ac:spMk id="4" creationId="{74D2E74A-352A-1067-301D-9AB58C1FD288}"/>
          </ac:spMkLst>
        </pc:spChg>
      </pc:sldChg>
      <pc:sldChg chg="addSp delSp modSp new mod modNotesTx">
        <pc:chgData name="Medlen Joan E" userId="815c5f0e-06fd-412d-be0f-c8fa188e3ce3" providerId="ADAL" clId="{B7AA6855-8DA2-448C-BB52-B0C8CE50BDDF}" dt="2026-03-09T18:40:48.687" v="16638"/>
        <pc:sldMkLst>
          <pc:docMk/>
          <pc:sldMk cId="3189668850" sldId="285"/>
        </pc:sldMkLst>
        <pc:spChg chg="mod">
          <ac:chgData name="Medlen Joan E" userId="815c5f0e-06fd-412d-be0f-c8fa188e3ce3" providerId="ADAL" clId="{B7AA6855-8DA2-448C-BB52-B0C8CE50BDDF}" dt="2026-02-24T20:13:08.255" v="10345" actId="207"/>
          <ac:spMkLst>
            <pc:docMk/>
            <pc:sldMk cId="3189668850" sldId="285"/>
            <ac:spMk id="2" creationId="{0159D6DB-9464-8EA3-CF5C-9704803EDFD6}"/>
          </ac:spMkLst>
        </pc:spChg>
        <pc:spChg chg="mod">
          <ac:chgData name="Medlen Joan E" userId="815c5f0e-06fd-412d-be0f-c8fa188e3ce3" providerId="ADAL" clId="{B7AA6855-8DA2-448C-BB52-B0C8CE50BDDF}" dt="2026-03-09T18:40:48.687" v="16638"/>
          <ac:spMkLst>
            <pc:docMk/>
            <pc:sldMk cId="3189668850" sldId="285"/>
            <ac:spMk id="4" creationId="{21DF69E0-363F-3765-2941-BC25EBDEEE57}"/>
          </ac:spMkLst>
        </pc:spChg>
        <pc:graphicFrameChg chg="add mod modGraphic">
          <ac:chgData name="Medlen Joan E" userId="815c5f0e-06fd-412d-be0f-c8fa188e3ce3" providerId="ADAL" clId="{B7AA6855-8DA2-448C-BB52-B0C8CE50BDDF}" dt="2026-02-24T20:21:48.202" v="10528" actId="962"/>
          <ac:graphicFrameMkLst>
            <pc:docMk/>
            <pc:sldMk cId="3189668850" sldId="285"/>
            <ac:graphicFrameMk id="6" creationId="{7C2F9018-9D56-91DE-B96E-921AA311EE1F}"/>
          </ac:graphicFrameMkLst>
        </pc:graphicFrameChg>
      </pc:sldChg>
      <pc:sldChg chg="addSp delSp modSp new mod modNotesTx">
        <pc:chgData name="Medlen Joan E" userId="815c5f0e-06fd-412d-be0f-c8fa188e3ce3" providerId="ADAL" clId="{B7AA6855-8DA2-448C-BB52-B0C8CE50BDDF}" dt="2026-03-09T18:40:52.926" v="16639"/>
        <pc:sldMkLst>
          <pc:docMk/>
          <pc:sldMk cId="2607813018" sldId="286"/>
        </pc:sldMkLst>
        <pc:spChg chg="mod">
          <ac:chgData name="Medlen Joan E" userId="815c5f0e-06fd-412d-be0f-c8fa188e3ce3" providerId="ADAL" clId="{B7AA6855-8DA2-448C-BB52-B0C8CE50BDDF}" dt="2026-02-24T20:22:17.064" v="10539" actId="207"/>
          <ac:spMkLst>
            <pc:docMk/>
            <pc:sldMk cId="2607813018" sldId="286"/>
            <ac:spMk id="2" creationId="{8D093047-C021-D414-3460-FD25CCA817FC}"/>
          </ac:spMkLst>
        </pc:spChg>
        <pc:spChg chg="mod ord">
          <ac:chgData name="Medlen Joan E" userId="815c5f0e-06fd-412d-be0f-c8fa188e3ce3" providerId="ADAL" clId="{B7AA6855-8DA2-448C-BB52-B0C8CE50BDDF}" dt="2026-03-09T18:40:52.926" v="16639"/>
          <ac:spMkLst>
            <pc:docMk/>
            <pc:sldMk cId="2607813018" sldId="286"/>
            <ac:spMk id="4" creationId="{467C1296-A40D-4C94-0448-9F4D0A498B43}"/>
          </ac:spMkLst>
        </pc:spChg>
        <pc:spChg chg="ord">
          <ac:chgData name="Medlen Joan E" userId="815c5f0e-06fd-412d-be0f-c8fa188e3ce3" providerId="ADAL" clId="{B7AA6855-8DA2-448C-BB52-B0C8CE50BDDF}" dt="2026-02-26T02:50:54.805" v="14338" actId="13244"/>
          <ac:spMkLst>
            <pc:docMk/>
            <pc:sldMk cId="2607813018" sldId="286"/>
            <ac:spMk id="5" creationId="{B472BC1A-D63E-0C9A-6259-6E939FC0AFC5}"/>
          </ac:spMkLst>
        </pc:spChg>
        <pc:spChg chg="add mod ord">
          <ac:chgData name="Medlen Joan E" userId="815c5f0e-06fd-412d-be0f-c8fa188e3ce3" providerId="ADAL" clId="{B7AA6855-8DA2-448C-BB52-B0C8CE50BDDF}" dt="2026-02-26T02:51:13.217" v="14341" actId="13244"/>
          <ac:spMkLst>
            <pc:docMk/>
            <pc:sldMk cId="2607813018" sldId="286"/>
            <ac:spMk id="9" creationId="{C34157FC-B2CE-2FD1-67FC-447FAAD08B33}"/>
          </ac:spMkLst>
        </pc:spChg>
        <pc:spChg chg="add mod ord">
          <ac:chgData name="Medlen Joan E" userId="815c5f0e-06fd-412d-be0f-c8fa188e3ce3" providerId="ADAL" clId="{B7AA6855-8DA2-448C-BB52-B0C8CE50BDDF}" dt="2026-03-06T23:05:06.068" v="16240" actId="1076"/>
          <ac:spMkLst>
            <pc:docMk/>
            <pc:sldMk cId="2607813018" sldId="286"/>
            <ac:spMk id="10" creationId="{27CE09E4-12FE-B62A-7165-ABC18C760938}"/>
          </ac:spMkLst>
        </pc:spChg>
        <pc:spChg chg="add mod ord">
          <ac:chgData name="Medlen Joan E" userId="815c5f0e-06fd-412d-be0f-c8fa188e3ce3" providerId="ADAL" clId="{B7AA6855-8DA2-448C-BB52-B0C8CE50BDDF}" dt="2026-02-26T02:51:01.507" v="14339" actId="13244"/>
          <ac:spMkLst>
            <pc:docMk/>
            <pc:sldMk cId="2607813018" sldId="286"/>
            <ac:spMk id="11" creationId="{00501C57-BF54-55CE-6E74-BF8F49632654}"/>
          </ac:spMkLst>
        </pc:spChg>
        <pc:picChg chg="add mod">
          <ac:chgData name="Medlen Joan E" userId="815c5f0e-06fd-412d-be0f-c8fa188e3ce3" providerId="ADAL" clId="{B7AA6855-8DA2-448C-BB52-B0C8CE50BDDF}" dt="2026-02-24T20:26:03.164" v="10654" actId="962"/>
          <ac:picMkLst>
            <pc:docMk/>
            <pc:sldMk cId="2607813018" sldId="286"/>
            <ac:picMk id="6" creationId="{CBA36207-FFAB-0E72-CDA2-51B26FB9B842}"/>
          </ac:picMkLst>
        </pc:picChg>
        <pc:picChg chg="add mod ord">
          <ac:chgData name="Medlen Joan E" userId="815c5f0e-06fd-412d-be0f-c8fa188e3ce3" providerId="ADAL" clId="{B7AA6855-8DA2-448C-BB52-B0C8CE50BDDF}" dt="2026-02-26T02:51:19.032" v="14342" actId="13244"/>
          <ac:picMkLst>
            <pc:docMk/>
            <pc:sldMk cId="2607813018" sldId="286"/>
            <ac:picMk id="7" creationId="{5D7CF576-E37B-6D74-25E5-89C606F1CD84}"/>
          </ac:picMkLst>
        </pc:picChg>
        <pc:picChg chg="add mod ord">
          <ac:chgData name="Medlen Joan E" userId="815c5f0e-06fd-412d-be0f-c8fa188e3ce3" providerId="ADAL" clId="{B7AA6855-8DA2-448C-BB52-B0C8CE50BDDF}" dt="2026-02-26T02:51:07.883" v="14340" actId="13244"/>
          <ac:picMkLst>
            <pc:docMk/>
            <pc:sldMk cId="2607813018" sldId="286"/>
            <ac:picMk id="8" creationId="{873767C7-D0BD-5255-2740-50A688031C50}"/>
          </ac:picMkLst>
        </pc:picChg>
      </pc:sldChg>
      <pc:sldChg chg="add del setBg modNotes">
        <pc:chgData name="Medlen Joan E" userId="815c5f0e-06fd-412d-be0f-c8fa188e3ce3" providerId="ADAL" clId="{B7AA6855-8DA2-448C-BB52-B0C8CE50BDDF}" dt="2026-02-24T20:12:35.115" v="10322"/>
        <pc:sldMkLst>
          <pc:docMk/>
          <pc:sldMk cId="4259983835" sldId="286"/>
        </pc:sldMkLst>
      </pc:sldChg>
      <pc:sldChg chg="modSp new mod modNotesTx">
        <pc:chgData name="Medlen Joan E" userId="815c5f0e-06fd-412d-be0f-c8fa188e3ce3" providerId="ADAL" clId="{B7AA6855-8DA2-448C-BB52-B0C8CE50BDDF}" dt="2026-03-09T18:40:56.358" v="16640"/>
        <pc:sldMkLst>
          <pc:docMk/>
          <pc:sldMk cId="2247091111" sldId="287"/>
        </pc:sldMkLst>
        <pc:spChg chg="mod">
          <ac:chgData name="Medlen Joan E" userId="815c5f0e-06fd-412d-be0f-c8fa188e3ce3" providerId="ADAL" clId="{B7AA6855-8DA2-448C-BB52-B0C8CE50BDDF}" dt="2026-03-04T01:38:51.711" v="15802" actId="207"/>
          <ac:spMkLst>
            <pc:docMk/>
            <pc:sldMk cId="2247091111" sldId="287"/>
            <ac:spMk id="2" creationId="{96510CD5-4549-D5BA-23C9-CB1F6D0A715A}"/>
          </ac:spMkLst>
        </pc:spChg>
        <pc:spChg chg="mod">
          <ac:chgData name="Medlen Joan E" userId="815c5f0e-06fd-412d-be0f-c8fa188e3ce3" providerId="ADAL" clId="{B7AA6855-8DA2-448C-BB52-B0C8CE50BDDF}" dt="2026-02-24T23:43:01.629" v="10672" actId="20577"/>
          <ac:spMkLst>
            <pc:docMk/>
            <pc:sldMk cId="2247091111" sldId="287"/>
            <ac:spMk id="3" creationId="{C7763AB7-05FD-18AB-0D40-4FC9C920F07E}"/>
          </ac:spMkLst>
        </pc:spChg>
        <pc:spChg chg="mod">
          <ac:chgData name="Medlen Joan E" userId="815c5f0e-06fd-412d-be0f-c8fa188e3ce3" providerId="ADAL" clId="{B7AA6855-8DA2-448C-BB52-B0C8CE50BDDF}" dt="2026-03-09T18:40:56.358" v="16640"/>
          <ac:spMkLst>
            <pc:docMk/>
            <pc:sldMk cId="2247091111" sldId="287"/>
            <ac:spMk id="4" creationId="{3D0F3DB8-B04A-7DB5-94CB-2292B4AB2234}"/>
          </ac:spMkLst>
        </pc:spChg>
      </pc:sldChg>
      <pc:sldChg chg="add del setBg modNotes">
        <pc:chgData name="Medlen Joan E" userId="815c5f0e-06fd-412d-be0f-c8fa188e3ce3" providerId="ADAL" clId="{B7AA6855-8DA2-448C-BB52-B0C8CE50BDDF}" dt="2026-02-24T20:12:35.115" v="10322"/>
        <pc:sldMkLst>
          <pc:docMk/>
          <pc:sldMk cId="1835925979" sldId="288"/>
        </pc:sldMkLst>
      </pc:sldChg>
      <pc:sldChg chg="modSp new mod modNotesTx">
        <pc:chgData name="Medlen Joan E" userId="815c5f0e-06fd-412d-be0f-c8fa188e3ce3" providerId="ADAL" clId="{B7AA6855-8DA2-448C-BB52-B0C8CE50BDDF}" dt="2026-03-09T18:40:59.708" v="16641"/>
        <pc:sldMkLst>
          <pc:docMk/>
          <pc:sldMk cId="3647222299" sldId="288"/>
        </pc:sldMkLst>
        <pc:spChg chg="mod">
          <ac:chgData name="Medlen Joan E" userId="815c5f0e-06fd-412d-be0f-c8fa188e3ce3" providerId="ADAL" clId="{B7AA6855-8DA2-448C-BB52-B0C8CE50BDDF}" dt="2026-03-04T01:39:57.778" v="15815" actId="113"/>
          <ac:spMkLst>
            <pc:docMk/>
            <pc:sldMk cId="3647222299" sldId="288"/>
            <ac:spMk id="2" creationId="{0F63BE84-01C0-DB8D-AE77-93D499365350}"/>
          </ac:spMkLst>
        </pc:spChg>
        <pc:spChg chg="mod">
          <ac:chgData name="Medlen Joan E" userId="815c5f0e-06fd-412d-be0f-c8fa188e3ce3" providerId="ADAL" clId="{B7AA6855-8DA2-448C-BB52-B0C8CE50BDDF}" dt="2026-02-24T23:45:22.346" v="10695" actId="255"/>
          <ac:spMkLst>
            <pc:docMk/>
            <pc:sldMk cId="3647222299" sldId="288"/>
            <ac:spMk id="3" creationId="{84AD4F34-E7BC-337B-F523-F32F23E96513}"/>
          </ac:spMkLst>
        </pc:spChg>
        <pc:spChg chg="mod">
          <ac:chgData name="Medlen Joan E" userId="815c5f0e-06fd-412d-be0f-c8fa188e3ce3" providerId="ADAL" clId="{B7AA6855-8DA2-448C-BB52-B0C8CE50BDDF}" dt="2026-03-09T18:40:59.708" v="16641"/>
          <ac:spMkLst>
            <pc:docMk/>
            <pc:sldMk cId="3647222299" sldId="288"/>
            <ac:spMk id="4" creationId="{23C71CB0-0A00-CCF0-857E-68DCC68B2BE1}"/>
          </ac:spMkLst>
        </pc:spChg>
      </pc:sldChg>
      <pc:sldChg chg="addSp delSp modSp new mod modClrScheme chgLayout">
        <pc:chgData name="Medlen Joan E" userId="815c5f0e-06fd-412d-be0f-c8fa188e3ce3" providerId="ADAL" clId="{B7AA6855-8DA2-448C-BB52-B0C8CE50BDDF}" dt="2026-03-09T18:41:04.568" v="16642"/>
        <pc:sldMkLst>
          <pc:docMk/>
          <pc:sldMk cId="385661645" sldId="289"/>
        </pc:sldMkLst>
        <pc:spChg chg="mod ord">
          <ac:chgData name="Medlen Joan E" userId="815c5f0e-06fd-412d-be0f-c8fa188e3ce3" providerId="ADAL" clId="{B7AA6855-8DA2-448C-BB52-B0C8CE50BDDF}" dt="2026-02-24T23:59:05.575" v="10924" actId="14100"/>
          <ac:spMkLst>
            <pc:docMk/>
            <pc:sldMk cId="385661645" sldId="289"/>
            <ac:spMk id="2" creationId="{C125911B-415C-69FE-D27F-E647CBD564C4}"/>
          </ac:spMkLst>
        </pc:spChg>
        <pc:spChg chg="mod ord">
          <ac:chgData name="Medlen Joan E" userId="815c5f0e-06fd-412d-be0f-c8fa188e3ce3" providerId="ADAL" clId="{B7AA6855-8DA2-448C-BB52-B0C8CE50BDDF}" dt="2026-03-09T18:41:04.568" v="16642"/>
          <ac:spMkLst>
            <pc:docMk/>
            <pc:sldMk cId="385661645" sldId="289"/>
            <ac:spMk id="4" creationId="{CC3B186B-721C-21AB-60C0-0AD70503F629}"/>
          </ac:spMkLst>
        </pc:spChg>
        <pc:spChg chg="mod ord">
          <ac:chgData name="Medlen Joan E" userId="815c5f0e-06fd-412d-be0f-c8fa188e3ce3" providerId="ADAL" clId="{B7AA6855-8DA2-448C-BB52-B0C8CE50BDDF}" dt="2026-02-26T02:51:55.599" v="14347" actId="13244"/>
          <ac:spMkLst>
            <pc:docMk/>
            <pc:sldMk cId="385661645" sldId="289"/>
            <ac:spMk id="5" creationId="{C95A229C-98AE-E94C-69F9-84AC909288A4}"/>
          </ac:spMkLst>
        </pc:spChg>
        <pc:spChg chg="add mod ord">
          <ac:chgData name="Medlen Joan E" userId="815c5f0e-06fd-412d-be0f-c8fa188e3ce3" providerId="ADAL" clId="{B7AA6855-8DA2-448C-BB52-B0C8CE50BDDF}" dt="2026-02-24T23:59:11.333" v="10926" actId="14100"/>
          <ac:spMkLst>
            <pc:docMk/>
            <pc:sldMk cId="385661645" sldId="289"/>
            <ac:spMk id="6" creationId="{4BB85567-95C0-914B-1F77-6556CDF9050B}"/>
          </ac:spMkLst>
        </pc:spChg>
        <pc:spChg chg="add mod">
          <ac:chgData name="Medlen Joan E" userId="815c5f0e-06fd-412d-be0f-c8fa188e3ce3" providerId="ADAL" clId="{B7AA6855-8DA2-448C-BB52-B0C8CE50BDDF}" dt="2026-02-26T02:33:19.288" v="14304" actId="1076"/>
          <ac:spMkLst>
            <pc:docMk/>
            <pc:sldMk cId="385661645" sldId="289"/>
            <ac:spMk id="7" creationId="{DC72654A-1B96-D131-9802-2F0277AF67CF}"/>
          </ac:spMkLst>
        </pc:spChg>
        <pc:picChg chg="add mod">
          <ac:chgData name="Medlen Joan E" userId="815c5f0e-06fd-412d-be0f-c8fa188e3ce3" providerId="ADAL" clId="{B7AA6855-8DA2-448C-BB52-B0C8CE50BDDF}" dt="2026-02-26T02:33:19.288" v="14304" actId="1076"/>
          <ac:picMkLst>
            <pc:docMk/>
            <pc:sldMk cId="385661645" sldId="289"/>
            <ac:picMk id="3" creationId="{B359198A-324B-26D5-7338-2C9631EFA09E}"/>
          </ac:picMkLst>
        </pc:picChg>
        <pc:picChg chg="add mod ord">
          <ac:chgData name="Medlen Joan E" userId="815c5f0e-06fd-412d-be0f-c8fa188e3ce3" providerId="ADAL" clId="{B7AA6855-8DA2-448C-BB52-B0C8CE50BDDF}" dt="2026-02-26T02:51:45.629" v="14345" actId="962"/>
          <ac:picMkLst>
            <pc:docMk/>
            <pc:sldMk cId="385661645" sldId="289"/>
            <ac:picMk id="8" creationId="{50B33145-AF1C-5E56-A4B4-43B8D65F71C7}"/>
          </ac:picMkLst>
        </pc:picChg>
      </pc:sldChg>
      <pc:sldChg chg="add del setBg modNotes">
        <pc:chgData name="Medlen Joan E" userId="815c5f0e-06fd-412d-be0f-c8fa188e3ce3" providerId="ADAL" clId="{B7AA6855-8DA2-448C-BB52-B0C8CE50BDDF}" dt="2026-02-24T20:12:35.115" v="10322"/>
        <pc:sldMkLst>
          <pc:docMk/>
          <pc:sldMk cId="2227618981" sldId="289"/>
        </pc:sldMkLst>
      </pc:sldChg>
      <pc:sldChg chg="addSp delSp modSp new mod modClrScheme chgLayout">
        <pc:chgData name="Medlen Joan E" userId="815c5f0e-06fd-412d-be0f-c8fa188e3ce3" providerId="ADAL" clId="{B7AA6855-8DA2-448C-BB52-B0C8CE50BDDF}" dt="2026-03-09T18:41:12.238" v="16645"/>
        <pc:sldMkLst>
          <pc:docMk/>
          <pc:sldMk cId="3489544935" sldId="290"/>
        </pc:sldMkLst>
        <pc:spChg chg="mod ord">
          <ac:chgData name="Medlen Joan E" userId="815c5f0e-06fd-412d-be0f-c8fa188e3ce3" providerId="ADAL" clId="{B7AA6855-8DA2-448C-BB52-B0C8CE50BDDF}" dt="2026-03-09T18:41:12.238" v="16645"/>
          <ac:spMkLst>
            <pc:docMk/>
            <pc:sldMk cId="3489544935" sldId="290"/>
            <ac:spMk id="5" creationId="{989F5809-258E-06CA-0ADB-D803E39D5BD6}"/>
          </ac:spMkLst>
        </pc:spChg>
        <pc:spChg chg="mod ord">
          <ac:chgData name="Medlen Joan E" userId="815c5f0e-06fd-412d-be0f-c8fa188e3ce3" providerId="ADAL" clId="{B7AA6855-8DA2-448C-BB52-B0C8CE50BDDF}" dt="2026-02-26T02:52:58.207" v="14358" actId="13244"/>
          <ac:spMkLst>
            <pc:docMk/>
            <pc:sldMk cId="3489544935" sldId="290"/>
            <ac:spMk id="6" creationId="{1A239901-0198-0843-C36F-E6A414E757D0}"/>
          </ac:spMkLst>
        </pc:spChg>
        <pc:spChg chg="add mod ord">
          <ac:chgData name="Medlen Joan E" userId="815c5f0e-06fd-412d-be0f-c8fa188e3ce3" providerId="ADAL" clId="{B7AA6855-8DA2-448C-BB52-B0C8CE50BDDF}" dt="2026-02-25T00:08:07.568" v="11781" actId="1076"/>
          <ac:spMkLst>
            <pc:docMk/>
            <pc:sldMk cId="3489544935" sldId="290"/>
            <ac:spMk id="7" creationId="{BBF4E5C5-D270-A764-E9DF-ED829EAF48D5}"/>
          </ac:spMkLst>
        </pc:spChg>
        <pc:spChg chg="add mod ord">
          <ac:chgData name="Medlen Joan E" userId="815c5f0e-06fd-412d-be0f-c8fa188e3ce3" providerId="ADAL" clId="{B7AA6855-8DA2-448C-BB52-B0C8CE50BDDF}" dt="2026-02-26T22:24:58.802" v="14446" actId="20577"/>
          <ac:spMkLst>
            <pc:docMk/>
            <pc:sldMk cId="3489544935" sldId="290"/>
            <ac:spMk id="8" creationId="{19E4E704-B5D3-CFF9-3383-3970C540C596}"/>
          </ac:spMkLst>
        </pc:spChg>
        <pc:spChg chg="add mod ord">
          <ac:chgData name="Medlen Joan E" userId="815c5f0e-06fd-412d-be0f-c8fa188e3ce3" providerId="ADAL" clId="{B7AA6855-8DA2-448C-BB52-B0C8CE50BDDF}" dt="2026-02-26T02:53:02.776" v="14359" actId="13244"/>
          <ac:spMkLst>
            <pc:docMk/>
            <pc:sldMk cId="3489544935" sldId="290"/>
            <ac:spMk id="9" creationId="{8BB3D944-2E09-2E08-0231-61FC2130C60D}"/>
          </ac:spMkLst>
        </pc:spChg>
      </pc:sldChg>
      <pc:sldChg chg="modSp add mod modClrScheme chgLayout modNotesTx">
        <pc:chgData name="Medlen Joan E" userId="815c5f0e-06fd-412d-be0f-c8fa188e3ce3" providerId="ADAL" clId="{B7AA6855-8DA2-448C-BB52-B0C8CE50BDDF}" dt="2026-03-09T18:41:07.834" v="16643"/>
        <pc:sldMkLst>
          <pc:docMk/>
          <pc:sldMk cId="2387809547" sldId="291"/>
        </pc:sldMkLst>
        <pc:spChg chg="mod ord">
          <ac:chgData name="Medlen Joan E" userId="815c5f0e-06fd-412d-be0f-c8fa188e3ce3" providerId="ADAL" clId="{B7AA6855-8DA2-448C-BB52-B0C8CE50BDDF}" dt="2026-03-09T18:41:07.834" v="16643"/>
          <ac:spMkLst>
            <pc:docMk/>
            <pc:sldMk cId="2387809547" sldId="291"/>
            <ac:spMk id="4" creationId="{36A7DC39-4434-0F43-4391-0555FB29ED36}"/>
          </ac:spMkLst>
        </pc:spChg>
        <pc:spChg chg="mod ord">
          <ac:chgData name="Medlen Joan E" userId="815c5f0e-06fd-412d-be0f-c8fa188e3ce3" providerId="ADAL" clId="{B7AA6855-8DA2-448C-BB52-B0C8CE50BDDF}" dt="2026-02-26T02:52:21.513" v="14349" actId="13244"/>
          <ac:spMkLst>
            <pc:docMk/>
            <pc:sldMk cId="2387809547" sldId="291"/>
            <ac:spMk id="5" creationId="{67551EA9-CFE3-0E7C-B5B3-637BF3309157}"/>
          </ac:spMkLst>
        </pc:spChg>
        <pc:spChg chg="mod ord">
          <ac:chgData name="Medlen Joan E" userId="815c5f0e-06fd-412d-be0f-c8fa188e3ce3" providerId="ADAL" clId="{B7AA6855-8DA2-448C-BB52-B0C8CE50BDDF}" dt="2026-02-25T00:01:31.569" v="11143" actId="1076"/>
          <ac:spMkLst>
            <pc:docMk/>
            <pc:sldMk cId="2387809547" sldId="291"/>
            <ac:spMk id="6" creationId="{A8635C98-AF1F-2153-B2F8-FD0215EAF39C}"/>
          </ac:spMkLst>
        </pc:spChg>
        <pc:spChg chg="mod ord">
          <ac:chgData name="Medlen Joan E" userId="815c5f0e-06fd-412d-be0f-c8fa188e3ce3" providerId="ADAL" clId="{B7AA6855-8DA2-448C-BB52-B0C8CE50BDDF}" dt="2026-02-25T00:01:34.457" v="11145" actId="27636"/>
          <ac:spMkLst>
            <pc:docMk/>
            <pc:sldMk cId="2387809547" sldId="291"/>
            <ac:spMk id="7" creationId="{744CDC0E-19C6-CE22-43FA-F8B465CCCD61}"/>
          </ac:spMkLst>
        </pc:spChg>
        <pc:picChg chg="mod ord">
          <ac:chgData name="Medlen Joan E" userId="815c5f0e-06fd-412d-be0f-c8fa188e3ce3" providerId="ADAL" clId="{B7AA6855-8DA2-448C-BB52-B0C8CE50BDDF}" dt="2026-02-26T02:52:39.341" v="14356" actId="962"/>
          <ac:picMkLst>
            <pc:docMk/>
            <pc:sldMk cId="2387809547" sldId="291"/>
            <ac:picMk id="9" creationId="{CD057EB3-A8A1-BCAF-0BC2-48A69149662C}"/>
          </ac:picMkLst>
        </pc:picChg>
      </pc:sldChg>
      <pc:sldChg chg="addSp delSp modSp new mod modClrScheme chgLayout modNotesTx">
        <pc:chgData name="Medlen Joan E" userId="815c5f0e-06fd-412d-be0f-c8fa188e3ce3" providerId="ADAL" clId="{B7AA6855-8DA2-448C-BB52-B0C8CE50BDDF}" dt="2026-03-09T18:41:21.008" v="16648"/>
        <pc:sldMkLst>
          <pc:docMk/>
          <pc:sldMk cId="2688548621" sldId="292"/>
        </pc:sldMkLst>
        <pc:spChg chg="mod ord">
          <ac:chgData name="Medlen Joan E" userId="815c5f0e-06fd-412d-be0f-c8fa188e3ce3" providerId="ADAL" clId="{B7AA6855-8DA2-448C-BB52-B0C8CE50BDDF}" dt="2026-02-25T00:09:46.768" v="11845" actId="700"/>
          <ac:spMkLst>
            <pc:docMk/>
            <pc:sldMk cId="2688548621" sldId="292"/>
            <ac:spMk id="2" creationId="{F255DABA-0C3B-6B9C-BBE3-CDE08FCCBB6B}"/>
          </ac:spMkLst>
        </pc:spChg>
        <pc:spChg chg="mod ord">
          <ac:chgData name="Medlen Joan E" userId="815c5f0e-06fd-412d-be0f-c8fa188e3ce3" providerId="ADAL" clId="{B7AA6855-8DA2-448C-BB52-B0C8CE50BDDF}" dt="2026-02-25T00:09:56.218" v="11851" actId="27636"/>
          <ac:spMkLst>
            <pc:docMk/>
            <pc:sldMk cId="2688548621" sldId="292"/>
            <ac:spMk id="3" creationId="{B94EC6DB-F6C8-F6B5-A637-EC9EBF26B7A9}"/>
          </ac:spMkLst>
        </pc:spChg>
        <pc:spChg chg="mod ord">
          <ac:chgData name="Medlen Joan E" userId="815c5f0e-06fd-412d-be0f-c8fa188e3ce3" providerId="ADAL" clId="{B7AA6855-8DA2-448C-BB52-B0C8CE50BDDF}" dt="2026-03-09T18:41:21.008" v="16648"/>
          <ac:spMkLst>
            <pc:docMk/>
            <pc:sldMk cId="2688548621" sldId="292"/>
            <ac:spMk id="4" creationId="{66E79C89-19E7-4F44-56EB-AE09DF659F8D}"/>
          </ac:spMkLst>
        </pc:spChg>
        <pc:spChg chg="mod ord">
          <ac:chgData name="Medlen Joan E" userId="815c5f0e-06fd-412d-be0f-c8fa188e3ce3" providerId="ADAL" clId="{B7AA6855-8DA2-448C-BB52-B0C8CE50BDDF}" dt="2026-02-25T00:09:46.768" v="11845" actId="700"/>
          <ac:spMkLst>
            <pc:docMk/>
            <pc:sldMk cId="2688548621" sldId="292"/>
            <ac:spMk id="5" creationId="{86F9AC76-8E7E-9718-4FA6-3E4D616CD201}"/>
          </ac:spMkLst>
        </pc:spChg>
        <pc:spChg chg="add mod ord">
          <ac:chgData name="Medlen Joan E" userId="815c5f0e-06fd-412d-be0f-c8fa188e3ce3" providerId="ADAL" clId="{B7AA6855-8DA2-448C-BB52-B0C8CE50BDDF}" dt="2026-02-25T00:09:56.216" v="11850" actId="27636"/>
          <ac:spMkLst>
            <pc:docMk/>
            <pc:sldMk cId="2688548621" sldId="292"/>
            <ac:spMk id="6" creationId="{5B3E86A8-0B7B-A768-8700-2EAB05E05BC1}"/>
          </ac:spMkLst>
        </pc:spChg>
      </pc:sldChg>
      <pc:sldChg chg="modSp add del mod setBg modNotes">
        <pc:chgData name="Medlen Joan E" userId="815c5f0e-06fd-412d-be0f-c8fa188e3ce3" providerId="ADAL" clId="{B7AA6855-8DA2-448C-BB52-B0C8CE50BDDF}" dt="2026-02-24T20:12:35.115" v="10322"/>
        <pc:sldMkLst>
          <pc:docMk/>
          <pc:sldMk cId="206189502" sldId="293"/>
        </pc:sldMkLst>
      </pc:sldChg>
      <pc:sldChg chg="addSp delSp modSp new mod ord modClrScheme modShow chgLayout modNotesTx">
        <pc:chgData name="Medlen Joan E" userId="815c5f0e-06fd-412d-be0f-c8fa188e3ce3" providerId="ADAL" clId="{B7AA6855-8DA2-448C-BB52-B0C8CE50BDDF}" dt="2026-03-09T18:41:31.527" v="16651"/>
        <pc:sldMkLst>
          <pc:docMk/>
          <pc:sldMk cId="1014528763" sldId="293"/>
        </pc:sldMkLst>
        <pc:spChg chg="mod ord">
          <ac:chgData name="Medlen Joan E" userId="815c5f0e-06fd-412d-be0f-c8fa188e3ce3" providerId="ADAL" clId="{B7AA6855-8DA2-448C-BB52-B0C8CE50BDDF}" dt="2026-03-03T16:21:59.592" v="14972" actId="6549"/>
          <ac:spMkLst>
            <pc:docMk/>
            <pc:sldMk cId="1014528763" sldId="293"/>
            <ac:spMk id="2" creationId="{0E43544B-E13F-9AA3-14F6-87F7332C2784}"/>
          </ac:spMkLst>
        </pc:spChg>
        <pc:spChg chg="mod ord">
          <ac:chgData name="Medlen Joan E" userId="815c5f0e-06fd-412d-be0f-c8fa188e3ce3" providerId="ADAL" clId="{B7AA6855-8DA2-448C-BB52-B0C8CE50BDDF}" dt="2026-03-03T16:22:00.741" v="14974" actId="6549"/>
          <ac:spMkLst>
            <pc:docMk/>
            <pc:sldMk cId="1014528763" sldId="293"/>
            <ac:spMk id="3" creationId="{B2853547-F23D-2FB1-CA6B-3AA2B559BEA8}"/>
          </ac:spMkLst>
        </pc:spChg>
        <pc:spChg chg="mod ord">
          <ac:chgData name="Medlen Joan E" userId="815c5f0e-06fd-412d-be0f-c8fa188e3ce3" providerId="ADAL" clId="{B7AA6855-8DA2-448C-BB52-B0C8CE50BDDF}" dt="2026-03-09T18:41:31.527" v="16651"/>
          <ac:spMkLst>
            <pc:docMk/>
            <pc:sldMk cId="1014528763" sldId="293"/>
            <ac:spMk id="5" creationId="{327052D3-037B-B0E1-1C41-B026EF14AA3A}"/>
          </ac:spMkLst>
        </pc:spChg>
        <pc:spChg chg="mod ord">
          <ac:chgData name="Medlen Joan E" userId="815c5f0e-06fd-412d-be0f-c8fa188e3ce3" providerId="ADAL" clId="{B7AA6855-8DA2-448C-BB52-B0C8CE50BDDF}" dt="2026-02-25T00:24:06.984" v="11896" actId="700"/>
          <ac:spMkLst>
            <pc:docMk/>
            <pc:sldMk cId="1014528763" sldId="293"/>
            <ac:spMk id="6" creationId="{1D18F357-81B1-363D-6FAB-4732A68066A5}"/>
          </ac:spMkLst>
        </pc:spChg>
      </pc:sldChg>
      <pc:sldChg chg="add del setBg modNotes">
        <pc:chgData name="Medlen Joan E" userId="815c5f0e-06fd-412d-be0f-c8fa188e3ce3" providerId="ADAL" clId="{B7AA6855-8DA2-448C-BB52-B0C8CE50BDDF}" dt="2026-02-24T20:12:35.115" v="10322"/>
        <pc:sldMkLst>
          <pc:docMk/>
          <pc:sldMk cId="457399071" sldId="294"/>
        </pc:sldMkLst>
      </pc:sldChg>
      <pc:sldChg chg="addSp delSp modSp new mod modClrScheme delAnim modAnim chgLayout modNotesTx">
        <pc:chgData name="Medlen Joan E" userId="815c5f0e-06fd-412d-be0f-c8fa188e3ce3" providerId="ADAL" clId="{B7AA6855-8DA2-448C-BB52-B0C8CE50BDDF}" dt="2026-03-09T18:41:35.207" v="16652"/>
        <pc:sldMkLst>
          <pc:docMk/>
          <pc:sldMk cId="1999036749" sldId="294"/>
        </pc:sldMkLst>
        <pc:spChg chg="mod ord">
          <ac:chgData name="Medlen Joan E" userId="815c5f0e-06fd-412d-be0f-c8fa188e3ce3" providerId="ADAL" clId="{B7AA6855-8DA2-448C-BB52-B0C8CE50BDDF}" dt="2026-03-09T18:41:35.207" v="16652"/>
          <ac:spMkLst>
            <pc:docMk/>
            <pc:sldMk cId="1999036749" sldId="294"/>
            <ac:spMk id="5" creationId="{3975D24C-E3FC-CC58-6069-190D8C80D021}"/>
          </ac:spMkLst>
        </pc:spChg>
        <pc:spChg chg="mod ord">
          <ac:chgData name="Medlen Joan E" userId="815c5f0e-06fd-412d-be0f-c8fa188e3ce3" providerId="ADAL" clId="{B7AA6855-8DA2-448C-BB52-B0C8CE50BDDF}" dt="2026-02-25T00:17:28.866" v="11854" actId="700"/>
          <ac:spMkLst>
            <pc:docMk/>
            <pc:sldMk cId="1999036749" sldId="294"/>
            <ac:spMk id="6" creationId="{C100A16B-AF38-9E33-05B8-ACAC69332C81}"/>
          </ac:spMkLst>
        </pc:spChg>
        <pc:spChg chg="add mod ord">
          <ac:chgData name="Medlen Joan E" userId="815c5f0e-06fd-412d-be0f-c8fa188e3ce3" providerId="ADAL" clId="{B7AA6855-8DA2-448C-BB52-B0C8CE50BDDF}" dt="2026-02-25T00:26:07.342" v="11998" actId="20577"/>
          <ac:spMkLst>
            <pc:docMk/>
            <pc:sldMk cId="1999036749" sldId="294"/>
            <ac:spMk id="7" creationId="{25B5447A-C111-29CC-8D25-484596B19D6C}"/>
          </ac:spMkLst>
        </pc:spChg>
        <pc:spChg chg="add mod">
          <ac:chgData name="Medlen Joan E" userId="815c5f0e-06fd-412d-be0f-c8fa188e3ce3" providerId="ADAL" clId="{B7AA6855-8DA2-448C-BB52-B0C8CE50BDDF}" dt="2026-02-26T18:32:46.925" v="14430" actId="20577"/>
          <ac:spMkLst>
            <pc:docMk/>
            <pc:sldMk cId="1999036749" sldId="294"/>
            <ac:spMk id="11" creationId="{511BE452-698B-B5A4-A0FD-AFCD3B8CFA94}"/>
          </ac:spMkLst>
        </pc:spChg>
      </pc:sldChg>
      <pc:sldChg chg="addSp delSp modSp new mod modNotesTx">
        <pc:chgData name="Medlen Joan E" userId="815c5f0e-06fd-412d-be0f-c8fa188e3ce3" providerId="ADAL" clId="{B7AA6855-8DA2-448C-BB52-B0C8CE50BDDF}" dt="2026-03-09T18:41:38.417" v="16653"/>
        <pc:sldMkLst>
          <pc:docMk/>
          <pc:sldMk cId="3902388388" sldId="295"/>
        </pc:sldMkLst>
        <pc:spChg chg="mod">
          <ac:chgData name="Medlen Joan E" userId="815c5f0e-06fd-412d-be0f-c8fa188e3ce3" providerId="ADAL" clId="{B7AA6855-8DA2-448C-BB52-B0C8CE50BDDF}" dt="2026-02-25T00:51:27.304" v="12032" actId="1076"/>
          <ac:spMkLst>
            <pc:docMk/>
            <pc:sldMk cId="3902388388" sldId="295"/>
            <ac:spMk id="2" creationId="{D979A099-CAC3-0F2A-F8FD-F5C9C18F31C0}"/>
          </ac:spMkLst>
        </pc:spChg>
        <pc:spChg chg="mod">
          <ac:chgData name="Medlen Joan E" userId="815c5f0e-06fd-412d-be0f-c8fa188e3ce3" providerId="ADAL" clId="{B7AA6855-8DA2-448C-BB52-B0C8CE50BDDF}" dt="2026-03-09T18:41:38.417" v="16653"/>
          <ac:spMkLst>
            <pc:docMk/>
            <pc:sldMk cId="3902388388" sldId="295"/>
            <ac:spMk id="4" creationId="{C636150C-D56F-851A-FCF2-CF4FF0297A13}"/>
          </ac:spMkLst>
        </pc:spChg>
        <pc:picChg chg="add mod">
          <ac:chgData name="Medlen Joan E" userId="815c5f0e-06fd-412d-be0f-c8fa188e3ce3" providerId="ADAL" clId="{B7AA6855-8DA2-448C-BB52-B0C8CE50BDDF}" dt="2026-02-26T02:53:18.003" v="14360" actId="962"/>
          <ac:picMkLst>
            <pc:docMk/>
            <pc:sldMk cId="3902388388" sldId="295"/>
            <ac:picMk id="6" creationId="{266DCBFA-C4D6-0A16-55DD-010458B02443}"/>
          </ac:picMkLst>
        </pc:picChg>
      </pc:sldChg>
      <pc:sldChg chg="modSp new mod modNotesTx">
        <pc:chgData name="Medlen Joan E" userId="815c5f0e-06fd-412d-be0f-c8fa188e3ce3" providerId="ADAL" clId="{B7AA6855-8DA2-448C-BB52-B0C8CE50BDDF}" dt="2026-03-09T18:41:41.125" v="16654"/>
        <pc:sldMkLst>
          <pc:docMk/>
          <pc:sldMk cId="1377883359" sldId="296"/>
        </pc:sldMkLst>
        <pc:spChg chg="mod">
          <ac:chgData name="Medlen Joan E" userId="815c5f0e-06fd-412d-be0f-c8fa188e3ce3" providerId="ADAL" clId="{B7AA6855-8DA2-448C-BB52-B0C8CE50BDDF}" dt="2026-02-25T00:53:12.429" v="12086" actId="207"/>
          <ac:spMkLst>
            <pc:docMk/>
            <pc:sldMk cId="1377883359" sldId="296"/>
            <ac:spMk id="2" creationId="{0C553D5B-D813-56F0-4CDD-FF768C16E10C}"/>
          </ac:spMkLst>
        </pc:spChg>
        <pc:spChg chg="mod">
          <ac:chgData name="Medlen Joan E" userId="815c5f0e-06fd-412d-be0f-c8fa188e3ce3" providerId="ADAL" clId="{B7AA6855-8DA2-448C-BB52-B0C8CE50BDDF}" dt="2026-02-25T00:54:26.713" v="12101" actId="948"/>
          <ac:spMkLst>
            <pc:docMk/>
            <pc:sldMk cId="1377883359" sldId="296"/>
            <ac:spMk id="3" creationId="{EBD32D0A-BBC7-2759-5798-BE3C028D0909}"/>
          </ac:spMkLst>
        </pc:spChg>
        <pc:spChg chg="mod">
          <ac:chgData name="Medlen Joan E" userId="815c5f0e-06fd-412d-be0f-c8fa188e3ce3" providerId="ADAL" clId="{B7AA6855-8DA2-448C-BB52-B0C8CE50BDDF}" dt="2026-03-09T18:41:41.125" v="16654"/>
          <ac:spMkLst>
            <pc:docMk/>
            <pc:sldMk cId="1377883359" sldId="296"/>
            <ac:spMk id="4" creationId="{0E1B4168-B363-94CE-DE54-C0C8C6E9A260}"/>
          </ac:spMkLst>
        </pc:spChg>
      </pc:sldChg>
      <pc:sldChg chg="modSp add del mod setBg modNotes">
        <pc:chgData name="Medlen Joan E" userId="815c5f0e-06fd-412d-be0f-c8fa188e3ce3" providerId="ADAL" clId="{B7AA6855-8DA2-448C-BB52-B0C8CE50BDDF}" dt="2026-02-24T20:12:35.115" v="10322"/>
        <pc:sldMkLst>
          <pc:docMk/>
          <pc:sldMk cId="2727845193" sldId="296"/>
        </pc:sldMkLst>
      </pc:sldChg>
      <pc:sldChg chg="add del setBg modNotes">
        <pc:chgData name="Medlen Joan E" userId="815c5f0e-06fd-412d-be0f-c8fa188e3ce3" providerId="ADAL" clId="{B7AA6855-8DA2-448C-BB52-B0C8CE50BDDF}" dt="2026-02-24T20:12:35.115" v="10322"/>
        <pc:sldMkLst>
          <pc:docMk/>
          <pc:sldMk cId="239227511" sldId="297"/>
        </pc:sldMkLst>
      </pc:sldChg>
      <pc:sldChg chg="modSp new mod modNotesTx">
        <pc:chgData name="Medlen Joan E" userId="815c5f0e-06fd-412d-be0f-c8fa188e3ce3" providerId="ADAL" clId="{B7AA6855-8DA2-448C-BB52-B0C8CE50BDDF}" dt="2026-03-09T18:41:44.507" v="16655"/>
        <pc:sldMkLst>
          <pc:docMk/>
          <pc:sldMk cId="2007015501" sldId="297"/>
        </pc:sldMkLst>
        <pc:spChg chg="mod">
          <ac:chgData name="Medlen Joan E" userId="815c5f0e-06fd-412d-be0f-c8fa188e3ce3" providerId="ADAL" clId="{B7AA6855-8DA2-448C-BB52-B0C8CE50BDDF}" dt="2026-02-25T00:55:57.368" v="12155" actId="207"/>
          <ac:spMkLst>
            <pc:docMk/>
            <pc:sldMk cId="2007015501" sldId="297"/>
            <ac:spMk id="2" creationId="{450CFD4B-8286-4B68-779B-97DF18E829E3}"/>
          </ac:spMkLst>
        </pc:spChg>
        <pc:spChg chg="mod">
          <ac:chgData name="Medlen Joan E" userId="815c5f0e-06fd-412d-be0f-c8fa188e3ce3" providerId="ADAL" clId="{B7AA6855-8DA2-448C-BB52-B0C8CE50BDDF}" dt="2026-02-25T00:56:26.843" v="12163" actId="14100"/>
          <ac:spMkLst>
            <pc:docMk/>
            <pc:sldMk cId="2007015501" sldId="297"/>
            <ac:spMk id="3" creationId="{815BA81B-B5B2-BE93-3AB5-F19CF05928A2}"/>
          </ac:spMkLst>
        </pc:spChg>
        <pc:spChg chg="mod">
          <ac:chgData name="Medlen Joan E" userId="815c5f0e-06fd-412d-be0f-c8fa188e3ce3" providerId="ADAL" clId="{B7AA6855-8DA2-448C-BB52-B0C8CE50BDDF}" dt="2026-03-09T18:41:44.507" v="16655"/>
          <ac:spMkLst>
            <pc:docMk/>
            <pc:sldMk cId="2007015501" sldId="297"/>
            <ac:spMk id="4" creationId="{2C454AE0-707E-EE93-CEA9-41D5587149F6}"/>
          </ac:spMkLst>
        </pc:spChg>
      </pc:sldChg>
      <pc:sldChg chg="add del setBg modNotes">
        <pc:chgData name="Medlen Joan E" userId="815c5f0e-06fd-412d-be0f-c8fa188e3ce3" providerId="ADAL" clId="{B7AA6855-8DA2-448C-BB52-B0C8CE50BDDF}" dt="2026-02-24T20:12:35.115" v="10322"/>
        <pc:sldMkLst>
          <pc:docMk/>
          <pc:sldMk cId="2032204974" sldId="298"/>
        </pc:sldMkLst>
      </pc:sldChg>
      <pc:sldChg chg="addSp delSp modSp add mod modAnim modNotesTx">
        <pc:chgData name="Medlen Joan E" userId="815c5f0e-06fd-412d-be0f-c8fa188e3ce3" providerId="ADAL" clId="{B7AA6855-8DA2-448C-BB52-B0C8CE50BDDF}" dt="2026-03-09T18:41:48.759" v="16656"/>
        <pc:sldMkLst>
          <pc:docMk/>
          <pc:sldMk cId="3179761228" sldId="298"/>
        </pc:sldMkLst>
        <pc:spChg chg="mod">
          <ac:chgData name="Medlen Joan E" userId="815c5f0e-06fd-412d-be0f-c8fa188e3ce3" providerId="ADAL" clId="{B7AA6855-8DA2-448C-BB52-B0C8CE50BDDF}" dt="2026-02-25T00:56:55.547" v="12177" actId="27636"/>
          <ac:spMkLst>
            <pc:docMk/>
            <pc:sldMk cId="3179761228" sldId="298"/>
            <ac:spMk id="2" creationId="{20B7A3C7-9DBD-97A8-33E8-42AE74F7F104}"/>
          </ac:spMkLst>
        </pc:spChg>
        <pc:spChg chg="mod ord">
          <ac:chgData name="Medlen Joan E" userId="815c5f0e-06fd-412d-be0f-c8fa188e3ce3" providerId="ADAL" clId="{B7AA6855-8DA2-448C-BB52-B0C8CE50BDDF}" dt="2026-03-09T18:41:48.759" v="16656"/>
          <ac:spMkLst>
            <pc:docMk/>
            <pc:sldMk cId="3179761228" sldId="298"/>
            <ac:spMk id="4" creationId="{457A1543-F7AA-9FA9-6370-4043E9B4BAEE}"/>
          </ac:spMkLst>
        </pc:spChg>
        <pc:spChg chg="ord">
          <ac:chgData name="Medlen Joan E" userId="815c5f0e-06fd-412d-be0f-c8fa188e3ce3" providerId="ADAL" clId="{B7AA6855-8DA2-448C-BB52-B0C8CE50BDDF}" dt="2026-02-26T00:22:27.775" v="12526" actId="13244"/>
          <ac:spMkLst>
            <pc:docMk/>
            <pc:sldMk cId="3179761228" sldId="298"/>
            <ac:spMk id="5" creationId="{3881CFF0-AC70-765C-4828-93B63472561B}"/>
          </ac:spMkLst>
        </pc:spChg>
        <pc:spChg chg="add mod">
          <ac:chgData name="Medlen Joan E" userId="815c5f0e-06fd-412d-be0f-c8fa188e3ce3" providerId="ADAL" clId="{B7AA6855-8DA2-448C-BB52-B0C8CE50BDDF}" dt="2026-02-25T01:03:22.742" v="12524" actId="403"/>
          <ac:spMkLst>
            <pc:docMk/>
            <pc:sldMk cId="3179761228" sldId="298"/>
            <ac:spMk id="6" creationId="{25658AEE-417E-5396-B8C9-C467ADE55761}"/>
          </ac:spMkLst>
        </pc:spChg>
        <pc:spChg chg="add mod">
          <ac:chgData name="Medlen Joan E" userId="815c5f0e-06fd-412d-be0f-c8fa188e3ce3" providerId="ADAL" clId="{B7AA6855-8DA2-448C-BB52-B0C8CE50BDDF}" dt="2026-03-04T01:41:27.581" v="15816"/>
          <ac:spMkLst>
            <pc:docMk/>
            <pc:sldMk cId="3179761228" sldId="298"/>
            <ac:spMk id="7" creationId="{503E466D-948C-FA99-6DCD-4DCEA78FFB02}"/>
          </ac:spMkLst>
        </pc:spChg>
        <pc:spChg chg="add mod">
          <ac:chgData name="Medlen Joan E" userId="815c5f0e-06fd-412d-be0f-c8fa188e3ce3" providerId="ADAL" clId="{B7AA6855-8DA2-448C-BB52-B0C8CE50BDDF}" dt="2026-02-25T01:03:09.924" v="12487" actId="1076"/>
          <ac:spMkLst>
            <pc:docMk/>
            <pc:sldMk cId="3179761228" sldId="298"/>
            <ac:spMk id="8" creationId="{68B2571A-3240-EB2B-01C5-CEA14B13CD13}"/>
          </ac:spMkLst>
        </pc:spChg>
        <pc:spChg chg="add mod">
          <ac:chgData name="Medlen Joan E" userId="815c5f0e-06fd-412d-be0f-c8fa188e3ce3" providerId="ADAL" clId="{B7AA6855-8DA2-448C-BB52-B0C8CE50BDDF}" dt="2026-02-25T01:03:04.457" v="12486" actId="1076"/>
          <ac:spMkLst>
            <pc:docMk/>
            <pc:sldMk cId="3179761228" sldId="298"/>
            <ac:spMk id="9" creationId="{E8B5BCE9-0822-8B9E-CC1A-F71D9C160117}"/>
          </ac:spMkLst>
        </pc:spChg>
        <pc:spChg chg="add mod">
          <ac:chgData name="Medlen Joan E" userId="815c5f0e-06fd-412d-be0f-c8fa188e3ce3" providerId="ADAL" clId="{B7AA6855-8DA2-448C-BB52-B0C8CE50BDDF}" dt="2026-02-25T01:03:04.457" v="12486" actId="1076"/>
          <ac:spMkLst>
            <pc:docMk/>
            <pc:sldMk cId="3179761228" sldId="298"/>
            <ac:spMk id="10" creationId="{3E520686-8C64-766E-D8C7-B505AFA14ADF}"/>
          </ac:spMkLst>
        </pc:spChg>
        <pc:spChg chg="add mod">
          <ac:chgData name="Medlen Joan E" userId="815c5f0e-06fd-412d-be0f-c8fa188e3ce3" providerId="ADAL" clId="{B7AA6855-8DA2-448C-BB52-B0C8CE50BDDF}" dt="2026-02-25T01:03:19.073" v="12523" actId="1036"/>
          <ac:spMkLst>
            <pc:docMk/>
            <pc:sldMk cId="3179761228" sldId="298"/>
            <ac:spMk id="11" creationId="{BF2EDB1B-F03D-FA24-9014-FD1968BD35A6}"/>
          </ac:spMkLst>
        </pc:spChg>
        <pc:spChg chg="add mod">
          <ac:chgData name="Medlen Joan E" userId="815c5f0e-06fd-412d-be0f-c8fa188e3ce3" providerId="ADAL" clId="{B7AA6855-8DA2-448C-BB52-B0C8CE50BDDF}" dt="2026-02-25T01:03:19.073" v="12523" actId="1036"/>
          <ac:spMkLst>
            <pc:docMk/>
            <pc:sldMk cId="3179761228" sldId="298"/>
            <ac:spMk id="12" creationId="{5212FE9B-BC51-9C87-2D2E-792A91DA087B}"/>
          </ac:spMkLst>
        </pc:spChg>
        <pc:spChg chg="add mod">
          <ac:chgData name="Medlen Joan E" userId="815c5f0e-06fd-412d-be0f-c8fa188e3ce3" providerId="ADAL" clId="{B7AA6855-8DA2-448C-BB52-B0C8CE50BDDF}" dt="2026-02-25T01:03:19.073" v="12523" actId="1036"/>
          <ac:spMkLst>
            <pc:docMk/>
            <pc:sldMk cId="3179761228" sldId="298"/>
            <ac:spMk id="13" creationId="{AF1526AD-3399-258B-53DA-1240777AAD45}"/>
          </ac:spMkLst>
        </pc:spChg>
      </pc:sldChg>
      <pc:sldChg chg="add del setBg modNotes">
        <pc:chgData name="Medlen Joan E" userId="815c5f0e-06fd-412d-be0f-c8fa188e3ce3" providerId="ADAL" clId="{B7AA6855-8DA2-448C-BB52-B0C8CE50BDDF}" dt="2026-02-24T20:12:35.115" v="10322"/>
        <pc:sldMkLst>
          <pc:docMk/>
          <pc:sldMk cId="1981616232" sldId="299"/>
        </pc:sldMkLst>
      </pc:sldChg>
      <pc:sldChg chg="addSp modSp add mod modNotesTx">
        <pc:chgData name="Medlen Joan E" userId="815c5f0e-06fd-412d-be0f-c8fa188e3ce3" providerId="ADAL" clId="{B7AA6855-8DA2-448C-BB52-B0C8CE50BDDF}" dt="2026-03-09T18:41:51.652" v="16657"/>
        <pc:sldMkLst>
          <pc:docMk/>
          <pc:sldMk cId="3820892131" sldId="299"/>
        </pc:sldMkLst>
        <pc:spChg chg="mod">
          <ac:chgData name="Medlen Joan E" userId="815c5f0e-06fd-412d-be0f-c8fa188e3ce3" providerId="ADAL" clId="{B7AA6855-8DA2-448C-BB52-B0C8CE50BDDF}" dt="2026-02-26T00:23:51.117" v="12552" actId="20577"/>
          <ac:spMkLst>
            <pc:docMk/>
            <pc:sldMk cId="3820892131" sldId="299"/>
            <ac:spMk id="2" creationId="{B27F41E8-6426-5F5F-8CC7-E4E704B83E99}"/>
          </ac:spMkLst>
        </pc:spChg>
        <pc:spChg chg="mod">
          <ac:chgData name="Medlen Joan E" userId="815c5f0e-06fd-412d-be0f-c8fa188e3ce3" providerId="ADAL" clId="{B7AA6855-8DA2-448C-BB52-B0C8CE50BDDF}" dt="2026-02-26T00:27:38.454" v="12970" actId="6549"/>
          <ac:spMkLst>
            <pc:docMk/>
            <pc:sldMk cId="3820892131" sldId="299"/>
            <ac:spMk id="3" creationId="{CB7662AA-270D-490D-572F-0068653B5AD5}"/>
          </ac:spMkLst>
        </pc:spChg>
        <pc:spChg chg="mod ord">
          <ac:chgData name="Medlen Joan E" userId="815c5f0e-06fd-412d-be0f-c8fa188e3ce3" providerId="ADAL" clId="{B7AA6855-8DA2-448C-BB52-B0C8CE50BDDF}" dt="2026-03-09T18:41:51.652" v="16657"/>
          <ac:spMkLst>
            <pc:docMk/>
            <pc:sldMk cId="3820892131" sldId="299"/>
            <ac:spMk id="4" creationId="{A1E6EBD6-6232-3052-E553-2EBBA9514FAA}"/>
          </ac:spMkLst>
        </pc:spChg>
        <pc:spChg chg="ord">
          <ac:chgData name="Medlen Joan E" userId="815c5f0e-06fd-412d-be0f-c8fa188e3ce3" providerId="ADAL" clId="{B7AA6855-8DA2-448C-BB52-B0C8CE50BDDF}" dt="2026-02-26T02:53:43.837" v="14362" actId="13244"/>
          <ac:spMkLst>
            <pc:docMk/>
            <pc:sldMk cId="3820892131" sldId="299"/>
            <ac:spMk id="5" creationId="{51F68861-ACE5-850B-4FD8-D8BE3DEBC3F2}"/>
          </ac:spMkLst>
        </pc:spChg>
        <pc:spChg chg="add mod">
          <ac:chgData name="Medlen Joan E" userId="815c5f0e-06fd-412d-be0f-c8fa188e3ce3" providerId="ADAL" clId="{B7AA6855-8DA2-448C-BB52-B0C8CE50BDDF}" dt="2026-02-26T02:33:29.595" v="14305"/>
          <ac:spMkLst>
            <pc:docMk/>
            <pc:sldMk cId="3820892131" sldId="299"/>
            <ac:spMk id="7" creationId="{6086FFE9-8437-0ECF-2369-5357F35151B4}"/>
          </ac:spMkLst>
        </pc:spChg>
        <pc:picChg chg="add mod">
          <ac:chgData name="Medlen Joan E" userId="815c5f0e-06fd-412d-be0f-c8fa188e3ce3" providerId="ADAL" clId="{B7AA6855-8DA2-448C-BB52-B0C8CE50BDDF}" dt="2026-02-26T02:33:29.595" v="14305"/>
          <ac:picMkLst>
            <pc:docMk/>
            <pc:sldMk cId="3820892131" sldId="299"/>
            <ac:picMk id="6" creationId="{1D0D9970-1733-706F-DFBC-1CE55DD1B763}"/>
          </ac:picMkLst>
        </pc:picChg>
      </pc:sldChg>
      <pc:sldChg chg="addSp delSp modSp add del mod setBg modClrScheme delDesignElem chgLayout">
        <pc:chgData name="Medlen Joan E" userId="815c5f0e-06fd-412d-be0f-c8fa188e3ce3" providerId="ADAL" clId="{B7AA6855-8DA2-448C-BB52-B0C8CE50BDDF}" dt="2026-02-26T00:28:34.093" v="12979" actId="47"/>
        <pc:sldMkLst>
          <pc:docMk/>
          <pc:sldMk cId="345206804" sldId="300"/>
        </pc:sldMkLst>
      </pc:sldChg>
      <pc:sldChg chg="modSp add mod modClrScheme chgLayout modNotesTx">
        <pc:chgData name="Medlen Joan E" userId="815c5f0e-06fd-412d-be0f-c8fa188e3ce3" providerId="ADAL" clId="{B7AA6855-8DA2-448C-BB52-B0C8CE50BDDF}" dt="2026-03-09T18:41:54.783" v="16658"/>
        <pc:sldMkLst>
          <pc:docMk/>
          <pc:sldMk cId="849543828" sldId="300"/>
        </pc:sldMkLst>
        <pc:spChg chg="mod ord">
          <ac:chgData name="Medlen Joan E" userId="815c5f0e-06fd-412d-be0f-c8fa188e3ce3" providerId="ADAL" clId="{B7AA6855-8DA2-448C-BB52-B0C8CE50BDDF}" dt="2026-03-09T18:41:54.783" v="16658"/>
          <ac:spMkLst>
            <pc:docMk/>
            <pc:sldMk cId="849543828" sldId="300"/>
            <ac:spMk id="4" creationId="{1093C56F-5748-E7C9-BB30-E80374D1E4B1}"/>
          </ac:spMkLst>
        </pc:spChg>
        <pc:spChg chg="mod ord">
          <ac:chgData name="Medlen Joan E" userId="815c5f0e-06fd-412d-be0f-c8fa188e3ce3" providerId="ADAL" clId="{B7AA6855-8DA2-448C-BB52-B0C8CE50BDDF}" dt="2026-02-26T00:28:43.778" v="12981" actId="700"/>
          <ac:spMkLst>
            <pc:docMk/>
            <pc:sldMk cId="849543828" sldId="300"/>
            <ac:spMk id="5" creationId="{C0A02932-F47B-A0B1-6BDA-C4DF31AA154D}"/>
          </ac:spMkLst>
        </pc:spChg>
        <pc:spChg chg="mod ord">
          <ac:chgData name="Medlen Joan E" userId="815c5f0e-06fd-412d-be0f-c8fa188e3ce3" providerId="ADAL" clId="{B7AA6855-8DA2-448C-BB52-B0C8CE50BDDF}" dt="2026-02-26T00:30:33.304" v="13166" actId="20577"/>
          <ac:spMkLst>
            <pc:docMk/>
            <pc:sldMk cId="849543828" sldId="300"/>
            <ac:spMk id="6" creationId="{5F202769-0F0E-C0AF-4847-32A4893FA130}"/>
          </ac:spMkLst>
        </pc:spChg>
        <pc:spChg chg="mod ord">
          <ac:chgData name="Medlen Joan E" userId="815c5f0e-06fd-412d-be0f-c8fa188e3ce3" providerId="ADAL" clId="{B7AA6855-8DA2-448C-BB52-B0C8CE50BDDF}" dt="2026-02-26T00:29:53.351" v="13159" actId="1076"/>
          <ac:spMkLst>
            <pc:docMk/>
            <pc:sldMk cId="849543828" sldId="300"/>
            <ac:spMk id="7" creationId="{50E04649-100F-3303-2500-1352979C149F}"/>
          </ac:spMkLst>
        </pc:spChg>
        <pc:picChg chg="mod ord">
          <ac:chgData name="Medlen Joan E" userId="815c5f0e-06fd-412d-be0f-c8fa188e3ce3" providerId="ADAL" clId="{B7AA6855-8DA2-448C-BB52-B0C8CE50BDDF}" dt="2026-02-26T02:54:00.030" v="14364" actId="962"/>
          <ac:picMkLst>
            <pc:docMk/>
            <pc:sldMk cId="849543828" sldId="300"/>
            <ac:picMk id="9" creationId="{EB19BFE9-1C7C-0266-5F5D-142FE65BEB70}"/>
          </ac:picMkLst>
        </pc:picChg>
      </pc:sldChg>
      <pc:sldChg chg="addSp delSp modSp new mod modClrScheme chgLayout modNotesTx">
        <pc:chgData name="Medlen Joan E" userId="815c5f0e-06fd-412d-be0f-c8fa188e3ce3" providerId="ADAL" clId="{B7AA6855-8DA2-448C-BB52-B0C8CE50BDDF}" dt="2026-03-09T18:41:59.555" v="16659"/>
        <pc:sldMkLst>
          <pc:docMk/>
          <pc:sldMk cId="2118108490" sldId="301"/>
        </pc:sldMkLst>
        <pc:spChg chg="mod ord">
          <ac:chgData name="Medlen Joan E" userId="815c5f0e-06fd-412d-be0f-c8fa188e3ce3" providerId="ADAL" clId="{B7AA6855-8DA2-448C-BB52-B0C8CE50BDDF}" dt="2026-02-26T00:33:54.141" v="13380" actId="700"/>
          <ac:spMkLst>
            <pc:docMk/>
            <pc:sldMk cId="2118108490" sldId="301"/>
            <ac:spMk id="2" creationId="{7EE7C835-7776-3F6A-F168-1FBA48BF04AB}"/>
          </ac:spMkLst>
        </pc:spChg>
        <pc:spChg chg="mod ord">
          <ac:chgData name="Medlen Joan E" userId="815c5f0e-06fd-412d-be0f-c8fa188e3ce3" providerId="ADAL" clId="{B7AA6855-8DA2-448C-BB52-B0C8CE50BDDF}" dt="2026-02-26T00:33:54.141" v="13380" actId="700"/>
          <ac:spMkLst>
            <pc:docMk/>
            <pc:sldMk cId="2118108490" sldId="301"/>
            <ac:spMk id="3" creationId="{B49AC94C-9325-8A62-90AE-4250F380B1FB}"/>
          </ac:spMkLst>
        </pc:spChg>
        <pc:spChg chg="mod ord">
          <ac:chgData name="Medlen Joan E" userId="815c5f0e-06fd-412d-be0f-c8fa188e3ce3" providerId="ADAL" clId="{B7AA6855-8DA2-448C-BB52-B0C8CE50BDDF}" dt="2026-03-09T18:41:59.555" v="16659"/>
          <ac:spMkLst>
            <pc:docMk/>
            <pc:sldMk cId="2118108490" sldId="301"/>
            <ac:spMk id="4" creationId="{4469460D-7B85-F624-C80B-A2A82936952D}"/>
          </ac:spMkLst>
        </pc:spChg>
        <pc:spChg chg="mod ord">
          <ac:chgData name="Medlen Joan E" userId="815c5f0e-06fd-412d-be0f-c8fa188e3ce3" providerId="ADAL" clId="{B7AA6855-8DA2-448C-BB52-B0C8CE50BDDF}" dt="2026-02-26T02:54:20.235" v="14366" actId="13244"/>
          <ac:spMkLst>
            <pc:docMk/>
            <pc:sldMk cId="2118108490" sldId="301"/>
            <ac:spMk id="5" creationId="{1D434BFE-E434-73D5-E913-C42976DDA7CD}"/>
          </ac:spMkLst>
        </pc:spChg>
        <pc:spChg chg="add mod ord">
          <ac:chgData name="Medlen Joan E" userId="815c5f0e-06fd-412d-be0f-c8fa188e3ce3" providerId="ADAL" clId="{B7AA6855-8DA2-448C-BB52-B0C8CE50BDDF}" dt="2026-02-26T02:54:22.062" v="14367" actId="13244"/>
          <ac:spMkLst>
            <pc:docMk/>
            <pc:sldMk cId="2118108490" sldId="301"/>
            <ac:spMk id="6" creationId="{03A39522-62B4-78D9-C2B6-C13FBD3EA756}"/>
          </ac:spMkLst>
        </pc:spChg>
      </pc:sldChg>
      <pc:sldChg chg="new del">
        <pc:chgData name="Medlen Joan E" userId="815c5f0e-06fd-412d-be0f-c8fa188e3ce3" providerId="ADAL" clId="{B7AA6855-8DA2-448C-BB52-B0C8CE50BDDF}" dt="2026-02-26T00:28:20.999" v="12976" actId="47"/>
        <pc:sldMkLst>
          <pc:docMk/>
          <pc:sldMk cId="2198113301" sldId="301"/>
        </pc:sldMkLst>
      </pc:sldChg>
      <pc:sldChg chg="addSp delSp add del setBg delDesignElem modNotes">
        <pc:chgData name="Medlen Joan E" userId="815c5f0e-06fd-412d-be0f-c8fa188e3ce3" providerId="ADAL" clId="{B7AA6855-8DA2-448C-BB52-B0C8CE50BDDF}" dt="2026-02-24T20:12:35.115" v="10322"/>
        <pc:sldMkLst>
          <pc:docMk/>
          <pc:sldMk cId="3149606559" sldId="301"/>
        </pc:sldMkLst>
      </pc:sldChg>
      <pc:sldChg chg="addSp delSp add del setBg delDesignElem modNotes">
        <pc:chgData name="Medlen Joan E" userId="815c5f0e-06fd-412d-be0f-c8fa188e3ce3" providerId="ADAL" clId="{B7AA6855-8DA2-448C-BB52-B0C8CE50BDDF}" dt="2026-02-24T20:12:35.115" v="10322"/>
        <pc:sldMkLst>
          <pc:docMk/>
          <pc:sldMk cId="2246286623" sldId="302"/>
        </pc:sldMkLst>
      </pc:sldChg>
      <pc:sldChg chg="modSp new mod modNotesTx">
        <pc:chgData name="Medlen Joan E" userId="815c5f0e-06fd-412d-be0f-c8fa188e3ce3" providerId="ADAL" clId="{B7AA6855-8DA2-448C-BB52-B0C8CE50BDDF}" dt="2026-03-09T18:42:02.867" v="16660"/>
        <pc:sldMkLst>
          <pc:docMk/>
          <pc:sldMk cId="2645122278" sldId="302"/>
        </pc:sldMkLst>
        <pc:spChg chg="mod">
          <ac:chgData name="Medlen Joan E" userId="815c5f0e-06fd-412d-be0f-c8fa188e3ce3" providerId="ADAL" clId="{B7AA6855-8DA2-448C-BB52-B0C8CE50BDDF}" dt="2026-02-26T00:34:17.320" v="13403" actId="207"/>
          <ac:spMkLst>
            <pc:docMk/>
            <pc:sldMk cId="2645122278" sldId="302"/>
            <ac:spMk id="2" creationId="{A133EBFF-FD99-5AA9-096A-0D4178A8DE0E}"/>
          </ac:spMkLst>
        </pc:spChg>
        <pc:spChg chg="mod">
          <ac:chgData name="Medlen Joan E" userId="815c5f0e-06fd-412d-be0f-c8fa188e3ce3" providerId="ADAL" clId="{B7AA6855-8DA2-448C-BB52-B0C8CE50BDDF}" dt="2026-02-26T00:38:17.873" v="13592" actId="403"/>
          <ac:spMkLst>
            <pc:docMk/>
            <pc:sldMk cId="2645122278" sldId="302"/>
            <ac:spMk id="3" creationId="{E0531DBE-1644-FF45-7498-1D69C3B5EFDB}"/>
          </ac:spMkLst>
        </pc:spChg>
        <pc:spChg chg="mod">
          <ac:chgData name="Medlen Joan E" userId="815c5f0e-06fd-412d-be0f-c8fa188e3ce3" providerId="ADAL" clId="{B7AA6855-8DA2-448C-BB52-B0C8CE50BDDF}" dt="2026-02-26T00:38:30.355" v="13597" actId="207"/>
          <ac:spMkLst>
            <pc:docMk/>
            <pc:sldMk cId="2645122278" sldId="302"/>
            <ac:spMk id="4" creationId="{3A327970-C521-D4A8-32FF-CEA491A23AE4}"/>
          </ac:spMkLst>
        </pc:spChg>
        <pc:spChg chg="mod">
          <ac:chgData name="Medlen Joan E" userId="815c5f0e-06fd-412d-be0f-c8fa188e3ce3" providerId="ADAL" clId="{B7AA6855-8DA2-448C-BB52-B0C8CE50BDDF}" dt="2026-03-09T18:42:02.867" v="16660"/>
          <ac:spMkLst>
            <pc:docMk/>
            <pc:sldMk cId="2645122278" sldId="302"/>
            <ac:spMk id="5" creationId="{4E752C7B-B775-6D12-9DEB-2E2861487382}"/>
          </ac:spMkLst>
        </pc:spChg>
      </pc:sldChg>
      <pc:sldChg chg="addSp delSp modSp new mod modNotesTx">
        <pc:chgData name="Medlen Joan E" userId="815c5f0e-06fd-412d-be0f-c8fa188e3ce3" providerId="ADAL" clId="{B7AA6855-8DA2-448C-BB52-B0C8CE50BDDF}" dt="2026-03-09T18:42:09.347" v="16661"/>
        <pc:sldMkLst>
          <pc:docMk/>
          <pc:sldMk cId="2088296790" sldId="303"/>
        </pc:sldMkLst>
        <pc:spChg chg="mod">
          <ac:chgData name="Medlen Joan E" userId="815c5f0e-06fd-412d-be0f-c8fa188e3ce3" providerId="ADAL" clId="{B7AA6855-8DA2-448C-BB52-B0C8CE50BDDF}" dt="2026-02-26T00:40:08.317" v="13631" actId="207"/>
          <ac:spMkLst>
            <pc:docMk/>
            <pc:sldMk cId="2088296790" sldId="303"/>
            <ac:spMk id="2" creationId="{33A68DAB-619A-D693-7C47-76D3CEFD999A}"/>
          </ac:spMkLst>
        </pc:spChg>
        <pc:spChg chg="mod">
          <ac:chgData name="Medlen Joan E" userId="815c5f0e-06fd-412d-be0f-c8fa188e3ce3" providerId="ADAL" clId="{B7AA6855-8DA2-448C-BB52-B0C8CE50BDDF}" dt="2026-02-26T00:41:32.416" v="13822" actId="207"/>
          <ac:spMkLst>
            <pc:docMk/>
            <pc:sldMk cId="2088296790" sldId="303"/>
            <ac:spMk id="3" creationId="{4E71D4A9-4178-AC68-7C2A-B6E093D96161}"/>
          </ac:spMkLst>
        </pc:spChg>
        <pc:spChg chg="mod">
          <ac:chgData name="Medlen Joan E" userId="815c5f0e-06fd-412d-be0f-c8fa188e3ce3" providerId="ADAL" clId="{B7AA6855-8DA2-448C-BB52-B0C8CE50BDDF}" dt="2026-03-09T18:42:09.347" v="16661"/>
          <ac:spMkLst>
            <pc:docMk/>
            <pc:sldMk cId="2088296790" sldId="303"/>
            <ac:spMk id="5" creationId="{FA4C67FE-EAB1-5E97-DC76-3FC22C56A317}"/>
          </ac:spMkLst>
        </pc:spChg>
        <pc:picChg chg="add mod">
          <ac:chgData name="Medlen Joan E" userId="815c5f0e-06fd-412d-be0f-c8fa188e3ce3" providerId="ADAL" clId="{B7AA6855-8DA2-448C-BB52-B0C8CE50BDDF}" dt="2026-02-26T02:55:14.619" v="14369" actId="962"/>
          <ac:picMkLst>
            <pc:docMk/>
            <pc:sldMk cId="2088296790" sldId="303"/>
            <ac:picMk id="7" creationId="{FF35826F-961B-D957-2A62-857333DB62BB}"/>
          </ac:picMkLst>
        </pc:picChg>
      </pc:sldChg>
      <pc:sldChg chg="modSp new mod modNotesTx">
        <pc:chgData name="Medlen Joan E" userId="815c5f0e-06fd-412d-be0f-c8fa188e3ce3" providerId="ADAL" clId="{B7AA6855-8DA2-448C-BB52-B0C8CE50BDDF}" dt="2026-03-09T18:42:15.157" v="16663"/>
        <pc:sldMkLst>
          <pc:docMk/>
          <pc:sldMk cId="518526421" sldId="304"/>
        </pc:sldMkLst>
        <pc:spChg chg="mod">
          <ac:chgData name="Medlen Joan E" userId="815c5f0e-06fd-412d-be0f-c8fa188e3ce3" providerId="ADAL" clId="{B7AA6855-8DA2-448C-BB52-B0C8CE50BDDF}" dt="2026-02-26T01:49:16.812" v="13871" actId="207"/>
          <ac:spMkLst>
            <pc:docMk/>
            <pc:sldMk cId="518526421" sldId="304"/>
            <ac:spMk id="2" creationId="{B3237FAD-4504-B3AB-4DD5-3648FB3B63EC}"/>
          </ac:spMkLst>
        </pc:spChg>
        <pc:spChg chg="mod">
          <ac:chgData name="Medlen Joan E" userId="815c5f0e-06fd-412d-be0f-c8fa188e3ce3" providerId="ADAL" clId="{B7AA6855-8DA2-448C-BB52-B0C8CE50BDDF}" dt="2026-02-26T02:27:28.153" v="13924" actId="27636"/>
          <ac:spMkLst>
            <pc:docMk/>
            <pc:sldMk cId="518526421" sldId="304"/>
            <ac:spMk id="3" creationId="{50436452-6516-2C85-3273-9E8A07C2007C}"/>
          </ac:spMkLst>
        </pc:spChg>
        <pc:spChg chg="mod">
          <ac:chgData name="Medlen Joan E" userId="815c5f0e-06fd-412d-be0f-c8fa188e3ce3" providerId="ADAL" clId="{B7AA6855-8DA2-448C-BB52-B0C8CE50BDDF}" dt="2026-03-09T18:42:15.157" v="16663"/>
          <ac:spMkLst>
            <pc:docMk/>
            <pc:sldMk cId="518526421" sldId="304"/>
            <ac:spMk id="4" creationId="{1F1B7FCC-7D68-74A4-D4F7-69708F9E2B5D}"/>
          </ac:spMkLst>
        </pc:spChg>
      </pc:sldChg>
      <pc:sldChg chg="modSp new mod modNotesTx">
        <pc:chgData name="Medlen Joan E" userId="815c5f0e-06fd-412d-be0f-c8fa188e3ce3" providerId="ADAL" clId="{B7AA6855-8DA2-448C-BB52-B0C8CE50BDDF}" dt="2026-03-09T18:42:18.107" v="16664"/>
        <pc:sldMkLst>
          <pc:docMk/>
          <pc:sldMk cId="3365129370" sldId="305"/>
        </pc:sldMkLst>
        <pc:spChg chg="mod">
          <ac:chgData name="Medlen Joan E" userId="815c5f0e-06fd-412d-be0f-c8fa188e3ce3" providerId="ADAL" clId="{B7AA6855-8DA2-448C-BB52-B0C8CE50BDDF}" dt="2026-02-26T01:49:44.861" v="13905" actId="207"/>
          <ac:spMkLst>
            <pc:docMk/>
            <pc:sldMk cId="3365129370" sldId="305"/>
            <ac:spMk id="2" creationId="{449CCC19-90AA-75D0-C436-9BB4CD3947D9}"/>
          </ac:spMkLst>
        </pc:spChg>
        <pc:spChg chg="mod">
          <ac:chgData name="Medlen Joan E" userId="815c5f0e-06fd-412d-be0f-c8fa188e3ce3" providerId="ADAL" clId="{B7AA6855-8DA2-448C-BB52-B0C8CE50BDDF}" dt="2026-02-26T01:51:07.809" v="13920" actId="27636"/>
          <ac:spMkLst>
            <pc:docMk/>
            <pc:sldMk cId="3365129370" sldId="305"/>
            <ac:spMk id="3" creationId="{3E15007F-DEB3-C3E9-8438-1D2634F0EF30}"/>
          </ac:spMkLst>
        </pc:spChg>
        <pc:spChg chg="mod">
          <ac:chgData name="Medlen Joan E" userId="815c5f0e-06fd-412d-be0f-c8fa188e3ce3" providerId="ADAL" clId="{B7AA6855-8DA2-448C-BB52-B0C8CE50BDDF}" dt="2026-03-09T18:42:18.107" v="16664"/>
          <ac:spMkLst>
            <pc:docMk/>
            <pc:sldMk cId="3365129370" sldId="305"/>
            <ac:spMk id="4" creationId="{D7EE2DF1-533A-955C-095E-4CB16CD160E6}"/>
          </ac:spMkLst>
        </pc:spChg>
      </pc:sldChg>
      <pc:sldChg chg="modSp new mod modNotesTx">
        <pc:chgData name="Medlen Joan E" userId="815c5f0e-06fd-412d-be0f-c8fa188e3ce3" providerId="ADAL" clId="{B7AA6855-8DA2-448C-BB52-B0C8CE50BDDF}" dt="2026-03-09T18:42:21.097" v="16665"/>
        <pc:sldMkLst>
          <pc:docMk/>
          <pc:sldMk cId="1777688744" sldId="306"/>
        </pc:sldMkLst>
        <pc:spChg chg="mod">
          <ac:chgData name="Medlen Joan E" userId="815c5f0e-06fd-412d-be0f-c8fa188e3ce3" providerId="ADAL" clId="{B7AA6855-8DA2-448C-BB52-B0C8CE50BDDF}" dt="2026-02-26T02:27:55.790" v="13973" actId="207"/>
          <ac:spMkLst>
            <pc:docMk/>
            <pc:sldMk cId="1777688744" sldId="306"/>
            <ac:spMk id="2" creationId="{377F564B-621A-F719-BEAE-00D2CB86E484}"/>
          </ac:spMkLst>
        </pc:spChg>
        <pc:spChg chg="mod">
          <ac:chgData name="Medlen Joan E" userId="815c5f0e-06fd-412d-be0f-c8fa188e3ce3" providerId="ADAL" clId="{B7AA6855-8DA2-448C-BB52-B0C8CE50BDDF}" dt="2026-02-26T02:29:36.782" v="14008" actId="6549"/>
          <ac:spMkLst>
            <pc:docMk/>
            <pc:sldMk cId="1777688744" sldId="306"/>
            <ac:spMk id="3" creationId="{7BEE9DA4-F6D3-3C3C-6815-9470A8B6046F}"/>
          </ac:spMkLst>
        </pc:spChg>
        <pc:spChg chg="mod">
          <ac:chgData name="Medlen Joan E" userId="815c5f0e-06fd-412d-be0f-c8fa188e3ce3" providerId="ADAL" clId="{B7AA6855-8DA2-448C-BB52-B0C8CE50BDDF}" dt="2026-03-09T18:42:21.097" v="16665"/>
          <ac:spMkLst>
            <pc:docMk/>
            <pc:sldMk cId="1777688744" sldId="306"/>
            <ac:spMk id="4" creationId="{6BE43400-FF75-CA09-C512-CADA1A9AF84B}"/>
          </ac:spMkLst>
        </pc:spChg>
      </pc:sldChg>
      <pc:sldChg chg="add del setBg modNotes">
        <pc:chgData name="Medlen Joan E" userId="815c5f0e-06fd-412d-be0f-c8fa188e3ce3" providerId="ADAL" clId="{B7AA6855-8DA2-448C-BB52-B0C8CE50BDDF}" dt="2026-02-24T20:12:35.115" v="10322"/>
        <pc:sldMkLst>
          <pc:docMk/>
          <pc:sldMk cId="3413482201" sldId="306"/>
        </pc:sldMkLst>
      </pc:sldChg>
      <pc:sldChg chg="addSp modSp new mod modNotesTx">
        <pc:chgData name="Medlen Joan E" userId="815c5f0e-06fd-412d-be0f-c8fa188e3ce3" providerId="ADAL" clId="{B7AA6855-8DA2-448C-BB52-B0C8CE50BDDF}" dt="2026-03-09T18:42:25.225" v="16666"/>
        <pc:sldMkLst>
          <pc:docMk/>
          <pc:sldMk cId="4048030601" sldId="307"/>
        </pc:sldMkLst>
        <pc:spChg chg="mod">
          <ac:chgData name="Medlen Joan E" userId="815c5f0e-06fd-412d-be0f-c8fa188e3ce3" providerId="ADAL" clId="{B7AA6855-8DA2-448C-BB52-B0C8CE50BDDF}" dt="2026-02-26T02:32:44.515" v="14300" actId="207"/>
          <ac:spMkLst>
            <pc:docMk/>
            <pc:sldMk cId="4048030601" sldId="307"/>
            <ac:spMk id="2" creationId="{F087B6AB-07C5-4CA7-130E-935A02C85550}"/>
          </ac:spMkLst>
        </pc:spChg>
        <pc:spChg chg="mod">
          <ac:chgData name="Medlen Joan E" userId="815c5f0e-06fd-412d-be0f-c8fa188e3ce3" providerId="ADAL" clId="{B7AA6855-8DA2-448C-BB52-B0C8CE50BDDF}" dt="2026-02-26T02:32:21.879" v="14299" actId="20577"/>
          <ac:spMkLst>
            <pc:docMk/>
            <pc:sldMk cId="4048030601" sldId="307"/>
            <ac:spMk id="3" creationId="{5F1D41B6-5DF3-FE71-D119-79F61C71803C}"/>
          </ac:spMkLst>
        </pc:spChg>
        <pc:spChg chg="mod ord">
          <ac:chgData name="Medlen Joan E" userId="815c5f0e-06fd-412d-be0f-c8fa188e3ce3" providerId="ADAL" clId="{B7AA6855-8DA2-448C-BB52-B0C8CE50BDDF}" dt="2026-03-09T18:42:25.225" v="16666"/>
          <ac:spMkLst>
            <pc:docMk/>
            <pc:sldMk cId="4048030601" sldId="307"/>
            <ac:spMk id="4" creationId="{F22878FE-624D-067F-8C6A-F01ECDC1C0E9}"/>
          </ac:spMkLst>
        </pc:spChg>
        <pc:spChg chg="ord">
          <ac:chgData name="Medlen Joan E" userId="815c5f0e-06fd-412d-be0f-c8fa188e3ce3" providerId="ADAL" clId="{B7AA6855-8DA2-448C-BB52-B0C8CE50BDDF}" dt="2026-02-26T02:55:35.820" v="14371" actId="13244"/>
          <ac:spMkLst>
            <pc:docMk/>
            <pc:sldMk cId="4048030601" sldId="307"/>
            <ac:spMk id="5" creationId="{038E1CA1-2F2D-0E46-CEF1-E644B682D785}"/>
          </ac:spMkLst>
        </pc:spChg>
        <pc:spChg chg="add mod">
          <ac:chgData name="Medlen Joan E" userId="815c5f0e-06fd-412d-be0f-c8fa188e3ce3" providerId="ADAL" clId="{B7AA6855-8DA2-448C-BB52-B0C8CE50BDDF}" dt="2026-02-26T02:33:36.348" v="14306"/>
          <ac:spMkLst>
            <pc:docMk/>
            <pc:sldMk cId="4048030601" sldId="307"/>
            <ac:spMk id="7" creationId="{698C7E54-8836-62C7-2BE0-C1E0BFFC9935}"/>
          </ac:spMkLst>
        </pc:spChg>
        <pc:picChg chg="add mod">
          <ac:chgData name="Medlen Joan E" userId="815c5f0e-06fd-412d-be0f-c8fa188e3ce3" providerId="ADAL" clId="{B7AA6855-8DA2-448C-BB52-B0C8CE50BDDF}" dt="2026-02-26T02:33:36.348" v="14306"/>
          <ac:picMkLst>
            <pc:docMk/>
            <pc:sldMk cId="4048030601" sldId="307"/>
            <ac:picMk id="6" creationId="{5CAB148C-6E79-A257-87B7-AC015690832C}"/>
          </ac:picMkLst>
        </pc:picChg>
      </pc:sldChg>
      <pc:sldChg chg="modSp add del mod setBg modNotes">
        <pc:chgData name="Medlen Joan E" userId="815c5f0e-06fd-412d-be0f-c8fa188e3ce3" providerId="ADAL" clId="{B7AA6855-8DA2-448C-BB52-B0C8CE50BDDF}" dt="2026-02-24T20:12:35.115" v="10322"/>
        <pc:sldMkLst>
          <pc:docMk/>
          <pc:sldMk cId="1798638541" sldId="308"/>
        </pc:sldMkLst>
      </pc:sldChg>
      <pc:sldChg chg="addSp delSp modSp add del mod">
        <pc:chgData name="Medlen Joan E" userId="815c5f0e-06fd-412d-be0f-c8fa188e3ce3" providerId="ADAL" clId="{B7AA6855-8DA2-448C-BB52-B0C8CE50BDDF}" dt="2026-03-06T17:08:10.763" v="16106" actId="47"/>
        <pc:sldMkLst>
          <pc:docMk/>
          <pc:sldMk cId="3335552618" sldId="308"/>
        </pc:sldMkLst>
      </pc:sldChg>
      <pc:sldChg chg="addSp delSp modSp new mod ord modNotesTx">
        <pc:chgData name="Medlen Joan E" userId="815c5f0e-06fd-412d-be0f-c8fa188e3ce3" providerId="ADAL" clId="{B7AA6855-8DA2-448C-BB52-B0C8CE50BDDF}" dt="2026-03-09T18:41:28.351" v="16650"/>
        <pc:sldMkLst>
          <pc:docMk/>
          <pc:sldMk cId="472009256" sldId="309"/>
        </pc:sldMkLst>
        <pc:spChg chg="mod">
          <ac:chgData name="Medlen Joan E" userId="815c5f0e-06fd-412d-be0f-c8fa188e3ce3" providerId="ADAL" clId="{B7AA6855-8DA2-448C-BB52-B0C8CE50BDDF}" dt="2026-03-03T16:19:41.994" v="14916" actId="313"/>
          <ac:spMkLst>
            <pc:docMk/>
            <pc:sldMk cId="472009256" sldId="309"/>
            <ac:spMk id="2" creationId="{18B621FF-D0D1-56B1-0241-6C2A1C3365B6}"/>
          </ac:spMkLst>
        </pc:spChg>
        <pc:spChg chg="mod">
          <ac:chgData name="Medlen Joan E" userId="815c5f0e-06fd-412d-be0f-c8fa188e3ce3" providerId="ADAL" clId="{B7AA6855-8DA2-448C-BB52-B0C8CE50BDDF}" dt="2026-03-09T18:41:28.351" v="16650"/>
          <ac:spMkLst>
            <pc:docMk/>
            <pc:sldMk cId="472009256" sldId="309"/>
            <ac:spMk id="4" creationId="{7EDF4C6E-68D2-10C7-D4E2-60F7395D9380}"/>
          </ac:spMkLst>
        </pc:spChg>
        <pc:picChg chg="add mod">
          <ac:chgData name="Medlen Joan E" userId="815c5f0e-06fd-412d-be0f-c8fa188e3ce3" providerId="ADAL" clId="{B7AA6855-8DA2-448C-BB52-B0C8CE50BDDF}" dt="2026-03-03T18:19:48.699" v="15563" actId="1076"/>
          <ac:picMkLst>
            <pc:docMk/>
            <pc:sldMk cId="472009256" sldId="309"/>
            <ac:picMk id="7" creationId="{7D1F5E7D-A2F4-600A-7CDD-899A0F098C5A}"/>
          </ac:picMkLst>
        </pc:picChg>
      </pc:sldChg>
      <pc:sldChg chg="add del setBg modNotes">
        <pc:chgData name="Medlen Joan E" userId="815c5f0e-06fd-412d-be0f-c8fa188e3ce3" providerId="ADAL" clId="{B7AA6855-8DA2-448C-BB52-B0C8CE50BDDF}" dt="2026-02-24T20:12:35.115" v="10322"/>
        <pc:sldMkLst>
          <pc:docMk/>
          <pc:sldMk cId="3349768742" sldId="309"/>
        </pc:sldMkLst>
      </pc:sldChg>
      <pc:sldChg chg="addSp delSp modSp new del mod setBg delAnim modAnim">
        <pc:chgData name="Medlen Joan E" userId="815c5f0e-06fd-412d-be0f-c8fa188e3ce3" providerId="ADAL" clId="{B7AA6855-8DA2-448C-BB52-B0C8CE50BDDF}" dt="2026-03-03T16:14:23.255" v="14804" actId="47"/>
        <pc:sldMkLst>
          <pc:docMk/>
          <pc:sldMk cId="3783362741" sldId="309"/>
        </pc:sldMkLst>
      </pc:sldChg>
      <pc:sldChg chg="add del setBg modNotes">
        <pc:chgData name="Medlen Joan E" userId="815c5f0e-06fd-412d-be0f-c8fa188e3ce3" providerId="ADAL" clId="{B7AA6855-8DA2-448C-BB52-B0C8CE50BDDF}" dt="2026-02-24T20:12:35.115" v="10322"/>
        <pc:sldMkLst>
          <pc:docMk/>
          <pc:sldMk cId="1222847607" sldId="310"/>
        </pc:sldMkLst>
      </pc:sldChg>
      <pc:sldChg chg="addSp modSp new mod modNotesTx">
        <pc:chgData name="Medlen Joan E" userId="815c5f0e-06fd-412d-be0f-c8fa188e3ce3" providerId="ADAL" clId="{B7AA6855-8DA2-448C-BB52-B0C8CE50BDDF}" dt="2026-03-09T18:41:24.630" v="16649"/>
        <pc:sldMkLst>
          <pc:docMk/>
          <pc:sldMk cId="2874702176" sldId="310"/>
        </pc:sldMkLst>
        <pc:spChg chg="mod">
          <ac:chgData name="Medlen Joan E" userId="815c5f0e-06fd-412d-be0f-c8fa188e3ce3" providerId="ADAL" clId="{B7AA6855-8DA2-448C-BB52-B0C8CE50BDDF}" dt="2026-03-03T16:23:01.011" v="15021" actId="6549"/>
          <ac:spMkLst>
            <pc:docMk/>
            <pc:sldMk cId="2874702176" sldId="310"/>
            <ac:spMk id="3" creationId="{202D6BCB-C628-4546-8284-802491F98B2A}"/>
          </ac:spMkLst>
        </pc:spChg>
        <pc:spChg chg="mod">
          <ac:chgData name="Medlen Joan E" userId="815c5f0e-06fd-412d-be0f-c8fa188e3ce3" providerId="ADAL" clId="{B7AA6855-8DA2-448C-BB52-B0C8CE50BDDF}" dt="2026-03-09T18:41:24.630" v="16649"/>
          <ac:spMkLst>
            <pc:docMk/>
            <pc:sldMk cId="2874702176" sldId="310"/>
            <ac:spMk id="4" creationId="{639EA8B5-2E98-E3BD-9AE8-2D5F81E5F644}"/>
          </ac:spMkLst>
        </pc:spChg>
        <pc:picChg chg="add mod">
          <ac:chgData name="Medlen Joan E" userId="815c5f0e-06fd-412d-be0f-c8fa188e3ce3" providerId="ADAL" clId="{B7AA6855-8DA2-448C-BB52-B0C8CE50BDDF}" dt="2026-03-03T16:23:25.471" v="15152" actId="962"/>
          <ac:picMkLst>
            <pc:docMk/>
            <pc:sldMk cId="2874702176" sldId="310"/>
            <ac:picMk id="7" creationId="{16072EF7-B748-ED08-D01B-6CD975F0F539}"/>
          </ac:picMkLst>
        </pc:picChg>
      </pc:sldChg>
      <pc:sldChg chg="add del setBg modNotes">
        <pc:chgData name="Medlen Joan E" userId="815c5f0e-06fd-412d-be0f-c8fa188e3ce3" providerId="ADAL" clId="{B7AA6855-8DA2-448C-BB52-B0C8CE50BDDF}" dt="2026-02-24T20:12:35.115" v="10322"/>
        <pc:sldMkLst>
          <pc:docMk/>
          <pc:sldMk cId="1287047673" sldId="311"/>
        </pc:sldMkLst>
      </pc:sldChg>
      <pc:sldChg chg="addSp delSp modSp new mod modClrScheme chgLayout">
        <pc:chgData name="Medlen Joan E" userId="815c5f0e-06fd-412d-be0f-c8fa188e3ce3" providerId="ADAL" clId="{B7AA6855-8DA2-448C-BB52-B0C8CE50BDDF}" dt="2026-03-09T18:42:12.305" v="16662"/>
        <pc:sldMkLst>
          <pc:docMk/>
          <pc:sldMk cId="1615373433" sldId="311"/>
        </pc:sldMkLst>
        <pc:spChg chg="mod ord">
          <ac:chgData name="Medlen Joan E" userId="815c5f0e-06fd-412d-be0f-c8fa188e3ce3" providerId="ADAL" clId="{B7AA6855-8DA2-448C-BB52-B0C8CE50BDDF}" dt="2026-03-09T18:42:12.305" v="16662"/>
          <ac:spMkLst>
            <pc:docMk/>
            <pc:sldMk cId="1615373433" sldId="311"/>
            <ac:spMk id="5" creationId="{AA536C2F-0B09-C153-1CC5-E83807C03BDC}"/>
          </ac:spMkLst>
        </pc:spChg>
        <pc:spChg chg="mod ord">
          <ac:chgData name="Medlen Joan E" userId="815c5f0e-06fd-412d-be0f-c8fa188e3ce3" providerId="ADAL" clId="{B7AA6855-8DA2-448C-BB52-B0C8CE50BDDF}" dt="2026-03-04T01:47:13.784" v="15944" actId="700"/>
          <ac:spMkLst>
            <pc:docMk/>
            <pc:sldMk cId="1615373433" sldId="311"/>
            <ac:spMk id="6" creationId="{E33E2FF0-E184-C9C9-385A-4FCAECF5EC47}"/>
          </ac:spMkLst>
        </pc:spChg>
        <pc:spChg chg="add mod ord">
          <ac:chgData name="Medlen Joan E" userId="815c5f0e-06fd-412d-be0f-c8fa188e3ce3" providerId="ADAL" clId="{B7AA6855-8DA2-448C-BB52-B0C8CE50BDDF}" dt="2026-03-04T01:47:27.528" v="15967" actId="20577"/>
          <ac:spMkLst>
            <pc:docMk/>
            <pc:sldMk cId="1615373433" sldId="311"/>
            <ac:spMk id="7" creationId="{E6D78C9C-B096-C7FE-60CB-EE00350D9FB5}"/>
          </ac:spMkLst>
        </pc:spChg>
        <pc:spChg chg="add mod ord">
          <ac:chgData name="Medlen Joan E" userId="815c5f0e-06fd-412d-be0f-c8fa188e3ce3" providerId="ADAL" clId="{B7AA6855-8DA2-448C-BB52-B0C8CE50BDDF}" dt="2026-03-04T01:48:26.674" v="16049" actId="20577"/>
          <ac:spMkLst>
            <pc:docMk/>
            <pc:sldMk cId="1615373433" sldId="311"/>
            <ac:spMk id="8" creationId="{0F2B9B89-31EB-1505-8E0B-B324A8FE42AF}"/>
          </ac:spMkLst>
        </pc:spChg>
      </pc:sldChg>
      <pc:sldChg chg="modSp add del mod setBg modNotes">
        <pc:chgData name="Medlen Joan E" userId="815c5f0e-06fd-412d-be0f-c8fa188e3ce3" providerId="ADAL" clId="{B7AA6855-8DA2-448C-BB52-B0C8CE50BDDF}" dt="2026-02-24T20:12:35.115" v="10322"/>
        <pc:sldMkLst>
          <pc:docMk/>
          <pc:sldMk cId="3860900454" sldId="312"/>
        </pc:sldMkLst>
      </pc:sldChg>
      <pc:sldChg chg="modSp add del mod setBg modNotes">
        <pc:chgData name="Medlen Joan E" userId="815c5f0e-06fd-412d-be0f-c8fa188e3ce3" providerId="ADAL" clId="{B7AA6855-8DA2-448C-BB52-B0C8CE50BDDF}" dt="2026-02-24T20:12:35.115" v="10322"/>
        <pc:sldMkLst>
          <pc:docMk/>
          <pc:sldMk cId="2309200282" sldId="313"/>
        </pc:sldMkLst>
      </pc:sldChg>
      <pc:sldChg chg="add del setBg modNotes">
        <pc:chgData name="Medlen Joan E" userId="815c5f0e-06fd-412d-be0f-c8fa188e3ce3" providerId="ADAL" clId="{B7AA6855-8DA2-448C-BB52-B0C8CE50BDDF}" dt="2026-02-24T20:12:35.115" v="10322"/>
        <pc:sldMkLst>
          <pc:docMk/>
          <pc:sldMk cId="3463675257" sldId="314"/>
        </pc:sldMkLst>
      </pc:sldChg>
      <pc:sldChg chg="addSp delSp add del setBg delDesignElem modNotes">
        <pc:chgData name="Medlen Joan E" userId="815c5f0e-06fd-412d-be0f-c8fa188e3ce3" providerId="ADAL" clId="{B7AA6855-8DA2-448C-BB52-B0C8CE50BDDF}" dt="2026-02-24T20:12:35.115" v="10322"/>
        <pc:sldMkLst>
          <pc:docMk/>
          <pc:sldMk cId="659911805" sldId="315"/>
        </pc:sldMkLst>
      </pc:sldChg>
      <pc:sldChg chg="add del setBg modNotes">
        <pc:chgData name="Medlen Joan E" userId="815c5f0e-06fd-412d-be0f-c8fa188e3ce3" providerId="ADAL" clId="{B7AA6855-8DA2-448C-BB52-B0C8CE50BDDF}" dt="2026-02-24T20:12:35.115" v="10322"/>
        <pc:sldMkLst>
          <pc:docMk/>
          <pc:sldMk cId="4251698069" sldId="316"/>
        </pc:sldMkLst>
      </pc:sldChg>
      <pc:sldChg chg="add del setBg modNotes">
        <pc:chgData name="Medlen Joan E" userId="815c5f0e-06fd-412d-be0f-c8fa188e3ce3" providerId="ADAL" clId="{B7AA6855-8DA2-448C-BB52-B0C8CE50BDDF}" dt="2026-02-24T20:12:35.115" v="10322"/>
        <pc:sldMkLst>
          <pc:docMk/>
          <pc:sldMk cId="2794294767" sldId="317"/>
        </pc:sldMkLst>
      </pc:sldChg>
      <pc:sldChg chg="add del setBg modNotes">
        <pc:chgData name="Medlen Joan E" userId="815c5f0e-06fd-412d-be0f-c8fa188e3ce3" providerId="ADAL" clId="{B7AA6855-8DA2-448C-BB52-B0C8CE50BDDF}" dt="2026-02-24T20:12:35.115" v="10322"/>
        <pc:sldMkLst>
          <pc:docMk/>
          <pc:sldMk cId="1113993616" sldId="318"/>
        </pc:sldMkLst>
      </pc:sldChg>
      <pc:sldChg chg="add del setBg modNotes">
        <pc:chgData name="Medlen Joan E" userId="815c5f0e-06fd-412d-be0f-c8fa188e3ce3" providerId="ADAL" clId="{B7AA6855-8DA2-448C-BB52-B0C8CE50BDDF}" dt="2026-02-24T20:12:35.115" v="10322"/>
        <pc:sldMkLst>
          <pc:docMk/>
          <pc:sldMk cId="2279246640" sldId="319"/>
        </pc:sldMkLst>
      </pc:sldChg>
      <pc:sldChg chg="add del setBg modNotes">
        <pc:chgData name="Medlen Joan E" userId="815c5f0e-06fd-412d-be0f-c8fa188e3ce3" providerId="ADAL" clId="{B7AA6855-8DA2-448C-BB52-B0C8CE50BDDF}" dt="2026-02-24T20:12:35.115" v="10322"/>
        <pc:sldMkLst>
          <pc:docMk/>
          <pc:sldMk cId="1620254693" sldId="320"/>
        </pc:sldMkLst>
      </pc:sldChg>
      <pc:sldChg chg="add del setBg modNotes">
        <pc:chgData name="Medlen Joan E" userId="815c5f0e-06fd-412d-be0f-c8fa188e3ce3" providerId="ADAL" clId="{B7AA6855-8DA2-448C-BB52-B0C8CE50BDDF}" dt="2026-02-24T20:12:35.115" v="10322"/>
        <pc:sldMkLst>
          <pc:docMk/>
          <pc:sldMk cId="66207328" sldId="321"/>
        </pc:sldMkLst>
      </pc:sldChg>
      <pc:sldChg chg="add del setBg modNotes">
        <pc:chgData name="Medlen Joan E" userId="815c5f0e-06fd-412d-be0f-c8fa188e3ce3" providerId="ADAL" clId="{B7AA6855-8DA2-448C-BB52-B0C8CE50BDDF}" dt="2026-02-24T20:12:35.115" v="10322"/>
        <pc:sldMkLst>
          <pc:docMk/>
          <pc:sldMk cId="1309774326" sldId="323"/>
        </pc:sldMkLst>
      </pc:sldChg>
      <pc:sldChg chg="add del setBg modNotes">
        <pc:chgData name="Medlen Joan E" userId="815c5f0e-06fd-412d-be0f-c8fa188e3ce3" providerId="ADAL" clId="{B7AA6855-8DA2-448C-BB52-B0C8CE50BDDF}" dt="2026-02-24T20:12:35.115" v="10322"/>
        <pc:sldMkLst>
          <pc:docMk/>
          <pc:sldMk cId="3587406885" sldId="325"/>
        </pc:sldMkLst>
      </pc:sldChg>
      <pc:sldChg chg="add del modNotes">
        <pc:chgData name="Medlen Joan E" userId="815c5f0e-06fd-412d-be0f-c8fa188e3ce3" providerId="ADAL" clId="{B7AA6855-8DA2-448C-BB52-B0C8CE50BDDF}" dt="2026-02-24T20:12:35.115" v="10322"/>
        <pc:sldMkLst>
          <pc:docMk/>
          <pc:sldMk cId="270607120" sldId="326"/>
        </pc:sldMkLst>
      </pc:sldChg>
      <pc:sldChg chg="add del">
        <pc:chgData name="Medlen Joan E" userId="815c5f0e-06fd-412d-be0f-c8fa188e3ce3" providerId="ADAL" clId="{B7AA6855-8DA2-448C-BB52-B0C8CE50BDDF}" dt="2026-02-24T20:12:35.115" v="10322"/>
        <pc:sldMkLst>
          <pc:docMk/>
          <pc:sldMk cId="2450433924" sldId="327"/>
        </pc:sldMkLst>
      </pc:sldChg>
      <pc:sldChg chg="add del setBg modNotes">
        <pc:chgData name="Medlen Joan E" userId="815c5f0e-06fd-412d-be0f-c8fa188e3ce3" providerId="ADAL" clId="{B7AA6855-8DA2-448C-BB52-B0C8CE50BDDF}" dt="2026-02-24T20:12:35.115" v="10322"/>
        <pc:sldMkLst>
          <pc:docMk/>
          <pc:sldMk cId="1177444017" sldId="328"/>
        </pc:sldMkLst>
      </pc:sldChg>
      <pc:sldChg chg="add del setBg modNotes">
        <pc:chgData name="Medlen Joan E" userId="815c5f0e-06fd-412d-be0f-c8fa188e3ce3" providerId="ADAL" clId="{B7AA6855-8DA2-448C-BB52-B0C8CE50BDDF}" dt="2026-02-24T20:12:35.115" v="10322"/>
        <pc:sldMkLst>
          <pc:docMk/>
          <pc:sldMk cId="2121367996" sldId="329"/>
        </pc:sldMkLst>
      </pc:sldChg>
      <pc:sldChg chg="add del">
        <pc:chgData name="Medlen Joan E" userId="815c5f0e-06fd-412d-be0f-c8fa188e3ce3" providerId="ADAL" clId="{B7AA6855-8DA2-448C-BB52-B0C8CE50BDDF}" dt="2026-02-24T20:12:35.115" v="10322"/>
        <pc:sldMkLst>
          <pc:docMk/>
          <pc:sldMk cId="3893046699" sldId="330"/>
        </pc:sldMkLst>
      </pc:sldChg>
      <pc:sldChg chg="add del setBg modNotes">
        <pc:chgData name="Medlen Joan E" userId="815c5f0e-06fd-412d-be0f-c8fa188e3ce3" providerId="ADAL" clId="{B7AA6855-8DA2-448C-BB52-B0C8CE50BDDF}" dt="2026-02-24T20:12:35.115" v="10322"/>
        <pc:sldMkLst>
          <pc:docMk/>
          <pc:sldMk cId="1364295920" sldId="331"/>
        </pc:sldMkLst>
      </pc:sldChg>
      <pc:sldChg chg="add del setBg modNotes">
        <pc:chgData name="Medlen Joan E" userId="815c5f0e-06fd-412d-be0f-c8fa188e3ce3" providerId="ADAL" clId="{B7AA6855-8DA2-448C-BB52-B0C8CE50BDDF}" dt="2026-02-24T20:12:35.115" v="10322"/>
        <pc:sldMkLst>
          <pc:docMk/>
          <pc:sldMk cId="3160022311" sldId="332"/>
        </pc:sldMkLst>
      </pc:sldChg>
      <pc:sldChg chg="add del setBg modNotes">
        <pc:chgData name="Medlen Joan E" userId="815c5f0e-06fd-412d-be0f-c8fa188e3ce3" providerId="ADAL" clId="{B7AA6855-8DA2-448C-BB52-B0C8CE50BDDF}" dt="2026-02-24T20:12:35.115" v="10322"/>
        <pc:sldMkLst>
          <pc:docMk/>
          <pc:sldMk cId="3968532884" sldId="333"/>
        </pc:sldMkLst>
      </pc:sldChg>
      <pc:sldChg chg="addSp delSp add del setBg delDesignElem modNotes">
        <pc:chgData name="Medlen Joan E" userId="815c5f0e-06fd-412d-be0f-c8fa188e3ce3" providerId="ADAL" clId="{B7AA6855-8DA2-448C-BB52-B0C8CE50BDDF}" dt="2026-02-24T20:12:35.115" v="10322"/>
        <pc:sldMkLst>
          <pc:docMk/>
          <pc:sldMk cId="2829340497" sldId="334"/>
        </pc:sldMkLst>
      </pc:sldChg>
      <pc:sldChg chg="add del">
        <pc:chgData name="Medlen Joan E" userId="815c5f0e-06fd-412d-be0f-c8fa188e3ce3" providerId="ADAL" clId="{B7AA6855-8DA2-448C-BB52-B0C8CE50BDDF}" dt="2026-02-24T20:12:35.115" v="10322"/>
        <pc:sldMkLst>
          <pc:docMk/>
          <pc:sldMk cId="3240678104" sldId="335"/>
        </pc:sldMkLst>
      </pc:sldChg>
      <pc:sldChg chg="add del setBg modNotes">
        <pc:chgData name="Medlen Joan E" userId="815c5f0e-06fd-412d-be0f-c8fa188e3ce3" providerId="ADAL" clId="{B7AA6855-8DA2-448C-BB52-B0C8CE50BDDF}" dt="2026-02-24T20:12:35.115" v="10322"/>
        <pc:sldMkLst>
          <pc:docMk/>
          <pc:sldMk cId="1306311832" sldId="336"/>
        </pc:sldMkLst>
      </pc:sldChg>
      <pc:sldChg chg="add del setBg modNotes">
        <pc:chgData name="Medlen Joan E" userId="815c5f0e-06fd-412d-be0f-c8fa188e3ce3" providerId="ADAL" clId="{B7AA6855-8DA2-448C-BB52-B0C8CE50BDDF}" dt="2026-02-24T20:12:35.115" v="10322"/>
        <pc:sldMkLst>
          <pc:docMk/>
          <pc:sldMk cId="1242569375" sldId="337"/>
        </pc:sldMkLst>
      </pc:sldChg>
      <pc:sldChg chg="add del setBg modNotes">
        <pc:chgData name="Medlen Joan E" userId="815c5f0e-06fd-412d-be0f-c8fa188e3ce3" providerId="ADAL" clId="{B7AA6855-8DA2-448C-BB52-B0C8CE50BDDF}" dt="2026-02-24T20:12:35.115" v="10322"/>
        <pc:sldMkLst>
          <pc:docMk/>
          <pc:sldMk cId="2626681906" sldId="338"/>
        </pc:sldMkLst>
      </pc:sldChg>
      <pc:sldChg chg="add del setBg modNotes">
        <pc:chgData name="Medlen Joan E" userId="815c5f0e-06fd-412d-be0f-c8fa188e3ce3" providerId="ADAL" clId="{B7AA6855-8DA2-448C-BB52-B0C8CE50BDDF}" dt="2026-02-24T20:12:35.115" v="10322"/>
        <pc:sldMkLst>
          <pc:docMk/>
          <pc:sldMk cId="3859639584" sldId="339"/>
        </pc:sldMkLst>
      </pc:sldChg>
      <pc:sldChg chg="addSp delSp add del setBg delDesignElem modNotes">
        <pc:chgData name="Medlen Joan E" userId="815c5f0e-06fd-412d-be0f-c8fa188e3ce3" providerId="ADAL" clId="{B7AA6855-8DA2-448C-BB52-B0C8CE50BDDF}" dt="2026-02-24T20:12:35.115" v="10322"/>
        <pc:sldMkLst>
          <pc:docMk/>
          <pc:sldMk cId="2362234639" sldId="340"/>
        </pc:sldMkLst>
      </pc:sldChg>
      <pc:sldChg chg="modSp add del mod setBg modNotes">
        <pc:chgData name="Medlen Joan E" userId="815c5f0e-06fd-412d-be0f-c8fa188e3ce3" providerId="ADAL" clId="{B7AA6855-8DA2-448C-BB52-B0C8CE50BDDF}" dt="2026-02-24T20:12:35.115" v="10322"/>
        <pc:sldMkLst>
          <pc:docMk/>
          <pc:sldMk cId="3029554338" sldId="341"/>
        </pc:sldMkLst>
      </pc:sldChg>
      <pc:sldChg chg="add del">
        <pc:chgData name="Medlen Joan E" userId="815c5f0e-06fd-412d-be0f-c8fa188e3ce3" providerId="ADAL" clId="{B7AA6855-8DA2-448C-BB52-B0C8CE50BDDF}" dt="2026-02-24T20:12:35.115" v="10322"/>
        <pc:sldMkLst>
          <pc:docMk/>
          <pc:sldMk cId="3678647948" sldId="342"/>
        </pc:sldMkLst>
      </pc:sldChg>
      <pc:sldChg chg="add del setBg modNotes">
        <pc:chgData name="Medlen Joan E" userId="815c5f0e-06fd-412d-be0f-c8fa188e3ce3" providerId="ADAL" clId="{B7AA6855-8DA2-448C-BB52-B0C8CE50BDDF}" dt="2026-02-24T20:12:35.115" v="10322"/>
        <pc:sldMkLst>
          <pc:docMk/>
          <pc:sldMk cId="2161647122" sldId="343"/>
        </pc:sldMkLst>
      </pc:sldChg>
      <pc:sldChg chg="add del setBg modNotes">
        <pc:chgData name="Medlen Joan E" userId="815c5f0e-06fd-412d-be0f-c8fa188e3ce3" providerId="ADAL" clId="{B7AA6855-8DA2-448C-BB52-B0C8CE50BDDF}" dt="2026-02-24T20:12:35.115" v="10322"/>
        <pc:sldMkLst>
          <pc:docMk/>
          <pc:sldMk cId="1821895547" sldId="344"/>
        </pc:sldMkLst>
      </pc:sldChg>
      <pc:sldChg chg="add del setBg modNotes">
        <pc:chgData name="Medlen Joan E" userId="815c5f0e-06fd-412d-be0f-c8fa188e3ce3" providerId="ADAL" clId="{B7AA6855-8DA2-448C-BB52-B0C8CE50BDDF}" dt="2026-02-24T20:12:35.115" v="10322"/>
        <pc:sldMkLst>
          <pc:docMk/>
          <pc:sldMk cId="3306797858" sldId="345"/>
        </pc:sldMkLst>
      </pc:sldChg>
      <pc:sldMasterChg chg="modSp mod addSldLayout modSldLayout sldLayoutOrd">
        <pc:chgData name="Medlen Joan E" userId="815c5f0e-06fd-412d-be0f-c8fa188e3ce3" providerId="ADAL" clId="{B7AA6855-8DA2-448C-BB52-B0C8CE50BDDF}" dt="2026-03-09T18:34:05.539" v="16560"/>
        <pc:sldMasterMkLst>
          <pc:docMk/>
          <pc:sldMasterMk cId="3134279298" sldId="2147483652"/>
        </pc:sldMasterMkLst>
        <pc:spChg chg="mod">
          <ac:chgData name="Medlen Joan E" userId="815c5f0e-06fd-412d-be0f-c8fa188e3ce3" providerId="ADAL" clId="{B7AA6855-8DA2-448C-BB52-B0C8CE50BDDF}" dt="2026-02-23T21:02:27.782" v="3800" actId="207"/>
          <ac:spMkLst>
            <pc:docMk/>
            <pc:sldMasterMk cId="3134279298" sldId="2147483652"/>
            <ac:spMk id="4" creationId="{61E77012-4C15-0D31-49DD-9796DE878759}"/>
          </ac:spMkLst>
        </pc:spChg>
        <pc:spChg chg="mod">
          <ac:chgData name="Medlen Joan E" userId="815c5f0e-06fd-412d-be0f-c8fa188e3ce3" providerId="ADAL" clId="{B7AA6855-8DA2-448C-BB52-B0C8CE50BDDF}" dt="2026-02-23T21:02:40.505" v="3808" actId="20577"/>
          <ac:spMkLst>
            <pc:docMk/>
            <pc:sldMasterMk cId="3134279298" sldId="2147483652"/>
            <ac:spMk id="6" creationId="{94F45427-A9BC-1F6C-397C-A109A500D485}"/>
          </ac:spMkLst>
        </pc:spChg>
        <pc:sldLayoutChg chg="addSp delSp modSp add mod ord modTransition">
          <pc:chgData name="Medlen Joan E" userId="815c5f0e-06fd-412d-be0f-c8fa188e3ce3" providerId="ADAL" clId="{B7AA6855-8DA2-448C-BB52-B0C8CE50BDDF}" dt="2026-03-09T18:31:45.224" v="16517" actId="20577"/>
          <pc:sldLayoutMkLst>
            <pc:docMk/>
            <pc:sldMasterMk cId="3134279298" sldId="2147483652"/>
            <pc:sldLayoutMk cId="1656909221" sldId="2147483664"/>
          </pc:sldLayoutMkLst>
          <pc:spChg chg="mod">
            <ac:chgData name="Medlen Joan E" userId="815c5f0e-06fd-412d-be0f-c8fa188e3ce3" providerId="ADAL" clId="{B7AA6855-8DA2-448C-BB52-B0C8CE50BDDF}" dt="2026-02-23T20:58:15.761" v="3785" actId="14100"/>
            <ac:spMkLst>
              <pc:docMk/>
              <pc:sldMasterMk cId="3134279298" sldId="2147483652"/>
              <pc:sldLayoutMk cId="1656909221" sldId="2147483664"/>
              <ac:spMk id="2" creationId="{51571664-8713-0AE2-CF72-0718782E80D8}"/>
            </ac:spMkLst>
          </pc:spChg>
          <pc:spChg chg="mod">
            <ac:chgData name="Medlen Joan E" userId="815c5f0e-06fd-412d-be0f-c8fa188e3ce3" providerId="ADAL" clId="{B7AA6855-8DA2-448C-BB52-B0C8CE50BDDF}" dt="2026-02-23T20:58:15.761" v="3785" actId="14100"/>
            <ac:spMkLst>
              <pc:docMk/>
              <pc:sldMasterMk cId="3134279298" sldId="2147483652"/>
              <pc:sldLayoutMk cId="1656909221" sldId="2147483664"/>
              <ac:spMk id="3" creationId="{D280760C-2411-D7B0-7AE7-F9367CB906F6}"/>
            </ac:spMkLst>
          </pc:spChg>
          <pc:spChg chg="mod">
            <ac:chgData name="Medlen Joan E" userId="815c5f0e-06fd-412d-be0f-c8fa188e3ce3" providerId="ADAL" clId="{B7AA6855-8DA2-448C-BB52-B0C8CE50BDDF}" dt="2026-03-09T18:31:45.224" v="16517" actId="20577"/>
            <ac:spMkLst>
              <pc:docMk/>
              <pc:sldMasterMk cId="3134279298" sldId="2147483652"/>
              <pc:sldLayoutMk cId="1656909221" sldId="2147483664"/>
              <ac:spMk id="4" creationId="{E754EA59-B870-B30F-9FFD-ABA649F4F8E5}"/>
            </ac:spMkLst>
          </pc:spChg>
          <pc:spChg chg="mod">
            <ac:chgData name="Medlen Joan E" userId="815c5f0e-06fd-412d-be0f-c8fa188e3ce3" providerId="ADAL" clId="{B7AA6855-8DA2-448C-BB52-B0C8CE50BDDF}" dt="2026-02-23T20:57:20.066" v="3780" actId="207"/>
            <ac:spMkLst>
              <pc:docMk/>
              <pc:sldMasterMk cId="3134279298" sldId="2147483652"/>
              <pc:sldLayoutMk cId="1656909221" sldId="2147483664"/>
              <ac:spMk id="6" creationId="{80AD9589-4091-A6C2-3C51-4CCADC6250CC}"/>
            </ac:spMkLst>
          </pc:spChg>
          <pc:spChg chg="add mod ord">
            <ac:chgData name="Medlen Joan E" userId="815c5f0e-06fd-412d-be0f-c8fa188e3ce3" providerId="ADAL" clId="{B7AA6855-8DA2-448C-BB52-B0C8CE50BDDF}" dt="2026-02-23T21:04:37.866" v="3813" actId="2085"/>
            <ac:spMkLst>
              <pc:docMk/>
              <pc:sldMasterMk cId="3134279298" sldId="2147483652"/>
              <pc:sldLayoutMk cId="1656909221" sldId="2147483664"/>
              <ac:spMk id="7" creationId="{2474F182-D0B7-9087-F732-8B37F84A809A}"/>
            </ac:spMkLst>
          </pc:spChg>
        </pc:sldLayoutChg>
        <pc:sldLayoutChg chg="modSp add mod modTransition">
          <pc:chgData name="Medlen Joan E" userId="815c5f0e-06fd-412d-be0f-c8fa188e3ce3" providerId="ADAL" clId="{B7AA6855-8DA2-448C-BB52-B0C8CE50BDDF}" dt="2026-03-09T18:32:35.207" v="16546"/>
          <pc:sldLayoutMkLst>
            <pc:docMk/>
            <pc:sldMasterMk cId="3134279298" sldId="2147483652"/>
            <pc:sldLayoutMk cId="52826282" sldId="2147483665"/>
          </pc:sldLayoutMkLst>
          <pc:spChg chg="mod">
            <ac:chgData name="Medlen Joan E" userId="815c5f0e-06fd-412d-be0f-c8fa188e3ce3" providerId="ADAL" clId="{B7AA6855-8DA2-448C-BB52-B0C8CE50BDDF}" dt="2026-03-09T18:32:35.207" v="16546"/>
            <ac:spMkLst>
              <pc:docMk/>
              <pc:sldMasterMk cId="3134279298" sldId="2147483652"/>
              <pc:sldLayoutMk cId="52826282" sldId="2147483665"/>
              <ac:spMk id="4" creationId="{E754EA59-B870-B30F-9FFD-ABA649F4F8E5}"/>
            </ac:spMkLst>
          </pc:spChg>
          <pc:spChg chg="mod">
            <ac:chgData name="Medlen Joan E" userId="815c5f0e-06fd-412d-be0f-c8fa188e3ce3" providerId="ADAL" clId="{B7AA6855-8DA2-448C-BB52-B0C8CE50BDDF}" dt="2026-02-23T21:04:54.546" v="3815" actId="2085"/>
            <ac:spMkLst>
              <pc:docMk/>
              <pc:sldMasterMk cId="3134279298" sldId="2147483652"/>
              <pc:sldLayoutMk cId="52826282" sldId="2147483665"/>
              <ac:spMk id="7" creationId="{2474F182-D0B7-9087-F732-8B37F84A809A}"/>
            </ac:spMkLst>
          </pc:spChg>
        </pc:sldLayoutChg>
        <pc:sldLayoutChg chg="add mod ord modTransition">
          <pc:chgData name="Medlen Joan E" userId="815c5f0e-06fd-412d-be0f-c8fa188e3ce3" providerId="ADAL" clId="{B7AA6855-8DA2-448C-BB52-B0C8CE50BDDF}" dt="2026-02-23T20:56:02.786" v="3775" actId="20578"/>
          <pc:sldLayoutMkLst>
            <pc:docMk/>
            <pc:sldMasterMk cId="3134279298" sldId="2147483652"/>
            <pc:sldLayoutMk cId="1473299350" sldId="2147483665"/>
          </pc:sldLayoutMkLst>
        </pc:sldLayoutChg>
        <pc:sldLayoutChg chg="add mod ord modTransition">
          <pc:chgData name="Medlen Joan E" userId="815c5f0e-06fd-412d-be0f-c8fa188e3ce3" providerId="ADAL" clId="{B7AA6855-8DA2-448C-BB52-B0C8CE50BDDF}" dt="2026-02-23T20:56:02.786" v="3775" actId="20578"/>
          <pc:sldLayoutMkLst>
            <pc:docMk/>
            <pc:sldMasterMk cId="3134279298" sldId="2147483652"/>
            <pc:sldLayoutMk cId="112278027" sldId="2147483666"/>
          </pc:sldLayoutMkLst>
        </pc:sldLayoutChg>
        <pc:sldLayoutChg chg="addSp delSp modSp add mod modTransition">
          <pc:chgData name="Medlen Joan E" userId="815c5f0e-06fd-412d-be0f-c8fa188e3ce3" providerId="ADAL" clId="{B7AA6855-8DA2-448C-BB52-B0C8CE50BDDF}" dt="2026-03-09T18:33:47.039" v="16555"/>
          <pc:sldLayoutMkLst>
            <pc:docMk/>
            <pc:sldMasterMk cId="3134279298" sldId="2147483652"/>
            <pc:sldLayoutMk cId="515739105" sldId="2147483666"/>
          </pc:sldLayoutMkLst>
          <pc:spChg chg="mod">
            <ac:chgData name="Medlen Joan E" userId="815c5f0e-06fd-412d-be0f-c8fa188e3ce3" providerId="ADAL" clId="{B7AA6855-8DA2-448C-BB52-B0C8CE50BDDF}" dt="2026-03-09T18:33:47.039" v="16555"/>
            <ac:spMkLst>
              <pc:docMk/>
              <pc:sldMasterMk cId="3134279298" sldId="2147483652"/>
              <pc:sldLayoutMk cId="515739105" sldId="2147483666"/>
              <ac:spMk id="4" creationId="{E754EA59-B870-B30F-9FFD-ABA649F4F8E5}"/>
            </ac:spMkLst>
          </pc:spChg>
          <pc:spChg chg="mod">
            <ac:chgData name="Medlen Joan E" userId="815c5f0e-06fd-412d-be0f-c8fa188e3ce3" providerId="ADAL" clId="{B7AA6855-8DA2-448C-BB52-B0C8CE50BDDF}" dt="2026-02-23T20:59:26.336" v="3793" actId="207"/>
            <ac:spMkLst>
              <pc:docMk/>
              <pc:sldMasterMk cId="3134279298" sldId="2147483652"/>
              <pc:sldLayoutMk cId="515739105" sldId="2147483666"/>
              <ac:spMk id="7" creationId="{2474F182-D0B7-9087-F732-8B37F84A809A}"/>
            </ac:spMkLst>
          </pc:spChg>
        </pc:sldLayoutChg>
        <pc:sldLayoutChg chg="add mod ord modTransition">
          <pc:chgData name="Medlen Joan E" userId="815c5f0e-06fd-412d-be0f-c8fa188e3ce3" providerId="ADAL" clId="{B7AA6855-8DA2-448C-BB52-B0C8CE50BDDF}" dt="2026-02-23T20:56:02.786" v="3775" actId="20578"/>
          <pc:sldLayoutMkLst>
            <pc:docMk/>
            <pc:sldMasterMk cId="3134279298" sldId="2147483652"/>
            <pc:sldLayoutMk cId="2260285987" sldId="2147483667"/>
          </pc:sldLayoutMkLst>
        </pc:sldLayoutChg>
        <pc:sldLayoutChg chg="modSp add mod ord modTransition">
          <pc:chgData name="Medlen Joan E" userId="815c5f0e-06fd-412d-be0f-c8fa188e3ce3" providerId="ADAL" clId="{B7AA6855-8DA2-448C-BB52-B0C8CE50BDDF}" dt="2026-03-09T18:33:35.879" v="16552"/>
          <pc:sldLayoutMkLst>
            <pc:docMk/>
            <pc:sldMasterMk cId="3134279298" sldId="2147483652"/>
            <pc:sldLayoutMk cId="3475785928" sldId="2147483667"/>
          </pc:sldLayoutMkLst>
          <pc:spChg chg="mod">
            <ac:chgData name="Medlen Joan E" userId="815c5f0e-06fd-412d-be0f-c8fa188e3ce3" providerId="ADAL" clId="{B7AA6855-8DA2-448C-BB52-B0C8CE50BDDF}" dt="2026-03-09T18:33:35.879" v="16552"/>
            <ac:spMkLst>
              <pc:docMk/>
              <pc:sldMasterMk cId="3134279298" sldId="2147483652"/>
              <pc:sldLayoutMk cId="3475785928" sldId="2147483667"/>
              <ac:spMk id="4" creationId="{E754EA59-B870-B30F-9FFD-ABA649F4F8E5}"/>
            </ac:spMkLst>
          </pc:spChg>
        </pc:sldLayoutChg>
        <pc:sldLayoutChg chg="add mod ord modTransition">
          <pc:chgData name="Medlen Joan E" userId="815c5f0e-06fd-412d-be0f-c8fa188e3ce3" providerId="ADAL" clId="{B7AA6855-8DA2-448C-BB52-B0C8CE50BDDF}" dt="2026-02-23T20:56:02.786" v="3775" actId="20578"/>
          <pc:sldLayoutMkLst>
            <pc:docMk/>
            <pc:sldMasterMk cId="3134279298" sldId="2147483652"/>
            <pc:sldLayoutMk cId="1481654296" sldId="2147483668"/>
          </pc:sldLayoutMkLst>
        </pc:sldLayoutChg>
        <pc:sldLayoutChg chg="modSp add mod modTransition">
          <pc:chgData name="Medlen Joan E" userId="815c5f0e-06fd-412d-be0f-c8fa188e3ce3" providerId="ADAL" clId="{B7AA6855-8DA2-448C-BB52-B0C8CE50BDDF}" dt="2026-03-09T18:33:58.099" v="16558"/>
          <pc:sldLayoutMkLst>
            <pc:docMk/>
            <pc:sldMasterMk cId="3134279298" sldId="2147483652"/>
            <pc:sldLayoutMk cId="3257271606" sldId="2147483668"/>
          </pc:sldLayoutMkLst>
          <pc:spChg chg="mod">
            <ac:chgData name="Medlen Joan E" userId="815c5f0e-06fd-412d-be0f-c8fa188e3ce3" providerId="ADAL" clId="{B7AA6855-8DA2-448C-BB52-B0C8CE50BDDF}" dt="2026-03-09T18:33:58.099" v="16558"/>
            <ac:spMkLst>
              <pc:docMk/>
              <pc:sldMasterMk cId="3134279298" sldId="2147483652"/>
              <pc:sldLayoutMk cId="3257271606" sldId="2147483668"/>
              <ac:spMk id="4" creationId="{E754EA59-B870-B30F-9FFD-ABA649F4F8E5}"/>
            </ac:spMkLst>
          </pc:spChg>
          <pc:spChg chg="mod">
            <ac:chgData name="Medlen Joan E" userId="815c5f0e-06fd-412d-be0f-c8fa188e3ce3" providerId="ADAL" clId="{B7AA6855-8DA2-448C-BB52-B0C8CE50BDDF}" dt="2026-02-28T00:56:38.336" v="14667" actId="208"/>
            <ac:spMkLst>
              <pc:docMk/>
              <pc:sldMasterMk cId="3134279298" sldId="2147483652"/>
              <pc:sldLayoutMk cId="3257271606" sldId="2147483668"/>
              <ac:spMk id="7" creationId="{2474F182-D0B7-9087-F732-8B37F84A809A}"/>
            </ac:spMkLst>
          </pc:spChg>
        </pc:sldLayoutChg>
        <pc:sldLayoutChg chg="add mod ord modTransition">
          <pc:chgData name="Medlen Joan E" userId="815c5f0e-06fd-412d-be0f-c8fa188e3ce3" providerId="ADAL" clId="{B7AA6855-8DA2-448C-BB52-B0C8CE50BDDF}" dt="2026-02-23T20:56:02.786" v="3775" actId="20578"/>
          <pc:sldLayoutMkLst>
            <pc:docMk/>
            <pc:sldMasterMk cId="3134279298" sldId="2147483652"/>
            <pc:sldLayoutMk cId="1288866164" sldId="2147483669"/>
          </pc:sldLayoutMkLst>
        </pc:sldLayoutChg>
        <pc:sldLayoutChg chg="addSp modSp mod">
          <pc:chgData name="Medlen Joan E" userId="815c5f0e-06fd-412d-be0f-c8fa188e3ce3" providerId="ADAL" clId="{B7AA6855-8DA2-448C-BB52-B0C8CE50BDDF}" dt="2026-03-09T18:31:57.492" v="16530" actId="20577"/>
          <pc:sldLayoutMkLst>
            <pc:docMk/>
            <pc:sldMasterMk cId="3134279298" sldId="2147483652"/>
            <pc:sldLayoutMk cId="2418960960" sldId="2147483669"/>
          </pc:sldLayoutMkLst>
          <pc:spChg chg="mod">
            <ac:chgData name="Medlen Joan E" userId="815c5f0e-06fd-412d-be0f-c8fa188e3ce3" providerId="ADAL" clId="{B7AA6855-8DA2-448C-BB52-B0C8CE50BDDF}" dt="2026-02-23T21:16:12.123" v="3992" actId="403"/>
            <ac:spMkLst>
              <pc:docMk/>
              <pc:sldMasterMk cId="3134279298" sldId="2147483652"/>
              <pc:sldLayoutMk cId="2418960960" sldId="2147483669"/>
              <ac:spMk id="3" creationId="{440992B7-ED65-24B9-D838-275E17BA3A39}"/>
            </ac:spMkLst>
          </pc:spChg>
          <pc:spChg chg="mod">
            <ac:chgData name="Medlen Joan E" userId="815c5f0e-06fd-412d-be0f-c8fa188e3ce3" providerId="ADAL" clId="{B7AA6855-8DA2-448C-BB52-B0C8CE50BDDF}" dt="2026-03-09T18:31:57.492" v="16530" actId="20577"/>
            <ac:spMkLst>
              <pc:docMk/>
              <pc:sldMasterMk cId="3134279298" sldId="2147483652"/>
              <pc:sldLayoutMk cId="2418960960" sldId="2147483669"/>
              <ac:spMk id="4" creationId="{BED47F00-945C-EE3D-E7ED-702B8C0F36B4}"/>
            </ac:spMkLst>
          </pc:spChg>
          <pc:spChg chg="add mod ord">
            <ac:chgData name="Medlen Joan E" userId="815c5f0e-06fd-412d-be0f-c8fa188e3ce3" providerId="ADAL" clId="{B7AA6855-8DA2-448C-BB52-B0C8CE50BDDF}" dt="2026-02-23T21:04:45.314" v="3814" actId="2085"/>
            <ac:spMkLst>
              <pc:docMk/>
              <pc:sldMasterMk cId="3134279298" sldId="2147483652"/>
              <pc:sldLayoutMk cId="2418960960" sldId="2147483669"/>
              <ac:spMk id="7" creationId="{A0854CFF-FDAF-76F7-8697-2BE22AFBD939}"/>
            </ac:spMkLst>
          </pc:spChg>
        </pc:sldLayoutChg>
        <pc:sldLayoutChg chg="modSp mod">
          <pc:chgData name="Medlen Joan E" userId="815c5f0e-06fd-412d-be0f-c8fa188e3ce3" providerId="ADAL" clId="{B7AA6855-8DA2-448C-BB52-B0C8CE50BDDF}" dt="2026-03-09T18:33:24.486" v="16551" actId="207"/>
          <pc:sldLayoutMkLst>
            <pc:docMk/>
            <pc:sldMasterMk cId="3134279298" sldId="2147483652"/>
            <pc:sldLayoutMk cId="2039855022" sldId="2147483670"/>
          </pc:sldLayoutMkLst>
          <pc:spChg chg="mod">
            <ac:chgData name="Medlen Joan E" userId="815c5f0e-06fd-412d-be0f-c8fa188e3ce3" providerId="ADAL" clId="{B7AA6855-8DA2-448C-BB52-B0C8CE50BDDF}" dt="2026-03-09T18:32:38.452" v="16547"/>
            <ac:spMkLst>
              <pc:docMk/>
              <pc:sldMasterMk cId="3134279298" sldId="2147483652"/>
              <pc:sldLayoutMk cId="2039855022" sldId="2147483670"/>
              <ac:spMk id="4" creationId="{BED47F00-945C-EE3D-E7ED-702B8C0F36B4}"/>
            </ac:spMkLst>
          </pc:spChg>
          <pc:spChg chg="mod">
            <ac:chgData name="Medlen Joan E" userId="815c5f0e-06fd-412d-be0f-c8fa188e3ce3" providerId="ADAL" clId="{B7AA6855-8DA2-448C-BB52-B0C8CE50BDDF}" dt="2026-03-09T18:33:24.486" v="16551" actId="207"/>
            <ac:spMkLst>
              <pc:docMk/>
              <pc:sldMasterMk cId="3134279298" sldId="2147483652"/>
              <pc:sldLayoutMk cId="2039855022" sldId="2147483670"/>
              <ac:spMk id="7" creationId="{A0854CFF-FDAF-76F7-8697-2BE22AFBD939}"/>
            </ac:spMkLst>
          </pc:spChg>
        </pc:sldLayoutChg>
        <pc:sldLayoutChg chg="modSp mod">
          <pc:chgData name="Medlen Joan E" userId="815c5f0e-06fd-412d-be0f-c8fa188e3ce3" providerId="ADAL" clId="{B7AA6855-8DA2-448C-BB52-B0C8CE50BDDF}" dt="2026-03-09T18:33:39.828" v="16553"/>
          <pc:sldLayoutMkLst>
            <pc:docMk/>
            <pc:sldMasterMk cId="3134279298" sldId="2147483652"/>
            <pc:sldLayoutMk cId="399484986" sldId="2147483671"/>
          </pc:sldLayoutMkLst>
          <pc:spChg chg="mod">
            <ac:chgData name="Medlen Joan E" userId="815c5f0e-06fd-412d-be0f-c8fa188e3ce3" providerId="ADAL" clId="{B7AA6855-8DA2-448C-BB52-B0C8CE50BDDF}" dt="2026-02-23T21:15:17.150" v="3989" actId="403"/>
            <ac:spMkLst>
              <pc:docMk/>
              <pc:sldMasterMk cId="3134279298" sldId="2147483652"/>
              <pc:sldLayoutMk cId="399484986" sldId="2147483671"/>
              <ac:spMk id="3" creationId="{440992B7-ED65-24B9-D838-275E17BA3A39}"/>
            </ac:spMkLst>
          </pc:spChg>
          <pc:spChg chg="mod">
            <ac:chgData name="Medlen Joan E" userId="815c5f0e-06fd-412d-be0f-c8fa188e3ce3" providerId="ADAL" clId="{B7AA6855-8DA2-448C-BB52-B0C8CE50BDDF}" dt="2026-03-09T18:33:39.828" v="16553"/>
            <ac:spMkLst>
              <pc:docMk/>
              <pc:sldMasterMk cId="3134279298" sldId="2147483652"/>
              <pc:sldLayoutMk cId="399484986" sldId="2147483671"/>
              <ac:spMk id="4" creationId="{BED47F00-945C-EE3D-E7ED-702B8C0F36B4}"/>
            </ac:spMkLst>
          </pc:spChg>
          <pc:spChg chg="mod">
            <ac:chgData name="Medlen Joan E" userId="815c5f0e-06fd-412d-be0f-c8fa188e3ce3" providerId="ADAL" clId="{B7AA6855-8DA2-448C-BB52-B0C8CE50BDDF}" dt="2026-02-23T21:04:18.847" v="3811" actId="2085"/>
            <ac:spMkLst>
              <pc:docMk/>
              <pc:sldMasterMk cId="3134279298" sldId="2147483652"/>
              <pc:sldLayoutMk cId="399484986" sldId="2147483671"/>
              <ac:spMk id="7" creationId="{A0854CFF-FDAF-76F7-8697-2BE22AFBD939}"/>
            </ac:spMkLst>
          </pc:spChg>
        </pc:sldLayoutChg>
        <pc:sldLayoutChg chg="modSp mod">
          <pc:chgData name="Medlen Joan E" userId="815c5f0e-06fd-412d-be0f-c8fa188e3ce3" providerId="ADAL" clId="{B7AA6855-8DA2-448C-BB52-B0C8CE50BDDF}" dt="2026-03-09T18:33:50.986" v="16556"/>
          <pc:sldLayoutMkLst>
            <pc:docMk/>
            <pc:sldMasterMk cId="3134279298" sldId="2147483652"/>
            <pc:sldLayoutMk cId="2637247427" sldId="2147483672"/>
          </pc:sldLayoutMkLst>
          <pc:spChg chg="mod">
            <ac:chgData name="Medlen Joan E" userId="815c5f0e-06fd-412d-be0f-c8fa188e3ce3" providerId="ADAL" clId="{B7AA6855-8DA2-448C-BB52-B0C8CE50BDDF}" dt="2026-02-23T21:15:34.403" v="3990" actId="403"/>
            <ac:spMkLst>
              <pc:docMk/>
              <pc:sldMasterMk cId="3134279298" sldId="2147483652"/>
              <pc:sldLayoutMk cId="2637247427" sldId="2147483672"/>
              <ac:spMk id="3" creationId="{440992B7-ED65-24B9-D838-275E17BA3A39}"/>
            </ac:spMkLst>
          </pc:spChg>
          <pc:spChg chg="mod">
            <ac:chgData name="Medlen Joan E" userId="815c5f0e-06fd-412d-be0f-c8fa188e3ce3" providerId="ADAL" clId="{B7AA6855-8DA2-448C-BB52-B0C8CE50BDDF}" dt="2026-03-09T18:33:50.986" v="16556"/>
            <ac:spMkLst>
              <pc:docMk/>
              <pc:sldMasterMk cId="3134279298" sldId="2147483652"/>
              <pc:sldLayoutMk cId="2637247427" sldId="2147483672"/>
              <ac:spMk id="4" creationId="{BED47F00-945C-EE3D-E7ED-702B8C0F36B4}"/>
            </ac:spMkLst>
          </pc:spChg>
          <pc:spChg chg="mod">
            <ac:chgData name="Medlen Joan E" userId="815c5f0e-06fd-412d-be0f-c8fa188e3ce3" providerId="ADAL" clId="{B7AA6855-8DA2-448C-BB52-B0C8CE50BDDF}" dt="2026-02-23T21:05:14.596" v="3816" actId="207"/>
            <ac:spMkLst>
              <pc:docMk/>
              <pc:sldMasterMk cId="3134279298" sldId="2147483652"/>
              <pc:sldLayoutMk cId="2637247427" sldId="2147483672"/>
              <ac:spMk id="7" creationId="{A0854CFF-FDAF-76F7-8697-2BE22AFBD939}"/>
            </ac:spMkLst>
          </pc:spChg>
        </pc:sldLayoutChg>
        <pc:sldLayoutChg chg="modSp mod">
          <pc:chgData name="Medlen Joan E" userId="815c5f0e-06fd-412d-be0f-c8fa188e3ce3" providerId="ADAL" clId="{B7AA6855-8DA2-448C-BB52-B0C8CE50BDDF}" dt="2026-03-09T18:34:02.324" v="16559"/>
          <pc:sldLayoutMkLst>
            <pc:docMk/>
            <pc:sldMasterMk cId="3134279298" sldId="2147483652"/>
            <pc:sldLayoutMk cId="980617226" sldId="2147483673"/>
          </pc:sldLayoutMkLst>
          <pc:spChg chg="mod">
            <ac:chgData name="Medlen Joan E" userId="815c5f0e-06fd-412d-be0f-c8fa188e3ce3" providerId="ADAL" clId="{B7AA6855-8DA2-448C-BB52-B0C8CE50BDDF}" dt="2026-02-23T21:15:54.267" v="3991" actId="403"/>
            <ac:spMkLst>
              <pc:docMk/>
              <pc:sldMasterMk cId="3134279298" sldId="2147483652"/>
              <pc:sldLayoutMk cId="980617226" sldId="2147483673"/>
              <ac:spMk id="3" creationId="{440992B7-ED65-24B9-D838-275E17BA3A39}"/>
            </ac:spMkLst>
          </pc:spChg>
          <pc:spChg chg="mod">
            <ac:chgData name="Medlen Joan E" userId="815c5f0e-06fd-412d-be0f-c8fa188e3ce3" providerId="ADAL" clId="{B7AA6855-8DA2-448C-BB52-B0C8CE50BDDF}" dt="2026-03-09T18:34:02.324" v="16559"/>
            <ac:spMkLst>
              <pc:docMk/>
              <pc:sldMasterMk cId="3134279298" sldId="2147483652"/>
              <pc:sldLayoutMk cId="980617226" sldId="2147483673"/>
              <ac:spMk id="4" creationId="{BED47F00-945C-EE3D-E7ED-702B8C0F36B4}"/>
            </ac:spMkLst>
          </pc:spChg>
          <pc:spChg chg="mod">
            <ac:chgData name="Medlen Joan E" userId="815c5f0e-06fd-412d-be0f-c8fa188e3ce3" providerId="ADAL" clId="{B7AA6855-8DA2-448C-BB52-B0C8CE50BDDF}" dt="2026-02-28T00:56:44.024" v="14669" actId="208"/>
            <ac:spMkLst>
              <pc:docMk/>
              <pc:sldMasterMk cId="3134279298" sldId="2147483652"/>
              <pc:sldLayoutMk cId="980617226" sldId="2147483673"/>
              <ac:spMk id="7" creationId="{A0854CFF-FDAF-76F7-8697-2BE22AFBD939}"/>
            </ac:spMkLst>
          </pc:spChg>
        </pc:sldLayoutChg>
        <pc:sldLayoutChg chg="addSp modSp mod">
          <pc:chgData name="Medlen Joan E" userId="815c5f0e-06fd-412d-be0f-c8fa188e3ce3" providerId="ADAL" clId="{B7AA6855-8DA2-448C-BB52-B0C8CE50BDDF}" dt="2026-03-09T18:32:27.212" v="16545" actId="20577"/>
          <pc:sldLayoutMkLst>
            <pc:docMk/>
            <pc:sldMasterMk cId="3134279298" sldId="2147483652"/>
            <pc:sldLayoutMk cId="3596093920" sldId="2147483674"/>
          </pc:sldLayoutMkLst>
          <pc:spChg chg="mod">
            <ac:chgData name="Medlen Joan E" userId="815c5f0e-06fd-412d-be0f-c8fa188e3ce3" providerId="ADAL" clId="{B7AA6855-8DA2-448C-BB52-B0C8CE50BDDF}" dt="2026-02-23T21:17:46.338" v="3994" actId="403"/>
            <ac:spMkLst>
              <pc:docMk/>
              <pc:sldMasterMk cId="3134279298" sldId="2147483652"/>
              <pc:sldLayoutMk cId="3596093920" sldId="2147483674"/>
              <ac:spMk id="4" creationId="{D8983609-533D-7E78-4B97-A13E63F7001F}"/>
            </ac:spMkLst>
          </pc:spChg>
          <pc:spChg chg="mod">
            <ac:chgData name="Medlen Joan E" userId="815c5f0e-06fd-412d-be0f-c8fa188e3ce3" providerId="ADAL" clId="{B7AA6855-8DA2-448C-BB52-B0C8CE50BDDF}" dt="2026-03-09T18:32:27.212" v="16545" actId="20577"/>
            <ac:spMkLst>
              <pc:docMk/>
              <pc:sldMasterMk cId="3134279298" sldId="2147483652"/>
              <pc:sldLayoutMk cId="3596093920" sldId="2147483674"/>
              <ac:spMk id="5" creationId="{CA5D81BB-B074-0F0A-923B-081C9A802EB4}"/>
            </ac:spMkLst>
          </pc:spChg>
          <pc:spChg chg="add mod ord">
            <ac:chgData name="Medlen Joan E" userId="815c5f0e-06fd-412d-be0f-c8fa188e3ce3" providerId="ADAL" clId="{B7AA6855-8DA2-448C-BB52-B0C8CE50BDDF}" dt="2026-02-23T21:06:01.064" v="3820" actId="2085"/>
            <ac:spMkLst>
              <pc:docMk/>
              <pc:sldMasterMk cId="3134279298" sldId="2147483652"/>
              <pc:sldLayoutMk cId="3596093920" sldId="2147483674"/>
              <ac:spMk id="8" creationId="{F66BE194-EF37-60EE-BD46-341568C31FE7}"/>
            </ac:spMkLst>
          </pc:spChg>
        </pc:sldLayoutChg>
        <pc:sldLayoutChg chg="modSp mod">
          <pc:chgData name="Medlen Joan E" userId="815c5f0e-06fd-412d-be0f-c8fa188e3ce3" providerId="ADAL" clId="{B7AA6855-8DA2-448C-BB52-B0C8CE50BDDF}" dt="2026-03-09T18:32:58.225" v="16550" actId="6549"/>
          <pc:sldLayoutMkLst>
            <pc:docMk/>
            <pc:sldMasterMk cId="3134279298" sldId="2147483652"/>
            <pc:sldLayoutMk cId="3749484034" sldId="2147483675"/>
          </pc:sldLayoutMkLst>
          <pc:spChg chg="mod">
            <ac:chgData name="Medlen Joan E" userId="815c5f0e-06fd-412d-be0f-c8fa188e3ce3" providerId="ADAL" clId="{B7AA6855-8DA2-448C-BB52-B0C8CE50BDDF}" dt="2026-03-09T18:32:58.225" v="16550" actId="6549"/>
            <ac:spMkLst>
              <pc:docMk/>
              <pc:sldMasterMk cId="3134279298" sldId="2147483652"/>
              <pc:sldLayoutMk cId="3749484034" sldId="2147483675"/>
              <ac:spMk id="5" creationId="{CA5D81BB-B074-0F0A-923B-081C9A802EB4}"/>
            </ac:spMkLst>
          </pc:spChg>
          <pc:spChg chg="mod">
            <ac:chgData name="Medlen Joan E" userId="815c5f0e-06fd-412d-be0f-c8fa188e3ce3" providerId="ADAL" clId="{B7AA6855-8DA2-448C-BB52-B0C8CE50BDDF}" dt="2026-02-23T21:06:24.522" v="3821" actId="207"/>
            <ac:spMkLst>
              <pc:docMk/>
              <pc:sldMasterMk cId="3134279298" sldId="2147483652"/>
              <pc:sldLayoutMk cId="3749484034" sldId="2147483675"/>
              <ac:spMk id="8" creationId="{F66BE194-EF37-60EE-BD46-341568C31FE7}"/>
            </ac:spMkLst>
          </pc:spChg>
        </pc:sldLayoutChg>
        <pc:sldLayoutChg chg="modSp mod">
          <pc:chgData name="Medlen Joan E" userId="815c5f0e-06fd-412d-be0f-c8fa188e3ce3" providerId="ADAL" clId="{B7AA6855-8DA2-448C-BB52-B0C8CE50BDDF}" dt="2026-03-09T18:33:43.553" v="16554"/>
          <pc:sldLayoutMkLst>
            <pc:docMk/>
            <pc:sldMasterMk cId="3134279298" sldId="2147483652"/>
            <pc:sldLayoutMk cId="3954018540" sldId="2147483676"/>
          </pc:sldLayoutMkLst>
          <pc:spChg chg="mod">
            <ac:chgData name="Medlen Joan E" userId="815c5f0e-06fd-412d-be0f-c8fa188e3ce3" providerId="ADAL" clId="{B7AA6855-8DA2-448C-BB52-B0C8CE50BDDF}" dt="2026-02-23T21:18:42.102" v="3996" actId="403"/>
            <ac:spMkLst>
              <pc:docMk/>
              <pc:sldMasterMk cId="3134279298" sldId="2147483652"/>
              <pc:sldLayoutMk cId="3954018540" sldId="2147483676"/>
              <ac:spMk id="3" creationId="{9AA11344-845B-F804-8795-439EE4BBA111}"/>
            </ac:spMkLst>
          </pc:spChg>
          <pc:spChg chg="mod">
            <ac:chgData name="Medlen Joan E" userId="815c5f0e-06fd-412d-be0f-c8fa188e3ce3" providerId="ADAL" clId="{B7AA6855-8DA2-448C-BB52-B0C8CE50BDDF}" dt="2026-03-09T18:33:43.553" v="16554"/>
            <ac:spMkLst>
              <pc:docMk/>
              <pc:sldMasterMk cId="3134279298" sldId="2147483652"/>
              <pc:sldLayoutMk cId="3954018540" sldId="2147483676"/>
              <ac:spMk id="5" creationId="{CA5D81BB-B074-0F0A-923B-081C9A802EB4}"/>
            </ac:spMkLst>
          </pc:spChg>
          <pc:spChg chg="mod">
            <ac:chgData name="Medlen Joan E" userId="815c5f0e-06fd-412d-be0f-c8fa188e3ce3" providerId="ADAL" clId="{B7AA6855-8DA2-448C-BB52-B0C8CE50BDDF}" dt="2026-02-23T21:06:40.198" v="3822" actId="207"/>
            <ac:spMkLst>
              <pc:docMk/>
              <pc:sldMasterMk cId="3134279298" sldId="2147483652"/>
              <pc:sldLayoutMk cId="3954018540" sldId="2147483676"/>
              <ac:spMk id="8" creationId="{F66BE194-EF37-60EE-BD46-341568C31FE7}"/>
            </ac:spMkLst>
          </pc:spChg>
        </pc:sldLayoutChg>
        <pc:sldLayoutChg chg="modSp mod">
          <pc:chgData name="Medlen Joan E" userId="815c5f0e-06fd-412d-be0f-c8fa188e3ce3" providerId="ADAL" clId="{B7AA6855-8DA2-448C-BB52-B0C8CE50BDDF}" dt="2026-03-09T18:33:54.886" v="16557"/>
          <pc:sldLayoutMkLst>
            <pc:docMk/>
            <pc:sldMasterMk cId="3134279298" sldId="2147483652"/>
            <pc:sldLayoutMk cId="815370667" sldId="2147483677"/>
          </pc:sldLayoutMkLst>
          <pc:spChg chg="mod">
            <ac:chgData name="Medlen Joan E" userId="815c5f0e-06fd-412d-be0f-c8fa188e3ce3" providerId="ADAL" clId="{B7AA6855-8DA2-448C-BB52-B0C8CE50BDDF}" dt="2026-03-09T18:33:54.886" v="16557"/>
            <ac:spMkLst>
              <pc:docMk/>
              <pc:sldMasterMk cId="3134279298" sldId="2147483652"/>
              <pc:sldLayoutMk cId="815370667" sldId="2147483677"/>
              <ac:spMk id="5" creationId="{CA5D81BB-B074-0F0A-923B-081C9A802EB4}"/>
            </ac:spMkLst>
          </pc:spChg>
          <pc:spChg chg="mod">
            <ac:chgData name="Medlen Joan E" userId="815c5f0e-06fd-412d-be0f-c8fa188e3ce3" providerId="ADAL" clId="{B7AA6855-8DA2-448C-BB52-B0C8CE50BDDF}" dt="2026-02-23T21:06:56.047" v="3823" actId="207"/>
            <ac:spMkLst>
              <pc:docMk/>
              <pc:sldMasterMk cId="3134279298" sldId="2147483652"/>
              <pc:sldLayoutMk cId="815370667" sldId="2147483677"/>
              <ac:spMk id="8" creationId="{F66BE194-EF37-60EE-BD46-341568C31FE7}"/>
            </ac:spMkLst>
          </pc:spChg>
        </pc:sldLayoutChg>
        <pc:sldLayoutChg chg="modSp mod">
          <pc:chgData name="Medlen Joan E" userId="815c5f0e-06fd-412d-be0f-c8fa188e3ce3" providerId="ADAL" clId="{B7AA6855-8DA2-448C-BB52-B0C8CE50BDDF}" dt="2026-03-09T18:34:05.539" v="16560"/>
          <pc:sldLayoutMkLst>
            <pc:docMk/>
            <pc:sldMasterMk cId="3134279298" sldId="2147483652"/>
            <pc:sldLayoutMk cId="1540632749" sldId="2147483678"/>
          </pc:sldLayoutMkLst>
          <pc:spChg chg="mod">
            <ac:chgData name="Medlen Joan E" userId="815c5f0e-06fd-412d-be0f-c8fa188e3ce3" providerId="ADAL" clId="{B7AA6855-8DA2-448C-BB52-B0C8CE50BDDF}" dt="2026-03-09T18:34:05.539" v="16560"/>
            <ac:spMkLst>
              <pc:docMk/>
              <pc:sldMasterMk cId="3134279298" sldId="2147483652"/>
              <pc:sldLayoutMk cId="1540632749" sldId="2147483678"/>
              <ac:spMk id="5" creationId="{CA5D81BB-B074-0F0A-923B-081C9A802EB4}"/>
            </ac:spMkLst>
          </pc:spChg>
          <pc:spChg chg="mod">
            <ac:chgData name="Medlen Joan E" userId="815c5f0e-06fd-412d-be0f-c8fa188e3ce3" providerId="ADAL" clId="{B7AA6855-8DA2-448C-BB52-B0C8CE50BDDF}" dt="2026-02-28T00:56:50.753" v="14671" actId="208"/>
            <ac:spMkLst>
              <pc:docMk/>
              <pc:sldMasterMk cId="3134279298" sldId="2147483652"/>
              <pc:sldLayoutMk cId="1540632749" sldId="2147483678"/>
              <ac:spMk id="8" creationId="{F66BE194-EF37-60EE-BD46-341568C31FE7}"/>
            </ac:spMkLst>
          </pc:spChg>
        </pc:sldLayoutChg>
      </pc:sldMasterChg>
    </pc:docChg>
  </pc:docChgLst>
  <pc:docChgLst>
    <pc:chgData name="Skaff Korina" userId="7ccbd63d-ab39-4b68-82c7-b6e458443fe4" providerId="ADAL" clId="{0AA3BADD-D8C0-488F-A5D6-AB5FC757CB70}"/>
    <pc:docChg chg="modSld">
      <pc:chgData name="Skaff Korina" userId="7ccbd63d-ab39-4b68-82c7-b6e458443fe4" providerId="ADAL" clId="{0AA3BADD-D8C0-488F-A5D6-AB5FC757CB70}" dt="2026-03-06T19:11:08.407" v="121" actId="20577"/>
      <pc:docMkLst>
        <pc:docMk/>
      </pc:docMkLst>
      <pc:sldChg chg="modSp">
        <pc:chgData name="Skaff Korina" userId="7ccbd63d-ab39-4b68-82c7-b6e458443fe4" providerId="ADAL" clId="{0AA3BADD-D8C0-488F-A5D6-AB5FC757CB70}" dt="2026-02-26T17:05:52.151" v="25" actId="20577"/>
        <pc:sldMkLst>
          <pc:docMk/>
          <pc:sldMk cId="3189668850" sldId="285"/>
        </pc:sldMkLst>
        <pc:graphicFrameChg chg="mod">
          <ac:chgData name="Skaff Korina" userId="7ccbd63d-ab39-4b68-82c7-b6e458443fe4" providerId="ADAL" clId="{0AA3BADD-D8C0-488F-A5D6-AB5FC757CB70}" dt="2026-02-26T17:05:52.151" v="25" actId="20577"/>
          <ac:graphicFrameMkLst>
            <pc:docMk/>
            <pc:sldMk cId="3189668850" sldId="285"/>
            <ac:graphicFrameMk id="6" creationId="{7C2F9018-9D56-91DE-B96E-921AA311EE1F}"/>
          </ac:graphicFrameMkLst>
        </pc:graphicFrameChg>
      </pc:sldChg>
      <pc:sldChg chg="modSp mod">
        <pc:chgData name="Skaff Korina" userId="7ccbd63d-ab39-4b68-82c7-b6e458443fe4" providerId="ADAL" clId="{0AA3BADD-D8C0-488F-A5D6-AB5FC757CB70}" dt="2026-02-26T17:06:32.306" v="39" actId="20577"/>
        <pc:sldMkLst>
          <pc:docMk/>
          <pc:sldMk cId="2607813018" sldId="286"/>
        </pc:sldMkLst>
        <pc:spChg chg="mod">
          <ac:chgData name="Skaff Korina" userId="7ccbd63d-ab39-4b68-82c7-b6e458443fe4" providerId="ADAL" clId="{0AA3BADD-D8C0-488F-A5D6-AB5FC757CB70}" dt="2026-02-26T17:06:32.306" v="39" actId="20577"/>
          <ac:spMkLst>
            <pc:docMk/>
            <pc:sldMk cId="2607813018" sldId="286"/>
            <ac:spMk id="10" creationId="{27CE09E4-12FE-B62A-7165-ABC18C760938}"/>
          </ac:spMkLst>
        </pc:spChg>
      </pc:sldChg>
      <pc:sldChg chg="modSp mod">
        <pc:chgData name="Skaff Korina" userId="7ccbd63d-ab39-4b68-82c7-b6e458443fe4" providerId="ADAL" clId="{0AA3BADD-D8C0-488F-A5D6-AB5FC757CB70}" dt="2026-02-26T17:07:13.779" v="56" actId="20577"/>
        <pc:sldMkLst>
          <pc:docMk/>
          <pc:sldMk cId="2247091111" sldId="287"/>
        </pc:sldMkLst>
        <pc:spChg chg="mod">
          <ac:chgData name="Skaff Korina" userId="7ccbd63d-ab39-4b68-82c7-b6e458443fe4" providerId="ADAL" clId="{0AA3BADD-D8C0-488F-A5D6-AB5FC757CB70}" dt="2026-02-26T17:07:13.779" v="56" actId="20577"/>
          <ac:spMkLst>
            <pc:docMk/>
            <pc:sldMk cId="2247091111" sldId="287"/>
            <ac:spMk id="3" creationId="{C7763AB7-05FD-18AB-0D40-4FC9C920F07E}"/>
          </ac:spMkLst>
        </pc:spChg>
      </pc:sldChg>
      <pc:sldChg chg="modSp mod">
        <pc:chgData name="Skaff Korina" userId="7ccbd63d-ab39-4b68-82c7-b6e458443fe4" providerId="ADAL" clId="{0AA3BADD-D8C0-488F-A5D6-AB5FC757CB70}" dt="2026-02-26T17:09:48.684" v="62" actId="20577"/>
        <pc:sldMkLst>
          <pc:docMk/>
          <pc:sldMk cId="3489544935" sldId="290"/>
        </pc:sldMkLst>
        <pc:spChg chg="mod">
          <ac:chgData name="Skaff Korina" userId="7ccbd63d-ab39-4b68-82c7-b6e458443fe4" providerId="ADAL" clId="{0AA3BADD-D8C0-488F-A5D6-AB5FC757CB70}" dt="2026-02-26T17:09:48.684" v="62" actId="20577"/>
          <ac:spMkLst>
            <pc:docMk/>
            <pc:sldMk cId="3489544935" sldId="290"/>
            <ac:spMk id="8" creationId="{19E4E704-B5D3-CFF9-3383-3970C540C596}"/>
          </ac:spMkLst>
        </pc:spChg>
      </pc:sldChg>
      <pc:sldChg chg="modNotesTx">
        <pc:chgData name="Skaff Korina" userId="7ccbd63d-ab39-4b68-82c7-b6e458443fe4" providerId="ADAL" clId="{0AA3BADD-D8C0-488F-A5D6-AB5FC757CB70}" dt="2026-03-06T18:53:54.093" v="103" actId="20577"/>
        <pc:sldMkLst>
          <pc:docMk/>
          <pc:sldMk cId="1999036749" sldId="294"/>
        </pc:sldMkLst>
      </pc:sldChg>
      <pc:sldChg chg="modSp mod modNotesTx">
        <pc:chgData name="Skaff Korina" userId="7ccbd63d-ab39-4b68-82c7-b6e458443fe4" providerId="ADAL" clId="{0AA3BADD-D8C0-488F-A5D6-AB5FC757CB70}" dt="2026-03-06T18:56:44.481" v="107" actId="20577"/>
        <pc:sldMkLst>
          <pc:docMk/>
          <pc:sldMk cId="1377883359" sldId="296"/>
        </pc:sldMkLst>
        <pc:spChg chg="mod">
          <ac:chgData name="Skaff Korina" userId="7ccbd63d-ab39-4b68-82c7-b6e458443fe4" providerId="ADAL" clId="{0AA3BADD-D8C0-488F-A5D6-AB5FC757CB70}" dt="2026-02-26T17:14:08.697" v="67" actId="255"/>
          <ac:spMkLst>
            <pc:docMk/>
            <pc:sldMk cId="1377883359" sldId="296"/>
            <ac:spMk id="3" creationId="{EBD32D0A-BBC7-2759-5798-BE3C028D0909}"/>
          </ac:spMkLst>
        </pc:spChg>
      </pc:sldChg>
      <pc:sldChg chg="modNotesTx">
        <pc:chgData name="Skaff Korina" userId="7ccbd63d-ab39-4b68-82c7-b6e458443fe4" providerId="ADAL" clId="{0AA3BADD-D8C0-488F-A5D6-AB5FC757CB70}" dt="2026-03-06T18:58:01.185" v="114" actId="20577"/>
        <pc:sldMkLst>
          <pc:docMk/>
          <pc:sldMk cId="2007015501" sldId="297"/>
        </pc:sldMkLst>
      </pc:sldChg>
      <pc:sldChg chg="modSp mod">
        <pc:chgData name="Skaff Korina" userId="7ccbd63d-ab39-4b68-82c7-b6e458443fe4" providerId="ADAL" clId="{0AA3BADD-D8C0-488F-A5D6-AB5FC757CB70}" dt="2026-02-26T17:17:01.006" v="68" actId="20577"/>
        <pc:sldMkLst>
          <pc:docMk/>
          <pc:sldMk cId="3179761228" sldId="298"/>
        </pc:sldMkLst>
        <pc:spChg chg="mod">
          <ac:chgData name="Skaff Korina" userId="7ccbd63d-ab39-4b68-82c7-b6e458443fe4" providerId="ADAL" clId="{0AA3BADD-D8C0-488F-A5D6-AB5FC757CB70}" dt="2026-02-26T17:17:01.006" v="68" actId="20577"/>
          <ac:spMkLst>
            <pc:docMk/>
            <pc:sldMk cId="3179761228" sldId="298"/>
            <ac:spMk id="10" creationId="{3E520686-8C64-766E-D8C7-B505AFA14ADF}"/>
          </ac:spMkLst>
        </pc:spChg>
      </pc:sldChg>
      <pc:sldChg chg="modSp mod modNotesTx">
        <pc:chgData name="Skaff Korina" userId="7ccbd63d-ab39-4b68-82c7-b6e458443fe4" providerId="ADAL" clId="{0AA3BADD-D8C0-488F-A5D6-AB5FC757CB70}" dt="2026-03-06T19:04:15.625" v="120" actId="20577"/>
        <pc:sldMkLst>
          <pc:docMk/>
          <pc:sldMk cId="3820892131" sldId="299"/>
        </pc:sldMkLst>
        <pc:spChg chg="mod">
          <ac:chgData name="Skaff Korina" userId="7ccbd63d-ab39-4b68-82c7-b6e458443fe4" providerId="ADAL" clId="{0AA3BADD-D8C0-488F-A5D6-AB5FC757CB70}" dt="2026-02-26T17:27:17.205" v="99" actId="20577"/>
          <ac:spMkLst>
            <pc:docMk/>
            <pc:sldMk cId="3820892131" sldId="299"/>
            <ac:spMk id="3" creationId="{CB7662AA-270D-490D-572F-0068653B5AD5}"/>
          </ac:spMkLst>
        </pc:spChg>
      </pc:sldChg>
      <pc:sldChg chg="modSp mod">
        <pc:chgData name="Skaff Korina" userId="7ccbd63d-ab39-4b68-82c7-b6e458443fe4" providerId="ADAL" clId="{0AA3BADD-D8C0-488F-A5D6-AB5FC757CB70}" dt="2026-02-26T18:02:26.136" v="100" actId="20577"/>
        <pc:sldMkLst>
          <pc:docMk/>
          <pc:sldMk cId="2088296790" sldId="303"/>
        </pc:sldMkLst>
        <pc:spChg chg="mod">
          <ac:chgData name="Skaff Korina" userId="7ccbd63d-ab39-4b68-82c7-b6e458443fe4" providerId="ADAL" clId="{0AA3BADD-D8C0-488F-A5D6-AB5FC757CB70}" dt="2026-02-26T18:02:26.136" v="100" actId="20577"/>
          <ac:spMkLst>
            <pc:docMk/>
            <pc:sldMk cId="2088296790" sldId="303"/>
            <ac:spMk id="2" creationId="{33A68DAB-619A-D693-7C47-76D3CEFD999A}"/>
          </ac:spMkLst>
        </pc:spChg>
      </pc:sldChg>
      <pc:sldChg chg="modNotesTx">
        <pc:chgData name="Skaff Korina" userId="7ccbd63d-ab39-4b68-82c7-b6e458443fe4" providerId="ADAL" clId="{0AA3BADD-D8C0-488F-A5D6-AB5FC757CB70}" dt="2026-03-06T19:11:08.407" v="121" actId="20577"/>
        <pc:sldMkLst>
          <pc:docMk/>
          <pc:sldMk cId="1615373433" sldId="31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CC9A93-6C04-4C60-8BF6-E5C497D37AF7}" type="doc">
      <dgm:prSet loTypeId="urn:microsoft.com/office/officeart/2005/8/layout/radial6" loCatId="cycle" qsTypeId="urn:microsoft.com/office/officeart/2005/8/quickstyle/simple2" qsCatId="simple" csTypeId="urn:microsoft.com/office/officeart/2005/8/colors/accent3_2" csCatId="accent3" phldr="1"/>
      <dgm:spPr/>
      <dgm:t>
        <a:bodyPr/>
        <a:lstStyle/>
        <a:p>
          <a:endParaRPr lang="en-US"/>
        </a:p>
      </dgm:t>
    </dgm:pt>
    <dgm:pt modelId="{C07FA4C6-79C3-4484-9613-CA97DE014FF5}">
      <dgm:prSet phldrT="[Text]"/>
      <dgm:spPr>
        <a:solidFill>
          <a:schemeClr val="accent3">
            <a:lumMod val="20000"/>
            <a:lumOff val="80000"/>
          </a:schemeClr>
        </a:solidFill>
      </dgm:spPr>
      <dgm:t>
        <a:bodyPr/>
        <a:lstStyle/>
        <a:p>
          <a:r>
            <a:rPr lang="en-US" b="1">
              <a:solidFill>
                <a:schemeClr val="tx1"/>
              </a:solidFill>
            </a:rPr>
            <a:t>Clean Pump parts in soapy water</a:t>
          </a:r>
        </a:p>
      </dgm:t>
    </dgm:pt>
    <dgm:pt modelId="{2F827930-104F-4F90-9B40-D2545DCA920A}" type="parTrans" cxnId="{D2497149-9EB5-4AB8-8C78-3A33283BB8CD}">
      <dgm:prSet/>
      <dgm:spPr/>
      <dgm:t>
        <a:bodyPr/>
        <a:lstStyle/>
        <a:p>
          <a:endParaRPr lang="en-US"/>
        </a:p>
      </dgm:t>
    </dgm:pt>
    <dgm:pt modelId="{086AC0F9-651C-4FFB-8EA1-E89F084D73ED}" type="sibTrans" cxnId="{D2497149-9EB5-4AB8-8C78-3A33283BB8CD}">
      <dgm:prSet/>
      <dgm:spPr/>
      <dgm:t>
        <a:bodyPr/>
        <a:lstStyle/>
        <a:p>
          <a:endParaRPr lang="en-US"/>
        </a:p>
      </dgm:t>
    </dgm:pt>
    <dgm:pt modelId="{8C4AD68C-90DB-4996-84DA-C2B9C7F94B6B}">
      <dgm:prSet phldrT="[Text]" custT="1"/>
      <dgm:spPr>
        <a:solidFill>
          <a:schemeClr val="accent3">
            <a:lumMod val="20000"/>
            <a:lumOff val="80000"/>
          </a:schemeClr>
        </a:solidFill>
      </dgm:spPr>
      <dgm:t>
        <a:bodyPr/>
        <a:lstStyle/>
        <a:p>
          <a:r>
            <a:rPr lang="en-US" sz="1800">
              <a:solidFill>
                <a:schemeClr val="tx1"/>
              </a:solidFill>
            </a:rPr>
            <a:t>Run the pump to dry inside tubing after pumping</a:t>
          </a:r>
        </a:p>
      </dgm:t>
    </dgm:pt>
    <dgm:pt modelId="{4A9C7DE5-17F0-47D9-B6D3-DAE67CA668BC}" type="parTrans" cxnId="{2D26DA06-45CD-4575-A9D8-616ABDEAF1C3}">
      <dgm:prSet/>
      <dgm:spPr/>
      <dgm:t>
        <a:bodyPr/>
        <a:lstStyle/>
        <a:p>
          <a:endParaRPr lang="en-US"/>
        </a:p>
      </dgm:t>
    </dgm:pt>
    <dgm:pt modelId="{37B836CE-B01D-47C2-A100-C9B4B4C01F2E}" type="sibTrans" cxnId="{2D26DA06-45CD-4575-A9D8-616ABDEAF1C3}">
      <dgm:prSet/>
      <dgm:spPr>
        <a:solidFill>
          <a:schemeClr val="accent3"/>
        </a:solidFill>
      </dgm:spPr>
      <dgm:t>
        <a:bodyPr/>
        <a:lstStyle/>
        <a:p>
          <a:endParaRPr lang="en-US"/>
        </a:p>
      </dgm:t>
    </dgm:pt>
    <dgm:pt modelId="{8EF282AB-402E-4BC7-8140-BD17D807273F}">
      <dgm:prSet phldrT="[Text]" custT="1"/>
      <dgm:spPr>
        <a:solidFill>
          <a:schemeClr val="accent3">
            <a:lumMod val="20000"/>
            <a:lumOff val="80000"/>
          </a:schemeClr>
        </a:solidFill>
      </dgm:spPr>
      <dgm:t>
        <a:bodyPr/>
        <a:lstStyle/>
        <a:p>
          <a:r>
            <a:rPr lang="en-US" sz="1800">
              <a:solidFill>
                <a:schemeClr val="tx1"/>
              </a:solidFill>
            </a:rPr>
            <a:t>Do not submerge tubing in water</a:t>
          </a:r>
        </a:p>
      </dgm:t>
    </dgm:pt>
    <dgm:pt modelId="{3D0743CA-873B-4384-AB01-1CAC639B739C}" type="parTrans" cxnId="{C3A24130-99B8-4D73-A933-4B9DF943E620}">
      <dgm:prSet/>
      <dgm:spPr/>
      <dgm:t>
        <a:bodyPr/>
        <a:lstStyle/>
        <a:p>
          <a:endParaRPr lang="en-US"/>
        </a:p>
      </dgm:t>
    </dgm:pt>
    <dgm:pt modelId="{BB0913AC-FEAD-486E-B1FB-6B718FFA2832}" type="sibTrans" cxnId="{C3A24130-99B8-4D73-A933-4B9DF943E620}">
      <dgm:prSet/>
      <dgm:spPr>
        <a:solidFill>
          <a:schemeClr val="accent3"/>
        </a:solidFill>
      </dgm:spPr>
      <dgm:t>
        <a:bodyPr/>
        <a:lstStyle/>
        <a:p>
          <a:endParaRPr lang="en-US"/>
        </a:p>
      </dgm:t>
    </dgm:pt>
    <dgm:pt modelId="{46F53A2A-A551-44AE-BC42-CB241EBBB230}">
      <dgm:prSet phldrT="[Text]" custT="1"/>
      <dgm:spPr>
        <a:solidFill>
          <a:schemeClr val="accent3">
            <a:lumMod val="20000"/>
            <a:lumOff val="80000"/>
          </a:schemeClr>
        </a:solidFill>
      </dgm:spPr>
      <dgm:t>
        <a:bodyPr/>
        <a:lstStyle/>
        <a:p>
          <a:r>
            <a:rPr lang="en-US" sz="1800">
              <a:solidFill>
                <a:schemeClr val="tx1"/>
              </a:solidFill>
            </a:rPr>
            <a:t>Demonstrate removing connectors and valves for cleaning</a:t>
          </a:r>
        </a:p>
      </dgm:t>
    </dgm:pt>
    <dgm:pt modelId="{8293BBA9-00A9-47C8-90A4-99503A1C0363}" type="parTrans" cxnId="{4CFB26E3-70CF-4F6A-95F2-C9070ABAA842}">
      <dgm:prSet/>
      <dgm:spPr/>
      <dgm:t>
        <a:bodyPr/>
        <a:lstStyle/>
        <a:p>
          <a:endParaRPr lang="en-US"/>
        </a:p>
      </dgm:t>
    </dgm:pt>
    <dgm:pt modelId="{B51BF8AA-E645-487B-ADD8-5B31552F074B}" type="sibTrans" cxnId="{4CFB26E3-70CF-4F6A-95F2-C9070ABAA842}">
      <dgm:prSet/>
      <dgm:spPr>
        <a:solidFill>
          <a:schemeClr val="accent3"/>
        </a:solidFill>
      </dgm:spPr>
      <dgm:t>
        <a:bodyPr/>
        <a:lstStyle/>
        <a:p>
          <a:endParaRPr lang="en-US"/>
        </a:p>
      </dgm:t>
    </dgm:pt>
    <dgm:pt modelId="{087FAE38-6AAF-43FF-AD66-7D5984EBB92C}">
      <dgm:prSet phldrT="[Text]" custT="1"/>
      <dgm:spPr>
        <a:solidFill>
          <a:schemeClr val="accent3">
            <a:lumMod val="20000"/>
            <a:lumOff val="80000"/>
          </a:schemeClr>
        </a:solidFill>
      </dgm:spPr>
      <dgm:t>
        <a:bodyPr/>
        <a:lstStyle/>
        <a:p>
          <a:r>
            <a:rPr lang="en-US" sz="1800">
              <a:solidFill>
                <a:schemeClr val="tx1"/>
              </a:solidFill>
            </a:rPr>
            <a:t>Encourage care with plastic membranes. </a:t>
          </a:r>
          <a:br>
            <a:rPr lang="en-US" sz="1800">
              <a:solidFill>
                <a:schemeClr val="tx1"/>
              </a:solidFill>
            </a:rPr>
          </a:br>
          <a:r>
            <a:rPr lang="en-US" sz="1800">
              <a:solidFill>
                <a:schemeClr val="tx1"/>
              </a:solidFill>
            </a:rPr>
            <a:t>A rip affects suction</a:t>
          </a:r>
        </a:p>
      </dgm:t>
    </dgm:pt>
    <dgm:pt modelId="{EA2A491A-BF9D-4A15-89B5-3776CA73FF94}" type="parTrans" cxnId="{5C21C45A-F8A1-4F64-8BC1-6AEFAFE910D5}">
      <dgm:prSet/>
      <dgm:spPr/>
      <dgm:t>
        <a:bodyPr/>
        <a:lstStyle/>
        <a:p>
          <a:endParaRPr lang="en-US"/>
        </a:p>
      </dgm:t>
    </dgm:pt>
    <dgm:pt modelId="{06458EC9-8D00-43F3-83AF-E070F3B367AA}" type="sibTrans" cxnId="{5C21C45A-F8A1-4F64-8BC1-6AEFAFE910D5}">
      <dgm:prSet/>
      <dgm:spPr>
        <a:solidFill>
          <a:schemeClr val="accent3"/>
        </a:solidFill>
      </dgm:spPr>
      <dgm:t>
        <a:bodyPr/>
        <a:lstStyle/>
        <a:p>
          <a:endParaRPr lang="en-US"/>
        </a:p>
      </dgm:t>
    </dgm:pt>
    <dgm:pt modelId="{9F09DED3-7D59-4839-9ED7-A1D94984CBF0}" type="pres">
      <dgm:prSet presAssocID="{3ECC9A93-6C04-4C60-8BF6-E5C497D37AF7}" presName="Name0" presStyleCnt="0">
        <dgm:presLayoutVars>
          <dgm:chMax val="1"/>
          <dgm:dir/>
          <dgm:animLvl val="ctr"/>
          <dgm:resizeHandles val="exact"/>
        </dgm:presLayoutVars>
      </dgm:prSet>
      <dgm:spPr/>
    </dgm:pt>
    <dgm:pt modelId="{AD626A1C-5DBE-402D-A676-4BB7B7C531D6}" type="pres">
      <dgm:prSet presAssocID="{C07FA4C6-79C3-4484-9613-CA97DE014FF5}" presName="centerShape" presStyleLbl="node0" presStyleIdx="0" presStyleCnt="1"/>
      <dgm:spPr/>
    </dgm:pt>
    <dgm:pt modelId="{33D72DA3-8ADE-486B-A5F6-6EDEDF99E952}" type="pres">
      <dgm:prSet presAssocID="{8C4AD68C-90DB-4996-84DA-C2B9C7F94B6B}" presName="node" presStyleLbl="node1" presStyleIdx="0" presStyleCnt="4" custScaleX="122288" custScaleY="119939">
        <dgm:presLayoutVars>
          <dgm:bulletEnabled val="1"/>
        </dgm:presLayoutVars>
      </dgm:prSet>
      <dgm:spPr/>
    </dgm:pt>
    <dgm:pt modelId="{DE45322B-933C-47ED-9DA4-D75A1393F2D1}" type="pres">
      <dgm:prSet presAssocID="{8C4AD68C-90DB-4996-84DA-C2B9C7F94B6B}" presName="dummy" presStyleCnt="0"/>
      <dgm:spPr/>
    </dgm:pt>
    <dgm:pt modelId="{29B8FB38-4908-4CAD-A14C-D7579DC16B7D}" type="pres">
      <dgm:prSet presAssocID="{37B836CE-B01D-47C2-A100-C9B4B4C01F2E}" presName="sibTrans" presStyleLbl="sibTrans2D1" presStyleIdx="0" presStyleCnt="4"/>
      <dgm:spPr/>
    </dgm:pt>
    <dgm:pt modelId="{8C95FF27-8C83-486D-BE83-69C58BC902CA}" type="pres">
      <dgm:prSet presAssocID="{8EF282AB-402E-4BC7-8140-BD17D807273F}" presName="node" presStyleLbl="node1" presStyleIdx="1" presStyleCnt="4" custScaleX="134588" custScaleY="127268">
        <dgm:presLayoutVars>
          <dgm:bulletEnabled val="1"/>
        </dgm:presLayoutVars>
      </dgm:prSet>
      <dgm:spPr/>
    </dgm:pt>
    <dgm:pt modelId="{FD5D3729-2936-422A-B202-C7DAB46D530B}" type="pres">
      <dgm:prSet presAssocID="{8EF282AB-402E-4BC7-8140-BD17D807273F}" presName="dummy" presStyleCnt="0"/>
      <dgm:spPr/>
    </dgm:pt>
    <dgm:pt modelId="{9EC15469-5820-44E0-A0F0-0E80EA20C1F9}" type="pres">
      <dgm:prSet presAssocID="{BB0913AC-FEAD-486E-B1FB-6B718FFA2832}" presName="sibTrans" presStyleLbl="sibTrans2D1" presStyleIdx="1" presStyleCnt="4"/>
      <dgm:spPr/>
    </dgm:pt>
    <dgm:pt modelId="{F7D2CDA6-1FAD-4AFC-9170-F3A44F5C0427}" type="pres">
      <dgm:prSet presAssocID="{46F53A2A-A551-44AE-BC42-CB241EBBB230}" presName="node" presStyleLbl="node1" presStyleIdx="2" presStyleCnt="4" custScaleX="127483" custScaleY="112207">
        <dgm:presLayoutVars>
          <dgm:bulletEnabled val="1"/>
        </dgm:presLayoutVars>
      </dgm:prSet>
      <dgm:spPr/>
    </dgm:pt>
    <dgm:pt modelId="{F8FE564C-4B5E-4CF3-8981-DC183FA7BC81}" type="pres">
      <dgm:prSet presAssocID="{46F53A2A-A551-44AE-BC42-CB241EBBB230}" presName="dummy" presStyleCnt="0"/>
      <dgm:spPr/>
    </dgm:pt>
    <dgm:pt modelId="{5EF6CAD7-00F9-4B77-8FD3-AA7D803DCF0A}" type="pres">
      <dgm:prSet presAssocID="{B51BF8AA-E645-487B-ADD8-5B31552F074B}" presName="sibTrans" presStyleLbl="sibTrans2D1" presStyleIdx="2" presStyleCnt="4"/>
      <dgm:spPr/>
    </dgm:pt>
    <dgm:pt modelId="{78B9D4D5-99D5-45C2-8D7F-0044E670D462}" type="pres">
      <dgm:prSet presAssocID="{087FAE38-6AAF-43FF-AD66-7D5984EBB92C}" presName="node" presStyleLbl="node1" presStyleIdx="3" presStyleCnt="4" custScaleX="149519" custScaleY="132255">
        <dgm:presLayoutVars>
          <dgm:bulletEnabled val="1"/>
        </dgm:presLayoutVars>
      </dgm:prSet>
      <dgm:spPr/>
    </dgm:pt>
    <dgm:pt modelId="{C416F833-A0B9-4057-8D35-59A940877D94}" type="pres">
      <dgm:prSet presAssocID="{087FAE38-6AAF-43FF-AD66-7D5984EBB92C}" presName="dummy" presStyleCnt="0"/>
      <dgm:spPr/>
    </dgm:pt>
    <dgm:pt modelId="{0083E0CD-20D8-4CDF-ACA7-F8E4D050FDBE}" type="pres">
      <dgm:prSet presAssocID="{06458EC9-8D00-43F3-83AF-E070F3B367AA}" presName="sibTrans" presStyleLbl="sibTrans2D1" presStyleIdx="3" presStyleCnt="4"/>
      <dgm:spPr/>
    </dgm:pt>
  </dgm:ptLst>
  <dgm:cxnLst>
    <dgm:cxn modelId="{2D26DA06-45CD-4575-A9D8-616ABDEAF1C3}" srcId="{C07FA4C6-79C3-4484-9613-CA97DE014FF5}" destId="{8C4AD68C-90DB-4996-84DA-C2B9C7F94B6B}" srcOrd="0" destOrd="0" parTransId="{4A9C7DE5-17F0-47D9-B6D3-DAE67CA668BC}" sibTransId="{37B836CE-B01D-47C2-A100-C9B4B4C01F2E}"/>
    <dgm:cxn modelId="{BAD7C821-07A6-4B11-A8FC-7E10E69B61FA}" type="presOf" srcId="{BB0913AC-FEAD-486E-B1FB-6B718FFA2832}" destId="{9EC15469-5820-44E0-A0F0-0E80EA20C1F9}" srcOrd="0" destOrd="0" presId="urn:microsoft.com/office/officeart/2005/8/layout/radial6"/>
    <dgm:cxn modelId="{C3A24130-99B8-4D73-A933-4B9DF943E620}" srcId="{C07FA4C6-79C3-4484-9613-CA97DE014FF5}" destId="{8EF282AB-402E-4BC7-8140-BD17D807273F}" srcOrd="1" destOrd="0" parTransId="{3D0743CA-873B-4384-AB01-1CAC639B739C}" sibTransId="{BB0913AC-FEAD-486E-B1FB-6B718FFA2832}"/>
    <dgm:cxn modelId="{3D8A665E-0A9F-459F-A71C-4A05DF37BEE2}" type="presOf" srcId="{37B836CE-B01D-47C2-A100-C9B4B4C01F2E}" destId="{29B8FB38-4908-4CAD-A14C-D7579DC16B7D}" srcOrd="0" destOrd="0" presId="urn:microsoft.com/office/officeart/2005/8/layout/radial6"/>
    <dgm:cxn modelId="{68FA2F60-3ECD-442E-9ECE-9AC0D4837986}" type="presOf" srcId="{3ECC9A93-6C04-4C60-8BF6-E5C497D37AF7}" destId="{9F09DED3-7D59-4839-9ED7-A1D94984CBF0}" srcOrd="0" destOrd="0" presId="urn:microsoft.com/office/officeart/2005/8/layout/radial6"/>
    <dgm:cxn modelId="{D2497149-9EB5-4AB8-8C78-3A33283BB8CD}" srcId="{3ECC9A93-6C04-4C60-8BF6-E5C497D37AF7}" destId="{C07FA4C6-79C3-4484-9613-CA97DE014FF5}" srcOrd="0" destOrd="0" parTransId="{2F827930-104F-4F90-9B40-D2545DCA920A}" sibTransId="{086AC0F9-651C-4FFB-8EA1-E89F084D73ED}"/>
    <dgm:cxn modelId="{10404356-6C58-48B5-9538-E49087B85742}" type="presOf" srcId="{087FAE38-6AAF-43FF-AD66-7D5984EBB92C}" destId="{78B9D4D5-99D5-45C2-8D7F-0044E670D462}" srcOrd="0" destOrd="0" presId="urn:microsoft.com/office/officeart/2005/8/layout/radial6"/>
    <dgm:cxn modelId="{9C28CE58-90FF-4BD0-844B-CAC5F4BA9AE8}" type="presOf" srcId="{8EF282AB-402E-4BC7-8140-BD17D807273F}" destId="{8C95FF27-8C83-486D-BE83-69C58BC902CA}" srcOrd="0" destOrd="0" presId="urn:microsoft.com/office/officeart/2005/8/layout/radial6"/>
    <dgm:cxn modelId="{5C21C45A-F8A1-4F64-8BC1-6AEFAFE910D5}" srcId="{C07FA4C6-79C3-4484-9613-CA97DE014FF5}" destId="{087FAE38-6AAF-43FF-AD66-7D5984EBB92C}" srcOrd="3" destOrd="0" parTransId="{EA2A491A-BF9D-4A15-89B5-3776CA73FF94}" sibTransId="{06458EC9-8D00-43F3-83AF-E070F3B367AA}"/>
    <dgm:cxn modelId="{C276CC8D-D864-405F-8427-0BDD4D91812F}" type="presOf" srcId="{46F53A2A-A551-44AE-BC42-CB241EBBB230}" destId="{F7D2CDA6-1FAD-4AFC-9170-F3A44F5C0427}" srcOrd="0" destOrd="0" presId="urn:microsoft.com/office/officeart/2005/8/layout/radial6"/>
    <dgm:cxn modelId="{A8D5B49E-D71F-4BFE-8B24-FC133DE2DA1F}" type="presOf" srcId="{C07FA4C6-79C3-4484-9613-CA97DE014FF5}" destId="{AD626A1C-5DBE-402D-A676-4BB7B7C531D6}" srcOrd="0" destOrd="0" presId="urn:microsoft.com/office/officeart/2005/8/layout/radial6"/>
    <dgm:cxn modelId="{B32E04B8-BA7E-4F71-B17C-16224F7E459C}" type="presOf" srcId="{B51BF8AA-E645-487B-ADD8-5B31552F074B}" destId="{5EF6CAD7-00F9-4B77-8FD3-AA7D803DCF0A}" srcOrd="0" destOrd="0" presId="urn:microsoft.com/office/officeart/2005/8/layout/radial6"/>
    <dgm:cxn modelId="{CB8276C1-A6F1-43CD-818B-12D5866898CC}" type="presOf" srcId="{06458EC9-8D00-43F3-83AF-E070F3B367AA}" destId="{0083E0CD-20D8-4CDF-ACA7-F8E4D050FDBE}" srcOrd="0" destOrd="0" presId="urn:microsoft.com/office/officeart/2005/8/layout/radial6"/>
    <dgm:cxn modelId="{4269DACE-01A8-465D-8652-79CDDEB35A45}" type="presOf" srcId="{8C4AD68C-90DB-4996-84DA-C2B9C7F94B6B}" destId="{33D72DA3-8ADE-486B-A5F6-6EDEDF99E952}" srcOrd="0" destOrd="0" presId="urn:microsoft.com/office/officeart/2005/8/layout/radial6"/>
    <dgm:cxn modelId="{4CFB26E3-70CF-4F6A-95F2-C9070ABAA842}" srcId="{C07FA4C6-79C3-4484-9613-CA97DE014FF5}" destId="{46F53A2A-A551-44AE-BC42-CB241EBBB230}" srcOrd="2" destOrd="0" parTransId="{8293BBA9-00A9-47C8-90A4-99503A1C0363}" sibTransId="{B51BF8AA-E645-487B-ADD8-5B31552F074B}"/>
    <dgm:cxn modelId="{7A3211B0-0D97-4EF7-8A6F-182B54F6339C}" type="presParOf" srcId="{9F09DED3-7D59-4839-9ED7-A1D94984CBF0}" destId="{AD626A1C-5DBE-402D-A676-4BB7B7C531D6}" srcOrd="0" destOrd="0" presId="urn:microsoft.com/office/officeart/2005/8/layout/radial6"/>
    <dgm:cxn modelId="{6F597923-2704-4955-975C-493A7A6B0727}" type="presParOf" srcId="{9F09DED3-7D59-4839-9ED7-A1D94984CBF0}" destId="{33D72DA3-8ADE-486B-A5F6-6EDEDF99E952}" srcOrd="1" destOrd="0" presId="urn:microsoft.com/office/officeart/2005/8/layout/radial6"/>
    <dgm:cxn modelId="{F87DEF56-D3C4-4040-AB12-59333CAC0DF6}" type="presParOf" srcId="{9F09DED3-7D59-4839-9ED7-A1D94984CBF0}" destId="{DE45322B-933C-47ED-9DA4-D75A1393F2D1}" srcOrd="2" destOrd="0" presId="urn:microsoft.com/office/officeart/2005/8/layout/radial6"/>
    <dgm:cxn modelId="{F29F7BB9-F156-4DB5-A567-92E805AD58F4}" type="presParOf" srcId="{9F09DED3-7D59-4839-9ED7-A1D94984CBF0}" destId="{29B8FB38-4908-4CAD-A14C-D7579DC16B7D}" srcOrd="3" destOrd="0" presId="urn:microsoft.com/office/officeart/2005/8/layout/radial6"/>
    <dgm:cxn modelId="{EC7B1EA1-5575-42EE-8E93-B622EAB92109}" type="presParOf" srcId="{9F09DED3-7D59-4839-9ED7-A1D94984CBF0}" destId="{8C95FF27-8C83-486D-BE83-69C58BC902CA}" srcOrd="4" destOrd="0" presId="urn:microsoft.com/office/officeart/2005/8/layout/radial6"/>
    <dgm:cxn modelId="{B5809F42-9AC2-47E2-847A-9E5BE43258C8}" type="presParOf" srcId="{9F09DED3-7D59-4839-9ED7-A1D94984CBF0}" destId="{FD5D3729-2936-422A-B202-C7DAB46D530B}" srcOrd="5" destOrd="0" presId="urn:microsoft.com/office/officeart/2005/8/layout/radial6"/>
    <dgm:cxn modelId="{6CE3814F-1D02-4CB5-A074-0149C03B6EE5}" type="presParOf" srcId="{9F09DED3-7D59-4839-9ED7-A1D94984CBF0}" destId="{9EC15469-5820-44E0-A0F0-0E80EA20C1F9}" srcOrd="6" destOrd="0" presId="urn:microsoft.com/office/officeart/2005/8/layout/radial6"/>
    <dgm:cxn modelId="{B626DE6A-4349-4D98-9E74-DDF104D258B0}" type="presParOf" srcId="{9F09DED3-7D59-4839-9ED7-A1D94984CBF0}" destId="{F7D2CDA6-1FAD-4AFC-9170-F3A44F5C0427}" srcOrd="7" destOrd="0" presId="urn:microsoft.com/office/officeart/2005/8/layout/radial6"/>
    <dgm:cxn modelId="{3CED1A38-A21B-4160-95CB-EA749313BBEA}" type="presParOf" srcId="{9F09DED3-7D59-4839-9ED7-A1D94984CBF0}" destId="{F8FE564C-4B5E-4CF3-8981-DC183FA7BC81}" srcOrd="8" destOrd="0" presId="urn:microsoft.com/office/officeart/2005/8/layout/radial6"/>
    <dgm:cxn modelId="{ADF7717F-1ACB-40D0-B7B6-051E240F8D84}" type="presParOf" srcId="{9F09DED3-7D59-4839-9ED7-A1D94984CBF0}" destId="{5EF6CAD7-00F9-4B77-8FD3-AA7D803DCF0A}" srcOrd="9" destOrd="0" presId="urn:microsoft.com/office/officeart/2005/8/layout/radial6"/>
    <dgm:cxn modelId="{CC5A42FC-8B02-43E1-8179-D02DC861C68D}" type="presParOf" srcId="{9F09DED3-7D59-4839-9ED7-A1D94984CBF0}" destId="{78B9D4D5-99D5-45C2-8D7F-0044E670D462}" srcOrd="10" destOrd="0" presId="urn:microsoft.com/office/officeart/2005/8/layout/radial6"/>
    <dgm:cxn modelId="{45C1D935-6AE8-49C6-9BE4-F74359A6D999}" type="presParOf" srcId="{9F09DED3-7D59-4839-9ED7-A1D94984CBF0}" destId="{C416F833-A0B9-4057-8D35-59A940877D94}" srcOrd="11" destOrd="0" presId="urn:microsoft.com/office/officeart/2005/8/layout/radial6"/>
    <dgm:cxn modelId="{4C19FEC2-CBC8-48CA-ACC2-4BB3C7C093A4}" type="presParOf" srcId="{9F09DED3-7D59-4839-9ED7-A1D94984CBF0}" destId="{0083E0CD-20D8-4CDF-ACA7-F8E4D050FDBE}" srcOrd="12"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83E0CD-20D8-4CDF-ACA7-F8E4D050FDBE}">
      <dsp:nvSpPr>
        <dsp:cNvPr id="0" name=""/>
        <dsp:cNvSpPr/>
      </dsp:nvSpPr>
      <dsp:spPr>
        <a:xfrm>
          <a:off x="2471296" y="724741"/>
          <a:ext cx="4648825" cy="4648825"/>
        </a:xfrm>
        <a:prstGeom prst="blockArc">
          <a:avLst>
            <a:gd name="adj1" fmla="val 10800000"/>
            <a:gd name="adj2" fmla="val 16200000"/>
            <a:gd name="adj3" fmla="val 4637"/>
          </a:avLst>
        </a:prstGeom>
        <a:solidFill>
          <a:schemeClr val="accent3"/>
        </a:solidFill>
        <a:ln>
          <a:noFill/>
        </a:ln>
        <a:effectLst/>
      </dsp:spPr>
      <dsp:style>
        <a:lnRef idx="0">
          <a:scrgbClr r="0" g="0" b="0"/>
        </a:lnRef>
        <a:fillRef idx="1">
          <a:scrgbClr r="0" g="0" b="0"/>
        </a:fillRef>
        <a:effectRef idx="1">
          <a:scrgbClr r="0" g="0" b="0"/>
        </a:effectRef>
        <a:fontRef idx="minor">
          <a:schemeClr val="lt1"/>
        </a:fontRef>
      </dsp:style>
    </dsp:sp>
    <dsp:sp modelId="{5EF6CAD7-00F9-4B77-8FD3-AA7D803DCF0A}">
      <dsp:nvSpPr>
        <dsp:cNvPr id="0" name=""/>
        <dsp:cNvSpPr/>
      </dsp:nvSpPr>
      <dsp:spPr>
        <a:xfrm>
          <a:off x="2471296" y="724741"/>
          <a:ext cx="4648825" cy="4648825"/>
        </a:xfrm>
        <a:prstGeom prst="blockArc">
          <a:avLst>
            <a:gd name="adj1" fmla="val 5400000"/>
            <a:gd name="adj2" fmla="val 10800000"/>
            <a:gd name="adj3" fmla="val 4637"/>
          </a:avLst>
        </a:prstGeom>
        <a:solidFill>
          <a:schemeClr val="accent3"/>
        </a:solidFill>
        <a:ln>
          <a:noFill/>
        </a:ln>
        <a:effectLst/>
      </dsp:spPr>
      <dsp:style>
        <a:lnRef idx="0">
          <a:scrgbClr r="0" g="0" b="0"/>
        </a:lnRef>
        <a:fillRef idx="1">
          <a:scrgbClr r="0" g="0" b="0"/>
        </a:fillRef>
        <a:effectRef idx="1">
          <a:scrgbClr r="0" g="0" b="0"/>
        </a:effectRef>
        <a:fontRef idx="minor">
          <a:schemeClr val="lt1"/>
        </a:fontRef>
      </dsp:style>
    </dsp:sp>
    <dsp:sp modelId="{9EC15469-5820-44E0-A0F0-0E80EA20C1F9}">
      <dsp:nvSpPr>
        <dsp:cNvPr id="0" name=""/>
        <dsp:cNvSpPr/>
      </dsp:nvSpPr>
      <dsp:spPr>
        <a:xfrm>
          <a:off x="2471296" y="724741"/>
          <a:ext cx="4648825" cy="4648825"/>
        </a:xfrm>
        <a:prstGeom prst="blockArc">
          <a:avLst>
            <a:gd name="adj1" fmla="val 0"/>
            <a:gd name="adj2" fmla="val 5400000"/>
            <a:gd name="adj3" fmla="val 4637"/>
          </a:avLst>
        </a:prstGeom>
        <a:solidFill>
          <a:schemeClr val="accent3"/>
        </a:solidFill>
        <a:ln>
          <a:noFill/>
        </a:ln>
        <a:effectLst/>
      </dsp:spPr>
      <dsp:style>
        <a:lnRef idx="0">
          <a:scrgbClr r="0" g="0" b="0"/>
        </a:lnRef>
        <a:fillRef idx="1">
          <a:scrgbClr r="0" g="0" b="0"/>
        </a:fillRef>
        <a:effectRef idx="1">
          <a:scrgbClr r="0" g="0" b="0"/>
        </a:effectRef>
        <a:fontRef idx="minor">
          <a:schemeClr val="lt1"/>
        </a:fontRef>
      </dsp:style>
    </dsp:sp>
    <dsp:sp modelId="{29B8FB38-4908-4CAD-A14C-D7579DC16B7D}">
      <dsp:nvSpPr>
        <dsp:cNvPr id="0" name=""/>
        <dsp:cNvSpPr/>
      </dsp:nvSpPr>
      <dsp:spPr>
        <a:xfrm>
          <a:off x="2471296" y="724741"/>
          <a:ext cx="4648825" cy="4648825"/>
        </a:xfrm>
        <a:prstGeom prst="blockArc">
          <a:avLst>
            <a:gd name="adj1" fmla="val 16200000"/>
            <a:gd name="adj2" fmla="val 0"/>
            <a:gd name="adj3" fmla="val 4637"/>
          </a:avLst>
        </a:prstGeom>
        <a:solidFill>
          <a:schemeClr val="accent3"/>
        </a:solidFill>
        <a:ln>
          <a:noFill/>
        </a:ln>
        <a:effectLst/>
      </dsp:spPr>
      <dsp:style>
        <a:lnRef idx="0">
          <a:scrgbClr r="0" g="0" b="0"/>
        </a:lnRef>
        <a:fillRef idx="1">
          <a:scrgbClr r="0" g="0" b="0"/>
        </a:fillRef>
        <a:effectRef idx="1">
          <a:scrgbClr r="0" g="0" b="0"/>
        </a:effectRef>
        <a:fontRef idx="minor">
          <a:schemeClr val="lt1"/>
        </a:fontRef>
      </dsp:style>
    </dsp:sp>
    <dsp:sp modelId="{AD626A1C-5DBE-402D-A676-4BB7B7C531D6}">
      <dsp:nvSpPr>
        <dsp:cNvPr id="0" name=""/>
        <dsp:cNvSpPr/>
      </dsp:nvSpPr>
      <dsp:spPr>
        <a:xfrm>
          <a:off x="3726470" y="1979915"/>
          <a:ext cx="2138479" cy="2138479"/>
        </a:xfrm>
        <a:prstGeom prst="ellipse">
          <a:avLst/>
        </a:prstGeom>
        <a:solidFill>
          <a:schemeClr val="accent3">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b="1" kern="1200">
              <a:solidFill>
                <a:schemeClr val="tx1"/>
              </a:solidFill>
            </a:rPr>
            <a:t>Clean Pump parts in soapy water</a:t>
          </a:r>
        </a:p>
      </dsp:txBody>
      <dsp:txXfrm>
        <a:off x="4039643" y="2293088"/>
        <a:ext cx="1512133" cy="1512133"/>
      </dsp:txXfrm>
    </dsp:sp>
    <dsp:sp modelId="{33D72DA3-8ADE-486B-A5F6-6EDEDF99E952}">
      <dsp:nvSpPr>
        <dsp:cNvPr id="0" name=""/>
        <dsp:cNvSpPr/>
      </dsp:nvSpPr>
      <dsp:spPr>
        <a:xfrm>
          <a:off x="3880423" y="-119073"/>
          <a:ext cx="1830572" cy="1795409"/>
        </a:xfrm>
        <a:prstGeom prst="ellipse">
          <a:avLst/>
        </a:prstGeom>
        <a:solidFill>
          <a:schemeClr val="accent3">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Run the pump to dry inside tubing after pumping</a:t>
          </a:r>
        </a:p>
      </dsp:txBody>
      <dsp:txXfrm>
        <a:off x="4148504" y="143859"/>
        <a:ext cx="1294410" cy="1269545"/>
      </dsp:txXfrm>
    </dsp:sp>
    <dsp:sp modelId="{8C95FF27-8C83-486D-BE83-69C58BC902CA}">
      <dsp:nvSpPr>
        <dsp:cNvPr id="0" name=""/>
        <dsp:cNvSpPr/>
      </dsp:nvSpPr>
      <dsp:spPr>
        <a:xfrm>
          <a:off x="6058885" y="2096594"/>
          <a:ext cx="2014695" cy="1905119"/>
        </a:xfrm>
        <a:prstGeom prst="ellipse">
          <a:avLst/>
        </a:prstGeom>
        <a:solidFill>
          <a:schemeClr val="accent3">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Do not submerge tubing in water</a:t>
          </a:r>
        </a:p>
      </dsp:txBody>
      <dsp:txXfrm>
        <a:off x="6353930" y="2375592"/>
        <a:ext cx="1424605" cy="1347123"/>
      </dsp:txXfrm>
    </dsp:sp>
    <dsp:sp modelId="{F7D2CDA6-1FAD-4AFC-9170-F3A44F5C0427}">
      <dsp:nvSpPr>
        <dsp:cNvPr id="0" name=""/>
        <dsp:cNvSpPr/>
      </dsp:nvSpPr>
      <dsp:spPr>
        <a:xfrm>
          <a:off x="3841540" y="4479844"/>
          <a:ext cx="1908338" cy="1679666"/>
        </a:xfrm>
        <a:prstGeom prst="ellipse">
          <a:avLst/>
        </a:prstGeom>
        <a:solidFill>
          <a:schemeClr val="accent3">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Demonstrate removing connectors and valves for cleaning</a:t>
          </a:r>
        </a:p>
      </dsp:txBody>
      <dsp:txXfrm>
        <a:off x="4121010" y="4725825"/>
        <a:ext cx="1349398" cy="1187704"/>
      </dsp:txXfrm>
    </dsp:sp>
    <dsp:sp modelId="{78B9D4D5-99D5-45C2-8D7F-0044E670D462}">
      <dsp:nvSpPr>
        <dsp:cNvPr id="0" name=""/>
        <dsp:cNvSpPr/>
      </dsp:nvSpPr>
      <dsp:spPr>
        <a:xfrm>
          <a:off x="1406085" y="2059268"/>
          <a:ext cx="2238203" cy="1979772"/>
        </a:xfrm>
        <a:prstGeom prst="ellipse">
          <a:avLst/>
        </a:prstGeom>
        <a:solidFill>
          <a:schemeClr val="accent3">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rPr>
            <a:t>Encourage care with plastic membranes. </a:t>
          </a:r>
          <a:br>
            <a:rPr lang="en-US" sz="1800" kern="1200">
              <a:solidFill>
                <a:schemeClr val="tx1"/>
              </a:solidFill>
            </a:rPr>
          </a:br>
          <a:r>
            <a:rPr lang="en-US" sz="1800" kern="1200">
              <a:solidFill>
                <a:schemeClr val="tx1"/>
              </a:solidFill>
            </a:rPr>
            <a:t>A rip affects suction</a:t>
          </a:r>
        </a:p>
      </dsp:txBody>
      <dsp:txXfrm>
        <a:off x="1733862" y="2349199"/>
        <a:ext cx="1582649" cy="139991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Shape 3">
            <a:extLst>
              <a:ext uri="{FF2B5EF4-FFF2-40B4-BE49-F238E27FC236}">
                <a16:creationId xmlns:a16="http://schemas.microsoft.com/office/drawing/2014/main" id="{8468A30F-384F-572E-0295-F3CDE10D7C3E}"/>
              </a:ext>
            </a:extLst>
          </p:cNvPr>
          <p:cNvSpPr>
            <a:spLocks noGrp="1" noRot="1" noChangeAspect="1"/>
          </p:cNvSpPr>
          <p:nvPr>
            <p:ph type="sldImg" idx="2"/>
          </p:nvPr>
        </p:nvSpPr>
        <p:spPr bwMode="auto">
          <a:xfrm>
            <a:off x="1143000" y="685800"/>
            <a:ext cx="4572000"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 name="T10" fmla="*/ 0 w 120000"/>
              <a:gd name="T11" fmla="*/ 0 h 120000"/>
              <a:gd name="T12" fmla="*/ 120000 w 120000"/>
              <a:gd name="T13" fmla="*/ 120000 h 120000"/>
            </a:gdLst>
            <a:ahLst/>
            <a:cxnLst>
              <a:cxn ang="0">
                <a:pos x="T0" y="T1"/>
              </a:cxn>
              <a:cxn ang="0">
                <a:pos x="T2" y="T3"/>
              </a:cxn>
              <a:cxn ang="0">
                <a:pos x="T4" y="T5"/>
              </a:cxn>
              <a:cxn ang="0">
                <a:pos x="T6" y="T7"/>
              </a:cxn>
              <a:cxn ang="0">
                <a:pos x="T8" y="T9"/>
              </a:cxn>
            </a:cxnLst>
            <a:rect l="T10" t="T11" r="T12" b="T13"/>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4" name="Shape 4">
            <a:extLst>
              <a:ext uri="{FF2B5EF4-FFF2-40B4-BE49-F238E27FC236}">
                <a16:creationId xmlns:a16="http://schemas.microsoft.com/office/drawing/2014/main" id="{38CE7AA9-8B12-D080-24B0-91FCE8088E5A}"/>
              </a:ext>
            </a:extLst>
          </p:cNvPr>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pPr lvl="0"/>
            <a:endParaRPr noProof="0"/>
          </a:p>
        </p:txBody>
      </p:sp>
    </p:spTree>
  </p:cSld>
  <p:clrMap bg1="lt1" tx1="dk1" bg2="dk2" tx2="lt2" accent1="accent1" accent2="accent2" accent3="accent3" accent4="accent4" accent5="accent5" accent6="accent6" hlink="hlink" folHlink="folHlink"/>
  <p:notesStyle>
    <a:lvl1pPr algn="l" rtl="0" fontAlgn="base">
      <a:lnSpc>
        <a:spcPct val="120000"/>
      </a:lnSpc>
      <a:spcBef>
        <a:spcPts val="600"/>
      </a:spcBef>
      <a:spcAft>
        <a:spcPts val="600"/>
      </a:spcAft>
      <a:defRPr sz="1400" kern="1200">
        <a:solidFill>
          <a:schemeClr val="tx1"/>
        </a:solidFill>
        <a:latin typeface="+mn-lt"/>
        <a:ea typeface="+mn-ea"/>
        <a:cs typeface="+mn-cs"/>
      </a:defRPr>
    </a:lvl1pPr>
    <a:lvl2pPr marL="742950" indent="-285750" algn="l" rtl="0" fontAlgn="base">
      <a:spcBef>
        <a:spcPct val="30000"/>
      </a:spcBef>
      <a:spcAft>
        <a:spcPct val="0"/>
      </a:spcAft>
      <a:defRPr sz="1200" kern="1200">
        <a:solidFill>
          <a:schemeClr val="tx1"/>
        </a:solidFill>
        <a:latin typeface="+mn-lt"/>
        <a:ea typeface="+mn-ea"/>
        <a:cs typeface="+mn-cs"/>
      </a:defRPr>
    </a:lvl2pPr>
    <a:lvl3pPr marL="1143000" indent="-228600" algn="l" rtl="0" fontAlgn="base">
      <a:spcBef>
        <a:spcPct val="30000"/>
      </a:spcBef>
      <a:spcAft>
        <a:spcPct val="0"/>
      </a:spcAft>
      <a:defRPr sz="1200" kern="1200">
        <a:solidFill>
          <a:schemeClr val="tx1"/>
        </a:solidFill>
        <a:latin typeface="+mn-lt"/>
        <a:ea typeface="+mn-ea"/>
        <a:cs typeface="+mn-cs"/>
      </a:defRPr>
    </a:lvl3pPr>
    <a:lvl4pPr marL="1600200" indent="-228600" algn="l" rtl="0" fontAlgn="base">
      <a:spcBef>
        <a:spcPct val="30000"/>
      </a:spcBef>
      <a:spcAft>
        <a:spcPct val="0"/>
      </a:spcAft>
      <a:defRPr sz="1200" kern="1200">
        <a:solidFill>
          <a:schemeClr val="tx1"/>
        </a:solidFill>
        <a:latin typeface="+mn-lt"/>
        <a:ea typeface="+mn-ea"/>
        <a:cs typeface="+mn-cs"/>
      </a:defRPr>
    </a:lvl4pPr>
    <a:lvl5pPr marL="2057400" indent="-2286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WICTraining@oha.oregon.gov"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oregon.gov/oha/PH/HEALTHYPEOPLEFAMILIES/WIC/Pages/WIC-Staff-Job-Aids.aspx"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icbreastfeeding.fns.usda.gov/video-milk-expression-and-pumpin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www.oregon.gov/oha/PH/HEALTHYPEOPLEFAMILIES/WIC/Documents/JobAids/JA-Milk-Expression-Competency-Checklist.pdf" TargetMode="External"/><Relationship Id="rId3" Type="http://schemas.openxmlformats.org/officeDocument/2006/relationships/hyperlink" Target="https://hygeiainc-my.sharepoint.com/personal/tom_dempski_hygeiahealth_com/_layouts/15/stream.aspx?id=%2Fpersonal%2Ftom%5Fdempski%5Fhygeiahealth%5Fcom%2FDocuments%2FRecordings%2FMeeting%20with%20Tom%20Dempski%2D20251209%5F142206%2DMeeting%20Recording%2Emp4&amp;referrer=StreamWebApp%2EWeb&amp;referrerScenario=AddressBarCopied%2Eview%2Eda62ab4f%2D638e%2D4e95%2D9401%2Dd049c5edcc34&amp;ga=1" TargetMode="External"/><Relationship Id="rId7" Type="http://schemas.openxmlformats.org/officeDocument/2006/relationships/hyperlink" Target="https://www.youtube.com/watch?v=rtLtqkEgXCM"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youtube.com/watch?v=H6kuNFzWaHM" TargetMode="External"/><Relationship Id="rId5" Type="http://schemas.openxmlformats.org/officeDocument/2006/relationships/hyperlink" Target="https://www.youtube.com/watch?v=QxZS3J1Yhi0" TargetMode="External"/><Relationship Id="rId4" Type="http://schemas.openxmlformats.org/officeDocument/2006/relationships/hyperlink" Target="https://www.youtube.com/watch?v=7KhJG6W3ciQ"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oregon.gov/oha/PH/HEALTHYPEOPLEFAMILIES/WIC/Documents/bf/breast-pump-handbook.pd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s://www.cdc.gov/breastfeeding/media/pdfs/preparacion-de-la-leche-materna-508.pdf" TargetMode="External"/><Relationship Id="rId3" Type="http://schemas.openxmlformats.org/officeDocument/2006/relationships/hyperlink" Target="https://www.cdc.gov/breastfeeding/breast-milk-preparation-and-storage/handling-breastmilk.html" TargetMode="External"/><Relationship Id="rId7" Type="http://schemas.openxmlformats.org/officeDocument/2006/relationships/hyperlink" Target="https://www.cdc.gov/breastfeeding/pdf/preparation-of-breast-milk_H.pdf"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wicbreastfeeding.fns.usda.gov/storing-and-thawing-breast-milk" TargetMode="External"/><Relationship Id="rId5" Type="http://schemas.openxmlformats.org/officeDocument/2006/relationships/hyperlink" Target="https://womenshealth.gov/breastfeeding/pumping-and-storing-breastmilk" TargetMode="External"/><Relationship Id="rId4" Type="http://schemas.openxmlformats.org/officeDocument/2006/relationships/hyperlink" Target="https://www.cdc.gov/breastfeeding/pdf/HumanMilk-sp-4x6-508.pdf" TargetMode="External"/><Relationship Id="rId9" Type="http://schemas.openxmlformats.org/officeDocument/2006/relationships/hyperlink" Target="https://oregon-wic.myshopify.com/products/pumping-and-storing-breastmilk-pad-of-50?_pos=22&amp;_sid=a8b2d00c2&amp;_ss=r"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oregon.gov/oha/PH/HEALTHYPEOPLEFAMILIES/WIC/Pages/WIC-Staff-Job-Aids.aspx"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lacted.org/iable-video/"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youtu.be/ax3DA3pbQ_g?si=teebHZ8CG-WI1gaA&amp;t=1948"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bing.com/videos/riverview/relatedvideo?q=breast%20shield%20sizing&amp;mid=97C57AE9EEB324D4833697C57AE9EEB324D48336&amp;ajaxhist=0"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shop.medela.co.uk/wp-content/uploads/2019/11/breastshield-factsheet-uk.pdf"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medela.com/en-us/breastfeeding-pumping/lactation-professionals/professional-education/webinars/past-webinars/breast-shield-sizing-translating-the-evidence"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oregon.gov/oha/PH/HEALTHYPEOPLEFAMILIES/WIC/Documents/bf/breast-pump-handbook.pdf"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oregon-wic.myshopify.com/products/pumping-and-storing-breastmilk-pad-of-50?_pos=22&amp;_sid=a8b2d00c2&amp;_ss=r" TargetMode="External"/><Relationship Id="rId7" Type="http://schemas.openxmlformats.org/officeDocument/2006/relationships/hyperlink" Target="https://med.stanford.edu/newborns/professional-education/breastfeeding/hand-expressing-milk.html" TargetMode="External"/><Relationship Id="rId2" Type="http://schemas.openxmlformats.org/officeDocument/2006/relationships/slide" Target="../slides/slide46.xml"/><Relationship Id="rId1" Type="http://schemas.openxmlformats.org/officeDocument/2006/relationships/notesMaster" Target="../notesMasters/notesMaster1.xml"/><Relationship Id="rId6" Type="http://schemas.openxmlformats.org/officeDocument/2006/relationships/hyperlink" Target="https://wicbreastfeeding.fns.usda.gov/video-going-back-work-or-school" TargetMode="External"/><Relationship Id="rId5" Type="http://schemas.openxmlformats.org/officeDocument/2006/relationships/hyperlink" Target="https://oregon-wic.myshopify.com/products/breastfeeding-mothers-know-your-rights?_pos=1&amp;_sid=26e561e70&amp;_ss=r" TargetMode="External"/><Relationship Id="rId4" Type="http://schemas.openxmlformats.org/officeDocument/2006/relationships/hyperlink" Target="https://oregon-wic.myshopify.com/products/hand-expression?_pos=1&amp;_sid=0ee1cd2c7&amp;_ss=r" TargetMode="Externa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oregon.gov/oha/PH/HEALTHYPEOPLEFAMILIES/WIC/Pages/breastfeeding.aspx"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8" Type="http://schemas.openxmlformats.org/officeDocument/2006/relationships/hyperlink" Target="https://womenshealth.gov/breastfeeding/pumping-and-storing-breastmilk" TargetMode="External"/><Relationship Id="rId13" Type="http://schemas.openxmlformats.org/officeDocument/2006/relationships/hyperlink" Target="https://oregon-wic.myshopify.com/products/pumping-and-storing-breastmilk-pad-of-50?_pos=22&amp;_sid=a8b2d00c2&amp;_ss=r" TargetMode="External"/><Relationship Id="rId3" Type="http://schemas.openxmlformats.org/officeDocument/2006/relationships/hyperlink" Target="https://www.oregon.gov/oha/PH/HEALTHYPEOPLEFAMILIES/WIC/Documents/bf/2021-2022-pump-training.pdf" TargetMode="External"/><Relationship Id="rId7" Type="http://schemas.openxmlformats.org/officeDocument/2006/relationships/hyperlink" Target="https://wicbreastfeeding.fns.usda.gov/expressing-and-pumping-milk" TargetMode="External"/><Relationship Id="rId12" Type="http://schemas.openxmlformats.org/officeDocument/2006/relationships/hyperlink" Target="https://www.oregon.gov/oha/PH/HEALTHYPEOPLEFAMILIES/WIC/Pages/breastfeeding.aspx" TargetMode="External"/><Relationship Id="rId2" Type="http://schemas.openxmlformats.org/officeDocument/2006/relationships/slide" Target="../slides/slide52.xml"/><Relationship Id="rId1" Type="http://schemas.openxmlformats.org/officeDocument/2006/relationships/notesMaster" Target="../notesMasters/notesMaster1.xml"/><Relationship Id="rId6" Type="http://schemas.openxmlformats.org/officeDocument/2006/relationships/hyperlink" Target="https://www.health.state.mn.us/docs/people/wic/localagency/topicmonth/pumping.pdf" TargetMode="External"/><Relationship Id="rId11" Type="http://schemas.openxmlformats.org/officeDocument/2006/relationships/hyperlink" Target="https://journalofethics.ama-assn.org/article/breast-pumping/2013-09" TargetMode="External"/><Relationship Id="rId5" Type="http://schemas.openxmlformats.org/officeDocument/2006/relationships/hyperlink" Target="https://www.michigan.gov/mdhhs/-/media/Project/Websites/mdhhs/Folder3/Folder8/Folder2/Folder108/Folder1/Folder208/Resources_for_Milk_Expression_Training_12232020_v2.pdf?rev=7ec9ef2de52344bca31ab3376833de70&amp;hash=6DC412E83484883603870AACFB672500" TargetMode="External"/><Relationship Id="rId15" Type="http://schemas.openxmlformats.org/officeDocument/2006/relationships/hyperlink" Target="https://www.oregon.gov/oha/PH/HEALTHYPEOPLEFAMILIES/WIC/Documents/bf/sample-pump-return-letter-spn.doc" TargetMode="External"/><Relationship Id="rId10" Type="http://schemas.openxmlformats.org/officeDocument/2006/relationships/hyperlink" Target="https://www.oregon.gov/oha/ph/HealthyPeopleFamilies/wic/Documents/ppm/712.pdf" TargetMode="External"/><Relationship Id="rId4" Type="http://schemas.openxmlformats.org/officeDocument/2006/relationships/hyperlink" Target="https://wicworks.fns.usda.gov/sites/default/files/media/document/WIC-Breastfeeding-Policy-and-Guidance_1.pdf" TargetMode="External"/><Relationship Id="rId9" Type="http://schemas.openxmlformats.org/officeDocument/2006/relationships/hyperlink" Target="https://www.cdc.gov/breastfeeding/breast-milk-preparation-and-storage/handling-breastmilk.html" TargetMode="External"/><Relationship Id="rId14" Type="http://schemas.openxmlformats.org/officeDocument/2006/relationships/hyperlink" Target="https://www.oregon.gov/oha/PH/HEALTHYPEOPLEFAMILIES/WIC/Documents/bf/sample-pump-return-letter-eng.doc"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This slide is hidden. That means it will not show when you are presenting.  </a:t>
            </a:r>
          </a:p>
          <a:p>
            <a:endParaRPr lang="en-US"/>
          </a:p>
          <a:p>
            <a:r>
              <a:rPr lang="en-US" sz="1100" kern="1200">
                <a:solidFill>
                  <a:schemeClr val="tx1"/>
                </a:solidFill>
                <a:effectLst/>
                <a:latin typeface="+mn-lt"/>
                <a:ea typeface="+mn-ea"/>
                <a:cs typeface="+mn-cs"/>
              </a:rPr>
              <a:t>The 2026 Breast Pump In-service, “Supporting participants who express milk” is designed so you can individualize it for your agency needs. Here’s how it works.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You do not need to complete all the sections of this slide deck. </a:t>
            </a:r>
          </a:p>
          <a:p>
            <a:pPr lvl="1">
              <a:buFont typeface="Arial" panose="020B0604020202020204" pitchFamily="34" charset="0"/>
              <a:buChar char="•"/>
            </a:pPr>
            <a:r>
              <a:rPr lang="en-US" sz="1100" kern="1200">
                <a:solidFill>
                  <a:schemeClr val="tx1"/>
                </a:solidFill>
                <a:effectLst/>
                <a:latin typeface="+mn-lt"/>
                <a:ea typeface="+mn-ea"/>
                <a:cs typeface="+mn-cs"/>
              </a:rPr>
              <a:t>The requirement is to complete one section. </a:t>
            </a:r>
          </a:p>
          <a:p>
            <a:pPr lvl="1">
              <a:buFont typeface="Arial" panose="020B0604020202020204" pitchFamily="34" charset="0"/>
              <a:buChar char="•"/>
            </a:pPr>
            <a:r>
              <a:rPr lang="en-US" sz="1100" kern="1200">
                <a:solidFill>
                  <a:schemeClr val="tx1"/>
                </a:solidFill>
                <a:effectLst/>
                <a:latin typeface="+mn-lt"/>
                <a:ea typeface="+mn-ea"/>
                <a:cs typeface="+mn-cs"/>
              </a:rPr>
              <a:t>Use the other sections to support staff learning or for technical assistance as needed for staff.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Review the sections and choose the section(s) that meet your agency training needs.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When presenting, click the number on the menu slide to go to the section you want.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 sections are numbered and color coded at the bottom of each slide to help identify the section you are in.</a:t>
            </a:r>
          </a:p>
          <a:p>
            <a:pPr marL="171450" indent="-171450">
              <a:buFont typeface="Arial" panose="020B0604020202020204" pitchFamily="34" charset="0"/>
              <a:buChar char="•"/>
            </a:pPr>
            <a:r>
              <a:rPr lang="en-US">
                <a:effectLst/>
              </a:rPr>
              <a:t>Use the “home” button at the bottom of the last slide in each section </a:t>
            </a:r>
            <a:endParaRPr lang="en-US" sz="1400" kern="1200">
              <a:solidFill>
                <a:schemeClr val="tx1"/>
              </a:solidFill>
              <a:effectLst/>
              <a:latin typeface="+mn-lt"/>
              <a:ea typeface="+mn-ea"/>
              <a:cs typeface="+mn-cs"/>
            </a:endParaRPr>
          </a:p>
          <a:p>
            <a:endParaRPr lang="en-US" sz="14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If you need this presentation in an alternate format, please contact the training unit @ </a:t>
            </a:r>
            <a:r>
              <a:rPr lang="en-US" sz="1100" u="sng" kern="1200">
                <a:solidFill>
                  <a:schemeClr val="tx1"/>
                </a:solidFill>
                <a:effectLst/>
                <a:latin typeface="+mn-lt"/>
                <a:ea typeface="+mn-ea"/>
                <a:cs typeface="+mn-cs"/>
                <a:hlinkClick r:id="rId3"/>
              </a:rPr>
              <a:t>WICTraining@oha.oregon.gov</a:t>
            </a:r>
            <a:endParaRPr lang="en-US" sz="1100" kern="1200">
              <a:solidFill>
                <a:schemeClr val="tx1"/>
              </a:solidFill>
              <a:effectLst/>
              <a:latin typeface="+mn-lt"/>
              <a:ea typeface="+mn-ea"/>
              <a:cs typeface="+mn-cs"/>
            </a:endParaRPr>
          </a:p>
          <a:p>
            <a:endParaRPr lang="en-US"/>
          </a:p>
        </p:txBody>
      </p:sp>
    </p:spTree>
    <p:extLst>
      <p:ext uri="{BB962C8B-B14F-4D97-AF65-F5344CB8AC3E}">
        <p14:creationId xmlns:p14="http://schemas.microsoft.com/office/powerpoint/2010/main" val="2355948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Single-user pumps offered through Oregon WIC: </a:t>
            </a:r>
          </a:p>
          <a:p>
            <a:r>
              <a:rPr lang="en-US" sz="1100" kern="1200">
                <a:solidFill>
                  <a:schemeClr val="tx1"/>
                </a:solidFill>
                <a:effectLst/>
                <a:latin typeface="+mn-lt"/>
                <a:ea typeface="+mn-ea"/>
                <a:cs typeface="+mn-cs"/>
              </a:rPr>
              <a:t>Oregon WIC supplies two models of single-user electric pumps.</a:t>
            </a:r>
          </a:p>
          <a:p>
            <a:r>
              <a:rPr lang="en-US" sz="1100" kern="1200">
                <a:solidFill>
                  <a:schemeClr val="tx1"/>
                </a:solidFill>
                <a:effectLst/>
                <a:latin typeface="+mn-lt"/>
                <a:ea typeface="+mn-ea"/>
                <a:cs typeface="+mn-cs"/>
              </a:rPr>
              <a:t>Cover only the pumps your agency has available. </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Hygeia Pro</a:t>
            </a:r>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This pump has a backpack and rechargeable battery. This pump can be ordered through Oregon WIC. This pump is covered under warranty for one year after issuing it to a participant.</a:t>
            </a:r>
          </a:p>
          <a:p>
            <a:endParaRPr lang="en-US" sz="1100" kern="1200">
              <a:solidFill>
                <a:schemeClr val="tx1"/>
              </a:solidFill>
              <a:effectLst/>
              <a:latin typeface="+mn-lt"/>
              <a:ea typeface="+mn-ea"/>
              <a:cs typeface="+mn-cs"/>
            </a:endParaRPr>
          </a:p>
          <a:p>
            <a:r>
              <a:rPr lang="en-US" sz="1100" b="1" kern="1200" err="1">
                <a:solidFill>
                  <a:schemeClr val="tx1"/>
                </a:solidFill>
                <a:effectLst/>
                <a:latin typeface="+mn-lt"/>
                <a:ea typeface="+mn-ea"/>
                <a:cs typeface="+mn-cs"/>
              </a:rPr>
              <a:t>Medela</a:t>
            </a:r>
            <a:r>
              <a:rPr lang="en-US" sz="1100" b="1" kern="1200">
                <a:solidFill>
                  <a:schemeClr val="tx1"/>
                </a:solidFill>
                <a:effectLst/>
                <a:latin typeface="+mn-lt"/>
                <a:ea typeface="+mn-ea"/>
                <a:cs typeface="+mn-cs"/>
              </a:rPr>
              <a:t> Pump in Style</a:t>
            </a:r>
            <a:endParaRPr lang="en-US" sz="1100" b="0" kern="1200">
              <a:solidFill>
                <a:schemeClr val="tx1"/>
              </a:solidFill>
              <a:effectLst/>
              <a:latin typeface="+mn-lt"/>
              <a:ea typeface="+mn-ea"/>
              <a:cs typeface="+mn-cs"/>
            </a:endParaRPr>
          </a:p>
          <a:p>
            <a:r>
              <a:rPr lang="en-US" sz="1100" b="0" kern="1200">
                <a:solidFill>
                  <a:schemeClr val="tx1"/>
                </a:solidFill>
                <a:effectLst/>
                <a:latin typeface="+mn-lt"/>
                <a:ea typeface="+mn-ea"/>
                <a:cs typeface="+mn-cs"/>
              </a:rPr>
              <a:t> Some clinics may still have some of these pumps on site. </a:t>
            </a:r>
          </a:p>
          <a:p>
            <a:pPr marL="171450" lvl="0" indent="-171450">
              <a:buFont typeface="Arial" panose="020B0604020202020204" pitchFamily="34" charset="0"/>
              <a:buChar char="•"/>
            </a:pPr>
            <a:r>
              <a:rPr lang="en-US" sz="1100" b="0" kern="1200">
                <a:solidFill>
                  <a:schemeClr val="tx1"/>
                </a:solidFill>
                <a:effectLst/>
                <a:latin typeface="+mn-lt"/>
                <a:ea typeface="+mn-ea"/>
                <a:cs typeface="+mn-cs"/>
              </a:rPr>
              <a:t>This pump can be ordered through Shopify, when inventory is available. This pump does not have a rechargeable battery.  A car battery adapter is available through Shopify. </a:t>
            </a:r>
          </a:p>
          <a:p>
            <a:pPr marL="171450" lvl="0" indent="-171450">
              <a:buFont typeface="Arial" panose="020B0604020202020204" pitchFamily="34" charset="0"/>
              <a:buChar char="•"/>
            </a:pPr>
            <a:r>
              <a:rPr lang="en-US" sz="1100" b="0" kern="1200">
                <a:solidFill>
                  <a:schemeClr val="tx1"/>
                </a:solidFill>
                <a:effectLst/>
                <a:latin typeface="+mn-lt"/>
                <a:ea typeface="+mn-ea"/>
                <a:cs typeface="+mn-cs"/>
              </a:rPr>
              <a:t>This pump is not under warranty:</a:t>
            </a:r>
          </a:p>
          <a:p>
            <a:pPr lvl="1">
              <a:buFont typeface="Arial" panose="020B0604020202020204" pitchFamily="34" charset="0"/>
              <a:buChar char="•"/>
            </a:pPr>
            <a:r>
              <a:rPr lang="en-US" sz="1100" b="0" kern="1200">
                <a:solidFill>
                  <a:schemeClr val="tx1"/>
                </a:solidFill>
                <a:effectLst/>
                <a:latin typeface="+mn-lt"/>
                <a:ea typeface="+mn-ea"/>
                <a:cs typeface="+mn-cs"/>
              </a:rPr>
              <a:t>A replacement single-user pump can be issued to a participant if the pump fails while the participant is active on WIC within the same postpartum period the original pump was issued.</a:t>
            </a:r>
          </a:p>
          <a:p>
            <a:pPr lvl="1">
              <a:buFont typeface="Arial" panose="020B0604020202020204" pitchFamily="34" charset="0"/>
              <a:buChar char="•"/>
            </a:pPr>
            <a:r>
              <a:rPr lang="en-US" sz="1100" b="0" kern="1200">
                <a:solidFill>
                  <a:schemeClr val="tx1"/>
                </a:solidFill>
                <a:effectLst/>
                <a:latin typeface="+mn-lt"/>
                <a:ea typeface="+mn-ea"/>
                <a:cs typeface="+mn-cs"/>
              </a:rPr>
              <a:t>Email your nutrition consultant or State breastfeeding coordinator stating a second pump was issued. Document the State was notified in the participant’s chart in the WIC data system.   </a:t>
            </a:r>
          </a:p>
          <a:p>
            <a:endParaRPr lang="en-US"/>
          </a:p>
        </p:txBody>
      </p:sp>
    </p:spTree>
    <p:extLst>
      <p:ext uri="{BB962C8B-B14F-4D97-AF65-F5344CB8AC3E}">
        <p14:creationId xmlns:p14="http://schemas.microsoft.com/office/powerpoint/2010/main" val="673186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Additional Single-user electric breast pumps</a:t>
            </a:r>
          </a:p>
          <a:p>
            <a:r>
              <a:rPr lang="en-US" sz="1100" kern="1200">
                <a:solidFill>
                  <a:schemeClr val="tx1"/>
                </a:solidFill>
                <a:effectLst/>
                <a:latin typeface="+mn-lt"/>
                <a:ea typeface="+mn-ea"/>
                <a:cs typeface="+mn-cs"/>
              </a:rPr>
              <a:t>Cover only the pumps your agency has available. </a:t>
            </a:r>
          </a:p>
          <a:p>
            <a:r>
              <a:rPr lang="en-US" sz="1100" kern="1200">
                <a:solidFill>
                  <a:schemeClr val="tx1"/>
                </a:solidFill>
                <a:effectLst/>
                <a:latin typeface="+mn-lt"/>
                <a:ea typeface="+mn-ea"/>
                <a:cs typeface="+mn-cs"/>
              </a:rPr>
              <a:t>Availability of single-user electric pumps varies by local agency and potential surplus inventory available at the State WIC Office.  If your clinic has one of these pumps, we encourage you to discuss with your staff your plan to issue these pumps. Only discuss the pumps you have in your local agency's pump inventory.</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Hygeia Evolve</a:t>
            </a:r>
          </a:p>
          <a:p>
            <a:r>
              <a:rPr lang="en-US" sz="1100" kern="1200">
                <a:solidFill>
                  <a:schemeClr val="tx1"/>
                </a:solidFill>
                <a:effectLst/>
                <a:latin typeface="+mn-lt"/>
                <a:ea typeface="+mn-ea"/>
                <a:cs typeface="+mn-cs"/>
              </a:rPr>
              <a:t>This pump is no longer available to order through Hygeia, nor in Shopify. The warranty on these pumps is expired.</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Hygeia </a:t>
            </a:r>
            <a:r>
              <a:rPr lang="en-US" sz="1100" b="1" kern="1200" err="1">
                <a:solidFill>
                  <a:schemeClr val="tx1"/>
                </a:solidFill>
                <a:effectLst/>
                <a:latin typeface="+mn-lt"/>
                <a:ea typeface="+mn-ea"/>
                <a:cs typeface="+mn-cs"/>
              </a:rPr>
              <a:t>EnJoye</a:t>
            </a:r>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Some clinics may still have some Hygeia </a:t>
            </a:r>
            <a:r>
              <a:rPr lang="en-US" sz="1100" kern="1200" err="1">
                <a:solidFill>
                  <a:schemeClr val="tx1"/>
                </a:solidFill>
                <a:effectLst/>
                <a:latin typeface="+mn-lt"/>
                <a:ea typeface="+mn-ea"/>
                <a:cs typeface="+mn-cs"/>
              </a:rPr>
              <a:t>EnJoyes</a:t>
            </a:r>
            <a:r>
              <a:rPr lang="en-US" sz="1100" kern="1200">
                <a:solidFill>
                  <a:schemeClr val="tx1"/>
                </a:solidFill>
                <a:effectLst/>
                <a:latin typeface="+mn-lt"/>
                <a:ea typeface="+mn-ea"/>
                <a:cs typeface="+mn-cs"/>
              </a:rPr>
              <a:t>. They are no longer available to order through Shopify. The warranty on these pumps is expired.</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Hygeia Express</a:t>
            </a:r>
          </a:p>
          <a:p>
            <a:r>
              <a:rPr lang="en-US" sz="1100" kern="1200">
                <a:solidFill>
                  <a:schemeClr val="tx1"/>
                </a:solidFill>
                <a:effectLst/>
                <a:latin typeface="+mn-lt"/>
                <a:ea typeface="+mn-ea"/>
                <a:cs typeface="+mn-cs"/>
              </a:rPr>
              <a:t>Not currently available through the Oregon WIC Program. Warranty is active.</a:t>
            </a:r>
          </a:p>
          <a:p>
            <a:pPr fontAlgn="base"/>
            <a:endParaRPr lang="en-US" sz="1100" b="1" i="0" u="none" strike="noStrike" kern="1200">
              <a:solidFill>
                <a:schemeClr val="tx1"/>
              </a:solidFill>
              <a:effectLst/>
              <a:latin typeface="+mn-lt"/>
              <a:ea typeface="+mn-ea"/>
              <a:cs typeface="+mn-cs"/>
            </a:endParaRPr>
          </a:p>
          <a:p>
            <a:endParaRPr lang="en-US"/>
          </a:p>
          <a:p>
            <a:endParaRPr lang="en-US"/>
          </a:p>
        </p:txBody>
      </p:sp>
    </p:spTree>
    <p:extLst>
      <p:ext uri="{BB962C8B-B14F-4D97-AF65-F5344CB8AC3E}">
        <p14:creationId xmlns:p14="http://schemas.microsoft.com/office/powerpoint/2010/main" val="2382402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Single-user electric breast pumps</a:t>
            </a:r>
          </a:p>
          <a:p>
            <a:r>
              <a:rPr lang="en-US" sz="1100" kern="1200">
                <a:solidFill>
                  <a:schemeClr val="tx1"/>
                </a:solidFill>
                <a:effectLst/>
                <a:latin typeface="+mn-lt"/>
                <a:ea typeface="+mn-ea"/>
                <a:cs typeface="+mn-cs"/>
              </a:rPr>
              <a:t>Cover only the pumps your agency has available. </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Reasons to issue</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Experiencing separation from infant for any period </a:t>
            </a:r>
          </a:p>
          <a:p>
            <a:pPr lvl="1">
              <a:buFont typeface="Arial" panose="020B0604020202020204" pitchFamily="34" charset="0"/>
              <a:buChar char="•"/>
            </a:pPr>
            <a:r>
              <a:rPr lang="en-US" sz="1100" kern="1200">
                <a:solidFill>
                  <a:schemeClr val="tx1"/>
                </a:solidFill>
                <a:effectLst/>
                <a:latin typeface="+mn-lt"/>
                <a:ea typeface="+mn-ea"/>
                <a:cs typeface="+mn-cs"/>
              </a:rPr>
              <a:t>Returning to work/school </a:t>
            </a:r>
          </a:p>
          <a:p>
            <a:pPr lvl="1">
              <a:buFont typeface="Arial" panose="020B0604020202020204" pitchFamily="34" charset="0"/>
              <a:buChar char="•"/>
            </a:pPr>
            <a:r>
              <a:rPr lang="en-US" sz="1100" kern="1200">
                <a:solidFill>
                  <a:schemeClr val="tx1"/>
                </a:solidFill>
                <a:effectLst/>
                <a:latin typeface="+mn-lt"/>
                <a:ea typeface="+mn-ea"/>
                <a:cs typeface="+mn-cs"/>
              </a:rPr>
              <a:t>Hospitalization of parent or infant</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Problems associated with </a:t>
            </a:r>
          </a:p>
          <a:p>
            <a:pPr lvl="1">
              <a:buFont typeface="Arial" panose="020B0604020202020204" pitchFamily="34" charset="0"/>
              <a:buChar char="•"/>
            </a:pPr>
            <a:r>
              <a:rPr lang="en-US" sz="1100" kern="1200">
                <a:solidFill>
                  <a:schemeClr val="tx1"/>
                </a:solidFill>
                <a:effectLst/>
                <a:latin typeface="+mn-lt"/>
                <a:ea typeface="+mn-ea"/>
                <a:cs typeface="+mn-cs"/>
              </a:rPr>
              <a:t>Poor latch </a:t>
            </a:r>
          </a:p>
          <a:p>
            <a:pPr lvl="1">
              <a:buFont typeface="Arial" panose="020B0604020202020204" pitchFamily="34" charset="0"/>
              <a:buChar char="•"/>
            </a:pPr>
            <a:r>
              <a:rPr lang="en-US" sz="1100" kern="1200">
                <a:solidFill>
                  <a:schemeClr val="tx1"/>
                </a:solidFill>
                <a:effectLst/>
                <a:latin typeface="+mn-lt"/>
                <a:ea typeface="+mn-ea"/>
                <a:cs typeface="+mn-cs"/>
              </a:rPr>
              <a:t>Low milk supply</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Pumping a few times per day and several days per week</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Exclusive pumping (when a multi-user pump is not available) </a:t>
            </a:r>
          </a:p>
          <a:p>
            <a:pPr marL="0" lvl="0" indent="0">
              <a:buFont typeface="Arial" panose="020B0604020202020204" pitchFamily="34" charset="0"/>
              <a:buNone/>
            </a:pPr>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Summary:</a:t>
            </a:r>
          </a:p>
          <a:p>
            <a:r>
              <a:rPr lang="en-US" sz="1100" kern="1200">
                <a:solidFill>
                  <a:schemeClr val="tx1"/>
                </a:solidFill>
                <a:effectLst/>
                <a:latin typeface="+mn-lt"/>
                <a:ea typeface="+mn-ea"/>
                <a:cs typeface="+mn-cs"/>
              </a:rPr>
              <a:t>Post-partum participants need to ask their insurance for a pump before WIC can provide one. In rare circumstances, WIC can provide a single-user electric pump when the participant’s goal is to provide their own milk to their infant by expressing with a pump several times a week and they can’t get a pump through their insurance.</a:t>
            </a:r>
          </a:p>
          <a:p>
            <a:pPr marL="0" indent="0">
              <a:spcBef>
                <a:spcPts val="900"/>
              </a:spcBef>
              <a:buFont typeface="Wingdings,Sans-Serif"/>
              <a:buNone/>
            </a:pPr>
            <a:endParaRPr lang="en-US">
              <a:ea typeface="Calibri"/>
              <a:cs typeface="Calibri"/>
            </a:endParaRPr>
          </a:p>
          <a:p>
            <a:endParaRPr lang="en-US"/>
          </a:p>
        </p:txBody>
      </p:sp>
    </p:spTree>
    <p:extLst>
      <p:ext uri="{BB962C8B-B14F-4D97-AF65-F5344CB8AC3E}">
        <p14:creationId xmlns:p14="http://schemas.microsoft.com/office/powerpoint/2010/main" val="526600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Oregon WIC multi-user electric breast pumps </a:t>
            </a:r>
          </a:p>
          <a:p>
            <a:r>
              <a:rPr lang="en-US" sz="1100" kern="1200">
                <a:solidFill>
                  <a:schemeClr val="tx1"/>
                </a:solidFill>
                <a:effectLst/>
                <a:latin typeface="+mn-lt"/>
                <a:ea typeface="+mn-ea"/>
                <a:cs typeface="+mn-cs"/>
              </a:rPr>
              <a:t>Cover only the pumps your agency has available. </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Description</a:t>
            </a:r>
          </a:p>
          <a:p>
            <a:r>
              <a:rPr lang="en-US" sz="1100" kern="1200">
                <a:solidFill>
                  <a:schemeClr val="tx1"/>
                </a:solidFill>
                <a:effectLst/>
                <a:latin typeface="+mn-lt"/>
                <a:ea typeface="+mn-ea"/>
                <a:cs typeface="+mn-cs"/>
              </a:rPr>
              <a:t>The Hygeia </a:t>
            </a:r>
            <a:r>
              <a:rPr lang="en-US" sz="1100" kern="1200" err="1">
                <a:solidFill>
                  <a:schemeClr val="tx1"/>
                </a:solidFill>
                <a:effectLst/>
                <a:latin typeface="+mn-lt"/>
                <a:ea typeface="+mn-ea"/>
                <a:cs typeface="+mn-cs"/>
              </a:rPr>
              <a:t>EnDeare</a:t>
            </a:r>
            <a:r>
              <a:rPr lang="en-US" sz="1100" kern="1200">
                <a:solidFill>
                  <a:schemeClr val="tx1"/>
                </a:solidFill>
                <a:effectLst/>
                <a:latin typeface="+mn-lt"/>
                <a:ea typeface="+mn-ea"/>
                <a:cs typeface="+mn-cs"/>
              </a:rPr>
              <a:t> and the </a:t>
            </a:r>
            <a:r>
              <a:rPr lang="en-US" sz="1100" kern="1200" err="1">
                <a:solidFill>
                  <a:schemeClr val="tx1"/>
                </a:solidFill>
                <a:effectLst/>
                <a:latin typeface="+mn-lt"/>
                <a:ea typeface="+mn-ea"/>
                <a:cs typeface="+mn-cs"/>
              </a:rPr>
              <a:t>Medela</a:t>
            </a:r>
            <a:r>
              <a:rPr lang="en-US" sz="1100" kern="1200">
                <a:solidFill>
                  <a:schemeClr val="tx1"/>
                </a:solidFill>
                <a:effectLst/>
                <a:latin typeface="+mn-lt"/>
                <a:ea typeface="+mn-ea"/>
                <a:cs typeface="+mn-cs"/>
              </a:rPr>
              <a:t> Select are the main two pumps Oregon WIC clinics will have in their inventory.</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Optional pump to discuss if available to your agency</a:t>
            </a:r>
          </a:p>
          <a:p>
            <a:r>
              <a:rPr lang="en-US" sz="1100" kern="1200">
                <a:solidFill>
                  <a:schemeClr val="tx1"/>
                </a:solidFill>
                <a:effectLst/>
                <a:latin typeface="+mn-lt"/>
                <a:ea typeface="+mn-ea"/>
                <a:cs typeface="+mn-cs"/>
              </a:rPr>
              <a:t>Some WIC clinics have access to </a:t>
            </a:r>
            <a:r>
              <a:rPr lang="en-US" sz="1100" kern="1200" err="1">
                <a:solidFill>
                  <a:schemeClr val="tx1"/>
                </a:solidFill>
                <a:effectLst/>
                <a:latin typeface="+mn-lt"/>
                <a:ea typeface="+mn-ea"/>
                <a:cs typeface="+mn-cs"/>
              </a:rPr>
              <a:t>Medela</a:t>
            </a:r>
            <a:r>
              <a:rPr lang="en-US" sz="1100" kern="1200">
                <a:solidFill>
                  <a:schemeClr val="tx1"/>
                </a:solidFill>
                <a:effectLst/>
                <a:latin typeface="+mn-lt"/>
                <a:ea typeface="+mn-ea"/>
                <a:cs typeface="+mn-cs"/>
              </a:rPr>
              <a:t> Symphony pumps. These pumps are not offered through the Oregon WIC Pump Program.</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Phasing out of the multi-user pump program:</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 Oregon WIC Program is moving to a single-user pump program.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No new multi-user pumps will be ordered starting in 2026.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We currently have a surplus of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pumps available for local agencies to order through Shopify as of March 2026.</a:t>
            </a:r>
          </a:p>
          <a:p>
            <a:pPr lvl="1">
              <a:buFont typeface="Arial" panose="020B0604020202020204" pitchFamily="34" charset="0"/>
              <a:buChar char="•"/>
            </a:pPr>
            <a:r>
              <a:rPr lang="en-US" sz="1100" kern="1200">
                <a:solidFill>
                  <a:schemeClr val="tx1"/>
                </a:solidFill>
                <a:effectLst/>
                <a:latin typeface="+mn-lt"/>
                <a:ea typeface="+mn-ea"/>
                <a:cs typeface="+mn-cs"/>
              </a:rPr>
              <a:t>Once the inventory is depleted, additional multiuser pumps cannot be ordered. </a:t>
            </a:r>
          </a:p>
          <a:p>
            <a:pPr lvl="1">
              <a:buFont typeface="Arial" panose="020B0604020202020204" pitchFamily="34" charset="0"/>
              <a:buChar char="•"/>
            </a:pPr>
            <a:r>
              <a:rPr lang="en-US" sz="1100" kern="1200">
                <a:solidFill>
                  <a:schemeClr val="tx1"/>
                </a:solidFill>
                <a:effectLst/>
                <a:latin typeface="+mn-lt"/>
                <a:ea typeface="+mn-ea"/>
                <a:cs typeface="+mn-cs"/>
              </a:rPr>
              <a:t>If your clinic has surplus multi-user pumps in your pump inventory that you no longer want, please contact your clinic’s nutrition consultant and we will discuss next steps with you.</a:t>
            </a:r>
          </a:p>
          <a:p>
            <a:endParaRPr lang="en-US">
              <a:ea typeface="Calibri" panose="020F0502020204030204"/>
              <a:cs typeface="Calibri" panose="020F0502020204030204"/>
            </a:endParaRPr>
          </a:p>
          <a:p>
            <a:endParaRPr lang="en-US"/>
          </a:p>
        </p:txBody>
      </p:sp>
    </p:spTree>
    <p:extLst>
      <p:ext uri="{BB962C8B-B14F-4D97-AF65-F5344CB8AC3E}">
        <p14:creationId xmlns:p14="http://schemas.microsoft.com/office/powerpoint/2010/main" val="3339112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Pump selection &amp; education: Multi-user pump kits</a:t>
            </a:r>
          </a:p>
          <a:p>
            <a:r>
              <a:rPr lang="en-US" sz="1100" kern="1200">
                <a:solidFill>
                  <a:schemeClr val="tx1"/>
                </a:solidFill>
                <a:effectLst/>
                <a:latin typeface="+mn-lt"/>
                <a:ea typeface="+mn-ea"/>
                <a:cs typeface="+mn-cs"/>
              </a:rPr>
              <a:t>Important information to know to interchange kits:</a:t>
            </a:r>
          </a:p>
          <a:p>
            <a:pPr marL="171450" lvl="0" indent="-171450">
              <a:buFont typeface="Arial" panose="020B0604020202020204" pitchFamily="34" charset="0"/>
              <a:buChar char="•"/>
            </a:pP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and Hygeia multi-user pump kits are interchangeable. </a:t>
            </a:r>
          </a:p>
          <a:p>
            <a:pPr lvl="1">
              <a:buFont typeface="Arial" panose="020B0604020202020204" pitchFamily="34" charset="0"/>
              <a:buChar char="•"/>
            </a:pPr>
            <a:r>
              <a:rPr lang="en-US" sz="1100" kern="1200">
                <a:solidFill>
                  <a:schemeClr val="tx1"/>
                </a:solidFill>
                <a:effectLst/>
                <a:latin typeface="+mn-lt"/>
                <a:ea typeface="+mn-ea"/>
                <a:cs typeface="+mn-cs"/>
              </a:rPr>
              <a:t>The </a:t>
            </a:r>
            <a:r>
              <a:rPr lang="en-US" sz="1100" b="1" kern="1200">
                <a:solidFill>
                  <a:schemeClr val="tx1"/>
                </a:solidFill>
                <a:effectLst/>
                <a:latin typeface="+mn-lt"/>
                <a:ea typeface="+mn-ea"/>
                <a:cs typeface="+mn-cs"/>
              </a:rPr>
              <a:t>whole kit</a:t>
            </a:r>
            <a:r>
              <a:rPr lang="en-US" sz="1100" kern="1200">
                <a:solidFill>
                  <a:schemeClr val="tx1"/>
                </a:solidFill>
                <a:effectLst/>
                <a:latin typeface="+mn-lt"/>
                <a:ea typeface="+mn-ea"/>
                <a:cs typeface="+mn-cs"/>
              </a:rPr>
              <a:t> must be used</a:t>
            </a:r>
          </a:p>
          <a:p>
            <a:pPr lvl="1">
              <a:buFont typeface="Arial" panose="020B0604020202020204" pitchFamily="34" charset="0"/>
              <a:buChar char="•"/>
            </a:pPr>
            <a:r>
              <a:rPr lang="en-US" sz="1100" kern="1200">
                <a:solidFill>
                  <a:schemeClr val="tx1"/>
                </a:solidFill>
                <a:effectLst/>
                <a:latin typeface="+mn-lt"/>
                <a:ea typeface="+mn-ea"/>
                <a:cs typeface="+mn-cs"/>
              </a:rPr>
              <a:t>Individual parts are </a:t>
            </a:r>
            <a:r>
              <a:rPr lang="en-US" sz="1100" b="1" kern="1200">
                <a:solidFill>
                  <a:schemeClr val="tx1"/>
                </a:solidFill>
                <a:effectLst/>
                <a:latin typeface="+mn-lt"/>
                <a:ea typeface="+mn-ea"/>
                <a:cs typeface="+mn-cs"/>
              </a:rPr>
              <a:t>not</a:t>
            </a:r>
            <a:r>
              <a:rPr lang="en-US" sz="1100" kern="1200">
                <a:solidFill>
                  <a:schemeClr val="tx1"/>
                </a:solidFill>
                <a:effectLst/>
                <a:latin typeface="+mn-lt"/>
                <a:ea typeface="+mn-ea"/>
                <a:cs typeface="+mn-cs"/>
              </a:rPr>
              <a:t> interchangeable. between </a:t>
            </a:r>
            <a:r>
              <a:rPr lang="en-US" sz="1100" kern="1200" err="1">
                <a:solidFill>
                  <a:schemeClr val="tx1"/>
                </a:solidFill>
                <a:effectLst/>
                <a:latin typeface="+mn-lt"/>
                <a:ea typeface="+mn-ea"/>
                <a:cs typeface="+mn-cs"/>
              </a:rPr>
              <a:t>Medela</a:t>
            </a:r>
            <a:r>
              <a:rPr lang="en-US" sz="1100" kern="1200">
                <a:solidFill>
                  <a:schemeClr val="tx1"/>
                </a:solidFill>
                <a:effectLst/>
                <a:latin typeface="+mn-lt"/>
                <a:ea typeface="+mn-ea"/>
                <a:cs typeface="+mn-cs"/>
              </a:rPr>
              <a:t> and Hygeia products.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Use the multi-user pump kits that you have, before ordering additional </a:t>
            </a:r>
            <a:br>
              <a:rPr lang="en-US" sz="1100" kern="1200">
                <a:solidFill>
                  <a:schemeClr val="tx1"/>
                </a:solidFill>
                <a:effectLst/>
                <a:latin typeface="+mn-lt"/>
                <a:ea typeface="+mn-ea"/>
                <a:cs typeface="+mn-cs"/>
              </a:rPr>
            </a:br>
            <a:r>
              <a:rPr lang="en-US" sz="1100" kern="1200">
                <a:solidFill>
                  <a:schemeClr val="tx1"/>
                </a:solidFill>
                <a:effectLst/>
                <a:latin typeface="+mn-lt"/>
                <a:ea typeface="+mn-ea"/>
                <a:cs typeface="+mn-cs"/>
              </a:rPr>
              <a:t>       kits.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Hygeia kits can be used with </a:t>
            </a:r>
            <a:r>
              <a:rPr lang="en-US" sz="1100" kern="1200" err="1">
                <a:solidFill>
                  <a:schemeClr val="tx1"/>
                </a:solidFill>
                <a:effectLst/>
                <a:latin typeface="+mn-lt"/>
                <a:ea typeface="+mn-ea"/>
                <a:cs typeface="+mn-cs"/>
              </a:rPr>
              <a:t>Medela</a:t>
            </a:r>
            <a:r>
              <a:rPr lang="en-US" sz="1100" kern="1200">
                <a:solidFill>
                  <a:schemeClr val="tx1"/>
                </a:solidFill>
                <a:effectLst/>
                <a:latin typeface="+mn-lt"/>
                <a:ea typeface="+mn-ea"/>
                <a:cs typeface="+mn-cs"/>
              </a:rPr>
              <a:t> </a:t>
            </a:r>
            <a:r>
              <a:rPr lang="en-US" sz="1100" kern="1200" err="1">
                <a:solidFill>
                  <a:schemeClr val="tx1"/>
                </a:solidFill>
                <a:effectLst/>
                <a:latin typeface="+mn-lt"/>
                <a:ea typeface="+mn-ea"/>
                <a:cs typeface="+mn-cs"/>
              </a:rPr>
              <a:t>Lactinas</a:t>
            </a:r>
            <a:r>
              <a:rPr lang="en-US" sz="1100" kern="1200">
                <a:solidFill>
                  <a:schemeClr val="tx1"/>
                </a:solidFill>
                <a:effectLst/>
                <a:latin typeface="+mn-lt"/>
                <a:ea typeface="+mn-ea"/>
                <a:cs typeface="+mn-cs"/>
              </a:rPr>
              <a:t> or </a:t>
            </a:r>
            <a:r>
              <a:rPr lang="en-US" sz="1100" kern="1200" err="1">
                <a:solidFill>
                  <a:schemeClr val="tx1"/>
                </a:solidFill>
                <a:effectLst/>
                <a:latin typeface="+mn-lt"/>
                <a:ea typeface="+mn-ea"/>
                <a:cs typeface="+mn-cs"/>
              </a:rPr>
              <a:t>Medela</a:t>
            </a:r>
            <a:r>
              <a:rPr lang="en-US" sz="1100" kern="1200">
                <a:solidFill>
                  <a:schemeClr val="tx1"/>
                </a:solidFill>
                <a:effectLst/>
                <a:latin typeface="+mn-lt"/>
                <a:ea typeface="+mn-ea"/>
                <a:cs typeface="+mn-cs"/>
              </a:rPr>
              <a:t> kits can be used with Hygeia </a:t>
            </a:r>
            <a:r>
              <a:rPr lang="en-US" sz="1100" kern="1200" err="1">
                <a:solidFill>
                  <a:schemeClr val="tx1"/>
                </a:solidFill>
                <a:effectLst/>
                <a:latin typeface="+mn-lt"/>
                <a:ea typeface="+mn-ea"/>
                <a:cs typeface="+mn-cs"/>
              </a:rPr>
              <a:t>EnDeare</a:t>
            </a:r>
            <a:r>
              <a:rPr lang="en-US" sz="1100" kern="120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Calibri" panose="020F0502020204030204"/>
              <a:cs typeface="Calibri" panose="020F0502020204030204"/>
            </a:endParaRPr>
          </a:p>
          <a:p>
            <a:endParaRPr lang="en-US"/>
          </a:p>
        </p:txBody>
      </p:sp>
    </p:spTree>
    <p:extLst>
      <p:ext uri="{BB962C8B-B14F-4D97-AF65-F5344CB8AC3E}">
        <p14:creationId xmlns:p14="http://schemas.microsoft.com/office/powerpoint/2010/main" val="1196933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Electric breast pump (Multi-user)</a:t>
            </a:r>
          </a:p>
          <a:p>
            <a:r>
              <a:rPr lang="en-US" sz="1100" kern="1200">
                <a:solidFill>
                  <a:schemeClr val="tx1"/>
                </a:solidFill>
                <a:effectLst/>
                <a:latin typeface="+mn-lt"/>
                <a:ea typeface="+mn-ea"/>
                <a:cs typeface="+mn-cs"/>
              </a:rPr>
              <a:t>A WIC pump can be issued as a replacement pump for a broken pump provided by the participant’s health insurance pump in limited circumstances.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Check the policy for a replacement pump through the participant’s health insurance. Some companies have overnight delivery. In this case a hand pump might be the best pump to issue.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A second option is to issue a multi-user pump if available while the participant waits for the pump from their health insurance. This includes replacement pumps, repaired pumps, or new pumps.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Another option is to issue a WIC double-electric pump as a single-user replacement pump. The next slide reviews issuing a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multi-user pump as a single-user pump. </a:t>
            </a:r>
          </a:p>
          <a:p>
            <a:pPr lvl="0"/>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Summary</a:t>
            </a:r>
            <a:r>
              <a:rPr lang="en-US" sz="1100" kern="1200">
                <a:solidFill>
                  <a:schemeClr val="tx1"/>
                </a:solidFill>
                <a:effectLst/>
                <a:latin typeface="+mn-lt"/>
                <a:ea typeface="+mn-ea"/>
                <a:cs typeface="+mn-cs"/>
              </a:rPr>
              <a:t>:</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Multi-user breast pumps can be issued for various reasons, if a participant is expected to pump long-term, a single-user pump is generally the most appropriate option.</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Situations requiring longer use must be re-evaluated as determined by WIC staff (usually monthly intervals.)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Situations requiring longer use must be re-evaluated as determined by WIC staff (usually monthly intervals.)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 participant’s goal is usually to provide their own milk to their infant by expressing with a pump several times a week.</a:t>
            </a:r>
          </a:p>
          <a:p>
            <a:pPr marL="171450" indent="-171450">
              <a:buFont typeface="Arial" panose="020B0604020202020204" pitchFamily="34" charset="0"/>
              <a:buChar char="•"/>
            </a:pPr>
            <a:endParaRPr lang="en-US"/>
          </a:p>
          <a:p>
            <a:r>
              <a:rPr lang="en-US"/>
              <a:t> </a:t>
            </a:r>
          </a:p>
          <a:p>
            <a:endParaRPr lang="en-US"/>
          </a:p>
          <a:p>
            <a:endParaRPr lang="en-US"/>
          </a:p>
        </p:txBody>
      </p:sp>
    </p:spTree>
    <p:extLst>
      <p:ext uri="{BB962C8B-B14F-4D97-AF65-F5344CB8AC3E}">
        <p14:creationId xmlns:p14="http://schemas.microsoft.com/office/powerpoint/2010/main" val="2716096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Issuing a </a:t>
            </a:r>
            <a:r>
              <a:rPr lang="en-US" sz="1100" b="1" kern="1200" err="1">
                <a:solidFill>
                  <a:schemeClr val="tx1"/>
                </a:solidFill>
                <a:effectLst/>
                <a:latin typeface="+mn-lt"/>
                <a:ea typeface="+mn-ea"/>
                <a:cs typeface="+mn-cs"/>
              </a:rPr>
              <a:t>Lactina</a:t>
            </a:r>
            <a:r>
              <a:rPr lang="en-US" sz="1100" b="1" kern="1200">
                <a:solidFill>
                  <a:schemeClr val="tx1"/>
                </a:solidFill>
                <a:effectLst/>
                <a:latin typeface="+mn-lt"/>
                <a:ea typeface="+mn-ea"/>
                <a:cs typeface="+mn-cs"/>
              </a:rPr>
              <a:t> as a single-user pump</a:t>
            </a:r>
          </a:p>
          <a:p>
            <a:r>
              <a:rPr lang="en-US" sz="1100" b="1" kern="1200">
                <a:solidFill>
                  <a:schemeClr val="tx1"/>
                </a:solidFill>
                <a:effectLst/>
                <a:latin typeface="+mn-lt"/>
                <a:ea typeface="+mn-ea"/>
                <a:cs typeface="+mn-cs"/>
              </a:rPr>
              <a:t>​</a:t>
            </a:r>
            <a:r>
              <a:rPr lang="en-US" sz="1100" kern="1200">
                <a:solidFill>
                  <a:schemeClr val="tx1"/>
                </a:solidFill>
                <a:effectLst/>
                <a:latin typeface="+mn-lt"/>
                <a:ea typeface="+mn-ea"/>
                <a:cs typeface="+mn-cs"/>
              </a:rPr>
              <a:t>Local agencies can decide if they want to issue a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as single-user pump. If your agency decides to do this, talk to your staff about when and how to issue this pump as a single-user or as a multi-user pump. ​</a:t>
            </a:r>
          </a:p>
          <a:p>
            <a:r>
              <a:rPr lang="en-US" sz="1100" kern="1200">
                <a:solidFill>
                  <a:schemeClr val="tx1"/>
                </a:solidFill>
                <a:effectLst/>
                <a:latin typeface="+mn-lt"/>
                <a:ea typeface="+mn-ea"/>
                <a:cs typeface="+mn-cs"/>
              </a:rPr>
              <a:t>​Important information to know when issuing a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as a single-user pump:​</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inventory is limited. The State will not be ordering more after the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inventory is gone.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 warranty on this pump has expired.​</a:t>
            </a:r>
          </a:p>
          <a:p>
            <a:pPr marL="171450" lvl="0" indent="-171450">
              <a:buFont typeface="Arial" panose="020B0604020202020204" pitchFamily="34" charset="0"/>
              <a:buChar char="•"/>
            </a:pPr>
            <a:endParaRPr lang="en-US" sz="1100" kern="1200">
              <a:solidFill>
                <a:schemeClr val="tx1"/>
              </a:solidFill>
              <a:effectLst/>
              <a:latin typeface="+mn-lt"/>
              <a:ea typeface="+mn-ea"/>
              <a:cs typeface="+mn-cs"/>
            </a:endParaRPr>
          </a:p>
          <a:p>
            <a:pPr marL="0" lvl="0" indent="0">
              <a:buFont typeface="Arial" panose="020B0604020202020204" pitchFamily="34" charset="0"/>
              <a:buNone/>
            </a:pPr>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​Issuing a </a:t>
            </a:r>
            <a:r>
              <a:rPr lang="en-US" sz="1100" b="1" kern="1200" err="1">
                <a:solidFill>
                  <a:schemeClr val="tx1"/>
                </a:solidFill>
                <a:effectLst/>
                <a:latin typeface="+mn-lt"/>
                <a:ea typeface="+mn-ea"/>
                <a:cs typeface="+mn-cs"/>
              </a:rPr>
              <a:t>Lactina</a:t>
            </a:r>
            <a:r>
              <a:rPr lang="en-US" sz="1100" b="1" kern="1200">
                <a:solidFill>
                  <a:schemeClr val="tx1"/>
                </a:solidFill>
                <a:effectLst/>
                <a:latin typeface="+mn-lt"/>
                <a:ea typeface="+mn-ea"/>
                <a:cs typeface="+mn-cs"/>
              </a:rPr>
              <a:t> as a single-user pump</a:t>
            </a:r>
          </a:p>
          <a:p>
            <a:r>
              <a:rPr lang="en-US" sz="1100" kern="1200">
                <a:solidFill>
                  <a:schemeClr val="tx1"/>
                </a:solidFill>
                <a:effectLst/>
                <a:latin typeface="+mn-lt"/>
                <a:ea typeface="+mn-ea"/>
                <a:cs typeface="+mn-cs"/>
              </a:rPr>
              <a:t>Consider issuing a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as a single-user pump when</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 participant didn’t receive a single-user pump through WIC or through their health insurance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Participants meet criteria:</a:t>
            </a:r>
          </a:p>
          <a:p>
            <a:pPr lvl="1">
              <a:buFont typeface="Arial" panose="020B0604020202020204" pitchFamily="34" charset="0"/>
              <a:buChar char="•"/>
            </a:pPr>
            <a:r>
              <a:rPr lang="en-US" sz="1100" kern="1200">
                <a:solidFill>
                  <a:schemeClr val="tx1"/>
                </a:solidFill>
                <a:effectLst/>
                <a:latin typeface="+mn-lt"/>
                <a:ea typeface="+mn-ea"/>
                <a:cs typeface="+mn-cs"/>
              </a:rPr>
              <a:t>Infant is medically fragile or</a:t>
            </a:r>
          </a:p>
          <a:p>
            <a:pPr lvl="1">
              <a:buFont typeface="Arial" panose="020B0604020202020204" pitchFamily="34" charset="0"/>
              <a:buChar char="•"/>
            </a:pPr>
            <a:r>
              <a:rPr lang="en-US" sz="1100" kern="1200">
                <a:solidFill>
                  <a:schemeClr val="tx1"/>
                </a:solidFill>
                <a:effectLst/>
                <a:latin typeface="+mn-lt"/>
                <a:ea typeface="+mn-ea"/>
                <a:cs typeface="+mn-cs"/>
              </a:rPr>
              <a:t>Parent is exclusively pumping</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Hygeia multi-user pumps cannot be issued to participants as a single-user pumps.​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Use the job aid, “Documenting issuing a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as a single-user pump. The job aid is available in the </a:t>
            </a:r>
            <a:r>
              <a:rPr lang="en-US" sz="1100" u="sng" kern="1200">
                <a:solidFill>
                  <a:schemeClr val="tx1"/>
                </a:solidFill>
                <a:effectLst/>
                <a:latin typeface="+mn-lt"/>
                <a:ea typeface="+mn-ea"/>
                <a:cs typeface="+mn-cs"/>
                <a:hlinkClick r:id="rId3"/>
              </a:rPr>
              <a:t>Job Aid Database.</a:t>
            </a:r>
            <a:r>
              <a:rPr lang="en-US" sz="1100" kern="1200">
                <a:solidFill>
                  <a:schemeClr val="tx1"/>
                </a:solidFill>
                <a:effectLst/>
                <a:latin typeface="+mn-lt"/>
                <a:ea typeface="+mn-ea"/>
                <a:cs typeface="+mn-cs"/>
              </a:rPr>
              <a:t> </a:t>
            </a:r>
          </a:p>
          <a:p>
            <a:endParaRPr lang="en-US" sz="1100" b="1"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Summary: ​</a:t>
            </a:r>
            <a:endParaRPr lang="en-US" sz="1100" kern="1200">
              <a:solidFill>
                <a:schemeClr val="tx1"/>
              </a:solidFill>
              <a:effectLst/>
              <a:latin typeface="+mn-lt"/>
              <a:ea typeface="+mn-ea"/>
              <a:cs typeface="+mn-cs"/>
            </a:endParaRPr>
          </a:p>
          <a:p>
            <a:pPr lvl="0"/>
            <a:r>
              <a:rPr lang="en-US" sz="1100" kern="1200">
                <a:solidFill>
                  <a:schemeClr val="tx1"/>
                </a:solidFill>
                <a:effectLst/>
                <a:latin typeface="+mn-lt"/>
                <a:ea typeface="+mn-ea"/>
                <a:cs typeface="+mn-cs"/>
              </a:rPr>
              <a:t>The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pumps are meant to be issued to participants who have premature infants (NICU), medically fragile infants or for participants who are exclusively pumping.</a:t>
            </a:r>
          </a:p>
          <a:p>
            <a:pPr lvl="0"/>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End of Section 1</a:t>
            </a:r>
          </a:p>
          <a:p>
            <a:r>
              <a:rPr lang="en-US" sz="1100" kern="1200">
                <a:solidFill>
                  <a:schemeClr val="tx1"/>
                </a:solidFill>
                <a:effectLst/>
                <a:latin typeface="+mn-lt"/>
                <a:ea typeface="+mn-ea"/>
                <a:cs typeface="+mn-cs"/>
              </a:rPr>
              <a:t>Click the home icon to return to the menu or end your in-service here</a:t>
            </a:r>
          </a:p>
          <a:p>
            <a:pPr lvl="0"/>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endParaRPr lang="en-US" sz="1100" kern="1200">
              <a:solidFill>
                <a:schemeClr val="tx1"/>
              </a:solidFill>
              <a:effectLst/>
              <a:latin typeface="+mn-lt"/>
              <a:ea typeface="+mn-ea"/>
              <a:cs typeface="+mn-cs"/>
            </a:endParaRPr>
          </a:p>
          <a:p>
            <a:endParaRPr lang="en-US"/>
          </a:p>
        </p:txBody>
      </p:sp>
    </p:spTree>
    <p:extLst>
      <p:ext uri="{BB962C8B-B14F-4D97-AF65-F5344CB8AC3E}">
        <p14:creationId xmlns:p14="http://schemas.microsoft.com/office/powerpoint/2010/main" val="4001855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Section 2: Supporting families who express milk</a:t>
            </a:r>
          </a:p>
          <a:p>
            <a:r>
              <a:rPr lang="en-US" sz="1100" kern="1200">
                <a:solidFill>
                  <a:schemeClr val="tx1"/>
                </a:solidFill>
                <a:effectLst/>
                <a:latin typeface="+mn-lt"/>
                <a:ea typeface="+mn-ea"/>
                <a:cs typeface="+mn-cs"/>
              </a:rPr>
              <a:t>Objective: At the end of this section staff will be able to identify components of a breastfeeding assessment.</a:t>
            </a:r>
            <a:endParaRPr lang="en-US"/>
          </a:p>
        </p:txBody>
      </p:sp>
    </p:spTree>
    <p:extLst>
      <p:ext uri="{BB962C8B-B14F-4D97-AF65-F5344CB8AC3E}">
        <p14:creationId xmlns:p14="http://schemas.microsoft.com/office/powerpoint/2010/main" val="23194906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In this section:</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Real Moms: Milk and Expression video (2:44 minutes)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Pumps can interfere with breastfeeding</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Begin by completing a breast pump assessment</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Components of a breast pump assessment</a:t>
            </a:r>
          </a:p>
          <a:p>
            <a:endParaRPr lang="en-US"/>
          </a:p>
        </p:txBody>
      </p:sp>
    </p:spTree>
    <p:extLst>
      <p:ext uri="{BB962C8B-B14F-4D97-AF65-F5344CB8AC3E}">
        <p14:creationId xmlns:p14="http://schemas.microsoft.com/office/powerpoint/2010/main" val="2202484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Supporting families who express milk: Real Moms: Milk Expression and Pumping (video)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This video is embedded in the slide.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Click to start.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Click “CC” in the bottom right corner for closed captions. </a:t>
            </a:r>
          </a:p>
          <a:p>
            <a:pPr marL="171450" lvl="0" indent="-171450">
              <a:buFont typeface="Arial" panose="020B0604020202020204" pitchFamily="34" charset="0"/>
              <a:buChar char="•"/>
            </a:pPr>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Activity (Video, 2:44 min): </a:t>
            </a:r>
            <a:r>
              <a:rPr lang="en-US" sz="1100" kern="1200">
                <a:solidFill>
                  <a:schemeClr val="tx1"/>
                </a:solidFill>
                <a:effectLst/>
                <a:latin typeface="+mn-lt"/>
                <a:ea typeface="+mn-ea"/>
                <a:cs typeface="+mn-cs"/>
              </a:rPr>
              <a:t>USDA WIC Breastfeeding Support website (</a:t>
            </a:r>
            <a:r>
              <a:rPr lang="en-US" sz="1100" u="sng" kern="1200">
                <a:solidFill>
                  <a:schemeClr val="tx1"/>
                </a:solidFill>
                <a:effectLst/>
                <a:latin typeface="+mn-lt"/>
                <a:ea typeface="+mn-ea"/>
                <a:cs typeface="+mn-cs"/>
                <a:hlinkClick r:id="rId3"/>
              </a:rPr>
              <a:t>https://wicbreastfeeding.fns.usda.gov/video-milk-expression-and-pumping</a:t>
            </a:r>
            <a:r>
              <a:rPr lang="en-US" sz="1100" kern="1200">
                <a:solidFill>
                  <a:schemeClr val="tx1"/>
                </a:solidFill>
                <a:effectLst/>
                <a:latin typeface="+mn-lt"/>
                <a:ea typeface="+mn-ea"/>
                <a:cs typeface="+mn-cs"/>
              </a:rPr>
              <a:t>)</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Video summary: </a:t>
            </a:r>
            <a:r>
              <a:rPr lang="en-US" sz="1100" kern="1200">
                <a:solidFill>
                  <a:schemeClr val="tx1"/>
                </a:solidFill>
                <a:effectLst/>
                <a:latin typeface="+mn-lt"/>
                <a:ea typeface="+mn-ea"/>
                <a:cs typeface="+mn-cs"/>
              </a:rPr>
              <a:t>This video touches on the needs and feelings of participants who pump and how skilled WIC staff can help shape a participant's breastfeeding journey by listening and providing supportive care to meet the individual’s needs.</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Optional Post video activity:</a:t>
            </a:r>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Explore how WIC staff feel about providing pump assistance with WIC participants by asking staff to consider sharing any pump stories or thoughts they may have about the role WIC plays with providing support to participants who pump.</a:t>
            </a:r>
          </a:p>
          <a:p>
            <a:endParaRPr lang="en-US">
              <a:ea typeface="Calibri"/>
              <a:cs typeface="Calibri"/>
            </a:endParaRPr>
          </a:p>
          <a:p>
            <a:endParaRPr lang="en-US">
              <a:ea typeface="Calibri"/>
              <a:cs typeface="Calibri"/>
            </a:endParaRPr>
          </a:p>
          <a:p>
            <a:endParaRPr lang="en-US"/>
          </a:p>
        </p:txBody>
      </p:sp>
    </p:spTree>
    <p:extLst>
      <p:ext uri="{BB962C8B-B14F-4D97-AF65-F5344CB8AC3E}">
        <p14:creationId xmlns:p14="http://schemas.microsoft.com/office/powerpoint/2010/main" val="1529242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50000"/>
              </a:lnSpc>
              <a:spcBef>
                <a:spcPts val="600"/>
              </a:spcBef>
            </a:pPr>
            <a:r>
              <a:rPr lang="en-US" sz="1100" b="1" kern="1200">
                <a:solidFill>
                  <a:schemeClr val="tx1"/>
                </a:solidFill>
                <a:effectLst/>
                <a:latin typeface="+mn-lt"/>
                <a:ea typeface="+mn-ea"/>
                <a:cs typeface="+mn-cs"/>
              </a:rPr>
              <a:t>Supporting Participants Who Are Expressing Breast Milk</a:t>
            </a:r>
          </a:p>
          <a:p>
            <a:pPr>
              <a:lnSpc>
                <a:spcPct val="150000"/>
              </a:lnSpc>
              <a:spcBef>
                <a:spcPts val="600"/>
              </a:spcBef>
            </a:pPr>
            <a:r>
              <a:rPr lang="en-US" sz="1100" kern="1200">
                <a:solidFill>
                  <a:schemeClr val="tx1"/>
                </a:solidFill>
                <a:effectLst/>
                <a:latin typeface="+mn-lt"/>
                <a:ea typeface="+mn-ea"/>
                <a:cs typeface="+mn-cs"/>
              </a:rPr>
              <a:t>Most lactating parents express their milk at some point during their breastfeeding journey. </a:t>
            </a:r>
          </a:p>
          <a:p>
            <a:pPr>
              <a:lnSpc>
                <a:spcPct val="150000"/>
              </a:lnSpc>
              <a:spcBef>
                <a:spcPts val="600"/>
              </a:spcBef>
            </a:pPr>
            <a:r>
              <a:rPr lang="en-US" sz="1100" b="1" kern="1200">
                <a:solidFill>
                  <a:schemeClr val="tx1"/>
                </a:solidFill>
                <a:effectLst/>
                <a:latin typeface="+mn-lt"/>
                <a:ea typeface="+mn-ea"/>
                <a:cs typeface="+mn-cs"/>
              </a:rPr>
              <a:t>Ask staff: “What are some reasons participants choose to pump or express their milk?”</a:t>
            </a:r>
          </a:p>
          <a:p>
            <a:pPr>
              <a:lnSpc>
                <a:spcPct val="150000"/>
              </a:lnSpc>
              <a:spcBef>
                <a:spcPts val="600"/>
              </a:spcBef>
            </a:pPr>
            <a:r>
              <a:rPr lang="en-US" sz="1100" kern="1200">
                <a:solidFill>
                  <a:schemeClr val="tx1"/>
                </a:solidFill>
                <a:effectLst/>
                <a:latin typeface="+mn-lt"/>
                <a:ea typeface="+mn-ea"/>
                <a:cs typeface="+mn-cs"/>
              </a:rPr>
              <a:t>Review answers. Here are some ideas to share with staff:</a:t>
            </a:r>
          </a:p>
          <a:p>
            <a:pPr>
              <a:lnSpc>
                <a:spcPct val="150000"/>
              </a:lnSpc>
              <a:spcBef>
                <a:spcPts val="600"/>
              </a:spcBef>
            </a:pPr>
            <a:r>
              <a:rPr lang="en-US" sz="1100" kern="1200">
                <a:solidFill>
                  <a:schemeClr val="tx1"/>
                </a:solidFill>
                <a:effectLst/>
                <a:latin typeface="+mn-lt"/>
                <a:ea typeface="+mn-ea"/>
                <a:cs typeface="+mn-cs"/>
              </a:rPr>
              <a:t>The reasons for expressing human milk can vary from:</a:t>
            </a:r>
          </a:p>
          <a:p>
            <a:pPr marL="171450" lvl="0" indent="-171450">
              <a:lnSpc>
                <a:spcPct val="150000"/>
              </a:lnSpc>
              <a:spcBef>
                <a:spcPts val="600"/>
              </a:spcBef>
              <a:buFont typeface="Arial" panose="020B0604020202020204" pitchFamily="34" charset="0"/>
              <a:buChar char="•"/>
            </a:pPr>
            <a:r>
              <a:rPr lang="en-US" sz="1100" kern="1200">
                <a:solidFill>
                  <a:schemeClr val="tx1"/>
                </a:solidFill>
                <a:effectLst/>
                <a:latin typeface="+mn-lt"/>
                <a:ea typeface="+mn-ea"/>
                <a:cs typeface="+mn-cs"/>
              </a:rPr>
              <a:t>building up a freezer stash, </a:t>
            </a:r>
          </a:p>
          <a:p>
            <a:pPr marL="171450" lvl="0" indent="-171450">
              <a:lnSpc>
                <a:spcPct val="150000"/>
              </a:lnSpc>
              <a:spcBef>
                <a:spcPts val="600"/>
              </a:spcBef>
              <a:buFont typeface="Arial" panose="020B0604020202020204" pitchFamily="34" charset="0"/>
              <a:buChar char="•"/>
            </a:pPr>
            <a:r>
              <a:rPr lang="en-US" sz="1100" kern="1200">
                <a:solidFill>
                  <a:schemeClr val="tx1"/>
                </a:solidFill>
                <a:effectLst/>
                <a:latin typeface="+mn-lt"/>
                <a:ea typeface="+mn-ea"/>
                <a:cs typeface="+mn-cs"/>
              </a:rPr>
              <a:t>increasing milk supply, </a:t>
            </a:r>
          </a:p>
          <a:p>
            <a:pPr marL="171450" lvl="0" indent="-171450">
              <a:lnSpc>
                <a:spcPct val="150000"/>
              </a:lnSpc>
              <a:spcBef>
                <a:spcPts val="600"/>
              </a:spcBef>
              <a:buFont typeface="Arial" panose="020B0604020202020204" pitchFamily="34" charset="0"/>
              <a:buChar char="•"/>
            </a:pPr>
            <a:r>
              <a:rPr lang="en-US" sz="1100" kern="1200">
                <a:solidFill>
                  <a:schemeClr val="tx1"/>
                </a:solidFill>
                <a:effectLst/>
                <a:latin typeface="+mn-lt"/>
                <a:ea typeface="+mn-ea"/>
                <a:cs typeface="+mn-cs"/>
              </a:rPr>
              <a:t>having milk for others to feed baby, </a:t>
            </a:r>
          </a:p>
          <a:p>
            <a:pPr marL="171450" lvl="0" indent="-171450">
              <a:lnSpc>
                <a:spcPct val="150000"/>
              </a:lnSpc>
              <a:spcBef>
                <a:spcPts val="600"/>
              </a:spcBef>
              <a:buFont typeface="Arial" panose="020B0604020202020204" pitchFamily="34" charset="0"/>
              <a:buChar char="•"/>
            </a:pPr>
            <a:r>
              <a:rPr lang="en-US" sz="1100" kern="1200">
                <a:solidFill>
                  <a:schemeClr val="tx1"/>
                </a:solidFill>
                <a:effectLst/>
                <a:latin typeface="+mn-lt"/>
                <a:ea typeface="+mn-ea"/>
                <a:cs typeface="+mn-cs"/>
              </a:rPr>
              <a:t>being away from baby for work/school,</a:t>
            </a:r>
          </a:p>
          <a:p>
            <a:pPr marL="171450" lvl="0" indent="-171450">
              <a:lnSpc>
                <a:spcPct val="150000"/>
              </a:lnSpc>
              <a:spcBef>
                <a:spcPts val="600"/>
              </a:spcBef>
              <a:buFont typeface="Arial" panose="020B0604020202020204" pitchFamily="34" charset="0"/>
              <a:buChar char="•"/>
            </a:pPr>
            <a:r>
              <a:rPr lang="en-US" sz="1100" kern="1200">
                <a:solidFill>
                  <a:schemeClr val="tx1"/>
                </a:solidFill>
                <a:effectLst/>
                <a:latin typeface="+mn-lt"/>
                <a:ea typeface="+mn-ea"/>
                <a:cs typeface="+mn-cs"/>
              </a:rPr>
              <a:t>inability to feed baby directly from the breast/chest, or</a:t>
            </a:r>
          </a:p>
          <a:p>
            <a:pPr marL="171450" lvl="0" indent="-171450">
              <a:lnSpc>
                <a:spcPct val="150000"/>
              </a:lnSpc>
              <a:spcBef>
                <a:spcPts val="600"/>
              </a:spcBef>
              <a:buFont typeface="Arial" panose="020B0604020202020204" pitchFamily="34" charset="0"/>
              <a:buChar char="•"/>
            </a:pPr>
            <a:r>
              <a:rPr lang="en-US" sz="1100" kern="1200">
                <a:solidFill>
                  <a:schemeClr val="tx1"/>
                </a:solidFill>
                <a:effectLst/>
                <a:latin typeface="+mn-lt"/>
                <a:ea typeface="+mn-ea"/>
                <a:cs typeface="+mn-cs"/>
              </a:rPr>
              <a:t>to mix with solids as baby grows older</a:t>
            </a:r>
          </a:p>
          <a:p>
            <a:pPr marL="171450" indent="-171450">
              <a:lnSpc>
                <a:spcPct val="150000"/>
              </a:lnSpc>
              <a:spcBef>
                <a:spcPts val="600"/>
              </a:spcBef>
              <a:buFont typeface="Arial" panose="020B0604020202020204" pitchFamily="34" charset="0"/>
              <a:buChar char="•"/>
            </a:pPr>
            <a:r>
              <a:rPr lang="en-US" sz="1100" kern="1200">
                <a:solidFill>
                  <a:schemeClr val="tx1"/>
                </a:solidFill>
                <a:effectLst/>
                <a:latin typeface="+mn-lt"/>
                <a:ea typeface="+mn-ea"/>
                <a:cs typeface="+mn-cs"/>
              </a:rPr>
              <a:t>This in-service will help staff support our pumping participants at WIC. </a:t>
            </a:r>
          </a:p>
          <a:p>
            <a:endParaRPr lang="en-US"/>
          </a:p>
        </p:txBody>
      </p:sp>
    </p:spTree>
    <p:extLst>
      <p:ext uri="{BB962C8B-B14F-4D97-AF65-F5344CB8AC3E}">
        <p14:creationId xmlns:p14="http://schemas.microsoft.com/office/powerpoint/2010/main" val="651801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Sometimes pumps interfere with breastfeeding</a:t>
            </a:r>
          </a:p>
          <a:p>
            <a:r>
              <a:rPr lang="en-US" sz="1100" kern="1200">
                <a:solidFill>
                  <a:schemeClr val="tx1"/>
                </a:solidFill>
                <a:effectLst/>
                <a:latin typeface="+mn-lt"/>
                <a:ea typeface="+mn-ea"/>
                <a:cs typeface="+mn-cs"/>
              </a:rPr>
              <a:t>Addressing pump interfering with breastfeeding.</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Ask staff: “How can pumps interfere with breastfeeding?”</a:t>
            </a:r>
          </a:p>
          <a:p>
            <a:endParaRPr lang="en-US" sz="1100" b="1"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Answers:</a:t>
            </a:r>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US" sz="1100" kern="1200">
                <a:solidFill>
                  <a:schemeClr val="tx1"/>
                </a:solidFill>
                <a:effectLst/>
                <a:latin typeface="+mn-lt"/>
                <a:ea typeface="+mn-ea"/>
                <a:cs typeface="+mn-cs"/>
              </a:rPr>
              <a:t>May lead to early introduction or unnecessary use of formula.</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If used improperly, pumps may cause discomfort.</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Could lead to nipple confusion/flow preference in baby. Babies may like the flow from the bottle more than at the breast.</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Using a pump may affect a parent’s confidence. If they compare how much they pump with how much others are pumping, social media comparisons, or think how much they pump is how much their bodies are producing.</a:t>
            </a:r>
          </a:p>
          <a:p>
            <a:pPr marL="171450" indent="-171450">
              <a:buFont typeface="Arial" panose="020B0604020202020204" pitchFamily="34" charset="0"/>
              <a:buChar char="•"/>
            </a:pPr>
            <a:endParaRPr lang="en-US"/>
          </a:p>
          <a:p>
            <a:endParaRPr lang="en-US"/>
          </a:p>
        </p:txBody>
      </p:sp>
    </p:spTree>
    <p:extLst>
      <p:ext uri="{BB962C8B-B14F-4D97-AF65-F5344CB8AC3E}">
        <p14:creationId xmlns:p14="http://schemas.microsoft.com/office/powerpoint/2010/main" val="30690763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Breast pump assessment </a:t>
            </a:r>
          </a:p>
          <a:p>
            <a:endParaRPr lang="en-US" sz="1100" b="1"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Focus: </a:t>
            </a:r>
            <a:r>
              <a:rPr lang="en-US" sz="1100" kern="1200">
                <a:solidFill>
                  <a:schemeClr val="tx1"/>
                </a:solidFill>
                <a:effectLst/>
                <a:latin typeface="+mn-lt"/>
                <a:ea typeface="+mn-ea"/>
                <a:cs typeface="+mn-cs"/>
              </a:rPr>
              <a:t>The importance of completing a breast pump assessment with participants who express their milk.</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A breast pump assessment provides the key information WIC staff need to support a parent with milk expression.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Completing the assessment with the participant opens the door to probe and learn how things are going, and what additional support may be needed.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This assessment allows WIC staff to individualize pumping education and support to meet the unique needs of each family.</a:t>
            </a:r>
          </a:p>
          <a:p>
            <a:endParaRPr lang="en-US"/>
          </a:p>
        </p:txBody>
      </p:sp>
    </p:spTree>
    <p:extLst>
      <p:ext uri="{BB962C8B-B14F-4D97-AF65-F5344CB8AC3E}">
        <p14:creationId xmlns:p14="http://schemas.microsoft.com/office/powerpoint/2010/main" val="2129837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Breast pump assessment</a:t>
            </a:r>
          </a:p>
          <a:p>
            <a:r>
              <a:rPr lang="en-US" sz="1100" b="1" kern="1200">
                <a:solidFill>
                  <a:schemeClr val="tx1"/>
                </a:solidFill>
                <a:effectLst/>
                <a:latin typeface="+mn-lt"/>
                <a:ea typeface="+mn-ea"/>
                <a:cs typeface="+mn-cs"/>
              </a:rPr>
              <a:t>Review components of a breast pump assessment when issuing a pump:</a:t>
            </a:r>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US" sz="1100" kern="1200">
                <a:solidFill>
                  <a:schemeClr val="tx1"/>
                </a:solidFill>
                <a:effectLst/>
                <a:latin typeface="+mn-lt"/>
                <a:ea typeface="+mn-ea"/>
                <a:cs typeface="+mn-cs"/>
              </a:rPr>
              <a:t>Discover why pumping is needed or wanted  </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Hearing their reasons for pumping helps staff understand the participant’s knowledge about breastfeeding and milk supply. This conversation helps to identify gaps in understanding and determines the appropriate level of education, support and follow-up needed.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Determine if the participant wants to exclusively pump or pump and breastfeed.</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The participant’s goals help determine staff steps for issuing a pump.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Assess participant’s knowledge and strengths about pumping </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Do they have support, a place to pump, desire to pump, etc.? </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Learning what they already know and what is working helps tailor education to their needs.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Offer education and support to meet their unique needs </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Providing education to meet their needs is key to supporting their efforts. </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Slide 52 provides pump resources to offer participants to meet their specific needs.</a:t>
            </a:r>
          </a:p>
          <a:p>
            <a:endParaRPr lang="en-US"/>
          </a:p>
        </p:txBody>
      </p:sp>
    </p:spTree>
    <p:extLst>
      <p:ext uri="{BB962C8B-B14F-4D97-AF65-F5344CB8AC3E}">
        <p14:creationId xmlns:p14="http://schemas.microsoft.com/office/powerpoint/2010/main" val="23437617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9E80B-A883-4788-933A-0F4EE7D4D0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170737-2DB8-F2C0-090A-D51F4A4D96D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8009A6F-83DA-3AC3-AF15-248EAFE1478E}"/>
              </a:ext>
            </a:extLst>
          </p:cNvPr>
          <p:cNvSpPr>
            <a:spLocks noGrp="1"/>
          </p:cNvSpPr>
          <p:nvPr>
            <p:ph type="body" idx="1"/>
          </p:nvPr>
        </p:nvSpPr>
        <p:spPr/>
        <p:txBody>
          <a:bodyPr/>
          <a:lstStyle/>
          <a:p>
            <a:r>
              <a:rPr lang="en-US" sz="1100" b="1" kern="1200">
                <a:solidFill>
                  <a:schemeClr val="tx1"/>
                </a:solidFill>
                <a:effectLst/>
                <a:latin typeface="+mn-lt"/>
                <a:ea typeface="+mn-ea"/>
                <a:cs typeface="+mn-cs"/>
              </a:rPr>
              <a:t>Breast pump assessment (continued)</a:t>
            </a:r>
          </a:p>
          <a:p>
            <a:r>
              <a:rPr lang="en-US" sz="1100" b="1" kern="1200">
                <a:solidFill>
                  <a:schemeClr val="tx1"/>
                </a:solidFill>
                <a:effectLst/>
                <a:latin typeface="+mn-lt"/>
                <a:ea typeface="+mn-ea"/>
                <a:cs typeface="+mn-cs"/>
              </a:rPr>
              <a:t>Review components of a breastfeeding assessment when issuing a pump:</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Create a pumping plan with the participant.</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Focus on their strengths to help them be successful with their efforts.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Slide 43 reviews key components of creating a pumping plan.</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Document the breast pump assessment  </a:t>
            </a:r>
          </a:p>
          <a:p>
            <a:pPr lvl="1">
              <a:buFont typeface="Arial" panose="020B0604020202020204" pitchFamily="34" charset="0"/>
              <a:buChar char="•"/>
            </a:pPr>
            <a:r>
              <a:rPr lang="en-US" sz="1100" kern="1200">
                <a:solidFill>
                  <a:schemeClr val="tx1"/>
                </a:solidFill>
                <a:effectLst/>
                <a:latin typeface="+mn-lt"/>
                <a:ea typeface="+mn-ea"/>
                <a:cs typeface="+mn-cs"/>
              </a:rPr>
              <a:t>Documentation of the assessment is recommended but not required. It can happen in various places in the WIC data system. To help retain consistency with documentation, discuss with your staff where your agency documents components of the breast pump assessment.</a:t>
            </a:r>
          </a:p>
          <a:p>
            <a:pPr lvl="2">
              <a:buFont typeface="Arial" panose="020B0604020202020204" pitchFamily="34" charset="0"/>
              <a:buChar char="•"/>
            </a:pPr>
            <a:r>
              <a:rPr lang="en-US" sz="1100" kern="1200">
                <a:solidFill>
                  <a:schemeClr val="tx1"/>
                </a:solidFill>
                <a:effectLst/>
                <a:latin typeface="+mn-lt"/>
                <a:ea typeface="+mn-ea"/>
                <a:cs typeface="+mn-cs"/>
              </a:rPr>
              <a:t>Breast Pump Questionnaire can be found in the WIC data system’s BF Tracking tab. </a:t>
            </a:r>
          </a:p>
          <a:p>
            <a:pPr lvl="2">
              <a:buFont typeface="Arial" panose="020B0604020202020204" pitchFamily="34" charset="0"/>
              <a:buChar char="•"/>
            </a:pPr>
            <a:r>
              <a:rPr lang="en-US" sz="1100" kern="1200">
                <a:solidFill>
                  <a:schemeClr val="tx1"/>
                </a:solidFill>
                <a:effectLst/>
                <a:latin typeface="+mn-lt"/>
                <a:ea typeface="+mn-ea"/>
                <a:cs typeface="+mn-cs"/>
              </a:rPr>
              <a:t>Progress Notes can be used to capture the breast pump assessment</a:t>
            </a:r>
          </a:p>
          <a:p>
            <a:pPr lvl="2">
              <a:buFont typeface="Arial" panose="020B0604020202020204" pitchFamily="34" charset="0"/>
              <a:buChar char="•"/>
            </a:pPr>
            <a:r>
              <a:rPr lang="en-US" sz="1100" kern="1200">
                <a:solidFill>
                  <a:schemeClr val="tx1"/>
                </a:solidFill>
                <a:effectLst/>
                <a:latin typeface="+mn-lt"/>
                <a:ea typeface="+mn-ea"/>
                <a:cs typeface="+mn-cs"/>
              </a:rPr>
              <a:t>Nutrition Education dropdowns can be used to document components of a breast pump assessment.</a:t>
            </a:r>
          </a:p>
          <a:p>
            <a:pPr lvl="2">
              <a:buFont typeface="Arial" panose="020B0604020202020204" pitchFamily="34" charset="0"/>
              <a:buChar char="•"/>
            </a:pPr>
            <a:r>
              <a:rPr lang="en-US" sz="1100" kern="1200">
                <a:solidFill>
                  <a:schemeClr val="tx1"/>
                </a:solidFill>
                <a:effectLst/>
                <a:latin typeface="+mn-lt"/>
                <a:ea typeface="+mn-ea"/>
                <a:cs typeface="+mn-cs"/>
              </a:rPr>
              <a:t>Note section in the BF Tracking tab can be a space where the breast pump assessment can be documented. </a:t>
            </a:r>
          </a:p>
          <a:p>
            <a:pPr lvl="2">
              <a:buFont typeface="Arial" panose="020B0604020202020204" pitchFamily="34" charset="0"/>
              <a:buChar char="•"/>
            </a:pPr>
            <a:r>
              <a:rPr lang="en-US" sz="1100" kern="1200">
                <a:solidFill>
                  <a:schemeClr val="tx1"/>
                </a:solidFill>
                <a:effectLst/>
                <a:latin typeface="+mn-lt"/>
                <a:ea typeface="+mn-ea"/>
                <a:cs typeface="+mn-cs"/>
              </a:rPr>
              <a:t>Breastfeeding Topics dropdown in the BF Tracking tab can be used to document elements of the breast pump assessment.</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Yield/refer to a WIC designated breastfeeding expert or lactation support in the community, when appropriate.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Documentation of referrals and yielding helps ensure continuity of care and follow-up.</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Ensure 48- hour follow-up is completed and documented after pump issuance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Slide 47 reviews 48-hour follow-up requirements</a:t>
            </a:r>
          </a:p>
          <a:p>
            <a:endParaRPr lang="en-US"/>
          </a:p>
          <a:p>
            <a:endParaRPr lang="en-US"/>
          </a:p>
          <a:p>
            <a:r>
              <a:rPr lang="en-US" sz="1100" b="1" kern="1200">
                <a:solidFill>
                  <a:schemeClr val="tx1"/>
                </a:solidFill>
                <a:effectLst/>
                <a:latin typeface="+mn-lt"/>
                <a:ea typeface="+mn-ea"/>
                <a:cs typeface="+mn-cs"/>
              </a:rPr>
              <a:t>End of Section 2</a:t>
            </a:r>
          </a:p>
          <a:p>
            <a:r>
              <a:rPr lang="en-US" sz="1100" kern="1200">
                <a:solidFill>
                  <a:schemeClr val="tx1"/>
                </a:solidFill>
                <a:effectLst/>
                <a:latin typeface="+mn-lt"/>
                <a:ea typeface="+mn-ea"/>
                <a:cs typeface="+mn-cs"/>
              </a:rPr>
              <a:t>Click the home symbol to return to the menu page or end the in-service here. </a:t>
            </a:r>
          </a:p>
          <a:p>
            <a:endParaRPr lang="en-US"/>
          </a:p>
        </p:txBody>
      </p:sp>
    </p:spTree>
    <p:extLst>
      <p:ext uri="{BB962C8B-B14F-4D97-AF65-F5344CB8AC3E}">
        <p14:creationId xmlns:p14="http://schemas.microsoft.com/office/powerpoint/2010/main" val="20070773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Section 3: Pump assembly and equipment  (ACES)</a:t>
            </a:r>
          </a:p>
          <a:p>
            <a:endParaRPr lang="en-US" sz="1100" b="1" kern="1200">
              <a:solidFill>
                <a:schemeClr val="tx1"/>
              </a:solidFill>
              <a:effectLst/>
              <a:latin typeface="+mn-lt"/>
              <a:ea typeface="+mn-ea"/>
              <a:cs typeface="+mn-cs"/>
            </a:endParaRPr>
          </a:p>
          <a:p>
            <a:r>
              <a:rPr lang="en-US" sz="1100" kern="1200">
                <a:solidFill>
                  <a:schemeClr val="tx1"/>
                </a:solidFill>
                <a:effectLst/>
                <a:latin typeface="+mn-lt"/>
                <a:ea typeface="+mn-ea"/>
                <a:cs typeface="+mn-cs"/>
              </a:rPr>
              <a:t>Objective: At the end of this section staff will be able to demonstrate how to issue a pump using ACES (Assembly, Cleaning, Expressing, Storage)</a:t>
            </a:r>
          </a:p>
          <a:p>
            <a:endParaRPr lang="en-US"/>
          </a:p>
        </p:txBody>
      </p:sp>
    </p:spTree>
    <p:extLst>
      <p:ext uri="{BB962C8B-B14F-4D97-AF65-F5344CB8AC3E}">
        <p14:creationId xmlns:p14="http://schemas.microsoft.com/office/powerpoint/2010/main" val="4706558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kern="1200">
                <a:solidFill>
                  <a:schemeClr val="tx1"/>
                </a:solidFill>
                <a:effectLst/>
                <a:latin typeface="+mn-lt"/>
                <a:ea typeface="+mn-ea"/>
                <a:cs typeface="+mn-cs"/>
              </a:rPr>
              <a:t>ACES is an acronym used to guide staff with the steps to coach participants about when issuing a breast pump: Assembly, Cleaning, Expressing, and Storing</a:t>
            </a:r>
          </a:p>
          <a:p>
            <a:r>
              <a:rPr lang="en-US" sz="1100" b="1" kern="1200">
                <a:solidFill>
                  <a:schemeClr val="tx1"/>
                </a:solidFill>
                <a:effectLst/>
                <a:latin typeface="+mn-lt"/>
                <a:ea typeface="+mn-ea"/>
                <a:cs typeface="+mn-cs"/>
              </a:rPr>
              <a:t>In this section:</a:t>
            </a:r>
          </a:p>
          <a:p>
            <a:r>
              <a:rPr lang="en-US" sz="1100" kern="1200">
                <a:solidFill>
                  <a:schemeClr val="tx1"/>
                </a:solidFill>
                <a:effectLst/>
                <a:latin typeface="+mn-lt"/>
                <a:ea typeface="+mn-ea"/>
                <a:cs typeface="+mn-cs"/>
              </a:rPr>
              <a:t>How to issue a breast pump using ACES</a:t>
            </a:r>
          </a:p>
          <a:p>
            <a:pPr marL="171450" lvl="0" indent="-171450">
              <a:buFont typeface="Arial" panose="020B0604020202020204" pitchFamily="34" charset="0"/>
              <a:buChar char="•"/>
            </a:pPr>
            <a:r>
              <a:rPr lang="en-US" sz="1100" b="1" kern="1200">
                <a:solidFill>
                  <a:schemeClr val="tx1"/>
                </a:solidFill>
                <a:effectLst/>
                <a:latin typeface="+mn-lt"/>
                <a:ea typeface="+mn-ea"/>
                <a:cs typeface="+mn-cs"/>
              </a:rPr>
              <a:t>A</a:t>
            </a:r>
            <a:r>
              <a:rPr lang="en-US" sz="1100" kern="1200">
                <a:solidFill>
                  <a:schemeClr val="tx1"/>
                </a:solidFill>
                <a:effectLst/>
                <a:latin typeface="+mn-lt"/>
                <a:ea typeface="+mn-ea"/>
                <a:cs typeface="+mn-cs"/>
              </a:rPr>
              <a:t>ssembly</a:t>
            </a:r>
          </a:p>
          <a:p>
            <a:pPr marL="171450" lvl="0" indent="-171450">
              <a:buFont typeface="Arial" panose="020B0604020202020204" pitchFamily="34" charset="0"/>
              <a:buChar char="•"/>
            </a:pPr>
            <a:r>
              <a:rPr lang="en-US" sz="1100" b="1" kern="1200">
                <a:solidFill>
                  <a:schemeClr val="tx1"/>
                </a:solidFill>
                <a:effectLst/>
                <a:latin typeface="+mn-lt"/>
                <a:ea typeface="+mn-ea"/>
                <a:cs typeface="+mn-cs"/>
              </a:rPr>
              <a:t>C</a:t>
            </a:r>
            <a:r>
              <a:rPr lang="en-US" sz="1100" kern="1200">
                <a:solidFill>
                  <a:schemeClr val="tx1"/>
                </a:solidFill>
                <a:effectLst/>
                <a:latin typeface="+mn-lt"/>
                <a:ea typeface="+mn-ea"/>
                <a:cs typeface="+mn-cs"/>
              </a:rPr>
              <a:t>leaning</a:t>
            </a:r>
          </a:p>
          <a:p>
            <a:pPr marL="171450" lvl="0" indent="-171450">
              <a:buFont typeface="Arial" panose="020B0604020202020204" pitchFamily="34" charset="0"/>
              <a:buChar char="•"/>
            </a:pPr>
            <a:r>
              <a:rPr lang="en-US" sz="1100" b="1" kern="1200">
                <a:solidFill>
                  <a:schemeClr val="tx1"/>
                </a:solidFill>
                <a:effectLst/>
                <a:latin typeface="+mn-lt"/>
                <a:ea typeface="+mn-ea"/>
                <a:cs typeface="+mn-cs"/>
              </a:rPr>
              <a:t>E</a:t>
            </a:r>
            <a:r>
              <a:rPr lang="en-US" sz="1100" kern="1200">
                <a:solidFill>
                  <a:schemeClr val="tx1"/>
                </a:solidFill>
                <a:effectLst/>
                <a:latin typeface="+mn-lt"/>
                <a:ea typeface="+mn-ea"/>
                <a:cs typeface="+mn-cs"/>
              </a:rPr>
              <a:t>xpress</a:t>
            </a:r>
          </a:p>
          <a:p>
            <a:pPr marL="171450" lvl="0" indent="-171450">
              <a:buFont typeface="Arial" panose="020B0604020202020204" pitchFamily="34" charset="0"/>
              <a:buChar char="•"/>
            </a:pPr>
            <a:r>
              <a:rPr lang="en-US" sz="1100" b="1" kern="1200">
                <a:solidFill>
                  <a:schemeClr val="tx1"/>
                </a:solidFill>
                <a:effectLst/>
                <a:latin typeface="+mn-lt"/>
                <a:ea typeface="+mn-ea"/>
                <a:cs typeface="+mn-cs"/>
              </a:rPr>
              <a:t>S</a:t>
            </a:r>
            <a:r>
              <a:rPr lang="en-US" sz="1100" kern="1200">
                <a:solidFill>
                  <a:schemeClr val="tx1"/>
                </a:solidFill>
                <a:effectLst/>
                <a:latin typeface="+mn-lt"/>
                <a:ea typeface="+mn-ea"/>
                <a:cs typeface="+mn-cs"/>
              </a:rPr>
              <a:t>torage</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Practice</a:t>
            </a:r>
          </a:p>
          <a:p>
            <a:endParaRPr lang="en-US"/>
          </a:p>
        </p:txBody>
      </p:sp>
    </p:spTree>
    <p:extLst>
      <p:ext uri="{BB962C8B-B14F-4D97-AF65-F5344CB8AC3E}">
        <p14:creationId xmlns:p14="http://schemas.microsoft.com/office/powerpoint/2010/main" val="7067612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ACES: Assembly</a:t>
            </a:r>
          </a:p>
          <a:p>
            <a:r>
              <a:rPr lang="en-US" sz="1100" b="1" kern="1200">
                <a:solidFill>
                  <a:schemeClr val="tx1"/>
                </a:solidFill>
                <a:effectLst/>
                <a:latin typeface="+mn-lt"/>
                <a:ea typeface="+mn-ea"/>
                <a:cs typeface="+mn-cs"/>
              </a:rPr>
              <a:t>Recommended activity:</a:t>
            </a:r>
            <a:br>
              <a:rPr lang="en-US" sz="1100" b="1" kern="1200">
                <a:solidFill>
                  <a:schemeClr val="tx1"/>
                </a:solidFill>
                <a:effectLst/>
                <a:latin typeface="+mn-lt"/>
                <a:ea typeface="+mn-ea"/>
                <a:cs typeface="+mn-cs"/>
              </a:rPr>
            </a:br>
            <a:r>
              <a:rPr lang="en-US" sz="1100" kern="1200">
                <a:solidFill>
                  <a:schemeClr val="tx1"/>
                </a:solidFill>
                <a:effectLst/>
                <a:latin typeface="+mn-lt"/>
                <a:ea typeface="+mn-ea"/>
                <a:cs typeface="+mn-cs"/>
              </a:rPr>
              <a:t>if you use the Hygeia Pro at your clinic, view the Hygeia Pro instructional video </a:t>
            </a:r>
          </a:p>
          <a:p>
            <a:r>
              <a:rPr lang="en-US" sz="1100" kern="1200">
                <a:solidFill>
                  <a:schemeClr val="tx1"/>
                </a:solidFill>
                <a:effectLst/>
                <a:latin typeface="+mn-lt"/>
                <a:ea typeface="+mn-ea"/>
                <a:cs typeface="+mn-cs"/>
              </a:rPr>
              <a:t>Assembly and functionality of the Hygeia Pro -  </a:t>
            </a:r>
            <a:r>
              <a:rPr lang="en-US" sz="1100" u="sng" kern="1200">
                <a:solidFill>
                  <a:schemeClr val="tx1"/>
                </a:solidFill>
                <a:effectLst/>
                <a:latin typeface="+mn-lt"/>
                <a:ea typeface="+mn-ea"/>
                <a:cs typeface="+mn-cs"/>
                <a:hlinkClick r:id="rId3"/>
              </a:rPr>
              <a:t>Meeting with Tom Dempski</a:t>
            </a:r>
            <a:r>
              <a:rPr lang="en-US" sz="1100" kern="1200">
                <a:solidFill>
                  <a:schemeClr val="tx1"/>
                </a:solidFill>
                <a:effectLst/>
                <a:latin typeface="+mn-lt"/>
                <a:ea typeface="+mn-ea"/>
                <a:cs typeface="+mn-cs"/>
              </a:rPr>
              <a:t>  (30 min)</a:t>
            </a:r>
          </a:p>
          <a:p>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Optional activities: </a:t>
            </a:r>
            <a:br>
              <a:rPr lang="en-US" sz="1100" b="1" kern="1200">
                <a:solidFill>
                  <a:schemeClr val="tx1"/>
                </a:solidFill>
                <a:effectLst/>
                <a:latin typeface="+mn-lt"/>
                <a:ea typeface="+mn-ea"/>
                <a:cs typeface="+mn-cs"/>
              </a:rPr>
            </a:br>
            <a:r>
              <a:rPr lang="en-US" sz="1100" b="1" kern="1200">
                <a:solidFill>
                  <a:schemeClr val="tx1"/>
                </a:solidFill>
                <a:effectLst/>
                <a:latin typeface="+mn-lt"/>
                <a:ea typeface="+mn-ea"/>
                <a:cs typeface="+mn-cs"/>
              </a:rPr>
              <a:t>View instructional videos if your staff want or need a refreshener on pump assembly and demonstration tutorials for the pumps your clinic provides.</a:t>
            </a:r>
          </a:p>
          <a:p>
            <a:pPr marL="171450" indent="-171450">
              <a:buFont typeface="Arial" panose="020B0604020202020204" pitchFamily="34" charset="0"/>
              <a:buChar char="•"/>
            </a:pPr>
            <a:r>
              <a:rPr lang="en-US" sz="1100" kern="1200">
                <a:solidFill>
                  <a:schemeClr val="tx1"/>
                </a:solidFill>
                <a:effectLst/>
                <a:latin typeface="+mn-lt"/>
                <a:ea typeface="+mn-ea"/>
                <a:cs typeface="+mn-cs"/>
              </a:rPr>
              <a:t>Hand pump </a:t>
            </a:r>
            <a:r>
              <a:rPr lang="en-US" sz="1100" u="sng" kern="1200">
                <a:solidFill>
                  <a:schemeClr val="tx1"/>
                </a:solidFill>
                <a:effectLst/>
                <a:latin typeface="+mn-lt"/>
                <a:ea typeface="+mn-ea"/>
                <a:cs typeface="+mn-cs"/>
              </a:rPr>
              <a:t>(</a:t>
            </a:r>
            <a:r>
              <a:rPr lang="en-US" sz="1100" u="sng" kern="1200">
                <a:solidFill>
                  <a:schemeClr val="tx1"/>
                </a:solidFill>
                <a:effectLst/>
                <a:latin typeface="+mn-lt"/>
                <a:ea typeface="+mn-ea"/>
                <a:cs typeface="+mn-cs"/>
                <a:hlinkClick r:id="rId4"/>
              </a:rPr>
              <a:t>https://www.youtube.com/watch?v=7KhJG6W3ciQ</a:t>
            </a:r>
            <a:r>
              <a:rPr lang="en-US" sz="1100" u="sng" kern="1200">
                <a:solidFill>
                  <a:schemeClr val="tx1"/>
                </a:solidFill>
                <a:effectLst/>
                <a:latin typeface="+mn-lt"/>
                <a:ea typeface="+mn-ea"/>
                <a:cs typeface="+mn-cs"/>
              </a:rPr>
              <a:t>)</a:t>
            </a:r>
            <a:r>
              <a:rPr lang="en-US" sz="1100" kern="1200">
                <a:solidFill>
                  <a:schemeClr val="tx1"/>
                </a:solidFill>
                <a:effectLst/>
                <a:latin typeface="+mn-lt"/>
                <a:ea typeface="+mn-ea"/>
                <a:cs typeface="+mn-cs"/>
              </a:rPr>
              <a:t> 1:24 min</a:t>
            </a:r>
          </a:p>
          <a:p>
            <a:pPr marL="171450" indent="-171450">
              <a:buFont typeface="Arial" panose="020B0604020202020204" pitchFamily="34" charset="0"/>
              <a:buChar char="•"/>
            </a:pPr>
            <a:r>
              <a:rPr lang="en-US" sz="1100" kern="1200">
                <a:solidFill>
                  <a:schemeClr val="tx1"/>
                </a:solidFill>
                <a:effectLst/>
                <a:latin typeface="+mn-lt"/>
                <a:ea typeface="+mn-ea"/>
                <a:cs typeface="+mn-cs"/>
              </a:rPr>
              <a:t>Hygeia </a:t>
            </a:r>
            <a:r>
              <a:rPr lang="en-US" sz="1100" kern="1200" err="1">
                <a:solidFill>
                  <a:schemeClr val="tx1"/>
                </a:solidFill>
                <a:effectLst/>
                <a:latin typeface="+mn-lt"/>
                <a:ea typeface="+mn-ea"/>
                <a:cs typeface="+mn-cs"/>
              </a:rPr>
              <a:t>Enjoye</a:t>
            </a:r>
            <a:r>
              <a:rPr lang="en-US" sz="1100" kern="1200">
                <a:solidFill>
                  <a:schemeClr val="tx1"/>
                </a:solidFill>
                <a:effectLst/>
                <a:latin typeface="+mn-lt"/>
                <a:ea typeface="+mn-ea"/>
                <a:cs typeface="+mn-cs"/>
              </a:rPr>
              <a:t> </a:t>
            </a:r>
            <a:r>
              <a:rPr lang="en-US" sz="1100" u="sng" kern="1200">
                <a:solidFill>
                  <a:schemeClr val="tx1"/>
                </a:solidFill>
                <a:effectLst/>
                <a:latin typeface="+mn-lt"/>
                <a:ea typeface="+mn-ea"/>
                <a:cs typeface="+mn-cs"/>
                <a:hlinkClick r:id="rId5"/>
              </a:rPr>
              <a:t>https://www.youtube.com/watch?v=QxZS3J1Yhi0</a:t>
            </a:r>
            <a:r>
              <a:rPr lang="en-US" sz="1100" u="sng" kern="1200">
                <a:solidFill>
                  <a:schemeClr val="tx1"/>
                </a:solidFill>
                <a:effectLst/>
                <a:latin typeface="+mn-lt"/>
                <a:ea typeface="+mn-ea"/>
                <a:cs typeface="+mn-cs"/>
              </a:rPr>
              <a:t> </a:t>
            </a:r>
            <a:r>
              <a:rPr lang="en-US" sz="1100" kern="1200">
                <a:solidFill>
                  <a:schemeClr val="tx1"/>
                </a:solidFill>
                <a:effectLst/>
                <a:latin typeface="+mn-lt"/>
                <a:ea typeface="+mn-ea"/>
                <a:cs typeface="+mn-cs"/>
              </a:rPr>
              <a:t>  (2:54 min)</a:t>
            </a:r>
          </a:p>
          <a:p>
            <a:pPr marL="171450" indent="-171450">
              <a:buFont typeface="Arial" panose="020B0604020202020204" pitchFamily="34" charset="0"/>
              <a:buChar char="•"/>
            </a:pPr>
            <a:r>
              <a:rPr lang="en-US" sz="1100" kern="1200">
                <a:solidFill>
                  <a:schemeClr val="tx1"/>
                </a:solidFill>
                <a:effectLst/>
                <a:latin typeface="+mn-lt"/>
                <a:ea typeface="+mn-ea"/>
                <a:cs typeface="+mn-cs"/>
              </a:rPr>
              <a:t>Hygeia Evolve pump demonstration </a:t>
            </a:r>
            <a:r>
              <a:rPr lang="en-US" sz="1100" u="sng" kern="1200">
                <a:solidFill>
                  <a:schemeClr val="tx1"/>
                </a:solidFill>
                <a:effectLst/>
                <a:latin typeface="+mn-lt"/>
                <a:ea typeface="+mn-ea"/>
                <a:cs typeface="+mn-cs"/>
                <a:hlinkClick r:id="rId6"/>
              </a:rPr>
              <a:t>https://www.youtube.com/watch?v=H6kuNFzWaHM</a:t>
            </a:r>
            <a:r>
              <a:rPr lang="en-US" sz="1100" u="sng" kern="1200">
                <a:solidFill>
                  <a:schemeClr val="tx1"/>
                </a:solidFill>
                <a:effectLst/>
                <a:latin typeface="+mn-lt"/>
                <a:ea typeface="+mn-ea"/>
                <a:cs typeface="+mn-cs"/>
              </a:rPr>
              <a:t> </a:t>
            </a:r>
            <a:r>
              <a:rPr lang="en-US" sz="1100" kern="1200">
                <a:solidFill>
                  <a:schemeClr val="tx1"/>
                </a:solidFill>
                <a:effectLst/>
                <a:latin typeface="+mn-lt"/>
                <a:ea typeface="+mn-ea"/>
                <a:cs typeface="+mn-cs"/>
              </a:rPr>
              <a:t> (35 min)</a:t>
            </a:r>
          </a:p>
          <a:p>
            <a:pPr marL="171450" indent="-171450">
              <a:buFont typeface="Arial" panose="020B0604020202020204" pitchFamily="34" charset="0"/>
              <a:buChar char="•"/>
            </a:pPr>
            <a:r>
              <a:rPr lang="en-US" sz="1100" kern="1200" err="1">
                <a:solidFill>
                  <a:schemeClr val="tx1"/>
                </a:solidFill>
                <a:effectLst/>
                <a:latin typeface="+mn-lt"/>
                <a:ea typeface="+mn-ea"/>
                <a:cs typeface="+mn-cs"/>
              </a:rPr>
              <a:t>Medela</a:t>
            </a:r>
            <a:r>
              <a:rPr lang="en-US" sz="1100" kern="1200">
                <a:solidFill>
                  <a:schemeClr val="tx1"/>
                </a:solidFill>
                <a:effectLst/>
                <a:latin typeface="+mn-lt"/>
                <a:ea typeface="+mn-ea"/>
                <a:cs typeface="+mn-cs"/>
              </a:rPr>
              <a:t> Personal Pump </a:t>
            </a:r>
            <a:r>
              <a:rPr lang="en-US" sz="1100" u="sng" kern="1200">
                <a:solidFill>
                  <a:schemeClr val="tx1"/>
                </a:solidFill>
                <a:effectLst/>
                <a:latin typeface="+mn-lt"/>
                <a:ea typeface="+mn-ea"/>
                <a:cs typeface="+mn-cs"/>
                <a:hlinkClick r:id="rId7"/>
              </a:rPr>
              <a:t>https://www.youtube.com/watch?v=rtLtqkEgXCM</a:t>
            </a:r>
            <a:r>
              <a:rPr lang="en-US" sz="1100" u="sng" kern="1200">
                <a:solidFill>
                  <a:schemeClr val="tx1"/>
                </a:solidFill>
                <a:effectLst/>
                <a:latin typeface="+mn-lt"/>
                <a:ea typeface="+mn-ea"/>
                <a:cs typeface="+mn-cs"/>
              </a:rPr>
              <a:t> </a:t>
            </a:r>
            <a:r>
              <a:rPr lang="en-US" sz="1100" kern="1200">
                <a:solidFill>
                  <a:schemeClr val="tx1"/>
                </a:solidFill>
                <a:effectLst/>
                <a:latin typeface="+mn-lt"/>
                <a:ea typeface="+mn-ea"/>
                <a:cs typeface="+mn-cs"/>
              </a:rPr>
              <a:t> (10:23 min)</a:t>
            </a:r>
          </a:p>
          <a:p>
            <a:r>
              <a:rPr lang="en-US" sz="1100" kern="1200">
                <a:solidFill>
                  <a:schemeClr val="tx1"/>
                </a:solidFill>
                <a:effectLst/>
                <a:latin typeface="+mn-lt"/>
                <a:ea typeface="+mn-ea"/>
                <a:cs typeface="+mn-cs"/>
              </a:rPr>
              <a:t> </a:t>
            </a:r>
          </a:p>
          <a:p>
            <a:r>
              <a:rPr lang="en-US" sz="1100" kern="1200">
                <a:solidFill>
                  <a:schemeClr val="tx1"/>
                </a:solidFill>
                <a:effectLst/>
                <a:latin typeface="+mn-lt"/>
                <a:ea typeface="+mn-ea"/>
                <a:cs typeface="+mn-cs"/>
              </a:rPr>
              <a:t> </a:t>
            </a:r>
          </a:p>
          <a:p>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Optional activity:</a:t>
            </a:r>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Pair staff to practice or have WIC staff show the WIC DBE or breastfeeding coordinator how to assemble the pumps your clinic provides. </a:t>
            </a:r>
            <a:r>
              <a:rPr lang="en-US" sz="1100" u="sng" kern="1200">
                <a:solidFill>
                  <a:schemeClr val="tx1"/>
                </a:solidFill>
                <a:effectLst/>
                <a:latin typeface="+mn-lt"/>
                <a:ea typeface="+mn-ea"/>
                <a:cs typeface="+mn-cs"/>
                <a:hlinkClick r:id="rId8"/>
              </a:rPr>
              <a:t>Use the </a:t>
            </a:r>
            <a:r>
              <a:rPr lang="en-US" sz="1100" b="0" u="sng" kern="1200">
                <a:solidFill>
                  <a:schemeClr val="tx1"/>
                </a:solidFill>
                <a:effectLst/>
                <a:latin typeface="+mn-lt"/>
                <a:ea typeface="+mn-ea"/>
                <a:cs typeface="+mn-cs"/>
                <a:hlinkClick r:id="rId8"/>
              </a:rPr>
              <a:t>Milk Expression Competency Checklist</a:t>
            </a:r>
            <a:r>
              <a:rPr lang="en-US" sz="1100" b="0" kern="1200">
                <a:solidFill>
                  <a:schemeClr val="tx1"/>
                </a:solidFill>
                <a:effectLst/>
                <a:latin typeface="+mn-lt"/>
                <a:ea typeface="+mn-ea"/>
                <a:cs typeface="+mn-cs"/>
              </a:rPr>
              <a:t> </a:t>
            </a:r>
            <a:r>
              <a:rPr lang="en-US" sz="1100" kern="1200">
                <a:solidFill>
                  <a:schemeClr val="tx1"/>
                </a:solidFill>
                <a:effectLst/>
                <a:latin typeface="+mn-lt"/>
                <a:ea typeface="+mn-ea"/>
                <a:cs typeface="+mn-cs"/>
              </a:rPr>
              <a:t>to show the WIC staff knows the steps of issuing the pumps.</a:t>
            </a:r>
          </a:p>
          <a:p>
            <a:pPr lvl="0"/>
            <a:endParaRPr lang="en-US" sz="1100" kern="1200">
              <a:solidFill>
                <a:schemeClr val="tx1"/>
              </a:solidFill>
              <a:effectLst/>
              <a:latin typeface="+mn-lt"/>
              <a:ea typeface="+mn-ea"/>
              <a:cs typeface="+mn-cs"/>
            </a:endParaRPr>
          </a:p>
          <a:p>
            <a:pPr lvl="0"/>
            <a:endParaRPr lang="en-US" sz="1100" kern="1200">
              <a:solidFill>
                <a:schemeClr val="tx1"/>
              </a:solidFill>
              <a:effectLst/>
              <a:latin typeface="+mn-lt"/>
              <a:ea typeface="+mn-ea"/>
              <a:cs typeface="+mn-cs"/>
            </a:endParaRPr>
          </a:p>
          <a:p>
            <a:pPr lvl="0"/>
            <a:endParaRPr lang="en-US" sz="1100" kern="1200">
              <a:solidFill>
                <a:schemeClr val="tx1"/>
              </a:solidFill>
              <a:effectLst/>
              <a:latin typeface="+mn-lt"/>
              <a:ea typeface="+mn-ea"/>
              <a:cs typeface="+mn-cs"/>
            </a:endParaRPr>
          </a:p>
          <a:p>
            <a:endParaRPr lang="en-US"/>
          </a:p>
          <a:p>
            <a:endParaRPr lang="en-US"/>
          </a:p>
        </p:txBody>
      </p:sp>
    </p:spTree>
    <p:extLst>
      <p:ext uri="{BB962C8B-B14F-4D97-AF65-F5344CB8AC3E}">
        <p14:creationId xmlns:p14="http://schemas.microsoft.com/office/powerpoint/2010/main" val="40622903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ACES: Cleaning</a:t>
            </a:r>
          </a:p>
          <a:p>
            <a:r>
              <a:rPr lang="en-US" sz="1100" kern="1200">
                <a:solidFill>
                  <a:schemeClr val="tx1"/>
                </a:solidFill>
                <a:effectLst/>
                <a:latin typeface="+mn-lt"/>
                <a:ea typeface="+mn-ea"/>
                <a:cs typeface="+mn-cs"/>
              </a:rPr>
              <a:t>More information on teaching participant about cleaning and maintenance for pumps is available in the </a:t>
            </a:r>
            <a:r>
              <a:rPr lang="en-US" sz="1100" u="sng" kern="1200">
                <a:solidFill>
                  <a:schemeClr val="tx1"/>
                </a:solidFill>
                <a:effectLst/>
                <a:latin typeface="+mn-lt"/>
                <a:ea typeface="+mn-ea"/>
                <a:cs typeface="+mn-cs"/>
                <a:hlinkClick r:id="rId3"/>
              </a:rPr>
              <a:t>Breast Pump Handbook</a:t>
            </a:r>
            <a:r>
              <a:rPr lang="en-US" sz="1100" kern="1200">
                <a:solidFill>
                  <a:schemeClr val="tx1"/>
                </a:solidFill>
                <a:effectLst/>
                <a:latin typeface="+mn-lt"/>
                <a:ea typeface="+mn-ea"/>
                <a:cs typeface="+mn-cs"/>
              </a:rPr>
              <a:t> (Teaching pump cleaning and maintenance, page 25)</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Maintaining a clean pump kit and pumping environment is important when expressing human milk.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It is important to keep the pump clean to reduce the chance of unwanted bacteria and dirt build-up on the pump.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Educate pumping participants on the best way to keep their pumps clean and their milk safe for baby.</a:t>
            </a:r>
            <a:br>
              <a:rPr lang="en-US" sz="1100" kern="1200">
                <a:solidFill>
                  <a:schemeClr val="tx1"/>
                </a:solidFill>
                <a:effectLst/>
                <a:latin typeface="+mn-lt"/>
                <a:ea typeface="+mn-ea"/>
                <a:cs typeface="+mn-cs"/>
              </a:rPr>
            </a:br>
            <a:br>
              <a:rPr lang="en-US" sz="1100" kern="1200">
                <a:solidFill>
                  <a:schemeClr val="tx1"/>
                </a:solidFill>
                <a:effectLst/>
                <a:latin typeface="+mn-lt"/>
                <a:ea typeface="+mn-ea"/>
                <a:cs typeface="+mn-cs"/>
              </a:rPr>
            </a:br>
            <a:r>
              <a:rPr lang="en-US" sz="1100" b="1" kern="1200">
                <a:solidFill>
                  <a:schemeClr val="tx1"/>
                </a:solidFill>
                <a:effectLst/>
                <a:latin typeface="+mn-lt"/>
                <a:ea typeface="+mn-ea"/>
                <a:cs typeface="+mn-cs"/>
              </a:rPr>
              <a:t>Cleaning instructions:</a:t>
            </a:r>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US" sz="1100" kern="1200">
                <a:solidFill>
                  <a:schemeClr val="tx1"/>
                </a:solidFill>
                <a:effectLst/>
                <a:latin typeface="+mn-lt"/>
                <a:ea typeface="+mn-ea"/>
                <a:cs typeface="+mn-cs"/>
              </a:rPr>
              <a:t>Run the pump for 2-minutes or more after a pumping session will help dry out any condensation that forms during pumping.</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Tubing only needs to be washed when it comes in contact with milk or somehow gets soiled.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 yellow piece on </a:t>
            </a:r>
            <a:r>
              <a:rPr lang="en-US" sz="1100" kern="1200" err="1">
                <a:solidFill>
                  <a:schemeClr val="tx1"/>
                </a:solidFill>
                <a:effectLst/>
                <a:latin typeface="+mn-lt"/>
                <a:ea typeface="+mn-ea"/>
                <a:cs typeface="+mn-cs"/>
              </a:rPr>
              <a:t>Medela</a:t>
            </a:r>
            <a:r>
              <a:rPr lang="en-US" sz="1100" kern="1200">
                <a:solidFill>
                  <a:schemeClr val="tx1"/>
                </a:solidFill>
                <a:effectLst/>
                <a:latin typeface="+mn-lt"/>
                <a:ea typeface="+mn-ea"/>
                <a:cs typeface="+mn-cs"/>
              </a:rPr>
              <a:t> products is the valve. This piece must be included in cleaning because milk splashes where the valve fits the connector and flange..  Users often forget to remove this piece when cleaning.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Double-electric pump kits come with extra valve membranes. More can be ordered through Shopify.</a:t>
            </a:r>
          </a:p>
          <a:p>
            <a:pPr marL="171450" indent="-171450">
              <a:buFont typeface="Arial" panose="020B0604020202020204" pitchFamily="34" charset="0"/>
              <a:buChar char="•"/>
            </a:pPr>
            <a:r>
              <a:rPr lang="en-US" sz="1100" kern="1200">
                <a:solidFill>
                  <a:schemeClr val="tx1"/>
                </a:solidFill>
                <a:effectLst/>
                <a:latin typeface="+mn-lt"/>
                <a:ea typeface="+mn-ea"/>
                <a:cs typeface="+mn-cs"/>
              </a:rPr>
              <a:t> </a:t>
            </a:r>
          </a:p>
          <a:p>
            <a:endParaRPr lang="en-US"/>
          </a:p>
        </p:txBody>
      </p:sp>
    </p:spTree>
    <p:extLst>
      <p:ext uri="{BB962C8B-B14F-4D97-AF65-F5344CB8AC3E}">
        <p14:creationId xmlns:p14="http://schemas.microsoft.com/office/powerpoint/2010/main" val="26727221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ACES: Cleaning</a:t>
            </a:r>
          </a:p>
          <a:p>
            <a:r>
              <a:rPr lang="en-US" sz="1100" kern="1200">
                <a:solidFill>
                  <a:schemeClr val="tx1"/>
                </a:solidFill>
                <a:effectLst/>
                <a:latin typeface="+mn-lt"/>
                <a:ea typeface="+mn-ea"/>
                <a:cs typeface="+mn-cs"/>
              </a:rPr>
              <a:t>Soft, plastic parts of a pump wear out. The more the pump is used, the faster these parts become worn. Exclusive pumping or frequent use of the pump may lead to these parts being replaced more frequently. Here’s an idea of how often parts may need to be replaced: </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Membranes and duckbills may need to be replaced every 2-3 weeks</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Tubing every 4-6 weeks</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Breast shields (flanges) every 3-6 months</a:t>
            </a:r>
          </a:p>
          <a:p>
            <a:endParaRPr lang="en-US"/>
          </a:p>
        </p:txBody>
      </p:sp>
    </p:spTree>
    <p:extLst>
      <p:ext uri="{BB962C8B-B14F-4D97-AF65-F5344CB8AC3E}">
        <p14:creationId xmlns:p14="http://schemas.microsoft.com/office/powerpoint/2010/main" val="29074733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ACES: Express</a:t>
            </a:r>
          </a:p>
          <a:p>
            <a:r>
              <a:rPr lang="en-US" sz="1100" kern="1200">
                <a:solidFill>
                  <a:schemeClr val="tx1"/>
                </a:solidFill>
                <a:effectLst/>
                <a:latin typeface="+mn-lt"/>
                <a:ea typeface="+mn-ea"/>
                <a:cs typeface="+mn-cs"/>
              </a:rPr>
              <a:t>More information about milk expression is available in the Breast Pump Handbook.</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Discussing the participant's plan for expressing milk:</a:t>
            </a:r>
          </a:p>
          <a:p>
            <a:r>
              <a:rPr lang="en-US" sz="1100" kern="1200">
                <a:solidFill>
                  <a:schemeClr val="tx1"/>
                </a:solidFill>
                <a:effectLst/>
                <a:latin typeface="+mn-lt"/>
                <a:ea typeface="+mn-ea"/>
                <a:cs typeface="+mn-cs"/>
              </a:rPr>
              <a:t>Meet the participant where they are and to support their individual goals.</a:t>
            </a:r>
          </a:p>
          <a:p>
            <a:r>
              <a:rPr lang="en-US" sz="1100" kern="1200">
                <a:solidFill>
                  <a:schemeClr val="tx1"/>
                </a:solidFill>
                <a:effectLst/>
                <a:latin typeface="+mn-lt"/>
                <a:ea typeface="+mn-ea"/>
                <a:cs typeface="+mn-cs"/>
              </a:rPr>
              <a:t>Help set realistic expectations and achievable goals based on their situation, experience, support, and comfort level with pumping.</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Breast shield fitting and common pumping concerns:</a:t>
            </a:r>
          </a:p>
          <a:p>
            <a:r>
              <a:rPr lang="en-US" sz="1100" kern="1200">
                <a:solidFill>
                  <a:schemeClr val="tx1"/>
                </a:solidFill>
                <a:effectLst/>
                <a:latin typeface="+mn-lt"/>
                <a:ea typeface="+mn-ea"/>
                <a:cs typeface="+mn-cs"/>
              </a:rPr>
              <a:t>Section 4, Pumping Techniques &amp; troubleshooting, reviews how to fit a breast shield and common pumping concerns.</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Provide encouragement:</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Encouragement is essential.</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You may be the only person supporting them or the only one telling them they are doing a good job.</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Acknowledge their efforts and reinforce that what they're doing matters, and they are a good mom.</a:t>
            </a:r>
          </a:p>
          <a:p>
            <a:pPr lvl="0"/>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Optional activity: </a:t>
            </a:r>
          </a:p>
          <a:p>
            <a:r>
              <a:rPr lang="en-US" sz="1100" kern="1200">
                <a:solidFill>
                  <a:schemeClr val="tx1"/>
                </a:solidFill>
                <a:effectLst/>
                <a:latin typeface="+mn-lt"/>
                <a:ea typeface="+mn-ea"/>
                <a:cs typeface="+mn-cs"/>
              </a:rPr>
              <a:t>Ask staff to share affirmations they use with their participants.</a:t>
            </a:r>
          </a:p>
          <a:p>
            <a:endParaRPr lang="en-US"/>
          </a:p>
        </p:txBody>
      </p:sp>
    </p:spTree>
    <p:extLst>
      <p:ext uri="{BB962C8B-B14F-4D97-AF65-F5344CB8AC3E}">
        <p14:creationId xmlns:p14="http://schemas.microsoft.com/office/powerpoint/2010/main" val="3708341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The focus of the section is described in the shaded box below the section title. For planning purposes, here are the learning objectives for each section.</a:t>
            </a:r>
          </a:p>
          <a:p>
            <a:r>
              <a:rPr lang="en-US"/>
              <a:t>At the end of the section staff will be able to:</a:t>
            </a:r>
          </a:p>
          <a:p>
            <a:pPr marL="742950" lvl="1" indent="0">
              <a:buFont typeface="Arial" panose="020B0604020202020204" pitchFamily="34" charset="0"/>
              <a:buNone/>
            </a:pPr>
            <a:r>
              <a:rPr lang="en-US"/>
              <a:t>•	Section 1: Determine which pump to use. Slides 4-16. Approximately 45 minutes.</a:t>
            </a:r>
          </a:p>
          <a:p>
            <a:pPr marL="742950" lvl="1" indent="0">
              <a:buFont typeface="Arial" panose="020B0604020202020204" pitchFamily="34" charset="0"/>
              <a:buNone/>
            </a:pPr>
            <a:r>
              <a:rPr lang="en-US"/>
              <a:t>•	Section 2: Identify components of a breast pump assessment. Slides 17-23. Approximately 20 minutes. </a:t>
            </a:r>
          </a:p>
          <a:p>
            <a:pPr marL="742950" lvl="1" indent="0">
              <a:buFont typeface="Arial" panose="020B0604020202020204" pitchFamily="34" charset="0"/>
              <a:buNone/>
            </a:pPr>
            <a:r>
              <a:rPr lang="en-US"/>
              <a:t>•	Section 3: Demonstrate how to issue a pump using ACES. Slides 24-31. Approximately 60+ minutes. Time is dependent on discussion.</a:t>
            </a:r>
          </a:p>
          <a:p>
            <a:pPr marL="742950" lvl="1" indent="0">
              <a:buFont typeface="Arial" panose="020B0604020202020204" pitchFamily="34" charset="0"/>
              <a:buNone/>
            </a:pPr>
            <a:r>
              <a:rPr lang="en-US"/>
              <a:t>•	Section 4:</a:t>
            </a:r>
          </a:p>
          <a:p>
            <a:pPr marL="1600200" lvl="3" indent="0">
              <a:buFont typeface="Arial" panose="020B0604020202020204" pitchFamily="34" charset="0"/>
              <a:buNone/>
            </a:pPr>
            <a:r>
              <a:rPr lang="en-US"/>
              <a:t>o	Describe how to fit a breast shield</a:t>
            </a:r>
          </a:p>
          <a:p>
            <a:pPr marL="1600200" lvl="3" indent="0">
              <a:buFont typeface="Arial" panose="020B0604020202020204" pitchFamily="34" charset="0"/>
              <a:buNone/>
            </a:pPr>
            <a:r>
              <a:rPr lang="en-US"/>
              <a:t>o	Describe strategies or schedules for expression</a:t>
            </a:r>
          </a:p>
          <a:p>
            <a:pPr marL="1600200" lvl="3" indent="0">
              <a:buFont typeface="Arial" panose="020B0604020202020204" pitchFamily="34" charset="0"/>
              <a:buNone/>
            </a:pPr>
            <a:r>
              <a:rPr lang="en-US"/>
              <a:t>o	Slides 32-43. Approximately 45-60 minutes</a:t>
            </a:r>
          </a:p>
          <a:p>
            <a:pPr marL="742950" lvl="1" indent="0">
              <a:buFont typeface="Arial" panose="020B0604020202020204" pitchFamily="34" charset="0"/>
              <a:buNone/>
            </a:pPr>
            <a:r>
              <a:rPr lang="en-US"/>
              <a:t>•	Section 5: Describe your agency’s workflow for pump 48-hour follow-up. Slides 44 – 52. Approximately 30-45 minutes</a:t>
            </a:r>
          </a:p>
          <a:p>
            <a:endParaRPr lang="en-US"/>
          </a:p>
        </p:txBody>
      </p:sp>
    </p:spTree>
    <p:extLst>
      <p:ext uri="{BB962C8B-B14F-4D97-AF65-F5344CB8AC3E}">
        <p14:creationId xmlns:p14="http://schemas.microsoft.com/office/powerpoint/2010/main" val="2885513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Pump assembly &amp; equipment: ACES: Storage</a:t>
            </a:r>
          </a:p>
          <a:p>
            <a:r>
              <a:rPr lang="en-US" sz="1100" kern="1200">
                <a:solidFill>
                  <a:schemeClr val="tx1"/>
                </a:solidFill>
                <a:effectLst/>
                <a:latin typeface="+mn-lt"/>
                <a:ea typeface="+mn-ea"/>
                <a:cs typeface="+mn-cs"/>
              </a:rPr>
              <a:t>WIC staff can provide anticipatory guidance on the safe handling of breast milk when participants plan to pump. </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Facilitator note:</a:t>
            </a:r>
          </a:p>
          <a:p>
            <a:r>
              <a:rPr lang="en-US" sz="1100" kern="1200">
                <a:solidFill>
                  <a:schemeClr val="tx1"/>
                </a:solidFill>
                <a:effectLst/>
                <a:latin typeface="+mn-lt"/>
                <a:ea typeface="+mn-ea"/>
                <a:cs typeface="+mn-cs"/>
              </a:rPr>
              <a:t>Review basic information as a reminder. Below are resources for milk storage.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For current CDC guidelines:  </a:t>
            </a:r>
            <a:r>
              <a:rPr lang="en-US" sz="1100" u="sng" kern="1200">
                <a:solidFill>
                  <a:schemeClr val="tx1"/>
                </a:solidFill>
                <a:effectLst/>
                <a:latin typeface="+mn-lt"/>
                <a:ea typeface="+mn-ea"/>
                <a:cs typeface="+mn-cs"/>
                <a:hlinkClick r:id="rId3"/>
              </a:rPr>
              <a:t>https://www.cdc.gov/breastfeeding/breast-milk-preparation-and-storage/handling-breastmilk.html</a:t>
            </a:r>
            <a:r>
              <a:rPr lang="en-US" sz="1100" u="sng" kern="1200">
                <a:solidFill>
                  <a:schemeClr val="tx1"/>
                </a:solidFill>
                <a:effectLst/>
                <a:latin typeface="+mn-lt"/>
                <a:ea typeface="+mn-ea"/>
                <a:cs typeface="+mn-cs"/>
              </a:rPr>
              <a:t> </a:t>
            </a:r>
            <a:r>
              <a:rPr lang="en-US" sz="1100" kern="1200">
                <a:solidFill>
                  <a:schemeClr val="tx1"/>
                </a:solidFill>
                <a:effectLst/>
                <a:latin typeface="+mn-lt"/>
                <a:ea typeface="+mn-ea"/>
                <a:cs typeface="+mn-cs"/>
              </a:rPr>
              <a:t> The CDC PDF can be printed on magnets through a printing service. English: https://www.cdc.gov/breastfeeding/pdf/HumanMilk-en-4x6-508.pdf Spanish: </a:t>
            </a:r>
            <a:r>
              <a:rPr lang="en-US" sz="1100" u="sng" kern="1200">
                <a:solidFill>
                  <a:schemeClr val="tx1"/>
                </a:solidFill>
                <a:effectLst/>
                <a:latin typeface="+mn-lt"/>
                <a:ea typeface="+mn-ea"/>
                <a:cs typeface="+mn-cs"/>
                <a:hlinkClick r:id="rId4"/>
              </a:rPr>
              <a:t>https://www.cdc.gov/breastfeeding/pdf/HumanMilk-sp-4x6-508.pdf</a:t>
            </a:r>
            <a:r>
              <a:rPr lang="en-US" sz="1100" kern="1200">
                <a:solidFill>
                  <a:schemeClr val="tx1"/>
                </a:solidFill>
                <a:effectLst/>
                <a:latin typeface="+mn-lt"/>
                <a:ea typeface="+mn-ea"/>
                <a:cs typeface="+mn-cs"/>
              </a:rPr>
              <a:t>  We have provided these pdfs as a handout for this section of the in-service.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 following tips for storage are from the following sources: Office on Women’s Health </a:t>
            </a:r>
            <a:r>
              <a:rPr lang="en-US" sz="1100" u="sng" kern="1200">
                <a:solidFill>
                  <a:schemeClr val="tx1"/>
                </a:solidFill>
                <a:effectLst/>
                <a:latin typeface="+mn-lt"/>
                <a:ea typeface="+mn-ea"/>
                <a:cs typeface="+mn-cs"/>
                <a:hlinkClick r:id="rId5"/>
              </a:rPr>
              <a:t>https://womenshealth.gov/breastfeeding/pumping-and-storing-breastmilk</a:t>
            </a:r>
            <a:r>
              <a:rPr lang="en-US" sz="1100" kern="1200">
                <a:solidFill>
                  <a:schemeClr val="tx1"/>
                </a:solidFill>
                <a:effectLst/>
                <a:latin typeface="+mn-lt"/>
                <a:ea typeface="+mn-ea"/>
                <a:cs typeface="+mn-cs"/>
              </a:rPr>
              <a:t>  Oregon and Minnesota WIC.</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Job Aid: Safe Milk Storage</a:t>
            </a:r>
          </a:p>
          <a:p>
            <a:pPr marL="171450" lvl="0" indent="-171450">
              <a:buFont typeface="Arial" panose="020B0604020202020204" pitchFamily="34" charset="0"/>
              <a:buChar char="•"/>
            </a:pPr>
            <a:r>
              <a:rPr lang="en-US" sz="1100" u="sng" kern="1200">
                <a:solidFill>
                  <a:schemeClr val="tx1"/>
                </a:solidFill>
                <a:effectLst/>
                <a:latin typeface="+mn-lt"/>
                <a:ea typeface="+mn-ea"/>
                <a:cs typeface="+mn-cs"/>
                <a:hlinkClick r:id="rId6"/>
              </a:rPr>
              <a:t>Storing and Thawing Breast Milk</a:t>
            </a:r>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US" sz="1100" u="sng" kern="1200">
                <a:solidFill>
                  <a:schemeClr val="tx1"/>
                </a:solidFill>
                <a:effectLst/>
                <a:latin typeface="+mn-lt"/>
                <a:ea typeface="+mn-ea"/>
                <a:cs typeface="+mn-cs"/>
                <a:hlinkClick r:id="rId7"/>
              </a:rPr>
              <a:t>Storage and Preparation of Breast Milk – English</a:t>
            </a:r>
            <a:r>
              <a:rPr lang="en-US" sz="1100" kern="1200">
                <a:solidFill>
                  <a:schemeClr val="tx1"/>
                </a:solidFill>
                <a:effectLst/>
                <a:latin typeface="+mn-lt"/>
                <a:ea typeface="+mn-ea"/>
                <a:cs typeface="+mn-cs"/>
              </a:rPr>
              <a:t> </a:t>
            </a:r>
          </a:p>
          <a:p>
            <a:pPr marL="171450" lvl="0" indent="-171450">
              <a:buFont typeface="Arial" panose="020B0604020202020204" pitchFamily="34" charset="0"/>
              <a:buChar char="•"/>
            </a:pPr>
            <a:r>
              <a:rPr lang="en-US" sz="1100" u="sng" kern="1200">
                <a:solidFill>
                  <a:schemeClr val="tx1"/>
                </a:solidFill>
                <a:effectLst/>
                <a:latin typeface="+mn-lt"/>
                <a:ea typeface="+mn-ea"/>
                <a:cs typeface="+mn-cs"/>
                <a:hlinkClick r:id="rId8"/>
              </a:rPr>
              <a:t>Storage and Preparation of Breast Milk – Spanish</a:t>
            </a:r>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US" sz="1100" u="sng" kern="1200">
                <a:solidFill>
                  <a:schemeClr val="tx1"/>
                </a:solidFill>
                <a:effectLst/>
                <a:latin typeface="+mn-lt"/>
                <a:ea typeface="+mn-ea"/>
                <a:cs typeface="+mn-cs"/>
                <a:hlinkClick r:id="rId9"/>
              </a:rPr>
              <a:t>Pumping and storing breast milk (English and Spanish) - Shopify</a:t>
            </a:r>
            <a:endParaRPr lang="en-US" sz="1100" kern="1200">
              <a:solidFill>
                <a:schemeClr val="tx1"/>
              </a:solidFill>
              <a:effectLst/>
              <a:latin typeface="+mn-lt"/>
              <a:ea typeface="+mn-ea"/>
              <a:cs typeface="+mn-cs"/>
            </a:endParaRPr>
          </a:p>
          <a:p>
            <a:endParaRPr lang="en-US"/>
          </a:p>
        </p:txBody>
      </p:sp>
    </p:spTree>
    <p:extLst>
      <p:ext uri="{BB962C8B-B14F-4D97-AF65-F5344CB8AC3E}">
        <p14:creationId xmlns:p14="http://schemas.microsoft.com/office/powerpoint/2010/main" val="37854327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Practice issuing a pump using ACES</a:t>
            </a:r>
          </a:p>
          <a:p>
            <a:r>
              <a:rPr lang="en-US" sz="1100" b="1" kern="1200">
                <a:solidFill>
                  <a:schemeClr val="tx1"/>
                </a:solidFill>
                <a:effectLst/>
                <a:latin typeface="+mn-lt"/>
                <a:ea typeface="+mn-ea"/>
                <a:cs typeface="+mn-cs"/>
              </a:rPr>
              <a:t>Optional Group Activity: </a:t>
            </a:r>
          </a:p>
          <a:p>
            <a:r>
              <a:rPr lang="en-US" sz="1100" kern="1200">
                <a:solidFill>
                  <a:schemeClr val="tx1"/>
                </a:solidFill>
                <a:effectLst/>
                <a:latin typeface="+mn-lt"/>
                <a:ea typeface="+mn-ea"/>
                <a:cs typeface="+mn-cs"/>
              </a:rPr>
              <a:t>As a group (or individually) go through the ACES steps for teaching pump education which include pump assembly, cleaning the pump, expressing milk and milk storage guidelines. Then practice assembling and disassembling each type of breast pump your agency provides until staff is comfortable with the pumps</a:t>
            </a:r>
          </a:p>
          <a:p>
            <a:r>
              <a:rPr lang="en-US" sz="1100" b="1" kern="1200">
                <a:solidFill>
                  <a:schemeClr val="tx1"/>
                </a:solidFill>
                <a:effectLst/>
                <a:latin typeface="+mn-lt"/>
                <a:ea typeface="+mn-ea"/>
                <a:cs typeface="+mn-cs"/>
              </a:rPr>
              <a:t>Demonstration:</a:t>
            </a:r>
          </a:p>
          <a:p>
            <a:r>
              <a:rPr lang="en-US" sz="1100" b="1" kern="1200">
                <a:solidFill>
                  <a:schemeClr val="tx1"/>
                </a:solidFill>
                <a:effectLst/>
                <a:latin typeface="+mn-lt"/>
                <a:ea typeface="+mn-ea"/>
                <a:cs typeface="+mn-cs"/>
              </a:rPr>
              <a:t>Role play</a:t>
            </a:r>
            <a:br>
              <a:rPr lang="en-US" sz="1100" kern="1200">
                <a:solidFill>
                  <a:schemeClr val="tx1"/>
                </a:solidFill>
                <a:effectLst/>
                <a:latin typeface="+mn-lt"/>
                <a:ea typeface="+mn-ea"/>
                <a:cs typeface="+mn-cs"/>
              </a:rPr>
            </a:br>
            <a:r>
              <a:rPr lang="en-US" sz="1100" kern="1200">
                <a:solidFill>
                  <a:schemeClr val="tx1"/>
                </a:solidFill>
                <a:effectLst/>
                <a:latin typeface="+mn-lt"/>
                <a:ea typeface="+mn-ea"/>
                <a:cs typeface="+mn-cs"/>
              </a:rPr>
              <a:t>In groups of two have one person be the staff member and one person be the WIC participant. Both people have the same model breast pump. The staff person will walk through the breastfeeding assessment using ACES technique with the “WIC participant”</a:t>
            </a:r>
          </a:p>
          <a:p>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Optional: </a:t>
            </a:r>
            <a:r>
              <a:rPr lang="en-US" sz="1100" kern="1200">
                <a:solidFill>
                  <a:schemeClr val="tx1"/>
                </a:solidFill>
                <a:effectLst/>
                <a:latin typeface="+mn-lt"/>
                <a:ea typeface="+mn-ea"/>
                <a:cs typeface="+mn-cs"/>
              </a:rPr>
              <a:t>Use the job aid, “Milk Expression Competency Checklist”  to staff demonstrated how to issue a breast pump using ACES   This job aid can be found in the </a:t>
            </a:r>
            <a:r>
              <a:rPr lang="en-US" sz="1100" u="sng" kern="1200">
                <a:solidFill>
                  <a:schemeClr val="tx1"/>
                </a:solidFill>
                <a:effectLst/>
                <a:latin typeface="+mn-lt"/>
                <a:ea typeface="+mn-ea"/>
                <a:cs typeface="+mn-cs"/>
                <a:hlinkClick r:id="rId3"/>
              </a:rPr>
              <a:t>job aid database</a:t>
            </a:r>
            <a:r>
              <a:rPr lang="en-US" sz="1100" kern="1200">
                <a:solidFill>
                  <a:schemeClr val="tx1"/>
                </a:solidFill>
                <a:effectLst/>
                <a:latin typeface="+mn-lt"/>
                <a:ea typeface="+mn-ea"/>
                <a:cs typeface="+mn-cs"/>
              </a:rPr>
              <a:t>. </a:t>
            </a:r>
          </a:p>
          <a:p>
            <a:endParaRPr lang="en-US"/>
          </a:p>
          <a:p>
            <a:r>
              <a:rPr lang="en-US" sz="1100" b="1" kern="1200">
                <a:solidFill>
                  <a:schemeClr val="tx1"/>
                </a:solidFill>
                <a:effectLst/>
                <a:latin typeface="+mn-lt"/>
                <a:ea typeface="+mn-ea"/>
                <a:cs typeface="+mn-cs"/>
              </a:rPr>
              <a:t>End of section 3</a:t>
            </a:r>
          </a:p>
          <a:p>
            <a:r>
              <a:rPr lang="en-US" sz="1100" kern="1200">
                <a:solidFill>
                  <a:schemeClr val="tx1"/>
                </a:solidFill>
                <a:effectLst/>
                <a:latin typeface="+mn-lt"/>
                <a:ea typeface="+mn-ea"/>
                <a:cs typeface="+mn-cs"/>
              </a:rPr>
              <a:t>Click the house to return to the menu or end your in-service.</a:t>
            </a:r>
          </a:p>
          <a:p>
            <a:endParaRPr lang="en-US"/>
          </a:p>
        </p:txBody>
      </p:sp>
    </p:spTree>
    <p:extLst>
      <p:ext uri="{BB962C8B-B14F-4D97-AF65-F5344CB8AC3E}">
        <p14:creationId xmlns:p14="http://schemas.microsoft.com/office/powerpoint/2010/main" val="37549360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C55C4-D5EA-ED2B-44A3-874BFA384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22BB1-F38D-75F7-419F-A02642B6326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4ADAC77-2188-5DE4-E547-DE138A29EF19}"/>
              </a:ext>
            </a:extLst>
          </p:cNvPr>
          <p:cNvSpPr>
            <a:spLocks noGrp="1"/>
          </p:cNvSpPr>
          <p:nvPr>
            <p:ph type="body" idx="1"/>
          </p:nvPr>
        </p:nvSpPr>
        <p:spPr/>
        <p:txBody>
          <a:bodyPr/>
          <a:lstStyle/>
          <a:p>
            <a:r>
              <a:rPr lang="en-US" sz="1100" b="1" kern="1200">
                <a:solidFill>
                  <a:schemeClr val="tx1"/>
                </a:solidFill>
                <a:effectLst/>
                <a:latin typeface="+mn-lt"/>
                <a:ea typeface="+mn-ea"/>
                <a:cs typeface="+mn-cs"/>
              </a:rPr>
              <a:t>Section 4: </a:t>
            </a:r>
            <a:br>
              <a:rPr lang="en-US" sz="1100" b="1" kern="1200">
                <a:solidFill>
                  <a:schemeClr val="tx1"/>
                </a:solidFill>
                <a:effectLst/>
                <a:latin typeface="+mn-lt"/>
                <a:ea typeface="+mn-ea"/>
                <a:cs typeface="+mn-cs"/>
              </a:rPr>
            </a:br>
            <a:r>
              <a:rPr lang="en-US" sz="1100" b="1" kern="1200">
                <a:solidFill>
                  <a:schemeClr val="tx1"/>
                </a:solidFill>
                <a:effectLst/>
                <a:latin typeface="+mn-lt"/>
                <a:ea typeface="+mn-ea"/>
                <a:cs typeface="+mn-cs"/>
              </a:rPr>
              <a:t>Flange fitting, pumping techniques, and troubleshooting</a:t>
            </a:r>
          </a:p>
          <a:p>
            <a:r>
              <a:rPr lang="en-US" sz="1100" kern="1200">
                <a:solidFill>
                  <a:schemeClr val="tx1"/>
                </a:solidFill>
                <a:effectLst/>
                <a:latin typeface="+mn-lt"/>
                <a:ea typeface="+mn-ea"/>
                <a:cs typeface="+mn-cs"/>
              </a:rPr>
              <a:t>Objectives:</a:t>
            </a:r>
          </a:p>
          <a:p>
            <a:r>
              <a:rPr lang="en-US" sz="1100" kern="1200">
                <a:solidFill>
                  <a:schemeClr val="tx1"/>
                </a:solidFill>
                <a:effectLst/>
                <a:latin typeface="+mn-lt"/>
                <a:ea typeface="+mn-ea"/>
                <a:cs typeface="+mn-cs"/>
              </a:rPr>
              <a:t>At the end of this section staff will be able to</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Describe how to fit a breast shield (flange)</a:t>
            </a:r>
          </a:p>
          <a:p>
            <a:pPr marL="171450" indent="-171450">
              <a:buFont typeface="Arial" panose="020B0604020202020204" pitchFamily="34" charset="0"/>
              <a:buChar char="•"/>
            </a:pPr>
            <a:r>
              <a:rPr lang="en-US" sz="1100" kern="1200">
                <a:solidFill>
                  <a:schemeClr val="tx1"/>
                </a:solidFill>
                <a:effectLst/>
                <a:latin typeface="+mn-lt"/>
                <a:ea typeface="+mn-ea"/>
                <a:cs typeface="+mn-cs"/>
              </a:rPr>
              <a:t>Describe strategies or schedules for expression</a:t>
            </a:r>
            <a:endParaRPr lang="en-US"/>
          </a:p>
        </p:txBody>
      </p:sp>
    </p:spTree>
    <p:extLst>
      <p:ext uri="{BB962C8B-B14F-4D97-AF65-F5344CB8AC3E}">
        <p14:creationId xmlns:p14="http://schemas.microsoft.com/office/powerpoint/2010/main" val="30233614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Section focus: Effective pumping, concerns, and planning</a:t>
            </a:r>
          </a:p>
          <a:p>
            <a:r>
              <a:rPr lang="en-US" sz="1100" kern="1200">
                <a:solidFill>
                  <a:schemeClr val="tx1"/>
                </a:solidFill>
                <a:effectLst/>
                <a:latin typeface="+mn-lt"/>
                <a:ea typeface="+mn-ea"/>
                <a:cs typeface="+mn-cs"/>
              </a:rPr>
              <a:t>In this section:</a:t>
            </a:r>
          </a:p>
          <a:p>
            <a:pPr lvl="0"/>
            <a:r>
              <a:rPr lang="en-US" sz="1100" kern="1200">
                <a:solidFill>
                  <a:schemeClr val="tx1"/>
                </a:solidFill>
                <a:effectLst/>
                <a:latin typeface="+mn-lt"/>
                <a:ea typeface="+mn-ea"/>
                <a:cs typeface="+mn-cs"/>
              </a:rPr>
              <a:t>Breast shield and flange fitting, videos, and takeaways</a:t>
            </a:r>
          </a:p>
          <a:p>
            <a:pPr lvl="0"/>
            <a:r>
              <a:rPr lang="en-US" sz="1100" kern="1200">
                <a:solidFill>
                  <a:schemeClr val="tx1"/>
                </a:solidFill>
                <a:effectLst/>
                <a:latin typeface="+mn-lt"/>
                <a:ea typeface="+mn-ea"/>
                <a:cs typeface="+mn-cs"/>
              </a:rPr>
              <a:t>Common pumping concerns:</a:t>
            </a:r>
          </a:p>
          <a:p>
            <a:pPr lvl="1"/>
            <a:r>
              <a:rPr lang="en-US" sz="1100" kern="1200">
                <a:solidFill>
                  <a:schemeClr val="tx1"/>
                </a:solidFill>
                <a:effectLst/>
                <a:latin typeface="+mn-lt"/>
                <a:ea typeface="+mn-ea"/>
                <a:cs typeface="+mn-cs"/>
              </a:rPr>
              <a:t>Milk supply</a:t>
            </a:r>
          </a:p>
          <a:p>
            <a:pPr lvl="1"/>
            <a:r>
              <a:rPr lang="en-US" sz="1100" kern="1200">
                <a:solidFill>
                  <a:schemeClr val="tx1"/>
                </a:solidFill>
                <a:effectLst/>
                <a:latin typeface="+mn-lt"/>
                <a:ea typeface="+mn-ea"/>
                <a:cs typeface="+mn-cs"/>
              </a:rPr>
              <a:t>Maintaining supply when exclusively pumping</a:t>
            </a:r>
          </a:p>
          <a:p>
            <a:pPr lvl="1"/>
            <a:r>
              <a:rPr lang="en-US" sz="1100" kern="1200">
                <a:solidFill>
                  <a:schemeClr val="tx1"/>
                </a:solidFill>
                <a:effectLst/>
                <a:latin typeface="+mn-lt"/>
                <a:ea typeface="+mn-ea"/>
                <a:cs typeface="+mn-cs"/>
              </a:rPr>
              <a:t>Discomfort</a:t>
            </a:r>
          </a:p>
          <a:p>
            <a:pPr lvl="0"/>
            <a:r>
              <a:rPr lang="en-US" sz="1100" kern="1200">
                <a:solidFill>
                  <a:schemeClr val="tx1"/>
                </a:solidFill>
                <a:effectLst/>
                <a:latin typeface="+mn-lt"/>
                <a:ea typeface="+mn-ea"/>
                <a:cs typeface="+mn-cs"/>
              </a:rPr>
              <a:t>Develop a pumping plan</a:t>
            </a:r>
          </a:p>
          <a:p>
            <a:endParaRPr lang="en-US"/>
          </a:p>
        </p:txBody>
      </p:sp>
    </p:spTree>
    <p:extLst>
      <p:ext uri="{BB962C8B-B14F-4D97-AF65-F5344CB8AC3E}">
        <p14:creationId xmlns:p14="http://schemas.microsoft.com/office/powerpoint/2010/main" val="29981220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Breast shield (flange) fitting</a:t>
            </a:r>
          </a:p>
          <a:p>
            <a:r>
              <a:rPr lang="en-US" sz="1100" kern="1200">
                <a:solidFill>
                  <a:schemeClr val="tx1"/>
                </a:solidFill>
                <a:effectLst/>
                <a:latin typeface="+mn-lt"/>
                <a:ea typeface="+mn-ea"/>
                <a:cs typeface="+mn-cs"/>
              </a:rPr>
              <a:t>Additional information is available in the Breast Pump Handbook (page 51).</a:t>
            </a:r>
          </a:p>
          <a:p>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A properly fitted breast shield is key for allowing adequate pump suction and milk removal</a:t>
            </a:r>
          </a:p>
          <a:p>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An incorrect breast shield size can lead to:</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clogged milk ducts</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mastitis</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lower milk supply</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nipple pain</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damage</a:t>
            </a:r>
          </a:p>
          <a:p>
            <a:endParaRPr lang="en-US"/>
          </a:p>
        </p:txBody>
      </p:sp>
    </p:spTree>
    <p:extLst>
      <p:ext uri="{BB962C8B-B14F-4D97-AF65-F5344CB8AC3E}">
        <p14:creationId xmlns:p14="http://schemas.microsoft.com/office/powerpoint/2010/main" val="36527321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lang="en-US" sz="1100" kern="1200">
                <a:solidFill>
                  <a:schemeClr val="tx1"/>
                </a:solidFill>
                <a:effectLst/>
                <a:latin typeface="+mn-lt"/>
                <a:ea typeface="+mn-ea"/>
                <a:cs typeface="+mn-cs"/>
              </a:rPr>
              <a:t>Real life examples showing how to fit a breast shield and what proper fit looks like.</a:t>
            </a:r>
          </a:p>
          <a:p>
            <a:pPr marL="0" marR="0" lvl="0" indent="0" algn="l" defTabSz="914400" rtl="0" eaLnBrk="1" fontAlgn="base" latinLnBrk="0" hangingPunct="1">
              <a:lnSpc>
                <a:spcPct val="100000"/>
              </a:lnSpc>
              <a:spcBef>
                <a:spcPts val="0"/>
              </a:spcBef>
              <a:spcAft>
                <a:spcPct val="0"/>
              </a:spcAft>
              <a:buClrTx/>
              <a:buSzTx/>
              <a:buFontTx/>
              <a:buNone/>
              <a:tabLst/>
              <a:defRPr/>
            </a:pPr>
            <a:endParaRPr lang="en-US" sz="1100" kern="120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ct val="0"/>
              </a:spcAft>
              <a:buClrTx/>
              <a:buSzTx/>
              <a:buFontTx/>
              <a:buNone/>
              <a:tabLst/>
              <a:defRPr/>
            </a:pPr>
            <a:r>
              <a:rPr lang="en-US" sz="1100" u="sng" kern="1200">
                <a:solidFill>
                  <a:schemeClr val="tx1"/>
                </a:solidFill>
                <a:effectLst/>
                <a:latin typeface="+mn-lt"/>
                <a:ea typeface="+mn-ea"/>
                <a:cs typeface="+mn-cs"/>
                <a:hlinkClick r:id="rId3"/>
              </a:rPr>
              <a:t>Fitting Pump Flanges</a:t>
            </a:r>
            <a:r>
              <a:rPr lang="en-US" sz="1100" kern="1200">
                <a:solidFill>
                  <a:schemeClr val="tx1"/>
                </a:solidFill>
                <a:effectLst/>
                <a:latin typeface="+mn-lt"/>
                <a:ea typeface="+mn-ea"/>
                <a:cs typeface="+mn-cs"/>
              </a:rPr>
              <a:t> – scroll to video about halfway down</a:t>
            </a:r>
            <a:br>
              <a:rPr lang="en-US" sz="1100" kern="1200">
                <a:solidFill>
                  <a:schemeClr val="tx1"/>
                </a:solidFill>
                <a:effectLst/>
                <a:latin typeface="+mn-lt"/>
                <a:ea typeface="+mn-ea"/>
                <a:cs typeface="+mn-cs"/>
              </a:rPr>
            </a:br>
            <a:endParaRPr lang="en-US" sz="1100" kern="1200">
              <a:solidFill>
                <a:schemeClr val="tx1"/>
              </a:solidFill>
              <a:effectLst/>
              <a:latin typeface="+mn-lt"/>
              <a:ea typeface="+mn-ea"/>
              <a:cs typeface="+mn-cs"/>
            </a:endParaRPr>
          </a:p>
          <a:p>
            <a:endParaRPr lang="en-US"/>
          </a:p>
        </p:txBody>
      </p:sp>
    </p:spTree>
    <p:extLst>
      <p:ext uri="{BB962C8B-B14F-4D97-AF65-F5344CB8AC3E}">
        <p14:creationId xmlns:p14="http://schemas.microsoft.com/office/powerpoint/2010/main" val="19558814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Click to start at 32:29 minutes</a:t>
            </a:r>
          </a:p>
          <a:p>
            <a:endParaRPr lang="en-US"/>
          </a:p>
          <a:p>
            <a:r>
              <a:rPr lang="en-US" sz="1100" u="sng" kern="1200" err="1">
                <a:solidFill>
                  <a:schemeClr val="tx1"/>
                </a:solidFill>
                <a:effectLst/>
                <a:latin typeface="+mn-lt"/>
                <a:ea typeface="+mn-ea"/>
                <a:cs typeface="+mn-cs"/>
                <a:hlinkClick r:id="rId3"/>
              </a:rPr>
              <a:t>Medela</a:t>
            </a:r>
            <a:r>
              <a:rPr lang="en-US" sz="1100" u="sng" kern="1200">
                <a:solidFill>
                  <a:schemeClr val="tx1"/>
                </a:solidFill>
                <a:effectLst/>
                <a:latin typeface="+mn-lt"/>
                <a:ea typeface="+mn-ea"/>
                <a:cs typeface="+mn-cs"/>
                <a:hlinkClick r:id="rId3"/>
              </a:rPr>
              <a:t> Webinar: breast shield sizing-translating the evidence </a:t>
            </a:r>
            <a:br>
              <a:rPr lang="en-US" sz="1100" kern="1200">
                <a:solidFill>
                  <a:schemeClr val="tx1"/>
                </a:solidFill>
                <a:effectLst/>
                <a:latin typeface="+mn-lt"/>
                <a:ea typeface="+mn-ea"/>
                <a:cs typeface="+mn-cs"/>
              </a:rPr>
            </a:br>
            <a:r>
              <a:rPr lang="en-US" sz="1100" kern="1200">
                <a:solidFill>
                  <a:schemeClr val="tx1"/>
                </a:solidFill>
                <a:effectLst/>
                <a:latin typeface="+mn-lt"/>
                <a:ea typeface="+mn-ea"/>
                <a:cs typeface="+mn-cs"/>
              </a:rPr>
              <a:t>In depth description of how to properly fit a breast shield and reasons why proper fit is important for expressing milk.</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Start at 32:26 minutes and end at 45 minutes. </a:t>
            </a:r>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The link is cued to this spot. Watch to 45 minutes. </a:t>
            </a:r>
          </a:p>
          <a:p>
            <a:endParaRPr lang="en-US" sz="1100" kern="1200">
              <a:solidFill>
                <a:schemeClr val="tx1"/>
              </a:solidFill>
              <a:effectLst/>
              <a:latin typeface="+mn-lt"/>
              <a:ea typeface="+mn-ea"/>
              <a:cs typeface="+mn-cs"/>
            </a:endParaRPr>
          </a:p>
          <a:p>
            <a:r>
              <a:rPr lang="en-US" sz="1100" b="0" kern="1200">
                <a:solidFill>
                  <a:schemeClr val="tx1"/>
                </a:solidFill>
                <a:effectLst/>
                <a:latin typeface="+mn-lt"/>
                <a:ea typeface="+mn-ea"/>
                <a:cs typeface="+mn-cs"/>
              </a:rPr>
              <a:t>Discussion questions on slide 38 focus on this video.</a:t>
            </a:r>
            <a:endParaRPr lang="en-US" b="0"/>
          </a:p>
        </p:txBody>
      </p:sp>
    </p:spTree>
    <p:extLst>
      <p:ext uri="{BB962C8B-B14F-4D97-AF65-F5344CB8AC3E}">
        <p14:creationId xmlns:p14="http://schemas.microsoft.com/office/powerpoint/2010/main" val="17634619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a:t>.</a:t>
            </a:r>
          </a:p>
          <a:p>
            <a:r>
              <a:rPr lang="en-US" sz="1100" b="0" kern="1200">
                <a:solidFill>
                  <a:schemeClr val="tx1"/>
                </a:solidFill>
                <a:effectLst/>
                <a:latin typeface="+mn-lt"/>
                <a:ea typeface="+mn-ea"/>
                <a:cs typeface="+mn-cs"/>
              </a:rPr>
              <a:t>Optional videos</a:t>
            </a:r>
            <a:endParaRPr lang="en-US" sz="1100" b="1"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This slide is hidden.</a:t>
            </a:r>
            <a:r>
              <a:rPr lang="en-US" sz="1100" kern="1200">
                <a:solidFill>
                  <a:schemeClr val="tx1"/>
                </a:solidFill>
                <a:effectLst/>
                <a:latin typeface="+mn-lt"/>
                <a:ea typeface="+mn-ea"/>
                <a:cs typeface="+mn-cs"/>
              </a:rPr>
              <a:t> </a:t>
            </a:r>
            <a:br>
              <a:rPr lang="en-US" sz="1100" kern="1200">
                <a:solidFill>
                  <a:schemeClr val="tx1"/>
                </a:solidFill>
                <a:effectLst/>
                <a:latin typeface="+mn-lt"/>
                <a:ea typeface="+mn-ea"/>
                <a:cs typeface="+mn-cs"/>
              </a:rPr>
            </a:br>
            <a:r>
              <a:rPr lang="en-US" sz="1100" kern="1200">
                <a:solidFill>
                  <a:schemeClr val="tx1"/>
                </a:solidFill>
                <a:effectLst/>
                <a:latin typeface="+mn-lt"/>
                <a:ea typeface="+mn-ea"/>
                <a:cs typeface="+mn-cs"/>
              </a:rPr>
              <a:t>It will not show during your presentation. It will show if a person is reading the slide deck independently.</a:t>
            </a:r>
          </a:p>
          <a:p>
            <a:r>
              <a:rPr lang="en-US" sz="1100" b="1" kern="1200">
                <a:solidFill>
                  <a:schemeClr val="tx1"/>
                </a:solidFill>
                <a:effectLst/>
                <a:latin typeface="+mn-lt"/>
                <a:ea typeface="+mn-ea"/>
                <a:cs typeface="+mn-cs"/>
              </a:rPr>
              <a:t> </a:t>
            </a:r>
          </a:p>
          <a:p>
            <a:r>
              <a:rPr lang="en-US" sz="1100" kern="1200">
                <a:solidFill>
                  <a:schemeClr val="tx1"/>
                </a:solidFill>
                <a:effectLst/>
                <a:latin typeface="+mn-lt"/>
                <a:ea typeface="+mn-ea"/>
                <a:cs typeface="+mn-cs"/>
              </a:rPr>
              <a:t>The first two links are the required videos on slides 36 and 37.  The second two links are videos your staff may find helpful. Share them if appropriate. </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Additional videos (optional)</a:t>
            </a:r>
          </a:p>
          <a:p>
            <a:endParaRPr lang="en-US" sz="1100" b="1" kern="1200">
              <a:solidFill>
                <a:schemeClr val="tx1"/>
              </a:solidFill>
              <a:effectLst/>
              <a:latin typeface="+mn-lt"/>
              <a:ea typeface="+mn-ea"/>
              <a:cs typeface="+mn-cs"/>
            </a:endParaRPr>
          </a:p>
          <a:p>
            <a:pPr lvl="0"/>
            <a:r>
              <a:rPr lang="en-US" sz="1100" u="sng" kern="1200" err="1">
                <a:solidFill>
                  <a:schemeClr val="tx1"/>
                </a:solidFill>
                <a:effectLst/>
                <a:latin typeface="+mn-lt"/>
                <a:ea typeface="+mn-ea"/>
                <a:cs typeface="+mn-cs"/>
                <a:hlinkClick r:id="rId3"/>
              </a:rPr>
              <a:t>Medela</a:t>
            </a:r>
            <a:r>
              <a:rPr lang="en-US" sz="1100" u="sng" kern="1200">
                <a:solidFill>
                  <a:schemeClr val="tx1"/>
                </a:solidFill>
                <a:effectLst/>
                <a:latin typeface="+mn-lt"/>
                <a:ea typeface="+mn-ea"/>
                <a:cs typeface="+mn-cs"/>
                <a:hlinkClick r:id="rId3"/>
              </a:rPr>
              <a:t> Breast Shield Fitting</a:t>
            </a:r>
            <a:br>
              <a:rPr lang="en-US" sz="1100" u="sng" kern="1200">
                <a:solidFill>
                  <a:schemeClr val="tx1"/>
                </a:solidFill>
                <a:effectLst/>
                <a:latin typeface="+mn-lt"/>
                <a:ea typeface="+mn-ea"/>
                <a:cs typeface="+mn-cs"/>
              </a:rPr>
            </a:br>
            <a:r>
              <a:rPr lang="en-US" sz="1100" kern="1200">
                <a:solidFill>
                  <a:schemeClr val="tx1"/>
                </a:solidFill>
                <a:effectLst/>
                <a:latin typeface="+mn-lt"/>
                <a:ea typeface="+mn-ea"/>
                <a:cs typeface="+mn-cs"/>
              </a:rPr>
              <a:t>Basic overview of how to fit a breast shield.</a:t>
            </a:r>
            <a:r>
              <a:rPr lang="en-US" sz="1100" u="sng" kern="1200">
                <a:solidFill>
                  <a:schemeClr val="tx1"/>
                </a:solidFill>
                <a:effectLst/>
                <a:latin typeface="+mn-lt"/>
                <a:ea typeface="+mn-ea"/>
                <a:cs typeface="+mn-cs"/>
              </a:rPr>
              <a:t> </a:t>
            </a:r>
          </a:p>
          <a:p>
            <a:pPr lvl="0"/>
            <a:endParaRPr lang="en-US" sz="1100" kern="1200">
              <a:solidFill>
                <a:schemeClr val="tx1"/>
              </a:solidFill>
              <a:effectLst/>
              <a:latin typeface="+mn-lt"/>
              <a:ea typeface="+mn-ea"/>
              <a:cs typeface="+mn-cs"/>
            </a:endParaRPr>
          </a:p>
          <a:p>
            <a:pPr lvl="0"/>
            <a:r>
              <a:rPr lang="en-US" sz="1100" u="sng" kern="1200" err="1">
                <a:solidFill>
                  <a:schemeClr val="tx1"/>
                </a:solidFill>
                <a:effectLst/>
                <a:latin typeface="+mn-lt"/>
                <a:ea typeface="+mn-ea"/>
                <a:cs typeface="+mn-cs"/>
                <a:hlinkClick r:id="rId4"/>
              </a:rPr>
              <a:t>Medela</a:t>
            </a:r>
            <a:r>
              <a:rPr lang="en-US" sz="1100" u="sng" kern="1200">
                <a:solidFill>
                  <a:schemeClr val="tx1"/>
                </a:solidFill>
                <a:effectLst/>
                <a:latin typeface="+mn-lt"/>
                <a:ea typeface="+mn-ea"/>
                <a:cs typeface="+mn-cs"/>
                <a:hlinkClick r:id="rId4"/>
              </a:rPr>
              <a:t> Fact Sheet</a:t>
            </a:r>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A written resource for flange fitting.</a:t>
            </a:r>
          </a:p>
        </p:txBody>
      </p:sp>
    </p:spTree>
    <p:extLst>
      <p:ext uri="{BB962C8B-B14F-4D97-AF65-F5344CB8AC3E}">
        <p14:creationId xmlns:p14="http://schemas.microsoft.com/office/powerpoint/2010/main" val="18381974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Breast shield (flange) fitting discussion</a:t>
            </a:r>
          </a:p>
          <a:p>
            <a:endParaRPr lang="en-US" sz="1100" b="1"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Post video discussion questions for the </a:t>
            </a:r>
            <a:r>
              <a:rPr lang="en-US" sz="1100" u="sng" kern="1200" err="1">
                <a:solidFill>
                  <a:schemeClr val="tx1"/>
                </a:solidFill>
                <a:effectLst/>
                <a:latin typeface="+mn-lt"/>
                <a:ea typeface="+mn-ea"/>
                <a:cs typeface="+mn-cs"/>
                <a:hlinkClick r:id="rId3"/>
              </a:rPr>
              <a:t>Medela</a:t>
            </a:r>
            <a:r>
              <a:rPr lang="en-US" sz="1100" u="sng" kern="1200">
                <a:solidFill>
                  <a:schemeClr val="tx1"/>
                </a:solidFill>
                <a:effectLst/>
                <a:latin typeface="+mn-lt"/>
                <a:ea typeface="+mn-ea"/>
                <a:cs typeface="+mn-cs"/>
                <a:hlinkClick r:id="rId3"/>
              </a:rPr>
              <a:t> Webinar: breast shield sizing-translating the evidence </a:t>
            </a:r>
            <a:r>
              <a:rPr lang="en-US" sz="1100" kern="1200">
                <a:solidFill>
                  <a:schemeClr val="tx1"/>
                </a:solidFill>
                <a:effectLst/>
                <a:latin typeface="+mn-lt"/>
                <a:ea typeface="+mn-ea"/>
                <a:cs typeface="+mn-cs"/>
              </a:rPr>
              <a:t> video from minute 32:26 to minute 45</a:t>
            </a:r>
          </a:p>
          <a:p>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US" sz="1100" kern="1200">
                <a:solidFill>
                  <a:schemeClr val="tx1"/>
                </a:solidFill>
                <a:effectLst/>
                <a:latin typeface="+mn-lt"/>
                <a:ea typeface="+mn-ea"/>
                <a:cs typeface="+mn-cs"/>
              </a:rPr>
              <a:t>What were some of the issues with a too large or too small breast shield?</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What are some signs during pumping that a breast shield does not fit correctly?</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When should a participant be referred to your agencies Designated Breastfeeding Expert for breast shield fitting?</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How can we support participants with breast shield sizing using a hands-off approach?</a:t>
            </a:r>
          </a:p>
          <a:p>
            <a:endParaRPr lang="en-US"/>
          </a:p>
          <a:p>
            <a:endParaRPr lang="en-US"/>
          </a:p>
        </p:txBody>
      </p:sp>
    </p:spTree>
    <p:extLst>
      <p:ext uri="{BB962C8B-B14F-4D97-AF65-F5344CB8AC3E}">
        <p14:creationId xmlns:p14="http://schemas.microsoft.com/office/powerpoint/2010/main" val="40689577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Flange fitting takeaways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 main culprit for sore nipples during pumping is using an incorrectly sized breast shield.</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Re-evaluating fit is important for problems related to pumping such as sore nipples, recurrent plugged ducts or low milk supply.</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Breast shield sizing is a tool to improve participants pumping journey. The right size is a balance of comfort, performance and safety.</a:t>
            </a:r>
          </a:p>
          <a:p>
            <a:endParaRPr lang="en-US" b="1">
              <a:ea typeface="Calibri"/>
              <a:cs typeface="Calibri"/>
            </a:endParaRPr>
          </a:p>
          <a:p>
            <a:endParaRPr lang="en-US"/>
          </a:p>
        </p:txBody>
      </p:sp>
    </p:spTree>
    <p:extLst>
      <p:ext uri="{BB962C8B-B14F-4D97-AF65-F5344CB8AC3E}">
        <p14:creationId xmlns:p14="http://schemas.microsoft.com/office/powerpoint/2010/main" val="3780648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kern="1200">
                <a:solidFill>
                  <a:schemeClr val="tx1"/>
                </a:solidFill>
                <a:effectLst/>
                <a:latin typeface="+mn-lt"/>
                <a:ea typeface="+mn-ea"/>
                <a:cs typeface="+mn-cs"/>
              </a:rPr>
              <a:t>This section provides an overview of the pumps available through Oregon WIC and how to decide which pump to use.</a:t>
            </a:r>
          </a:p>
          <a:p>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Objective:</a:t>
            </a:r>
          </a:p>
          <a:p>
            <a:r>
              <a:rPr lang="en-US" sz="1100" kern="1200">
                <a:solidFill>
                  <a:schemeClr val="tx1"/>
                </a:solidFill>
                <a:effectLst/>
                <a:latin typeface="+mn-lt"/>
                <a:ea typeface="+mn-ea"/>
                <a:cs typeface="+mn-cs"/>
              </a:rPr>
              <a:t>At the end of this section staff will be able to determine which pump to issue to a participant</a:t>
            </a:r>
          </a:p>
          <a:p>
            <a:endParaRPr lang="en-US"/>
          </a:p>
        </p:txBody>
      </p:sp>
    </p:spTree>
    <p:extLst>
      <p:ext uri="{BB962C8B-B14F-4D97-AF65-F5344CB8AC3E}">
        <p14:creationId xmlns:p14="http://schemas.microsoft.com/office/powerpoint/2010/main" val="42207648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Common pumping concerns</a:t>
            </a:r>
          </a:p>
          <a:p>
            <a:endParaRPr lang="en-US" sz="1100" b="1"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Milk Supply</a:t>
            </a:r>
          </a:p>
          <a:p>
            <a:r>
              <a:rPr lang="en-US" sz="1100" kern="1200">
                <a:solidFill>
                  <a:schemeClr val="tx1"/>
                </a:solidFill>
                <a:effectLst/>
                <a:latin typeface="+mn-lt"/>
                <a:ea typeface="+mn-ea"/>
                <a:cs typeface="+mn-cs"/>
              </a:rPr>
              <a:t>Many pumping participants are concerned about milk supply. These concerns about supply may have led to pumping to increase supply. Sometimes frequent pumping causes an oversupply of milk.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WIC staff can support pumping participants in maintaining an adequate supply after assessing the situation. </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 pumping plan may need to increase the frequency of pumping for a participant with low milk supply or decrease the frequency for an oversupply. </a:t>
            </a:r>
          </a:p>
          <a:p>
            <a:endParaRPr lang="en-US"/>
          </a:p>
        </p:txBody>
      </p:sp>
    </p:spTree>
    <p:extLst>
      <p:ext uri="{BB962C8B-B14F-4D97-AF65-F5344CB8AC3E}">
        <p14:creationId xmlns:p14="http://schemas.microsoft.com/office/powerpoint/2010/main" val="37472379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Common concerns</a:t>
            </a:r>
          </a:p>
          <a:p>
            <a:r>
              <a:rPr lang="en-US" sz="1100" b="1" kern="1200">
                <a:solidFill>
                  <a:schemeClr val="tx1"/>
                </a:solidFill>
                <a:effectLst/>
                <a:latin typeface="+mn-lt"/>
                <a:ea typeface="+mn-ea"/>
                <a:cs typeface="+mn-cs"/>
              </a:rPr>
              <a:t>Maintaining supply when exclusively pumping</a:t>
            </a:r>
          </a:p>
          <a:p>
            <a:pPr marL="228600" lvl="0" indent="-228600">
              <a:buFont typeface="+mj-lt"/>
              <a:buAutoNum type="arabicPeriod"/>
            </a:pPr>
            <a:r>
              <a:rPr lang="en-US" sz="1100" kern="1200">
                <a:solidFill>
                  <a:schemeClr val="tx1"/>
                </a:solidFill>
                <a:effectLst/>
                <a:latin typeface="+mn-lt"/>
                <a:ea typeface="+mn-ea"/>
                <a:cs typeface="+mn-cs"/>
              </a:rPr>
              <a:t>Assess if direct breastfeeding is an option for the family. If so, encourage continued breastfeeding at the breast.</a:t>
            </a:r>
          </a:p>
          <a:p>
            <a:pPr marL="228600" lvl="0" indent="-228600">
              <a:buFont typeface="+mj-lt"/>
              <a:buAutoNum type="arabicPeriod"/>
            </a:pPr>
            <a:r>
              <a:rPr lang="en-US" sz="1100" kern="1200">
                <a:solidFill>
                  <a:schemeClr val="tx1"/>
                </a:solidFill>
                <a:effectLst/>
                <a:latin typeface="+mn-lt"/>
                <a:ea typeface="+mn-ea"/>
                <a:cs typeface="+mn-cs"/>
              </a:rPr>
              <a:t>Studies have shown with pre-term infants that early initiation and frequent pump sessions (at least five to six in 24 hrs. aim for 8 in 24 hours) may increase the establishment of a full milk supply when exclusively pumping.  </a:t>
            </a:r>
          </a:p>
          <a:p>
            <a:pPr marL="228600" lvl="0" indent="-228600">
              <a:buFont typeface="+mj-lt"/>
              <a:buAutoNum type="arabicPeriod"/>
            </a:pPr>
            <a:r>
              <a:rPr lang="en-US" sz="1100" kern="1200">
                <a:solidFill>
                  <a:schemeClr val="tx1"/>
                </a:solidFill>
                <a:effectLst/>
                <a:latin typeface="+mn-lt"/>
                <a:ea typeface="+mn-ea"/>
                <a:cs typeface="+mn-cs"/>
              </a:rPr>
              <a:t>Nighttime expression is required to maintain full milk capacity during early lactation. The length of time between pump sessions at night depends on the storage capacity of the parent and frequency at which the baby is eating.</a:t>
            </a:r>
          </a:p>
          <a:p>
            <a:pPr lvl="0"/>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Potential support option</a:t>
            </a:r>
            <a:r>
              <a:rPr lang="en-US" sz="1100" kern="1200">
                <a:solidFill>
                  <a:schemeClr val="tx1"/>
                </a:solidFill>
                <a:effectLst/>
                <a:latin typeface="+mn-lt"/>
                <a:ea typeface="+mn-ea"/>
                <a:cs typeface="+mn-cs"/>
              </a:rPr>
              <a:t>: WIC clinics who have a surplus of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pumps could discuss if they want to permanently issue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pumps to the exclusively pumping participant. To learn more about this option, please reach out to your local agency’s nutrition consultant or to the breastfeeding coordinator at the Oregon WIC Program.</a:t>
            </a:r>
          </a:p>
          <a:p>
            <a:r>
              <a:rPr lang="en-US" sz="1100" kern="1200">
                <a:solidFill>
                  <a:schemeClr val="tx1"/>
                </a:solidFill>
                <a:effectLst/>
                <a:latin typeface="+mn-lt"/>
                <a:ea typeface="+mn-ea"/>
                <a:cs typeface="+mn-cs"/>
              </a:rPr>
              <a:t> </a:t>
            </a:r>
          </a:p>
          <a:p>
            <a:r>
              <a:rPr lang="en-US" sz="1100" kern="1200">
                <a:solidFill>
                  <a:schemeClr val="tx1"/>
                </a:solidFill>
                <a:effectLst/>
                <a:latin typeface="+mn-lt"/>
                <a:ea typeface="+mn-ea"/>
                <a:cs typeface="+mn-cs"/>
              </a:rPr>
              <a:t>More information about milk supply is available in the </a:t>
            </a:r>
            <a:r>
              <a:rPr lang="en-US" sz="1100" u="sng" kern="1200">
                <a:solidFill>
                  <a:schemeClr val="tx1"/>
                </a:solidFill>
                <a:effectLst/>
                <a:latin typeface="+mn-lt"/>
                <a:ea typeface="+mn-ea"/>
                <a:cs typeface="+mn-cs"/>
                <a:hlinkClick r:id="rId3"/>
              </a:rPr>
              <a:t>Breast Pump Handbook.</a:t>
            </a:r>
            <a:r>
              <a:rPr lang="en-US" sz="1100" kern="1200">
                <a:solidFill>
                  <a:schemeClr val="tx1"/>
                </a:solidFill>
                <a:effectLst/>
                <a:latin typeface="+mn-lt"/>
                <a:ea typeface="+mn-ea"/>
                <a:cs typeface="+mn-cs"/>
              </a:rPr>
              <a:t> </a:t>
            </a:r>
          </a:p>
          <a:p>
            <a:endParaRPr lang="en-US"/>
          </a:p>
        </p:txBody>
      </p:sp>
    </p:spTree>
    <p:extLst>
      <p:ext uri="{BB962C8B-B14F-4D97-AF65-F5344CB8AC3E}">
        <p14:creationId xmlns:p14="http://schemas.microsoft.com/office/powerpoint/2010/main" val="5200796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400" b="1" kern="1200">
                <a:solidFill>
                  <a:srgbClr val="C00000"/>
                </a:solidFill>
                <a:effectLst/>
                <a:latin typeface="+mn-lt"/>
                <a:ea typeface="+mn-ea"/>
                <a:cs typeface="+mn-cs"/>
              </a:rPr>
              <a:t>Slide is animated: click to answer categories for the question. There are 7 answers.</a:t>
            </a:r>
          </a:p>
          <a:p>
            <a:r>
              <a:rPr lang="en-US" sz="1400" b="1" kern="1200">
                <a:solidFill>
                  <a:srgbClr val="C00000"/>
                </a:solidFill>
                <a:effectLst/>
                <a:latin typeface="+mn-lt"/>
                <a:ea typeface="+mn-ea"/>
                <a:cs typeface="+mn-cs"/>
              </a:rPr>
              <a:t>Common pumping concerns: Breast and nipple  reveal pain</a:t>
            </a:r>
          </a:p>
          <a:p>
            <a:endParaRPr lang="en-US" sz="1100" b="1"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Ask</a:t>
            </a:r>
            <a:r>
              <a:rPr lang="en-US" sz="1100" kern="1200">
                <a:solidFill>
                  <a:schemeClr val="tx1"/>
                </a:solidFill>
                <a:effectLst/>
                <a:latin typeface="+mn-lt"/>
                <a:ea typeface="+mn-ea"/>
                <a:cs typeface="+mn-cs"/>
              </a:rPr>
              <a:t>: “What can cause breast and nipple pain when pumping?”</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Review answers as needed:</a:t>
            </a:r>
          </a:p>
          <a:p>
            <a:pPr lvl="1"/>
            <a:r>
              <a:rPr lang="en-US" sz="1100" b="1" kern="1200">
                <a:solidFill>
                  <a:schemeClr val="tx1"/>
                </a:solidFill>
                <a:effectLst/>
                <a:latin typeface="+mn-lt"/>
                <a:ea typeface="+mn-ea"/>
                <a:cs typeface="+mn-cs"/>
              </a:rPr>
              <a:t>Overproduction: </a:t>
            </a:r>
            <a:r>
              <a:rPr lang="en-US" sz="1100" kern="1200">
                <a:solidFill>
                  <a:schemeClr val="tx1"/>
                </a:solidFill>
                <a:effectLst/>
                <a:latin typeface="+mn-lt"/>
                <a:ea typeface="+mn-ea"/>
                <a:cs typeface="+mn-cs"/>
              </a:rPr>
              <a:t>Increase in supply can create an issue with the breast shield fitting correctly. </a:t>
            </a:r>
          </a:p>
          <a:p>
            <a:pPr lvl="1"/>
            <a:r>
              <a:rPr lang="en-US" sz="1100" b="1" kern="1200">
                <a:solidFill>
                  <a:schemeClr val="tx1"/>
                </a:solidFill>
                <a:effectLst/>
                <a:latin typeface="+mn-lt"/>
                <a:ea typeface="+mn-ea"/>
                <a:cs typeface="+mn-cs"/>
              </a:rPr>
              <a:t>Incorrect sizing of breast shields: </a:t>
            </a:r>
            <a:r>
              <a:rPr lang="en-US" sz="1100" kern="1200">
                <a:solidFill>
                  <a:schemeClr val="tx1"/>
                </a:solidFill>
                <a:effectLst/>
                <a:latin typeface="+mn-lt"/>
                <a:ea typeface="+mn-ea"/>
                <a:cs typeface="+mn-cs"/>
              </a:rPr>
              <a:t>An overly tight breast shield can pinch the nipple and breast tissue, potentially causing damage to this tissue. It is not uncommon to need to use different sized breast shields during a person’s pumping journey because of changes in breast and nipple sizes</a:t>
            </a:r>
          </a:p>
          <a:p>
            <a:pPr lvl="1"/>
            <a:r>
              <a:rPr lang="en-US" sz="1100" b="1" kern="1200">
                <a:solidFill>
                  <a:schemeClr val="tx1"/>
                </a:solidFill>
                <a:effectLst/>
                <a:latin typeface="+mn-lt"/>
                <a:ea typeface="+mn-ea"/>
                <a:cs typeface="+mn-cs"/>
              </a:rPr>
              <a:t>Pump vacuum set too high: </a:t>
            </a:r>
            <a:r>
              <a:rPr lang="en-US" sz="1100" kern="1200">
                <a:solidFill>
                  <a:schemeClr val="tx1"/>
                </a:solidFill>
                <a:effectLst/>
                <a:latin typeface="+mn-lt"/>
                <a:ea typeface="+mn-ea"/>
                <a:cs typeface="+mn-cs"/>
              </a:rPr>
              <a:t>Nipple and breast pain or discomfort, nipple swelling, blanching, or bruising, tissue trauma or cracked nipples, reduced milk flow due to pain and stress, increased risk of inflammation or vasospasm, pumping may become less effective over time.</a:t>
            </a:r>
          </a:p>
          <a:p>
            <a:pPr lvl="1"/>
            <a:r>
              <a:rPr lang="en-US" sz="1100" b="1" kern="1200">
                <a:solidFill>
                  <a:schemeClr val="tx1"/>
                </a:solidFill>
                <a:effectLst/>
                <a:latin typeface="+mn-lt"/>
                <a:ea typeface="+mn-ea"/>
                <a:cs typeface="+mn-cs"/>
              </a:rPr>
              <a:t>Vasospasm: </a:t>
            </a:r>
            <a:r>
              <a:rPr lang="en-US" sz="1100" kern="1200">
                <a:solidFill>
                  <a:schemeClr val="tx1"/>
                </a:solidFill>
                <a:effectLst/>
                <a:latin typeface="+mn-lt"/>
                <a:ea typeface="+mn-ea"/>
                <a:cs typeface="+mn-cs"/>
              </a:rPr>
              <a:t>If the pump vacuum setting is too hard or the breast shield doesn’t fit properly, cold exposure, or nipple trauma can cause vasospasms which are painful, sharp pain, burning, or throbbing during or after pumping. Nipples may change color (white, blue, or red) </a:t>
            </a:r>
          </a:p>
          <a:p>
            <a:pPr lvl="1"/>
            <a:r>
              <a:rPr lang="en-US" sz="1100" b="1" kern="1200">
                <a:solidFill>
                  <a:schemeClr val="tx1"/>
                </a:solidFill>
                <a:effectLst/>
                <a:latin typeface="+mn-lt"/>
                <a:ea typeface="+mn-ea"/>
                <a:cs typeface="+mn-cs"/>
              </a:rPr>
              <a:t>Refer or yield </a:t>
            </a:r>
            <a:r>
              <a:rPr lang="en-US" sz="1100" kern="1200">
                <a:solidFill>
                  <a:schemeClr val="tx1"/>
                </a:solidFill>
                <a:effectLst/>
                <a:latin typeface="+mn-lt"/>
                <a:ea typeface="+mn-ea"/>
                <a:cs typeface="+mn-cs"/>
              </a:rPr>
              <a:t>participants to a WIC DBE for assistance if they’re experiencing vasospasms that are unexplained, or are untreated, the WIC DBE can provide guidance to manage symptoms and support continued breastfeeding.</a:t>
            </a:r>
          </a:p>
          <a:p>
            <a:pPr lvl="1"/>
            <a:r>
              <a:rPr lang="en-US" sz="1100" b="1" kern="1200">
                <a:solidFill>
                  <a:schemeClr val="tx1"/>
                </a:solidFill>
                <a:effectLst/>
                <a:latin typeface="+mn-lt"/>
                <a:ea typeface="+mn-ea"/>
                <a:cs typeface="+mn-cs"/>
              </a:rPr>
              <a:t>Pump cycle set fast/slow: </a:t>
            </a:r>
            <a:endParaRPr lang="en-US" sz="1100" kern="1200">
              <a:solidFill>
                <a:schemeClr val="tx1"/>
              </a:solidFill>
              <a:effectLst/>
              <a:latin typeface="+mn-lt"/>
              <a:ea typeface="+mn-ea"/>
              <a:cs typeface="+mn-cs"/>
            </a:endParaRPr>
          </a:p>
          <a:p>
            <a:pPr lvl="1"/>
            <a:r>
              <a:rPr lang="en-US" sz="1100" b="1" kern="1200">
                <a:solidFill>
                  <a:schemeClr val="tx1"/>
                </a:solidFill>
                <a:effectLst/>
                <a:latin typeface="+mn-lt"/>
                <a:ea typeface="+mn-ea"/>
                <a:cs typeface="+mn-cs"/>
              </a:rPr>
              <a:t>Cycle is set too fast: </a:t>
            </a:r>
            <a:r>
              <a:rPr lang="en-US" sz="1100" kern="1200">
                <a:solidFill>
                  <a:schemeClr val="tx1"/>
                </a:solidFill>
                <a:effectLst/>
                <a:latin typeface="+mn-lt"/>
                <a:ea typeface="+mn-ea"/>
                <a:cs typeface="+mn-cs"/>
              </a:rPr>
              <a:t>can cause nipple pain or irritation, can feel too over stimulating, and can reduce milk flow if the body is tense and won’t release oxytocin, the milk ejection hormone.</a:t>
            </a:r>
          </a:p>
          <a:p>
            <a:pPr lvl="1"/>
            <a:r>
              <a:rPr lang="en-US" sz="1100" b="1" kern="1200">
                <a:solidFill>
                  <a:schemeClr val="tx1"/>
                </a:solidFill>
                <a:effectLst/>
                <a:latin typeface="+mn-lt"/>
                <a:ea typeface="+mn-ea"/>
                <a:cs typeface="+mn-cs"/>
              </a:rPr>
              <a:t>Cycle is set too slow: </a:t>
            </a:r>
            <a:r>
              <a:rPr lang="en-US" sz="1100" kern="1200">
                <a:solidFill>
                  <a:schemeClr val="tx1"/>
                </a:solidFill>
                <a:effectLst/>
                <a:latin typeface="+mn-lt"/>
                <a:ea typeface="+mn-ea"/>
                <a:cs typeface="+mn-cs"/>
              </a:rPr>
              <a:t>May feel like pulling or tugging and can lead to nipple soreness or swelling. It may not trigger or maintain stimulus for milk ejection.</a:t>
            </a:r>
          </a:p>
          <a:p>
            <a:pPr lvl="1"/>
            <a:r>
              <a:rPr lang="en-US" sz="1100" b="1" kern="1200">
                <a:solidFill>
                  <a:schemeClr val="tx1"/>
                </a:solidFill>
                <a:effectLst/>
                <a:latin typeface="+mn-lt"/>
                <a:ea typeface="+mn-ea"/>
                <a:cs typeface="+mn-cs"/>
              </a:rPr>
              <a:t>Long pumping sessions: </a:t>
            </a:r>
            <a:r>
              <a:rPr lang="en-US" sz="1100" kern="1200">
                <a:solidFill>
                  <a:schemeClr val="tx1"/>
                </a:solidFill>
                <a:effectLst/>
                <a:latin typeface="+mn-lt"/>
                <a:ea typeface="+mn-ea"/>
                <a:cs typeface="+mn-cs"/>
              </a:rPr>
              <a:t>Most pumping sessions last about 20 minutes. If participants are pumping longer than 20 minutes, reevaluate and offer to yield/refer to a WIC DBE for follow-up, if needed.</a:t>
            </a:r>
          </a:p>
          <a:p>
            <a:pPr lvl="1"/>
            <a:r>
              <a:rPr lang="en-US" sz="1100" b="1" kern="1200">
                <a:solidFill>
                  <a:schemeClr val="tx1"/>
                </a:solidFill>
                <a:effectLst/>
                <a:latin typeface="+mn-lt"/>
                <a:ea typeface="+mn-ea"/>
                <a:cs typeface="+mn-cs"/>
              </a:rPr>
              <a:t>Dermatitis: </a:t>
            </a:r>
            <a:r>
              <a:rPr lang="en-US" sz="1100" kern="1200">
                <a:solidFill>
                  <a:schemeClr val="tx1"/>
                </a:solidFill>
                <a:effectLst/>
                <a:latin typeface="+mn-lt"/>
                <a:ea typeface="+mn-ea"/>
                <a:cs typeface="+mn-cs"/>
              </a:rPr>
              <a:t>from pump cleaning products or nipple ointment use.</a:t>
            </a:r>
          </a:p>
          <a:p>
            <a:pPr lvl="1"/>
            <a:r>
              <a:rPr lang="en-US" sz="1100" b="1" kern="1200">
                <a:solidFill>
                  <a:schemeClr val="tx1"/>
                </a:solidFill>
                <a:effectLst/>
                <a:latin typeface="+mn-lt"/>
                <a:ea typeface="+mn-ea"/>
                <a:cs typeface="+mn-cs"/>
              </a:rPr>
              <a:t> </a:t>
            </a:r>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Summary: </a:t>
            </a:r>
          </a:p>
          <a:p>
            <a:r>
              <a:rPr lang="en-US" sz="1100" b="1" kern="1200">
                <a:solidFill>
                  <a:schemeClr val="tx1"/>
                </a:solidFill>
                <a:effectLst/>
                <a:latin typeface="+mn-lt"/>
                <a:ea typeface="+mn-ea"/>
                <a:cs typeface="+mn-cs"/>
              </a:rPr>
              <a:t>Comfort matters- </a:t>
            </a:r>
            <a:r>
              <a:rPr lang="en-US" sz="1100" kern="1200">
                <a:solidFill>
                  <a:schemeClr val="tx1"/>
                </a:solidFill>
                <a:effectLst/>
                <a:latin typeface="+mn-lt"/>
                <a:ea typeface="+mn-ea"/>
                <a:cs typeface="+mn-cs"/>
              </a:rPr>
              <a:t>Pain can reduce milk output, it may be caused by many different factors and can lead to shortened breastfeeding duration. Pumping should be comfortable and effective. WIC staff support participants by adjusting pumping plans to meet their comfort, needs, and feeding goals. </a:t>
            </a:r>
          </a:p>
          <a:p>
            <a:endParaRPr lang="en-US"/>
          </a:p>
        </p:txBody>
      </p:sp>
    </p:spTree>
    <p:extLst>
      <p:ext uri="{BB962C8B-B14F-4D97-AF65-F5344CB8AC3E}">
        <p14:creationId xmlns:p14="http://schemas.microsoft.com/office/powerpoint/2010/main" val="31538808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Pumping plan</a:t>
            </a:r>
          </a:p>
          <a:p>
            <a:r>
              <a:rPr lang="en-US" sz="1100" kern="1200">
                <a:solidFill>
                  <a:schemeClr val="tx1"/>
                </a:solidFill>
                <a:effectLst/>
                <a:latin typeface="+mn-lt"/>
                <a:ea typeface="+mn-ea"/>
                <a:cs typeface="+mn-cs"/>
              </a:rPr>
              <a:t>Develop a plan for pumping to maintain adequate milk production </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Pumping frequency</a:t>
            </a:r>
          </a:p>
          <a:p>
            <a:r>
              <a:rPr lang="en-US" sz="1100" kern="1200">
                <a:solidFill>
                  <a:schemeClr val="tx1"/>
                </a:solidFill>
                <a:effectLst/>
                <a:latin typeface="+mn-lt"/>
                <a:ea typeface="+mn-ea"/>
                <a:cs typeface="+mn-cs"/>
              </a:rPr>
              <a:t>How often to pump? This varies from person to person and with the circumstances. This is a basic rule.</a:t>
            </a:r>
          </a:p>
          <a:p>
            <a:r>
              <a:rPr lang="en-US" sz="1100" kern="1200">
                <a:solidFill>
                  <a:schemeClr val="tx1"/>
                </a:solidFill>
                <a:effectLst/>
                <a:latin typeface="+mn-lt"/>
                <a:ea typeface="+mn-ea"/>
                <a:cs typeface="+mn-cs"/>
              </a:rPr>
              <a:t>Pump about as often as the baby normally would eat.</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Most babies eat every 2-3 hours. (Around 8-12 times in 24 hours)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Exclusive pumping- Pump at least 5-8 times in 24 hours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Younger babies- may need to pump closer to every 2-2.5 hours</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Pump whenever breaks are available.</a:t>
            </a:r>
          </a:p>
          <a:p>
            <a:pPr lvl="0"/>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Pumping location (home or work)</a:t>
            </a:r>
          </a:p>
          <a:p>
            <a:endParaRPr lang="en-US" sz="1100" b="1" kern="1200">
              <a:solidFill>
                <a:schemeClr val="tx1"/>
              </a:solidFill>
              <a:effectLst/>
              <a:latin typeface="+mn-lt"/>
              <a:ea typeface="+mn-ea"/>
              <a:cs typeface="+mn-cs"/>
            </a:endParaRPr>
          </a:p>
          <a:p>
            <a:pPr lvl="1"/>
            <a:r>
              <a:rPr lang="en-US" sz="1100" b="1" kern="1200">
                <a:solidFill>
                  <a:schemeClr val="tx1"/>
                </a:solidFill>
                <a:effectLst/>
                <a:latin typeface="+mn-lt"/>
                <a:ea typeface="+mn-ea"/>
                <a:cs typeface="+mn-cs"/>
              </a:rPr>
              <a:t>Home: </a:t>
            </a:r>
            <a:endParaRPr lang="en-US" sz="1100" kern="1200">
              <a:solidFill>
                <a:schemeClr val="tx1"/>
              </a:solidFill>
              <a:effectLst/>
              <a:latin typeface="+mn-lt"/>
              <a:ea typeface="+mn-ea"/>
              <a:cs typeface="+mn-cs"/>
            </a:endParaRPr>
          </a:p>
          <a:p>
            <a:pPr lvl="1">
              <a:buFont typeface="Arial" panose="020B0604020202020204" pitchFamily="34" charset="0"/>
              <a:buChar char="•"/>
            </a:pPr>
            <a:r>
              <a:rPr lang="en-US" sz="1100" kern="1200">
                <a:solidFill>
                  <a:schemeClr val="tx1"/>
                </a:solidFill>
                <a:effectLst/>
                <a:latin typeface="+mn-lt"/>
                <a:ea typeface="+mn-ea"/>
                <a:cs typeface="+mn-cs"/>
              </a:rPr>
              <a:t>Suggest pumping in the morning, when milk supply is usually the highest. </a:t>
            </a:r>
          </a:p>
          <a:p>
            <a:pPr lvl="1">
              <a:buFont typeface="Arial" panose="020B0604020202020204" pitchFamily="34" charset="0"/>
              <a:buChar char="•"/>
            </a:pPr>
            <a:r>
              <a:rPr lang="en-US" sz="1100" kern="1200">
                <a:solidFill>
                  <a:schemeClr val="tx1"/>
                </a:solidFill>
                <a:effectLst/>
                <a:latin typeface="+mn-lt"/>
                <a:ea typeface="+mn-ea"/>
                <a:cs typeface="+mn-cs"/>
              </a:rPr>
              <a:t>Pumping after breastfeeding may yield less milk pumped. </a:t>
            </a:r>
          </a:p>
          <a:p>
            <a:pPr lvl="1">
              <a:buFont typeface="Arial" panose="020B0604020202020204" pitchFamily="34" charset="0"/>
              <a:buChar char="•"/>
            </a:pPr>
            <a:r>
              <a:rPr lang="en-US" sz="1100" kern="1200">
                <a:solidFill>
                  <a:schemeClr val="tx1"/>
                </a:solidFill>
                <a:effectLst/>
                <a:latin typeface="+mn-lt"/>
                <a:ea typeface="+mn-ea"/>
                <a:cs typeface="+mn-cs"/>
              </a:rPr>
              <a:t>Combine milk from multiple pumps into one container if needed. </a:t>
            </a:r>
          </a:p>
          <a:p>
            <a:pPr lvl="1">
              <a:buFont typeface="Arial" panose="020B0604020202020204" pitchFamily="34" charset="0"/>
              <a:buChar char="•"/>
            </a:pPr>
            <a:r>
              <a:rPr lang="en-US" sz="1100" kern="1200">
                <a:solidFill>
                  <a:schemeClr val="tx1"/>
                </a:solidFill>
                <a:effectLst/>
                <a:latin typeface="+mn-lt"/>
                <a:ea typeface="+mn-ea"/>
                <a:cs typeface="+mn-cs"/>
              </a:rPr>
              <a:t>Only pool cooled milk with cooled milk. </a:t>
            </a:r>
          </a:p>
          <a:p>
            <a:pPr lvl="1">
              <a:buFont typeface="Arial" panose="020B0604020202020204" pitchFamily="34" charset="0"/>
              <a:buChar char="•"/>
            </a:pPr>
            <a:r>
              <a:rPr lang="en-US" sz="1100" kern="1200">
                <a:solidFill>
                  <a:schemeClr val="tx1"/>
                </a:solidFill>
                <a:effectLst/>
                <a:latin typeface="+mn-lt"/>
                <a:ea typeface="+mn-ea"/>
                <a:cs typeface="+mn-cs"/>
              </a:rPr>
              <a:t>If freezing the milk, freeze it the same day as it was collected.  </a:t>
            </a:r>
          </a:p>
          <a:p>
            <a:pPr lvl="1">
              <a:buFont typeface="Arial" panose="020B0604020202020204" pitchFamily="34" charset="0"/>
              <a:buChar char="•"/>
            </a:pPr>
            <a:r>
              <a:rPr lang="en-US" sz="1100" kern="1200">
                <a:solidFill>
                  <a:schemeClr val="tx1"/>
                </a:solidFill>
                <a:effectLst/>
                <a:latin typeface="+mn-lt"/>
                <a:ea typeface="+mn-ea"/>
                <a:cs typeface="+mn-cs"/>
              </a:rPr>
              <a:t>Pumping one breast while the baby nurses on the other can often yield more milk in less time. </a:t>
            </a:r>
          </a:p>
          <a:p>
            <a:r>
              <a:rPr lang="en-US" sz="1100" kern="1200">
                <a:solidFill>
                  <a:schemeClr val="tx1"/>
                </a:solidFill>
                <a:effectLst/>
                <a:latin typeface="+mn-lt"/>
                <a:ea typeface="+mn-ea"/>
                <a:cs typeface="+mn-cs"/>
              </a:rPr>
              <a:t> </a:t>
            </a:r>
          </a:p>
          <a:p>
            <a:pPr lvl="1"/>
            <a:r>
              <a:rPr lang="en-US" sz="1100" b="1" kern="1200">
                <a:solidFill>
                  <a:schemeClr val="tx1"/>
                </a:solidFill>
                <a:effectLst/>
                <a:latin typeface="+mn-lt"/>
                <a:ea typeface="+mn-ea"/>
                <a:cs typeface="+mn-cs"/>
              </a:rPr>
              <a:t>Work or school: </a:t>
            </a:r>
          </a:p>
          <a:p>
            <a:pPr lvl="1"/>
            <a:r>
              <a:rPr lang="en-US" sz="1100" kern="1200">
                <a:solidFill>
                  <a:schemeClr val="tx1"/>
                </a:solidFill>
                <a:effectLst/>
                <a:latin typeface="+mn-lt"/>
                <a:ea typeface="+mn-ea"/>
                <a:cs typeface="+mn-cs"/>
              </a:rPr>
              <a:t>“How long will you be away from your baby, including commute time”</a:t>
            </a:r>
          </a:p>
          <a:p>
            <a:pPr lvl="1">
              <a:buFont typeface="Arial" panose="020B0604020202020204" pitchFamily="34" charset="0"/>
              <a:buChar char="•"/>
            </a:pPr>
            <a:r>
              <a:rPr lang="en-US" sz="1100" kern="1200">
                <a:solidFill>
                  <a:schemeClr val="tx1"/>
                </a:solidFill>
                <a:effectLst/>
                <a:latin typeface="+mn-lt"/>
                <a:ea typeface="+mn-ea"/>
                <a:cs typeface="+mn-cs"/>
              </a:rPr>
              <a:t>Explain the amount of time away from the baby will determine how many times you will need to pump.</a:t>
            </a:r>
          </a:p>
          <a:p>
            <a:pPr lvl="1"/>
            <a:endParaRPr lang="en-US" sz="1100" kern="1200">
              <a:solidFill>
                <a:schemeClr val="tx1"/>
              </a:solidFill>
              <a:effectLst/>
              <a:latin typeface="+mn-lt"/>
              <a:ea typeface="+mn-ea"/>
              <a:cs typeface="+mn-cs"/>
            </a:endParaRPr>
          </a:p>
          <a:p>
            <a:pPr lvl="1"/>
            <a:r>
              <a:rPr lang="en-US" sz="1100" b="1" kern="1200">
                <a:solidFill>
                  <a:schemeClr val="tx1"/>
                </a:solidFill>
                <a:effectLst/>
                <a:latin typeface="+mn-lt"/>
                <a:ea typeface="+mn-ea"/>
                <a:cs typeface="+mn-cs"/>
              </a:rPr>
              <a:t>8-hour pumping plan example (most common)</a:t>
            </a:r>
          </a:p>
          <a:p>
            <a:pPr lvl="1"/>
            <a:r>
              <a:rPr lang="en-US" sz="1100" kern="1200">
                <a:solidFill>
                  <a:schemeClr val="tx1"/>
                </a:solidFill>
                <a:effectLst/>
                <a:latin typeface="+mn-lt"/>
                <a:ea typeface="+mn-ea"/>
                <a:cs typeface="+mn-cs"/>
              </a:rPr>
              <a:t>“If you are away for about 8 hours, try to pump every 3 hours. That usually means pumping 2-3 times while you are away.”</a:t>
            </a:r>
          </a:p>
          <a:p>
            <a:pPr lvl="1"/>
            <a:r>
              <a:rPr lang="en-US" sz="1100" kern="1200">
                <a:solidFill>
                  <a:schemeClr val="tx1"/>
                </a:solidFill>
                <a:effectLst/>
                <a:latin typeface="+mn-lt"/>
                <a:ea typeface="+mn-ea"/>
                <a:cs typeface="+mn-cs"/>
              </a:rPr>
              <a:t>Example:</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Pump or breastfeed before leaving to go to work. (Recommend it is the last thing the parent does before commuting to work. Sometimes they can nurse at the sitters before commuting to work.)</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Pump mid-morning</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Pump mid-afternoon (or try to have baby brought to the parent to nurse or for the parent to go home to nurse at lunch if the commute isn’t far.)</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Breastfeed when reunited (Recommend breastfeeding the baby before leaving the sitters if the commute is longer than a few minutes. Ask the sitter not to feed the baby at least an hour before you are due to pick up the baby if you want to breastfeed right away.)</a:t>
            </a:r>
          </a:p>
          <a:p>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Length of pumping sessions: </a:t>
            </a:r>
            <a:r>
              <a:rPr lang="en-US" sz="1100" kern="1200">
                <a:solidFill>
                  <a:schemeClr val="tx1"/>
                </a:solidFill>
                <a:effectLst/>
                <a:latin typeface="+mn-lt"/>
                <a:ea typeface="+mn-ea"/>
                <a:cs typeface="+mn-cs"/>
              </a:rPr>
              <a:t>How long to pump?</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Most pumping sessions take about 20 minutes.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Sometimes pumping can slow down if a person isn’t relaxed.  </a:t>
            </a:r>
          </a:p>
          <a:p>
            <a:pPr marL="0" indent="0">
              <a:buFont typeface="Arial" panose="020B0604020202020204" pitchFamily="34" charset="0"/>
              <a:buNone/>
            </a:pPr>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Ask staff:</a:t>
            </a:r>
            <a:r>
              <a:rPr lang="en-US" sz="1100" b="0" kern="1200">
                <a:solidFill>
                  <a:schemeClr val="tx1"/>
                </a:solidFill>
                <a:effectLst/>
                <a:latin typeface="+mn-lt"/>
                <a:ea typeface="+mn-ea"/>
                <a:cs typeface="+mn-cs"/>
              </a:rPr>
              <a:t> </a:t>
            </a:r>
            <a:br>
              <a:rPr lang="en-US" sz="1100" b="0" kern="1200">
                <a:solidFill>
                  <a:schemeClr val="tx1"/>
                </a:solidFill>
                <a:effectLst/>
                <a:latin typeface="+mn-lt"/>
                <a:ea typeface="+mn-ea"/>
                <a:cs typeface="+mn-cs"/>
              </a:rPr>
            </a:br>
            <a:r>
              <a:rPr lang="en-US" sz="1100" b="0" kern="1200">
                <a:solidFill>
                  <a:schemeClr val="tx1"/>
                </a:solidFill>
                <a:effectLst/>
                <a:latin typeface="+mn-lt"/>
                <a:ea typeface="+mn-ea"/>
                <a:cs typeface="+mn-cs"/>
              </a:rPr>
              <a:t>“What are some relaxation techniques you tell participants?”</a:t>
            </a:r>
          </a:p>
          <a:p>
            <a:endParaRPr lang="en-US" sz="1100" b="1"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Relaxation examples:</a:t>
            </a:r>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If you need help to get your milk to start flowing without your baby there, you can:</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Think about the things you love about your baby. Bring a photo or a blanket or item of clothing that has your baby's scent on it.</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Apply a warm, moist cloth to your breasts.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Gently massage your breasts.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Gently rub your nipples.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Visualize the milk flowing down.</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Sit quietly and think of a relaxing setting.</a:t>
            </a:r>
          </a:p>
          <a:p>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Duration of pumping plan &amp; scheduling the 48-hour check-in</a:t>
            </a:r>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When to reevaluate pumping plan?</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If the pumping plan isn’t meeting the participant’s needs.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They’re requesting formula</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Offer encouragement: “Any pumping you can do helps keep up your supply.”</a:t>
            </a:r>
          </a:p>
          <a:p>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Summary: </a:t>
            </a:r>
            <a:r>
              <a:rPr lang="en-US" sz="1100" kern="1200">
                <a:solidFill>
                  <a:schemeClr val="tx1"/>
                </a:solidFill>
                <a:effectLst/>
                <a:latin typeface="+mn-lt"/>
                <a:ea typeface="+mn-ea"/>
                <a:cs typeface="+mn-cs"/>
              </a:rPr>
              <a:t>WIC staff can assist with creating a successful pumping experience by ensuring the pump fits correctly.</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End of Section 4. </a:t>
            </a:r>
          </a:p>
          <a:p>
            <a:r>
              <a:rPr lang="en-US" sz="1100" kern="1200">
                <a:solidFill>
                  <a:schemeClr val="tx1"/>
                </a:solidFill>
                <a:effectLst/>
                <a:latin typeface="+mn-lt"/>
                <a:ea typeface="+mn-ea"/>
                <a:cs typeface="+mn-cs"/>
              </a:rPr>
              <a:t>Click the house to return to the menu or end the in-service</a:t>
            </a:r>
          </a:p>
          <a:p>
            <a:endParaRPr lang="en-US"/>
          </a:p>
        </p:txBody>
      </p:sp>
    </p:spTree>
    <p:extLst>
      <p:ext uri="{BB962C8B-B14F-4D97-AF65-F5344CB8AC3E}">
        <p14:creationId xmlns:p14="http://schemas.microsoft.com/office/powerpoint/2010/main" val="20880436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1FA8D-3698-2A53-DE13-1AAE31C3D6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A4473A-CBFA-0490-8573-D4413AFC302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97D78BE-8A2B-632A-5A28-FB279CFCCE95}"/>
              </a:ext>
            </a:extLst>
          </p:cNvPr>
          <p:cNvSpPr>
            <a:spLocks noGrp="1"/>
          </p:cNvSpPr>
          <p:nvPr>
            <p:ph type="body" idx="1"/>
          </p:nvPr>
        </p:nvSpPr>
        <p:spPr/>
        <p:txBody>
          <a:bodyPr/>
          <a:lstStyle/>
          <a:p>
            <a:r>
              <a:rPr lang="en-US" sz="1100" b="1" kern="1200">
                <a:solidFill>
                  <a:schemeClr val="tx1"/>
                </a:solidFill>
                <a:effectLst/>
                <a:latin typeface="+mn-lt"/>
                <a:ea typeface="+mn-ea"/>
                <a:cs typeface="+mn-cs"/>
              </a:rPr>
              <a:t>Section 5: Documentation and Workflow</a:t>
            </a:r>
          </a:p>
          <a:p>
            <a:r>
              <a:rPr lang="en-US" sz="1100" kern="1200">
                <a:solidFill>
                  <a:schemeClr val="tx1"/>
                </a:solidFill>
                <a:effectLst/>
                <a:latin typeface="+mn-lt"/>
                <a:ea typeface="+mn-ea"/>
                <a:cs typeface="+mn-cs"/>
              </a:rPr>
              <a:t>Objective: At the end of this section staff will be able to describe their agency’s workflow for a 48-hour pump follow-up</a:t>
            </a:r>
          </a:p>
          <a:p>
            <a:endParaRPr lang="en-US"/>
          </a:p>
        </p:txBody>
      </p:sp>
    </p:spTree>
    <p:extLst>
      <p:ext uri="{BB962C8B-B14F-4D97-AF65-F5344CB8AC3E}">
        <p14:creationId xmlns:p14="http://schemas.microsoft.com/office/powerpoint/2010/main" val="5264008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Focus: Paperwork, follow-up, and practice skills</a:t>
            </a:r>
          </a:p>
          <a:p>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In this section:</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Educational resources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48-hour follow-up after issuing a pump</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Breast pump scenarios</a:t>
            </a:r>
          </a:p>
          <a:p>
            <a:endParaRPr lang="en-US"/>
          </a:p>
        </p:txBody>
      </p:sp>
    </p:spTree>
    <p:extLst>
      <p:ext uri="{BB962C8B-B14F-4D97-AF65-F5344CB8AC3E}">
        <p14:creationId xmlns:p14="http://schemas.microsoft.com/office/powerpoint/2010/main" val="17932202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Documentation &amp; workflow</a:t>
            </a:r>
          </a:p>
          <a:p>
            <a:endParaRPr lang="en-US" sz="1100" b="1"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Educational resources for participants</a:t>
            </a:r>
          </a:p>
          <a:p>
            <a:r>
              <a:rPr lang="en-US" sz="1100" kern="1200">
                <a:solidFill>
                  <a:schemeClr val="tx1"/>
                </a:solidFill>
                <a:effectLst/>
                <a:latin typeface="+mn-lt"/>
                <a:ea typeface="+mn-ea"/>
                <a:cs typeface="+mn-cs"/>
              </a:rPr>
              <a:t>What resources do your staff use?</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Ask staff “What are some of the resources you use to educate participants about pumping?”</a:t>
            </a:r>
            <a:endParaRPr lang="en-US" sz="1100" kern="1200">
              <a:solidFill>
                <a:schemeClr val="tx1"/>
              </a:solidFill>
              <a:effectLst/>
              <a:latin typeface="+mn-lt"/>
              <a:ea typeface="+mn-ea"/>
              <a:cs typeface="+mn-cs"/>
            </a:endParaRPr>
          </a:p>
          <a:p>
            <a:pPr lvl="1"/>
            <a:r>
              <a:rPr lang="en-US" sz="1100" b="1" kern="1200">
                <a:solidFill>
                  <a:schemeClr val="tx1"/>
                </a:solidFill>
                <a:effectLst/>
                <a:latin typeface="+mn-lt"/>
                <a:ea typeface="+mn-ea"/>
                <a:cs typeface="+mn-cs"/>
              </a:rPr>
              <a:t>Resources:</a:t>
            </a:r>
          </a:p>
          <a:p>
            <a:pPr lvl="1"/>
            <a:endParaRPr lang="en-US" sz="1100" kern="1200">
              <a:solidFill>
                <a:schemeClr val="tx1"/>
              </a:solidFill>
              <a:effectLst/>
              <a:latin typeface="+mn-lt"/>
              <a:ea typeface="+mn-ea"/>
              <a:cs typeface="+mn-cs"/>
            </a:endParaRPr>
          </a:p>
          <a:p>
            <a:pPr lvl="1"/>
            <a:r>
              <a:rPr lang="en-US" sz="1100" b="1" kern="1200">
                <a:solidFill>
                  <a:schemeClr val="tx1"/>
                </a:solidFill>
                <a:effectLst/>
                <a:latin typeface="+mn-lt"/>
                <a:ea typeface="+mn-ea"/>
                <a:cs typeface="+mn-cs"/>
              </a:rPr>
              <a:t>Shopify: </a:t>
            </a:r>
          </a:p>
          <a:p>
            <a:pPr lvl="1"/>
            <a:r>
              <a:rPr lang="en-US" sz="1100" u="sng" kern="1200">
                <a:solidFill>
                  <a:schemeClr val="tx1"/>
                </a:solidFill>
                <a:effectLst/>
                <a:latin typeface="+mn-lt"/>
                <a:ea typeface="+mn-ea"/>
                <a:cs typeface="+mn-cs"/>
                <a:hlinkClick r:id="rId3"/>
              </a:rPr>
              <a:t>Pumping &amp; Storing Breastmilk (Eng/Span)</a:t>
            </a:r>
            <a:endParaRPr lang="en-US" sz="1100" kern="1200">
              <a:solidFill>
                <a:schemeClr val="tx1"/>
              </a:solidFill>
              <a:effectLst/>
              <a:latin typeface="+mn-lt"/>
              <a:ea typeface="+mn-ea"/>
              <a:cs typeface="+mn-cs"/>
            </a:endParaRPr>
          </a:p>
          <a:p>
            <a:pPr lvl="1"/>
            <a:r>
              <a:rPr lang="en-US" sz="1100" u="sng" kern="1200">
                <a:solidFill>
                  <a:schemeClr val="tx1"/>
                </a:solidFill>
                <a:effectLst/>
                <a:latin typeface="+mn-lt"/>
                <a:ea typeface="+mn-ea"/>
                <a:cs typeface="+mn-cs"/>
                <a:hlinkClick r:id="rId4"/>
              </a:rPr>
              <a:t>Hand Expression (Eng/Span)</a:t>
            </a:r>
            <a:endParaRPr lang="en-US" sz="1100" kern="1200">
              <a:solidFill>
                <a:schemeClr val="tx1"/>
              </a:solidFill>
              <a:effectLst/>
              <a:latin typeface="+mn-lt"/>
              <a:ea typeface="+mn-ea"/>
              <a:cs typeface="+mn-cs"/>
            </a:endParaRPr>
          </a:p>
          <a:p>
            <a:pPr lvl="1"/>
            <a:r>
              <a:rPr lang="en-US" sz="1100" u="sng" kern="1200">
                <a:solidFill>
                  <a:schemeClr val="tx1"/>
                </a:solidFill>
                <a:effectLst/>
                <a:latin typeface="+mn-lt"/>
                <a:ea typeface="+mn-ea"/>
                <a:cs typeface="+mn-cs"/>
                <a:hlinkClick r:id="rId5"/>
              </a:rPr>
              <a:t>Breastfeeding Employee Rights Flyer (Eng/Span)</a:t>
            </a:r>
            <a:endParaRPr lang="en-US" sz="1100" u="sng" kern="1200">
              <a:solidFill>
                <a:schemeClr val="tx1"/>
              </a:solidFill>
              <a:effectLst/>
              <a:latin typeface="+mn-lt"/>
              <a:ea typeface="+mn-ea"/>
              <a:cs typeface="+mn-cs"/>
            </a:endParaRPr>
          </a:p>
          <a:p>
            <a:pPr lvl="1"/>
            <a:endParaRPr lang="en-US" sz="1100" kern="1200">
              <a:solidFill>
                <a:schemeClr val="tx1"/>
              </a:solidFill>
              <a:effectLst/>
              <a:latin typeface="+mn-lt"/>
              <a:ea typeface="+mn-ea"/>
              <a:cs typeface="+mn-cs"/>
            </a:endParaRPr>
          </a:p>
          <a:p>
            <a:pPr lvl="1"/>
            <a:r>
              <a:rPr lang="en-US" sz="1100" b="1" kern="1200">
                <a:solidFill>
                  <a:schemeClr val="tx1"/>
                </a:solidFill>
                <a:effectLst/>
                <a:latin typeface="+mn-lt"/>
                <a:ea typeface="+mn-ea"/>
                <a:cs typeface="+mn-cs"/>
              </a:rPr>
              <a:t>Links:	</a:t>
            </a:r>
          </a:p>
          <a:p>
            <a:pPr lvl="1"/>
            <a:r>
              <a:rPr lang="en-US" sz="1100" kern="1200">
                <a:solidFill>
                  <a:schemeClr val="tx1"/>
                </a:solidFill>
                <a:effectLst/>
                <a:latin typeface="+mn-lt"/>
                <a:ea typeface="+mn-ea"/>
                <a:cs typeface="+mn-cs"/>
              </a:rPr>
              <a:t>Office of Women’s Health downloadable guide:</a:t>
            </a:r>
            <a:br>
              <a:rPr lang="en-US" sz="1100" kern="1200">
                <a:solidFill>
                  <a:schemeClr val="tx1"/>
                </a:solidFill>
                <a:effectLst/>
                <a:latin typeface="+mn-lt"/>
                <a:ea typeface="+mn-ea"/>
                <a:cs typeface="+mn-cs"/>
              </a:rPr>
            </a:br>
            <a:r>
              <a:rPr lang="en-US" sz="1100" u="sng" kern="1200">
                <a:solidFill>
                  <a:schemeClr val="tx1"/>
                </a:solidFill>
                <a:effectLst/>
                <a:latin typeface="+mn-lt"/>
                <a:ea typeface="+mn-ea"/>
                <a:cs typeface="+mn-cs"/>
              </a:rPr>
              <a:t>Your Guide to Breastfeeding </a:t>
            </a:r>
            <a:endParaRPr lang="en-US" sz="1100" kern="1200">
              <a:solidFill>
                <a:schemeClr val="tx1"/>
              </a:solidFill>
              <a:effectLst/>
              <a:latin typeface="+mn-lt"/>
              <a:ea typeface="+mn-ea"/>
              <a:cs typeface="+mn-cs"/>
            </a:endParaRPr>
          </a:p>
          <a:p>
            <a:pPr lvl="1"/>
            <a:r>
              <a:rPr lang="en-US" sz="1100" kern="1200">
                <a:solidFill>
                  <a:schemeClr val="tx1"/>
                </a:solidFill>
                <a:effectLst/>
                <a:latin typeface="+mn-lt"/>
                <a:ea typeface="+mn-ea"/>
                <a:cs typeface="+mn-cs"/>
              </a:rPr>
              <a:t>USDA WIC Breastfeeding Support Video: </a:t>
            </a:r>
            <a:br>
              <a:rPr lang="en-US" sz="1100" kern="1200">
                <a:solidFill>
                  <a:schemeClr val="tx1"/>
                </a:solidFill>
                <a:effectLst/>
                <a:latin typeface="+mn-lt"/>
                <a:ea typeface="+mn-ea"/>
                <a:cs typeface="+mn-cs"/>
              </a:rPr>
            </a:br>
            <a:r>
              <a:rPr lang="en-US" sz="1100" u="sng" kern="1200">
                <a:solidFill>
                  <a:schemeClr val="tx1"/>
                </a:solidFill>
                <a:effectLst/>
                <a:latin typeface="+mn-lt"/>
                <a:ea typeface="+mn-ea"/>
                <a:cs typeface="+mn-cs"/>
                <a:hlinkClick r:id="rId6"/>
              </a:rPr>
              <a:t>Going Back to Work or School </a:t>
            </a:r>
            <a:r>
              <a:rPr lang="en-US" sz="1100" u="sng" kern="1200">
                <a:solidFill>
                  <a:schemeClr val="tx1"/>
                </a:solidFill>
                <a:effectLst/>
                <a:latin typeface="+mn-lt"/>
                <a:ea typeface="+mn-ea"/>
                <a:cs typeface="+mn-cs"/>
              </a:rPr>
              <a:t> </a:t>
            </a:r>
            <a:endParaRPr lang="en-US" sz="1100" kern="1200">
              <a:solidFill>
                <a:schemeClr val="tx1"/>
              </a:solidFill>
              <a:effectLst/>
              <a:latin typeface="+mn-lt"/>
              <a:ea typeface="+mn-ea"/>
              <a:cs typeface="+mn-cs"/>
            </a:endParaRPr>
          </a:p>
          <a:p>
            <a:pPr lvl="1"/>
            <a:r>
              <a:rPr lang="en-US" sz="1100" kern="1200">
                <a:solidFill>
                  <a:schemeClr val="tx1"/>
                </a:solidFill>
                <a:effectLst/>
                <a:latin typeface="+mn-lt"/>
                <a:ea typeface="+mn-ea"/>
                <a:cs typeface="+mn-cs"/>
              </a:rPr>
              <a:t>Standford Medicine Video: </a:t>
            </a:r>
            <a:br>
              <a:rPr lang="en-US" sz="1100" kern="1200">
                <a:solidFill>
                  <a:schemeClr val="tx1"/>
                </a:solidFill>
                <a:effectLst/>
                <a:latin typeface="+mn-lt"/>
                <a:ea typeface="+mn-ea"/>
                <a:cs typeface="+mn-cs"/>
              </a:rPr>
            </a:br>
            <a:r>
              <a:rPr lang="en-US" sz="1100" u="sng" kern="1200">
                <a:solidFill>
                  <a:schemeClr val="tx1"/>
                </a:solidFill>
                <a:effectLst/>
                <a:latin typeface="+mn-lt"/>
                <a:ea typeface="+mn-ea"/>
                <a:cs typeface="+mn-cs"/>
              </a:rPr>
              <a:t>Hand Expression of Breastmilk</a:t>
            </a:r>
            <a:endParaRPr lang="en-US" sz="1100" kern="1200">
              <a:solidFill>
                <a:schemeClr val="tx1"/>
              </a:solidFill>
              <a:effectLst/>
              <a:latin typeface="+mn-lt"/>
              <a:ea typeface="+mn-ea"/>
              <a:cs typeface="+mn-cs"/>
            </a:endParaRPr>
          </a:p>
          <a:p>
            <a:pPr lvl="1"/>
            <a:r>
              <a:rPr lang="en-US" sz="1100" u="sng" kern="1200">
                <a:solidFill>
                  <a:schemeClr val="tx1"/>
                </a:solidFill>
                <a:effectLst/>
                <a:latin typeface="+mn-lt"/>
                <a:ea typeface="+mn-ea"/>
                <a:cs typeface="+mn-cs"/>
                <a:hlinkClick r:id="rId6"/>
              </a:rPr>
              <a:t>https://wicbreastfeeding.fns.usda.gov/video-going-back-work-or-school</a:t>
            </a:r>
            <a:r>
              <a:rPr lang="en-US" sz="1100" kern="1200">
                <a:solidFill>
                  <a:schemeClr val="tx1"/>
                </a:solidFill>
                <a:effectLst/>
                <a:latin typeface="+mn-lt"/>
                <a:ea typeface="+mn-ea"/>
                <a:cs typeface="+mn-cs"/>
              </a:rPr>
              <a:t>  (2min)</a:t>
            </a:r>
          </a:p>
          <a:p>
            <a:pPr lvl="1"/>
            <a:r>
              <a:rPr lang="en-US" sz="1100" u="sng" kern="1200">
                <a:solidFill>
                  <a:schemeClr val="tx1"/>
                </a:solidFill>
                <a:effectLst/>
                <a:latin typeface="+mn-lt"/>
                <a:ea typeface="+mn-ea"/>
                <a:cs typeface="+mn-cs"/>
                <a:hlinkClick r:id="rId7"/>
              </a:rPr>
              <a:t>https://med.stanford.edu/newborns/professional-education/breastfeeding/hand-expressing-milk.html</a:t>
            </a:r>
            <a:r>
              <a:rPr lang="en-US" sz="1100" kern="1200">
                <a:solidFill>
                  <a:schemeClr val="tx1"/>
                </a:solidFill>
                <a:effectLst/>
                <a:latin typeface="+mn-lt"/>
                <a:ea typeface="+mn-ea"/>
                <a:cs typeface="+mn-cs"/>
              </a:rPr>
              <a:t>  (7:33 min)</a:t>
            </a:r>
          </a:p>
          <a:p>
            <a:endParaRPr lang="en-US"/>
          </a:p>
        </p:txBody>
      </p:sp>
    </p:spTree>
    <p:extLst>
      <p:ext uri="{BB962C8B-B14F-4D97-AF65-F5344CB8AC3E}">
        <p14:creationId xmlns:p14="http://schemas.microsoft.com/office/powerpoint/2010/main" val="29000401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48-hour follow-up </a:t>
            </a:r>
          </a:p>
          <a:p>
            <a:r>
              <a:rPr lang="en-US" sz="1100" kern="1200">
                <a:solidFill>
                  <a:schemeClr val="tx1"/>
                </a:solidFill>
                <a:effectLst/>
                <a:latin typeface="+mn-lt"/>
                <a:ea typeface="+mn-ea"/>
                <a:cs typeface="+mn-cs"/>
              </a:rPr>
              <a:t>What method does your agency use to track 48-hour follow-up attempts and contacts?</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Discussion: </a:t>
            </a:r>
          </a:p>
          <a:p>
            <a:r>
              <a:rPr lang="en-US" sz="1100" kern="1200">
                <a:solidFill>
                  <a:schemeClr val="tx1"/>
                </a:solidFill>
                <a:effectLst/>
                <a:latin typeface="+mn-lt"/>
                <a:ea typeface="+mn-ea"/>
                <a:cs typeface="+mn-cs"/>
              </a:rPr>
              <a:t>Review your agency’s 48-hour follow-up policy with your staff</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Background information:</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The pump loan agreement form for multi-user pumps and the pump release form for single-user pumps has been updated to include a section for follow up within 48 hours. </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Check to make sure your staff are using the most updated forms. </a:t>
            </a:r>
            <a:r>
              <a:rPr lang="en-US" sz="1100" u="sng" kern="1200">
                <a:solidFill>
                  <a:schemeClr val="tx1"/>
                </a:solidFill>
                <a:effectLst/>
                <a:latin typeface="+mn-lt"/>
                <a:ea typeface="+mn-ea"/>
                <a:cs typeface="+mn-cs"/>
                <a:hlinkClick r:id="rId3"/>
              </a:rPr>
              <a:t>https://www.oregon.gov/oha/PH/HEALTHYPEOPLEFAMILIES/WIC/Pages/breastfeeding.aspx</a:t>
            </a:r>
            <a:r>
              <a:rPr lang="en-US" sz="1100" u="sng" kern="1200">
                <a:solidFill>
                  <a:schemeClr val="tx1"/>
                </a:solidFill>
                <a:effectLst/>
                <a:latin typeface="+mn-lt"/>
                <a:ea typeface="+mn-ea"/>
                <a:cs typeface="+mn-cs"/>
              </a:rPr>
              <a:t> </a:t>
            </a:r>
            <a:r>
              <a:rPr lang="en-US" sz="1100" kern="1200">
                <a:solidFill>
                  <a:schemeClr val="tx1"/>
                </a:solidFill>
                <a:effectLst/>
                <a:latin typeface="+mn-lt"/>
                <a:ea typeface="+mn-ea"/>
                <a:cs typeface="+mn-cs"/>
              </a:rPr>
              <a:t> </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They can be ordered in print form from Shopify.</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They can be completed electronically on the form found on our website.</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When </a:t>
            </a:r>
            <a:r>
              <a:rPr lang="en-US" sz="1100" b="1" kern="1200">
                <a:solidFill>
                  <a:schemeClr val="tx1"/>
                </a:solidFill>
                <a:effectLst/>
                <a:latin typeface="+mn-lt"/>
                <a:ea typeface="+mn-ea"/>
                <a:cs typeface="+mn-cs"/>
              </a:rPr>
              <a:t>any</a:t>
            </a:r>
            <a:r>
              <a:rPr lang="en-US" sz="1100" kern="1200">
                <a:solidFill>
                  <a:schemeClr val="tx1"/>
                </a:solidFill>
                <a:effectLst/>
                <a:latin typeface="+mn-lt"/>
                <a:ea typeface="+mn-ea"/>
                <a:cs typeface="+mn-cs"/>
              </a:rPr>
              <a:t> WIC pump is issued to a participant, staff must attempt to contact the participant within 48 hours to assess if further assistance is needed.</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48-hour contacts, and attempted contacts, can be documented on the pump release form, in the WIC data system or on a local agency tracking form.</a:t>
            </a:r>
          </a:p>
          <a:p>
            <a:endParaRPr lang="en-US"/>
          </a:p>
        </p:txBody>
      </p:sp>
    </p:spTree>
    <p:extLst>
      <p:ext uri="{BB962C8B-B14F-4D97-AF65-F5344CB8AC3E}">
        <p14:creationId xmlns:p14="http://schemas.microsoft.com/office/powerpoint/2010/main" val="17848848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kern="1200">
                <a:solidFill>
                  <a:schemeClr val="tx1"/>
                </a:solidFill>
                <a:effectLst/>
                <a:latin typeface="+mn-lt"/>
                <a:ea typeface="+mn-ea"/>
                <a:cs typeface="+mn-cs"/>
              </a:rPr>
              <a:t>You may use the scenarios in this slide deck or create your own scenario to review with staff or complete one or more of the following three scenarios together in a group or pair people up to discuss the scenarios.</a:t>
            </a:r>
          </a:p>
          <a:p>
            <a:r>
              <a:rPr lang="en-US" sz="1100" kern="1200">
                <a:solidFill>
                  <a:schemeClr val="tx1"/>
                </a:solidFill>
                <a:effectLst/>
                <a:latin typeface="+mn-lt"/>
                <a:ea typeface="+mn-ea"/>
                <a:cs typeface="+mn-cs"/>
              </a:rPr>
              <a:t>Let’s practice figuring out which pump to issue participants based on their needs.</a:t>
            </a:r>
          </a:p>
          <a:p>
            <a:endParaRPr lang="en-US"/>
          </a:p>
        </p:txBody>
      </p:sp>
    </p:spTree>
    <p:extLst>
      <p:ext uri="{BB962C8B-B14F-4D97-AF65-F5344CB8AC3E}">
        <p14:creationId xmlns:p14="http://schemas.microsoft.com/office/powerpoint/2010/main" val="16022062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Breast pump scenario: Heather</a:t>
            </a:r>
          </a:p>
          <a:p>
            <a:pPr lvl="1"/>
            <a:r>
              <a:rPr lang="en-US" sz="1100" kern="1200">
                <a:solidFill>
                  <a:schemeClr val="tx1"/>
                </a:solidFill>
                <a:effectLst/>
                <a:latin typeface="+mn-lt"/>
                <a:ea typeface="+mn-ea"/>
                <a:cs typeface="+mn-cs"/>
              </a:rPr>
              <a:t>Heather comes into the WIC office for a breast pump. Her son is 6 weeks-old and she is exclusively breastfeeding. </a:t>
            </a:r>
          </a:p>
          <a:p>
            <a:pPr marL="457200" lvl="1" indent="0">
              <a:buFont typeface="Arial" panose="020B0604020202020204" pitchFamily="34" charset="0"/>
              <a:buNone/>
            </a:pPr>
            <a:r>
              <a:rPr lang="en-US" sz="1100" kern="1200">
                <a:solidFill>
                  <a:schemeClr val="tx1"/>
                </a:solidFill>
                <a:effectLst/>
                <a:latin typeface="+mn-lt"/>
                <a:ea typeface="+mn-ea"/>
                <a:cs typeface="+mn-cs"/>
              </a:rPr>
              <a:t>She is going back to work in one week. She’ll be working as a waitress doing split shifts 4 hours in the morning and hours at night. </a:t>
            </a:r>
          </a:p>
          <a:p>
            <a:pPr marL="457200" lvl="1" indent="0">
              <a:buFont typeface="Arial" panose="020B0604020202020204" pitchFamily="34" charset="0"/>
              <a:buNone/>
            </a:pPr>
            <a:r>
              <a:rPr lang="en-US" sz="1100" kern="1200">
                <a:solidFill>
                  <a:schemeClr val="tx1"/>
                </a:solidFill>
                <a:effectLst/>
                <a:latin typeface="+mn-lt"/>
                <a:ea typeface="+mn-ea"/>
                <a:cs typeface="+mn-cs"/>
              </a:rPr>
              <a:t>She won’t have time to pump at work but only works 5 minutes from home. The baby will be staying with grandma while she is at work. </a:t>
            </a:r>
          </a:p>
          <a:p>
            <a:pPr marL="457200" lvl="1" indent="0">
              <a:buFont typeface="Arial" panose="020B0604020202020204" pitchFamily="34" charset="0"/>
              <a:buNone/>
            </a:pPr>
            <a:r>
              <a:rPr lang="en-US" sz="1100" kern="1200">
                <a:solidFill>
                  <a:schemeClr val="tx1"/>
                </a:solidFill>
                <a:effectLst/>
                <a:latin typeface="+mn-lt"/>
                <a:ea typeface="+mn-ea"/>
                <a:cs typeface="+mn-cs"/>
              </a:rPr>
              <a:t>She would like to pump while at home to store breastmilk for when she is away. Her goal is to breastfeed until at least 6 months. </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Possible counseling outcomes:</a:t>
            </a:r>
          </a:p>
          <a:p>
            <a:r>
              <a:rPr lang="en-US" sz="1100" kern="1200">
                <a:solidFill>
                  <a:schemeClr val="tx1"/>
                </a:solidFill>
                <a:effectLst/>
                <a:latin typeface="+mn-lt"/>
                <a:ea typeface="+mn-ea"/>
                <a:cs typeface="+mn-cs"/>
              </a:rPr>
              <a:t>Certifiers will need to use critical thinking skills, these are suggestions.</a:t>
            </a:r>
          </a:p>
          <a:p>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US" sz="1100" kern="1200">
                <a:solidFill>
                  <a:schemeClr val="tx1"/>
                </a:solidFill>
                <a:effectLst/>
                <a:latin typeface="+mn-lt"/>
                <a:ea typeface="+mn-ea"/>
                <a:cs typeface="+mn-cs"/>
              </a:rPr>
              <a:t>Ask her how often she works.</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If she works more 3 or more days per week, then a single-user double electric pump might be appropriate to offer her.</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If she works 2 times per week or fewer, then a hand pump might be appropriate to offer her.</a:t>
            </a:r>
          </a:p>
          <a:p>
            <a:pPr marL="914400" marR="0" lvl="1" indent="-171450" algn="l" defTabSz="914400" rtl="0" eaLnBrk="1" fontAlgn="base" latinLnBrk="0" hangingPunct="1">
              <a:lnSpc>
                <a:spcPct val="100000"/>
              </a:lnSpc>
              <a:spcBef>
                <a:spcPts val="0"/>
              </a:spcBef>
              <a:spcAft>
                <a:spcPct val="0"/>
              </a:spcAft>
              <a:buClrTx/>
              <a:buSzTx/>
              <a:buFont typeface="Arial" panose="020B0604020202020204" pitchFamily="34" charset="0"/>
              <a:buChar char="•"/>
              <a:tabLst/>
              <a:defRPr/>
            </a:pPr>
            <a:r>
              <a:rPr lang="en-US" sz="1100" kern="1200">
                <a:solidFill>
                  <a:schemeClr val="tx1"/>
                </a:solidFill>
                <a:effectLst/>
                <a:latin typeface="+mn-lt"/>
                <a:ea typeface="+mn-ea"/>
                <a:cs typeface="+mn-cs"/>
              </a:rPr>
              <a:t>Explore the possibility of Grandma bringing the baby to work, so she can breastfeed baby at work. Maybe it is only one shift a day she does that. Or once or twice a week.</a:t>
            </a:r>
          </a:p>
          <a:p>
            <a:pPr marL="914400" lvl="1" indent="-171450">
              <a:buFont typeface="Arial" panose="020B0604020202020204" pitchFamily="34" charset="0"/>
              <a:buChar char="•"/>
            </a:pPr>
            <a:endParaRPr lang="en-US" sz="1100" kern="1200">
              <a:solidFill>
                <a:schemeClr val="tx1"/>
              </a:solidFill>
              <a:effectLst/>
              <a:latin typeface="+mn-lt"/>
              <a:ea typeface="+mn-ea"/>
              <a:cs typeface="+mn-cs"/>
            </a:endParaRPr>
          </a:p>
        </p:txBody>
      </p:sp>
    </p:spTree>
    <p:extLst>
      <p:ext uri="{BB962C8B-B14F-4D97-AF65-F5344CB8AC3E}">
        <p14:creationId xmlns:p14="http://schemas.microsoft.com/office/powerpoint/2010/main" val="1113362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US" sz="1100" kern="1200">
                <a:solidFill>
                  <a:schemeClr val="tx1"/>
                </a:solidFill>
                <a:effectLst/>
                <a:latin typeface="+mn-lt"/>
                <a:ea typeface="+mn-ea"/>
                <a:cs typeface="+mn-cs"/>
              </a:rPr>
              <a:t>In this section:</a:t>
            </a:r>
          </a:p>
          <a:p>
            <a:pPr lvl="1">
              <a:buFont typeface="Arial" panose="020B0604020202020204" pitchFamily="34" charset="0"/>
              <a:buChar char="•"/>
            </a:pPr>
            <a:r>
              <a:rPr lang="en-US" sz="1100" kern="1200">
                <a:solidFill>
                  <a:schemeClr val="tx1"/>
                </a:solidFill>
                <a:effectLst/>
                <a:latin typeface="+mn-lt"/>
                <a:ea typeface="+mn-ea"/>
                <a:cs typeface="+mn-cs"/>
              </a:rPr>
              <a:t>An overview of insurance pumps</a:t>
            </a:r>
          </a:p>
          <a:p>
            <a:pPr lvl="1">
              <a:buFont typeface="Arial" panose="020B0604020202020204" pitchFamily="34" charset="0"/>
              <a:buChar char="•"/>
            </a:pPr>
            <a:r>
              <a:rPr lang="en-US" sz="1100" kern="1200">
                <a:solidFill>
                  <a:schemeClr val="tx1"/>
                </a:solidFill>
                <a:effectLst/>
                <a:latin typeface="+mn-lt"/>
                <a:ea typeface="+mn-ea"/>
                <a:cs typeface="+mn-cs"/>
              </a:rPr>
              <a:t>Deciding which pump to issue</a:t>
            </a:r>
          </a:p>
          <a:p>
            <a:pPr lvl="1">
              <a:buFont typeface="Arial" panose="020B0604020202020204" pitchFamily="34" charset="0"/>
              <a:buChar char="•"/>
            </a:pPr>
            <a:r>
              <a:rPr lang="en-US" sz="1100" kern="1200">
                <a:solidFill>
                  <a:schemeClr val="tx1"/>
                </a:solidFill>
                <a:effectLst/>
                <a:latin typeface="+mn-lt"/>
                <a:ea typeface="+mn-ea"/>
                <a:cs typeface="+mn-cs"/>
              </a:rPr>
              <a:t>Oregon WIC manual pumps</a:t>
            </a:r>
          </a:p>
          <a:p>
            <a:pPr lvl="2">
              <a:buFont typeface="Arial" panose="020B0604020202020204" pitchFamily="34" charset="0"/>
              <a:buChar char="•"/>
            </a:pPr>
            <a:r>
              <a:rPr lang="en-US" sz="1100" kern="1200">
                <a:solidFill>
                  <a:schemeClr val="tx1"/>
                </a:solidFill>
                <a:effectLst/>
                <a:latin typeface="+mn-lt"/>
                <a:ea typeface="+mn-ea"/>
                <a:cs typeface="+mn-cs"/>
              </a:rPr>
              <a:t>Description, qualifications and reasons for issuance</a:t>
            </a:r>
          </a:p>
          <a:p>
            <a:pPr lvl="1">
              <a:buFont typeface="Arial" panose="020B0604020202020204" pitchFamily="34" charset="0"/>
              <a:buChar char="•"/>
            </a:pPr>
            <a:r>
              <a:rPr lang="en-US" sz="1100" kern="1200">
                <a:solidFill>
                  <a:schemeClr val="tx1"/>
                </a:solidFill>
                <a:effectLst/>
                <a:latin typeface="+mn-lt"/>
                <a:ea typeface="+mn-ea"/>
                <a:cs typeface="+mn-cs"/>
              </a:rPr>
              <a:t>Oregon WIC multi-user electric breast pumps</a:t>
            </a:r>
          </a:p>
          <a:p>
            <a:pPr lvl="2">
              <a:buFont typeface="Arial" panose="020B0604020202020204" pitchFamily="34" charset="0"/>
              <a:buChar char="•"/>
            </a:pPr>
            <a:r>
              <a:rPr lang="en-US" sz="1100" kern="1200">
                <a:solidFill>
                  <a:schemeClr val="tx1"/>
                </a:solidFill>
                <a:effectLst/>
                <a:latin typeface="+mn-lt"/>
                <a:ea typeface="+mn-ea"/>
                <a:cs typeface="+mn-cs"/>
              </a:rPr>
              <a:t>Descriptions, qualifications and reasons for issuance</a:t>
            </a:r>
          </a:p>
          <a:p>
            <a:pPr lvl="1">
              <a:buFont typeface="Arial" panose="020B0604020202020204" pitchFamily="34" charset="0"/>
              <a:buChar char="•"/>
            </a:pPr>
            <a:r>
              <a:rPr lang="en-US" sz="1100" kern="1200">
                <a:solidFill>
                  <a:schemeClr val="tx1"/>
                </a:solidFill>
                <a:effectLst/>
                <a:latin typeface="+mn-lt"/>
                <a:ea typeface="+mn-ea"/>
                <a:cs typeface="+mn-cs"/>
              </a:rPr>
              <a:t>Issuing a </a:t>
            </a:r>
            <a:r>
              <a:rPr lang="en-US" sz="1100" kern="1200" err="1">
                <a:solidFill>
                  <a:schemeClr val="tx1"/>
                </a:solidFill>
                <a:effectLst/>
                <a:latin typeface="+mn-lt"/>
                <a:ea typeface="+mn-ea"/>
                <a:cs typeface="+mn-cs"/>
              </a:rPr>
              <a:t>Lactina</a:t>
            </a:r>
            <a:r>
              <a:rPr lang="en-US" sz="1100" kern="1200">
                <a:solidFill>
                  <a:schemeClr val="tx1"/>
                </a:solidFill>
                <a:effectLst/>
                <a:latin typeface="+mn-lt"/>
                <a:ea typeface="+mn-ea"/>
                <a:cs typeface="+mn-cs"/>
              </a:rPr>
              <a:t> Select as a single-user pump</a:t>
            </a:r>
          </a:p>
          <a:p>
            <a:endParaRPr lang="en-US"/>
          </a:p>
        </p:txBody>
      </p:sp>
    </p:spTree>
    <p:extLst>
      <p:ext uri="{BB962C8B-B14F-4D97-AF65-F5344CB8AC3E}">
        <p14:creationId xmlns:p14="http://schemas.microsoft.com/office/powerpoint/2010/main" val="27128691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Breast pump scenario: Maureen</a:t>
            </a:r>
          </a:p>
          <a:p>
            <a:pPr marL="457200" lvl="1" indent="0">
              <a:buFont typeface="Arial" panose="020B0604020202020204" pitchFamily="34" charset="0"/>
              <a:buNone/>
            </a:pPr>
            <a:r>
              <a:rPr lang="en-US" sz="1100" kern="1200">
                <a:solidFill>
                  <a:schemeClr val="tx1"/>
                </a:solidFill>
                <a:effectLst/>
                <a:latin typeface="+mn-lt"/>
                <a:ea typeface="+mn-ea"/>
                <a:cs typeface="+mn-cs"/>
              </a:rPr>
              <a:t>Maureen is the mother of a 6-month-old exclusively breastfed girl, Olivia. Maureen shares join custody with her ex-husband.</a:t>
            </a:r>
          </a:p>
          <a:p>
            <a:pPr marL="457200" lvl="1" indent="0">
              <a:buFont typeface="Arial" panose="020B0604020202020204" pitchFamily="34" charset="0"/>
              <a:buNone/>
            </a:pPr>
            <a:r>
              <a:rPr lang="en-US" sz="1100" kern="1200">
                <a:solidFill>
                  <a:schemeClr val="tx1"/>
                </a:solidFill>
                <a:effectLst/>
                <a:latin typeface="+mn-lt"/>
                <a:ea typeface="+mn-ea"/>
                <a:cs typeface="+mn-cs"/>
              </a:rPr>
              <a:t>They have decided the baby will spend one night during the week and one night during the weekend with her father.</a:t>
            </a:r>
          </a:p>
          <a:p>
            <a:pPr marL="457200" lvl="1" indent="0">
              <a:buFont typeface="Arial" panose="020B0604020202020204" pitchFamily="34" charset="0"/>
              <a:buNone/>
            </a:pPr>
            <a:r>
              <a:rPr lang="en-US" sz="1100" kern="1200">
                <a:solidFill>
                  <a:schemeClr val="tx1"/>
                </a:solidFill>
                <a:effectLst/>
                <a:latin typeface="+mn-lt"/>
                <a:ea typeface="+mn-ea"/>
                <a:cs typeface="+mn-cs"/>
              </a:rPr>
              <a:t>Maureen wants to continue providing her breastmilk along with other solid foods. </a:t>
            </a:r>
          </a:p>
          <a:p>
            <a:pPr marL="457200" lvl="1" indent="0">
              <a:buFont typeface="Arial" panose="020B0604020202020204" pitchFamily="34" charset="0"/>
              <a:buNone/>
            </a:pPr>
            <a:r>
              <a:rPr lang="en-US" sz="1100" kern="1200">
                <a:solidFill>
                  <a:schemeClr val="tx1"/>
                </a:solidFill>
                <a:effectLst/>
                <a:latin typeface="+mn-lt"/>
                <a:ea typeface="+mn-ea"/>
                <a:cs typeface="+mn-cs"/>
              </a:rPr>
              <a:t>She needs a breast pump to pump at least 6 times a day for the 2 days a week they are separated. Her goal is to breastfeed to at least one year or maybe longer.</a:t>
            </a:r>
          </a:p>
          <a:p>
            <a:pPr marL="457200" lvl="1" indent="0">
              <a:buFont typeface="Arial" panose="020B0604020202020204" pitchFamily="34" charset="0"/>
              <a:buNone/>
            </a:pPr>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Possible counseling outcomes: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Certifiers will need to use critical thinking skills, these are suggestions.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Issue a single-user double-electric pump.</a:t>
            </a:r>
          </a:p>
          <a:p>
            <a:endParaRPr lang="en-US"/>
          </a:p>
        </p:txBody>
      </p:sp>
    </p:spTree>
    <p:extLst>
      <p:ext uri="{BB962C8B-B14F-4D97-AF65-F5344CB8AC3E}">
        <p14:creationId xmlns:p14="http://schemas.microsoft.com/office/powerpoint/2010/main" val="2348079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Breast pump scenario: Chris</a:t>
            </a:r>
          </a:p>
          <a:p>
            <a:pPr marL="457200" lvl="1" indent="0">
              <a:buFont typeface="Arial" panose="020B0604020202020204" pitchFamily="34" charset="0"/>
              <a:buNone/>
            </a:pPr>
            <a:r>
              <a:rPr lang="en-US" sz="1100" kern="1200">
                <a:solidFill>
                  <a:schemeClr val="tx1"/>
                </a:solidFill>
                <a:effectLst/>
                <a:latin typeface="+mn-lt"/>
                <a:ea typeface="+mn-ea"/>
                <a:cs typeface="+mn-cs"/>
              </a:rPr>
              <a:t>Chris is returning to work at 7-11 gas station at 4 weeks postpartum. </a:t>
            </a:r>
          </a:p>
          <a:p>
            <a:pPr marL="457200" lvl="1" indent="0">
              <a:buFont typeface="Arial" panose="020B0604020202020204" pitchFamily="34" charset="0"/>
              <a:buNone/>
            </a:pPr>
            <a:r>
              <a:rPr lang="en-US" sz="1100" kern="1200">
                <a:solidFill>
                  <a:schemeClr val="tx1"/>
                </a:solidFill>
                <a:effectLst/>
                <a:latin typeface="+mn-lt"/>
                <a:ea typeface="+mn-ea"/>
                <a:cs typeface="+mn-cs"/>
              </a:rPr>
              <a:t>They work 8 hours a day and has talked to their employer about wanting to pump at work. </a:t>
            </a:r>
          </a:p>
          <a:p>
            <a:pPr marL="457200" lvl="1" indent="0">
              <a:buFont typeface="Arial" panose="020B0604020202020204" pitchFamily="34" charset="0"/>
              <a:buNone/>
            </a:pPr>
            <a:r>
              <a:rPr lang="en-US" sz="1100" kern="1200">
                <a:solidFill>
                  <a:schemeClr val="tx1"/>
                </a:solidFill>
                <a:effectLst/>
                <a:latin typeface="+mn-lt"/>
                <a:ea typeface="+mn-ea"/>
                <a:cs typeface="+mn-cs"/>
              </a:rPr>
              <a:t>Their employer said they may use the back storeroom if there are 2 people working and use their designated break times. </a:t>
            </a:r>
          </a:p>
          <a:p>
            <a:pPr marL="457200" lvl="1" indent="0">
              <a:buFont typeface="Arial" panose="020B0604020202020204" pitchFamily="34" charset="0"/>
              <a:buNone/>
            </a:pPr>
            <a:r>
              <a:rPr lang="en-US" sz="1100" kern="1200">
                <a:solidFill>
                  <a:schemeClr val="tx1"/>
                </a:solidFill>
                <a:effectLst/>
                <a:latin typeface="+mn-lt"/>
                <a:ea typeface="+mn-ea"/>
                <a:cs typeface="+mn-cs"/>
              </a:rPr>
              <a:t>The storeroom has limited access to electricity. They don’t know how long they want to nurse but know they will do it for awhile.  </a:t>
            </a:r>
          </a:p>
          <a:p>
            <a:pPr marL="457200" lvl="1" indent="0">
              <a:buFont typeface="Arial" panose="020B0604020202020204" pitchFamily="34" charset="0"/>
              <a:buNone/>
            </a:pPr>
            <a:endParaRPr lang="en-US" sz="1100" kern="1200">
              <a:solidFill>
                <a:schemeClr val="tx1"/>
              </a:solidFill>
              <a:effectLst/>
              <a:latin typeface="+mn-lt"/>
              <a:ea typeface="+mn-ea"/>
              <a:cs typeface="+mn-cs"/>
            </a:endParaRPr>
          </a:p>
          <a:p>
            <a:pPr marL="457200" lvl="1" indent="0">
              <a:buFont typeface="Arial" panose="020B0604020202020204" pitchFamily="34" charset="0"/>
              <a:buNone/>
            </a:pPr>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Possible counseling outcomes: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Certifiers will need to use critical thinking skills, these are suggestions.</a:t>
            </a:r>
          </a:p>
          <a:p>
            <a:pPr marL="171450" lvl="0" indent="-171450">
              <a:buFont typeface="Arial" panose="020B0604020202020204" pitchFamily="34" charset="0"/>
              <a:buChar char="•"/>
            </a:pPr>
            <a:r>
              <a:rPr lang="en-US" sz="1100" kern="1200">
                <a:solidFill>
                  <a:schemeClr val="tx1"/>
                </a:solidFill>
                <a:effectLst/>
                <a:latin typeface="+mn-lt"/>
                <a:ea typeface="+mn-ea"/>
                <a:cs typeface="+mn-cs"/>
              </a:rPr>
              <a:t>Issue a Hygeia single-user pump and show them how to use the battery.</a:t>
            </a:r>
          </a:p>
          <a:p>
            <a:endParaRPr lang="en-US"/>
          </a:p>
        </p:txBody>
      </p:sp>
    </p:spTree>
    <p:extLst>
      <p:ext uri="{BB962C8B-B14F-4D97-AF65-F5344CB8AC3E}">
        <p14:creationId xmlns:p14="http://schemas.microsoft.com/office/powerpoint/2010/main" val="28495798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Resources</a:t>
            </a:r>
          </a:p>
          <a:p>
            <a:r>
              <a:rPr lang="en-US" sz="1100" b="1" kern="1200">
                <a:solidFill>
                  <a:schemeClr val="tx1"/>
                </a:solidFill>
                <a:effectLst/>
                <a:latin typeface="+mn-lt"/>
                <a:ea typeface="+mn-ea"/>
                <a:cs typeface="+mn-cs"/>
              </a:rPr>
              <a:t>Oregon WIC Breast Pump Training- Part 1: October 2021 and Part 2: January 2022 </a:t>
            </a:r>
            <a:r>
              <a:rPr lang="en-US" sz="1100" u="sng" kern="1200">
                <a:solidFill>
                  <a:schemeClr val="tx1"/>
                </a:solidFill>
                <a:effectLst/>
                <a:latin typeface="+mn-lt"/>
                <a:ea typeface="+mn-ea"/>
                <a:cs typeface="+mn-cs"/>
                <a:hlinkClick r:id="rId3"/>
              </a:rPr>
              <a:t>https://www.oregon.gov/oha/PH/HEALTHYPEOPLEFAMILIES/WIC/Documents/bf/2021-2022-pump-training.pdf</a:t>
            </a:r>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USDA WIC Breastfeeding Policy and Guidance, July 2016  </a:t>
            </a:r>
            <a:r>
              <a:rPr lang="en-US" sz="1100" u="sng" kern="1200">
                <a:solidFill>
                  <a:schemeClr val="tx1"/>
                </a:solidFill>
                <a:effectLst/>
                <a:latin typeface="+mn-lt"/>
                <a:ea typeface="+mn-ea"/>
                <a:cs typeface="+mn-cs"/>
                <a:hlinkClick r:id="rId4"/>
              </a:rPr>
              <a:t>https://wicworks.fns.usda.gov/sites/default/files/media/document/WIC-Breastfeeding-Policy-and-Guidance_1.pdf</a:t>
            </a:r>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Michigan WIC Milki Expression Training Resources:</a:t>
            </a:r>
            <a:r>
              <a:rPr lang="en-US" sz="1100" kern="1200">
                <a:solidFill>
                  <a:schemeClr val="tx1"/>
                </a:solidFill>
                <a:effectLst/>
                <a:latin typeface="+mn-lt"/>
                <a:ea typeface="+mn-ea"/>
                <a:cs typeface="+mn-cs"/>
              </a:rPr>
              <a:t> </a:t>
            </a:r>
            <a:r>
              <a:rPr lang="en-US" sz="1100" u="sng" kern="1200">
                <a:solidFill>
                  <a:schemeClr val="tx1"/>
                </a:solidFill>
                <a:effectLst/>
                <a:latin typeface="+mn-lt"/>
                <a:ea typeface="+mn-ea"/>
                <a:cs typeface="+mn-cs"/>
                <a:hlinkClick r:id="rId5"/>
              </a:rPr>
              <a:t>https://www.michigan.gov/mdhhs/-/media/Project/Websites/mdhhs/Folder3/Folder8/Folder2/Folder108/Folder1/Folder208/Resources_for_Milk_Expression_Training_12232020_v2.pdf?rev=7ec9ef2de52344bca31ab3376833de70&amp;hash=6DC412E83484883603870AACFB672500</a:t>
            </a:r>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Minnesota Department of Health and Minnesota WIC Pumping: Topic of the Month, August 7, 2024</a:t>
            </a:r>
            <a:r>
              <a:rPr lang="en-US" sz="1100" kern="1200">
                <a:solidFill>
                  <a:schemeClr val="tx1"/>
                </a:solidFill>
                <a:effectLst/>
                <a:latin typeface="+mn-lt"/>
                <a:ea typeface="+mn-ea"/>
                <a:cs typeface="+mn-cs"/>
              </a:rPr>
              <a:t> </a:t>
            </a:r>
            <a:r>
              <a:rPr lang="en-US" sz="1100" u="sng" kern="1200">
                <a:solidFill>
                  <a:schemeClr val="tx1"/>
                </a:solidFill>
                <a:effectLst/>
                <a:latin typeface="+mn-lt"/>
                <a:ea typeface="+mn-ea"/>
                <a:cs typeface="+mn-cs"/>
                <a:hlinkClick r:id="rId6"/>
              </a:rPr>
              <a:t>https://www.health.state.mn.us/docs/people/wic/localagency/topicmonth/pumping.pdf</a:t>
            </a:r>
            <a:r>
              <a:rPr lang="en-US" sz="1100" kern="1200">
                <a:solidFill>
                  <a:schemeClr val="tx1"/>
                </a:solidFill>
                <a:effectLst/>
                <a:latin typeface="+mn-lt"/>
                <a:ea typeface="+mn-ea"/>
                <a:cs typeface="+mn-cs"/>
              </a:rPr>
              <a:t> </a:t>
            </a:r>
          </a:p>
          <a:p>
            <a:endParaRPr lang="en-US"/>
          </a:p>
          <a:p>
            <a:r>
              <a:rPr lang="en-US" sz="1100" b="1" kern="1200">
                <a:solidFill>
                  <a:schemeClr val="tx1"/>
                </a:solidFill>
                <a:effectLst/>
                <a:latin typeface="+mn-lt"/>
                <a:ea typeface="+mn-ea"/>
                <a:cs typeface="+mn-cs"/>
              </a:rPr>
              <a:t>U.S. Department of Agriculture, USDA WIC Breastfeeding Support&gt;&gt;Expressing and Pumping Milk</a:t>
            </a:r>
            <a:r>
              <a:rPr lang="en-US" sz="1100" kern="1200">
                <a:solidFill>
                  <a:schemeClr val="tx1"/>
                </a:solidFill>
                <a:effectLst/>
                <a:latin typeface="+mn-lt"/>
                <a:ea typeface="+mn-ea"/>
                <a:cs typeface="+mn-cs"/>
              </a:rPr>
              <a:t> </a:t>
            </a:r>
            <a:r>
              <a:rPr lang="en-US" sz="1100" u="sng" kern="1200">
                <a:solidFill>
                  <a:schemeClr val="tx1"/>
                </a:solidFill>
                <a:effectLst/>
                <a:latin typeface="+mn-lt"/>
                <a:ea typeface="+mn-ea"/>
                <a:cs typeface="+mn-cs"/>
                <a:hlinkClick r:id="rId7"/>
              </a:rPr>
              <a:t>https://wicbreastfeeding.fns.usda.gov/expressing-and-pumping-milk</a:t>
            </a:r>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The Office on Women’s Health (OASH)</a:t>
            </a:r>
            <a:r>
              <a:rPr lang="en-US" sz="1100" kern="1200">
                <a:solidFill>
                  <a:schemeClr val="tx1"/>
                </a:solidFill>
                <a:effectLst/>
                <a:latin typeface="+mn-lt"/>
                <a:ea typeface="+mn-ea"/>
                <a:cs typeface="+mn-cs"/>
              </a:rPr>
              <a:t> </a:t>
            </a:r>
            <a:r>
              <a:rPr lang="en-US" sz="1100" u="sng" kern="1200">
                <a:solidFill>
                  <a:schemeClr val="tx1"/>
                </a:solidFill>
                <a:effectLst/>
                <a:latin typeface="+mn-lt"/>
                <a:ea typeface="+mn-ea"/>
                <a:cs typeface="+mn-cs"/>
                <a:hlinkClick r:id="rId8"/>
              </a:rPr>
              <a:t>https://womenshealth.gov/breastfeeding/pumping-and-storing-breastmilk</a:t>
            </a:r>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CDC Breast milk storage and preparation</a:t>
            </a:r>
            <a:r>
              <a:rPr lang="en-US" sz="1100" kern="1200">
                <a:solidFill>
                  <a:schemeClr val="tx1"/>
                </a:solidFill>
                <a:effectLst/>
                <a:latin typeface="+mn-lt"/>
                <a:ea typeface="+mn-ea"/>
                <a:cs typeface="+mn-cs"/>
              </a:rPr>
              <a:t> </a:t>
            </a:r>
            <a:r>
              <a:rPr lang="en-US" sz="1100" u="sng" kern="1200">
                <a:solidFill>
                  <a:schemeClr val="tx1"/>
                </a:solidFill>
                <a:effectLst/>
                <a:latin typeface="+mn-lt"/>
                <a:ea typeface="+mn-ea"/>
                <a:cs typeface="+mn-cs"/>
                <a:hlinkClick r:id="rId9"/>
              </a:rPr>
              <a:t>https://www.cdc.gov/breastfeeding/breast-milk-preparation-and-storage/handling-breastmilk.html</a:t>
            </a:r>
            <a:r>
              <a:rPr lang="en-US" sz="1100" kern="1200">
                <a:solidFill>
                  <a:schemeClr val="tx1"/>
                </a:solidFill>
                <a:effectLst/>
                <a:latin typeface="+mn-lt"/>
                <a:ea typeface="+mn-ea"/>
                <a:cs typeface="+mn-cs"/>
              </a:rPr>
              <a:t> </a:t>
            </a:r>
          </a:p>
          <a:p>
            <a:r>
              <a:rPr lang="en-US" sz="1100" b="1" kern="1200">
                <a:solidFill>
                  <a:schemeClr val="tx1"/>
                </a:solidFill>
                <a:effectLst/>
                <a:latin typeface="+mn-lt"/>
                <a:ea typeface="+mn-ea"/>
                <a:cs typeface="+mn-cs"/>
              </a:rPr>
              <a:t>Oregon WIC Policy 712, Breastfeeding: Pump Ordering, Distribution and Tracking Guidelines, Revised- July 15, 2024</a:t>
            </a:r>
            <a:r>
              <a:rPr lang="en-US" sz="1100" kern="1200">
                <a:solidFill>
                  <a:schemeClr val="tx1"/>
                </a:solidFill>
                <a:effectLst/>
                <a:latin typeface="+mn-lt"/>
                <a:ea typeface="+mn-ea"/>
                <a:cs typeface="+mn-cs"/>
              </a:rPr>
              <a:t> </a:t>
            </a:r>
            <a:r>
              <a:rPr lang="en-US" sz="1100" u="sng" kern="1200">
                <a:solidFill>
                  <a:schemeClr val="tx1"/>
                </a:solidFill>
                <a:effectLst/>
                <a:latin typeface="+mn-lt"/>
                <a:ea typeface="+mn-ea"/>
                <a:cs typeface="+mn-cs"/>
                <a:hlinkClick r:id="rId10"/>
              </a:rPr>
              <a:t>https://www.oregon.gov/oha/ph/HealthyPeopleFamilies/wic/Documents/ppm/712.pdf</a:t>
            </a:r>
            <a:r>
              <a:rPr lang="en-US" sz="1100" kern="1200">
                <a:solidFill>
                  <a:schemeClr val="tx1"/>
                </a:solidFill>
                <a:effectLst/>
                <a:latin typeface="+mn-lt"/>
                <a:ea typeface="+mn-ea"/>
                <a:cs typeface="+mn-cs"/>
              </a:rPr>
              <a:t> </a:t>
            </a:r>
          </a:p>
          <a:p>
            <a:r>
              <a:rPr lang="en-US" sz="1100" u="sng" kern="1200">
                <a:solidFill>
                  <a:schemeClr val="tx1"/>
                </a:solidFill>
                <a:effectLst/>
                <a:latin typeface="+mn-lt"/>
                <a:ea typeface="+mn-ea"/>
                <a:cs typeface="+mn-cs"/>
                <a:hlinkClick r:id="rId11"/>
              </a:rPr>
              <a:t>AMA Journal of Ethics</a:t>
            </a:r>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WIC breast pump resources</a:t>
            </a:r>
            <a:r>
              <a:rPr lang="en-US" sz="1100" kern="1200">
                <a:solidFill>
                  <a:schemeClr val="tx1"/>
                </a:solidFill>
                <a:effectLst/>
                <a:latin typeface="+mn-lt"/>
                <a:ea typeface="+mn-ea"/>
                <a:cs typeface="+mn-cs"/>
              </a:rPr>
              <a:t> </a:t>
            </a:r>
            <a:r>
              <a:rPr lang="en-US" sz="1100" u="sng" kern="1200">
                <a:solidFill>
                  <a:schemeClr val="tx1"/>
                </a:solidFill>
                <a:effectLst/>
                <a:latin typeface="+mn-lt"/>
                <a:ea typeface="+mn-ea"/>
                <a:cs typeface="+mn-cs"/>
                <a:hlinkClick r:id="rId12"/>
              </a:rPr>
              <a:t>https://www.oregon.gov/oha/PH/HEALTHYPEOPLEFAMILIES/WIC/Pages/breastfeeding.aspx</a:t>
            </a:r>
            <a:r>
              <a:rPr lang="en-US" sz="1100" kern="1200">
                <a:solidFill>
                  <a:schemeClr val="tx1"/>
                </a:solidFill>
                <a:effectLst/>
                <a:latin typeface="+mn-lt"/>
                <a:ea typeface="+mn-ea"/>
                <a:cs typeface="+mn-cs"/>
              </a:rPr>
              <a:t> </a:t>
            </a:r>
          </a:p>
          <a:p>
            <a:r>
              <a:rPr lang="en-US" sz="1100" kern="1200">
                <a:solidFill>
                  <a:schemeClr val="tx1"/>
                </a:solidFill>
                <a:effectLst/>
                <a:latin typeface="+mn-lt"/>
                <a:ea typeface="+mn-ea"/>
                <a:cs typeface="+mn-cs"/>
              </a:rPr>
              <a:t>Information on this site:</a:t>
            </a:r>
          </a:p>
          <a:p>
            <a:endParaRPr lang="en-US" sz="1100" kern="1200">
              <a:solidFill>
                <a:schemeClr val="tx1"/>
              </a:solidFill>
              <a:effectLst/>
              <a:latin typeface="+mn-lt"/>
              <a:ea typeface="+mn-ea"/>
              <a:cs typeface="+mn-cs"/>
            </a:endParaRPr>
          </a:p>
          <a:p>
            <a:pPr lvl="0"/>
            <a:r>
              <a:rPr lang="en-US" sz="1100" kern="1200">
                <a:solidFill>
                  <a:schemeClr val="tx1"/>
                </a:solidFill>
                <a:effectLst/>
                <a:latin typeface="+mn-lt"/>
                <a:ea typeface="+mn-ea"/>
                <a:cs typeface="+mn-cs"/>
              </a:rPr>
              <a:t>Oregon WIC breast pump information</a:t>
            </a:r>
          </a:p>
          <a:p>
            <a:pPr lvl="0"/>
            <a:r>
              <a:rPr lang="en-US" sz="1100" u="sng" kern="1200">
                <a:solidFill>
                  <a:schemeClr val="tx1"/>
                </a:solidFill>
                <a:effectLst/>
                <a:latin typeface="+mn-lt"/>
                <a:ea typeface="+mn-ea"/>
                <a:cs typeface="+mn-cs"/>
                <a:hlinkClick r:id="rId13"/>
              </a:rPr>
              <a:t>Breast Pump Handbook</a:t>
            </a:r>
            <a:endParaRPr lang="en-US" sz="1100" kern="1200">
              <a:solidFill>
                <a:schemeClr val="tx1"/>
              </a:solidFill>
              <a:effectLst/>
              <a:latin typeface="+mn-lt"/>
              <a:ea typeface="+mn-ea"/>
              <a:cs typeface="+mn-cs"/>
            </a:endParaRPr>
          </a:p>
          <a:p>
            <a:pPr lvl="0"/>
            <a:r>
              <a:rPr lang="en-US" sz="1100" u="sng" kern="1200">
                <a:solidFill>
                  <a:schemeClr val="tx1"/>
                </a:solidFill>
                <a:effectLst/>
                <a:latin typeface="+mn-lt"/>
                <a:ea typeface="+mn-ea"/>
                <a:cs typeface="+mn-cs"/>
                <a:hlinkClick r:id="rId13"/>
              </a:rPr>
              <a:t>Breast milk storage guidelines English/Spanish</a:t>
            </a:r>
            <a:endParaRPr lang="en-US" sz="1100" kern="1200">
              <a:solidFill>
                <a:schemeClr val="tx1"/>
              </a:solidFill>
              <a:effectLst/>
              <a:latin typeface="+mn-lt"/>
              <a:ea typeface="+mn-ea"/>
              <a:cs typeface="+mn-cs"/>
            </a:endParaRPr>
          </a:p>
          <a:p>
            <a:pPr marL="914400" lvl="1" indent="-171450">
              <a:buFont typeface="Arial" panose="020B0604020202020204" pitchFamily="34" charset="0"/>
              <a:buChar char="•"/>
            </a:pPr>
            <a:r>
              <a:rPr lang="en-US" sz="1100" kern="1200">
                <a:solidFill>
                  <a:schemeClr val="tx1"/>
                </a:solidFill>
                <a:effectLst/>
                <a:latin typeface="+mn-lt"/>
                <a:ea typeface="+mn-ea"/>
                <a:cs typeface="+mn-cs"/>
              </a:rPr>
              <a:t>Sample letter: Request to return electric breast pump (Word) </a:t>
            </a:r>
            <a:r>
              <a:rPr lang="en-US" sz="1100" u="sng" kern="1200">
                <a:solidFill>
                  <a:schemeClr val="tx1"/>
                </a:solidFill>
                <a:effectLst/>
                <a:latin typeface="+mn-lt"/>
                <a:ea typeface="+mn-ea"/>
                <a:cs typeface="+mn-cs"/>
                <a:hlinkClick r:id="rId14"/>
              </a:rPr>
              <a:t>English</a:t>
            </a:r>
            <a:r>
              <a:rPr lang="en-US" sz="1100" kern="1200">
                <a:solidFill>
                  <a:schemeClr val="tx1"/>
                </a:solidFill>
                <a:effectLst/>
                <a:latin typeface="+mn-lt"/>
                <a:ea typeface="+mn-ea"/>
                <a:cs typeface="+mn-cs"/>
              </a:rPr>
              <a:t>/</a:t>
            </a:r>
            <a:r>
              <a:rPr lang="en-US" sz="1100" u="sng" kern="1200">
                <a:solidFill>
                  <a:schemeClr val="tx1"/>
                </a:solidFill>
                <a:effectLst/>
                <a:latin typeface="+mn-lt"/>
                <a:ea typeface="+mn-ea"/>
                <a:cs typeface="+mn-cs"/>
                <a:hlinkClick r:id="rId15"/>
              </a:rPr>
              <a:t>Spanish</a:t>
            </a:r>
            <a:endParaRPr lang="en-US" sz="1100" kern="1200">
              <a:solidFill>
                <a:schemeClr val="tx1"/>
              </a:solidFill>
              <a:effectLst/>
              <a:latin typeface="+mn-lt"/>
              <a:ea typeface="+mn-ea"/>
              <a:cs typeface="+mn-cs"/>
            </a:endParaRPr>
          </a:p>
          <a:p>
            <a:pPr marL="914400" lvl="1" indent="-171450">
              <a:buFont typeface="Arial" panose="020B0604020202020204" pitchFamily="34" charset="0"/>
              <a:buChar char="•"/>
            </a:pPr>
            <a:r>
              <a:rPr lang="en-US" sz="1100" kern="1200">
                <a:solidFill>
                  <a:schemeClr val="tx1"/>
                </a:solidFill>
                <a:effectLst/>
                <a:latin typeface="+mn-lt"/>
                <a:ea typeface="+mn-ea"/>
                <a:cs typeface="+mn-cs"/>
              </a:rPr>
              <a:t>Breast pump education materials</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Pump loan forms and questionnaires </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Breast pump management</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Cleaning multi-user breast pumps</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How to keep your breast pump kit clean (CDC resource) English/Spanish</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Multi-user pump assessment chart</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Troubleshooting pump problems</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Breast Pump Training 2021-2022</a:t>
            </a:r>
          </a:p>
          <a:p>
            <a:pPr marL="914400" lvl="1" indent="-171450">
              <a:buFont typeface="Arial" panose="020B0604020202020204" pitchFamily="34" charset="0"/>
              <a:buChar char="•"/>
            </a:pPr>
            <a:r>
              <a:rPr lang="en-US" sz="1100" kern="1200" err="1">
                <a:solidFill>
                  <a:schemeClr val="tx1"/>
                </a:solidFill>
                <a:effectLst/>
                <a:latin typeface="+mn-lt"/>
                <a:ea typeface="+mn-ea"/>
                <a:cs typeface="+mn-cs"/>
              </a:rPr>
              <a:t>Medela</a:t>
            </a:r>
            <a:r>
              <a:rPr lang="en-US" sz="1100" kern="1200">
                <a:solidFill>
                  <a:schemeClr val="tx1"/>
                </a:solidFill>
                <a:effectLst/>
                <a:latin typeface="+mn-lt"/>
                <a:ea typeface="+mn-ea"/>
                <a:cs typeface="+mn-cs"/>
              </a:rPr>
              <a:t> pressure gauge instructions</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Hygeia resources</a:t>
            </a:r>
          </a:p>
          <a:p>
            <a:endParaRPr lang="en-US"/>
          </a:p>
          <a:p>
            <a:endParaRPr lang="en-US"/>
          </a:p>
          <a:p>
            <a:r>
              <a:rPr lang="en-US" b="1"/>
              <a:t>End of Section 5</a:t>
            </a:r>
          </a:p>
          <a:p>
            <a:endParaRPr lang="en-US"/>
          </a:p>
          <a:p>
            <a:r>
              <a:rPr lang="en-US"/>
              <a:t>Click the house to return to the menu or end your in-service. </a:t>
            </a:r>
          </a:p>
        </p:txBody>
      </p:sp>
    </p:spTree>
    <p:extLst>
      <p:ext uri="{BB962C8B-B14F-4D97-AF65-F5344CB8AC3E}">
        <p14:creationId xmlns:p14="http://schemas.microsoft.com/office/powerpoint/2010/main" val="2285397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Insurance and pumps</a:t>
            </a:r>
          </a:p>
          <a:p>
            <a:r>
              <a:rPr lang="en-US" sz="1100" b="1" kern="1200">
                <a:solidFill>
                  <a:schemeClr val="tx1"/>
                </a:solidFill>
                <a:effectLst/>
                <a:latin typeface="+mn-lt"/>
                <a:ea typeface="+mn-ea"/>
                <a:cs typeface="+mn-cs"/>
              </a:rPr>
              <a:t>Ask Staff: </a:t>
            </a:r>
          </a:p>
          <a:p>
            <a:r>
              <a:rPr lang="en-US" sz="1100" b="0" kern="1200">
                <a:solidFill>
                  <a:schemeClr val="tx1"/>
                </a:solidFill>
                <a:effectLst/>
                <a:latin typeface="+mn-lt"/>
                <a:ea typeface="+mn-ea"/>
                <a:cs typeface="+mn-cs"/>
              </a:rPr>
              <a:t> “What do we know about our agency’s Coordinated Care Organizations (CCOs) when issuing pumps?”</a:t>
            </a:r>
          </a:p>
          <a:p>
            <a:endParaRPr lang="en-US" sz="1100" b="1" kern="1200">
              <a:solidFill>
                <a:schemeClr val="tx1"/>
              </a:solidFill>
              <a:effectLst/>
              <a:latin typeface="+mn-lt"/>
              <a:ea typeface="+mn-ea"/>
              <a:cs typeface="+mn-cs"/>
            </a:endParaRPr>
          </a:p>
          <a:p>
            <a:r>
              <a:rPr lang="en-US" sz="1100" kern="1200">
                <a:solidFill>
                  <a:schemeClr val="tx1"/>
                </a:solidFill>
                <a:effectLst/>
                <a:latin typeface="+mn-lt"/>
                <a:ea typeface="+mn-ea"/>
                <a:cs typeface="+mn-cs"/>
              </a:rPr>
              <a:t>Review answers. Here is some information to share with staff:</a:t>
            </a:r>
          </a:p>
          <a:p>
            <a:endParaRPr lang="en-US" sz="1100" kern="1200">
              <a:solidFill>
                <a:schemeClr val="tx1"/>
              </a:solidFill>
              <a:effectLst/>
              <a:latin typeface="+mn-lt"/>
              <a:ea typeface="+mn-ea"/>
              <a:cs typeface="+mn-cs"/>
            </a:endParaRPr>
          </a:p>
          <a:p>
            <a:pPr marL="171450" lvl="0" indent="-171450">
              <a:buFont typeface="Arial" panose="020B0604020202020204" pitchFamily="34" charset="0"/>
              <a:buChar char="•"/>
            </a:pPr>
            <a:r>
              <a:rPr lang="en-US" sz="1100" kern="1200">
                <a:solidFill>
                  <a:schemeClr val="tx1"/>
                </a:solidFill>
                <a:effectLst/>
                <a:latin typeface="+mn-lt"/>
                <a:ea typeface="+mn-ea"/>
                <a:cs typeface="+mn-cs"/>
              </a:rPr>
              <a:t>WIC is the secondary provider of pumps. WIC and OHP cannot both provide pumps as that is considered double-dipping</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The participant’s health insurance or Medicaid provider are required to provide a pump to the participant. This is due to requirements in the Affordable Care Act.</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Participants may need assistance selecting a good quality pump from the insurance choices. </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There are no current “quality standards” for breast pumps. Evaluations are based mainly on user opinions rather than objective criteria.</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Participants might need instruction on assembly or use of the pump. Encourage them to reach out to their insurance provider for guidance. Many pump companies have instructional videos online.</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Sometimes a participant needs to request a new or replacement pump from their insurance. They may need a temporary pump while waiting for their new one. Consider issuing a WIC multi-user or manual pump until the pump is fixed or replaced. </a:t>
            </a:r>
          </a:p>
          <a:p>
            <a:pPr marL="914400" lvl="1" indent="-171450">
              <a:buFont typeface="Arial" panose="020B0604020202020204" pitchFamily="34" charset="0"/>
              <a:buChar char="•"/>
            </a:pPr>
            <a:r>
              <a:rPr lang="en-US" sz="1100" kern="1200">
                <a:solidFill>
                  <a:schemeClr val="tx1"/>
                </a:solidFill>
                <a:effectLst/>
                <a:latin typeface="+mn-lt"/>
                <a:ea typeface="+mn-ea"/>
                <a:cs typeface="+mn-cs"/>
              </a:rPr>
              <a:t>WIC staff may issue a WIC single-user double-electric pump to replace one provided by OHP when</a:t>
            </a:r>
          </a:p>
          <a:p>
            <a:pPr lvl="2">
              <a:buFont typeface="Arial" panose="020B0604020202020204" pitchFamily="34" charset="0"/>
              <a:buChar char="•"/>
            </a:pPr>
            <a:r>
              <a:rPr lang="en-US" sz="1100" kern="1200">
                <a:solidFill>
                  <a:schemeClr val="tx1"/>
                </a:solidFill>
                <a:effectLst/>
                <a:latin typeface="+mn-lt"/>
                <a:ea typeface="+mn-ea"/>
                <a:cs typeface="+mn-cs"/>
              </a:rPr>
              <a:t> a replacement is not provided in a timely manner,</a:t>
            </a:r>
          </a:p>
          <a:p>
            <a:pPr lvl="2">
              <a:buFont typeface="Arial" panose="020B0604020202020204" pitchFamily="34" charset="0"/>
              <a:buChar char="•"/>
            </a:pPr>
            <a:r>
              <a:rPr lang="en-US" sz="1100" kern="1200">
                <a:solidFill>
                  <a:schemeClr val="tx1"/>
                </a:solidFill>
                <a:effectLst/>
                <a:latin typeface="+mn-lt"/>
                <a:ea typeface="+mn-ea"/>
                <a:cs typeface="+mn-cs"/>
              </a:rPr>
              <a:t>A multi-user pump is not available to issue, </a:t>
            </a:r>
            <a:r>
              <a:rPr lang="en-US" sz="1100" b="1" kern="1200">
                <a:solidFill>
                  <a:schemeClr val="tx1"/>
                </a:solidFill>
                <a:effectLst/>
                <a:latin typeface="+mn-lt"/>
                <a:ea typeface="+mn-ea"/>
                <a:cs typeface="+mn-cs"/>
              </a:rPr>
              <a:t>and</a:t>
            </a:r>
            <a:r>
              <a:rPr lang="en-US" sz="1100" kern="1200">
                <a:solidFill>
                  <a:schemeClr val="tx1"/>
                </a:solidFill>
                <a:effectLst/>
                <a:latin typeface="+mn-lt"/>
                <a:ea typeface="+mn-ea"/>
                <a:cs typeface="+mn-cs"/>
              </a:rPr>
              <a:t> </a:t>
            </a:r>
          </a:p>
          <a:p>
            <a:pPr lvl="2">
              <a:buFont typeface="Arial" panose="020B0604020202020204" pitchFamily="34" charset="0"/>
              <a:buChar char="•"/>
            </a:pPr>
            <a:r>
              <a:rPr lang="en-US" sz="1100" kern="1200">
                <a:solidFill>
                  <a:schemeClr val="tx1"/>
                </a:solidFill>
                <a:effectLst/>
                <a:latin typeface="+mn-lt"/>
                <a:ea typeface="+mn-ea"/>
                <a:cs typeface="+mn-cs"/>
              </a:rPr>
              <a:t>a manual pump does not meet the participant’s pumping needs. </a:t>
            </a:r>
          </a:p>
          <a:p>
            <a:endParaRPr lang="en-US"/>
          </a:p>
        </p:txBody>
      </p:sp>
    </p:spTree>
    <p:extLst>
      <p:ext uri="{BB962C8B-B14F-4D97-AF65-F5344CB8AC3E}">
        <p14:creationId xmlns:p14="http://schemas.microsoft.com/office/powerpoint/2010/main" val="2715316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Decide which pump to issue</a:t>
            </a:r>
          </a:p>
          <a:p>
            <a:r>
              <a:rPr lang="en-US" sz="1100" kern="1200">
                <a:solidFill>
                  <a:schemeClr val="tx1"/>
                </a:solidFill>
                <a:effectLst/>
                <a:latin typeface="+mn-lt"/>
                <a:ea typeface="+mn-ea"/>
                <a:cs typeface="+mn-cs"/>
              </a:rPr>
              <a:t>The type of pump issued is decided through assessment and program policy. Pumps are issued based on participant’s needs including, pumping needs, pumping frequency, separation from the infant, and program guidelines. </a:t>
            </a:r>
          </a:p>
          <a:p>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Always begin the conversation by asking the participant if they checked with their health insurance or with Medicaid to get a pump. </a:t>
            </a:r>
          </a:p>
          <a:p>
            <a:r>
              <a:rPr lang="en-US" sz="1100" kern="1200">
                <a:solidFill>
                  <a:schemeClr val="tx1"/>
                </a:solidFill>
                <a:effectLst/>
                <a:latin typeface="+mn-lt"/>
                <a:ea typeface="+mn-ea"/>
                <a:cs typeface="+mn-cs"/>
              </a:rPr>
              <a:t>Review with your staff which pumps your agency has and when to issue them.</a:t>
            </a:r>
          </a:p>
          <a:p>
            <a:endParaRPr lang="en-US" sz="1100" kern="1200">
              <a:solidFill>
                <a:schemeClr val="tx1"/>
              </a:solidFill>
              <a:effectLst/>
              <a:latin typeface="+mn-lt"/>
              <a:ea typeface="+mn-ea"/>
              <a:cs typeface="+mn-cs"/>
            </a:endParaRPr>
          </a:p>
          <a:p>
            <a:r>
              <a:rPr lang="en-US" sz="1100" kern="1200">
                <a:solidFill>
                  <a:schemeClr val="tx1"/>
                </a:solidFill>
                <a:effectLst/>
                <a:latin typeface="+mn-lt"/>
                <a:ea typeface="+mn-ea"/>
                <a:cs typeface="+mn-cs"/>
              </a:rPr>
              <a:t>Completing the breast pump assessment will help staff know which kind of pump will most likely meet the participant’s needs</a:t>
            </a:r>
          </a:p>
          <a:p>
            <a:r>
              <a:rPr lang="en-US" sz="1100" kern="1200">
                <a:solidFill>
                  <a:schemeClr val="tx1"/>
                </a:solidFill>
                <a:effectLst/>
                <a:latin typeface="+mn-lt"/>
                <a:ea typeface="+mn-ea"/>
                <a:cs typeface="+mn-cs"/>
              </a:rPr>
              <a:t>The rest of this section (slides 8-17) will review when you typically issue each kind of pump, and which kinds of pumps are available through Oregon WIC.</a:t>
            </a:r>
          </a:p>
          <a:p>
            <a:endParaRPr lang="en-US"/>
          </a:p>
          <a:p>
            <a:endParaRPr lang="en-US"/>
          </a:p>
        </p:txBody>
      </p:sp>
    </p:spTree>
    <p:extLst>
      <p:ext uri="{BB962C8B-B14F-4D97-AF65-F5344CB8AC3E}">
        <p14:creationId xmlns:p14="http://schemas.microsoft.com/office/powerpoint/2010/main" val="1900207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1" kern="1200">
                <a:solidFill>
                  <a:schemeClr val="tx1"/>
                </a:solidFill>
                <a:effectLst/>
                <a:latin typeface="+mn-lt"/>
                <a:ea typeface="+mn-ea"/>
                <a:cs typeface="+mn-cs"/>
              </a:rPr>
              <a:t>Manual Pumps- Reason for issuance</a:t>
            </a:r>
          </a:p>
          <a:p>
            <a:r>
              <a:rPr lang="en-US" sz="1100" b="1" kern="1200">
                <a:solidFill>
                  <a:schemeClr val="tx1"/>
                </a:solidFill>
                <a:effectLst/>
                <a:latin typeface="+mn-lt"/>
                <a:ea typeface="+mn-ea"/>
                <a:cs typeface="+mn-cs"/>
              </a:rPr>
              <a:t>Ask staff: </a:t>
            </a:r>
          </a:p>
          <a:p>
            <a:r>
              <a:rPr lang="en-US" sz="1100" kern="1200">
                <a:solidFill>
                  <a:schemeClr val="tx1"/>
                </a:solidFill>
                <a:effectLst/>
                <a:latin typeface="+mn-lt"/>
                <a:ea typeface="+mn-ea"/>
                <a:cs typeface="+mn-cs"/>
              </a:rPr>
              <a:t>“When might it be useful to issue a single-hand pump?” </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Possible answers include: </a:t>
            </a:r>
            <a:r>
              <a:rPr lang="en-US" sz="1100" kern="1200">
                <a:solidFill>
                  <a:schemeClr val="tx1"/>
                </a:solidFill>
                <a:effectLst/>
                <a:latin typeface="+mn-lt"/>
                <a:ea typeface="+mn-ea"/>
                <a:cs typeface="+mn-cs"/>
              </a:rPr>
              <a:t>Ease, being able to use the other hand to eat, or being able to hold baby while pumping.</a:t>
            </a:r>
          </a:p>
          <a:p>
            <a:endParaRPr lang="en-US" sz="1100" kern="1200">
              <a:solidFill>
                <a:schemeClr val="tx1"/>
              </a:solidFill>
              <a:effectLst/>
              <a:latin typeface="+mn-lt"/>
              <a:ea typeface="+mn-ea"/>
              <a:cs typeface="+mn-cs"/>
            </a:endParaRPr>
          </a:p>
          <a:p>
            <a:r>
              <a:rPr lang="en-US" sz="1100" b="1" kern="1200">
                <a:solidFill>
                  <a:schemeClr val="tx1"/>
                </a:solidFill>
                <a:effectLst/>
                <a:latin typeface="+mn-lt"/>
                <a:ea typeface="+mn-ea"/>
                <a:cs typeface="+mn-cs"/>
              </a:rPr>
              <a:t>Summary:</a:t>
            </a:r>
            <a:r>
              <a:rPr lang="en-US" sz="1100" kern="1200">
                <a:solidFill>
                  <a:schemeClr val="tx1"/>
                </a:solidFill>
                <a:effectLst/>
                <a:latin typeface="+mn-lt"/>
                <a:ea typeface="+mn-ea"/>
                <a:cs typeface="+mn-cs"/>
              </a:rPr>
              <a:t> Manual pumps are wonderful to use for an occasional need to pump or to relieve minor engorgement</a:t>
            </a:r>
          </a:p>
          <a:p>
            <a:endParaRPr lang="en-US">
              <a:ea typeface="Calibri"/>
              <a:cs typeface="Calibri"/>
            </a:endParaRPr>
          </a:p>
          <a:p>
            <a:r>
              <a:rPr lang="en-US"/>
              <a:t> </a:t>
            </a: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a:p>
            <a:endParaRPr lang="en-US"/>
          </a:p>
        </p:txBody>
      </p:sp>
    </p:spTree>
    <p:extLst>
      <p:ext uri="{BB962C8B-B14F-4D97-AF65-F5344CB8AC3E}">
        <p14:creationId xmlns:p14="http://schemas.microsoft.com/office/powerpoint/2010/main" val="4059799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ea typeface="Calibri" panose="020F0502020204030204"/>
                <a:cs typeface="Calibri" panose="020F0502020204030204"/>
              </a:rPr>
              <a:t>Pump selection &amp; education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ea typeface="Calibri" panose="020F0502020204030204"/>
                <a:cs typeface="Calibri" panose="020F0502020204030204"/>
              </a:rPr>
              <a:t>Manual Pumps- Reason for issuance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ea typeface="Calibri" panose="020F0502020204030204"/>
              <a:cs typeface="Calibri" panose="020F0502020204030204"/>
            </a:endParaRPr>
          </a:p>
          <a:p>
            <a:r>
              <a:rPr lang="en-US" b="1"/>
              <a:t>Ask staff: “When might it be useful to issue a one-hand pump?” </a:t>
            </a:r>
            <a:r>
              <a:rPr lang="en-US"/>
              <a:t>(Ease, can use the other hand to eat or to hold baby while pumping)</a:t>
            </a:r>
          </a:p>
          <a:p>
            <a:endParaRPr lang="en-US">
              <a:ea typeface="Calibri"/>
              <a:cs typeface="Calibri"/>
            </a:endParaRPr>
          </a:p>
          <a:p>
            <a:r>
              <a:rPr lang="en-US" b="1"/>
              <a:t>Summary:</a:t>
            </a:r>
            <a:r>
              <a:rPr lang="en-US"/>
              <a:t> Manual pumps are wonderful to use for an occasional need to pump or to relieve minor engorgement</a:t>
            </a:r>
            <a:endParaRPr lang="en-US">
              <a:ea typeface="Calibri"/>
              <a:cs typeface="Calibri"/>
            </a:endParaRPr>
          </a:p>
          <a:p>
            <a:endParaRPr lang="en-US"/>
          </a:p>
        </p:txBody>
      </p:sp>
    </p:spTree>
    <p:extLst>
      <p:ext uri="{BB962C8B-B14F-4D97-AF65-F5344CB8AC3E}">
        <p14:creationId xmlns:p14="http://schemas.microsoft.com/office/powerpoint/2010/main" val="41346564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C01D1-6BB1-CC21-66A0-9861761628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ED3C0BD-20AD-BFBA-97ED-A8266D9315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7225BB4-2DC2-3366-1E6C-D5F65DDD235A}"/>
              </a:ext>
            </a:extLst>
          </p:cNvPr>
          <p:cNvSpPr>
            <a:spLocks noGrp="1"/>
          </p:cNvSpPr>
          <p:nvPr>
            <p:ph type="dt" sz="half" idx="10"/>
          </p:nvPr>
        </p:nvSpPr>
        <p:spPr/>
        <p:txBody>
          <a:bodyPr/>
          <a:lstStyle/>
          <a:p>
            <a:r>
              <a:rPr lang="en-US"/>
              <a:t>2026 BF In-service</a:t>
            </a:r>
          </a:p>
        </p:txBody>
      </p:sp>
      <p:sp>
        <p:nvSpPr>
          <p:cNvPr id="5" name="Footer Placeholder 4">
            <a:extLst>
              <a:ext uri="{FF2B5EF4-FFF2-40B4-BE49-F238E27FC236}">
                <a16:creationId xmlns:a16="http://schemas.microsoft.com/office/drawing/2014/main" id="{7A4B3CA7-4B51-BE08-E47E-42DD605E85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098E18-22F9-8334-2E8E-64F4448D61B4}"/>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2396162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C8622-6B57-CAE1-321E-8AA4AFA24E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9A9D8B-0C41-4333-C2AB-CD19066A19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9B5ED5-699D-F612-702D-E6B5D334E4BB}"/>
              </a:ext>
            </a:extLst>
          </p:cNvPr>
          <p:cNvSpPr>
            <a:spLocks noGrp="1"/>
          </p:cNvSpPr>
          <p:nvPr>
            <p:ph type="dt" sz="half" idx="10"/>
          </p:nvPr>
        </p:nvSpPr>
        <p:spPr/>
        <p:txBody>
          <a:bodyPr/>
          <a:lstStyle/>
          <a:p>
            <a:r>
              <a:rPr lang="en-US"/>
              <a:t>2026 BF In-service</a:t>
            </a:r>
          </a:p>
        </p:txBody>
      </p:sp>
      <p:sp>
        <p:nvSpPr>
          <p:cNvPr id="5" name="Footer Placeholder 4">
            <a:extLst>
              <a:ext uri="{FF2B5EF4-FFF2-40B4-BE49-F238E27FC236}">
                <a16:creationId xmlns:a16="http://schemas.microsoft.com/office/drawing/2014/main" id="{45280A14-B877-62BA-2087-13934F2C06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31C8BA-1BAA-041D-2FC0-770307603DA7}"/>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2417549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EEFE03-C549-17A8-49AB-A4A5605546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7D9DB6-27A1-D83F-C179-C8DC220A17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89204C-7CBC-B5B5-4D20-BD922D74269B}"/>
              </a:ext>
            </a:extLst>
          </p:cNvPr>
          <p:cNvSpPr>
            <a:spLocks noGrp="1"/>
          </p:cNvSpPr>
          <p:nvPr>
            <p:ph type="dt" sz="half" idx="10"/>
          </p:nvPr>
        </p:nvSpPr>
        <p:spPr/>
        <p:txBody>
          <a:bodyPr/>
          <a:lstStyle/>
          <a:p>
            <a:r>
              <a:rPr lang="en-US"/>
              <a:t>2026 BF In-service</a:t>
            </a:r>
          </a:p>
        </p:txBody>
      </p:sp>
      <p:sp>
        <p:nvSpPr>
          <p:cNvPr id="5" name="Footer Placeholder 4">
            <a:extLst>
              <a:ext uri="{FF2B5EF4-FFF2-40B4-BE49-F238E27FC236}">
                <a16:creationId xmlns:a16="http://schemas.microsoft.com/office/drawing/2014/main" id="{AA036DD8-4DD4-AD83-BFD9-2D5C40FF53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2347AF-3626-52F5-E854-2F14C3364612}"/>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2788186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4F182-D0B7-9087-F732-8B37F84A809A}"/>
              </a:ext>
            </a:extLst>
          </p:cNvPr>
          <p:cNvSpPr/>
          <p:nvPr userDrawn="1"/>
        </p:nvSpPr>
        <p:spPr>
          <a:xfrm>
            <a:off x="0" y="6238754"/>
            <a:ext cx="12192000" cy="74942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571664-8713-0AE2-CF72-0718782E80D8}"/>
              </a:ext>
            </a:extLst>
          </p:cNvPr>
          <p:cNvSpPr>
            <a:spLocks noGrp="1"/>
          </p:cNvSpPr>
          <p:nvPr>
            <p:ph type="title"/>
          </p:nvPr>
        </p:nvSpPr>
        <p:spPr>
          <a:xfrm>
            <a:off x="2465408" y="3229337"/>
            <a:ext cx="8882042" cy="1333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0760C-2411-D7B0-7AE7-F9367CB906F6}"/>
              </a:ext>
            </a:extLst>
          </p:cNvPr>
          <p:cNvSpPr>
            <a:spLocks noGrp="1"/>
          </p:cNvSpPr>
          <p:nvPr>
            <p:ph type="body" idx="1"/>
          </p:nvPr>
        </p:nvSpPr>
        <p:spPr>
          <a:xfrm>
            <a:off x="2465408" y="4589463"/>
            <a:ext cx="8882042"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54EA59-B870-B30F-9FFD-ABA649F4F8E5}"/>
              </a:ext>
            </a:extLst>
          </p:cNvPr>
          <p:cNvSpPr>
            <a:spLocks noGrp="1"/>
          </p:cNvSpPr>
          <p:nvPr>
            <p:ph type="dt" sz="half" idx="10"/>
          </p:nvPr>
        </p:nvSpPr>
        <p:spPr/>
        <p:txBody>
          <a:bodyPr/>
          <a:lstStyle>
            <a:lvl1pPr>
              <a:defRPr b="1">
                <a:solidFill>
                  <a:schemeClr val="bg1">
                    <a:lumMod val="95000"/>
                  </a:schemeClr>
                </a:solidFill>
              </a:defRPr>
            </a:lvl1pPr>
          </a:lstStyle>
          <a:p>
            <a:r>
              <a:rPr lang="en-US"/>
              <a:t>2026 Breast pump in-service</a:t>
            </a:r>
          </a:p>
        </p:txBody>
      </p:sp>
      <p:sp>
        <p:nvSpPr>
          <p:cNvPr id="6" name="Slide Number Placeholder 5">
            <a:extLst>
              <a:ext uri="{FF2B5EF4-FFF2-40B4-BE49-F238E27FC236}">
                <a16:creationId xmlns:a16="http://schemas.microsoft.com/office/drawing/2014/main" id="{80AD9589-4091-A6C2-3C51-4CCADC6250CC}"/>
              </a:ext>
            </a:extLst>
          </p:cNvPr>
          <p:cNvSpPr>
            <a:spLocks noGrp="1"/>
          </p:cNvSpPr>
          <p:nvPr>
            <p:ph type="sldNum" sz="quarter" idx="12"/>
          </p:nvPr>
        </p:nvSpPr>
        <p:spPr/>
        <p:txBody>
          <a:bodyPr/>
          <a:lstStyle>
            <a:lvl1pPr>
              <a:defRPr>
                <a:solidFill>
                  <a:schemeClr val="bg1">
                    <a:lumMod val="95000"/>
                  </a:schemeClr>
                </a:solidFill>
              </a:defRPr>
            </a:lvl1pPr>
          </a:lstStyle>
          <a:p>
            <a:fld id="{1E587207-6DA9-4DD7-BA3B-BC3513447437}" type="slidenum">
              <a:rPr lang="en-US" smtClean="0"/>
              <a:pPr/>
              <a:t>‹#›</a:t>
            </a:fld>
            <a:endParaRPr lang="en-US"/>
          </a:p>
        </p:txBody>
      </p:sp>
    </p:spTree>
    <p:custDataLst>
      <p:tags r:id="rId1"/>
    </p:custDataLst>
    <p:extLst>
      <p:ext uri="{BB962C8B-B14F-4D97-AF65-F5344CB8AC3E}">
        <p14:creationId xmlns:p14="http://schemas.microsoft.com/office/powerpoint/2010/main" val="1656909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54CFF-FDAF-76F7-8697-2BE22AFBD939}"/>
              </a:ext>
            </a:extLst>
          </p:cNvPr>
          <p:cNvSpPr/>
          <p:nvPr userDrawn="1"/>
        </p:nvSpPr>
        <p:spPr>
          <a:xfrm>
            <a:off x="0" y="6238754"/>
            <a:ext cx="12192000" cy="74942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C76C81-8160-A718-6EE1-237AA2FE5B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0992B7-ED65-24B9-D838-275E17BA3A39}"/>
              </a:ext>
            </a:extLst>
          </p:cNvPr>
          <p:cNvSpPr>
            <a:spLocks noGrp="1"/>
          </p:cNvSpPr>
          <p:nvPr>
            <p:ph idx="1"/>
          </p:nvPr>
        </p:nvSpPr>
        <p:spPr/>
        <p:txBody>
          <a:bodyPr>
            <a:normAutofit/>
          </a:bodyPr>
          <a:lstStyle>
            <a:lvl1pPr>
              <a:lnSpc>
                <a:spcPct val="125000"/>
              </a:lnSpc>
              <a:spcBef>
                <a:spcPts val="600"/>
              </a:spcBef>
              <a:defRPr sz="3200"/>
            </a:lvl1pPr>
            <a:lvl2pPr>
              <a:lnSpc>
                <a:spcPct val="125000"/>
              </a:lnSpc>
              <a:spcBef>
                <a:spcPts val="600"/>
              </a:spcBef>
              <a:defRPr sz="2800"/>
            </a:lvl2pPr>
            <a:lvl3pPr>
              <a:lnSpc>
                <a:spcPct val="125000"/>
              </a:lnSpc>
              <a:spcBef>
                <a:spcPts val="600"/>
              </a:spcBef>
              <a:defRPr sz="2400"/>
            </a:lvl3pPr>
            <a:lvl4pPr>
              <a:lnSpc>
                <a:spcPct val="125000"/>
              </a:lnSpc>
              <a:spcBef>
                <a:spcPts val="600"/>
              </a:spcBef>
              <a:defRPr sz="2000"/>
            </a:lvl4pPr>
            <a:lvl5pPr>
              <a:lnSpc>
                <a:spcPct val="125000"/>
              </a:lnSpc>
              <a:spcBef>
                <a:spcPts val="60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47F00-945C-EE3D-E7ED-702B8C0F36B4}"/>
              </a:ext>
            </a:extLst>
          </p:cNvPr>
          <p:cNvSpPr>
            <a:spLocks noGrp="1"/>
          </p:cNvSpPr>
          <p:nvPr>
            <p:ph type="dt" sz="half" idx="10"/>
          </p:nvPr>
        </p:nvSpPr>
        <p:spPr/>
        <p:txBody>
          <a:bodyPr/>
          <a:lstStyle/>
          <a:p>
            <a:r>
              <a:rPr lang="en-US" altLang="en-US"/>
              <a:t>2026 Breast pump in-service</a:t>
            </a:r>
          </a:p>
        </p:txBody>
      </p:sp>
      <p:sp>
        <p:nvSpPr>
          <p:cNvPr id="5" name="Footer Placeholder 4">
            <a:extLst>
              <a:ext uri="{FF2B5EF4-FFF2-40B4-BE49-F238E27FC236}">
                <a16:creationId xmlns:a16="http://schemas.microsoft.com/office/drawing/2014/main" id="{724C72E4-ED04-0D1C-953C-BB9B433913AC}"/>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CFF09B70-9E65-A4B2-87EC-C1C7094FA20A}"/>
              </a:ext>
            </a:extLst>
          </p:cNvPr>
          <p:cNvSpPr>
            <a:spLocks noGrp="1"/>
          </p:cNvSpPr>
          <p:nvPr>
            <p:ph type="sldNum" sz="quarter" idx="12"/>
          </p:nvPr>
        </p:nvSpPr>
        <p:spPr/>
        <p:txBody>
          <a:bodyPr/>
          <a:lstStyle/>
          <a:p>
            <a:fld id="{FA69D279-C763-45C5-BCED-8345AFB4DAB1}" type="slidenum">
              <a:rPr lang="en-US" altLang="en-US" smtClean="0"/>
              <a:pPr/>
              <a:t>‹#›</a:t>
            </a:fld>
            <a:endParaRPr lang="en-US" altLang="en-US"/>
          </a:p>
        </p:txBody>
      </p:sp>
    </p:spTree>
    <p:custDataLst>
      <p:tags r:id="rId1"/>
    </p:custDataLst>
    <p:extLst>
      <p:ext uri="{BB962C8B-B14F-4D97-AF65-F5344CB8AC3E}">
        <p14:creationId xmlns:p14="http://schemas.microsoft.com/office/powerpoint/2010/main" val="2418960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6BE194-EF37-60EE-BD46-341568C31FE7}"/>
              </a:ext>
            </a:extLst>
          </p:cNvPr>
          <p:cNvSpPr/>
          <p:nvPr userDrawn="1"/>
        </p:nvSpPr>
        <p:spPr>
          <a:xfrm>
            <a:off x="0" y="6238754"/>
            <a:ext cx="12192000" cy="74942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0B976B-BBA8-9399-3D5B-2606143B95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A11344-845B-F804-8795-439EE4BBA111}"/>
              </a:ext>
            </a:extLst>
          </p:cNvPr>
          <p:cNvSpPr>
            <a:spLocks noGrp="1"/>
          </p:cNvSpPr>
          <p:nvPr>
            <p:ph sz="half" idx="1"/>
          </p:nvPr>
        </p:nvSpPr>
        <p:spPr>
          <a:xfrm>
            <a:off x="838200" y="1825625"/>
            <a:ext cx="5181600" cy="4351338"/>
          </a:xfrm>
        </p:spPr>
        <p:txBody>
          <a:bodyPr/>
          <a:lstStyle>
            <a:lvl1pPr>
              <a:lnSpc>
                <a:spcPct val="125000"/>
              </a:lnSpc>
              <a:spcBef>
                <a:spcPts val="600"/>
              </a:spcBef>
              <a:defRPr/>
            </a:lvl1pPr>
            <a:lvl2pPr>
              <a:lnSpc>
                <a:spcPct val="125000"/>
              </a:lnSpc>
              <a:spcBef>
                <a:spcPts val="600"/>
              </a:spcBef>
              <a:defRPr/>
            </a:lvl2pPr>
            <a:lvl3pPr>
              <a:lnSpc>
                <a:spcPct val="125000"/>
              </a:lnSpc>
              <a:spcBef>
                <a:spcPts val="600"/>
              </a:spcBef>
              <a:defRPr/>
            </a:lvl3pPr>
            <a:lvl4pPr>
              <a:lnSpc>
                <a:spcPct val="125000"/>
              </a:lnSpc>
              <a:spcBef>
                <a:spcPts val="600"/>
              </a:spcBef>
              <a:defRPr/>
            </a:lvl4pPr>
            <a:lvl5pPr>
              <a:lnSpc>
                <a:spcPct val="125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983609-533D-7E78-4B97-A13E63F7001F}"/>
              </a:ext>
            </a:extLst>
          </p:cNvPr>
          <p:cNvSpPr>
            <a:spLocks noGrp="1"/>
          </p:cNvSpPr>
          <p:nvPr>
            <p:ph sz="half" idx="2"/>
          </p:nvPr>
        </p:nvSpPr>
        <p:spPr>
          <a:xfrm>
            <a:off x="6172200" y="1825625"/>
            <a:ext cx="5181600" cy="4351338"/>
          </a:xfrm>
        </p:spPr>
        <p:txBody>
          <a:bodyPr>
            <a:normAutofit/>
          </a:bodyPr>
          <a:lstStyle>
            <a:lvl1pPr>
              <a:lnSpc>
                <a:spcPct val="125000"/>
              </a:lnSpc>
              <a:spcBef>
                <a:spcPts val="600"/>
              </a:spcBef>
              <a:defRPr sz="2800"/>
            </a:lvl1pPr>
            <a:lvl2pPr>
              <a:lnSpc>
                <a:spcPct val="125000"/>
              </a:lnSpc>
              <a:spcBef>
                <a:spcPts val="600"/>
              </a:spcBef>
              <a:defRPr sz="2400"/>
            </a:lvl2pPr>
            <a:lvl3pPr>
              <a:lnSpc>
                <a:spcPct val="125000"/>
              </a:lnSpc>
              <a:spcBef>
                <a:spcPts val="600"/>
              </a:spcBef>
              <a:defRPr sz="2000"/>
            </a:lvl3pPr>
            <a:lvl4pPr>
              <a:lnSpc>
                <a:spcPct val="125000"/>
              </a:lnSpc>
              <a:spcBef>
                <a:spcPts val="600"/>
              </a:spcBef>
              <a:defRPr sz="1800"/>
            </a:lvl4pPr>
            <a:lvl5pPr>
              <a:lnSpc>
                <a:spcPct val="125000"/>
              </a:lnSpc>
              <a:spcBef>
                <a:spcPts val="6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5D81BB-B074-0F0A-923B-081C9A802EB4}"/>
              </a:ext>
            </a:extLst>
          </p:cNvPr>
          <p:cNvSpPr>
            <a:spLocks noGrp="1"/>
          </p:cNvSpPr>
          <p:nvPr>
            <p:ph type="dt" sz="half" idx="10"/>
          </p:nvPr>
        </p:nvSpPr>
        <p:spPr/>
        <p:txBody>
          <a:bodyPr/>
          <a:lstStyle/>
          <a:p>
            <a:r>
              <a:rPr lang="en-US"/>
              <a:t>2026 Breast pump in-service</a:t>
            </a:r>
          </a:p>
        </p:txBody>
      </p:sp>
      <p:sp>
        <p:nvSpPr>
          <p:cNvPr id="6" name="Footer Placeholder 5">
            <a:extLst>
              <a:ext uri="{FF2B5EF4-FFF2-40B4-BE49-F238E27FC236}">
                <a16:creationId xmlns:a16="http://schemas.microsoft.com/office/drawing/2014/main" id="{C18305C3-F5C6-7937-14BC-F3E30E20CF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808CC8-B36E-68F4-828F-212363C0CC08}"/>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3596093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4F182-D0B7-9087-F732-8B37F84A809A}"/>
              </a:ext>
            </a:extLst>
          </p:cNvPr>
          <p:cNvSpPr/>
          <p:nvPr userDrawn="1"/>
        </p:nvSpPr>
        <p:spPr>
          <a:xfrm>
            <a:off x="0" y="6238754"/>
            <a:ext cx="12192000" cy="749421"/>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571664-8713-0AE2-CF72-0718782E80D8}"/>
              </a:ext>
            </a:extLst>
          </p:cNvPr>
          <p:cNvSpPr>
            <a:spLocks noGrp="1"/>
          </p:cNvSpPr>
          <p:nvPr>
            <p:ph type="title"/>
          </p:nvPr>
        </p:nvSpPr>
        <p:spPr>
          <a:xfrm>
            <a:off x="2465408" y="3229337"/>
            <a:ext cx="8882042" cy="1333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0760C-2411-D7B0-7AE7-F9367CB906F6}"/>
              </a:ext>
            </a:extLst>
          </p:cNvPr>
          <p:cNvSpPr>
            <a:spLocks noGrp="1"/>
          </p:cNvSpPr>
          <p:nvPr>
            <p:ph type="body" idx="1"/>
          </p:nvPr>
        </p:nvSpPr>
        <p:spPr>
          <a:xfrm>
            <a:off x="2465408" y="4589463"/>
            <a:ext cx="8882042"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54EA59-B870-B30F-9FFD-ABA649F4F8E5}"/>
              </a:ext>
            </a:extLst>
          </p:cNvPr>
          <p:cNvSpPr>
            <a:spLocks noGrp="1"/>
          </p:cNvSpPr>
          <p:nvPr>
            <p:ph type="dt" sz="half" idx="10"/>
          </p:nvPr>
        </p:nvSpPr>
        <p:spPr/>
        <p:txBody>
          <a:bodyPr/>
          <a:lstStyle>
            <a:lvl1pPr>
              <a:defRPr b="1">
                <a:solidFill>
                  <a:schemeClr val="bg1">
                    <a:lumMod val="95000"/>
                  </a:schemeClr>
                </a:solidFill>
              </a:defRPr>
            </a:lvl1pPr>
          </a:lstStyle>
          <a:p>
            <a:r>
              <a:rPr lang="en-US"/>
              <a:t>2026 Breast pump in-service</a:t>
            </a:r>
          </a:p>
        </p:txBody>
      </p:sp>
      <p:sp>
        <p:nvSpPr>
          <p:cNvPr id="6" name="Slide Number Placeholder 5">
            <a:extLst>
              <a:ext uri="{FF2B5EF4-FFF2-40B4-BE49-F238E27FC236}">
                <a16:creationId xmlns:a16="http://schemas.microsoft.com/office/drawing/2014/main" id="{80AD9589-4091-A6C2-3C51-4CCADC6250CC}"/>
              </a:ext>
            </a:extLst>
          </p:cNvPr>
          <p:cNvSpPr>
            <a:spLocks noGrp="1"/>
          </p:cNvSpPr>
          <p:nvPr>
            <p:ph type="sldNum" sz="quarter" idx="12"/>
          </p:nvPr>
        </p:nvSpPr>
        <p:spPr/>
        <p:txBody>
          <a:bodyPr/>
          <a:lstStyle>
            <a:lvl1pPr>
              <a:defRPr>
                <a:solidFill>
                  <a:schemeClr val="bg1">
                    <a:lumMod val="95000"/>
                  </a:schemeClr>
                </a:solidFill>
              </a:defRPr>
            </a:lvl1pPr>
          </a:lstStyle>
          <a:p>
            <a:fld id="{1E587207-6DA9-4DD7-BA3B-BC3513447437}" type="slidenum">
              <a:rPr lang="en-US" smtClean="0"/>
              <a:pPr/>
              <a:t>‹#›</a:t>
            </a:fld>
            <a:endParaRPr lang="en-US"/>
          </a:p>
        </p:txBody>
      </p:sp>
    </p:spTree>
    <p:custDataLst>
      <p:tags r:id="rId1"/>
    </p:custDataLst>
    <p:extLst>
      <p:ext uri="{BB962C8B-B14F-4D97-AF65-F5344CB8AC3E}">
        <p14:creationId xmlns:p14="http://schemas.microsoft.com/office/powerpoint/2010/main" val="52826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54CFF-FDAF-76F7-8697-2BE22AFBD939}"/>
              </a:ext>
            </a:extLst>
          </p:cNvPr>
          <p:cNvSpPr/>
          <p:nvPr userDrawn="1"/>
        </p:nvSpPr>
        <p:spPr>
          <a:xfrm>
            <a:off x="0" y="6238754"/>
            <a:ext cx="12192000" cy="749421"/>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C76C81-8160-A718-6EE1-237AA2FE5B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0992B7-ED65-24B9-D838-275E17BA3A39}"/>
              </a:ext>
            </a:extLst>
          </p:cNvPr>
          <p:cNvSpPr>
            <a:spLocks noGrp="1"/>
          </p:cNvSpPr>
          <p:nvPr>
            <p:ph idx="1"/>
          </p:nvPr>
        </p:nvSpPr>
        <p:spPr/>
        <p:txBody>
          <a:bodyPr/>
          <a:lstStyle>
            <a:lvl1pPr>
              <a:lnSpc>
                <a:spcPct val="125000"/>
              </a:lnSpc>
              <a:spcBef>
                <a:spcPts val="600"/>
              </a:spcBef>
              <a:defRPr/>
            </a:lvl1pPr>
            <a:lvl2pPr>
              <a:lnSpc>
                <a:spcPct val="125000"/>
              </a:lnSpc>
              <a:spcBef>
                <a:spcPts val="600"/>
              </a:spcBef>
              <a:defRPr/>
            </a:lvl2pPr>
            <a:lvl3pPr>
              <a:lnSpc>
                <a:spcPct val="125000"/>
              </a:lnSpc>
              <a:spcBef>
                <a:spcPts val="600"/>
              </a:spcBef>
              <a:defRPr/>
            </a:lvl3pPr>
            <a:lvl4pPr>
              <a:lnSpc>
                <a:spcPct val="125000"/>
              </a:lnSpc>
              <a:spcBef>
                <a:spcPts val="600"/>
              </a:spcBef>
              <a:defRPr/>
            </a:lvl4pPr>
            <a:lvl5pPr>
              <a:lnSpc>
                <a:spcPct val="125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47F00-945C-EE3D-E7ED-702B8C0F36B4}"/>
              </a:ext>
            </a:extLst>
          </p:cNvPr>
          <p:cNvSpPr>
            <a:spLocks noGrp="1"/>
          </p:cNvSpPr>
          <p:nvPr>
            <p:ph type="dt" sz="half" idx="10"/>
          </p:nvPr>
        </p:nvSpPr>
        <p:spPr/>
        <p:txBody>
          <a:bodyPr/>
          <a:lstStyle/>
          <a:p>
            <a:r>
              <a:rPr lang="en-US"/>
              <a:t>2026 Breast pump in-service</a:t>
            </a:r>
          </a:p>
        </p:txBody>
      </p:sp>
      <p:sp>
        <p:nvSpPr>
          <p:cNvPr id="5" name="Footer Placeholder 4">
            <a:extLst>
              <a:ext uri="{FF2B5EF4-FFF2-40B4-BE49-F238E27FC236}">
                <a16:creationId xmlns:a16="http://schemas.microsoft.com/office/drawing/2014/main" id="{724C72E4-ED04-0D1C-953C-BB9B433913AC}"/>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CFF09B70-9E65-A4B2-87EC-C1C7094FA20A}"/>
              </a:ext>
            </a:extLst>
          </p:cNvPr>
          <p:cNvSpPr>
            <a:spLocks noGrp="1"/>
          </p:cNvSpPr>
          <p:nvPr>
            <p:ph type="sldNum" sz="quarter" idx="12"/>
          </p:nvPr>
        </p:nvSpPr>
        <p:spPr/>
        <p:txBody>
          <a:bodyPr/>
          <a:lstStyle/>
          <a:p>
            <a:fld id="{FA69D279-C763-45C5-BCED-8345AFB4DAB1}" type="slidenum">
              <a:rPr lang="en-US" altLang="en-US" smtClean="0"/>
              <a:pPr/>
              <a:t>‹#›</a:t>
            </a:fld>
            <a:endParaRPr lang="en-US" altLang="en-US"/>
          </a:p>
        </p:txBody>
      </p:sp>
    </p:spTree>
    <p:custDataLst>
      <p:tags r:id="rId1"/>
    </p:custDataLst>
    <p:extLst>
      <p:ext uri="{BB962C8B-B14F-4D97-AF65-F5344CB8AC3E}">
        <p14:creationId xmlns:p14="http://schemas.microsoft.com/office/powerpoint/2010/main" val="20398550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6BE194-EF37-60EE-BD46-341568C31FE7}"/>
              </a:ext>
            </a:extLst>
          </p:cNvPr>
          <p:cNvSpPr/>
          <p:nvPr userDrawn="1"/>
        </p:nvSpPr>
        <p:spPr>
          <a:xfrm>
            <a:off x="0" y="6238754"/>
            <a:ext cx="12192000" cy="749421"/>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0B976B-BBA8-9399-3D5B-2606143B95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A11344-845B-F804-8795-439EE4BBA111}"/>
              </a:ext>
            </a:extLst>
          </p:cNvPr>
          <p:cNvSpPr>
            <a:spLocks noGrp="1"/>
          </p:cNvSpPr>
          <p:nvPr>
            <p:ph sz="half" idx="1"/>
          </p:nvPr>
        </p:nvSpPr>
        <p:spPr>
          <a:xfrm>
            <a:off x="838200" y="1825625"/>
            <a:ext cx="5181600" cy="4351338"/>
          </a:xfrm>
        </p:spPr>
        <p:txBody>
          <a:bodyPr/>
          <a:lstStyle>
            <a:lvl1pPr>
              <a:lnSpc>
                <a:spcPct val="125000"/>
              </a:lnSpc>
              <a:spcBef>
                <a:spcPts val="600"/>
              </a:spcBef>
              <a:defRPr/>
            </a:lvl1pPr>
            <a:lvl2pPr>
              <a:lnSpc>
                <a:spcPct val="125000"/>
              </a:lnSpc>
              <a:spcBef>
                <a:spcPts val="600"/>
              </a:spcBef>
              <a:defRPr/>
            </a:lvl2pPr>
            <a:lvl3pPr>
              <a:lnSpc>
                <a:spcPct val="125000"/>
              </a:lnSpc>
              <a:spcBef>
                <a:spcPts val="600"/>
              </a:spcBef>
              <a:defRPr/>
            </a:lvl3pPr>
            <a:lvl4pPr>
              <a:lnSpc>
                <a:spcPct val="125000"/>
              </a:lnSpc>
              <a:spcBef>
                <a:spcPts val="600"/>
              </a:spcBef>
              <a:defRPr/>
            </a:lvl4pPr>
            <a:lvl5pPr>
              <a:lnSpc>
                <a:spcPct val="125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983609-533D-7E78-4B97-A13E63F7001F}"/>
              </a:ext>
            </a:extLst>
          </p:cNvPr>
          <p:cNvSpPr>
            <a:spLocks noGrp="1"/>
          </p:cNvSpPr>
          <p:nvPr>
            <p:ph sz="half" idx="2"/>
          </p:nvPr>
        </p:nvSpPr>
        <p:spPr>
          <a:xfrm>
            <a:off x="6172200" y="1825625"/>
            <a:ext cx="5181600" cy="4351338"/>
          </a:xfrm>
        </p:spPr>
        <p:txBody>
          <a:bodyPr/>
          <a:lstStyle>
            <a:lvl1pPr>
              <a:lnSpc>
                <a:spcPct val="125000"/>
              </a:lnSpc>
              <a:spcBef>
                <a:spcPts val="600"/>
              </a:spcBef>
              <a:defRPr/>
            </a:lvl1pPr>
            <a:lvl2pPr>
              <a:lnSpc>
                <a:spcPct val="125000"/>
              </a:lnSpc>
              <a:spcBef>
                <a:spcPts val="600"/>
              </a:spcBef>
              <a:defRPr/>
            </a:lvl2pPr>
            <a:lvl3pPr>
              <a:lnSpc>
                <a:spcPct val="125000"/>
              </a:lnSpc>
              <a:spcBef>
                <a:spcPts val="600"/>
              </a:spcBef>
              <a:defRPr/>
            </a:lvl3pPr>
            <a:lvl4pPr>
              <a:lnSpc>
                <a:spcPct val="125000"/>
              </a:lnSpc>
              <a:spcBef>
                <a:spcPts val="600"/>
              </a:spcBef>
              <a:defRPr/>
            </a:lvl4pPr>
            <a:lvl5pPr>
              <a:lnSpc>
                <a:spcPct val="125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5D81BB-B074-0F0A-923B-081C9A802EB4}"/>
              </a:ext>
            </a:extLst>
          </p:cNvPr>
          <p:cNvSpPr>
            <a:spLocks noGrp="1"/>
          </p:cNvSpPr>
          <p:nvPr>
            <p:ph type="dt" sz="half" idx="10"/>
          </p:nvPr>
        </p:nvSpPr>
        <p:spPr/>
        <p:txBody>
          <a:bodyPr/>
          <a:lstStyle/>
          <a:p>
            <a:r>
              <a:rPr lang="en-US"/>
              <a:t>2026 Breast pump In-service</a:t>
            </a:r>
          </a:p>
        </p:txBody>
      </p:sp>
      <p:sp>
        <p:nvSpPr>
          <p:cNvPr id="6" name="Footer Placeholder 5">
            <a:extLst>
              <a:ext uri="{FF2B5EF4-FFF2-40B4-BE49-F238E27FC236}">
                <a16:creationId xmlns:a16="http://schemas.microsoft.com/office/drawing/2014/main" id="{C18305C3-F5C6-7937-14BC-F3E30E20CF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808CC8-B36E-68F4-828F-212363C0CC08}"/>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3749484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4F182-D0B7-9087-F732-8B37F84A809A}"/>
              </a:ext>
            </a:extLst>
          </p:cNvPr>
          <p:cNvSpPr/>
          <p:nvPr userDrawn="1"/>
        </p:nvSpPr>
        <p:spPr>
          <a:xfrm>
            <a:off x="0" y="6238754"/>
            <a:ext cx="12192000" cy="749421"/>
          </a:xfrm>
          <a:prstGeom prst="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571664-8713-0AE2-CF72-0718782E80D8}"/>
              </a:ext>
            </a:extLst>
          </p:cNvPr>
          <p:cNvSpPr>
            <a:spLocks noGrp="1"/>
          </p:cNvSpPr>
          <p:nvPr>
            <p:ph type="title"/>
          </p:nvPr>
        </p:nvSpPr>
        <p:spPr>
          <a:xfrm>
            <a:off x="2465408" y="3229337"/>
            <a:ext cx="8882042" cy="1333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0760C-2411-D7B0-7AE7-F9367CB906F6}"/>
              </a:ext>
            </a:extLst>
          </p:cNvPr>
          <p:cNvSpPr>
            <a:spLocks noGrp="1"/>
          </p:cNvSpPr>
          <p:nvPr>
            <p:ph type="body" idx="1"/>
          </p:nvPr>
        </p:nvSpPr>
        <p:spPr>
          <a:xfrm>
            <a:off x="2465408" y="4589463"/>
            <a:ext cx="8882042"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54EA59-B870-B30F-9FFD-ABA649F4F8E5}"/>
              </a:ext>
            </a:extLst>
          </p:cNvPr>
          <p:cNvSpPr>
            <a:spLocks noGrp="1"/>
          </p:cNvSpPr>
          <p:nvPr>
            <p:ph type="dt" sz="half" idx="10"/>
          </p:nvPr>
        </p:nvSpPr>
        <p:spPr/>
        <p:txBody>
          <a:bodyPr/>
          <a:lstStyle>
            <a:lvl1pPr>
              <a:defRPr b="1">
                <a:solidFill>
                  <a:schemeClr val="bg1">
                    <a:lumMod val="95000"/>
                  </a:schemeClr>
                </a:solidFill>
              </a:defRPr>
            </a:lvl1pPr>
          </a:lstStyle>
          <a:p>
            <a:r>
              <a:rPr lang="en-US"/>
              <a:t>2026 Breast pump In-service</a:t>
            </a:r>
          </a:p>
        </p:txBody>
      </p:sp>
      <p:sp>
        <p:nvSpPr>
          <p:cNvPr id="6" name="Slide Number Placeholder 5">
            <a:extLst>
              <a:ext uri="{FF2B5EF4-FFF2-40B4-BE49-F238E27FC236}">
                <a16:creationId xmlns:a16="http://schemas.microsoft.com/office/drawing/2014/main" id="{80AD9589-4091-A6C2-3C51-4CCADC6250CC}"/>
              </a:ext>
            </a:extLst>
          </p:cNvPr>
          <p:cNvSpPr>
            <a:spLocks noGrp="1"/>
          </p:cNvSpPr>
          <p:nvPr>
            <p:ph type="sldNum" sz="quarter" idx="12"/>
          </p:nvPr>
        </p:nvSpPr>
        <p:spPr/>
        <p:txBody>
          <a:bodyPr/>
          <a:lstStyle>
            <a:lvl1pPr>
              <a:defRPr>
                <a:solidFill>
                  <a:schemeClr val="bg1">
                    <a:lumMod val="95000"/>
                  </a:schemeClr>
                </a:solidFill>
              </a:defRPr>
            </a:lvl1pPr>
          </a:lstStyle>
          <a:p>
            <a:fld id="{1E587207-6DA9-4DD7-BA3B-BC3513447437}" type="slidenum">
              <a:rPr lang="en-US" smtClean="0"/>
              <a:pPr/>
              <a:t>‹#›</a:t>
            </a:fld>
            <a:endParaRPr lang="en-US"/>
          </a:p>
        </p:txBody>
      </p:sp>
    </p:spTree>
    <p:custDataLst>
      <p:tags r:id="rId1"/>
    </p:custDataLst>
    <p:extLst>
      <p:ext uri="{BB962C8B-B14F-4D97-AF65-F5344CB8AC3E}">
        <p14:creationId xmlns:p14="http://schemas.microsoft.com/office/powerpoint/2010/main" val="3475785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54CFF-FDAF-76F7-8697-2BE22AFBD939}"/>
              </a:ext>
            </a:extLst>
          </p:cNvPr>
          <p:cNvSpPr/>
          <p:nvPr userDrawn="1"/>
        </p:nvSpPr>
        <p:spPr>
          <a:xfrm>
            <a:off x="0" y="6238754"/>
            <a:ext cx="12192000" cy="74942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C76C81-8160-A718-6EE1-237AA2FE5B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0992B7-ED65-24B9-D838-275E17BA3A39}"/>
              </a:ext>
            </a:extLst>
          </p:cNvPr>
          <p:cNvSpPr>
            <a:spLocks noGrp="1"/>
          </p:cNvSpPr>
          <p:nvPr>
            <p:ph idx="1"/>
          </p:nvPr>
        </p:nvSpPr>
        <p:spPr/>
        <p:txBody>
          <a:bodyPr>
            <a:normAutofit/>
          </a:bodyPr>
          <a:lstStyle>
            <a:lvl1pPr>
              <a:lnSpc>
                <a:spcPct val="125000"/>
              </a:lnSpc>
              <a:spcBef>
                <a:spcPts val="600"/>
              </a:spcBef>
              <a:defRPr sz="3200"/>
            </a:lvl1pPr>
            <a:lvl2pPr>
              <a:lnSpc>
                <a:spcPct val="125000"/>
              </a:lnSpc>
              <a:spcBef>
                <a:spcPts val="600"/>
              </a:spcBef>
              <a:defRPr sz="2800"/>
            </a:lvl2pPr>
            <a:lvl3pPr>
              <a:lnSpc>
                <a:spcPct val="125000"/>
              </a:lnSpc>
              <a:spcBef>
                <a:spcPts val="600"/>
              </a:spcBef>
              <a:defRPr sz="2400"/>
            </a:lvl3pPr>
            <a:lvl4pPr>
              <a:lnSpc>
                <a:spcPct val="125000"/>
              </a:lnSpc>
              <a:spcBef>
                <a:spcPts val="600"/>
              </a:spcBef>
              <a:defRPr sz="2000"/>
            </a:lvl4pPr>
            <a:lvl5pPr>
              <a:lnSpc>
                <a:spcPct val="125000"/>
              </a:lnSpc>
              <a:spcBef>
                <a:spcPts val="60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47F00-945C-EE3D-E7ED-702B8C0F36B4}"/>
              </a:ext>
            </a:extLst>
          </p:cNvPr>
          <p:cNvSpPr>
            <a:spLocks noGrp="1"/>
          </p:cNvSpPr>
          <p:nvPr>
            <p:ph type="dt" sz="half" idx="10"/>
          </p:nvPr>
        </p:nvSpPr>
        <p:spPr/>
        <p:txBody>
          <a:bodyPr/>
          <a:lstStyle/>
          <a:p>
            <a:r>
              <a:rPr lang="en-US"/>
              <a:t>2026 Breast pump In-service</a:t>
            </a:r>
          </a:p>
        </p:txBody>
      </p:sp>
      <p:sp>
        <p:nvSpPr>
          <p:cNvPr id="5" name="Footer Placeholder 4">
            <a:extLst>
              <a:ext uri="{FF2B5EF4-FFF2-40B4-BE49-F238E27FC236}">
                <a16:creationId xmlns:a16="http://schemas.microsoft.com/office/drawing/2014/main" id="{724C72E4-ED04-0D1C-953C-BB9B433913AC}"/>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CFF09B70-9E65-A4B2-87EC-C1C7094FA20A}"/>
              </a:ext>
            </a:extLst>
          </p:cNvPr>
          <p:cNvSpPr>
            <a:spLocks noGrp="1"/>
          </p:cNvSpPr>
          <p:nvPr>
            <p:ph type="sldNum" sz="quarter" idx="12"/>
          </p:nvPr>
        </p:nvSpPr>
        <p:spPr/>
        <p:txBody>
          <a:bodyPr/>
          <a:lstStyle/>
          <a:p>
            <a:fld id="{FA69D279-C763-45C5-BCED-8345AFB4DAB1}" type="slidenum">
              <a:rPr lang="en-US" altLang="en-US" smtClean="0"/>
              <a:pPr/>
              <a:t>‹#›</a:t>
            </a:fld>
            <a:endParaRPr lang="en-US" altLang="en-US"/>
          </a:p>
        </p:txBody>
      </p:sp>
    </p:spTree>
    <p:custDataLst>
      <p:tags r:id="rId1"/>
    </p:custDataLst>
    <p:extLst>
      <p:ext uri="{BB962C8B-B14F-4D97-AF65-F5344CB8AC3E}">
        <p14:creationId xmlns:p14="http://schemas.microsoft.com/office/powerpoint/2010/main" val="399484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6C81-8160-A718-6EE1-237AA2FE5B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0992B7-ED65-24B9-D838-275E17BA3A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47F00-945C-EE3D-E7ED-702B8C0F36B4}"/>
              </a:ext>
            </a:extLst>
          </p:cNvPr>
          <p:cNvSpPr>
            <a:spLocks noGrp="1"/>
          </p:cNvSpPr>
          <p:nvPr>
            <p:ph type="dt" sz="half" idx="10"/>
          </p:nvPr>
        </p:nvSpPr>
        <p:spPr/>
        <p:txBody>
          <a:bodyPr/>
          <a:lstStyle/>
          <a:p>
            <a:r>
              <a:rPr lang="en-US" altLang="en-US"/>
              <a:t>2026 BF In-service</a:t>
            </a:r>
          </a:p>
        </p:txBody>
      </p:sp>
      <p:sp>
        <p:nvSpPr>
          <p:cNvPr id="5" name="Footer Placeholder 4">
            <a:extLst>
              <a:ext uri="{FF2B5EF4-FFF2-40B4-BE49-F238E27FC236}">
                <a16:creationId xmlns:a16="http://schemas.microsoft.com/office/drawing/2014/main" id="{724C72E4-ED04-0D1C-953C-BB9B433913AC}"/>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CFF09B70-9E65-A4B2-87EC-C1C7094FA20A}"/>
              </a:ext>
            </a:extLst>
          </p:cNvPr>
          <p:cNvSpPr>
            <a:spLocks noGrp="1"/>
          </p:cNvSpPr>
          <p:nvPr>
            <p:ph type="sldNum" sz="quarter" idx="12"/>
          </p:nvPr>
        </p:nvSpPr>
        <p:spPr/>
        <p:txBody>
          <a:bodyPr/>
          <a:lstStyle/>
          <a:p>
            <a:fld id="{FA69D279-C763-45C5-BCED-8345AFB4DAB1}" type="slidenum">
              <a:rPr lang="en-US" altLang="en-US" smtClean="0"/>
              <a:pPr/>
              <a:t>‹#›</a:t>
            </a:fld>
            <a:endParaRPr lang="en-US" altLang="en-US"/>
          </a:p>
        </p:txBody>
      </p:sp>
    </p:spTree>
    <p:custDataLst>
      <p:tags r:id="rId1"/>
    </p:custDataLst>
    <p:extLst>
      <p:ext uri="{BB962C8B-B14F-4D97-AF65-F5344CB8AC3E}">
        <p14:creationId xmlns:p14="http://schemas.microsoft.com/office/powerpoint/2010/main" val="5036158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3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6BE194-EF37-60EE-BD46-341568C31FE7}"/>
              </a:ext>
            </a:extLst>
          </p:cNvPr>
          <p:cNvSpPr/>
          <p:nvPr userDrawn="1"/>
        </p:nvSpPr>
        <p:spPr>
          <a:xfrm>
            <a:off x="0" y="6238754"/>
            <a:ext cx="12192000" cy="74942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0B976B-BBA8-9399-3D5B-2606143B95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A11344-845B-F804-8795-439EE4BBA111}"/>
              </a:ext>
            </a:extLst>
          </p:cNvPr>
          <p:cNvSpPr>
            <a:spLocks noGrp="1"/>
          </p:cNvSpPr>
          <p:nvPr>
            <p:ph sz="half" idx="1"/>
          </p:nvPr>
        </p:nvSpPr>
        <p:spPr>
          <a:xfrm>
            <a:off x="838200" y="1825625"/>
            <a:ext cx="5181600" cy="4351338"/>
          </a:xfrm>
        </p:spPr>
        <p:txBody>
          <a:bodyPr>
            <a:normAutofit/>
          </a:bodyPr>
          <a:lstStyle>
            <a:lvl1pPr>
              <a:lnSpc>
                <a:spcPct val="125000"/>
              </a:lnSpc>
              <a:spcBef>
                <a:spcPts val="600"/>
              </a:spcBef>
              <a:defRPr sz="2800"/>
            </a:lvl1pPr>
            <a:lvl2pPr>
              <a:lnSpc>
                <a:spcPct val="125000"/>
              </a:lnSpc>
              <a:spcBef>
                <a:spcPts val="600"/>
              </a:spcBef>
              <a:defRPr sz="2400"/>
            </a:lvl2pPr>
            <a:lvl3pPr>
              <a:lnSpc>
                <a:spcPct val="125000"/>
              </a:lnSpc>
              <a:spcBef>
                <a:spcPts val="600"/>
              </a:spcBef>
              <a:defRPr sz="2000"/>
            </a:lvl3pPr>
            <a:lvl4pPr>
              <a:lnSpc>
                <a:spcPct val="125000"/>
              </a:lnSpc>
              <a:spcBef>
                <a:spcPts val="600"/>
              </a:spcBef>
              <a:defRPr sz="1800"/>
            </a:lvl4pPr>
            <a:lvl5pPr>
              <a:lnSpc>
                <a:spcPct val="125000"/>
              </a:lnSpc>
              <a:spcBef>
                <a:spcPts val="6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983609-533D-7E78-4B97-A13E63F7001F}"/>
              </a:ext>
            </a:extLst>
          </p:cNvPr>
          <p:cNvSpPr>
            <a:spLocks noGrp="1"/>
          </p:cNvSpPr>
          <p:nvPr>
            <p:ph sz="half" idx="2"/>
          </p:nvPr>
        </p:nvSpPr>
        <p:spPr>
          <a:xfrm>
            <a:off x="6172200" y="1825625"/>
            <a:ext cx="5181600" cy="4351338"/>
          </a:xfrm>
        </p:spPr>
        <p:txBody>
          <a:bodyPr/>
          <a:lstStyle>
            <a:lvl1pPr>
              <a:lnSpc>
                <a:spcPct val="125000"/>
              </a:lnSpc>
              <a:spcBef>
                <a:spcPts val="600"/>
              </a:spcBef>
              <a:defRPr/>
            </a:lvl1pPr>
            <a:lvl2pPr>
              <a:lnSpc>
                <a:spcPct val="125000"/>
              </a:lnSpc>
              <a:spcBef>
                <a:spcPts val="600"/>
              </a:spcBef>
              <a:defRPr/>
            </a:lvl2pPr>
            <a:lvl3pPr>
              <a:lnSpc>
                <a:spcPct val="125000"/>
              </a:lnSpc>
              <a:spcBef>
                <a:spcPts val="600"/>
              </a:spcBef>
              <a:defRPr/>
            </a:lvl3pPr>
            <a:lvl4pPr>
              <a:lnSpc>
                <a:spcPct val="125000"/>
              </a:lnSpc>
              <a:spcBef>
                <a:spcPts val="600"/>
              </a:spcBef>
              <a:defRPr/>
            </a:lvl4pPr>
            <a:lvl5pPr>
              <a:lnSpc>
                <a:spcPct val="125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5D81BB-B074-0F0A-923B-081C9A802EB4}"/>
              </a:ext>
            </a:extLst>
          </p:cNvPr>
          <p:cNvSpPr>
            <a:spLocks noGrp="1"/>
          </p:cNvSpPr>
          <p:nvPr>
            <p:ph type="dt" sz="half" idx="10"/>
          </p:nvPr>
        </p:nvSpPr>
        <p:spPr/>
        <p:txBody>
          <a:bodyPr/>
          <a:lstStyle/>
          <a:p>
            <a:r>
              <a:rPr lang="en-US"/>
              <a:t>2026 Breast pump In-service</a:t>
            </a:r>
          </a:p>
        </p:txBody>
      </p:sp>
      <p:sp>
        <p:nvSpPr>
          <p:cNvPr id="6" name="Footer Placeholder 5">
            <a:extLst>
              <a:ext uri="{FF2B5EF4-FFF2-40B4-BE49-F238E27FC236}">
                <a16:creationId xmlns:a16="http://schemas.microsoft.com/office/drawing/2014/main" id="{C18305C3-F5C6-7937-14BC-F3E30E20CF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808CC8-B36E-68F4-828F-212363C0CC08}"/>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3954018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4F182-D0B7-9087-F732-8B37F84A809A}"/>
              </a:ext>
            </a:extLst>
          </p:cNvPr>
          <p:cNvSpPr/>
          <p:nvPr userDrawn="1"/>
        </p:nvSpPr>
        <p:spPr>
          <a:xfrm>
            <a:off x="0" y="6238754"/>
            <a:ext cx="12192000" cy="749421"/>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571664-8713-0AE2-CF72-0718782E80D8}"/>
              </a:ext>
            </a:extLst>
          </p:cNvPr>
          <p:cNvSpPr>
            <a:spLocks noGrp="1"/>
          </p:cNvSpPr>
          <p:nvPr>
            <p:ph type="title"/>
          </p:nvPr>
        </p:nvSpPr>
        <p:spPr>
          <a:xfrm>
            <a:off x="2465408" y="3229337"/>
            <a:ext cx="8882042" cy="1333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0760C-2411-D7B0-7AE7-F9367CB906F6}"/>
              </a:ext>
            </a:extLst>
          </p:cNvPr>
          <p:cNvSpPr>
            <a:spLocks noGrp="1"/>
          </p:cNvSpPr>
          <p:nvPr>
            <p:ph type="body" idx="1"/>
          </p:nvPr>
        </p:nvSpPr>
        <p:spPr>
          <a:xfrm>
            <a:off x="2465408" y="4589463"/>
            <a:ext cx="8882042"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54EA59-B870-B30F-9FFD-ABA649F4F8E5}"/>
              </a:ext>
            </a:extLst>
          </p:cNvPr>
          <p:cNvSpPr>
            <a:spLocks noGrp="1"/>
          </p:cNvSpPr>
          <p:nvPr>
            <p:ph type="dt" sz="half" idx="10"/>
          </p:nvPr>
        </p:nvSpPr>
        <p:spPr/>
        <p:txBody>
          <a:bodyPr/>
          <a:lstStyle>
            <a:lvl1pPr>
              <a:defRPr b="1">
                <a:solidFill>
                  <a:schemeClr val="bg1">
                    <a:lumMod val="95000"/>
                  </a:schemeClr>
                </a:solidFill>
              </a:defRPr>
            </a:lvl1pPr>
          </a:lstStyle>
          <a:p>
            <a:r>
              <a:rPr lang="en-US"/>
              <a:t>2026 Breast pump In-service</a:t>
            </a:r>
          </a:p>
        </p:txBody>
      </p:sp>
      <p:sp>
        <p:nvSpPr>
          <p:cNvPr id="6" name="Slide Number Placeholder 5">
            <a:extLst>
              <a:ext uri="{FF2B5EF4-FFF2-40B4-BE49-F238E27FC236}">
                <a16:creationId xmlns:a16="http://schemas.microsoft.com/office/drawing/2014/main" id="{80AD9589-4091-A6C2-3C51-4CCADC6250CC}"/>
              </a:ext>
            </a:extLst>
          </p:cNvPr>
          <p:cNvSpPr>
            <a:spLocks noGrp="1"/>
          </p:cNvSpPr>
          <p:nvPr>
            <p:ph type="sldNum" sz="quarter" idx="12"/>
          </p:nvPr>
        </p:nvSpPr>
        <p:spPr/>
        <p:txBody>
          <a:bodyPr/>
          <a:lstStyle>
            <a:lvl1pPr>
              <a:defRPr>
                <a:solidFill>
                  <a:schemeClr val="bg1">
                    <a:lumMod val="95000"/>
                  </a:schemeClr>
                </a:solidFill>
              </a:defRPr>
            </a:lvl1pPr>
          </a:lstStyle>
          <a:p>
            <a:fld id="{1E587207-6DA9-4DD7-BA3B-BC3513447437}" type="slidenum">
              <a:rPr lang="en-US" smtClean="0"/>
              <a:pPr/>
              <a:t>‹#›</a:t>
            </a:fld>
            <a:endParaRPr lang="en-US"/>
          </a:p>
        </p:txBody>
      </p:sp>
    </p:spTree>
    <p:custDataLst>
      <p:tags r:id="rId1"/>
    </p:custDataLst>
    <p:extLst>
      <p:ext uri="{BB962C8B-B14F-4D97-AF65-F5344CB8AC3E}">
        <p14:creationId xmlns:p14="http://schemas.microsoft.com/office/powerpoint/2010/main" val="5157391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54CFF-FDAF-76F7-8697-2BE22AFBD939}"/>
              </a:ext>
            </a:extLst>
          </p:cNvPr>
          <p:cNvSpPr/>
          <p:nvPr userDrawn="1"/>
        </p:nvSpPr>
        <p:spPr>
          <a:xfrm>
            <a:off x="0" y="6238754"/>
            <a:ext cx="12192000" cy="74942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C76C81-8160-A718-6EE1-237AA2FE5B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0992B7-ED65-24B9-D838-275E17BA3A39}"/>
              </a:ext>
            </a:extLst>
          </p:cNvPr>
          <p:cNvSpPr>
            <a:spLocks noGrp="1"/>
          </p:cNvSpPr>
          <p:nvPr>
            <p:ph idx="1"/>
          </p:nvPr>
        </p:nvSpPr>
        <p:spPr/>
        <p:txBody>
          <a:bodyPr>
            <a:normAutofit/>
          </a:bodyPr>
          <a:lstStyle>
            <a:lvl1pPr>
              <a:lnSpc>
                <a:spcPct val="125000"/>
              </a:lnSpc>
              <a:spcBef>
                <a:spcPts val="600"/>
              </a:spcBef>
              <a:defRPr sz="3200"/>
            </a:lvl1pPr>
            <a:lvl2pPr>
              <a:lnSpc>
                <a:spcPct val="125000"/>
              </a:lnSpc>
              <a:spcBef>
                <a:spcPts val="600"/>
              </a:spcBef>
              <a:defRPr sz="2800"/>
            </a:lvl2pPr>
            <a:lvl3pPr>
              <a:lnSpc>
                <a:spcPct val="125000"/>
              </a:lnSpc>
              <a:spcBef>
                <a:spcPts val="600"/>
              </a:spcBef>
              <a:defRPr sz="2400"/>
            </a:lvl3pPr>
            <a:lvl4pPr>
              <a:lnSpc>
                <a:spcPct val="125000"/>
              </a:lnSpc>
              <a:spcBef>
                <a:spcPts val="600"/>
              </a:spcBef>
              <a:defRPr sz="2000"/>
            </a:lvl4pPr>
            <a:lvl5pPr>
              <a:lnSpc>
                <a:spcPct val="125000"/>
              </a:lnSpc>
              <a:spcBef>
                <a:spcPts val="60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47F00-945C-EE3D-E7ED-702B8C0F36B4}"/>
              </a:ext>
            </a:extLst>
          </p:cNvPr>
          <p:cNvSpPr>
            <a:spLocks noGrp="1"/>
          </p:cNvSpPr>
          <p:nvPr>
            <p:ph type="dt" sz="half" idx="10"/>
          </p:nvPr>
        </p:nvSpPr>
        <p:spPr/>
        <p:txBody>
          <a:bodyPr/>
          <a:lstStyle/>
          <a:p>
            <a:r>
              <a:rPr lang="en-US"/>
              <a:t>2026 Breast pump In-service</a:t>
            </a:r>
          </a:p>
        </p:txBody>
      </p:sp>
      <p:sp>
        <p:nvSpPr>
          <p:cNvPr id="5" name="Footer Placeholder 4">
            <a:extLst>
              <a:ext uri="{FF2B5EF4-FFF2-40B4-BE49-F238E27FC236}">
                <a16:creationId xmlns:a16="http://schemas.microsoft.com/office/drawing/2014/main" id="{724C72E4-ED04-0D1C-953C-BB9B433913AC}"/>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CFF09B70-9E65-A4B2-87EC-C1C7094FA20A}"/>
              </a:ext>
            </a:extLst>
          </p:cNvPr>
          <p:cNvSpPr>
            <a:spLocks noGrp="1"/>
          </p:cNvSpPr>
          <p:nvPr>
            <p:ph type="sldNum" sz="quarter" idx="12"/>
          </p:nvPr>
        </p:nvSpPr>
        <p:spPr/>
        <p:txBody>
          <a:bodyPr/>
          <a:lstStyle/>
          <a:p>
            <a:fld id="{FA69D279-C763-45C5-BCED-8345AFB4DAB1}" type="slidenum">
              <a:rPr lang="en-US" altLang="en-US" smtClean="0"/>
              <a:pPr/>
              <a:t>‹#›</a:t>
            </a:fld>
            <a:endParaRPr lang="en-US" altLang="en-US"/>
          </a:p>
        </p:txBody>
      </p:sp>
    </p:spTree>
    <p:custDataLst>
      <p:tags r:id="rId1"/>
    </p:custDataLst>
    <p:extLst>
      <p:ext uri="{BB962C8B-B14F-4D97-AF65-F5344CB8AC3E}">
        <p14:creationId xmlns:p14="http://schemas.microsoft.com/office/powerpoint/2010/main" val="26372474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4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6BE194-EF37-60EE-BD46-341568C31FE7}"/>
              </a:ext>
            </a:extLst>
          </p:cNvPr>
          <p:cNvSpPr/>
          <p:nvPr userDrawn="1"/>
        </p:nvSpPr>
        <p:spPr>
          <a:xfrm>
            <a:off x="0" y="6238754"/>
            <a:ext cx="12192000" cy="74942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0B976B-BBA8-9399-3D5B-2606143B95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A11344-845B-F804-8795-439EE4BBA111}"/>
              </a:ext>
            </a:extLst>
          </p:cNvPr>
          <p:cNvSpPr>
            <a:spLocks noGrp="1"/>
          </p:cNvSpPr>
          <p:nvPr>
            <p:ph sz="half" idx="1"/>
          </p:nvPr>
        </p:nvSpPr>
        <p:spPr>
          <a:xfrm>
            <a:off x="838200" y="1825625"/>
            <a:ext cx="5181600" cy="4351338"/>
          </a:xfrm>
        </p:spPr>
        <p:txBody>
          <a:bodyPr/>
          <a:lstStyle>
            <a:lvl1pPr>
              <a:lnSpc>
                <a:spcPct val="125000"/>
              </a:lnSpc>
              <a:spcBef>
                <a:spcPts val="600"/>
              </a:spcBef>
              <a:defRPr/>
            </a:lvl1pPr>
            <a:lvl2pPr>
              <a:lnSpc>
                <a:spcPct val="125000"/>
              </a:lnSpc>
              <a:spcBef>
                <a:spcPts val="600"/>
              </a:spcBef>
              <a:defRPr/>
            </a:lvl2pPr>
            <a:lvl3pPr>
              <a:lnSpc>
                <a:spcPct val="125000"/>
              </a:lnSpc>
              <a:spcBef>
                <a:spcPts val="600"/>
              </a:spcBef>
              <a:defRPr/>
            </a:lvl3pPr>
            <a:lvl4pPr>
              <a:lnSpc>
                <a:spcPct val="125000"/>
              </a:lnSpc>
              <a:spcBef>
                <a:spcPts val="600"/>
              </a:spcBef>
              <a:defRPr/>
            </a:lvl4pPr>
            <a:lvl5pPr>
              <a:lnSpc>
                <a:spcPct val="125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983609-533D-7E78-4B97-A13E63F7001F}"/>
              </a:ext>
            </a:extLst>
          </p:cNvPr>
          <p:cNvSpPr>
            <a:spLocks noGrp="1"/>
          </p:cNvSpPr>
          <p:nvPr>
            <p:ph sz="half" idx="2"/>
          </p:nvPr>
        </p:nvSpPr>
        <p:spPr>
          <a:xfrm>
            <a:off x="6172200" y="1825625"/>
            <a:ext cx="5181600" cy="4351338"/>
          </a:xfrm>
        </p:spPr>
        <p:txBody>
          <a:bodyPr/>
          <a:lstStyle>
            <a:lvl1pPr>
              <a:lnSpc>
                <a:spcPct val="125000"/>
              </a:lnSpc>
              <a:spcBef>
                <a:spcPts val="600"/>
              </a:spcBef>
              <a:defRPr/>
            </a:lvl1pPr>
            <a:lvl2pPr>
              <a:lnSpc>
                <a:spcPct val="125000"/>
              </a:lnSpc>
              <a:spcBef>
                <a:spcPts val="600"/>
              </a:spcBef>
              <a:defRPr/>
            </a:lvl2pPr>
            <a:lvl3pPr>
              <a:lnSpc>
                <a:spcPct val="125000"/>
              </a:lnSpc>
              <a:spcBef>
                <a:spcPts val="600"/>
              </a:spcBef>
              <a:defRPr/>
            </a:lvl3pPr>
            <a:lvl4pPr>
              <a:lnSpc>
                <a:spcPct val="125000"/>
              </a:lnSpc>
              <a:spcBef>
                <a:spcPts val="600"/>
              </a:spcBef>
              <a:defRPr/>
            </a:lvl4pPr>
            <a:lvl5pPr>
              <a:lnSpc>
                <a:spcPct val="125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5D81BB-B074-0F0A-923B-081C9A802EB4}"/>
              </a:ext>
            </a:extLst>
          </p:cNvPr>
          <p:cNvSpPr>
            <a:spLocks noGrp="1"/>
          </p:cNvSpPr>
          <p:nvPr>
            <p:ph type="dt" sz="half" idx="10"/>
          </p:nvPr>
        </p:nvSpPr>
        <p:spPr/>
        <p:txBody>
          <a:bodyPr/>
          <a:lstStyle/>
          <a:p>
            <a:r>
              <a:rPr lang="en-US"/>
              <a:t>2026 Breast pump In-service</a:t>
            </a:r>
          </a:p>
        </p:txBody>
      </p:sp>
      <p:sp>
        <p:nvSpPr>
          <p:cNvPr id="6" name="Footer Placeholder 5">
            <a:extLst>
              <a:ext uri="{FF2B5EF4-FFF2-40B4-BE49-F238E27FC236}">
                <a16:creationId xmlns:a16="http://schemas.microsoft.com/office/drawing/2014/main" id="{C18305C3-F5C6-7937-14BC-F3E30E20CF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808CC8-B36E-68F4-828F-212363C0CC08}"/>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8153706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4F182-D0B7-9087-F732-8B37F84A809A}"/>
              </a:ext>
            </a:extLst>
          </p:cNvPr>
          <p:cNvSpPr/>
          <p:nvPr userDrawn="1"/>
        </p:nvSpPr>
        <p:spPr>
          <a:xfrm>
            <a:off x="0" y="6238754"/>
            <a:ext cx="12192000" cy="749421"/>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571664-8713-0AE2-CF72-0718782E80D8}"/>
              </a:ext>
            </a:extLst>
          </p:cNvPr>
          <p:cNvSpPr>
            <a:spLocks noGrp="1"/>
          </p:cNvSpPr>
          <p:nvPr>
            <p:ph type="title"/>
          </p:nvPr>
        </p:nvSpPr>
        <p:spPr>
          <a:xfrm>
            <a:off x="2465408" y="3229337"/>
            <a:ext cx="8882042" cy="133313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0760C-2411-D7B0-7AE7-F9367CB906F6}"/>
              </a:ext>
            </a:extLst>
          </p:cNvPr>
          <p:cNvSpPr>
            <a:spLocks noGrp="1"/>
          </p:cNvSpPr>
          <p:nvPr>
            <p:ph type="body" idx="1"/>
          </p:nvPr>
        </p:nvSpPr>
        <p:spPr>
          <a:xfrm>
            <a:off x="2465408" y="4589463"/>
            <a:ext cx="8882042"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54EA59-B870-B30F-9FFD-ABA649F4F8E5}"/>
              </a:ext>
            </a:extLst>
          </p:cNvPr>
          <p:cNvSpPr>
            <a:spLocks noGrp="1"/>
          </p:cNvSpPr>
          <p:nvPr>
            <p:ph type="dt" sz="half" idx="10"/>
          </p:nvPr>
        </p:nvSpPr>
        <p:spPr/>
        <p:txBody>
          <a:bodyPr/>
          <a:lstStyle>
            <a:lvl1pPr>
              <a:defRPr b="1">
                <a:solidFill>
                  <a:schemeClr val="bg1">
                    <a:lumMod val="95000"/>
                  </a:schemeClr>
                </a:solidFill>
              </a:defRPr>
            </a:lvl1pPr>
          </a:lstStyle>
          <a:p>
            <a:r>
              <a:rPr lang="en-US"/>
              <a:t>2026 Breast pump In-service</a:t>
            </a:r>
          </a:p>
        </p:txBody>
      </p:sp>
      <p:sp>
        <p:nvSpPr>
          <p:cNvPr id="6" name="Slide Number Placeholder 5">
            <a:extLst>
              <a:ext uri="{FF2B5EF4-FFF2-40B4-BE49-F238E27FC236}">
                <a16:creationId xmlns:a16="http://schemas.microsoft.com/office/drawing/2014/main" id="{80AD9589-4091-A6C2-3C51-4CCADC6250CC}"/>
              </a:ext>
            </a:extLst>
          </p:cNvPr>
          <p:cNvSpPr>
            <a:spLocks noGrp="1"/>
          </p:cNvSpPr>
          <p:nvPr>
            <p:ph type="sldNum" sz="quarter" idx="12"/>
          </p:nvPr>
        </p:nvSpPr>
        <p:spPr/>
        <p:txBody>
          <a:bodyPr/>
          <a:lstStyle>
            <a:lvl1pPr>
              <a:defRPr>
                <a:solidFill>
                  <a:schemeClr val="bg1">
                    <a:lumMod val="95000"/>
                  </a:schemeClr>
                </a:solidFill>
              </a:defRPr>
            </a:lvl1pPr>
          </a:lstStyle>
          <a:p>
            <a:fld id="{1E587207-6DA9-4DD7-BA3B-BC3513447437}" type="slidenum">
              <a:rPr lang="en-US" smtClean="0"/>
              <a:pPr/>
              <a:t>‹#›</a:t>
            </a:fld>
            <a:endParaRPr lang="en-US"/>
          </a:p>
        </p:txBody>
      </p:sp>
    </p:spTree>
    <p:custDataLst>
      <p:tags r:id="rId1"/>
    </p:custDataLst>
    <p:extLst>
      <p:ext uri="{BB962C8B-B14F-4D97-AF65-F5344CB8AC3E}">
        <p14:creationId xmlns:p14="http://schemas.microsoft.com/office/powerpoint/2010/main" val="32572716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854CFF-FDAF-76F7-8697-2BE22AFBD939}"/>
              </a:ext>
            </a:extLst>
          </p:cNvPr>
          <p:cNvSpPr/>
          <p:nvPr userDrawn="1"/>
        </p:nvSpPr>
        <p:spPr>
          <a:xfrm>
            <a:off x="0" y="6238754"/>
            <a:ext cx="12192000" cy="749421"/>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C76C81-8160-A718-6EE1-237AA2FE5B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0992B7-ED65-24B9-D838-275E17BA3A39}"/>
              </a:ext>
            </a:extLst>
          </p:cNvPr>
          <p:cNvSpPr>
            <a:spLocks noGrp="1"/>
          </p:cNvSpPr>
          <p:nvPr>
            <p:ph idx="1"/>
          </p:nvPr>
        </p:nvSpPr>
        <p:spPr/>
        <p:txBody>
          <a:bodyPr>
            <a:normAutofit/>
          </a:bodyPr>
          <a:lstStyle>
            <a:lvl1pPr>
              <a:lnSpc>
                <a:spcPct val="125000"/>
              </a:lnSpc>
              <a:spcBef>
                <a:spcPts val="600"/>
              </a:spcBef>
              <a:defRPr sz="3200"/>
            </a:lvl1pPr>
            <a:lvl2pPr>
              <a:lnSpc>
                <a:spcPct val="125000"/>
              </a:lnSpc>
              <a:spcBef>
                <a:spcPts val="600"/>
              </a:spcBef>
              <a:defRPr sz="2800"/>
            </a:lvl2pPr>
            <a:lvl3pPr>
              <a:lnSpc>
                <a:spcPct val="125000"/>
              </a:lnSpc>
              <a:spcBef>
                <a:spcPts val="600"/>
              </a:spcBef>
              <a:defRPr sz="2400"/>
            </a:lvl3pPr>
            <a:lvl4pPr>
              <a:lnSpc>
                <a:spcPct val="125000"/>
              </a:lnSpc>
              <a:spcBef>
                <a:spcPts val="600"/>
              </a:spcBef>
              <a:defRPr sz="2000"/>
            </a:lvl4pPr>
            <a:lvl5pPr>
              <a:lnSpc>
                <a:spcPct val="125000"/>
              </a:lnSpc>
              <a:spcBef>
                <a:spcPts val="60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47F00-945C-EE3D-E7ED-702B8C0F36B4}"/>
              </a:ext>
            </a:extLst>
          </p:cNvPr>
          <p:cNvSpPr>
            <a:spLocks noGrp="1"/>
          </p:cNvSpPr>
          <p:nvPr>
            <p:ph type="dt" sz="half" idx="10"/>
          </p:nvPr>
        </p:nvSpPr>
        <p:spPr/>
        <p:txBody>
          <a:bodyPr/>
          <a:lstStyle/>
          <a:p>
            <a:r>
              <a:rPr lang="en-US"/>
              <a:t>2026 Breast pump In-service</a:t>
            </a:r>
          </a:p>
        </p:txBody>
      </p:sp>
      <p:sp>
        <p:nvSpPr>
          <p:cNvPr id="5" name="Footer Placeholder 4">
            <a:extLst>
              <a:ext uri="{FF2B5EF4-FFF2-40B4-BE49-F238E27FC236}">
                <a16:creationId xmlns:a16="http://schemas.microsoft.com/office/drawing/2014/main" id="{724C72E4-ED04-0D1C-953C-BB9B433913AC}"/>
              </a:ext>
            </a:extLst>
          </p:cNvPr>
          <p:cNvSpPr>
            <a:spLocks noGrp="1"/>
          </p:cNvSpPr>
          <p:nvPr>
            <p:ph type="ftr" sz="quarter" idx="11"/>
          </p:nvPr>
        </p:nvSpPr>
        <p:spPr/>
        <p:txBody>
          <a:bodyPr/>
          <a:lstStyle/>
          <a:p>
            <a:endParaRPr lang="en-US" altLang="en-US"/>
          </a:p>
        </p:txBody>
      </p:sp>
      <p:sp>
        <p:nvSpPr>
          <p:cNvPr id="6" name="Slide Number Placeholder 5">
            <a:extLst>
              <a:ext uri="{FF2B5EF4-FFF2-40B4-BE49-F238E27FC236}">
                <a16:creationId xmlns:a16="http://schemas.microsoft.com/office/drawing/2014/main" id="{CFF09B70-9E65-A4B2-87EC-C1C7094FA20A}"/>
              </a:ext>
            </a:extLst>
          </p:cNvPr>
          <p:cNvSpPr>
            <a:spLocks noGrp="1"/>
          </p:cNvSpPr>
          <p:nvPr>
            <p:ph type="sldNum" sz="quarter" idx="12"/>
          </p:nvPr>
        </p:nvSpPr>
        <p:spPr/>
        <p:txBody>
          <a:bodyPr/>
          <a:lstStyle/>
          <a:p>
            <a:fld id="{FA69D279-C763-45C5-BCED-8345AFB4DAB1}" type="slidenum">
              <a:rPr lang="en-US" altLang="en-US" smtClean="0"/>
              <a:pPr/>
              <a:t>‹#›</a:t>
            </a:fld>
            <a:endParaRPr lang="en-US" altLang="en-US"/>
          </a:p>
        </p:txBody>
      </p:sp>
    </p:spTree>
    <p:custDataLst>
      <p:tags r:id="rId1"/>
    </p:custDataLst>
    <p:extLst>
      <p:ext uri="{BB962C8B-B14F-4D97-AF65-F5344CB8AC3E}">
        <p14:creationId xmlns:p14="http://schemas.microsoft.com/office/powerpoint/2010/main" val="9806172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5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6BE194-EF37-60EE-BD46-341568C31FE7}"/>
              </a:ext>
            </a:extLst>
          </p:cNvPr>
          <p:cNvSpPr/>
          <p:nvPr userDrawn="1"/>
        </p:nvSpPr>
        <p:spPr>
          <a:xfrm>
            <a:off x="0" y="6238754"/>
            <a:ext cx="12192000" cy="749421"/>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0B976B-BBA8-9399-3D5B-2606143B95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A11344-845B-F804-8795-439EE4BBA111}"/>
              </a:ext>
            </a:extLst>
          </p:cNvPr>
          <p:cNvSpPr>
            <a:spLocks noGrp="1"/>
          </p:cNvSpPr>
          <p:nvPr>
            <p:ph sz="half" idx="1"/>
          </p:nvPr>
        </p:nvSpPr>
        <p:spPr>
          <a:xfrm>
            <a:off x="838200" y="1825625"/>
            <a:ext cx="5181600" cy="4351338"/>
          </a:xfrm>
        </p:spPr>
        <p:txBody>
          <a:bodyPr/>
          <a:lstStyle>
            <a:lvl1pPr>
              <a:lnSpc>
                <a:spcPct val="125000"/>
              </a:lnSpc>
              <a:spcBef>
                <a:spcPts val="600"/>
              </a:spcBef>
              <a:defRPr/>
            </a:lvl1pPr>
            <a:lvl2pPr>
              <a:lnSpc>
                <a:spcPct val="125000"/>
              </a:lnSpc>
              <a:spcBef>
                <a:spcPts val="600"/>
              </a:spcBef>
              <a:defRPr/>
            </a:lvl2pPr>
            <a:lvl3pPr>
              <a:lnSpc>
                <a:spcPct val="125000"/>
              </a:lnSpc>
              <a:spcBef>
                <a:spcPts val="600"/>
              </a:spcBef>
              <a:defRPr/>
            </a:lvl3pPr>
            <a:lvl4pPr>
              <a:lnSpc>
                <a:spcPct val="125000"/>
              </a:lnSpc>
              <a:spcBef>
                <a:spcPts val="600"/>
              </a:spcBef>
              <a:defRPr/>
            </a:lvl4pPr>
            <a:lvl5pPr>
              <a:lnSpc>
                <a:spcPct val="125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983609-533D-7E78-4B97-A13E63F7001F}"/>
              </a:ext>
            </a:extLst>
          </p:cNvPr>
          <p:cNvSpPr>
            <a:spLocks noGrp="1"/>
          </p:cNvSpPr>
          <p:nvPr>
            <p:ph sz="half" idx="2"/>
          </p:nvPr>
        </p:nvSpPr>
        <p:spPr>
          <a:xfrm>
            <a:off x="6172200" y="1825625"/>
            <a:ext cx="5181600" cy="4351338"/>
          </a:xfrm>
        </p:spPr>
        <p:txBody>
          <a:bodyPr/>
          <a:lstStyle>
            <a:lvl1pPr>
              <a:lnSpc>
                <a:spcPct val="125000"/>
              </a:lnSpc>
              <a:spcBef>
                <a:spcPts val="600"/>
              </a:spcBef>
              <a:defRPr/>
            </a:lvl1pPr>
            <a:lvl2pPr>
              <a:lnSpc>
                <a:spcPct val="125000"/>
              </a:lnSpc>
              <a:spcBef>
                <a:spcPts val="600"/>
              </a:spcBef>
              <a:defRPr/>
            </a:lvl2pPr>
            <a:lvl3pPr>
              <a:lnSpc>
                <a:spcPct val="125000"/>
              </a:lnSpc>
              <a:spcBef>
                <a:spcPts val="600"/>
              </a:spcBef>
              <a:defRPr/>
            </a:lvl3pPr>
            <a:lvl4pPr>
              <a:lnSpc>
                <a:spcPct val="125000"/>
              </a:lnSpc>
              <a:spcBef>
                <a:spcPts val="600"/>
              </a:spcBef>
              <a:defRPr/>
            </a:lvl4pPr>
            <a:lvl5pPr>
              <a:lnSpc>
                <a:spcPct val="125000"/>
              </a:lnSpc>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5D81BB-B074-0F0A-923B-081C9A802EB4}"/>
              </a:ext>
            </a:extLst>
          </p:cNvPr>
          <p:cNvSpPr>
            <a:spLocks noGrp="1"/>
          </p:cNvSpPr>
          <p:nvPr>
            <p:ph type="dt" sz="half" idx="10"/>
          </p:nvPr>
        </p:nvSpPr>
        <p:spPr/>
        <p:txBody>
          <a:bodyPr/>
          <a:lstStyle/>
          <a:p>
            <a:r>
              <a:rPr lang="en-US"/>
              <a:t>2026 Breast pump In-service</a:t>
            </a:r>
          </a:p>
        </p:txBody>
      </p:sp>
      <p:sp>
        <p:nvSpPr>
          <p:cNvPr id="6" name="Footer Placeholder 5">
            <a:extLst>
              <a:ext uri="{FF2B5EF4-FFF2-40B4-BE49-F238E27FC236}">
                <a16:creationId xmlns:a16="http://schemas.microsoft.com/office/drawing/2014/main" id="{C18305C3-F5C6-7937-14BC-F3E30E20CF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808CC8-B36E-68F4-828F-212363C0CC08}"/>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1540632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71664-8713-0AE2-CF72-0718782E80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0760C-2411-D7B0-7AE7-F9367CB906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54EA59-B870-B30F-9FFD-ABA649F4F8E5}"/>
              </a:ext>
            </a:extLst>
          </p:cNvPr>
          <p:cNvSpPr>
            <a:spLocks noGrp="1"/>
          </p:cNvSpPr>
          <p:nvPr>
            <p:ph type="dt" sz="half" idx="10"/>
          </p:nvPr>
        </p:nvSpPr>
        <p:spPr/>
        <p:txBody>
          <a:bodyPr/>
          <a:lstStyle/>
          <a:p>
            <a:r>
              <a:rPr lang="en-US"/>
              <a:t>2026 BF In-service</a:t>
            </a:r>
          </a:p>
        </p:txBody>
      </p:sp>
      <p:sp>
        <p:nvSpPr>
          <p:cNvPr id="5" name="Footer Placeholder 4">
            <a:extLst>
              <a:ext uri="{FF2B5EF4-FFF2-40B4-BE49-F238E27FC236}">
                <a16:creationId xmlns:a16="http://schemas.microsoft.com/office/drawing/2014/main" id="{A0E3649B-126F-376A-AB12-5F60DB892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D9589-4091-A6C2-3C51-4CCADC6250CC}"/>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4208480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B976B-BBA8-9399-3D5B-2606143B95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A11344-845B-F804-8795-439EE4BBA1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983609-533D-7E78-4B97-A13E63F700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5D81BB-B074-0F0A-923B-081C9A802EB4}"/>
              </a:ext>
            </a:extLst>
          </p:cNvPr>
          <p:cNvSpPr>
            <a:spLocks noGrp="1"/>
          </p:cNvSpPr>
          <p:nvPr>
            <p:ph type="dt" sz="half" idx="10"/>
          </p:nvPr>
        </p:nvSpPr>
        <p:spPr/>
        <p:txBody>
          <a:bodyPr/>
          <a:lstStyle/>
          <a:p>
            <a:r>
              <a:rPr lang="en-US"/>
              <a:t>2026 BF In-service</a:t>
            </a:r>
          </a:p>
        </p:txBody>
      </p:sp>
      <p:sp>
        <p:nvSpPr>
          <p:cNvPr id="6" name="Footer Placeholder 5">
            <a:extLst>
              <a:ext uri="{FF2B5EF4-FFF2-40B4-BE49-F238E27FC236}">
                <a16:creationId xmlns:a16="http://schemas.microsoft.com/office/drawing/2014/main" id="{C18305C3-F5C6-7937-14BC-F3E30E20CF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808CC8-B36E-68F4-828F-212363C0CC08}"/>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3947359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6D04D-D395-B1F0-7ABD-5391768142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6B0C79-8351-239B-ADE2-82FA9A3D8C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770171-E2B6-CFB1-35F5-7143F9E253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1D6C7B4-23B5-6F0C-20BE-44D74AE45A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4FBA48-CE9C-58B3-73E8-6B2B5FA2D00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BC8F29-1EAE-2E60-AC01-545D42CA099E}"/>
              </a:ext>
            </a:extLst>
          </p:cNvPr>
          <p:cNvSpPr>
            <a:spLocks noGrp="1"/>
          </p:cNvSpPr>
          <p:nvPr>
            <p:ph type="dt" sz="half" idx="10"/>
          </p:nvPr>
        </p:nvSpPr>
        <p:spPr/>
        <p:txBody>
          <a:bodyPr/>
          <a:lstStyle/>
          <a:p>
            <a:r>
              <a:rPr lang="en-US"/>
              <a:t>2026 BF In-service</a:t>
            </a:r>
          </a:p>
        </p:txBody>
      </p:sp>
      <p:sp>
        <p:nvSpPr>
          <p:cNvPr id="8" name="Footer Placeholder 7">
            <a:extLst>
              <a:ext uri="{FF2B5EF4-FFF2-40B4-BE49-F238E27FC236}">
                <a16:creationId xmlns:a16="http://schemas.microsoft.com/office/drawing/2014/main" id="{79623A80-ACA0-AB0E-62A1-6F3D55EE50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E1C56AB-0446-16D7-1653-3493156BD52F}"/>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1533872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BE98-E976-A800-6857-8986001EBA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2B6397-56C7-410E-33B8-8DD51AC613C8}"/>
              </a:ext>
            </a:extLst>
          </p:cNvPr>
          <p:cNvSpPr>
            <a:spLocks noGrp="1"/>
          </p:cNvSpPr>
          <p:nvPr>
            <p:ph type="dt" sz="half" idx="10"/>
          </p:nvPr>
        </p:nvSpPr>
        <p:spPr/>
        <p:txBody>
          <a:bodyPr/>
          <a:lstStyle/>
          <a:p>
            <a:r>
              <a:rPr lang="en-US"/>
              <a:t>2026 BF In-service</a:t>
            </a:r>
          </a:p>
        </p:txBody>
      </p:sp>
      <p:sp>
        <p:nvSpPr>
          <p:cNvPr id="4" name="Footer Placeholder 3">
            <a:extLst>
              <a:ext uri="{FF2B5EF4-FFF2-40B4-BE49-F238E27FC236}">
                <a16:creationId xmlns:a16="http://schemas.microsoft.com/office/drawing/2014/main" id="{86780149-57CA-31E6-6B3A-7F1FFDC0CD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960CEA-DF39-996A-C928-7557BCA2CBFA}"/>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1104311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DE8F8D-3BD2-EC51-DE41-1B85868D45F4}"/>
              </a:ext>
            </a:extLst>
          </p:cNvPr>
          <p:cNvSpPr>
            <a:spLocks noGrp="1"/>
          </p:cNvSpPr>
          <p:nvPr>
            <p:ph type="dt" sz="half" idx="10"/>
          </p:nvPr>
        </p:nvSpPr>
        <p:spPr/>
        <p:txBody>
          <a:bodyPr/>
          <a:lstStyle/>
          <a:p>
            <a:r>
              <a:rPr lang="en-US"/>
              <a:t>2026 BF In-service</a:t>
            </a:r>
          </a:p>
        </p:txBody>
      </p:sp>
      <p:sp>
        <p:nvSpPr>
          <p:cNvPr id="3" name="Footer Placeholder 2">
            <a:extLst>
              <a:ext uri="{FF2B5EF4-FFF2-40B4-BE49-F238E27FC236}">
                <a16:creationId xmlns:a16="http://schemas.microsoft.com/office/drawing/2014/main" id="{6F4CBBB4-DAE2-F15F-91BE-31C1A16EDF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678BDB6-0F15-99AE-CBE7-44F142AD7F1B}"/>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592971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84382-6F8E-323A-12B4-E5B390F6D5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4B61C78-8E18-D48E-5AE6-67210ADFA9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0C144-A8DA-ABDC-5CBF-DC4CA50061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609CB9-929E-BADF-3914-40A0130AC19D}"/>
              </a:ext>
            </a:extLst>
          </p:cNvPr>
          <p:cNvSpPr>
            <a:spLocks noGrp="1"/>
          </p:cNvSpPr>
          <p:nvPr>
            <p:ph type="dt" sz="half" idx="10"/>
          </p:nvPr>
        </p:nvSpPr>
        <p:spPr/>
        <p:txBody>
          <a:bodyPr/>
          <a:lstStyle/>
          <a:p>
            <a:r>
              <a:rPr lang="en-US"/>
              <a:t>2026 BF In-service</a:t>
            </a:r>
          </a:p>
        </p:txBody>
      </p:sp>
      <p:sp>
        <p:nvSpPr>
          <p:cNvPr id="6" name="Footer Placeholder 5">
            <a:extLst>
              <a:ext uri="{FF2B5EF4-FFF2-40B4-BE49-F238E27FC236}">
                <a16:creationId xmlns:a16="http://schemas.microsoft.com/office/drawing/2014/main" id="{2AA378C1-2853-47F5-7283-2FA54BE469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9E487C-9434-C8CC-CA30-C89041448C1E}"/>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1843980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F6001-C6E2-6F63-29EA-B85E3B66D6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771CE4-D11E-8EA2-9C1A-6787D93A85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27E713-DA18-EF23-F7AB-D8C6AB290B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F9A36E-4E3A-218A-25D0-0279D590498E}"/>
              </a:ext>
            </a:extLst>
          </p:cNvPr>
          <p:cNvSpPr>
            <a:spLocks noGrp="1"/>
          </p:cNvSpPr>
          <p:nvPr>
            <p:ph type="dt" sz="half" idx="10"/>
          </p:nvPr>
        </p:nvSpPr>
        <p:spPr/>
        <p:txBody>
          <a:bodyPr/>
          <a:lstStyle/>
          <a:p>
            <a:r>
              <a:rPr lang="en-US"/>
              <a:t>2026 BF In-service</a:t>
            </a:r>
          </a:p>
        </p:txBody>
      </p:sp>
      <p:sp>
        <p:nvSpPr>
          <p:cNvPr id="6" name="Footer Placeholder 5">
            <a:extLst>
              <a:ext uri="{FF2B5EF4-FFF2-40B4-BE49-F238E27FC236}">
                <a16:creationId xmlns:a16="http://schemas.microsoft.com/office/drawing/2014/main" id="{62334AD8-E39C-5AEF-0BE6-074CD81ABB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D97C8-1731-0F4F-41E5-12ADDC2A9B15}"/>
              </a:ext>
            </a:extLst>
          </p:cNvPr>
          <p:cNvSpPr>
            <a:spLocks noGrp="1"/>
          </p:cNvSpPr>
          <p:nvPr>
            <p:ph type="sldNum" sz="quarter" idx="12"/>
          </p:nvPr>
        </p:nvSpPr>
        <p:spPr/>
        <p:txBody>
          <a:bodyPr/>
          <a:lstStyle/>
          <a:p>
            <a:fld id="{1E587207-6DA9-4DD7-BA3B-BC3513447437}" type="slidenum">
              <a:rPr lang="en-US" smtClean="0"/>
              <a:t>‹#›</a:t>
            </a:fld>
            <a:endParaRPr lang="en-US"/>
          </a:p>
        </p:txBody>
      </p:sp>
    </p:spTree>
    <p:custDataLst>
      <p:tags r:id="rId1"/>
    </p:custDataLst>
    <p:extLst>
      <p:ext uri="{BB962C8B-B14F-4D97-AF65-F5344CB8AC3E}">
        <p14:creationId xmlns:p14="http://schemas.microsoft.com/office/powerpoint/2010/main" val="1818752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2A8043-50CB-9FD4-22F9-2A6D0FD062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0381E6-3373-39EE-9B45-7AFA712C7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E77012-4C15-0D31-49DD-9796DE8787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400">
                <a:solidFill>
                  <a:schemeClr val="bg1">
                    <a:lumMod val="95000"/>
                  </a:schemeClr>
                </a:solidFill>
              </a:defRPr>
            </a:lvl1pPr>
          </a:lstStyle>
          <a:p>
            <a:r>
              <a:rPr lang="en-US"/>
              <a:t>2026 BF In-service</a:t>
            </a:r>
          </a:p>
        </p:txBody>
      </p:sp>
      <p:sp>
        <p:nvSpPr>
          <p:cNvPr id="5" name="Footer Placeholder 4">
            <a:extLst>
              <a:ext uri="{FF2B5EF4-FFF2-40B4-BE49-F238E27FC236}">
                <a16:creationId xmlns:a16="http://schemas.microsoft.com/office/drawing/2014/main" id="{AC993953-A4D8-5E05-A107-333C1A8A47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4F45427-A9BC-1F6C-397C-A109A500D4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bg1">
                    <a:lumMod val="95000"/>
                  </a:schemeClr>
                </a:solidFill>
              </a:defRPr>
            </a:lvl1pPr>
          </a:lstStyle>
          <a:p>
            <a:r>
              <a:rPr lang="en-US"/>
              <a:t>Slide </a:t>
            </a:r>
            <a:fld id="{1E587207-6DA9-4DD7-BA3B-BC3513447437}" type="slidenum">
              <a:rPr lang="en-US" smtClean="0"/>
              <a:pPr/>
              <a:t>‹#›</a:t>
            </a:fld>
            <a:endParaRPr lang="en-US"/>
          </a:p>
        </p:txBody>
      </p:sp>
    </p:spTree>
    <p:custDataLst>
      <p:tags r:id="rId28"/>
    </p:custDataLst>
    <p:extLst>
      <p:ext uri="{BB962C8B-B14F-4D97-AF65-F5344CB8AC3E}">
        <p14:creationId xmlns:p14="http://schemas.microsoft.com/office/powerpoint/2010/main" val="3134279298"/>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9" r:id="rId13"/>
    <p:sldLayoutId id="2147483674" r:id="rId14"/>
    <p:sldLayoutId id="2147483665" r:id="rId15"/>
    <p:sldLayoutId id="2147483670" r:id="rId16"/>
    <p:sldLayoutId id="2147483675" r:id="rId17"/>
    <p:sldLayoutId id="2147483667" r:id="rId18"/>
    <p:sldLayoutId id="2147483671" r:id="rId19"/>
    <p:sldLayoutId id="2147483676" r:id="rId20"/>
    <p:sldLayoutId id="2147483666" r:id="rId21"/>
    <p:sldLayoutId id="2147483672" r:id="rId22"/>
    <p:sldLayoutId id="2147483677" r:id="rId23"/>
    <p:sldLayoutId id="2147483668" r:id="rId24"/>
    <p:sldLayoutId id="2147483673" r:id="rId25"/>
    <p:sldLayoutId id="2147483678" r:id="rId26"/>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svg"/><Relationship Id="rId2" Type="http://schemas.openxmlformats.org/officeDocument/2006/relationships/slideLayout" Target="../slideLayouts/slideLayout5.xml"/><Relationship Id="rId1" Type="http://schemas.openxmlformats.org/officeDocument/2006/relationships/tags" Target="../tags/tag29.xml"/><Relationship Id="rId6" Type="http://schemas.openxmlformats.org/officeDocument/2006/relationships/image" Target="../media/image2.png"/><Relationship Id="rId5" Type="http://schemas.openxmlformats.org/officeDocument/2006/relationships/slide" Target="slide3.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38.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notesSlide" Target="../notesSlides/notesSlide11.xml"/><Relationship Id="rId7" Type="http://schemas.openxmlformats.org/officeDocument/2006/relationships/image" Target="../media/image17.png"/><Relationship Id="rId2" Type="http://schemas.openxmlformats.org/officeDocument/2006/relationships/slideLayout" Target="../slideLayouts/slideLayout13.xml"/><Relationship Id="rId1" Type="http://schemas.openxmlformats.org/officeDocument/2006/relationships/tags" Target="../tags/tag39.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40.xml"/></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13.xml"/><Relationship Id="rId7" Type="http://schemas.microsoft.com/office/2007/relationships/hdphoto" Target="../media/hdphoto5.wdp"/><Relationship Id="rId2" Type="http://schemas.openxmlformats.org/officeDocument/2006/relationships/slideLayout" Target="../slideLayouts/slideLayout13.xml"/><Relationship Id="rId1" Type="http://schemas.openxmlformats.org/officeDocument/2006/relationships/tags" Target="../tags/tag41.xml"/><Relationship Id="rId6" Type="http://schemas.openxmlformats.org/officeDocument/2006/relationships/image" Target="../media/image19.png"/><Relationship Id="rId5" Type="http://schemas.microsoft.com/office/2007/relationships/hdphoto" Target="../media/hdphoto4.wdp"/><Relationship Id="rId4" Type="http://schemas.openxmlformats.org/officeDocument/2006/relationships/image" Target="../media/image18.png"/><Relationship Id="rId9"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42.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43.xml"/></Relationships>
</file>

<file path=ppt/slides/_rels/slide16.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notesSlide" Target="../notesSlides/notesSlide16.xml"/><Relationship Id="rId7"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tags" Target="../tags/tag44.xml"/><Relationship Id="rId6" Type="http://schemas.openxmlformats.org/officeDocument/2006/relationships/slide" Target="slide3.xml"/><Relationship Id="rId5" Type="http://schemas.microsoft.com/office/2007/relationships/hdphoto" Target="../media/hdphoto5.wdp"/><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tags" Target="../tags/tag45.xml"/><Relationship Id="rId5" Type="http://schemas.openxmlformats.org/officeDocument/2006/relationships/image" Target="../media/image24.sv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6.xml"/><Relationship Id="rId1" Type="http://schemas.openxmlformats.org/officeDocument/2006/relationships/tags" Target="../tags/tag4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https://www.youtube.com/embed/ba9IVrpaJRs?feature=oembed" TargetMode="External"/><Relationship Id="rId1" Type="http://schemas.openxmlformats.org/officeDocument/2006/relationships/tags" Target="../tags/tag47.xml"/><Relationship Id="rId5" Type="http://schemas.openxmlformats.org/officeDocument/2006/relationships/image" Target="../media/image25.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30.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7.xml"/><Relationship Id="rId1" Type="http://schemas.openxmlformats.org/officeDocument/2006/relationships/tags" Target="../tags/tag48.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6.xml"/><Relationship Id="rId1" Type="http://schemas.openxmlformats.org/officeDocument/2006/relationships/tags" Target="../tags/tag4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6.xml"/><Relationship Id="rId1" Type="http://schemas.openxmlformats.org/officeDocument/2006/relationships/tags" Target="../tags/tag5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6.xml"/><Relationship Id="rId1" Type="http://schemas.openxmlformats.org/officeDocument/2006/relationships/tags" Target="../tags/tag5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8.xml"/><Relationship Id="rId1" Type="http://schemas.openxmlformats.org/officeDocument/2006/relationships/tags" Target="../tags/tag52.xml"/><Relationship Id="rId5" Type="http://schemas.openxmlformats.org/officeDocument/2006/relationships/image" Target="../media/image28.sv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9.xml"/><Relationship Id="rId1" Type="http://schemas.openxmlformats.org/officeDocument/2006/relationships/tags" Target="../tags/tag5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9.xml"/><Relationship Id="rId1" Type="http://schemas.openxmlformats.org/officeDocument/2006/relationships/tags" Target="../tags/tag54.xml"/></Relationships>
</file>

<file path=ppt/slides/_rels/slide2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7.xml"/><Relationship Id="rId7" Type="http://schemas.openxmlformats.org/officeDocument/2006/relationships/diagramColors" Target="../diagrams/colors1.xml"/><Relationship Id="rId2" Type="http://schemas.openxmlformats.org/officeDocument/2006/relationships/slideLayout" Target="../slideLayouts/slideLayout19.xml"/><Relationship Id="rId1" Type="http://schemas.openxmlformats.org/officeDocument/2006/relationships/tags" Target="../tags/tag5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31.png"/><Relationship Id="rId2" Type="http://schemas.openxmlformats.org/officeDocument/2006/relationships/slideLayout" Target="../slideLayouts/slideLayout19.xml"/><Relationship Id="rId1" Type="http://schemas.openxmlformats.org/officeDocument/2006/relationships/tags" Target="../tags/tag56.xml"/><Relationship Id="rId6" Type="http://schemas.openxmlformats.org/officeDocument/2006/relationships/image" Target="../media/image30.png"/><Relationship Id="rId5" Type="http://schemas.microsoft.com/office/2007/relationships/hdphoto" Target="../media/hdphoto7.wdp"/><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9.xml"/><Relationship Id="rId1" Type="http://schemas.openxmlformats.org/officeDocument/2006/relationships/tags" Target="../tags/tag57.xml"/></Relationships>
</file>

<file path=ppt/slides/_rels/slide3.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notesSlide" Target="../notesSlides/notesSlide3.xml"/><Relationship Id="rId7" Type="http://schemas.openxmlformats.org/officeDocument/2006/relationships/slide" Target="slide24.xml"/><Relationship Id="rId2" Type="http://schemas.openxmlformats.org/officeDocument/2006/relationships/slideLayout" Target="../slideLayouts/slideLayout6.xml"/><Relationship Id="rId1" Type="http://schemas.openxmlformats.org/officeDocument/2006/relationships/tags" Target="../tags/tag31.xml"/><Relationship Id="rId6" Type="http://schemas.openxmlformats.org/officeDocument/2006/relationships/slide" Target="slide17.xml"/><Relationship Id="rId5" Type="http://schemas.openxmlformats.org/officeDocument/2006/relationships/slide" Target="slide44.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9.xml"/><Relationship Id="rId1" Type="http://schemas.openxmlformats.org/officeDocument/2006/relationships/tags" Target="../tags/tag58.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3.svg"/><Relationship Id="rId2" Type="http://schemas.openxmlformats.org/officeDocument/2006/relationships/slideLayout" Target="../slideLayouts/slideLayout20.xml"/><Relationship Id="rId1" Type="http://schemas.openxmlformats.org/officeDocument/2006/relationships/tags" Target="../tags/tag59.xml"/><Relationship Id="rId6" Type="http://schemas.openxmlformats.org/officeDocument/2006/relationships/image" Target="../media/image2.png"/><Relationship Id="rId5" Type="http://schemas.openxmlformats.org/officeDocument/2006/relationships/slide" Target="slide3.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1.xml"/><Relationship Id="rId1" Type="http://schemas.openxmlformats.org/officeDocument/2006/relationships/tags" Target="../tags/tag60.xml"/><Relationship Id="rId5" Type="http://schemas.openxmlformats.org/officeDocument/2006/relationships/image" Target="../media/image34.sv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2.xml"/><Relationship Id="rId1" Type="http://schemas.openxmlformats.org/officeDocument/2006/relationships/tags" Target="../tags/tag6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3.xml"/><Relationship Id="rId1" Type="http://schemas.openxmlformats.org/officeDocument/2006/relationships/tags" Target="../tags/tag6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2.xml"/><Relationship Id="rId1" Type="http://schemas.openxmlformats.org/officeDocument/2006/relationships/tags" Target="../tags/tag63.xml"/><Relationship Id="rId6" Type="http://schemas.openxmlformats.org/officeDocument/2006/relationships/image" Target="../media/image35.png"/><Relationship Id="rId5" Type="http://schemas.openxmlformats.org/officeDocument/2006/relationships/hyperlink" Target="https://www.medela.com/en-us/breastfeeding-pumping/lactation-professionals/professional-education/webinars/past-webinars/breast-shield-sizing-translating-the-evidence" TargetMode="External"/><Relationship Id="rId4" Type="http://schemas.openxmlformats.org/officeDocument/2006/relationships/hyperlink" Target="https://lacted.org/iable-video/"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2.xml"/><Relationship Id="rId1" Type="http://schemas.openxmlformats.org/officeDocument/2006/relationships/tags" Target="../tags/tag64.xml"/><Relationship Id="rId5" Type="http://schemas.openxmlformats.org/officeDocument/2006/relationships/image" Target="../media/image36.png"/><Relationship Id="rId4" Type="http://schemas.openxmlformats.org/officeDocument/2006/relationships/hyperlink" Target="https://youtu.be/ax3DA3pbQ_g?si=KU8nAha4yiXLG15v&amp;t=1949" TargetMode="Externa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hyperlink" Target="https://shop.medela.co.uk/wp-content/uploads/2019/11/breastshield-factsheet-uk.pdf" TargetMode="External"/><Relationship Id="rId2" Type="http://schemas.openxmlformats.org/officeDocument/2006/relationships/slideLayout" Target="../slideLayouts/slideLayout22.xml"/><Relationship Id="rId1" Type="http://schemas.openxmlformats.org/officeDocument/2006/relationships/tags" Target="../tags/tag65.xml"/><Relationship Id="rId6" Type="http://schemas.openxmlformats.org/officeDocument/2006/relationships/hyperlink" Target="https://www.bing.com/videos/riverview/relatedvideo?q=breast%20shield%20sizing&amp;mid=97C57AE9EEB324D4833697C57AE9EEB324D48336&amp;ajaxhist=0" TargetMode="External"/><Relationship Id="rId5" Type="http://schemas.openxmlformats.org/officeDocument/2006/relationships/hyperlink" Target="https://www.medela.com/en-us/breastfeeding-pumping/lactation-professionals/professional-education/webinars/past-webinars/breast-shield-sizing-translating-the-evidence" TargetMode="External"/><Relationship Id="rId4" Type="http://schemas.openxmlformats.org/officeDocument/2006/relationships/hyperlink" Target="https://lacted.org/iable-video/"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2.xml"/><Relationship Id="rId1" Type="http://schemas.openxmlformats.org/officeDocument/2006/relationships/tags" Target="../tags/tag66.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2.xml"/><Relationship Id="rId1" Type="http://schemas.openxmlformats.org/officeDocument/2006/relationships/tags" Target="../tags/tag67.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32.xml"/><Relationship Id="rId5" Type="http://schemas.openxmlformats.org/officeDocument/2006/relationships/image" Target="../media/image8.sv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2.xml"/><Relationship Id="rId1" Type="http://schemas.openxmlformats.org/officeDocument/2006/relationships/tags" Target="../tags/tag68.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2.xml"/><Relationship Id="rId1" Type="http://schemas.openxmlformats.org/officeDocument/2006/relationships/tags" Target="../tags/tag69.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2.xml"/><Relationship Id="rId1" Type="http://schemas.openxmlformats.org/officeDocument/2006/relationships/tags" Target="../tags/tag70.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2.xml"/><Relationship Id="rId1" Type="http://schemas.openxmlformats.org/officeDocument/2006/relationships/tags" Target="../tags/tag7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4.xml"/><Relationship Id="rId1" Type="http://schemas.openxmlformats.org/officeDocument/2006/relationships/tags" Target="../tags/tag72.xml"/><Relationship Id="rId5" Type="http://schemas.openxmlformats.org/officeDocument/2006/relationships/image" Target="../media/image39.svg"/><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5.xml"/><Relationship Id="rId1" Type="http://schemas.openxmlformats.org/officeDocument/2006/relationships/tags" Target="../tags/tag73.xml"/></Relationships>
</file>

<file path=ppt/slides/_rels/slide46.xml.rels><?xml version="1.0" encoding="UTF-8" standalone="yes"?>
<Relationships xmlns="http://schemas.openxmlformats.org/package/2006/relationships"><Relationship Id="rId8" Type="http://schemas.openxmlformats.org/officeDocument/2006/relationships/hyperlink" Target="https://wicbreastfeeding.fns.usda.gov/video-going-back-work-or-school" TargetMode="External"/><Relationship Id="rId3" Type="http://schemas.openxmlformats.org/officeDocument/2006/relationships/notesSlide" Target="../notesSlides/notesSlide46.xml"/><Relationship Id="rId7" Type="http://schemas.openxmlformats.org/officeDocument/2006/relationships/hyperlink" Target="https://womenshealth.gov/sites/default/files/_documents/2025/your-guide-to-breastfeeding_v1.pdf" TargetMode="External"/><Relationship Id="rId2" Type="http://schemas.openxmlformats.org/officeDocument/2006/relationships/slideLayout" Target="../slideLayouts/slideLayout26.xml"/><Relationship Id="rId1" Type="http://schemas.openxmlformats.org/officeDocument/2006/relationships/tags" Target="../tags/tag74.xml"/><Relationship Id="rId6" Type="http://schemas.openxmlformats.org/officeDocument/2006/relationships/hyperlink" Target="https://oregon-wic.myshopify.com/products/breastfeeding-mothers-know-your-rights?_pos=23&amp;_sid=69e7c980f&amp;_ss=r" TargetMode="External"/><Relationship Id="rId5" Type="http://schemas.openxmlformats.org/officeDocument/2006/relationships/hyperlink" Target="https://oregon-wic.myshopify.com/products/hand-expression?_pos=24&amp;_sid=69e7c980f&amp;_ss=r" TargetMode="External"/><Relationship Id="rId4" Type="http://schemas.openxmlformats.org/officeDocument/2006/relationships/hyperlink" Target="https://oregon-wic.myshopify.com/products/pumping-and-storing-breastmilk-pad-of-50?_pos=12&amp;_sid=69e7c980f&amp;_ss=r" TargetMode="External"/><Relationship Id="rId9" Type="http://schemas.openxmlformats.org/officeDocument/2006/relationships/hyperlink" Target="https://med.stanford.edu/newborns/professional-education/breastfeeding/hand-expressing-milk.html" TargetMode="Externa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6.xml"/><Relationship Id="rId1" Type="http://schemas.openxmlformats.org/officeDocument/2006/relationships/tags" Target="../tags/tag75.xml"/><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5.xml"/><Relationship Id="rId1" Type="http://schemas.openxmlformats.org/officeDocument/2006/relationships/tags" Target="../tags/tag76.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5.xml"/><Relationship Id="rId1" Type="http://schemas.openxmlformats.org/officeDocument/2006/relationships/tags" Target="../tags/tag7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3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5.xml"/><Relationship Id="rId1" Type="http://schemas.openxmlformats.org/officeDocument/2006/relationships/tags" Target="../tags/tag78.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5.xml"/><Relationship Id="rId1" Type="http://schemas.openxmlformats.org/officeDocument/2006/relationships/tags" Target="../tags/tag79.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5.xml"/><Relationship Id="rId1" Type="http://schemas.openxmlformats.org/officeDocument/2006/relationships/tags" Target="../tags/tag80.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3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3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2.jpeg"/><Relationship Id="rId2" Type="http://schemas.openxmlformats.org/officeDocument/2006/relationships/slideLayout" Target="../slideLayouts/slideLayout13.xml"/><Relationship Id="rId1" Type="http://schemas.openxmlformats.org/officeDocument/2006/relationships/tags" Target="../tags/tag36.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3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D397C-623D-9142-B120-470192A0AF44}"/>
              </a:ext>
            </a:extLst>
          </p:cNvPr>
          <p:cNvSpPr>
            <a:spLocks noGrp="1"/>
          </p:cNvSpPr>
          <p:nvPr>
            <p:ph type="title"/>
          </p:nvPr>
        </p:nvSpPr>
        <p:spPr>
          <a:xfrm>
            <a:off x="839789" y="153864"/>
            <a:ext cx="10515600" cy="1325563"/>
          </a:xfrm>
        </p:spPr>
        <p:txBody>
          <a:bodyPr/>
          <a:lstStyle/>
          <a:p>
            <a:r>
              <a:rPr lang="en-US"/>
              <a:t>Choose your in-service adventure!</a:t>
            </a:r>
          </a:p>
        </p:txBody>
      </p:sp>
      <p:sp>
        <p:nvSpPr>
          <p:cNvPr id="9" name="Text Placeholder 8">
            <a:extLst>
              <a:ext uri="{FF2B5EF4-FFF2-40B4-BE49-F238E27FC236}">
                <a16:creationId xmlns:a16="http://schemas.microsoft.com/office/drawing/2014/main" id="{6A2A8F9F-4AC5-B010-ADB1-A7B9B8B5C6E6}"/>
              </a:ext>
            </a:extLst>
          </p:cNvPr>
          <p:cNvSpPr>
            <a:spLocks noGrp="1"/>
          </p:cNvSpPr>
          <p:nvPr>
            <p:ph type="body" idx="1"/>
          </p:nvPr>
        </p:nvSpPr>
        <p:spPr>
          <a:xfrm>
            <a:off x="839789" y="1155577"/>
            <a:ext cx="4852988" cy="647699"/>
          </a:xfrm>
        </p:spPr>
        <p:txBody>
          <a:bodyPr>
            <a:normAutofit/>
          </a:bodyPr>
          <a:lstStyle/>
          <a:p>
            <a:r>
              <a:rPr lang="en-US"/>
              <a:t>Instructions for the facilitator</a:t>
            </a:r>
          </a:p>
        </p:txBody>
      </p:sp>
      <p:sp>
        <p:nvSpPr>
          <p:cNvPr id="11" name="Content Placeholder 10">
            <a:extLst>
              <a:ext uri="{FF2B5EF4-FFF2-40B4-BE49-F238E27FC236}">
                <a16:creationId xmlns:a16="http://schemas.microsoft.com/office/drawing/2014/main" id="{9E77AA8B-D8E3-A760-7BDA-4226B2A55137}"/>
              </a:ext>
            </a:extLst>
          </p:cNvPr>
          <p:cNvSpPr>
            <a:spLocks noGrp="1"/>
          </p:cNvSpPr>
          <p:nvPr>
            <p:ph sz="quarter" idx="4"/>
          </p:nvPr>
        </p:nvSpPr>
        <p:spPr>
          <a:xfrm>
            <a:off x="5540188" y="1354537"/>
            <a:ext cx="6355804" cy="5325661"/>
          </a:xfrm>
        </p:spPr>
        <p:txBody>
          <a:bodyPr>
            <a:noAutofit/>
          </a:bodyPr>
          <a:lstStyle/>
          <a:p>
            <a:pPr>
              <a:lnSpc>
                <a:spcPct val="130000"/>
              </a:lnSpc>
              <a:spcBef>
                <a:spcPts val="600"/>
              </a:spcBef>
              <a:spcAft>
                <a:spcPts val="600"/>
              </a:spcAft>
            </a:pPr>
            <a:r>
              <a:rPr lang="en-US" sz="2000"/>
              <a:t>You do not need to cover all the sections in this in-service</a:t>
            </a:r>
          </a:p>
          <a:p>
            <a:pPr>
              <a:lnSpc>
                <a:spcPct val="130000"/>
              </a:lnSpc>
              <a:spcBef>
                <a:spcPts val="600"/>
              </a:spcBef>
              <a:spcAft>
                <a:spcPts val="600"/>
              </a:spcAft>
            </a:pPr>
            <a:r>
              <a:rPr lang="en-US" sz="2000"/>
              <a:t>Choose the section(s) pertinent for your agency’s needs</a:t>
            </a:r>
          </a:p>
          <a:p>
            <a:pPr>
              <a:lnSpc>
                <a:spcPct val="130000"/>
              </a:lnSpc>
              <a:spcBef>
                <a:spcPts val="600"/>
              </a:spcBef>
              <a:spcAft>
                <a:spcPts val="600"/>
              </a:spcAft>
            </a:pPr>
            <a:r>
              <a:rPr lang="en-US" sz="2000"/>
              <a:t>Click the section number on the menu to go to the section  you wish to complete</a:t>
            </a:r>
          </a:p>
          <a:p>
            <a:pPr lvl="1">
              <a:lnSpc>
                <a:spcPct val="130000"/>
              </a:lnSpc>
              <a:spcBef>
                <a:spcPts val="600"/>
              </a:spcBef>
              <a:spcAft>
                <a:spcPts val="600"/>
              </a:spcAft>
            </a:pPr>
            <a:r>
              <a:rPr lang="en-US" sz="2000"/>
              <a:t>Each section is numbered and has a color bar at the bottom of the slide to identify the sections</a:t>
            </a:r>
          </a:p>
          <a:p>
            <a:pPr>
              <a:lnSpc>
                <a:spcPct val="130000"/>
              </a:lnSpc>
              <a:spcBef>
                <a:spcPts val="600"/>
              </a:spcBef>
              <a:spcAft>
                <a:spcPts val="600"/>
              </a:spcAft>
            </a:pPr>
            <a:r>
              <a:rPr lang="en-US" sz="2000"/>
              <a:t>Use the “home” button on the  last </a:t>
            </a:r>
            <a:br>
              <a:rPr lang="en-US" sz="2000"/>
            </a:br>
            <a:r>
              <a:rPr lang="en-US" sz="2000"/>
              <a:t>slide of a section to return to the menu</a:t>
            </a:r>
          </a:p>
        </p:txBody>
      </p:sp>
      <p:pic>
        <p:nvPicPr>
          <p:cNvPr id="7" name="Content Placeholder 6">
            <a:extLst>
              <a:ext uri="{FF2B5EF4-FFF2-40B4-BE49-F238E27FC236}">
                <a16:creationId xmlns:a16="http://schemas.microsoft.com/office/drawing/2014/main" id="{79B94549-DEA1-F087-BE23-80B95FEC91C3}"/>
              </a:ext>
              <a:ext uri="{C183D7F6-B498-43B3-948B-1728B52AA6E4}">
                <adec:decorative xmlns:adec="http://schemas.microsoft.com/office/drawing/2017/decorative" val="1"/>
              </a:ext>
            </a:extLst>
          </p:cNvPr>
          <p:cNvPicPr>
            <a:picLocks noGrp="1" noChangeAspect="1"/>
          </p:cNvPicPr>
          <p:nvPr>
            <p:ph sz="half" idx="2"/>
          </p:nvPr>
        </p:nvPicPr>
        <p:blipFill>
          <a:blip r:embed="rId4"/>
          <a:stretch>
            <a:fillRect/>
          </a:stretch>
        </p:blipFill>
        <p:spPr>
          <a:xfrm>
            <a:off x="839789" y="2043780"/>
            <a:ext cx="4517520" cy="3010945"/>
          </a:xfrm>
          <a:ln>
            <a:solidFill>
              <a:schemeClr val="accent1"/>
            </a:solidFill>
          </a:ln>
        </p:spPr>
      </p:pic>
      <p:pic>
        <p:nvPicPr>
          <p:cNvPr id="3" name="Graphic 2" descr="icon of a home that sisgnifies the button to return to the main menu&#10;">
            <a:hlinkClick r:id="rId5" action="ppaction://hlinksldjump"/>
            <a:extLst>
              <a:ext uri="{FF2B5EF4-FFF2-40B4-BE49-F238E27FC236}">
                <a16:creationId xmlns:a16="http://schemas.microsoft.com/office/drawing/2014/main" id="{2B3C3C3E-4B84-507A-061F-EC34912AC5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39400" y="5183893"/>
            <a:ext cx="914400" cy="914400"/>
          </a:xfrm>
          <a:prstGeom prst="rect">
            <a:avLst/>
          </a:prstGeom>
        </p:spPr>
      </p:pic>
      <p:sp>
        <p:nvSpPr>
          <p:cNvPr id="6" name="TextBox 5">
            <a:hlinkClick r:id="rId5" action="ppaction://hlinksldjump"/>
            <a:extLst>
              <a:ext uri="{FF2B5EF4-FFF2-40B4-BE49-F238E27FC236}">
                <a16:creationId xmlns:a16="http://schemas.microsoft.com/office/drawing/2014/main" id="{75D7D617-0617-743D-846D-AE5BCD2FBF02}"/>
              </a:ext>
            </a:extLst>
          </p:cNvPr>
          <p:cNvSpPr txBox="1"/>
          <p:nvPr/>
        </p:nvSpPr>
        <p:spPr>
          <a:xfrm>
            <a:off x="10044217" y="6019649"/>
            <a:ext cx="1848560" cy="369332"/>
          </a:xfrm>
          <a:prstGeom prst="rect">
            <a:avLst/>
          </a:prstGeom>
          <a:noFill/>
        </p:spPr>
        <p:txBody>
          <a:bodyPr wrap="square" rtlCol="0">
            <a:spAutoFit/>
          </a:bodyPr>
          <a:lstStyle/>
          <a:p>
            <a:r>
              <a:rPr lang="en-US">
                <a:solidFill>
                  <a:schemeClr val="accent1"/>
                </a:solidFill>
              </a:rPr>
              <a:t>Back to menu</a:t>
            </a:r>
          </a:p>
        </p:txBody>
      </p:sp>
      <p:sp>
        <p:nvSpPr>
          <p:cNvPr id="4" name="Date Placeholder 3">
            <a:extLst>
              <a:ext uri="{FF2B5EF4-FFF2-40B4-BE49-F238E27FC236}">
                <a16:creationId xmlns:a16="http://schemas.microsoft.com/office/drawing/2014/main" id="{F9BA3140-E4ED-DAB2-8029-E38D783C3737}"/>
              </a:ext>
            </a:extLst>
          </p:cNvPr>
          <p:cNvSpPr>
            <a:spLocks noGrp="1"/>
          </p:cNvSpPr>
          <p:nvPr>
            <p:ph type="dt" sz="half" idx="10"/>
          </p:nvPr>
        </p:nvSpPr>
        <p:spPr/>
        <p:txBody>
          <a:bodyPr/>
          <a:lstStyle/>
          <a:p>
            <a:r>
              <a:rPr lang="en-US" altLang="en-US">
                <a:solidFill>
                  <a:schemeClr val="tx1"/>
                </a:solidFill>
              </a:rPr>
              <a:t>2026 BF In-service</a:t>
            </a:r>
          </a:p>
        </p:txBody>
      </p:sp>
      <p:sp>
        <p:nvSpPr>
          <p:cNvPr id="5" name="Slide Number Placeholder 4">
            <a:extLst>
              <a:ext uri="{FF2B5EF4-FFF2-40B4-BE49-F238E27FC236}">
                <a16:creationId xmlns:a16="http://schemas.microsoft.com/office/drawing/2014/main" id="{47C14C44-6405-7C2C-A1E5-457C109AE931}"/>
              </a:ext>
            </a:extLst>
          </p:cNvPr>
          <p:cNvSpPr>
            <a:spLocks noGrp="1"/>
          </p:cNvSpPr>
          <p:nvPr>
            <p:ph type="sldNum" sz="quarter" idx="12"/>
          </p:nvPr>
        </p:nvSpPr>
        <p:spPr/>
        <p:txBody>
          <a:bodyPr/>
          <a:lstStyle/>
          <a:p>
            <a:fld id="{FA69D279-C763-45C5-BCED-8345AFB4DAB1}" type="slidenum">
              <a:rPr lang="en-US" altLang="en-US" smtClean="0">
                <a:solidFill>
                  <a:schemeClr val="tx1"/>
                </a:solidFill>
              </a:rPr>
              <a:pPr/>
              <a:t>1</a:t>
            </a:fld>
            <a:endParaRPr lang="en-US" altLang="en-US">
              <a:solidFill>
                <a:schemeClr val="tx1"/>
              </a:solidFill>
            </a:endParaRPr>
          </a:p>
        </p:txBody>
      </p:sp>
    </p:spTree>
    <p:custDataLst>
      <p:tags r:id="rId1"/>
    </p:custDataLst>
    <p:extLst>
      <p:ext uri="{BB962C8B-B14F-4D97-AF65-F5344CB8AC3E}">
        <p14:creationId xmlns:p14="http://schemas.microsoft.com/office/powerpoint/2010/main" val="1504819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8167A-F82E-B4E9-A7F2-398B794CF434}"/>
              </a:ext>
            </a:extLst>
          </p:cNvPr>
          <p:cNvSpPr>
            <a:spLocks noGrp="1"/>
          </p:cNvSpPr>
          <p:nvPr>
            <p:ph type="title"/>
          </p:nvPr>
        </p:nvSpPr>
        <p:spPr/>
        <p:txBody>
          <a:bodyPr/>
          <a:lstStyle/>
          <a:p>
            <a:r>
              <a:rPr lang="en-US">
                <a:solidFill>
                  <a:schemeClr val="accent1"/>
                </a:solidFill>
              </a:rPr>
              <a:t>Oregon WIC single-user electric pumps</a:t>
            </a:r>
          </a:p>
        </p:txBody>
      </p:sp>
      <p:pic>
        <p:nvPicPr>
          <p:cNvPr id="6" name="Picture 5" descr="Image of hygeia pro">
            <a:extLst>
              <a:ext uri="{FF2B5EF4-FFF2-40B4-BE49-F238E27FC236}">
                <a16:creationId xmlns:a16="http://schemas.microsoft.com/office/drawing/2014/main" id="{0395140F-6406-1A3E-98EE-67F108B5391D}"/>
              </a:ext>
            </a:extLst>
          </p:cNvPr>
          <p:cNvPicPr>
            <a:picLocks noChangeAspect="1"/>
          </p:cNvPicPr>
          <p:nvPr/>
        </p:nvPicPr>
        <p:blipFill>
          <a:blip r:embed="rId4">
            <a:extLst>
              <a:ext uri="{28A0092B-C50C-407E-A947-70E740481C1C}">
                <a14:useLocalDpi xmlns:a14="http://schemas.microsoft.com/office/drawing/2010/main" val="0"/>
              </a:ext>
            </a:extLst>
          </a:blip>
          <a:srcRect t="10001"/>
          <a:stretch/>
        </p:blipFill>
        <p:spPr>
          <a:xfrm>
            <a:off x="1137158" y="1610975"/>
            <a:ext cx="3162571" cy="3795048"/>
          </a:xfrm>
          <a:prstGeom prst="rect">
            <a:avLst/>
          </a:prstGeom>
        </p:spPr>
      </p:pic>
      <p:sp>
        <p:nvSpPr>
          <p:cNvPr id="7" name="TextBox 6">
            <a:extLst>
              <a:ext uri="{FF2B5EF4-FFF2-40B4-BE49-F238E27FC236}">
                <a16:creationId xmlns:a16="http://schemas.microsoft.com/office/drawing/2014/main" id="{FD164EFE-2C1A-67BE-6B81-6635F78B5090}"/>
              </a:ext>
              <a:ext uri="{C183D7F6-B498-43B3-948B-1728B52AA6E4}">
                <adec:decorative xmlns:adec="http://schemas.microsoft.com/office/drawing/2017/decorative" val="1"/>
              </a:ext>
            </a:extLst>
          </p:cNvPr>
          <p:cNvSpPr txBox="1"/>
          <p:nvPr/>
        </p:nvSpPr>
        <p:spPr>
          <a:xfrm>
            <a:off x="1964518" y="5419521"/>
            <a:ext cx="1507849" cy="461665"/>
          </a:xfrm>
          <a:prstGeom prst="rect">
            <a:avLst/>
          </a:prstGeom>
          <a:noFill/>
        </p:spPr>
        <p:txBody>
          <a:bodyPr wrap="none" rtlCol="0">
            <a:spAutoFit/>
          </a:bodyPr>
          <a:lstStyle/>
          <a:p>
            <a:r>
              <a:rPr lang="en-US" sz="2400"/>
              <a:t>Hygeia</a:t>
            </a:r>
            <a:r>
              <a:rPr lang="en-US" sz="2000"/>
              <a:t> Pro</a:t>
            </a:r>
          </a:p>
        </p:txBody>
      </p:sp>
      <p:pic>
        <p:nvPicPr>
          <p:cNvPr id="9" name="Content Placeholder 3" descr="image of Medlea pump in Style">
            <a:extLst>
              <a:ext uri="{FF2B5EF4-FFF2-40B4-BE49-F238E27FC236}">
                <a16:creationId xmlns:a16="http://schemas.microsoft.com/office/drawing/2014/main" id="{32FC441C-A3F4-8887-85ED-3FE270710A6D}"/>
              </a:ext>
            </a:extLst>
          </p:cNvPr>
          <p:cNvPicPr>
            <a:picLocks noChangeAspect="1"/>
          </p:cNvPicPr>
          <p:nvPr/>
        </p:nvPicPr>
        <p:blipFill>
          <a:blip r:embed="rId5"/>
          <a:stretch>
            <a:fillRect/>
          </a:stretch>
        </p:blipFill>
        <p:spPr>
          <a:xfrm>
            <a:off x="6952755" y="1690688"/>
            <a:ext cx="4198905" cy="3212162"/>
          </a:xfrm>
          <a:prstGeom prst="rect">
            <a:avLst/>
          </a:prstGeom>
        </p:spPr>
      </p:pic>
      <p:sp>
        <p:nvSpPr>
          <p:cNvPr id="8" name="TextBox 7">
            <a:extLst>
              <a:ext uri="{FF2B5EF4-FFF2-40B4-BE49-F238E27FC236}">
                <a16:creationId xmlns:a16="http://schemas.microsoft.com/office/drawing/2014/main" id="{D08F2A1C-D63B-8B1A-4851-F48F9927E49C}"/>
              </a:ext>
              <a:ext uri="{C183D7F6-B498-43B3-948B-1728B52AA6E4}">
                <adec:decorative xmlns:adec="http://schemas.microsoft.com/office/drawing/2017/decorative" val="1"/>
              </a:ext>
            </a:extLst>
          </p:cNvPr>
          <p:cNvSpPr txBox="1"/>
          <p:nvPr/>
        </p:nvSpPr>
        <p:spPr>
          <a:xfrm>
            <a:off x="7408170" y="5188688"/>
            <a:ext cx="3094437" cy="461665"/>
          </a:xfrm>
          <a:prstGeom prst="rect">
            <a:avLst/>
          </a:prstGeom>
          <a:noFill/>
        </p:spPr>
        <p:txBody>
          <a:bodyPr wrap="none" rtlCol="0">
            <a:spAutoFit/>
          </a:bodyPr>
          <a:lstStyle/>
          <a:p>
            <a:r>
              <a:rPr lang="en-US" sz="2400" err="1"/>
              <a:t>Medela</a:t>
            </a:r>
            <a:r>
              <a:rPr lang="en-US" sz="2400"/>
              <a:t> Pump in Style </a:t>
            </a:r>
          </a:p>
        </p:txBody>
      </p:sp>
      <p:sp>
        <p:nvSpPr>
          <p:cNvPr id="4" name="Date Placeholder 3">
            <a:extLst>
              <a:ext uri="{FF2B5EF4-FFF2-40B4-BE49-F238E27FC236}">
                <a16:creationId xmlns:a16="http://schemas.microsoft.com/office/drawing/2014/main" id="{2EB5E5E2-E0B8-CED1-301B-BBD229E9275D}"/>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152C2115-B22E-5217-C972-DDDB826825BA}"/>
              </a:ext>
            </a:extLst>
          </p:cNvPr>
          <p:cNvSpPr>
            <a:spLocks noGrp="1"/>
          </p:cNvSpPr>
          <p:nvPr>
            <p:ph type="sldNum" sz="quarter" idx="12"/>
          </p:nvPr>
        </p:nvSpPr>
        <p:spPr/>
        <p:txBody>
          <a:bodyPr/>
          <a:lstStyle/>
          <a:p>
            <a:fld id="{FA69D279-C763-45C5-BCED-8345AFB4DAB1}" type="slidenum">
              <a:rPr lang="en-US" altLang="en-US" smtClean="0"/>
              <a:pPr/>
              <a:t>10</a:t>
            </a:fld>
            <a:endParaRPr lang="en-US" altLang="en-US"/>
          </a:p>
        </p:txBody>
      </p:sp>
    </p:spTree>
    <p:custDataLst>
      <p:tags r:id="rId1"/>
    </p:custDataLst>
    <p:extLst>
      <p:ext uri="{BB962C8B-B14F-4D97-AF65-F5344CB8AC3E}">
        <p14:creationId xmlns:p14="http://schemas.microsoft.com/office/powerpoint/2010/main" val="1880826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C8E74-5C63-17F0-4E1C-3513DF07FA7A}"/>
              </a:ext>
            </a:extLst>
          </p:cNvPr>
          <p:cNvSpPr>
            <a:spLocks noGrp="1"/>
          </p:cNvSpPr>
          <p:nvPr>
            <p:ph type="title"/>
          </p:nvPr>
        </p:nvSpPr>
        <p:spPr>
          <a:xfrm>
            <a:off x="838200" y="334501"/>
            <a:ext cx="10515600" cy="1325563"/>
          </a:xfrm>
        </p:spPr>
        <p:txBody>
          <a:bodyPr/>
          <a:lstStyle/>
          <a:p>
            <a:r>
              <a:rPr lang="en-US">
                <a:solidFill>
                  <a:schemeClr val="accent1"/>
                </a:solidFill>
              </a:rPr>
              <a:t>More single-user electric breast pumps</a:t>
            </a:r>
          </a:p>
        </p:txBody>
      </p:sp>
      <p:pic>
        <p:nvPicPr>
          <p:cNvPr id="9" name="Picture 8" descr="Image of Hygeia Evolve&#10;">
            <a:extLst>
              <a:ext uri="{FF2B5EF4-FFF2-40B4-BE49-F238E27FC236}">
                <a16:creationId xmlns:a16="http://schemas.microsoft.com/office/drawing/2014/main" id="{9A301863-FE05-6E12-ED7A-EDC35222C05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028" b="98194" l="10000" r="90000">
                        <a14:foregroundMark x1="18359" y1="13472" x2="18359" y2="8194"/>
                        <a14:foregroundMark x1="28594" y1="12222" x2="28906" y2="4028"/>
                        <a14:foregroundMark x1="60078" y1="95417" x2="75156" y2="98194"/>
                        <a14:foregroundMark x1="75156" y1="98194" x2="83672" y2="93611"/>
                      </a14:backgroundRemoval>
                    </a14:imgEffect>
                  </a14:imgLayer>
                </a14:imgProps>
              </a:ext>
              <a:ext uri="{28A0092B-C50C-407E-A947-70E740481C1C}">
                <a14:useLocalDpi xmlns:a14="http://schemas.microsoft.com/office/drawing/2010/main" val="0"/>
              </a:ext>
            </a:extLst>
          </a:blip>
          <a:srcRect l="6704" r="10812"/>
          <a:stretch/>
        </p:blipFill>
        <p:spPr>
          <a:xfrm>
            <a:off x="399539" y="2534945"/>
            <a:ext cx="4038231" cy="27538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extBox 9">
            <a:extLst>
              <a:ext uri="{FF2B5EF4-FFF2-40B4-BE49-F238E27FC236}">
                <a16:creationId xmlns:a16="http://schemas.microsoft.com/office/drawing/2014/main" id="{85563F26-2506-2B1D-EFF8-3A03F2005102}"/>
              </a:ext>
              <a:ext uri="{C183D7F6-B498-43B3-948B-1728B52AA6E4}">
                <adec:decorative xmlns:adec="http://schemas.microsoft.com/office/drawing/2017/decorative" val="1"/>
              </a:ext>
            </a:extLst>
          </p:cNvPr>
          <p:cNvSpPr txBox="1"/>
          <p:nvPr/>
        </p:nvSpPr>
        <p:spPr>
          <a:xfrm>
            <a:off x="1286302" y="5256157"/>
            <a:ext cx="2005549" cy="461665"/>
          </a:xfrm>
          <a:prstGeom prst="rect">
            <a:avLst/>
          </a:prstGeom>
          <a:noFill/>
        </p:spPr>
        <p:txBody>
          <a:bodyPr wrap="none" rtlCol="0">
            <a:spAutoFit/>
          </a:bodyPr>
          <a:lstStyle/>
          <a:p>
            <a:r>
              <a:rPr lang="en-US" sz="2400">
                <a:latin typeface="Aptos" panose="020B0004020202020204" pitchFamily="34" charset="0"/>
              </a:rPr>
              <a:t>Hygeia Evolve</a:t>
            </a:r>
          </a:p>
        </p:txBody>
      </p:sp>
      <p:pic>
        <p:nvPicPr>
          <p:cNvPr id="11" name="Picture 10" descr="Image of Hygeia Enjoye">
            <a:extLst>
              <a:ext uri="{FF2B5EF4-FFF2-40B4-BE49-F238E27FC236}">
                <a16:creationId xmlns:a16="http://schemas.microsoft.com/office/drawing/2014/main" id="{32E24247-57DD-9CA6-FC7B-0DFD47A805B3}"/>
              </a:ext>
            </a:extLst>
          </p:cNvPr>
          <p:cNvPicPr>
            <a:picLocks noChangeAspect="1"/>
          </p:cNvPicPr>
          <p:nvPr/>
        </p:nvPicPr>
        <p:blipFill>
          <a:blip r:embed="rId6">
            <a:extLst>
              <a:ext uri="{28A0092B-C50C-407E-A947-70E740481C1C}">
                <a14:useLocalDpi xmlns:a14="http://schemas.microsoft.com/office/drawing/2010/main" val="0"/>
              </a:ext>
            </a:extLst>
          </a:blip>
          <a:srcRect l="12215" t="15625" r="19972" b="17187"/>
          <a:stretch/>
        </p:blipFill>
        <p:spPr>
          <a:xfrm>
            <a:off x="4363745" y="986197"/>
            <a:ext cx="4471947" cy="44307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TextBox 11">
            <a:extLst>
              <a:ext uri="{FF2B5EF4-FFF2-40B4-BE49-F238E27FC236}">
                <a16:creationId xmlns:a16="http://schemas.microsoft.com/office/drawing/2014/main" id="{1E5E3D3C-BE1B-632E-FA32-1D3F9E1F57B2}"/>
              </a:ext>
              <a:ext uri="{C183D7F6-B498-43B3-948B-1728B52AA6E4}">
                <adec:decorative xmlns:adec="http://schemas.microsoft.com/office/drawing/2017/decorative" val="1"/>
              </a:ext>
            </a:extLst>
          </p:cNvPr>
          <p:cNvSpPr txBox="1"/>
          <p:nvPr/>
        </p:nvSpPr>
        <p:spPr>
          <a:xfrm>
            <a:off x="5452588" y="5256156"/>
            <a:ext cx="2161874" cy="461665"/>
          </a:xfrm>
          <a:prstGeom prst="rect">
            <a:avLst/>
          </a:prstGeom>
          <a:noFill/>
        </p:spPr>
        <p:txBody>
          <a:bodyPr wrap="none" rtlCol="0">
            <a:spAutoFit/>
          </a:bodyPr>
          <a:lstStyle/>
          <a:p>
            <a:r>
              <a:rPr lang="en-US" sz="2400">
                <a:latin typeface="Aptos" panose="020B0004020202020204" pitchFamily="34" charset="0"/>
              </a:rPr>
              <a:t>Hygeia- </a:t>
            </a:r>
            <a:r>
              <a:rPr lang="en-US" sz="2400" err="1">
                <a:latin typeface="Aptos" panose="020B0004020202020204" pitchFamily="34" charset="0"/>
              </a:rPr>
              <a:t>EnJoye</a:t>
            </a:r>
            <a:endParaRPr lang="en-US" sz="2400">
              <a:latin typeface="Aptos" panose="020B0004020202020204" pitchFamily="34" charset="0"/>
            </a:endParaRPr>
          </a:p>
        </p:txBody>
      </p:sp>
      <p:pic>
        <p:nvPicPr>
          <p:cNvPr id="7" name="Picture 6" descr="image of Hygeia Express">
            <a:extLst>
              <a:ext uri="{FF2B5EF4-FFF2-40B4-BE49-F238E27FC236}">
                <a16:creationId xmlns:a16="http://schemas.microsoft.com/office/drawing/2014/main" id="{05B6C0E1-036A-82ED-5421-75065EE02D1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778" b="89778" l="6667" r="92444">
                        <a14:foregroundMark x1="10222" y1="61333" x2="7111" y2="50667"/>
                        <a14:foregroundMark x1="91111" y1="68889" x2="92444" y2="58222"/>
                      </a14:backgroundRemoval>
                    </a14:imgEffect>
                  </a14:imgLayer>
                </a14:imgProps>
              </a:ext>
              <a:ext uri="{28A0092B-C50C-407E-A947-70E740481C1C}">
                <a14:useLocalDpi xmlns:a14="http://schemas.microsoft.com/office/drawing/2010/main" val="0"/>
              </a:ext>
            </a:extLst>
          </a:blip>
          <a:stretch>
            <a:fillRect/>
          </a:stretch>
        </p:blipFill>
        <p:spPr>
          <a:xfrm>
            <a:off x="8629281" y="2357888"/>
            <a:ext cx="2930931" cy="2930931"/>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B877ED8F-BF7F-F4B3-F965-A0810E321CD3}"/>
              </a:ext>
              <a:ext uri="{C183D7F6-B498-43B3-948B-1728B52AA6E4}">
                <adec:decorative xmlns:adec="http://schemas.microsoft.com/office/drawing/2017/decorative" val="1"/>
              </a:ext>
            </a:extLst>
          </p:cNvPr>
          <p:cNvSpPr txBox="1"/>
          <p:nvPr/>
        </p:nvSpPr>
        <p:spPr>
          <a:xfrm>
            <a:off x="8835692" y="5256155"/>
            <a:ext cx="2463473" cy="461665"/>
          </a:xfrm>
          <a:prstGeom prst="rect">
            <a:avLst/>
          </a:prstGeom>
          <a:noFill/>
        </p:spPr>
        <p:txBody>
          <a:bodyPr wrap="square" rtlCol="0">
            <a:spAutoFit/>
          </a:bodyPr>
          <a:lstStyle/>
          <a:p>
            <a:r>
              <a:rPr lang="en-US" sz="2400">
                <a:latin typeface="Aptos" panose="020B0004020202020204" pitchFamily="34" charset="0"/>
              </a:rPr>
              <a:t>Hygeia Express</a:t>
            </a:r>
          </a:p>
        </p:txBody>
      </p:sp>
      <p:sp>
        <p:nvSpPr>
          <p:cNvPr id="4" name="Date Placeholder 3">
            <a:extLst>
              <a:ext uri="{FF2B5EF4-FFF2-40B4-BE49-F238E27FC236}">
                <a16:creationId xmlns:a16="http://schemas.microsoft.com/office/drawing/2014/main" id="{89F79F78-B473-064A-0591-697BBD9919E9}"/>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F6E9E740-2FFC-E06B-7D3D-575199C0E3D0}"/>
              </a:ext>
            </a:extLst>
          </p:cNvPr>
          <p:cNvSpPr>
            <a:spLocks noGrp="1"/>
          </p:cNvSpPr>
          <p:nvPr>
            <p:ph type="sldNum" sz="quarter" idx="12"/>
          </p:nvPr>
        </p:nvSpPr>
        <p:spPr/>
        <p:txBody>
          <a:bodyPr/>
          <a:lstStyle/>
          <a:p>
            <a:fld id="{FA69D279-C763-45C5-BCED-8345AFB4DAB1}" type="slidenum">
              <a:rPr lang="en-US" altLang="en-US" smtClean="0"/>
              <a:pPr/>
              <a:t>11</a:t>
            </a:fld>
            <a:endParaRPr lang="en-US" altLang="en-US"/>
          </a:p>
        </p:txBody>
      </p:sp>
    </p:spTree>
    <p:custDataLst>
      <p:tags r:id="rId1"/>
    </p:custDataLst>
    <p:extLst>
      <p:ext uri="{BB962C8B-B14F-4D97-AF65-F5344CB8AC3E}">
        <p14:creationId xmlns:p14="http://schemas.microsoft.com/office/powerpoint/2010/main" val="500613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60B90-D924-C776-98B9-66B3F0B1E4E2}"/>
              </a:ext>
            </a:extLst>
          </p:cNvPr>
          <p:cNvSpPr>
            <a:spLocks noGrp="1"/>
          </p:cNvSpPr>
          <p:nvPr>
            <p:ph type="title"/>
          </p:nvPr>
        </p:nvSpPr>
        <p:spPr/>
        <p:txBody>
          <a:bodyPr/>
          <a:lstStyle/>
          <a:p>
            <a:r>
              <a:rPr lang="en-US">
                <a:solidFill>
                  <a:schemeClr val="accent1"/>
                </a:solidFill>
              </a:rPr>
              <a:t>Single-user electric breast pumps</a:t>
            </a:r>
          </a:p>
        </p:txBody>
      </p:sp>
      <p:sp>
        <p:nvSpPr>
          <p:cNvPr id="3" name="Content Placeholder 2">
            <a:extLst>
              <a:ext uri="{FF2B5EF4-FFF2-40B4-BE49-F238E27FC236}">
                <a16:creationId xmlns:a16="http://schemas.microsoft.com/office/drawing/2014/main" id="{C44BF86E-CD0F-6CCB-19DE-5FFCEF2A4683}"/>
              </a:ext>
            </a:extLst>
          </p:cNvPr>
          <p:cNvSpPr>
            <a:spLocks noGrp="1"/>
          </p:cNvSpPr>
          <p:nvPr>
            <p:ph idx="1"/>
          </p:nvPr>
        </p:nvSpPr>
        <p:spPr>
          <a:xfrm>
            <a:off x="838200" y="1464381"/>
            <a:ext cx="10515600" cy="4800952"/>
          </a:xfrm>
        </p:spPr>
        <p:txBody>
          <a:bodyPr/>
          <a:lstStyle/>
          <a:p>
            <a:pPr marL="0" indent="0">
              <a:buNone/>
            </a:pPr>
            <a:r>
              <a:rPr lang="en-US">
                <a:solidFill>
                  <a:schemeClr val="accent1"/>
                </a:solidFill>
              </a:rPr>
              <a:t>Reasons to issue</a:t>
            </a:r>
          </a:p>
          <a:p>
            <a:pPr marL="640080" lvl="1" indent="-182880">
              <a:lnSpc>
                <a:spcPct val="100000"/>
              </a:lnSpc>
              <a:spcBef>
                <a:spcPts val="900"/>
              </a:spcBef>
              <a:buClr>
                <a:srgbClr val="262626"/>
              </a:buClr>
              <a:buSzPct val="50000"/>
              <a:buFont typeface="Wingdings" panose="05000000000000000000" pitchFamily="2" charset="2"/>
              <a:buChar char="l"/>
              <a:defRPr/>
            </a:pPr>
            <a:r>
              <a:rPr kumimoji="0" lang="en-US" sz="2400" b="0" i="0" u="none" strike="noStrike" kern="1200" cap="none" spc="0" normalizeH="0" baseline="0" noProof="0">
                <a:ln>
                  <a:noFill/>
                </a:ln>
                <a:solidFill>
                  <a:prstClr val="black"/>
                </a:solidFill>
                <a:effectLst/>
                <a:uLnTx/>
                <a:uFillTx/>
                <a:latin typeface="Aptos" panose="020B0004020202020204" pitchFamily="34" charset="0"/>
                <a:ea typeface="+mn-ea"/>
                <a:cs typeface="+mn-cs"/>
              </a:rPr>
              <a:t>Experiencing separation from infant for any period </a:t>
            </a:r>
          </a:p>
          <a:p>
            <a:pPr marL="914400" lvl="2" indent="-182880">
              <a:lnSpc>
                <a:spcPct val="100000"/>
              </a:lnSpc>
              <a:spcBef>
                <a:spcPts val="500"/>
              </a:spcBef>
              <a:buClr>
                <a:srgbClr val="262626"/>
              </a:buClr>
              <a:buSzPct val="50000"/>
              <a:buFont typeface="Wingdings" panose="05000000000000000000" pitchFamily="2" charset="2"/>
              <a:buChar char="l"/>
              <a:defRPr/>
            </a:pPr>
            <a:r>
              <a:rPr kumimoji="0" lang="en-US" b="0" i="0" u="none" strike="noStrike" kern="1200" cap="none" spc="0" normalizeH="0" baseline="0" noProof="0">
                <a:ln>
                  <a:noFill/>
                </a:ln>
                <a:solidFill>
                  <a:prstClr val="black"/>
                </a:solidFill>
                <a:effectLst/>
                <a:uLnTx/>
                <a:uFillTx/>
                <a:latin typeface="Aptos" panose="020B0004020202020204" pitchFamily="34" charset="0"/>
                <a:ea typeface="+mn-ea"/>
                <a:cs typeface="+mn-cs"/>
              </a:rPr>
              <a:t>Returning to work/school </a:t>
            </a:r>
          </a:p>
          <a:p>
            <a:pPr marL="914400" lvl="2" indent="-182880">
              <a:lnSpc>
                <a:spcPct val="100000"/>
              </a:lnSpc>
              <a:spcBef>
                <a:spcPts val="500"/>
              </a:spcBef>
              <a:buClr>
                <a:srgbClr val="262626"/>
              </a:buClr>
              <a:buSzPct val="50000"/>
              <a:buFont typeface="Wingdings" panose="05000000000000000000" pitchFamily="2" charset="2"/>
              <a:buChar char="l"/>
              <a:defRPr/>
            </a:pPr>
            <a:r>
              <a:rPr kumimoji="0" lang="en-US" b="0" i="0" u="none" strike="noStrike" kern="1200" cap="none" spc="0" normalizeH="0" baseline="0" noProof="0">
                <a:ln>
                  <a:noFill/>
                </a:ln>
                <a:solidFill>
                  <a:prstClr val="black"/>
                </a:solidFill>
                <a:effectLst/>
                <a:uLnTx/>
                <a:uFillTx/>
                <a:latin typeface="Aptos" panose="020B0004020202020204" pitchFamily="34" charset="0"/>
                <a:ea typeface="+mn-ea"/>
                <a:cs typeface="+mn-cs"/>
              </a:rPr>
              <a:t>Hospitalization of parent or infant</a:t>
            </a:r>
          </a:p>
          <a:p>
            <a:pPr marL="640080" lvl="1" indent="-182880">
              <a:lnSpc>
                <a:spcPct val="100000"/>
              </a:lnSpc>
              <a:spcBef>
                <a:spcPts val="900"/>
              </a:spcBef>
              <a:buClr>
                <a:srgbClr val="262626"/>
              </a:buClr>
              <a:buSzPct val="50000"/>
              <a:buFont typeface="Wingdings" panose="05000000000000000000" pitchFamily="2" charset="2"/>
              <a:buChar char="l"/>
              <a:defRPr/>
            </a:pPr>
            <a:r>
              <a:rPr kumimoji="0" lang="en-US" sz="2400" b="0" i="0" u="none" strike="noStrike" kern="1200" cap="none" spc="0" normalizeH="0" baseline="0" noProof="0">
                <a:ln>
                  <a:noFill/>
                </a:ln>
                <a:solidFill>
                  <a:prstClr val="black"/>
                </a:solidFill>
                <a:effectLst/>
                <a:uLnTx/>
                <a:uFillTx/>
                <a:latin typeface="Aptos" panose="020B0004020202020204" pitchFamily="34" charset="0"/>
                <a:ea typeface="+mn-ea"/>
                <a:cs typeface="+mn-cs"/>
              </a:rPr>
              <a:t>Problems associated with </a:t>
            </a:r>
          </a:p>
          <a:p>
            <a:pPr marL="914400" lvl="2" indent="-182880">
              <a:lnSpc>
                <a:spcPct val="100000"/>
              </a:lnSpc>
              <a:spcBef>
                <a:spcPts val="500"/>
              </a:spcBef>
              <a:buClr>
                <a:srgbClr val="262626"/>
              </a:buClr>
              <a:buSzPct val="50000"/>
              <a:buFont typeface="Wingdings" panose="05000000000000000000" pitchFamily="2" charset="2"/>
              <a:buChar char="l"/>
              <a:defRPr/>
            </a:pPr>
            <a:r>
              <a:rPr kumimoji="0" lang="en-US" b="0" i="0" u="none" strike="noStrike" kern="1200" cap="none" spc="0" normalizeH="0" baseline="0" noProof="0">
                <a:ln>
                  <a:noFill/>
                </a:ln>
                <a:solidFill>
                  <a:prstClr val="black"/>
                </a:solidFill>
                <a:effectLst/>
                <a:uLnTx/>
                <a:uFillTx/>
                <a:latin typeface="Aptos" panose="020B0004020202020204" pitchFamily="34" charset="0"/>
                <a:ea typeface="+mn-ea"/>
                <a:cs typeface="+mn-cs"/>
              </a:rPr>
              <a:t>Poor latch </a:t>
            </a:r>
          </a:p>
          <a:p>
            <a:pPr marL="914400" lvl="2" indent="-182880">
              <a:lnSpc>
                <a:spcPct val="100000"/>
              </a:lnSpc>
              <a:spcBef>
                <a:spcPts val="500"/>
              </a:spcBef>
              <a:buClr>
                <a:srgbClr val="262626"/>
              </a:buClr>
              <a:buSzPct val="50000"/>
              <a:buFont typeface="Wingdings" panose="05000000000000000000" pitchFamily="2" charset="2"/>
              <a:buChar char="l"/>
              <a:defRPr/>
            </a:pPr>
            <a:r>
              <a:rPr kumimoji="0" lang="en-US" b="0" i="0" u="none" strike="noStrike" kern="1200" cap="none" spc="0" normalizeH="0" baseline="0" noProof="0">
                <a:ln>
                  <a:noFill/>
                </a:ln>
                <a:solidFill>
                  <a:prstClr val="black"/>
                </a:solidFill>
                <a:effectLst/>
                <a:uLnTx/>
                <a:uFillTx/>
                <a:latin typeface="Aptos" panose="020B0004020202020204" pitchFamily="34" charset="0"/>
                <a:ea typeface="+mn-ea"/>
                <a:cs typeface="+mn-cs"/>
              </a:rPr>
              <a:t>Low milk supply</a:t>
            </a:r>
          </a:p>
          <a:p>
            <a:pPr marL="640080" lvl="1" indent="-182880">
              <a:lnSpc>
                <a:spcPct val="100000"/>
              </a:lnSpc>
              <a:spcBef>
                <a:spcPts val="900"/>
              </a:spcBef>
              <a:buClr>
                <a:srgbClr val="262626"/>
              </a:buClr>
              <a:buSzPct val="50000"/>
              <a:buFont typeface="Wingdings" panose="05000000000000000000" pitchFamily="2" charset="2"/>
              <a:buChar char="l"/>
              <a:defRPr/>
            </a:pPr>
            <a:r>
              <a:rPr kumimoji="0" lang="en-US" sz="2400" b="0" i="0" u="none" strike="noStrike" kern="1200" cap="none" spc="0" normalizeH="0" baseline="0" noProof="0">
                <a:ln>
                  <a:noFill/>
                </a:ln>
                <a:solidFill>
                  <a:prstClr val="black"/>
                </a:solidFill>
                <a:effectLst/>
                <a:uLnTx/>
                <a:uFillTx/>
                <a:latin typeface="Aptos" panose="020B0004020202020204" pitchFamily="34" charset="0"/>
                <a:ea typeface="+mn-ea"/>
                <a:cs typeface="+mn-cs"/>
              </a:rPr>
              <a:t>Pumping a few times per day and several days per week</a:t>
            </a:r>
          </a:p>
          <a:p>
            <a:pPr marL="640080" lvl="1" indent="-182880">
              <a:lnSpc>
                <a:spcPct val="100000"/>
              </a:lnSpc>
              <a:spcBef>
                <a:spcPts val="900"/>
              </a:spcBef>
              <a:buClr>
                <a:srgbClr val="262626"/>
              </a:buClr>
              <a:buSzPct val="50000"/>
              <a:buFont typeface="Wingdings" panose="05000000000000000000" pitchFamily="2" charset="2"/>
              <a:buChar char="l"/>
              <a:defRPr/>
            </a:pPr>
            <a:r>
              <a:rPr kumimoji="0" lang="en-US" sz="2400" b="0" i="0" u="none" strike="noStrike" kern="1200" cap="none" spc="0" normalizeH="0" baseline="0" noProof="0">
                <a:ln>
                  <a:noFill/>
                </a:ln>
                <a:solidFill>
                  <a:prstClr val="black"/>
                </a:solidFill>
                <a:effectLst/>
                <a:uLnTx/>
                <a:uFillTx/>
                <a:latin typeface="Aptos" panose="020B0004020202020204" pitchFamily="34" charset="0"/>
                <a:ea typeface="+mn-ea"/>
                <a:cs typeface="+mn-cs"/>
              </a:rPr>
              <a:t>Exclusive pumping (when a multi-user pump is not available)</a:t>
            </a:r>
          </a:p>
          <a:p>
            <a:pPr marL="0" indent="0">
              <a:buNone/>
            </a:pPr>
            <a:endParaRPr lang="en-US"/>
          </a:p>
        </p:txBody>
      </p:sp>
      <p:sp>
        <p:nvSpPr>
          <p:cNvPr id="4" name="Date Placeholder 3">
            <a:extLst>
              <a:ext uri="{FF2B5EF4-FFF2-40B4-BE49-F238E27FC236}">
                <a16:creationId xmlns:a16="http://schemas.microsoft.com/office/drawing/2014/main" id="{1631D36B-9137-3768-18C2-15A00CAD044D}"/>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F534D61E-F295-66EA-A100-B726261FBD40}"/>
              </a:ext>
            </a:extLst>
          </p:cNvPr>
          <p:cNvSpPr>
            <a:spLocks noGrp="1"/>
          </p:cNvSpPr>
          <p:nvPr>
            <p:ph type="sldNum" sz="quarter" idx="12"/>
          </p:nvPr>
        </p:nvSpPr>
        <p:spPr/>
        <p:txBody>
          <a:bodyPr/>
          <a:lstStyle/>
          <a:p>
            <a:fld id="{FA69D279-C763-45C5-BCED-8345AFB4DAB1}" type="slidenum">
              <a:rPr lang="en-US" altLang="en-US" smtClean="0"/>
              <a:pPr/>
              <a:t>12</a:t>
            </a:fld>
            <a:endParaRPr lang="en-US" altLang="en-US"/>
          </a:p>
        </p:txBody>
      </p:sp>
    </p:spTree>
    <p:custDataLst>
      <p:tags r:id="rId1"/>
    </p:custDataLst>
    <p:extLst>
      <p:ext uri="{BB962C8B-B14F-4D97-AF65-F5344CB8AC3E}">
        <p14:creationId xmlns:p14="http://schemas.microsoft.com/office/powerpoint/2010/main" val="2035341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78AFA-DD7C-17AD-AF43-D4BACC011173}"/>
              </a:ext>
            </a:extLst>
          </p:cNvPr>
          <p:cNvSpPr>
            <a:spLocks noGrp="1"/>
          </p:cNvSpPr>
          <p:nvPr>
            <p:ph type="title"/>
          </p:nvPr>
        </p:nvSpPr>
        <p:spPr/>
        <p:txBody>
          <a:bodyPr/>
          <a:lstStyle/>
          <a:p>
            <a:r>
              <a:rPr lang="en-US">
                <a:solidFill>
                  <a:schemeClr val="accent1"/>
                </a:solidFill>
              </a:rPr>
              <a:t>Oregon WIC Multi-user Electric Breast Pumps</a:t>
            </a:r>
          </a:p>
        </p:txBody>
      </p:sp>
      <p:pic>
        <p:nvPicPr>
          <p:cNvPr id="7" name="Picture 6" descr="image of Hygeia EnDeare">
            <a:extLst>
              <a:ext uri="{FF2B5EF4-FFF2-40B4-BE49-F238E27FC236}">
                <a16:creationId xmlns:a16="http://schemas.microsoft.com/office/drawing/2014/main" id="{3581F80B-7CD8-B407-E1EC-3A270951957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10" b="89898" l="12793" r="83887">
                        <a14:foregroundMark x1="14453" y1="47584" x2="16895" y2="43338"/>
                        <a14:foregroundMark x1="14063" y1="69693" x2="15039" y2="70864"/>
                        <a14:foregroundMark x1="12793" y1="46999" x2="15527" y2="46999"/>
                        <a14:foregroundMark x1="50684" y1="73646" x2="62695" y2="78331"/>
                      </a14:backgroundRemoval>
                    </a14:imgEffect>
                  </a14:imgLayer>
                </a14:imgProps>
              </a:ext>
              <a:ext uri="{28A0092B-C50C-407E-A947-70E740481C1C}">
                <a14:useLocalDpi xmlns:a14="http://schemas.microsoft.com/office/drawing/2010/main" val="0"/>
              </a:ext>
            </a:extLst>
          </a:blip>
          <a:srcRect l="8574" r="7713"/>
          <a:stretch/>
        </p:blipFill>
        <p:spPr>
          <a:xfrm>
            <a:off x="173912" y="1804393"/>
            <a:ext cx="4303298" cy="3428706"/>
          </a:xfrm>
          <a:prstGeom prst="rect">
            <a:avLst/>
          </a:prstGeom>
        </p:spPr>
      </p:pic>
      <p:sp>
        <p:nvSpPr>
          <p:cNvPr id="9" name="TextBox 8">
            <a:extLst>
              <a:ext uri="{FF2B5EF4-FFF2-40B4-BE49-F238E27FC236}">
                <a16:creationId xmlns:a16="http://schemas.microsoft.com/office/drawing/2014/main" id="{D38794B9-B697-25C7-EE33-FDF3D635EFAF}"/>
              </a:ext>
              <a:ext uri="{C183D7F6-B498-43B3-948B-1728B52AA6E4}">
                <adec:decorative xmlns:adec="http://schemas.microsoft.com/office/drawing/2017/decorative" val="1"/>
              </a:ext>
            </a:extLst>
          </p:cNvPr>
          <p:cNvSpPr txBox="1"/>
          <p:nvPr/>
        </p:nvSpPr>
        <p:spPr>
          <a:xfrm>
            <a:off x="869850" y="5106107"/>
            <a:ext cx="2552697" cy="461665"/>
          </a:xfrm>
          <a:prstGeom prst="rect">
            <a:avLst/>
          </a:prstGeom>
          <a:noFill/>
        </p:spPr>
        <p:txBody>
          <a:bodyPr wrap="square" rtlCol="0">
            <a:spAutoFit/>
          </a:bodyPr>
          <a:lstStyle/>
          <a:p>
            <a:r>
              <a:rPr lang="en-US" sz="2400"/>
              <a:t>Hygeia </a:t>
            </a:r>
            <a:r>
              <a:rPr lang="en-US" sz="2400" err="1"/>
              <a:t>EnDeare</a:t>
            </a:r>
            <a:endParaRPr lang="en-US" sz="2400"/>
          </a:p>
        </p:txBody>
      </p:sp>
      <p:pic>
        <p:nvPicPr>
          <p:cNvPr id="6" name="Content Placeholder 3" descr="image of Medela Lactina Select">
            <a:extLst>
              <a:ext uri="{FF2B5EF4-FFF2-40B4-BE49-F238E27FC236}">
                <a16:creationId xmlns:a16="http://schemas.microsoft.com/office/drawing/2014/main" id="{AF069F79-4FE4-8CC1-E00C-AC7D881A5EC3}"/>
              </a:ext>
            </a:extLst>
          </p:cNvPr>
          <p:cNvPicPr>
            <a:picLocks noGrp="1" noChangeAspect="1"/>
          </p:cNvPicPr>
          <p:nvPr>
            <p:ph idx="1"/>
          </p:nvPr>
        </p:nvPicPr>
        <p:blipFill>
          <a:blip r:embed="rId6">
            <a:extLst>
              <a:ext uri="{BEBA8EAE-BF5A-486C-A8C5-ECC9F3942E4B}">
                <a14:imgProps xmlns:a14="http://schemas.microsoft.com/office/drawing/2010/main">
                  <a14:imgLayer r:embed="rId7">
                    <a14:imgEffect>
                      <a14:backgroundRemoval t="5192" b="91874" l="17986" r="94065">
                        <a14:foregroundMark x1="47302" y1="9481" x2="55036" y2="14447"/>
                        <a14:foregroundMark x1="49281" y1="5192" x2="52518" y2="5418"/>
                        <a14:foregroundMark x1="43345" y1="19413" x2="45324" y2="21219"/>
                        <a14:foregroundMark x1="93525" y1="55982" x2="92626" y2="85102"/>
                        <a14:foregroundMark x1="94065" y1="87359" x2="94065" y2="84876"/>
                        <a14:foregroundMark x1="67357" y1="26027" x2="66187" y2="23025"/>
                        <a14:foregroundMark x1="74101" y1="43341" x2="67802" y2="27172"/>
                        <a14:foregroundMark x1="26079" y1="76072" x2="28215" y2="75434"/>
                        <a14:foregroundMark x1="17986" y1="87359" x2="21583" y2="82619"/>
                        <a14:foregroundMark x1="24826" y1="77910" x2="27625" y2="76775"/>
                        <a14:foregroundMark x1="22122" y1="79007" x2="23381" y2="78496"/>
                        <a14:foregroundMark x1="36238" y1="71070" x2="35252" y2="70880"/>
                        <a14:foregroundMark x1="25144" y1="76892" x2="28237" y2="74266"/>
                        <a14:foregroundMark x1="24203" y1="77691" x2="24925" y2="77078"/>
                        <a14:foregroundMark x1="23529" y1="78264" x2="23646" y2="78164"/>
                        <a14:foregroundMark x1="22122" y1="79458" x2="23409" y2="78365"/>
                        <a14:foregroundMark x1="27878" y1="75169" x2="28470" y2="74855"/>
                        <a14:foregroundMark x1="19604" y1="83973" x2="22644" y2="80158"/>
                        <a14:foregroundMark x1="19604" y1="81941" x2="23101" y2="78806"/>
                        <a14:foregroundMark x1="20683" y1="79910" x2="23201" y2="77427"/>
                        <a14:foregroundMark x1="21583" y1="77652" x2="24820" y2="75621"/>
                        <a14:foregroundMark x1="66187" y1="90971" x2="66906" y2="91874"/>
                        <a14:backgroundMark x1="63849" y1="27088" x2="66367" y2="39955"/>
                        <a14:backgroundMark x1="23561" y1="83521" x2="32554" y2="79233"/>
                        <a14:backgroundMark x1="33813" y1="76524" x2="39209" y2="75169"/>
                        <a14:backgroundMark x1="27338" y1="77427" x2="41367" y2="73138"/>
                        <a14:backgroundMark x1="21583" y1="83296" x2="22842" y2="81716"/>
                        <a14:backgroundMark x1="22122" y1="84199" x2="23921" y2="80813"/>
                        <a14:backgroundMark x1="22122" y1="83296" x2="22662" y2="81038"/>
                      </a14:backgroundRemoval>
                    </a14:imgEffect>
                  </a14:imgLayer>
                </a14:imgProps>
              </a:ext>
              <a:ext uri="{28A0092B-C50C-407E-A947-70E740481C1C}">
                <a14:useLocalDpi xmlns:a14="http://schemas.microsoft.com/office/drawing/2010/main" val="0"/>
              </a:ext>
            </a:extLst>
          </a:blip>
          <a:srcRect l="16531"/>
          <a:stretch/>
        </p:blipFill>
        <p:spPr>
          <a:xfrm>
            <a:off x="4151142" y="1804393"/>
            <a:ext cx="3591886" cy="3428706"/>
          </a:xfrm>
          <a:prstGeom prst="rect">
            <a:avLst/>
          </a:prstGeom>
        </p:spPr>
      </p:pic>
      <p:sp>
        <p:nvSpPr>
          <p:cNvPr id="8" name="TextBox 7">
            <a:extLst>
              <a:ext uri="{FF2B5EF4-FFF2-40B4-BE49-F238E27FC236}">
                <a16:creationId xmlns:a16="http://schemas.microsoft.com/office/drawing/2014/main" id="{D4C11048-4D22-00B2-DED4-B021FC4B35C2}"/>
              </a:ext>
              <a:ext uri="{C183D7F6-B498-43B3-948B-1728B52AA6E4}">
                <adec:decorative xmlns:adec="http://schemas.microsoft.com/office/drawing/2017/decorative" val="1"/>
              </a:ext>
            </a:extLst>
          </p:cNvPr>
          <p:cNvSpPr txBox="1"/>
          <p:nvPr/>
        </p:nvSpPr>
        <p:spPr>
          <a:xfrm>
            <a:off x="4712447" y="5106107"/>
            <a:ext cx="3123547" cy="461665"/>
          </a:xfrm>
          <a:prstGeom prst="rect">
            <a:avLst/>
          </a:prstGeom>
          <a:noFill/>
        </p:spPr>
        <p:txBody>
          <a:bodyPr wrap="none" rtlCol="0">
            <a:spAutoFit/>
          </a:bodyPr>
          <a:lstStyle/>
          <a:p>
            <a:r>
              <a:rPr lang="en-US" sz="2400" err="1"/>
              <a:t>Medela</a:t>
            </a:r>
            <a:r>
              <a:rPr lang="en-US" sz="2400"/>
              <a:t> </a:t>
            </a:r>
            <a:r>
              <a:rPr lang="en-US" sz="2400" err="1"/>
              <a:t>Lactina</a:t>
            </a:r>
            <a:r>
              <a:rPr lang="en-US" sz="2400"/>
              <a:t> Select</a:t>
            </a:r>
          </a:p>
        </p:txBody>
      </p:sp>
      <p:pic>
        <p:nvPicPr>
          <p:cNvPr id="10" name="Picture 9" descr="image of Medela Lactina Plus">
            <a:extLst>
              <a:ext uri="{FF2B5EF4-FFF2-40B4-BE49-F238E27FC236}">
                <a16:creationId xmlns:a16="http://schemas.microsoft.com/office/drawing/2014/main" id="{ECDF0F90-3A0F-72BE-A9E6-7D421492E90B}"/>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5742" b="95694" l="8824" r="97059">
                        <a14:foregroundMark x1="38235" y1="6220" x2="42857" y2="15789"/>
                        <a14:foregroundMark x1="24370" y1="20574" x2="34034" y2="14833"/>
                        <a14:foregroundMark x1="77731" y1="55981" x2="90336" y2="50239"/>
                        <a14:foregroundMark x1="74790" y1="87081" x2="86555" y2="88038"/>
                        <a14:foregroundMark x1="92017" y1="44976" x2="94118" y2="54545"/>
                        <a14:foregroundMark x1="90756" y1="42584" x2="93277" y2="47368"/>
                        <a14:foregroundMark x1="94538" y1="45455" x2="97059" y2="54545"/>
                        <a14:foregroundMark x1="8824" y1="91866" x2="21429" y2="82297"/>
                        <a14:foregroundMark x1="17989" y1="95573" x2="19748" y2="95694"/>
                        <a14:foregroundMark x1="5882" y1="94737" x2="15384" y2="95393"/>
                        <a14:foregroundMark x1="19748" y1="95694" x2="24370" y2="94737"/>
                        <a14:foregroundMark x1="36072" y1="91089" x2="47059" y2="87560"/>
                        <a14:foregroundMark x1="30672" y1="92823" x2="31975" y2="92404"/>
                        <a14:foregroundMark x1="18067" y1="71770" x2="10084" y2="53589"/>
                        <a14:foregroundMark x1="10924" y1="54067" x2="11345" y2="38756"/>
                        <a14:foregroundMark x1="10084" y1="36842" x2="16807" y2="26316"/>
                        <a14:foregroundMark x1="16978" y1="23390" x2="21429" y2="18660"/>
                        <a14:foregroundMark x1="15126" y1="25359" x2="16970" y2="23399"/>
                        <a14:foregroundMark x1="30252" y1="38756" x2="30672" y2="27273"/>
                        <a14:backgroundMark x1="33613" y1="89474" x2="36975" y2="89474"/>
                        <a14:backgroundMark x1="15966" y1="94258" x2="18908" y2="93780"/>
                        <a14:backgroundMark x1="20168" y1="38278" x2="19748" y2="33014"/>
                      </a14:backgroundRemoval>
                    </a14:imgEffect>
                  </a14:imgLayer>
                </a14:imgProps>
              </a:ext>
              <a:ext uri="{28A0092B-C50C-407E-A947-70E740481C1C}">
                <a14:useLocalDpi xmlns:a14="http://schemas.microsoft.com/office/drawing/2010/main" val="0"/>
              </a:ext>
            </a:extLst>
          </a:blip>
          <a:stretch>
            <a:fillRect/>
          </a:stretch>
        </p:blipFill>
        <p:spPr>
          <a:xfrm>
            <a:off x="8026283" y="1804393"/>
            <a:ext cx="3904459" cy="3428706"/>
          </a:xfrm>
          <a:prstGeom prst="rect">
            <a:avLst/>
          </a:prstGeom>
        </p:spPr>
      </p:pic>
      <p:sp>
        <p:nvSpPr>
          <p:cNvPr id="11" name="TextBox 10">
            <a:extLst>
              <a:ext uri="{FF2B5EF4-FFF2-40B4-BE49-F238E27FC236}">
                <a16:creationId xmlns:a16="http://schemas.microsoft.com/office/drawing/2014/main" id="{2C90C428-4CD4-DF52-F794-424F952DFF24}"/>
              </a:ext>
              <a:ext uri="{C183D7F6-B498-43B3-948B-1728B52AA6E4}">
                <adec:decorative xmlns:adec="http://schemas.microsoft.com/office/drawing/2017/decorative" val="1"/>
              </a:ext>
            </a:extLst>
          </p:cNvPr>
          <p:cNvSpPr txBox="1"/>
          <p:nvPr/>
        </p:nvSpPr>
        <p:spPr>
          <a:xfrm>
            <a:off x="8890657" y="5106107"/>
            <a:ext cx="2862258" cy="461665"/>
          </a:xfrm>
          <a:prstGeom prst="rect">
            <a:avLst/>
          </a:prstGeom>
          <a:noFill/>
        </p:spPr>
        <p:txBody>
          <a:bodyPr wrap="none" rtlCol="0">
            <a:spAutoFit/>
          </a:bodyPr>
          <a:lstStyle/>
          <a:p>
            <a:r>
              <a:rPr lang="en-US" sz="2400" err="1"/>
              <a:t>Medela</a:t>
            </a:r>
            <a:r>
              <a:rPr lang="en-US" sz="2400"/>
              <a:t> </a:t>
            </a:r>
            <a:r>
              <a:rPr lang="en-US" sz="2400" err="1"/>
              <a:t>Lactina</a:t>
            </a:r>
            <a:r>
              <a:rPr lang="en-US" sz="2400"/>
              <a:t> Plus</a:t>
            </a:r>
          </a:p>
        </p:txBody>
      </p:sp>
      <p:sp>
        <p:nvSpPr>
          <p:cNvPr id="4" name="Date Placeholder 3">
            <a:extLst>
              <a:ext uri="{FF2B5EF4-FFF2-40B4-BE49-F238E27FC236}">
                <a16:creationId xmlns:a16="http://schemas.microsoft.com/office/drawing/2014/main" id="{5A51C443-1922-512C-429B-7CC4FEE99D0A}"/>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2F03F7C1-2237-0FE4-96D8-B94974A3B17E}"/>
              </a:ext>
            </a:extLst>
          </p:cNvPr>
          <p:cNvSpPr>
            <a:spLocks noGrp="1"/>
          </p:cNvSpPr>
          <p:nvPr>
            <p:ph type="sldNum" sz="quarter" idx="12"/>
          </p:nvPr>
        </p:nvSpPr>
        <p:spPr/>
        <p:txBody>
          <a:bodyPr/>
          <a:lstStyle/>
          <a:p>
            <a:fld id="{FA69D279-C763-45C5-BCED-8345AFB4DAB1}" type="slidenum">
              <a:rPr lang="en-US" altLang="en-US" smtClean="0"/>
              <a:pPr/>
              <a:t>13</a:t>
            </a:fld>
            <a:endParaRPr lang="en-US" altLang="en-US"/>
          </a:p>
        </p:txBody>
      </p:sp>
    </p:spTree>
    <p:custDataLst>
      <p:tags r:id="rId1"/>
    </p:custDataLst>
    <p:extLst>
      <p:ext uri="{BB962C8B-B14F-4D97-AF65-F5344CB8AC3E}">
        <p14:creationId xmlns:p14="http://schemas.microsoft.com/office/powerpoint/2010/main" val="337349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E5575-2EA1-0BCF-6638-306E7445A75F}"/>
              </a:ext>
            </a:extLst>
          </p:cNvPr>
          <p:cNvSpPr>
            <a:spLocks noGrp="1"/>
          </p:cNvSpPr>
          <p:nvPr>
            <p:ph type="title"/>
          </p:nvPr>
        </p:nvSpPr>
        <p:spPr/>
        <p:txBody>
          <a:bodyPr/>
          <a:lstStyle/>
          <a:p>
            <a:r>
              <a:rPr lang="en-US">
                <a:solidFill>
                  <a:schemeClr val="accent1"/>
                </a:solidFill>
              </a:rPr>
              <a:t>Multi-user pump kits</a:t>
            </a:r>
          </a:p>
        </p:txBody>
      </p:sp>
      <p:sp>
        <p:nvSpPr>
          <p:cNvPr id="6" name="TextBox 5">
            <a:extLst>
              <a:ext uri="{FF2B5EF4-FFF2-40B4-BE49-F238E27FC236}">
                <a16:creationId xmlns:a16="http://schemas.microsoft.com/office/drawing/2014/main" id="{4806F863-837D-9A0F-3C25-99A12976E744}"/>
              </a:ext>
            </a:extLst>
          </p:cNvPr>
          <p:cNvSpPr txBox="1"/>
          <p:nvPr/>
        </p:nvSpPr>
        <p:spPr>
          <a:xfrm>
            <a:off x="838200" y="1377244"/>
            <a:ext cx="10515600" cy="523220"/>
          </a:xfrm>
          <a:prstGeom prst="rect">
            <a:avLst/>
          </a:prstGeom>
          <a:noFill/>
        </p:spPr>
        <p:txBody>
          <a:bodyPr wrap="square" lIns="91440" tIns="45720" rIns="91440" bIns="45720" rtlCol="0" anchor="t">
            <a:spAutoFit/>
          </a:bodyPr>
          <a:lstStyle/>
          <a:p>
            <a:r>
              <a:rPr lang="en-US" sz="2800">
                <a:solidFill>
                  <a:schemeClr val="accent1"/>
                </a:solidFill>
              </a:rPr>
              <a:t>Medela and Hygeia pump kits are interchangeable between models</a:t>
            </a:r>
          </a:p>
        </p:txBody>
      </p:sp>
      <p:pic>
        <p:nvPicPr>
          <p:cNvPr id="7" name="Picture 6" descr="image of Medlea Lactina Select  pump with a hygeia multi-user pump kit&#10;">
            <a:extLst>
              <a:ext uri="{FF2B5EF4-FFF2-40B4-BE49-F238E27FC236}">
                <a16:creationId xmlns:a16="http://schemas.microsoft.com/office/drawing/2014/main" id="{FBBCCF10-052C-9C6E-C15E-A98E6BB365B4}"/>
              </a:ext>
            </a:extLst>
          </p:cNvPr>
          <p:cNvPicPr>
            <a:picLocks noChangeAspect="1"/>
          </p:cNvPicPr>
          <p:nvPr/>
        </p:nvPicPr>
        <p:blipFill>
          <a:blip r:embed="rId4"/>
          <a:stretch>
            <a:fillRect/>
          </a:stretch>
        </p:blipFill>
        <p:spPr>
          <a:xfrm>
            <a:off x="1283768" y="2177764"/>
            <a:ext cx="4085676" cy="284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TextBox 9">
            <a:extLst>
              <a:ext uri="{FF2B5EF4-FFF2-40B4-BE49-F238E27FC236}">
                <a16:creationId xmlns:a16="http://schemas.microsoft.com/office/drawing/2014/main" id="{3A0976CD-9D7E-FD8F-2857-A2878367B6A4}"/>
              </a:ext>
              <a:ext uri="{C183D7F6-B498-43B3-948B-1728B52AA6E4}">
                <adec:decorative xmlns:adec="http://schemas.microsoft.com/office/drawing/2017/decorative" val="0"/>
              </a:ext>
            </a:extLst>
          </p:cNvPr>
          <p:cNvSpPr txBox="1"/>
          <p:nvPr/>
        </p:nvSpPr>
        <p:spPr>
          <a:xfrm>
            <a:off x="1146725" y="5063688"/>
            <a:ext cx="4618014" cy="1292662"/>
          </a:xfrm>
          <a:prstGeom prst="rect">
            <a:avLst/>
          </a:prstGeom>
          <a:noFill/>
        </p:spPr>
        <p:txBody>
          <a:bodyPr wrap="square" lIns="91440" tIns="45720" rIns="91440" bIns="45720" rtlCol="0" anchor="t">
            <a:spAutoFit/>
          </a:bodyPr>
          <a:lstStyle/>
          <a:p>
            <a:pPr>
              <a:lnSpc>
                <a:spcPct val="125000"/>
              </a:lnSpc>
            </a:pPr>
            <a:r>
              <a:rPr lang="en-US" sz="2400" err="1"/>
              <a:t>Medela</a:t>
            </a:r>
            <a:r>
              <a:rPr lang="en-US" sz="2400"/>
              <a:t> </a:t>
            </a:r>
            <a:r>
              <a:rPr lang="en-US" sz="2400" err="1"/>
              <a:t>Lactina</a:t>
            </a:r>
            <a:r>
              <a:rPr lang="en-US" sz="2400"/>
              <a:t> Select  pump with a Hygeia multi-user pump kit</a:t>
            </a:r>
          </a:p>
          <a:p>
            <a:endParaRPr lang="en-US"/>
          </a:p>
        </p:txBody>
      </p:sp>
      <p:pic>
        <p:nvPicPr>
          <p:cNvPr id="8" name="Picture 7" descr="image of Hygeia EnDeare pump with a medlea multi-user pump kit&#10;">
            <a:extLst>
              <a:ext uri="{FF2B5EF4-FFF2-40B4-BE49-F238E27FC236}">
                <a16:creationId xmlns:a16="http://schemas.microsoft.com/office/drawing/2014/main" id="{90E22CFC-A4BA-AC6A-7954-77C8BAF06906}"/>
              </a:ext>
            </a:extLst>
          </p:cNvPr>
          <p:cNvPicPr>
            <a:picLocks noChangeAspect="1"/>
          </p:cNvPicPr>
          <p:nvPr/>
        </p:nvPicPr>
        <p:blipFill>
          <a:blip r:embed="rId5"/>
          <a:stretch>
            <a:fillRect/>
          </a:stretch>
        </p:blipFill>
        <p:spPr>
          <a:xfrm>
            <a:off x="7238504" y="2057805"/>
            <a:ext cx="3181406" cy="29669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Box 8" descr="Hygeia EnDeare pump with a medlea multi-user pump kit&#10;">
            <a:extLst>
              <a:ext uri="{FF2B5EF4-FFF2-40B4-BE49-F238E27FC236}">
                <a16:creationId xmlns:a16="http://schemas.microsoft.com/office/drawing/2014/main" id="{52887C3C-5F71-BAB5-81D2-BC79D49EA2CC}"/>
              </a:ext>
            </a:extLst>
          </p:cNvPr>
          <p:cNvSpPr txBox="1"/>
          <p:nvPr/>
        </p:nvSpPr>
        <p:spPr>
          <a:xfrm>
            <a:off x="6978503" y="5024735"/>
            <a:ext cx="4066772" cy="985463"/>
          </a:xfrm>
          <a:prstGeom prst="rect">
            <a:avLst/>
          </a:prstGeom>
          <a:noFill/>
        </p:spPr>
        <p:txBody>
          <a:bodyPr wrap="square" lIns="91440" tIns="45720" rIns="91440" bIns="45720" rtlCol="0" anchor="t">
            <a:spAutoFit/>
          </a:bodyPr>
          <a:lstStyle/>
          <a:p>
            <a:pPr>
              <a:lnSpc>
                <a:spcPct val="125000"/>
              </a:lnSpc>
            </a:pPr>
            <a:r>
              <a:rPr lang="en-US" sz="2400"/>
              <a:t>Hygeia </a:t>
            </a:r>
            <a:r>
              <a:rPr lang="en-US" sz="2400" err="1"/>
              <a:t>EnDeare</a:t>
            </a:r>
            <a:r>
              <a:rPr lang="en-US" sz="2400"/>
              <a:t> pump with a </a:t>
            </a:r>
            <a:r>
              <a:rPr lang="en-US" sz="2400" err="1"/>
              <a:t>Medela</a:t>
            </a:r>
            <a:r>
              <a:rPr lang="en-US" sz="2400"/>
              <a:t> multi-user pump kit</a:t>
            </a:r>
          </a:p>
        </p:txBody>
      </p:sp>
      <p:sp>
        <p:nvSpPr>
          <p:cNvPr id="4" name="Date Placeholder 3">
            <a:extLst>
              <a:ext uri="{FF2B5EF4-FFF2-40B4-BE49-F238E27FC236}">
                <a16:creationId xmlns:a16="http://schemas.microsoft.com/office/drawing/2014/main" id="{101EDD30-0950-4FF2-3C28-636DB3D2CCC4}"/>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F68176A9-FB77-4B55-96A1-BD2468F2965E}"/>
              </a:ext>
            </a:extLst>
          </p:cNvPr>
          <p:cNvSpPr>
            <a:spLocks noGrp="1"/>
          </p:cNvSpPr>
          <p:nvPr>
            <p:ph type="sldNum" sz="quarter" idx="12"/>
          </p:nvPr>
        </p:nvSpPr>
        <p:spPr/>
        <p:txBody>
          <a:bodyPr/>
          <a:lstStyle/>
          <a:p>
            <a:fld id="{FA69D279-C763-45C5-BCED-8345AFB4DAB1}" type="slidenum">
              <a:rPr lang="en-US" altLang="en-US" smtClean="0"/>
              <a:pPr/>
              <a:t>14</a:t>
            </a:fld>
            <a:endParaRPr lang="en-US" altLang="en-US"/>
          </a:p>
        </p:txBody>
      </p:sp>
    </p:spTree>
    <p:custDataLst>
      <p:tags r:id="rId1"/>
    </p:custDataLst>
    <p:extLst>
      <p:ext uri="{BB962C8B-B14F-4D97-AF65-F5344CB8AC3E}">
        <p14:creationId xmlns:p14="http://schemas.microsoft.com/office/powerpoint/2010/main" val="4125327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8E645-D6AF-F98C-B368-55E81A54E485}"/>
              </a:ext>
            </a:extLst>
          </p:cNvPr>
          <p:cNvSpPr>
            <a:spLocks noGrp="1"/>
          </p:cNvSpPr>
          <p:nvPr>
            <p:ph type="title"/>
          </p:nvPr>
        </p:nvSpPr>
        <p:spPr/>
        <p:txBody>
          <a:bodyPr/>
          <a:lstStyle/>
          <a:p>
            <a:r>
              <a:rPr lang="en-US">
                <a:solidFill>
                  <a:schemeClr val="accent1"/>
                </a:solidFill>
              </a:rPr>
              <a:t>Multi-user electric breast pump</a:t>
            </a:r>
          </a:p>
        </p:txBody>
      </p:sp>
      <p:sp>
        <p:nvSpPr>
          <p:cNvPr id="3" name="Content Placeholder 2">
            <a:extLst>
              <a:ext uri="{FF2B5EF4-FFF2-40B4-BE49-F238E27FC236}">
                <a16:creationId xmlns:a16="http://schemas.microsoft.com/office/drawing/2014/main" id="{F6991F3E-D46F-7097-55AD-604566B3B1D1}"/>
              </a:ext>
            </a:extLst>
          </p:cNvPr>
          <p:cNvSpPr>
            <a:spLocks noGrp="1"/>
          </p:cNvSpPr>
          <p:nvPr>
            <p:ph idx="1"/>
          </p:nvPr>
        </p:nvSpPr>
        <p:spPr>
          <a:xfrm>
            <a:off x="838200" y="1532114"/>
            <a:ext cx="10515600" cy="4351338"/>
          </a:xfrm>
        </p:spPr>
        <p:txBody>
          <a:bodyPr>
            <a:normAutofit/>
          </a:bodyPr>
          <a:lstStyle/>
          <a:p>
            <a:pPr marL="0" indent="0">
              <a:buNone/>
            </a:pPr>
            <a:r>
              <a:rPr lang="en-US">
                <a:solidFill>
                  <a:schemeClr val="accent1"/>
                </a:solidFill>
              </a:rPr>
              <a:t>Reasons to issue</a:t>
            </a:r>
          </a:p>
          <a:p>
            <a:pPr lvl="1"/>
            <a:r>
              <a:rPr lang="en-US" sz="2400"/>
              <a:t>Difficulty initiating and/or maintaining an adequate milk supply</a:t>
            </a:r>
          </a:p>
          <a:p>
            <a:pPr lvl="1"/>
            <a:r>
              <a:rPr lang="en-US" sz="2400"/>
              <a:t>Extended parent/infant separation</a:t>
            </a:r>
          </a:p>
          <a:p>
            <a:pPr lvl="1"/>
            <a:r>
              <a:rPr lang="en-US" sz="2400"/>
              <a:t>Maternal/infant illness or separation due to surgery or medical procedure</a:t>
            </a:r>
          </a:p>
          <a:p>
            <a:pPr lvl="1"/>
            <a:r>
              <a:rPr lang="en-US" sz="2400"/>
              <a:t>When there is a pregnancy loss or loss of an infant</a:t>
            </a:r>
          </a:p>
          <a:p>
            <a:pPr lvl="1"/>
            <a:r>
              <a:rPr lang="en-US" sz="2400"/>
              <a:t>Other special circumstances determined by the Breastfeeding Coordinator</a:t>
            </a:r>
          </a:p>
        </p:txBody>
      </p:sp>
      <p:sp>
        <p:nvSpPr>
          <p:cNvPr id="4" name="Date Placeholder 3">
            <a:extLst>
              <a:ext uri="{FF2B5EF4-FFF2-40B4-BE49-F238E27FC236}">
                <a16:creationId xmlns:a16="http://schemas.microsoft.com/office/drawing/2014/main" id="{64175D6E-C49E-790D-F589-E1F2C30E4C47}"/>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735A85AB-9A24-B538-D361-E083868CBF0A}"/>
              </a:ext>
            </a:extLst>
          </p:cNvPr>
          <p:cNvSpPr>
            <a:spLocks noGrp="1"/>
          </p:cNvSpPr>
          <p:nvPr>
            <p:ph type="sldNum" sz="quarter" idx="12"/>
          </p:nvPr>
        </p:nvSpPr>
        <p:spPr/>
        <p:txBody>
          <a:bodyPr/>
          <a:lstStyle/>
          <a:p>
            <a:fld id="{FA69D279-C763-45C5-BCED-8345AFB4DAB1}" type="slidenum">
              <a:rPr lang="en-US" altLang="en-US" smtClean="0"/>
              <a:pPr/>
              <a:t>15</a:t>
            </a:fld>
            <a:endParaRPr lang="en-US" altLang="en-US"/>
          </a:p>
        </p:txBody>
      </p:sp>
    </p:spTree>
    <p:custDataLst>
      <p:tags r:id="rId1"/>
    </p:custDataLst>
    <p:extLst>
      <p:ext uri="{BB962C8B-B14F-4D97-AF65-F5344CB8AC3E}">
        <p14:creationId xmlns:p14="http://schemas.microsoft.com/office/powerpoint/2010/main" val="590771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11F61-984C-0561-F98A-4DE23A7E6D22}"/>
              </a:ext>
            </a:extLst>
          </p:cNvPr>
          <p:cNvSpPr>
            <a:spLocks noGrp="1"/>
          </p:cNvSpPr>
          <p:nvPr>
            <p:ph type="title"/>
          </p:nvPr>
        </p:nvSpPr>
        <p:spPr/>
        <p:txBody>
          <a:bodyPr/>
          <a:lstStyle/>
          <a:p>
            <a:r>
              <a:rPr lang="en-US">
                <a:solidFill>
                  <a:schemeClr val="accent1"/>
                </a:solidFill>
              </a:rPr>
              <a:t>Issuing a </a:t>
            </a:r>
            <a:r>
              <a:rPr lang="en-US" err="1">
                <a:solidFill>
                  <a:schemeClr val="accent1"/>
                </a:solidFill>
              </a:rPr>
              <a:t>Lactina</a:t>
            </a:r>
            <a:r>
              <a:rPr lang="en-US">
                <a:solidFill>
                  <a:schemeClr val="accent1"/>
                </a:solidFill>
              </a:rPr>
              <a:t> as a single-user pump</a:t>
            </a:r>
          </a:p>
        </p:txBody>
      </p:sp>
      <p:pic>
        <p:nvPicPr>
          <p:cNvPr id="6" name="Content Placeholder 3" descr="image of Medela Lactina Select">
            <a:extLst>
              <a:ext uri="{FF2B5EF4-FFF2-40B4-BE49-F238E27FC236}">
                <a16:creationId xmlns:a16="http://schemas.microsoft.com/office/drawing/2014/main" id="{5AAFB00E-04C8-2277-2407-04B8702299F3}"/>
              </a:ext>
              <a:ext uri="{C183D7F6-B498-43B3-948B-1728B52AA6E4}">
                <adec:decorative xmlns:adec="http://schemas.microsoft.com/office/drawing/2017/decorative" val="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192" b="91874" l="17986" r="94065">
                        <a14:foregroundMark x1="47302" y1="9481" x2="55036" y2="14447"/>
                        <a14:foregroundMark x1="49281" y1="5192" x2="52518" y2="5418"/>
                        <a14:foregroundMark x1="43345" y1="19413" x2="45324" y2="21219"/>
                        <a14:foregroundMark x1="93525" y1="55982" x2="92626" y2="85102"/>
                        <a14:foregroundMark x1="94065" y1="87359" x2="94065" y2="84876"/>
                        <a14:foregroundMark x1="67357" y1="26027" x2="66187" y2="23025"/>
                        <a14:foregroundMark x1="74101" y1="43341" x2="67802" y2="27172"/>
                        <a14:foregroundMark x1="26079" y1="76072" x2="28215" y2="75434"/>
                        <a14:foregroundMark x1="17986" y1="87359" x2="21583" y2="82619"/>
                        <a14:foregroundMark x1="24826" y1="77910" x2="27625" y2="76775"/>
                        <a14:foregroundMark x1="22122" y1="79007" x2="23381" y2="78496"/>
                        <a14:foregroundMark x1="36238" y1="71070" x2="35252" y2="70880"/>
                        <a14:foregroundMark x1="25144" y1="76892" x2="28237" y2="74266"/>
                        <a14:foregroundMark x1="24203" y1="77691" x2="24925" y2="77078"/>
                        <a14:foregroundMark x1="23529" y1="78264" x2="23646" y2="78164"/>
                        <a14:foregroundMark x1="22122" y1="79458" x2="23409" y2="78365"/>
                        <a14:foregroundMark x1="27878" y1="75169" x2="28470" y2="74855"/>
                        <a14:foregroundMark x1="19604" y1="83973" x2="22644" y2="80158"/>
                        <a14:foregroundMark x1="19604" y1="81941" x2="23101" y2="78806"/>
                        <a14:foregroundMark x1="20683" y1="79910" x2="23201" y2="77427"/>
                        <a14:foregroundMark x1="21583" y1="77652" x2="24820" y2="75621"/>
                        <a14:foregroundMark x1="66187" y1="90971" x2="66906" y2="91874"/>
                        <a14:backgroundMark x1="63849" y1="27088" x2="66367" y2="39955"/>
                        <a14:backgroundMark x1="23561" y1="83521" x2="32554" y2="79233"/>
                        <a14:backgroundMark x1="33813" y1="76524" x2="39209" y2="75169"/>
                        <a14:backgroundMark x1="27338" y1="77427" x2="41367" y2="73138"/>
                        <a14:backgroundMark x1="21583" y1="83296" x2="22842" y2="81716"/>
                        <a14:backgroundMark x1="22122" y1="84199" x2="23921" y2="80813"/>
                        <a14:backgroundMark x1="22122" y1="83296" x2="22662" y2="81038"/>
                      </a14:backgroundRemoval>
                    </a14:imgEffect>
                  </a14:imgLayer>
                </a14:imgProps>
              </a:ext>
              <a:ext uri="{28A0092B-C50C-407E-A947-70E740481C1C}">
                <a14:useLocalDpi xmlns:a14="http://schemas.microsoft.com/office/drawing/2010/main" val="0"/>
              </a:ext>
            </a:extLst>
          </a:blip>
          <a:srcRect l="16531"/>
          <a:stretch/>
        </p:blipFill>
        <p:spPr>
          <a:xfrm>
            <a:off x="181936" y="1227432"/>
            <a:ext cx="4831492" cy="4611996"/>
          </a:xfrm>
          <a:prstGeom prst="rect">
            <a:avLst/>
          </a:prstGeom>
        </p:spPr>
      </p:pic>
      <p:sp>
        <p:nvSpPr>
          <p:cNvPr id="7" name="TextBox 6">
            <a:extLst>
              <a:ext uri="{FF2B5EF4-FFF2-40B4-BE49-F238E27FC236}">
                <a16:creationId xmlns:a16="http://schemas.microsoft.com/office/drawing/2014/main" id="{4D7132FF-F82E-BA66-07C2-A30DC2225172}"/>
              </a:ext>
              <a:ext uri="{C183D7F6-B498-43B3-948B-1728B52AA6E4}">
                <adec:decorative xmlns:adec="http://schemas.microsoft.com/office/drawing/2017/decorative" val="0"/>
              </a:ext>
            </a:extLst>
          </p:cNvPr>
          <p:cNvSpPr txBox="1"/>
          <p:nvPr/>
        </p:nvSpPr>
        <p:spPr>
          <a:xfrm>
            <a:off x="838200" y="5710389"/>
            <a:ext cx="3123547" cy="461665"/>
          </a:xfrm>
          <a:prstGeom prst="rect">
            <a:avLst/>
          </a:prstGeom>
          <a:noFill/>
        </p:spPr>
        <p:txBody>
          <a:bodyPr wrap="none" rtlCol="0">
            <a:spAutoFit/>
          </a:bodyPr>
          <a:lstStyle/>
          <a:p>
            <a:r>
              <a:rPr lang="en-US" sz="2400" err="1"/>
              <a:t>Medela</a:t>
            </a:r>
            <a:r>
              <a:rPr lang="en-US" sz="2400"/>
              <a:t> </a:t>
            </a:r>
            <a:r>
              <a:rPr lang="en-US" sz="2400" err="1"/>
              <a:t>Lactina</a:t>
            </a:r>
            <a:r>
              <a:rPr lang="en-US" sz="2400"/>
              <a:t> Select</a:t>
            </a:r>
          </a:p>
        </p:txBody>
      </p:sp>
      <p:sp>
        <p:nvSpPr>
          <p:cNvPr id="3" name="Content Placeholder 2">
            <a:extLst>
              <a:ext uri="{FF2B5EF4-FFF2-40B4-BE49-F238E27FC236}">
                <a16:creationId xmlns:a16="http://schemas.microsoft.com/office/drawing/2014/main" id="{F3322EA7-938C-99C0-9B5E-FCAC58C6E2C7}"/>
              </a:ext>
            </a:extLst>
          </p:cNvPr>
          <p:cNvSpPr>
            <a:spLocks noGrp="1"/>
          </p:cNvSpPr>
          <p:nvPr>
            <p:ph idx="1"/>
          </p:nvPr>
        </p:nvSpPr>
        <p:spPr>
          <a:xfrm>
            <a:off x="5072136" y="1488090"/>
            <a:ext cx="5566458" cy="4351338"/>
          </a:xfrm>
        </p:spPr>
        <p:txBody>
          <a:bodyPr vert="horz" lIns="91440" tIns="45720" rIns="91440" bIns="45720" rtlCol="0" anchor="t">
            <a:normAutofit/>
          </a:bodyPr>
          <a:lstStyle/>
          <a:p>
            <a:pPr marL="0" indent="0">
              <a:buNone/>
            </a:pPr>
            <a:r>
              <a:rPr lang="en-US">
                <a:solidFill>
                  <a:schemeClr val="accent1"/>
                </a:solidFill>
              </a:rPr>
              <a:t>Reasons to issue</a:t>
            </a:r>
          </a:p>
          <a:p>
            <a:pPr lvl="1"/>
            <a:r>
              <a:rPr lang="en-US"/>
              <a:t>Premature or medically fragile baby</a:t>
            </a:r>
          </a:p>
          <a:p>
            <a:pPr lvl="1"/>
            <a:r>
              <a:rPr lang="en-US"/>
              <a:t>Parent is exclusively pumping</a:t>
            </a:r>
          </a:p>
        </p:txBody>
      </p:sp>
      <p:sp>
        <p:nvSpPr>
          <p:cNvPr id="4" name="Date Placeholder 3">
            <a:extLst>
              <a:ext uri="{FF2B5EF4-FFF2-40B4-BE49-F238E27FC236}">
                <a16:creationId xmlns:a16="http://schemas.microsoft.com/office/drawing/2014/main" id="{D48339A0-13F0-2486-5ABF-F132720C08F1}"/>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E855CC20-5404-C7B4-5B1C-8F58B0576A1E}"/>
              </a:ext>
            </a:extLst>
          </p:cNvPr>
          <p:cNvSpPr>
            <a:spLocks noGrp="1"/>
          </p:cNvSpPr>
          <p:nvPr>
            <p:ph type="sldNum" sz="quarter" idx="12"/>
          </p:nvPr>
        </p:nvSpPr>
        <p:spPr/>
        <p:txBody>
          <a:bodyPr/>
          <a:lstStyle/>
          <a:p>
            <a:fld id="{FA69D279-C763-45C5-BCED-8345AFB4DAB1}" type="slidenum">
              <a:rPr lang="en-US" altLang="en-US" smtClean="0"/>
              <a:pPr/>
              <a:t>16</a:t>
            </a:fld>
            <a:endParaRPr lang="en-US" altLang="en-US"/>
          </a:p>
        </p:txBody>
      </p:sp>
      <p:pic>
        <p:nvPicPr>
          <p:cNvPr id="8" name="Graphic 7" descr="icon of a home that sisgnifies the button to return to the main menu&#10;">
            <a:hlinkClick r:id="rId6" action="ppaction://hlinksldjump"/>
            <a:extLst>
              <a:ext uri="{FF2B5EF4-FFF2-40B4-BE49-F238E27FC236}">
                <a16:creationId xmlns:a16="http://schemas.microsoft.com/office/drawing/2014/main" id="{50187B7A-AFBD-488C-983D-58BE2159992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96600" y="4948177"/>
            <a:ext cx="914400" cy="914400"/>
          </a:xfrm>
          <a:prstGeom prst="rect">
            <a:avLst/>
          </a:prstGeom>
        </p:spPr>
      </p:pic>
      <p:sp>
        <p:nvSpPr>
          <p:cNvPr id="9" name="TextBox 8">
            <a:hlinkClick r:id="rId6" action="ppaction://hlinksldjump"/>
            <a:extLst>
              <a:ext uri="{FF2B5EF4-FFF2-40B4-BE49-F238E27FC236}">
                <a16:creationId xmlns:a16="http://schemas.microsoft.com/office/drawing/2014/main" id="{5637468E-D5B1-E700-18D7-A8C363C8F097}"/>
              </a:ext>
            </a:extLst>
          </p:cNvPr>
          <p:cNvSpPr txBox="1"/>
          <p:nvPr/>
        </p:nvSpPr>
        <p:spPr>
          <a:xfrm>
            <a:off x="10429520" y="5862577"/>
            <a:ext cx="1848560" cy="369332"/>
          </a:xfrm>
          <a:prstGeom prst="rect">
            <a:avLst/>
          </a:prstGeom>
          <a:noFill/>
        </p:spPr>
        <p:txBody>
          <a:bodyPr wrap="square" rtlCol="0">
            <a:spAutoFit/>
          </a:bodyPr>
          <a:lstStyle/>
          <a:p>
            <a:r>
              <a:rPr lang="en-US">
                <a:solidFill>
                  <a:schemeClr val="accent1"/>
                </a:solidFill>
              </a:rPr>
              <a:t>Back to menu</a:t>
            </a:r>
          </a:p>
        </p:txBody>
      </p:sp>
    </p:spTree>
    <p:custDataLst>
      <p:tags r:id="rId1"/>
    </p:custDataLst>
    <p:extLst>
      <p:ext uri="{BB962C8B-B14F-4D97-AF65-F5344CB8AC3E}">
        <p14:creationId xmlns:p14="http://schemas.microsoft.com/office/powerpoint/2010/main" val="2447864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F4E4BBCC-4604-158E-9FA0-834B6B47084D}"/>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8926" y="2465404"/>
            <a:ext cx="1371600" cy="1371600"/>
          </a:xfrm>
          <a:prstGeom prst="rect">
            <a:avLst/>
          </a:prstGeom>
        </p:spPr>
      </p:pic>
      <p:sp>
        <p:nvSpPr>
          <p:cNvPr id="6" name="Title 5">
            <a:extLst>
              <a:ext uri="{FF2B5EF4-FFF2-40B4-BE49-F238E27FC236}">
                <a16:creationId xmlns:a16="http://schemas.microsoft.com/office/drawing/2014/main" id="{0375BBB9-DC94-19FF-F71D-FBC67514F166}"/>
              </a:ext>
            </a:extLst>
          </p:cNvPr>
          <p:cNvSpPr>
            <a:spLocks noGrp="1"/>
          </p:cNvSpPr>
          <p:nvPr>
            <p:ph type="title"/>
          </p:nvPr>
        </p:nvSpPr>
        <p:spPr>
          <a:xfrm>
            <a:off x="2465407" y="2431730"/>
            <a:ext cx="9433367" cy="1333138"/>
          </a:xfrm>
        </p:spPr>
        <p:txBody>
          <a:bodyPr>
            <a:noAutofit/>
          </a:bodyPr>
          <a:lstStyle/>
          <a:p>
            <a:r>
              <a:rPr lang="en-US" sz="2400">
                <a:solidFill>
                  <a:schemeClr val="accent2">
                    <a:lumMod val="75000"/>
                  </a:schemeClr>
                </a:solidFill>
              </a:rPr>
              <a:t>Section 2</a:t>
            </a:r>
            <a:br>
              <a:rPr lang="en-US" sz="4800">
                <a:solidFill>
                  <a:schemeClr val="accent2">
                    <a:lumMod val="75000"/>
                  </a:schemeClr>
                </a:solidFill>
              </a:rPr>
            </a:br>
            <a:r>
              <a:rPr lang="en-US" sz="4800">
                <a:solidFill>
                  <a:schemeClr val="accent2">
                    <a:lumMod val="75000"/>
                  </a:schemeClr>
                </a:solidFill>
              </a:rPr>
              <a:t>Supporting families who express milk</a:t>
            </a:r>
          </a:p>
        </p:txBody>
      </p:sp>
      <p:sp>
        <p:nvSpPr>
          <p:cNvPr id="7" name="Text Placeholder 6">
            <a:extLst>
              <a:ext uri="{FF2B5EF4-FFF2-40B4-BE49-F238E27FC236}">
                <a16:creationId xmlns:a16="http://schemas.microsoft.com/office/drawing/2014/main" id="{832D67BA-5B6D-768D-7758-EC234B52B78A}"/>
              </a:ext>
            </a:extLst>
          </p:cNvPr>
          <p:cNvSpPr>
            <a:spLocks noGrp="1"/>
          </p:cNvSpPr>
          <p:nvPr>
            <p:ph type="body" idx="1"/>
          </p:nvPr>
        </p:nvSpPr>
        <p:spPr>
          <a:xfrm>
            <a:off x="2465407" y="3976005"/>
            <a:ext cx="9433367" cy="1500187"/>
          </a:xfrm>
        </p:spPr>
        <p:txBody>
          <a:bodyPr/>
          <a:lstStyle/>
          <a:p>
            <a:r>
              <a:rPr lang="en-US">
                <a:solidFill>
                  <a:schemeClr val="tx1"/>
                </a:solidFill>
              </a:rPr>
              <a:t>Objective:</a:t>
            </a:r>
          </a:p>
          <a:p>
            <a:pPr>
              <a:lnSpc>
                <a:spcPct val="120000"/>
              </a:lnSpc>
            </a:pPr>
            <a:r>
              <a:rPr lang="en-US">
                <a:solidFill>
                  <a:schemeClr val="tx1"/>
                </a:solidFill>
              </a:rPr>
              <a:t>At the end of this section staff will be able to identify components of a breastfeeding assessment</a:t>
            </a:r>
          </a:p>
        </p:txBody>
      </p:sp>
      <p:sp>
        <p:nvSpPr>
          <p:cNvPr id="4" name="Date Placeholder 3">
            <a:extLst>
              <a:ext uri="{FF2B5EF4-FFF2-40B4-BE49-F238E27FC236}">
                <a16:creationId xmlns:a16="http://schemas.microsoft.com/office/drawing/2014/main" id="{52AE93FF-0240-3D5C-8552-FA76E1DE6ABB}"/>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C05A5A27-BB84-A3F5-04A3-20500AEFDF95}"/>
              </a:ext>
            </a:extLst>
          </p:cNvPr>
          <p:cNvSpPr>
            <a:spLocks noGrp="1"/>
          </p:cNvSpPr>
          <p:nvPr>
            <p:ph type="sldNum" sz="quarter" idx="12"/>
          </p:nvPr>
        </p:nvSpPr>
        <p:spPr/>
        <p:txBody>
          <a:bodyPr/>
          <a:lstStyle/>
          <a:p>
            <a:fld id="{FA69D279-C763-45C5-BCED-8345AFB4DAB1}" type="slidenum">
              <a:rPr lang="en-US" altLang="en-US" smtClean="0"/>
              <a:pPr/>
              <a:t>17</a:t>
            </a:fld>
            <a:endParaRPr lang="en-US" altLang="en-US"/>
          </a:p>
        </p:txBody>
      </p:sp>
    </p:spTree>
    <p:custDataLst>
      <p:tags r:id="rId1"/>
    </p:custDataLst>
    <p:extLst>
      <p:ext uri="{BB962C8B-B14F-4D97-AF65-F5344CB8AC3E}">
        <p14:creationId xmlns:p14="http://schemas.microsoft.com/office/powerpoint/2010/main" val="2453754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8C0FC-57D4-9082-3F5E-EC512D9E1EB4}"/>
              </a:ext>
            </a:extLst>
          </p:cNvPr>
          <p:cNvSpPr>
            <a:spLocks noGrp="1"/>
          </p:cNvSpPr>
          <p:nvPr>
            <p:ph type="title"/>
          </p:nvPr>
        </p:nvSpPr>
        <p:spPr/>
        <p:txBody>
          <a:bodyPr/>
          <a:lstStyle/>
          <a:p>
            <a:r>
              <a:rPr lang="en-US">
                <a:solidFill>
                  <a:schemeClr val="accent2">
                    <a:lumMod val="75000"/>
                  </a:schemeClr>
                </a:solidFill>
              </a:rPr>
              <a:t>Supporting families who express milk</a:t>
            </a:r>
          </a:p>
        </p:txBody>
      </p:sp>
      <p:sp>
        <p:nvSpPr>
          <p:cNvPr id="6" name="TextBox 5">
            <a:extLst>
              <a:ext uri="{FF2B5EF4-FFF2-40B4-BE49-F238E27FC236}">
                <a16:creationId xmlns:a16="http://schemas.microsoft.com/office/drawing/2014/main" id="{565EE933-5E6F-3C5E-2FD1-1337E70299CD}"/>
              </a:ext>
            </a:extLst>
          </p:cNvPr>
          <p:cNvSpPr txBox="1"/>
          <p:nvPr/>
        </p:nvSpPr>
        <p:spPr>
          <a:xfrm>
            <a:off x="838200" y="1284790"/>
            <a:ext cx="10515600" cy="461665"/>
          </a:xfrm>
          <a:prstGeom prst="rect">
            <a:avLst/>
          </a:prstGeom>
          <a:noFill/>
        </p:spPr>
        <p:txBody>
          <a:bodyPr wrap="square" lIns="91440" tIns="45720" rIns="91440" bIns="45720" rtlCol="0" anchor="t">
            <a:spAutoFit/>
          </a:bodyPr>
          <a:lstStyle/>
          <a:p>
            <a:r>
              <a:rPr lang="en-US" sz="2400">
                <a:solidFill>
                  <a:schemeClr val="accent2">
                    <a:lumMod val="75000"/>
                  </a:schemeClr>
                </a:solidFill>
              </a:rPr>
              <a:t>Focus: WIC’s impact and completing a breast pump assessment</a:t>
            </a:r>
          </a:p>
        </p:txBody>
      </p:sp>
      <p:sp>
        <p:nvSpPr>
          <p:cNvPr id="3" name="Content Placeholder 2">
            <a:extLst>
              <a:ext uri="{FF2B5EF4-FFF2-40B4-BE49-F238E27FC236}">
                <a16:creationId xmlns:a16="http://schemas.microsoft.com/office/drawing/2014/main" id="{160C0407-09CC-4BEC-AF5F-465B7C43A89F}"/>
              </a:ext>
            </a:extLst>
          </p:cNvPr>
          <p:cNvSpPr>
            <a:spLocks noGrp="1"/>
          </p:cNvSpPr>
          <p:nvPr>
            <p:ph idx="1"/>
          </p:nvPr>
        </p:nvSpPr>
        <p:spPr>
          <a:xfrm>
            <a:off x="838200" y="1925843"/>
            <a:ext cx="10515600" cy="4251119"/>
          </a:xfrm>
        </p:spPr>
        <p:txBody>
          <a:bodyPr vert="horz" lIns="91440" tIns="45720" rIns="91440" bIns="45720" rtlCol="0" anchor="t">
            <a:normAutofit/>
          </a:bodyPr>
          <a:lstStyle/>
          <a:p>
            <a:pPr marL="0" indent="0">
              <a:buNone/>
            </a:pPr>
            <a:r>
              <a:rPr lang="en-US"/>
              <a:t>In this section:</a:t>
            </a:r>
          </a:p>
          <a:p>
            <a:pPr lvl="1"/>
            <a:r>
              <a:rPr lang="en-US" sz="2800"/>
              <a:t>Real Moms: Milk and Expression video (2:44 minutes)</a:t>
            </a:r>
          </a:p>
          <a:p>
            <a:pPr lvl="1"/>
            <a:r>
              <a:rPr lang="en-US" sz="2800"/>
              <a:t>Pumps can interfere with breastfeeding</a:t>
            </a:r>
          </a:p>
          <a:p>
            <a:pPr lvl="1"/>
            <a:r>
              <a:rPr lang="en-US" sz="2800"/>
              <a:t>Completing a breast pump assessment</a:t>
            </a:r>
          </a:p>
          <a:p>
            <a:pPr lvl="1"/>
            <a:r>
              <a:rPr lang="en-US" sz="2800"/>
              <a:t>Components of a breast pump assessment</a:t>
            </a:r>
          </a:p>
        </p:txBody>
      </p:sp>
      <p:sp>
        <p:nvSpPr>
          <p:cNvPr id="4" name="Date Placeholder 3">
            <a:extLst>
              <a:ext uri="{FF2B5EF4-FFF2-40B4-BE49-F238E27FC236}">
                <a16:creationId xmlns:a16="http://schemas.microsoft.com/office/drawing/2014/main" id="{FB1AB8F2-05D7-27A7-FBA4-B41BC905778D}"/>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7F7DF9D8-1E7A-371C-5679-F358107734BA}"/>
              </a:ext>
            </a:extLst>
          </p:cNvPr>
          <p:cNvSpPr>
            <a:spLocks noGrp="1"/>
          </p:cNvSpPr>
          <p:nvPr>
            <p:ph type="sldNum" sz="quarter" idx="12"/>
          </p:nvPr>
        </p:nvSpPr>
        <p:spPr/>
        <p:txBody>
          <a:bodyPr/>
          <a:lstStyle/>
          <a:p>
            <a:fld id="{FA69D279-C763-45C5-BCED-8345AFB4DAB1}" type="slidenum">
              <a:rPr lang="en-US" altLang="en-US" smtClean="0"/>
              <a:pPr/>
              <a:t>18</a:t>
            </a:fld>
            <a:endParaRPr lang="en-US" altLang="en-US"/>
          </a:p>
        </p:txBody>
      </p:sp>
    </p:spTree>
    <p:custDataLst>
      <p:tags r:id="rId1"/>
    </p:custDataLst>
    <p:extLst>
      <p:ext uri="{BB962C8B-B14F-4D97-AF65-F5344CB8AC3E}">
        <p14:creationId xmlns:p14="http://schemas.microsoft.com/office/powerpoint/2010/main" val="3156144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6A89E-6E1E-B16A-6F25-9518103DDB0E}"/>
              </a:ext>
            </a:extLst>
          </p:cNvPr>
          <p:cNvSpPr>
            <a:spLocks noGrp="1"/>
          </p:cNvSpPr>
          <p:nvPr>
            <p:ph type="title"/>
          </p:nvPr>
        </p:nvSpPr>
        <p:spPr/>
        <p:txBody>
          <a:bodyPr/>
          <a:lstStyle/>
          <a:p>
            <a:r>
              <a:rPr lang="en-US">
                <a:solidFill>
                  <a:schemeClr val="accent2">
                    <a:lumMod val="75000"/>
                  </a:schemeClr>
                </a:solidFill>
              </a:rPr>
              <a:t>Support for families who express milk</a:t>
            </a:r>
          </a:p>
        </p:txBody>
      </p:sp>
      <p:sp>
        <p:nvSpPr>
          <p:cNvPr id="3" name="Content Placeholder 2">
            <a:extLst>
              <a:ext uri="{FF2B5EF4-FFF2-40B4-BE49-F238E27FC236}">
                <a16:creationId xmlns:a16="http://schemas.microsoft.com/office/drawing/2014/main" id="{5A860A39-C2E1-6533-B117-3E4858DFFE2D}"/>
              </a:ext>
            </a:extLst>
          </p:cNvPr>
          <p:cNvSpPr>
            <a:spLocks noGrp="1"/>
          </p:cNvSpPr>
          <p:nvPr>
            <p:ph idx="1"/>
          </p:nvPr>
        </p:nvSpPr>
        <p:spPr>
          <a:xfrm>
            <a:off x="838200" y="1334013"/>
            <a:ext cx="10515600" cy="1183793"/>
          </a:xfrm>
        </p:spPr>
        <p:txBody>
          <a:bodyPr/>
          <a:lstStyle/>
          <a:p>
            <a:pPr marL="0" indent="0">
              <a:buNone/>
            </a:pPr>
            <a:r>
              <a:rPr lang="en-US"/>
              <a:t>What we do at WIC has meaningful impact on families we support</a:t>
            </a:r>
          </a:p>
        </p:txBody>
      </p:sp>
      <p:pic>
        <p:nvPicPr>
          <p:cNvPr id="6" name="Online Media 5" title="Real Moms: Milk Expression and Pumping">
            <a:hlinkClick r:id="" action="ppaction://media"/>
            <a:extLst>
              <a:ext uri="{FF2B5EF4-FFF2-40B4-BE49-F238E27FC236}">
                <a16:creationId xmlns:a16="http://schemas.microsoft.com/office/drawing/2014/main" id="{7945B1D7-98B8-ED37-E4BC-410A5575BDA5}"/>
              </a:ext>
            </a:extLst>
          </p:cNvPr>
          <p:cNvPicPr>
            <a:picLocks noRot="1" noChangeAspect="1"/>
          </p:cNvPicPr>
          <p:nvPr>
            <a:videoFile r:link="rId2"/>
          </p:nvPr>
        </p:nvPicPr>
        <p:blipFill>
          <a:blip r:embed="rId5"/>
          <a:stretch>
            <a:fillRect/>
          </a:stretch>
        </p:blipFill>
        <p:spPr>
          <a:xfrm>
            <a:off x="2393092" y="1909433"/>
            <a:ext cx="7405816" cy="4181015"/>
          </a:xfrm>
          <a:prstGeom prst="rect">
            <a:avLst/>
          </a:prstGeom>
          <a:ln>
            <a:solidFill>
              <a:schemeClr val="accent6">
                <a:lumMod val="75000"/>
              </a:schemeClr>
            </a:solidFill>
          </a:ln>
        </p:spPr>
      </p:pic>
      <p:sp>
        <p:nvSpPr>
          <p:cNvPr id="4" name="Date Placeholder 3">
            <a:extLst>
              <a:ext uri="{FF2B5EF4-FFF2-40B4-BE49-F238E27FC236}">
                <a16:creationId xmlns:a16="http://schemas.microsoft.com/office/drawing/2014/main" id="{A30BA2F0-CE24-EDD3-8F4A-E58C7190ADA3}"/>
              </a:ext>
            </a:extLst>
          </p:cNvPr>
          <p:cNvSpPr>
            <a:spLocks noGrp="1"/>
          </p:cNvSpPr>
          <p:nvPr>
            <p:ph type="dt" sz="half" idx="10"/>
          </p:nvPr>
        </p:nvSpPr>
        <p:spPr/>
        <p:txBody>
          <a:bodyPr/>
          <a:lstStyle/>
          <a:p>
            <a:r>
              <a:rPr lang="en-US" altLang="en-US"/>
              <a:t>2026 BF In-service</a:t>
            </a:r>
          </a:p>
        </p:txBody>
      </p:sp>
      <p:sp>
        <p:nvSpPr>
          <p:cNvPr id="5" name="Slide Number Placeholder 4">
            <a:extLst>
              <a:ext uri="{FF2B5EF4-FFF2-40B4-BE49-F238E27FC236}">
                <a16:creationId xmlns:a16="http://schemas.microsoft.com/office/drawing/2014/main" id="{200D4688-14B7-ED1E-CD7B-38BB4CC7F12E}"/>
              </a:ext>
            </a:extLst>
          </p:cNvPr>
          <p:cNvSpPr>
            <a:spLocks noGrp="1"/>
          </p:cNvSpPr>
          <p:nvPr>
            <p:ph type="sldNum" sz="quarter" idx="12"/>
          </p:nvPr>
        </p:nvSpPr>
        <p:spPr/>
        <p:txBody>
          <a:bodyPr/>
          <a:lstStyle/>
          <a:p>
            <a:fld id="{FA69D279-C763-45C5-BCED-8345AFB4DAB1}" type="slidenum">
              <a:rPr lang="en-US" altLang="en-US" smtClean="0"/>
              <a:pPr/>
              <a:t>19</a:t>
            </a:fld>
            <a:endParaRPr lang="en-US" altLang="en-US"/>
          </a:p>
        </p:txBody>
      </p:sp>
    </p:spTree>
    <p:custDataLst>
      <p:tags r:id="rId1"/>
    </p:custDataLst>
    <p:extLst>
      <p:ext uri="{BB962C8B-B14F-4D97-AF65-F5344CB8AC3E}">
        <p14:creationId xmlns:p14="http://schemas.microsoft.com/office/powerpoint/2010/main" val="2029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6B4309-7744-6655-1605-884991C32C88}"/>
              </a:ext>
            </a:extLst>
          </p:cNvPr>
          <p:cNvSpPr>
            <a:spLocks noGrp="1"/>
          </p:cNvSpPr>
          <p:nvPr>
            <p:ph type="ctrTitle"/>
          </p:nvPr>
        </p:nvSpPr>
        <p:spPr>
          <a:xfrm>
            <a:off x="627185" y="3272305"/>
            <a:ext cx="10726615" cy="828309"/>
          </a:xfrm>
        </p:spPr>
        <p:txBody>
          <a:bodyPr>
            <a:normAutofit/>
          </a:bodyPr>
          <a:lstStyle/>
          <a:p>
            <a:r>
              <a:rPr lang="en-US" sz="4400"/>
              <a:t>Supporting participants who express milk</a:t>
            </a:r>
          </a:p>
        </p:txBody>
      </p:sp>
      <p:sp>
        <p:nvSpPr>
          <p:cNvPr id="5" name="Subtitle 4">
            <a:extLst>
              <a:ext uri="{FF2B5EF4-FFF2-40B4-BE49-F238E27FC236}">
                <a16:creationId xmlns:a16="http://schemas.microsoft.com/office/drawing/2014/main" id="{82D7CEAE-50E0-0B98-7AE3-A516DD634325}"/>
              </a:ext>
            </a:extLst>
          </p:cNvPr>
          <p:cNvSpPr>
            <a:spLocks noGrp="1"/>
          </p:cNvSpPr>
          <p:nvPr>
            <p:ph type="subTitle" idx="1"/>
          </p:nvPr>
        </p:nvSpPr>
        <p:spPr>
          <a:xfrm>
            <a:off x="1418492" y="4168262"/>
            <a:ext cx="9144000" cy="580292"/>
          </a:xfrm>
        </p:spPr>
        <p:txBody>
          <a:bodyPr/>
          <a:lstStyle/>
          <a:p>
            <a:r>
              <a:rPr lang="en-US"/>
              <a:t>2026 Nutrition Services Plan breastfeeding in-service</a:t>
            </a:r>
          </a:p>
        </p:txBody>
      </p:sp>
      <p:pic>
        <p:nvPicPr>
          <p:cNvPr id="22" name="Picture 21" descr="image of an antique breast pump">
            <a:extLst>
              <a:ext uri="{FF2B5EF4-FFF2-40B4-BE49-F238E27FC236}">
                <a16:creationId xmlns:a16="http://schemas.microsoft.com/office/drawing/2014/main" id="{822858C2-095C-0500-BC4B-074A9E5F49D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2410" y1="36291" x2="33326" y2="42866"/>
                        <a14:foregroundMark x1="33326" y1="42866" x2="40694" y2="42786"/>
                        <a14:foregroundMark x1="40694" y1="42786" x2="47359" y2="43325"/>
                        <a14:backgroundMark x1="49830" y1="59233" x2="70914" y2="77298"/>
                        <a14:backgroundMark x1="75640" y1="72042" x2="79642" y2="72822"/>
                      </a14:backgroundRemoval>
                    </a14:imgEffect>
                  </a14:imgLayer>
                </a14:imgProps>
              </a:ext>
            </a:extLst>
          </a:blip>
          <a:srcRect l="14997" t="18334" r="9374" b="16539"/>
          <a:stretch/>
        </p:blipFill>
        <p:spPr>
          <a:xfrm>
            <a:off x="3361397" y="371170"/>
            <a:ext cx="5806044" cy="2836029"/>
          </a:xfrm>
          <a:prstGeom prst="rect">
            <a:avLst/>
          </a:prstGeom>
          <a:effectLst>
            <a:outerShdw blurRad="76200" dir="13500000" sy="23000" kx="1200000" algn="br" rotWithShape="0">
              <a:prstClr val="black">
                <a:alpha val="20000"/>
              </a:prstClr>
            </a:outerShdw>
          </a:effectLst>
        </p:spPr>
      </p:pic>
      <p:sp>
        <p:nvSpPr>
          <p:cNvPr id="24" name="Slide Number Placeholder 23">
            <a:extLst>
              <a:ext uri="{FF2B5EF4-FFF2-40B4-BE49-F238E27FC236}">
                <a16:creationId xmlns:a16="http://schemas.microsoft.com/office/drawing/2014/main" id="{AB79F2B2-598C-EE54-047D-282322171ED2}"/>
              </a:ext>
            </a:extLst>
          </p:cNvPr>
          <p:cNvSpPr>
            <a:spLocks noGrp="1"/>
          </p:cNvSpPr>
          <p:nvPr>
            <p:ph type="sldNum" sz="quarter" idx="12"/>
          </p:nvPr>
        </p:nvSpPr>
        <p:spPr/>
        <p:txBody>
          <a:bodyPr/>
          <a:lstStyle/>
          <a:p>
            <a:fld id="{1E587207-6DA9-4DD7-BA3B-BC3513447437}" type="slidenum">
              <a:rPr lang="en-US" smtClean="0"/>
              <a:t>2</a:t>
            </a:fld>
            <a:endParaRPr lang="en-US"/>
          </a:p>
        </p:txBody>
      </p:sp>
      <p:pic>
        <p:nvPicPr>
          <p:cNvPr id="3" name="Picture 2" descr="A picture containing logo&#10;&#10;AI-generated content may be incorrect.">
            <a:extLst>
              <a:ext uri="{FF2B5EF4-FFF2-40B4-BE49-F238E27FC236}">
                <a16:creationId xmlns:a16="http://schemas.microsoft.com/office/drawing/2014/main" id="{85296A3F-CA07-838E-CAEB-ECC079724DC4}"/>
              </a:ext>
            </a:extLst>
          </p:cNvPr>
          <p:cNvPicPr>
            <a:picLocks noChangeAspect="1"/>
          </p:cNvPicPr>
          <p:nvPr/>
        </p:nvPicPr>
        <p:blipFill>
          <a:blip r:embed="rId6"/>
          <a:stretch>
            <a:fillRect/>
          </a:stretch>
        </p:blipFill>
        <p:spPr>
          <a:xfrm>
            <a:off x="469869" y="5692156"/>
            <a:ext cx="2493819" cy="822960"/>
          </a:xfrm>
          <a:prstGeom prst="rect">
            <a:avLst/>
          </a:prstGeom>
        </p:spPr>
      </p:pic>
      <p:pic>
        <p:nvPicPr>
          <p:cNvPr id="7" name="Picture 6" descr="Logo&#10;&#10;AI-generated content may be incorrect.">
            <a:extLst>
              <a:ext uri="{FF2B5EF4-FFF2-40B4-BE49-F238E27FC236}">
                <a16:creationId xmlns:a16="http://schemas.microsoft.com/office/drawing/2014/main" id="{F218A8D0-A5E1-C29C-C484-3E0FFCAE351D}"/>
              </a:ext>
            </a:extLst>
          </p:cNvPr>
          <p:cNvPicPr>
            <a:picLocks noChangeAspect="1"/>
          </p:cNvPicPr>
          <p:nvPr/>
        </p:nvPicPr>
        <p:blipFill>
          <a:blip r:embed="rId7"/>
          <a:stretch>
            <a:fillRect/>
          </a:stretch>
        </p:blipFill>
        <p:spPr>
          <a:xfrm>
            <a:off x="10192360" y="5692156"/>
            <a:ext cx="1452281" cy="822960"/>
          </a:xfrm>
          <a:prstGeom prst="rect">
            <a:avLst/>
          </a:prstGeom>
        </p:spPr>
      </p:pic>
    </p:spTree>
    <p:custDataLst>
      <p:tags r:id="rId1"/>
    </p:custDataLst>
    <p:extLst>
      <p:ext uri="{BB962C8B-B14F-4D97-AF65-F5344CB8AC3E}">
        <p14:creationId xmlns:p14="http://schemas.microsoft.com/office/powerpoint/2010/main" val="32918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FEF2BC-BFE5-66EE-2D76-084EF803F72D}"/>
              </a:ext>
            </a:extLst>
          </p:cNvPr>
          <p:cNvSpPr>
            <a:spLocks noGrp="1"/>
          </p:cNvSpPr>
          <p:nvPr>
            <p:ph type="title"/>
          </p:nvPr>
        </p:nvSpPr>
        <p:spPr>
          <a:xfrm>
            <a:off x="838200" y="365125"/>
            <a:ext cx="10515600" cy="1589122"/>
          </a:xfrm>
        </p:spPr>
        <p:txBody>
          <a:bodyPr>
            <a:normAutofit fontScale="90000"/>
          </a:bodyPr>
          <a:lstStyle/>
          <a:p>
            <a:pPr>
              <a:lnSpc>
                <a:spcPct val="120000"/>
              </a:lnSpc>
            </a:pPr>
            <a:r>
              <a:rPr lang="en-US">
                <a:solidFill>
                  <a:schemeClr val="accent2">
                    <a:lumMod val="75000"/>
                  </a:schemeClr>
                </a:solidFill>
              </a:rPr>
              <a:t>Pumps can interfere with </a:t>
            </a:r>
            <a:br>
              <a:rPr lang="en-US">
                <a:solidFill>
                  <a:schemeClr val="accent2">
                    <a:lumMod val="75000"/>
                  </a:schemeClr>
                </a:solidFill>
              </a:rPr>
            </a:br>
            <a:r>
              <a:rPr lang="en-US">
                <a:solidFill>
                  <a:schemeClr val="accent2">
                    <a:lumMod val="75000"/>
                  </a:schemeClr>
                </a:solidFill>
              </a:rPr>
              <a:t>breastfeeding</a:t>
            </a:r>
          </a:p>
        </p:txBody>
      </p:sp>
      <p:sp>
        <p:nvSpPr>
          <p:cNvPr id="7" name="Content Placeholder 6">
            <a:extLst>
              <a:ext uri="{FF2B5EF4-FFF2-40B4-BE49-F238E27FC236}">
                <a16:creationId xmlns:a16="http://schemas.microsoft.com/office/drawing/2014/main" id="{CE66D002-5EED-9A4F-6A14-31505B80C6FD}"/>
              </a:ext>
            </a:extLst>
          </p:cNvPr>
          <p:cNvSpPr>
            <a:spLocks noGrp="1"/>
          </p:cNvSpPr>
          <p:nvPr>
            <p:ph sz="half" idx="1"/>
          </p:nvPr>
        </p:nvSpPr>
        <p:spPr>
          <a:xfrm>
            <a:off x="838200" y="2159257"/>
            <a:ext cx="6155724" cy="3784343"/>
          </a:xfrm>
        </p:spPr>
        <p:txBody>
          <a:bodyPr/>
          <a:lstStyle/>
          <a:p>
            <a:pPr marL="285750" indent="-285750">
              <a:buFont typeface="Arial"/>
              <a:buChar char="•"/>
            </a:pPr>
            <a:r>
              <a:rPr lang="en-US"/>
              <a:t>May lead to early introduction or unnecessary use of formula</a:t>
            </a:r>
          </a:p>
          <a:p>
            <a:pPr marL="285750" indent="-285750">
              <a:buFont typeface="Arial"/>
              <a:buChar char="•"/>
            </a:pPr>
            <a:r>
              <a:rPr lang="en-US"/>
              <a:t>Improper use can lead to discomfort</a:t>
            </a:r>
          </a:p>
          <a:p>
            <a:pPr marL="285750" indent="-285750">
              <a:buFont typeface="Arial"/>
              <a:buChar char="•"/>
            </a:pPr>
            <a:r>
              <a:rPr lang="en-US"/>
              <a:t>Possible nipple confusion</a:t>
            </a:r>
          </a:p>
          <a:p>
            <a:pPr marL="285750" indent="-285750">
              <a:buFont typeface="Arial"/>
              <a:buChar char="•"/>
            </a:pPr>
            <a:r>
              <a:rPr lang="en-US"/>
              <a:t>May affect confidence</a:t>
            </a:r>
          </a:p>
          <a:p>
            <a:pPr marL="0" indent="0">
              <a:buNone/>
            </a:pPr>
            <a:endParaRPr lang="en-US"/>
          </a:p>
        </p:txBody>
      </p:sp>
      <p:pic>
        <p:nvPicPr>
          <p:cNvPr id="10" name="Content Placeholder 9" descr="Diagram of how a breastpump on a woman and a baby attempting to breastfeed.">
            <a:extLst>
              <a:ext uri="{FF2B5EF4-FFF2-40B4-BE49-F238E27FC236}">
                <a16:creationId xmlns:a16="http://schemas.microsoft.com/office/drawing/2014/main" id="{F407F626-27AB-FBF3-9C5B-670BBA104EAD}"/>
              </a:ext>
            </a:extLst>
          </p:cNvPr>
          <p:cNvPicPr>
            <a:picLocks noGrp="1" noChangeAspect="1"/>
          </p:cNvPicPr>
          <p:nvPr>
            <p:ph sz="half" idx="2"/>
          </p:nvPr>
        </p:nvPicPr>
        <p:blipFill>
          <a:blip r:embed="rId4"/>
          <a:srcRect t="7457" r="12539" b="7919"/>
          <a:stretch/>
        </p:blipFill>
        <p:spPr>
          <a:xfrm>
            <a:off x="7222604" y="365126"/>
            <a:ext cx="4484514" cy="5410642"/>
          </a:xfrm>
          <a:ln w="28575">
            <a:solidFill>
              <a:schemeClr val="accent6"/>
            </a:solidFill>
          </a:ln>
          <a:effectLst>
            <a:outerShdw blurRad="63500" sx="102000" sy="102000" algn="ctr" rotWithShape="0">
              <a:prstClr val="black">
                <a:alpha val="40000"/>
              </a:prstClr>
            </a:outerShdw>
          </a:effectLst>
        </p:spPr>
      </p:pic>
      <p:sp>
        <p:nvSpPr>
          <p:cNvPr id="4" name="Date Placeholder 3">
            <a:extLst>
              <a:ext uri="{FF2B5EF4-FFF2-40B4-BE49-F238E27FC236}">
                <a16:creationId xmlns:a16="http://schemas.microsoft.com/office/drawing/2014/main" id="{1A2D9FE1-400F-2A52-D0E7-E87A6434A25B}"/>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BCB80F47-2EB4-0D33-2D95-998E04AC41EE}"/>
              </a:ext>
            </a:extLst>
          </p:cNvPr>
          <p:cNvSpPr>
            <a:spLocks noGrp="1"/>
          </p:cNvSpPr>
          <p:nvPr>
            <p:ph type="sldNum" sz="quarter" idx="12"/>
          </p:nvPr>
        </p:nvSpPr>
        <p:spPr/>
        <p:txBody>
          <a:bodyPr/>
          <a:lstStyle/>
          <a:p>
            <a:fld id="{FA69D279-C763-45C5-BCED-8345AFB4DAB1}" type="slidenum">
              <a:rPr lang="en-US" altLang="en-US" smtClean="0"/>
              <a:pPr/>
              <a:t>20</a:t>
            </a:fld>
            <a:endParaRPr lang="en-US" altLang="en-US"/>
          </a:p>
        </p:txBody>
      </p:sp>
    </p:spTree>
    <p:custDataLst>
      <p:tags r:id="rId1"/>
    </p:custDataLst>
    <p:extLst>
      <p:ext uri="{BB962C8B-B14F-4D97-AF65-F5344CB8AC3E}">
        <p14:creationId xmlns:p14="http://schemas.microsoft.com/office/powerpoint/2010/main" val="35623632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21053F6-4E45-AB58-CAA0-63EF53B424F0}"/>
              </a:ext>
            </a:extLst>
          </p:cNvPr>
          <p:cNvSpPr>
            <a:spLocks noGrp="1"/>
          </p:cNvSpPr>
          <p:nvPr>
            <p:ph type="title"/>
          </p:nvPr>
        </p:nvSpPr>
        <p:spPr>
          <a:xfrm>
            <a:off x="838200" y="365125"/>
            <a:ext cx="10515600" cy="1845640"/>
          </a:xfrm>
        </p:spPr>
        <p:txBody>
          <a:bodyPr/>
          <a:lstStyle/>
          <a:p>
            <a:pPr>
              <a:lnSpc>
                <a:spcPct val="120000"/>
              </a:lnSpc>
            </a:pPr>
            <a:r>
              <a:rPr lang="en-US">
                <a:solidFill>
                  <a:srgbClr val="00B050"/>
                </a:solidFill>
              </a:rPr>
              <a:t>Supporting families who express milk begins by completing a breast pump assessment</a:t>
            </a:r>
          </a:p>
        </p:txBody>
      </p:sp>
      <p:sp>
        <p:nvSpPr>
          <p:cNvPr id="8" name="Content Placeholder 7">
            <a:extLst>
              <a:ext uri="{FF2B5EF4-FFF2-40B4-BE49-F238E27FC236}">
                <a16:creationId xmlns:a16="http://schemas.microsoft.com/office/drawing/2014/main" id="{B9FCCF81-B936-3015-076B-CD17152BEDAC}"/>
              </a:ext>
            </a:extLst>
          </p:cNvPr>
          <p:cNvSpPr>
            <a:spLocks noGrp="1"/>
          </p:cNvSpPr>
          <p:nvPr>
            <p:ph idx="1"/>
          </p:nvPr>
        </p:nvSpPr>
        <p:spPr>
          <a:xfrm>
            <a:off x="838200" y="2210765"/>
            <a:ext cx="10515600" cy="3784922"/>
          </a:xfrm>
        </p:spPr>
        <p:txBody>
          <a:bodyPr>
            <a:normAutofit/>
          </a:bodyPr>
          <a:lstStyle/>
          <a:p>
            <a:pPr marL="0" indent="0">
              <a:buNone/>
            </a:pPr>
            <a:r>
              <a:rPr lang="en-US" sz="3200" b="1">
                <a:solidFill>
                  <a:srgbClr val="00B050"/>
                </a:solidFill>
                <a:latin typeface="Aptos" panose="020B0004020202020204" pitchFamily="34" charset="0"/>
                <a:ea typeface="Arial"/>
                <a:cs typeface="Arial"/>
              </a:rPr>
              <a:t>A breast pump assessment:</a:t>
            </a:r>
          </a:p>
          <a:p>
            <a:r>
              <a:rPr lang="en-US">
                <a:solidFill>
                  <a:srgbClr val="444444"/>
                </a:solidFill>
                <a:latin typeface="Aptos" panose="020B0004020202020204" pitchFamily="34" charset="0"/>
                <a:ea typeface="Arial"/>
                <a:cs typeface="Arial"/>
              </a:rPr>
              <a:t>is the primary tool used to support families expressing milk</a:t>
            </a:r>
          </a:p>
          <a:p>
            <a:r>
              <a:rPr lang="en-US">
                <a:solidFill>
                  <a:srgbClr val="444444"/>
                </a:solidFill>
                <a:latin typeface="Aptos" panose="020B0004020202020204" pitchFamily="34" charset="0"/>
                <a:ea typeface="Arial"/>
                <a:cs typeface="Arial"/>
              </a:rPr>
              <a:t>helps identify how feeding and pumping are going and what additional support may be needed​</a:t>
            </a:r>
          </a:p>
          <a:p>
            <a:r>
              <a:rPr lang="en-US">
                <a:solidFill>
                  <a:srgbClr val="444444"/>
                </a:solidFill>
                <a:latin typeface="Aptos" panose="020B0004020202020204" pitchFamily="34" charset="0"/>
                <a:ea typeface="Arial"/>
                <a:cs typeface="Arial"/>
              </a:rPr>
              <a:t>allows for assessment-based support for  individualized pumping education tailored to each family</a:t>
            </a:r>
          </a:p>
          <a:p>
            <a:endParaRPr lang="en-US"/>
          </a:p>
        </p:txBody>
      </p:sp>
      <p:sp>
        <p:nvSpPr>
          <p:cNvPr id="5" name="Date Placeholder 4">
            <a:extLst>
              <a:ext uri="{FF2B5EF4-FFF2-40B4-BE49-F238E27FC236}">
                <a16:creationId xmlns:a16="http://schemas.microsoft.com/office/drawing/2014/main" id="{F6204032-40AF-8BBF-719D-BC6CB2E644DE}"/>
              </a:ext>
            </a:extLst>
          </p:cNvPr>
          <p:cNvSpPr>
            <a:spLocks noGrp="1"/>
          </p:cNvSpPr>
          <p:nvPr>
            <p:ph type="dt" sz="half" idx="10"/>
          </p:nvPr>
        </p:nvSpPr>
        <p:spPr/>
        <p:txBody>
          <a:bodyPr/>
          <a:lstStyle/>
          <a:p>
            <a:r>
              <a:rPr lang="en-US"/>
              <a:t>2026 Breast pump  in-service</a:t>
            </a:r>
          </a:p>
        </p:txBody>
      </p:sp>
      <p:sp>
        <p:nvSpPr>
          <p:cNvPr id="6" name="Slide Number Placeholder 5">
            <a:extLst>
              <a:ext uri="{FF2B5EF4-FFF2-40B4-BE49-F238E27FC236}">
                <a16:creationId xmlns:a16="http://schemas.microsoft.com/office/drawing/2014/main" id="{B38540B1-C01E-604D-DD0E-BD6B5E6B3434}"/>
              </a:ext>
            </a:extLst>
          </p:cNvPr>
          <p:cNvSpPr>
            <a:spLocks noGrp="1"/>
          </p:cNvSpPr>
          <p:nvPr>
            <p:ph type="sldNum" sz="quarter" idx="12"/>
          </p:nvPr>
        </p:nvSpPr>
        <p:spPr/>
        <p:txBody>
          <a:bodyPr/>
          <a:lstStyle/>
          <a:p>
            <a:fld id="{1E587207-6DA9-4DD7-BA3B-BC3513447437}" type="slidenum">
              <a:rPr lang="en-US" smtClean="0"/>
              <a:t>21</a:t>
            </a:fld>
            <a:endParaRPr lang="en-US"/>
          </a:p>
        </p:txBody>
      </p:sp>
    </p:spTree>
    <p:custDataLst>
      <p:tags r:id="rId1"/>
    </p:custDataLst>
    <p:extLst>
      <p:ext uri="{BB962C8B-B14F-4D97-AF65-F5344CB8AC3E}">
        <p14:creationId xmlns:p14="http://schemas.microsoft.com/office/powerpoint/2010/main" val="792235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A5167-FA23-5950-33E4-A8E6BCE7DFB6}"/>
              </a:ext>
            </a:extLst>
          </p:cNvPr>
          <p:cNvSpPr>
            <a:spLocks noGrp="1"/>
          </p:cNvSpPr>
          <p:nvPr>
            <p:ph type="title"/>
          </p:nvPr>
        </p:nvSpPr>
        <p:spPr/>
        <p:txBody>
          <a:bodyPr/>
          <a:lstStyle/>
          <a:p>
            <a:r>
              <a:rPr lang="en-US">
                <a:solidFill>
                  <a:srgbClr val="00B050"/>
                </a:solidFill>
              </a:rPr>
              <a:t>Components of a breast pump assessment</a:t>
            </a:r>
          </a:p>
        </p:txBody>
      </p:sp>
      <p:sp>
        <p:nvSpPr>
          <p:cNvPr id="3" name="Content Placeholder 2">
            <a:extLst>
              <a:ext uri="{FF2B5EF4-FFF2-40B4-BE49-F238E27FC236}">
                <a16:creationId xmlns:a16="http://schemas.microsoft.com/office/drawing/2014/main" id="{3927BE0E-5803-0CD3-C2CC-7873BEB44470}"/>
              </a:ext>
            </a:extLst>
          </p:cNvPr>
          <p:cNvSpPr>
            <a:spLocks noGrp="1"/>
          </p:cNvSpPr>
          <p:nvPr>
            <p:ph idx="1"/>
          </p:nvPr>
        </p:nvSpPr>
        <p:spPr>
          <a:xfrm>
            <a:off x="838200" y="1733308"/>
            <a:ext cx="10515600" cy="3391383"/>
          </a:xfrm>
        </p:spPr>
        <p:txBody>
          <a:bodyPr>
            <a:normAutofit/>
          </a:bodyPr>
          <a:lstStyle/>
          <a:p>
            <a:pPr marL="342900" indent="-342900">
              <a:spcBef>
                <a:spcPts val="0"/>
              </a:spcBef>
              <a:buClr>
                <a:srgbClr val="262626"/>
              </a:buClr>
              <a:buAutoNum type="arabicPeriod"/>
            </a:pPr>
            <a:r>
              <a:rPr lang="en-US" sz="3200" b="1">
                <a:solidFill>
                  <a:srgbClr val="00B050"/>
                </a:solidFill>
                <a:ea typeface="Calibri"/>
                <a:cs typeface="Calibri"/>
              </a:rPr>
              <a:t>Discover </a:t>
            </a:r>
            <a:r>
              <a:rPr lang="en-US" sz="3200">
                <a:solidFill>
                  <a:srgbClr val="444444"/>
                </a:solidFill>
                <a:ea typeface="Calibri"/>
                <a:cs typeface="Calibri"/>
              </a:rPr>
              <a:t>why pumping is needed or wanted</a:t>
            </a:r>
            <a:endParaRPr lang="en-US" sz="3200"/>
          </a:p>
          <a:p>
            <a:pPr marL="342900" indent="-342900">
              <a:spcBef>
                <a:spcPts val="0"/>
              </a:spcBef>
              <a:buClr>
                <a:srgbClr val="262626"/>
              </a:buClr>
              <a:buAutoNum type="arabicPeriod"/>
            </a:pPr>
            <a:r>
              <a:rPr lang="en-US" sz="3200" b="1">
                <a:solidFill>
                  <a:srgbClr val="00B050"/>
                </a:solidFill>
                <a:ea typeface="Calibri"/>
                <a:cs typeface="Calibri"/>
              </a:rPr>
              <a:t>Determine</a:t>
            </a:r>
            <a:r>
              <a:rPr lang="en-US" sz="3200" b="1">
                <a:solidFill>
                  <a:schemeClr val="accent6"/>
                </a:solidFill>
                <a:ea typeface="Calibri"/>
                <a:cs typeface="Calibri"/>
              </a:rPr>
              <a:t> </a:t>
            </a:r>
            <a:r>
              <a:rPr lang="en-US" sz="3200">
                <a:solidFill>
                  <a:srgbClr val="444444"/>
                </a:solidFill>
                <a:ea typeface="Calibri"/>
                <a:cs typeface="Calibri"/>
              </a:rPr>
              <a:t>if the participant is exclusively pumping or is pumping and breastfeeding</a:t>
            </a:r>
          </a:p>
          <a:p>
            <a:pPr marL="342900" indent="-342900">
              <a:spcBef>
                <a:spcPts val="0"/>
              </a:spcBef>
              <a:buClr>
                <a:srgbClr val="262626"/>
              </a:buClr>
              <a:buAutoNum type="arabicPeriod"/>
            </a:pPr>
            <a:r>
              <a:rPr lang="en-US" sz="3200" b="1">
                <a:solidFill>
                  <a:srgbClr val="00B050"/>
                </a:solidFill>
                <a:ea typeface="Calibri"/>
                <a:cs typeface="Calibri"/>
              </a:rPr>
              <a:t>Assess</a:t>
            </a:r>
            <a:r>
              <a:rPr lang="en-US" sz="3200" b="1">
                <a:solidFill>
                  <a:schemeClr val="accent6"/>
                </a:solidFill>
                <a:ea typeface="Calibri"/>
                <a:cs typeface="Calibri"/>
              </a:rPr>
              <a:t> </a:t>
            </a:r>
            <a:r>
              <a:rPr lang="en-US" sz="3200">
                <a:solidFill>
                  <a:srgbClr val="444444"/>
                </a:solidFill>
                <a:ea typeface="Calibri"/>
                <a:cs typeface="Calibri"/>
              </a:rPr>
              <a:t>participant’s knowledge and strengths </a:t>
            </a:r>
          </a:p>
          <a:p>
            <a:pPr marL="342900" indent="-342900">
              <a:spcBef>
                <a:spcPts val="0"/>
              </a:spcBef>
              <a:buClr>
                <a:srgbClr val="262626"/>
              </a:buClr>
              <a:buAutoNum type="arabicPeriod"/>
            </a:pPr>
            <a:r>
              <a:rPr lang="en-US" sz="3200" b="1">
                <a:solidFill>
                  <a:srgbClr val="00B050"/>
                </a:solidFill>
                <a:ea typeface="Calibri"/>
                <a:cs typeface="Calibri"/>
              </a:rPr>
              <a:t>Offer</a:t>
            </a:r>
            <a:r>
              <a:rPr lang="en-US" sz="3200" b="1">
                <a:solidFill>
                  <a:schemeClr val="accent6"/>
                </a:solidFill>
                <a:ea typeface="Calibri"/>
                <a:cs typeface="Calibri"/>
              </a:rPr>
              <a:t> </a:t>
            </a:r>
            <a:r>
              <a:rPr lang="en-US" sz="3200">
                <a:solidFill>
                  <a:srgbClr val="444444"/>
                </a:solidFill>
                <a:ea typeface="Calibri"/>
                <a:cs typeface="Calibri"/>
              </a:rPr>
              <a:t>education and support to meet their unique needs</a:t>
            </a:r>
          </a:p>
        </p:txBody>
      </p:sp>
      <p:sp>
        <p:nvSpPr>
          <p:cNvPr id="6" name="TextBox 5">
            <a:extLst>
              <a:ext uri="{FF2B5EF4-FFF2-40B4-BE49-F238E27FC236}">
                <a16:creationId xmlns:a16="http://schemas.microsoft.com/office/drawing/2014/main" id="{961CFD8D-BF62-45E9-901D-1FFF60658DD5}"/>
              </a:ext>
            </a:extLst>
          </p:cNvPr>
          <p:cNvSpPr txBox="1"/>
          <p:nvPr/>
        </p:nvSpPr>
        <p:spPr>
          <a:xfrm>
            <a:off x="8218024" y="5343699"/>
            <a:ext cx="3368233" cy="369332"/>
          </a:xfrm>
          <a:prstGeom prst="rect">
            <a:avLst/>
          </a:prstGeom>
          <a:noFill/>
        </p:spPr>
        <p:txBody>
          <a:bodyPr wrap="square" rtlCol="0">
            <a:spAutoFit/>
          </a:bodyPr>
          <a:lstStyle/>
          <a:p>
            <a:r>
              <a:rPr lang="en-US"/>
              <a:t>Continued on next slide</a:t>
            </a:r>
          </a:p>
        </p:txBody>
      </p:sp>
      <p:sp>
        <p:nvSpPr>
          <p:cNvPr id="4" name="Date Placeholder 3">
            <a:extLst>
              <a:ext uri="{FF2B5EF4-FFF2-40B4-BE49-F238E27FC236}">
                <a16:creationId xmlns:a16="http://schemas.microsoft.com/office/drawing/2014/main" id="{A72D04A6-B489-D840-1D70-D42BD0C8F2D3}"/>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B6EBC000-FA44-4FC2-A4F3-1202BEFFDEA9}"/>
              </a:ext>
            </a:extLst>
          </p:cNvPr>
          <p:cNvSpPr>
            <a:spLocks noGrp="1"/>
          </p:cNvSpPr>
          <p:nvPr>
            <p:ph type="sldNum" sz="quarter" idx="12"/>
          </p:nvPr>
        </p:nvSpPr>
        <p:spPr/>
        <p:txBody>
          <a:bodyPr/>
          <a:lstStyle/>
          <a:p>
            <a:fld id="{FA69D279-C763-45C5-BCED-8345AFB4DAB1}" type="slidenum">
              <a:rPr lang="en-US" altLang="en-US" smtClean="0"/>
              <a:pPr/>
              <a:t>22</a:t>
            </a:fld>
            <a:endParaRPr lang="en-US" altLang="en-US"/>
          </a:p>
        </p:txBody>
      </p:sp>
    </p:spTree>
    <p:custDataLst>
      <p:tags r:id="rId1"/>
    </p:custDataLst>
    <p:extLst>
      <p:ext uri="{BB962C8B-B14F-4D97-AF65-F5344CB8AC3E}">
        <p14:creationId xmlns:p14="http://schemas.microsoft.com/office/powerpoint/2010/main" val="639152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A76B-E4A6-B84D-215A-04279278C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B0164F-2B32-3460-122F-FF4A9D4E6954}"/>
              </a:ext>
            </a:extLst>
          </p:cNvPr>
          <p:cNvSpPr>
            <a:spLocks noGrp="1"/>
          </p:cNvSpPr>
          <p:nvPr>
            <p:ph type="title"/>
          </p:nvPr>
        </p:nvSpPr>
        <p:spPr/>
        <p:txBody>
          <a:bodyPr/>
          <a:lstStyle/>
          <a:p>
            <a:r>
              <a:rPr lang="en-US">
                <a:solidFill>
                  <a:srgbClr val="00B050"/>
                </a:solidFill>
              </a:rPr>
              <a:t>Components of a breast pump assessment </a:t>
            </a:r>
            <a:r>
              <a:rPr lang="en-US" sz="2400">
                <a:solidFill>
                  <a:srgbClr val="00B050"/>
                </a:solidFill>
              </a:rPr>
              <a:t>(continued)</a:t>
            </a:r>
            <a:endParaRPr lang="en-US">
              <a:solidFill>
                <a:srgbClr val="00B050"/>
              </a:solidFill>
            </a:endParaRPr>
          </a:p>
        </p:txBody>
      </p:sp>
      <p:sp>
        <p:nvSpPr>
          <p:cNvPr id="3" name="Content Placeholder 2">
            <a:extLst>
              <a:ext uri="{FF2B5EF4-FFF2-40B4-BE49-F238E27FC236}">
                <a16:creationId xmlns:a16="http://schemas.microsoft.com/office/drawing/2014/main" id="{3C6D8B1A-7DD1-F0BC-8501-8CD736CA19C5}"/>
              </a:ext>
            </a:extLst>
          </p:cNvPr>
          <p:cNvSpPr>
            <a:spLocks noGrp="1"/>
          </p:cNvSpPr>
          <p:nvPr>
            <p:ph idx="1"/>
          </p:nvPr>
        </p:nvSpPr>
        <p:spPr>
          <a:xfrm>
            <a:off x="838200" y="1956121"/>
            <a:ext cx="10515600" cy="4220841"/>
          </a:xfrm>
        </p:spPr>
        <p:txBody>
          <a:bodyPr>
            <a:normAutofit/>
          </a:bodyPr>
          <a:lstStyle/>
          <a:p>
            <a:pPr marL="514350" indent="-514350">
              <a:spcBef>
                <a:spcPts val="0"/>
              </a:spcBef>
              <a:buClr>
                <a:srgbClr val="262626"/>
              </a:buClr>
              <a:buFont typeface="+mj-lt"/>
              <a:buAutoNum type="arabicPeriod" startAt="5"/>
            </a:pPr>
            <a:r>
              <a:rPr lang="en-US" b="1">
                <a:solidFill>
                  <a:srgbClr val="00B050"/>
                </a:solidFill>
                <a:ea typeface="Calibri"/>
                <a:cs typeface="Calibri"/>
              </a:rPr>
              <a:t>Create</a:t>
            </a:r>
            <a:r>
              <a:rPr lang="en-US">
                <a:solidFill>
                  <a:srgbClr val="444444"/>
                </a:solidFill>
                <a:ea typeface="Calibri"/>
                <a:cs typeface="Calibri"/>
              </a:rPr>
              <a:t> a pumping plan with the participant</a:t>
            </a:r>
          </a:p>
          <a:p>
            <a:pPr marL="514350" indent="-514350">
              <a:spcBef>
                <a:spcPts val="0"/>
              </a:spcBef>
              <a:buClr>
                <a:srgbClr val="262626"/>
              </a:buClr>
              <a:buFont typeface="+mj-lt"/>
              <a:buAutoNum type="arabicPeriod" startAt="5"/>
            </a:pPr>
            <a:r>
              <a:rPr lang="en-US" b="1">
                <a:solidFill>
                  <a:srgbClr val="00B050"/>
                </a:solidFill>
                <a:ea typeface="Calibri"/>
                <a:cs typeface="Calibri"/>
              </a:rPr>
              <a:t>Document</a:t>
            </a:r>
            <a:r>
              <a:rPr lang="en-US">
                <a:solidFill>
                  <a:srgbClr val="444444"/>
                </a:solidFill>
                <a:ea typeface="Calibri"/>
                <a:cs typeface="Calibri"/>
              </a:rPr>
              <a:t> the breast pump assessment</a:t>
            </a:r>
          </a:p>
          <a:p>
            <a:pPr marL="514350" indent="-514350">
              <a:spcBef>
                <a:spcPts val="0"/>
              </a:spcBef>
              <a:buClr>
                <a:srgbClr val="262626"/>
              </a:buClr>
              <a:buFont typeface="+mj-lt"/>
              <a:buAutoNum type="arabicPeriod" startAt="5"/>
            </a:pPr>
            <a:r>
              <a:rPr lang="en-US" b="1">
                <a:solidFill>
                  <a:srgbClr val="00B050"/>
                </a:solidFill>
                <a:ea typeface="Calibri"/>
                <a:cs typeface="Calibri"/>
              </a:rPr>
              <a:t>Yield/refer </a:t>
            </a:r>
            <a:r>
              <a:rPr lang="en-US">
                <a:solidFill>
                  <a:srgbClr val="444444"/>
                </a:solidFill>
                <a:ea typeface="Calibri"/>
                <a:cs typeface="Calibri"/>
              </a:rPr>
              <a:t>to a WIC designated breastfeeding expert or lactation support in the community, when appropriate</a:t>
            </a:r>
          </a:p>
          <a:p>
            <a:pPr marL="514350" indent="-514350">
              <a:spcBef>
                <a:spcPts val="0"/>
              </a:spcBef>
              <a:buClr>
                <a:srgbClr val="262626"/>
              </a:buClr>
              <a:buFont typeface="+mj-lt"/>
              <a:buAutoNum type="arabicPeriod" startAt="5"/>
            </a:pPr>
            <a:r>
              <a:rPr lang="en-US" b="1">
                <a:solidFill>
                  <a:srgbClr val="00B050"/>
                </a:solidFill>
                <a:ea typeface="Calibri"/>
                <a:cs typeface="Calibri"/>
              </a:rPr>
              <a:t>Ensure</a:t>
            </a:r>
            <a:r>
              <a:rPr lang="en-US" b="1">
                <a:solidFill>
                  <a:schemeClr val="accent6"/>
                </a:solidFill>
                <a:ea typeface="Calibri"/>
                <a:cs typeface="Calibri"/>
              </a:rPr>
              <a:t> </a:t>
            </a:r>
            <a:r>
              <a:rPr lang="en-US">
                <a:solidFill>
                  <a:srgbClr val="444444"/>
                </a:solidFill>
                <a:ea typeface="Calibri"/>
                <a:cs typeface="Calibri"/>
              </a:rPr>
              <a:t>48- hour follow-up is completed and documented after pump issuance</a:t>
            </a:r>
          </a:p>
          <a:p>
            <a:endParaRPr lang="en-US"/>
          </a:p>
        </p:txBody>
      </p:sp>
      <p:pic>
        <p:nvPicPr>
          <p:cNvPr id="6" name="Graphic 5" descr="icon of a home that sisgnifies the button to return to the main menu&#10;">
            <a:hlinkClick r:id="rId4" action="ppaction://hlinksldjump"/>
            <a:extLst>
              <a:ext uri="{FF2B5EF4-FFF2-40B4-BE49-F238E27FC236}">
                <a16:creationId xmlns:a16="http://schemas.microsoft.com/office/drawing/2014/main" id="{EFDF023E-ABAA-B143-0268-9F41272403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96600" y="4948177"/>
            <a:ext cx="914400" cy="914400"/>
          </a:xfrm>
          <a:prstGeom prst="rect">
            <a:avLst/>
          </a:prstGeom>
        </p:spPr>
      </p:pic>
      <p:sp>
        <p:nvSpPr>
          <p:cNvPr id="7" name="TextBox 6">
            <a:hlinkClick r:id="rId4" action="ppaction://hlinksldjump"/>
            <a:extLst>
              <a:ext uri="{FF2B5EF4-FFF2-40B4-BE49-F238E27FC236}">
                <a16:creationId xmlns:a16="http://schemas.microsoft.com/office/drawing/2014/main" id="{47709C11-8D6F-D6F4-668A-7489A5734D3B}"/>
              </a:ext>
            </a:extLst>
          </p:cNvPr>
          <p:cNvSpPr txBox="1"/>
          <p:nvPr/>
        </p:nvSpPr>
        <p:spPr>
          <a:xfrm>
            <a:off x="10429520" y="5862577"/>
            <a:ext cx="1848560" cy="369332"/>
          </a:xfrm>
          <a:prstGeom prst="rect">
            <a:avLst/>
          </a:prstGeom>
          <a:noFill/>
        </p:spPr>
        <p:txBody>
          <a:bodyPr wrap="square" rtlCol="0">
            <a:spAutoFit/>
          </a:bodyPr>
          <a:lstStyle/>
          <a:p>
            <a:r>
              <a:rPr lang="en-US">
                <a:solidFill>
                  <a:schemeClr val="accent1"/>
                </a:solidFill>
              </a:rPr>
              <a:t>Back to menu</a:t>
            </a:r>
          </a:p>
        </p:txBody>
      </p:sp>
      <p:sp>
        <p:nvSpPr>
          <p:cNvPr id="4" name="Date Placeholder 3">
            <a:extLst>
              <a:ext uri="{FF2B5EF4-FFF2-40B4-BE49-F238E27FC236}">
                <a16:creationId xmlns:a16="http://schemas.microsoft.com/office/drawing/2014/main" id="{432D967A-7DFE-A194-70DD-D597499D12AC}"/>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9B850B92-7F90-E837-500B-543093664525}"/>
              </a:ext>
            </a:extLst>
          </p:cNvPr>
          <p:cNvSpPr>
            <a:spLocks noGrp="1"/>
          </p:cNvSpPr>
          <p:nvPr>
            <p:ph type="sldNum" sz="quarter" idx="12"/>
          </p:nvPr>
        </p:nvSpPr>
        <p:spPr/>
        <p:txBody>
          <a:bodyPr/>
          <a:lstStyle/>
          <a:p>
            <a:fld id="{FA69D279-C763-45C5-BCED-8345AFB4DAB1}" type="slidenum">
              <a:rPr lang="en-US" altLang="en-US" smtClean="0"/>
              <a:pPr/>
              <a:t>23</a:t>
            </a:fld>
            <a:endParaRPr lang="en-US" altLang="en-US"/>
          </a:p>
        </p:txBody>
      </p:sp>
    </p:spTree>
    <p:custDataLst>
      <p:tags r:id="rId1"/>
    </p:custDataLst>
    <p:extLst>
      <p:ext uri="{BB962C8B-B14F-4D97-AF65-F5344CB8AC3E}">
        <p14:creationId xmlns:p14="http://schemas.microsoft.com/office/powerpoint/2010/main" val="1875751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74742-73A4-BE9D-6E6D-8DEA32474568}"/>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EE7E2BF8-BB66-8FC4-1996-A9404DB6119B}"/>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008926" y="2465404"/>
            <a:ext cx="1371600" cy="1371600"/>
          </a:xfrm>
          <a:prstGeom prst="rect">
            <a:avLst/>
          </a:prstGeom>
        </p:spPr>
      </p:pic>
      <p:sp>
        <p:nvSpPr>
          <p:cNvPr id="6" name="Title 5">
            <a:extLst>
              <a:ext uri="{FF2B5EF4-FFF2-40B4-BE49-F238E27FC236}">
                <a16:creationId xmlns:a16="http://schemas.microsoft.com/office/drawing/2014/main" id="{26AD76BF-3D69-F4D7-38D3-9762F186C16B}"/>
              </a:ext>
            </a:extLst>
          </p:cNvPr>
          <p:cNvSpPr>
            <a:spLocks noGrp="1"/>
          </p:cNvSpPr>
          <p:nvPr>
            <p:ph type="title"/>
          </p:nvPr>
        </p:nvSpPr>
        <p:spPr>
          <a:xfrm>
            <a:off x="2465408" y="2117558"/>
            <a:ext cx="8882042" cy="1843338"/>
          </a:xfrm>
        </p:spPr>
        <p:txBody>
          <a:bodyPr>
            <a:noAutofit/>
          </a:bodyPr>
          <a:lstStyle/>
          <a:p>
            <a:r>
              <a:rPr lang="en-US" sz="2400">
                <a:solidFill>
                  <a:schemeClr val="accent3"/>
                </a:solidFill>
              </a:rPr>
              <a:t>Section 3</a:t>
            </a:r>
            <a:br>
              <a:rPr lang="en-US" sz="4800">
                <a:solidFill>
                  <a:schemeClr val="accent3"/>
                </a:solidFill>
              </a:rPr>
            </a:br>
            <a:r>
              <a:rPr lang="en-US" sz="4400">
                <a:solidFill>
                  <a:schemeClr val="accent3"/>
                </a:solidFill>
              </a:rPr>
              <a:t>Pump assembly and equipment (ACES)</a:t>
            </a:r>
            <a:endParaRPr lang="en-US" sz="4800">
              <a:solidFill>
                <a:schemeClr val="accent3"/>
              </a:solidFill>
            </a:endParaRPr>
          </a:p>
        </p:txBody>
      </p:sp>
      <p:sp>
        <p:nvSpPr>
          <p:cNvPr id="7" name="Text Placeholder 6">
            <a:extLst>
              <a:ext uri="{FF2B5EF4-FFF2-40B4-BE49-F238E27FC236}">
                <a16:creationId xmlns:a16="http://schemas.microsoft.com/office/drawing/2014/main" id="{7E94606A-5468-B94D-B39D-46FFC9D8E724}"/>
              </a:ext>
            </a:extLst>
          </p:cNvPr>
          <p:cNvSpPr>
            <a:spLocks noGrp="1"/>
          </p:cNvSpPr>
          <p:nvPr>
            <p:ph type="body" idx="1"/>
          </p:nvPr>
        </p:nvSpPr>
        <p:spPr>
          <a:xfrm>
            <a:off x="2465408" y="4120231"/>
            <a:ext cx="8882042" cy="1500187"/>
          </a:xfrm>
        </p:spPr>
        <p:txBody>
          <a:bodyPr>
            <a:normAutofit fontScale="92500"/>
          </a:bodyPr>
          <a:lstStyle/>
          <a:p>
            <a:r>
              <a:rPr lang="en-US">
                <a:solidFill>
                  <a:schemeClr val="tx1"/>
                </a:solidFill>
              </a:rPr>
              <a:t>Objective:</a:t>
            </a:r>
          </a:p>
          <a:p>
            <a:pPr>
              <a:lnSpc>
                <a:spcPct val="120000"/>
              </a:lnSpc>
            </a:pPr>
            <a:r>
              <a:rPr lang="en-US">
                <a:solidFill>
                  <a:schemeClr val="tx1"/>
                </a:solidFill>
              </a:rPr>
              <a:t>At the end of this section staff will be able to demonstrate how to issue a pump using ACES (</a:t>
            </a:r>
            <a:r>
              <a:rPr lang="en-US" b="1">
                <a:solidFill>
                  <a:schemeClr val="tx1"/>
                </a:solidFill>
              </a:rPr>
              <a:t>A</a:t>
            </a:r>
            <a:r>
              <a:rPr lang="en-US">
                <a:solidFill>
                  <a:schemeClr val="tx1"/>
                </a:solidFill>
              </a:rPr>
              <a:t>ssembly, </a:t>
            </a:r>
            <a:r>
              <a:rPr lang="en-US" b="1">
                <a:solidFill>
                  <a:schemeClr val="tx1"/>
                </a:solidFill>
              </a:rPr>
              <a:t>C</a:t>
            </a:r>
            <a:r>
              <a:rPr lang="en-US">
                <a:solidFill>
                  <a:schemeClr val="tx1"/>
                </a:solidFill>
              </a:rPr>
              <a:t>leaning, </a:t>
            </a:r>
            <a:r>
              <a:rPr lang="en-US" b="1">
                <a:solidFill>
                  <a:schemeClr val="tx1"/>
                </a:solidFill>
              </a:rPr>
              <a:t>E</a:t>
            </a:r>
            <a:r>
              <a:rPr lang="en-US">
                <a:solidFill>
                  <a:schemeClr val="tx1"/>
                </a:solidFill>
              </a:rPr>
              <a:t>xpressing, </a:t>
            </a:r>
            <a:r>
              <a:rPr lang="en-US" b="1">
                <a:solidFill>
                  <a:schemeClr val="tx1"/>
                </a:solidFill>
              </a:rPr>
              <a:t>S</a:t>
            </a:r>
            <a:r>
              <a:rPr lang="en-US">
                <a:solidFill>
                  <a:schemeClr val="tx1"/>
                </a:solidFill>
              </a:rPr>
              <a:t>torage)</a:t>
            </a:r>
          </a:p>
        </p:txBody>
      </p:sp>
      <p:sp>
        <p:nvSpPr>
          <p:cNvPr id="4" name="Date Placeholder 3">
            <a:extLst>
              <a:ext uri="{FF2B5EF4-FFF2-40B4-BE49-F238E27FC236}">
                <a16:creationId xmlns:a16="http://schemas.microsoft.com/office/drawing/2014/main" id="{91298AC9-CE63-B82C-0FC1-7034CBEFC795}"/>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277D1062-EF9C-BAFB-7C51-B4C59DC9E4BC}"/>
              </a:ext>
            </a:extLst>
          </p:cNvPr>
          <p:cNvSpPr>
            <a:spLocks noGrp="1"/>
          </p:cNvSpPr>
          <p:nvPr>
            <p:ph type="sldNum" sz="quarter" idx="12"/>
          </p:nvPr>
        </p:nvSpPr>
        <p:spPr/>
        <p:txBody>
          <a:bodyPr/>
          <a:lstStyle/>
          <a:p>
            <a:fld id="{FA69D279-C763-45C5-BCED-8345AFB4DAB1}" type="slidenum">
              <a:rPr lang="en-US" altLang="en-US" smtClean="0"/>
              <a:pPr/>
              <a:t>24</a:t>
            </a:fld>
            <a:endParaRPr lang="en-US" altLang="en-US"/>
          </a:p>
        </p:txBody>
      </p:sp>
    </p:spTree>
    <p:custDataLst>
      <p:tags r:id="rId1"/>
    </p:custDataLst>
    <p:extLst>
      <p:ext uri="{BB962C8B-B14F-4D97-AF65-F5344CB8AC3E}">
        <p14:creationId xmlns:p14="http://schemas.microsoft.com/office/powerpoint/2010/main" val="2720413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A6DB9-319C-2461-7C05-62AF35473F0F}"/>
              </a:ext>
            </a:extLst>
          </p:cNvPr>
          <p:cNvSpPr>
            <a:spLocks noGrp="1"/>
          </p:cNvSpPr>
          <p:nvPr>
            <p:ph type="title"/>
          </p:nvPr>
        </p:nvSpPr>
        <p:spPr/>
        <p:txBody>
          <a:bodyPr/>
          <a:lstStyle/>
          <a:p>
            <a:r>
              <a:rPr lang="en-US">
                <a:solidFill>
                  <a:schemeClr val="accent3"/>
                </a:solidFill>
              </a:rPr>
              <a:t>Pump assembly and equipment (ACES)</a:t>
            </a:r>
          </a:p>
        </p:txBody>
      </p:sp>
      <p:sp>
        <p:nvSpPr>
          <p:cNvPr id="6" name="TextBox 5">
            <a:extLst>
              <a:ext uri="{FF2B5EF4-FFF2-40B4-BE49-F238E27FC236}">
                <a16:creationId xmlns:a16="http://schemas.microsoft.com/office/drawing/2014/main" id="{82A61181-2AEB-9D7D-FAEE-0D7EC9F0C432}"/>
              </a:ext>
            </a:extLst>
          </p:cNvPr>
          <p:cNvSpPr txBox="1"/>
          <p:nvPr/>
        </p:nvSpPr>
        <p:spPr>
          <a:xfrm>
            <a:off x="838200" y="1319514"/>
            <a:ext cx="10609162" cy="461665"/>
          </a:xfrm>
          <a:prstGeom prst="rect">
            <a:avLst/>
          </a:prstGeom>
          <a:noFill/>
        </p:spPr>
        <p:txBody>
          <a:bodyPr wrap="square" rtlCol="0">
            <a:spAutoFit/>
          </a:bodyPr>
          <a:lstStyle/>
          <a:p>
            <a:r>
              <a:rPr lang="en-US" sz="2400">
                <a:solidFill>
                  <a:schemeClr val="accent3"/>
                </a:solidFill>
              </a:rPr>
              <a:t>Focus: Issuing pumps and proper equipment use</a:t>
            </a:r>
          </a:p>
        </p:txBody>
      </p:sp>
      <p:sp>
        <p:nvSpPr>
          <p:cNvPr id="3" name="Content Placeholder 2">
            <a:extLst>
              <a:ext uri="{FF2B5EF4-FFF2-40B4-BE49-F238E27FC236}">
                <a16:creationId xmlns:a16="http://schemas.microsoft.com/office/drawing/2014/main" id="{3B70F4D8-131E-1E75-17BD-565114920987}"/>
              </a:ext>
            </a:extLst>
          </p:cNvPr>
          <p:cNvSpPr>
            <a:spLocks noGrp="1"/>
          </p:cNvSpPr>
          <p:nvPr>
            <p:ph idx="1"/>
          </p:nvPr>
        </p:nvSpPr>
        <p:spPr/>
        <p:txBody>
          <a:bodyPr>
            <a:normAutofit fontScale="92500" lnSpcReduction="10000"/>
          </a:bodyPr>
          <a:lstStyle/>
          <a:p>
            <a:pPr marL="0" indent="0">
              <a:buNone/>
            </a:pPr>
            <a:r>
              <a:rPr lang="en-US"/>
              <a:t>In this section:</a:t>
            </a:r>
          </a:p>
          <a:p>
            <a:pPr marL="457200" lvl="1" indent="0">
              <a:buNone/>
            </a:pPr>
            <a:r>
              <a:rPr lang="en-US" sz="3200"/>
              <a:t>How to issue a breast pump using ACES</a:t>
            </a:r>
          </a:p>
          <a:p>
            <a:pPr lvl="2"/>
            <a:r>
              <a:rPr lang="en-US" sz="3200" b="1">
                <a:solidFill>
                  <a:schemeClr val="accent3"/>
                </a:solidFill>
              </a:rPr>
              <a:t>A</a:t>
            </a:r>
            <a:r>
              <a:rPr lang="en-US" sz="3200"/>
              <a:t>ssembly</a:t>
            </a:r>
          </a:p>
          <a:p>
            <a:pPr lvl="2"/>
            <a:r>
              <a:rPr lang="en-US" sz="3200" b="1">
                <a:solidFill>
                  <a:schemeClr val="accent3"/>
                </a:solidFill>
              </a:rPr>
              <a:t>C</a:t>
            </a:r>
            <a:r>
              <a:rPr lang="en-US" sz="3200"/>
              <a:t>leaning</a:t>
            </a:r>
          </a:p>
          <a:p>
            <a:pPr lvl="2"/>
            <a:r>
              <a:rPr lang="en-US" sz="3200" b="1">
                <a:solidFill>
                  <a:schemeClr val="accent3"/>
                </a:solidFill>
              </a:rPr>
              <a:t>E</a:t>
            </a:r>
            <a:r>
              <a:rPr lang="en-US" sz="3200"/>
              <a:t>xpress</a:t>
            </a:r>
          </a:p>
          <a:p>
            <a:pPr lvl="2"/>
            <a:r>
              <a:rPr lang="en-US" sz="3200" b="1">
                <a:solidFill>
                  <a:schemeClr val="accent3"/>
                </a:solidFill>
              </a:rPr>
              <a:t>S</a:t>
            </a:r>
            <a:r>
              <a:rPr lang="en-US" sz="3200"/>
              <a:t>torage</a:t>
            </a:r>
          </a:p>
          <a:p>
            <a:pPr lvl="2"/>
            <a:r>
              <a:rPr lang="en-US" sz="3200" b="1">
                <a:solidFill>
                  <a:schemeClr val="accent3"/>
                </a:solidFill>
              </a:rPr>
              <a:t>P</a:t>
            </a:r>
            <a:r>
              <a:rPr lang="en-US" sz="3200"/>
              <a:t>ractice</a:t>
            </a:r>
          </a:p>
        </p:txBody>
      </p:sp>
      <p:sp>
        <p:nvSpPr>
          <p:cNvPr id="4" name="Date Placeholder 3">
            <a:extLst>
              <a:ext uri="{FF2B5EF4-FFF2-40B4-BE49-F238E27FC236}">
                <a16:creationId xmlns:a16="http://schemas.microsoft.com/office/drawing/2014/main" id="{1FF3A532-E92D-E933-1896-46199D24DB0B}"/>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E0752408-54FF-6C2B-C9EC-4FC7FB6B416D}"/>
              </a:ext>
            </a:extLst>
          </p:cNvPr>
          <p:cNvSpPr>
            <a:spLocks noGrp="1"/>
          </p:cNvSpPr>
          <p:nvPr>
            <p:ph type="sldNum" sz="quarter" idx="12"/>
          </p:nvPr>
        </p:nvSpPr>
        <p:spPr/>
        <p:txBody>
          <a:bodyPr/>
          <a:lstStyle/>
          <a:p>
            <a:fld id="{FA69D279-C763-45C5-BCED-8345AFB4DAB1}" type="slidenum">
              <a:rPr lang="en-US" altLang="en-US" smtClean="0"/>
              <a:pPr/>
              <a:t>25</a:t>
            </a:fld>
            <a:endParaRPr lang="en-US" altLang="en-US"/>
          </a:p>
        </p:txBody>
      </p:sp>
    </p:spTree>
    <p:custDataLst>
      <p:tags r:id="rId1"/>
    </p:custDataLst>
    <p:extLst>
      <p:ext uri="{BB962C8B-B14F-4D97-AF65-F5344CB8AC3E}">
        <p14:creationId xmlns:p14="http://schemas.microsoft.com/office/powerpoint/2010/main" val="20329972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4DD70-9959-E4D3-F87B-0CA2CAD7A10E}"/>
              </a:ext>
            </a:extLst>
          </p:cNvPr>
          <p:cNvSpPr>
            <a:spLocks noGrp="1"/>
          </p:cNvSpPr>
          <p:nvPr>
            <p:ph type="title"/>
          </p:nvPr>
        </p:nvSpPr>
        <p:spPr/>
        <p:txBody>
          <a:bodyPr/>
          <a:lstStyle/>
          <a:p>
            <a:r>
              <a:rPr lang="en-US" b="1">
                <a:solidFill>
                  <a:schemeClr val="accent3"/>
                </a:solidFill>
              </a:rPr>
              <a:t>A</a:t>
            </a:r>
            <a:r>
              <a:rPr lang="en-US"/>
              <a:t> is for Assembling</a:t>
            </a:r>
          </a:p>
        </p:txBody>
      </p:sp>
      <p:sp>
        <p:nvSpPr>
          <p:cNvPr id="3" name="Content Placeholder 2">
            <a:extLst>
              <a:ext uri="{FF2B5EF4-FFF2-40B4-BE49-F238E27FC236}">
                <a16:creationId xmlns:a16="http://schemas.microsoft.com/office/drawing/2014/main" id="{2B53D85E-02F8-11DF-C973-5CF7BE358AEE}"/>
              </a:ext>
            </a:extLst>
          </p:cNvPr>
          <p:cNvSpPr>
            <a:spLocks noGrp="1"/>
          </p:cNvSpPr>
          <p:nvPr>
            <p:ph idx="1"/>
          </p:nvPr>
        </p:nvSpPr>
        <p:spPr/>
        <p:txBody>
          <a:bodyPr>
            <a:normAutofit/>
          </a:bodyPr>
          <a:lstStyle/>
          <a:p>
            <a:pPr lvl="1">
              <a:spcAft>
                <a:spcPts val="600"/>
              </a:spcAft>
            </a:pPr>
            <a:r>
              <a:rPr lang="en-US" sz="3200"/>
              <a:t>All clinics should have a demonstration model of the pumps they provide</a:t>
            </a:r>
          </a:p>
          <a:p>
            <a:pPr lvl="1">
              <a:spcAft>
                <a:spcPts val="600"/>
              </a:spcAft>
            </a:pPr>
            <a:r>
              <a:rPr lang="en-US" sz="3200"/>
              <a:t>WIC staff can assemble the demo pump along side the participant who is assembling their new pump</a:t>
            </a:r>
          </a:p>
          <a:p>
            <a:pPr lvl="1">
              <a:spcAft>
                <a:spcPts val="600"/>
              </a:spcAft>
            </a:pPr>
            <a:r>
              <a:rPr lang="en-US" sz="3200"/>
              <a:t>Most pumps are 5 pieces or less</a:t>
            </a:r>
          </a:p>
        </p:txBody>
      </p:sp>
      <p:sp>
        <p:nvSpPr>
          <p:cNvPr id="4" name="Date Placeholder 3">
            <a:extLst>
              <a:ext uri="{FF2B5EF4-FFF2-40B4-BE49-F238E27FC236}">
                <a16:creationId xmlns:a16="http://schemas.microsoft.com/office/drawing/2014/main" id="{74D2E74A-352A-1067-301D-9AB58C1FD288}"/>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05AF2AFA-0C81-4EFE-E600-C1A0B34313A0}"/>
              </a:ext>
            </a:extLst>
          </p:cNvPr>
          <p:cNvSpPr>
            <a:spLocks noGrp="1"/>
          </p:cNvSpPr>
          <p:nvPr>
            <p:ph type="sldNum" sz="quarter" idx="12"/>
          </p:nvPr>
        </p:nvSpPr>
        <p:spPr/>
        <p:txBody>
          <a:bodyPr/>
          <a:lstStyle/>
          <a:p>
            <a:fld id="{FA69D279-C763-45C5-BCED-8345AFB4DAB1}" type="slidenum">
              <a:rPr lang="en-US" altLang="en-US" smtClean="0"/>
              <a:pPr/>
              <a:t>26</a:t>
            </a:fld>
            <a:endParaRPr lang="en-US" altLang="en-US"/>
          </a:p>
        </p:txBody>
      </p:sp>
    </p:spTree>
    <p:custDataLst>
      <p:tags r:id="rId1"/>
    </p:custDataLst>
    <p:extLst>
      <p:ext uri="{BB962C8B-B14F-4D97-AF65-F5344CB8AC3E}">
        <p14:creationId xmlns:p14="http://schemas.microsoft.com/office/powerpoint/2010/main" val="2192272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9D6DB-9464-8EA3-CF5C-9704803EDFD6}"/>
              </a:ext>
            </a:extLst>
          </p:cNvPr>
          <p:cNvSpPr>
            <a:spLocks noGrp="1"/>
          </p:cNvSpPr>
          <p:nvPr>
            <p:ph type="title"/>
          </p:nvPr>
        </p:nvSpPr>
        <p:spPr/>
        <p:txBody>
          <a:bodyPr/>
          <a:lstStyle/>
          <a:p>
            <a:r>
              <a:rPr lang="en-US" b="1">
                <a:solidFill>
                  <a:schemeClr val="accent3"/>
                </a:solidFill>
              </a:rPr>
              <a:t>C </a:t>
            </a:r>
            <a:r>
              <a:rPr lang="en-US"/>
              <a:t>is for Cleaning</a:t>
            </a:r>
          </a:p>
        </p:txBody>
      </p:sp>
      <p:sp>
        <p:nvSpPr>
          <p:cNvPr id="4" name="Date Placeholder 3">
            <a:extLst>
              <a:ext uri="{FF2B5EF4-FFF2-40B4-BE49-F238E27FC236}">
                <a16:creationId xmlns:a16="http://schemas.microsoft.com/office/drawing/2014/main" id="{21DF69E0-363F-3765-2941-BC25EBDEEE57}"/>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F2A4CC7C-F8B7-4FEB-A806-3F6939C8A504}"/>
              </a:ext>
            </a:extLst>
          </p:cNvPr>
          <p:cNvSpPr>
            <a:spLocks noGrp="1"/>
          </p:cNvSpPr>
          <p:nvPr>
            <p:ph type="sldNum" sz="quarter" idx="12"/>
          </p:nvPr>
        </p:nvSpPr>
        <p:spPr/>
        <p:txBody>
          <a:bodyPr/>
          <a:lstStyle/>
          <a:p>
            <a:fld id="{FA69D279-C763-45C5-BCED-8345AFB4DAB1}" type="slidenum">
              <a:rPr lang="en-US" altLang="en-US" smtClean="0"/>
              <a:pPr/>
              <a:t>27</a:t>
            </a:fld>
            <a:endParaRPr lang="en-US" altLang="en-US"/>
          </a:p>
        </p:txBody>
      </p:sp>
      <p:graphicFrame>
        <p:nvGraphicFramePr>
          <p:cNvPr id="6" name="Content Placeholder 5" descr="Image of steps for cleaning&#10;1. run the pump to dry inside tubing after pumping&#10;2. Do not submerge tubing in water&#10;3. Demonstrate removing connectors for cleaning.&#10;4. Encourage care with plastic valves. A rip affects suction.&#10;&#10;Clean parts in soapy water">
            <a:extLst>
              <a:ext uri="{FF2B5EF4-FFF2-40B4-BE49-F238E27FC236}">
                <a16:creationId xmlns:a16="http://schemas.microsoft.com/office/drawing/2014/main" id="{7C2F9018-9D56-91DE-B96E-921AA311EE1F}"/>
              </a:ext>
            </a:extLst>
          </p:cNvPr>
          <p:cNvGraphicFramePr>
            <a:graphicFrameLocks noGrp="1"/>
          </p:cNvGraphicFramePr>
          <p:nvPr>
            <p:ph idx="1"/>
            <p:extLst>
              <p:ext uri="{D42A27DB-BD31-4B8C-83A1-F6EECF244321}">
                <p14:modId xmlns:p14="http://schemas.microsoft.com/office/powerpoint/2010/main" val="2204212966"/>
              </p:ext>
            </p:extLst>
          </p:nvPr>
        </p:nvGraphicFramePr>
        <p:xfrm>
          <a:off x="1874134" y="498474"/>
          <a:ext cx="9479666" cy="60404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1896688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93047-C021-D414-3460-FD25CCA817FC}"/>
              </a:ext>
            </a:extLst>
          </p:cNvPr>
          <p:cNvSpPr>
            <a:spLocks noGrp="1"/>
          </p:cNvSpPr>
          <p:nvPr>
            <p:ph type="title"/>
          </p:nvPr>
        </p:nvSpPr>
        <p:spPr/>
        <p:txBody>
          <a:bodyPr/>
          <a:lstStyle/>
          <a:p>
            <a:r>
              <a:rPr lang="en-US" b="1">
                <a:solidFill>
                  <a:schemeClr val="accent3"/>
                </a:solidFill>
              </a:rPr>
              <a:t>C</a:t>
            </a:r>
            <a:r>
              <a:rPr lang="en-US"/>
              <a:t>leaning</a:t>
            </a:r>
          </a:p>
        </p:txBody>
      </p:sp>
      <p:pic>
        <p:nvPicPr>
          <p:cNvPr id="8" name="Picture 7" descr="image of a duckbill valve from a breast pump">
            <a:extLst>
              <a:ext uri="{FF2B5EF4-FFF2-40B4-BE49-F238E27FC236}">
                <a16:creationId xmlns:a16="http://schemas.microsoft.com/office/drawing/2014/main" id="{873767C7-D0BD-5255-2740-50A688031C5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3548" l="9818" r="89818">
                        <a14:foregroundMark x1="36727" y1="93548" x2="57091" y2="93548"/>
                      </a14:backgroundRemoval>
                    </a14:imgEffect>
                  </a14:imgLayer>
                </a14:imgProps>
              </a:ext>
            </a:extLst>
          </a:blip>
          <a:stretch>
            <a:fillRect/>
          </a:stretch>
        </p:blipFill>
        <p:spPr>
          <a:xfrm>
            <a:off x="1088020" y="1976907"/>
            <a:ext cx="2377501" cy="2680093"/>
          </a:xfrm>
          <a:prstGeom prst="rect">
            <a:avLst/>
          </a:prstGeom>
        </p:spPr>
      </p:pic>
      <p:sp>
        <p:nvSpPr>
          <p:cNvPr id="9" name="TextBox 8">
            <a:extLst>
              <a:ext uri="{FF2B5EF4-FFF2-40B4-BE49-F238E27FC236}">
                <a16:creationId xmlns:a16="http://schemas.microsoft.com/office/drawing/2014/main" id="{C34157FC-B2CE-2FD1-67FC-447FAAD08B33}"/>
              </a:ext>
            </a:extLst>
          </p:cNvPr>
          <p:cNvSpPr txBox="1"/>
          <p:nvPr/>
        </p:nvSpPr>
        <p:spPr>
          <a:xfrm>
            <a:off x="1229261" y="4732695"/>
            <a:ext cx="2095018" cy="461665"/>
          </a:xfrm>
          <a:prstGeom prst="rect">
            <a:avLst/>
          </a:prstGeom>
          <a:noFill/>
        </p:spPr>
        <p:txBody>
          <a:bodyPr wrap="square" rtlCol="0">
            <a:spAutoFit/>
          </a:bodyPr>
          <a:lstStyle/>
          <a:p>
            <a:r>
              <a:rPr lang="en-US" sz="2400"/>
              <a:t>Duckbill valve</a:t>
            </a:r>
          </a:p>
        </p:txBody>
      </p:sp>
      <p:pic>
        <p:nvPicPr>
          <p:cNvPr id="7" name="Picture 6" descr="image of breast pump membrane">
            <a:extLst>
              <a:ext uri="{FF2B5EF4-FFF2-40B4-BE49-F238E27FC236}">
                <a16:creationId xmlns:a16="http://schemas.microsoft.com/office/drawing/2014/main" id="{5D7CF576-E37B-6D74-25E5-89C606F1CD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8110" y="1932780"/>
            <a:ext cx="2377501" cy="2724220"/>
          </a:xfrm>
          <a:prstGeom prst="rect">
            <a:avLst/>
          </a:prstGeom>
          <a:solidFill>
            <a:srgbClr val="FFFFFF">
              <a:shade val="85000"/>
            </a:srgbClr>
          </a:solidFill>
        </p:spPr>
      </p:pic>
      <p:sp>
        <p:nvSpPr>
          <p:cNvPr id="10" name="TextBox 9">
            <a:extLst>
              <a:ext uri="{FF2B5EF4-FFF2-40B4-BE49-F238E27FC236}">
                <a16:creationId xmlns:a16="http://schemas.microsoft.com/office/drawing/2014/main" id="{27CE09E4-12FE-B62A-7165-ABC18C760938}"/>
              </a:ext>
            </a:extLst>
          </p:cNvPr>
          <p:cNvSpPr txBox="1"/>
          <p:nvPr/>
        </p:nvSpPr>
        <p:spPr>
          <a:xfrm>
            <a:off x="4282316" y="4732695"/>
            <a:ext cx="3498958" cy="461665"/>
          </a:xfrm>
          <a:prstGeom prst="rect">
            <a:avLst/>
          </a:prstGeom>
          <a:noFill/>
        </p:spPr>
        <p:txBody>
          <a:bodyPr wrap="square" rtlCol="0">
            <a:spAutoFit/>
          </a:bodyPr>
          <a:lstStyle/>
          <a:p>
            <a:pPr algn="ctr"/>
            <a:r>
              <a:rPr lang="en-US" sz="2400"/>
              <a:t>Membrane  and Valve</a:t>
            </a:r>
          </a:p>
        </p:txBody>
      </p:sp>
      <p:pic>
        <p:nvPicPr>
          <p:cNvPr id="6" name="Picture 5" descr="image of breastpump tubing&#10;">
            <a:extLst>
              <a:ext uri="{FF2B5EF4-FFF2-40B4-BE49-F238E27FC236}">
                <a16:creationId xmlns:a16="http://schemas.microsoft.com/office/drawing/2014/main" id="{CBA36207-FFAB-0E72-CDA2-51B26FB9B842}"/>
              </a:ext>
            </a:extLst>
          </p:cNvPr>
          <p:cNvPicPr>
            <a:picLocks noChangeAspect="1"/>
          </p:cNvPicPr>
          <p:nvPr/>
        </p:nvPicPr>
        <p:blipFill>
          <a:blip r:embed="rId7"/>
          <a:stretch>
            <a:fillRect/>
          </a:stretch>
        </p:blipFill>
        <p:spPr>
          <a:xfrm>
            <a:off x="8063648" y="2140478"/>
            <a:ext cx="4006128" cy="2860450"/>
          </a:xfrm>
          <a:prstGeom prst="rect">
            <a:avLst/>
          </a:prstGeom>
        </p:spPr>
      </p:pic>
      <p:sp>
        <p:nvSpPr>
          <p:cNvPr id="11" name="TextBox 10">
            <a:extLst>
              <a:ext uri="{FF2B5EF4-FFF2-40B4-BE49-F238E27FC236}">
                <a16:creationId xmlns:a16="http://schemas.microsoft.com/office/drawing/2014/main" id="{00501C57-BF54-55CE-6E74-BF8F49632654}"/>
              </a:ext>
            </a:extLst>
          </p:cNvPr>
          <p:cNvSpPr txBox="1"/>
          <p:nvPr/>
        </p:nvSpPr>
        <p:spPr>
          <a:xfrm>
            <a:off x="8801035" y="4732695"/>
            <a:ext cx="2095018" cy="461665"/>
          </a:xfrm>
          <a:prstGeom prst="rect">
            <a:avLst/>
          </a:prstGeom>
          <a:noFill/>
        </p:spPr>
        <p:txBody>
          <a:bodyPr wrap="square" rtlCol="0">
            <a:spAutoFit/>
          </a:bodyPr>
          <a:lstStyle/>
          <a:p>
            <a:pPr algn="ctr"/>
            <a:r>
              <a:rPr lang="en-US" sz="2400"/>
              <a:t>Tubing</a:t>
            </a:r>
          </a:p>
        </p:txBody>
      </p:sp>
      <p:sp>
        <p:nvSpPr>
          <p:cNvPr id="4" name="Date Placeholder 3">
            <a:extLst>
              <a:ext uri="{FF2B5EF4-FFF2-40B4-BE49-F238E27FC236}">
                <a16:creationId xmlns:a16="http://schemas.microsoft.com/office/drawing/2014/main" id="{467C1296-A40D-4C94-0448-9F4D0A498B43}"/>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B472BC1A-D63E-0C9A-6259-6E939FC0AFC5}"/>
              </a:ext>
            </a:extLst>
          </p:cNvPr>
          <p:cNvSpPr>
            <a:spLocks noGrp="1"/>
          </p:cNvSpPr>
          <p:nvPr>
            <p:ph type="sldNum" sz="quarter" idx="12"/>
          </p:nvPr>
        </p:nvSpPr>
        <p:spPr/>
        <p:txBody>
          <a:bodyPr/>
          <a:lstStyle/>
          <a:p>
            <a:fld id="{FA69D279-C763-45C5-BCED-8345AFB4DAB1}" type="slidenum">
              <a:rPr lang="en-US" altLang="en-US" smtClean="0"/>
              <a:pPr/>
              <a:t>28</a:t>
            </a:fld>
            <a:endParaRPr lang="en-US" altLang="en-US"/>
          </a:p>
        </p:txBody>
      </p:sp>
    </p:spTree>
    <p:custDataLst>
      <p:tags r:id="rId1"/>
    </p:custDataLst>
    <p:extLst>
      <p:ext uri="{BB962C8B-B14F-4D97-AF65-F5344CB8AC3E}">
        <p14:creationId xmlns:p14="http://schemas.microsoft.com/office/powerpoint/2010/main" val="26078130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10CD5-4549-D5BA-23C9-CB1F6D0A715A}"/>
              </a:ext>
            </a:extLst>
          </p:cNvPr>
          <p:cNvSpPr>
            <a:spLocks noGrp="1"/>
          </p:cNvSpPr>
          <p:nvPr>
            <p:ph type="title"/>
          </p:nvPr>
        </p:nvSpPr>
        <p:spPr/>
        <p:txBody>
          <a:bodyPr/>
          <a:lstStyle/>
          <a:p>
            <a:r>
              <a:rPr lang="en-US" b="1">
                <a:solidFill>
                  <a:schemeClr val="accent3"/>
                </a:solidFill>
              </a:rPr>
              <a:t>E </a:t>
            </a:r>
            <a:r>
              <a:rPr lang="en-US"/>
              <a:t>is for express</a:t>
            </a:r>
          </a:p>
        </p:txBody>
      </p:sp>
      <p:sp>
        <p:nvSpPr>
          <p:cNvPr id="3" name="Content Placeholder 2">
            <a:extLst>
              <a:ext uri="{FF2B5EF4-FFF2-40B4-BE49-F238E27FC236}">
                <a16:creationId xmlns:a16="http://schemas.microsoft.com/office/drawing/2014/main" id="{C7763AB7-05FD-18AB-0D40-4FC9C920F07E}"/>
              </a:ext>
            </a:extLst>
          </p:cNvPr>
          <p:cNvSpPr>
            <a:spLocks noGrp="1"/>
          </p:cNvSpPr>
          <p:nvPr>
            <p:ph idx="1"/>
          </p:nvPr>
        </p:nvSpPr>
        <p:spPr/>
        <p:txBody>
          <a:bodyPr/>
          <a:lstStyle/>
          <a:p>
            <a:r>
              <a:rPr lang="en-US"/>
              <a:t>Discuss the participant's plan for expressing milk</a:t>
            </a:r>
          </a:p>
          <a:p>
            <a:r>
              <a:rPr lang="en-US"/>
              <a:t> Fit the participant with a breast shield (flange) when issuing a WIC pump</a:t>
            </a:r>
          </a:p>
          <a:p>
            <a:r>
              <a:rPr lang="en-US"/>
              <a:t> Listen for common pumping concerns and address them as needed</a:t>
            </a:r>
          </a:p>
          <a:p>
            <a:r>
              <a:rPr lang="en-US"/>
              <a:t> Provide encouragement</a:t>
            </a:r>
          </a:p>
          <a:p>
            <a:endParaRPr lang="en-US"/>
          </a:p>
        </p:txBody>
      </p:sp>
      <p:sp>
        <p:nvSpPr>
          <p:cNvPr id="4" name="Date Placeholder 3">
            <a:extLst>
              <a:ext uri="{FF2B5EF4-FFF2-40B4-BE49-F238E27FC236}">
                <a16:creationId xmlns:a16="http://schemas.microsoft.com/office/drawing/2014/main" id="{3D0F3DB8-B04A-7DB5-94CB-2292B4AB2234}"/>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A2358E6C-3CC6-E623-5AFB-782BB8CD416C}"/>
              </a:ext>
            </a:extLst>
          </p:cNvPr>
          <p:cNvSpPr>
            <a:spLocks noGrp="1"/>
          </p:cNvSpPr>
          <p:nvPr>
            <p:ph type="sldNum" sz="quarter" idx="12"/>
          </p:nvPr>
        </p:nvSpPr>
        <p:spPr/>
        <p:txBody>
          <a:bodyPr/>
          <a:lstStyle/>
          <a:p>
            <a:fld id="{FA69D279-C763-45C5-BCED-8345AFB4DAB1}" type="slidenum">
              <a:rPr lang="en-US" altLang="en-US" smtClean="0"/>
              <a:pPr/>
              <a:t>29</a:t>
            </a:fld>
            <a:endParaRPr lang="en-US" altLang="en-US"/>
          </a:p>
        </p:txBody>
      </p:sp>
    </p:spTree>
    <p:custDataLst>
      <p:tags r:id="rId1"/>
    </p:custDataLst>
    <p:extLst>
      <p:ext uri="{BB962C8B-B14F-4D97-AF65-F5344CB8AC3E}">
        <p14:creationId xmlns:p14="http://schemas.microsoft.com/office/powerpoint/2010/main" val="2247091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hlinkClick r:id="rId4" action="ppaction://hlinksldjump"/>
            <a:extLst>
              <a:ext uri="{FF2B5EF4-FFF2-40B4-BE49-F238E27FC236}">
                <a16:creationId xmlns:a16="http://schemas.microsoft.com/office/drawing/2014/main" id="{1232A02F-86B6-0DC4-6EA0-15A029E510F2}"/>
              </a:ext>
            </a:extLst>
          </p:cNvPr>
          <p:cNvSpPr/>
          <p:nvPr/>
        </p:nvSpPr>
        <p:spPr>
          <a:xfrm>
            <a:off x="1086983" y="1973298"/>
            <a:ext cx="4996543" cy="499335"/>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2000">
                <a:solidFill>
                  <a:schemeClr val="tx1"/>
                </a:solidFill>
              </a:rPr>
              <a:t>Pump selection and education</a:t>
            </a:r>
          </a:p>
        </p:txBody>
      </p:sp>
      <p:sp>
        <p:nvSpPr>
          <p:cNvPr id="21" name="Rectangle: Rounded Corners 20">
            <a:hlinkClick r:id="rId5" action="ppaction://hlinksldjump"/>
            <a:extLst>
              <a:ext uri="{FF2B5EF4-FFF2-40B4-BE49-F238E27FC236}">
                <a16:creationId xmlns:a16="http://schemas.microsoft.com/office/drawing/2014/main" id="{AD8CB005-71CF-5997-3A63-BD30EE63738E}"/>
              </a:ext>
            </a:extLst>
          </p:cNvPr>
          <p:cNvSpPr/>
          <p:nvPr/>
        </p:nvSpPr>
        <p:spPr>
          <a:xfrm>
            <a:off x="7039527" y="4222675"/>
            <a:ext cx="4819992" cy="499335"/>
          </a:xfrm>
          <a:prstGeom prst="roundRect">
            <a:avLst/>
          </a:prstGeom>
          <a:noFill/>
          <a:ln>
            <a:solidFill>
              <a:srgbClr val="194C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2000">
                <a:solidFill>
                  <a:schemeClr val="tx1"/>
                </a:solidFill>
              </a:rPr>
              <a:t>Documentation and workflow</a:t>
            </a:r>
          </a:p>
        </p:txBody>
      </p:sp>
      <p:sp>
        <p:nvSpPr>
          <p:cNvPr id="2" name="Title 1">
            <a:extLst>
              <a:ext uri="{FF2B5EF4-FFF2-40B4-BE49-F238E27FC236}">
                <a16:creationId xmlns:a16="http://schemas.microsoft.com/office/drawing/2014/main" id="{08BFA986-1574-C33F-347B-3BEEC4EDED2D}"/>
              </a:ext>
            </a:extLst>
          </p:cNvPr>
          <p:cNvSpPr>
            <a:spLocks noGrp="1"/>
          </p:cNvSpPr>
          <p:nvPr>
            <p:ph type="title"/>
          </p:nvPr>
        </p:nvSpPr>
        <p:spPr>
          <a:xfrm>
            <a:off x="838200" y="161313"/>
            <a:ext cx="10515600" cy="1325563"/>
          </a:xfrm>
        </p:spPr>
        <p:txBody>
          <a:bodyPr/>
          <a:lstStyle/>
          <a:p>
            <a:r>
              <a:rPr lang="en-US"/>
              <a:t>Pump in-service menu</a:t>
            </a:r>
          </a:p>
        </p:txBody>
      </p:sp>
      <p:sp>
        <p:nvSpPr>
          <p:cNvPr id="62" name="TextBox 61">
            <a:extLst>
              <a:ext uri="{FF2B5EF4-FFF2-40B4-BE49-F238E27FC236}">
                <a16:creationId xmlns:a16="http://schemas.microsoft.com/office/drawing/2014/main" id="{79BD4C9E-1134-B6EA-4C24-383221837A2E}"/>
              </a:ext>
            </a:extLst>
          </p:cNvPr>
          <p:cNvSpPr txBox="1"/>
          <p:nvPr/>
        </p:nvSpPr>
        <p:spPr>
          <a:xfrm>
            <a:off x="919970" y="1162756"/>
            <a:ext cx="10939549" cy="461665"/>
          </a:xfrm>
          <a:prstGeom prst="rect">
            <a:avLst/>
          </a:prstGeom>
          <a:noFill/>
        </p:spPr>
        <p:txBody>
          <a:bodyPr wrap="square" rtlCol="0">
            <a:spAutoFit/>
          </a:bodyPr>
          <a:lstStyle/>
          <a:p>
            <a:r>
              <a:rPr lang="en-US" sz="2400"/>
              <a:t>Click the number of section title you wish to review </a:t>
            </a:r>
          </a:p>
        </p:txBody>
      </p:sp>
      <p:sp>
        <p:nvSpPr>
          <p:cNvPr id="46" name="Graphic 37" descr="Badge 1 with solid fill">
            <a:hlinkClick r:id="rId4" action="ppaction://hlinksldjump"/>
            <a:extLst>
              <a:ext uri="{FF2B5EF4-FFF2-40B4-BE49-F238E27FC236}">
                <a16:creationId xmlns:a16="http://schemas.microsoft.com/office/drawing/2014/main" id="{135B2473-6A5F-3D34-D644-438491A0614F}"/>
              </a:ext>
            </a:extLst>
          </p:cNvPr>
          <p:cNvSpPr/>
          <p:nvPr/>
        </p:nvSpPr>
        <p:spPr>
          <a:xfrm>
            <a:off x="431608" y="1801611"/>
            <a:ext cx="976724" cy="976725"/>
          </a:xfrm>
          <a:custGeom>
            <a:avLst/>
            <a:gdLst>
              <a:gd name="connsiteX0" fmla="*/ 488362 w 976724"/>
              <a:gd name="connsiteY0" fmla="*/ 0 h 976725"/>
              <a:gd name="connsiteX1" fmla="*/ 0 w 976724"/>
              <a:gd name="connsiteY1" fmla="*/ 488363 h 976725"/>
              <a:gd name="connsiteX2" fmla="*/ 488362 w 976724"/>
              <a:gd name="connsiteY2" fmla="*/ 976725 h 976725"/>
              <a:gd name="connsiteX3" fmla="*/ 976725 w 976724"/>
              <a:gd name="connsiteY3" fmla="*/ 488363 h 976725"/>
              <a:gd name="connsiteX4" fmla="*/ 976725 w 976724"/>
              <a:gd name="connsiteY4" fmla="*/ 488311 h 976725"/>
              <a:gd name="connsiteX5" fmla="*/ 488748 w 976724"/>
              <a:gd name="connsiteY5" fmla="*/ 0 h 976725"/>
              <a:gd name="connsiteX6" fmla="*/ 488362 w 976724"/>
              <a:gd name="connsiteY6" fmla="*/ 0 h 976725"/>
              <a:gd name="connsiteX7" fmla="*/ 541932 w 976724"/>
              <a:gd name="connsiteY7" fmla="*/ 695658 h 976725"/>
              <a:gd name="connsiteX8" fmla="*/ 467647 w 976724"/>
              <a:gd name="connsiteY8" fmla="*/ 695658 h 976725"/>
              <a:gd name="connsiteX9" fmla="*/ 467647 w 976724"/>
              <a:gd name="connsiteY9" fmla="*/ 340873 h 976725"/>
              <a:gd name="connsiteX10" fmla="*/ 447780 w 976724"/>
              <a:gd name="connsiteY10" fmla="*/ 353256 h 976725"/>
              <a:gd name="connsiteX11" fmla="*/ 426229 w 976724"/>
              <a:gd name="connsiteY11" fmla="*/ 363928 h 976725"/>
              <a:gd name="connsiteX12" fmla="*/ 401039 w 976724"/>
              <a:gd name="connsiteY12" fmla="*/ 372685 h 976725"/>
              <a:gd name="connsiteX13" fmla="*/ 372004 w 976724"/>
              <a:gd name="connsiteY13" fmla="*/ 380581 h 976725"/>
              <a:gd name="connsiteX14" fmla="*/ 372004 w 976724"/>
              <a:gd name="connsiteY14" fmla="*/ 321237 h 976725"/>
              <a:gd name="connsiteX15" fmla="*/ 391420 w 976724"/>
              <a:gd name="connsiteY15" fmla="*/ 315258 h 976725"/>
              <a:gd name="connsiteX16" fmla="*/ 408728 w 976724"/>
              <a:gd name="connsiteY16" fmla="*/ 309279 h 976725"/>
              <a:gd name="connsiteX17" fmla="*/ 425805 w 976724"/>
              <a:gd name="connsiteY17" fmla="*/ 302232 h 976725"/>
              <a:gd name="connsiteX18" fmla="*/ 442881 w 976724"/>
              <a:gd name="connsiteY18" fmla="*/ 295186 h 976725"/>
              <a:gd name="connsiteX19" fmla="*/ 459302 w 976724"/>
              <a:gd name="connsiteY19" fmla="*/ 286647 h 976725"/>
              <a:gd name="connsiteX20" fmla="*/ 475761 w 976724"/>
              <a:gd name="connsiteY20" fmla="*/ 277646 h 976725"/>
              <a:gd name="connsiteX21" fmla="*/ 493467 w 976724"/>
              <a:gd name="connsiteY21" fmla="*/ 267359 h 976725"/>
              <a:gd name="connsiteX22" fmla="*/ 511200 w 976724"/>
              <a:gd name="connsiteY22" fmla="*/ 257072 h 976725"/>
              <a:gd name="connsiteX23" fmla="*/ 541932 w 976724"/>
              <a:gd name="connsiteY23" fmla="*/ 257072 h 97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76724" h="976725">
                <a:moveTo>
                  <a:pt x="488362" y="0"/>
                </a:moveTo>
                <a:cubicBezTo>
                  <a:pt x="218648" y="0"/>
                  <a:pt x="0" y="218648"/>
                  <a:pt x="0" y="488363"/>
                </a:cubicBezTo>
                <a:cubicBezTo>
                  <a:pt x="0" y="758077"/>
                  <a:pt x="218648" y="976725"/>
                  <a:pt x="488362" y="976725"/>
                </a:cubicBezTo>
                <a:cubicBezTo>
                  <a:pt x="758077" y="976725"/>
                  <a:pt x="976725" y="758077"/>
                  <a:pt x="976725" y="488363"/>
                </a:cubicBezTo>
                <a:cubicBezTo>
                  <a:pt x="976725" y="488346"/>
                  <a:pt x="976725" y="488328"/>
                  <a:pt x="976725" y="488311"/>
                </a:cubicBezTo>
                <a:cubicBezTo>
                  <a:pt x="976818" y="218717"/>
                  <a:pt x="758342" y="93"/>
                  <a:pt x="488748" y="0"/>
                </a:cubicBezTo>
                <a:cubicBezTo>
                  <a:pt x="488620" y="0"/>
                  <a:pt x="488491" y="0"/>
                  <a:pt x="488362" y="0"/>
                </a:cubicBezTo>
                <a:close/>
                <a:moveTo>
                  <a:pt x="541932" y="695658"/>
                </a:moveTo>
                <a:lnTo>
                  <a:pt x="467647" y="695658"/>
                </a:lnTo>
                <a:lnTo>
                  <a:pt x="467647" y="340873"/>
                </a:lnTo>
                <a:cubicBezTo>
                  <a:pt x="461372" y="345159"/>
                  <a:pt x="454750" y="349286"/>
                  <a:pt x="447780" y="353256"/>
                </a:cubicBezTo>
                <a:cubicBezTo>
                  <a:pt x="440815" y="357238"/>
                  <a:pt x="433618" y="360801"/>
                  <a:pt x="426229" y="363928"/>
                </a:cubicBezTo>
                <a:cubicBezTo>
                  <a:pt x="418240" y="367066"/>
                  <a:pt x="409843" y="369985"/>
                  <a:pt x="401039" y="372685"/>
                </a:cubicBezTo>
                <a:cubicBezTo>
                  <a:pt x="392234" y="375386"/>
                  <a:pt x="382557" y="378018"/>
                  <a:pt x="372004" y="380581"/>
                </a:cubicBezTo>
                <a:lnTo>
                  <a:pt x="372004" y="321237"/>
                </a:lnTo>
                <a:cubicBezTo>
                  <a:pt x="379118" y="319240"/>
                  <a:pt x="385591" y="317247"/>
                  <a:pt x="391420" y="315258"/>
                </a:cubicBezTo>
                <a:cubicBezTo>
                  <a:pt x="397249" y="313269"/>
                  <a:pt x="403019" y="311276"/>
                  <a:pt x="408728" y="309279"/>
                </a:cubicBezTo>
                <a:cubicBezTo>
                  <a:pt x="414399" y="307003"/>
                  <a:pt x="420108" y="304662"/>
                  <a:pt x="425805" y="302232"/>
                </a:cubicBezTo>
                <a:cubicBezTo>
                  <a:pt x="431501" y="299802"/>
                  <a:pt x="437185" y="297474"/>
                  <a:pt x="442881" y="295186"/>
                </a:cubicBezTo>
                <a:cubicBezTo>
                  <a:pt x="448282" y="292340"/>
                  <a:pt x="453756" y="289493"/>
                  <a:pt x="459302" y="286647"/>
                </a:cubicBezTo>
                <a:cubicBezTo>
                  <a:pt x="464848" y="283802"/>
                  <a:pt x="470335" y="280800"/>
                  <a:pt x="475761" y="277646"/>
                </a:cubicBezTo>
                <a:cubicBezTo>
                  <a:pt x="481762" y="274525"/>
                  <a:pt x="487664" y="271097"/>
                  <a:pt x="493467" y="267359"/>
                </a:cubicBezTo>
                <a:cubicBezTo>
                  <a:pt x="499271" y="263621"/>
                  <a:pt x="505182" y="260193"/>
                  <a:pt x="511200" y="257072"/>
                </a:cubicBezTo>
                <a:lnTo>
                  <a:pt x="541932" y="257072"/>
                </a:lnTo>
                <a:close/>
              </a:path>
            </a:pathLst>
          </a:custGeom>
          <a:solidFill>
            <a:schemeClr val="accent1"/>
          </a:solidFill>
          <a:ln w="12799" cap="flat">
            <a:noFill/>
            <a:prstDash val="solid"/>
            <a:miter/>
          </a:ln>
        </p:spPr>
        <p:txBody>
          <a:bodyPr rtlCol="0" anchor="ctr"/>
          <a:lstStyle/>
          <a:p>
            <a:endParaRPr lang="en-US"/>
          </a:p>
        </p:txBody>
      </p:sp>
      <p:sp>
        <p:nvSpPr>
          <p:cNvPr id="55" name="Rectangle 54">
            <a:hlinkClick r:id="rId4" action="ppaction://hlinksldjump"/>
            <a:extLst>
              <a:ext uri="{FF2B5EF4-FFF2-40B4-BE49-F238E27FC236}">
                <a16:creationId xmlns:a16="http://schemas.microsoft.com/office/drawing/2014/main" id="{D9DAC6D8-E7FE-B9F1-4B2A-86FF5A19C08F}"/>
              </a:ext>
            </a:extLst>
          </p:cNvPr>
          <p:cNvSpPr/>
          <p:nvPr/>
        </p:nvSpPr>
        <p:spPr>
          <a:xfrm>
            <a:off x="1539432" y="2597345"/>
            <a:ext cx="4544093" cy="94972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tx1"/>
                </a:solidFill>
              </a:rPr>
              <a:t>Pump types, insurance, and decision making (slides 4 – 16)	</a:t>
            </a:r>
            <a:br>
              <a:rPr lang="en-US">
                <a:solidFill>
                  <a:schemeClr val="tx1"/>
                </a:solidFill>
              </a:rPr>
            </a:br>
            <a:r>
              <a:rPr lang="en-US">
                <a:solidFill>
                  <a:schemeClr val="tx1"/>
                </a:solidFill>
              </a:rPr>
              <a:t>45  minutes</a:t>
            </a:r>
          </a:p>
        </p:txBody>
      </p:sp>
      <p:sp>
        <p:nvSpPr>
          <p:cNvPr id="47" name="Graphic 35" descr="Badge with solid fill">
            <a:hlinkClick r:id="rId6" action="ppaction://hlinksldjump"/>
            <a:extLst>
              <a:ext uri="{FF2B5EF4-FFF2-40B4-BE49-F238E27FC236}">
                <a16:creationId xmlns:a16="http://schemas.microsoft.com/office/drawing/2014/main" id="{2F66154A-76A5-4261-EF0B-B24E562F7655}"/>
              </a:ext>
            </a:extLst>
          </p:cNvPr>
          <p:cNvSpPr/>
          <p:nvPr/>
        </p:nvSpPr>
        <p:spPr>
          <a:xfrm>
            <a:off x="431608" y="3421802"/>
            <a:ext cx="976724" cy="976724"/>
          </a:xfrm>
          <a:custGeom>
            <a:avLst/>
            <a:gdLst>
              <a:gd name="connsiteX0" fmla="*/ 488362 w 976724"/>
              <a:gd name="connsiteY0" fmla="*/ 0 h 976724"/>
              <a:gd name="connsiteX1" fmla="*/ 0 w 976724"/>
              <a:gd name="connsiteY1" fmla="*/ 488362 h 976724"/>
              <a:gd name="connsiteX2" fmla="*/ 488362 w 976724"/>
              <a:gd name="connsiteY2" fmla="*/ 976725 h 976724"/>
              <a:gd name="connsiteX3" fmla="*/ 976725 w 976724"/>
              <a:gd name="connsiteY3" fmla="*/ 488362 h 976724"/>
              <a:gd name="connsiteX4" fmla="*/ 976725 w 976724"/>
              <a:gd name="connsiteY4" fmla="*/ 488324 h 976724"/>
              <a:gd name="connsiteX5" fmla="*/ 488735 w 976724"/>
              <a:gd name="connsiteY5" fmla="*/ 0 h 976724"/>
              <a:gd name="connsiteX6" fmla="*/ 488362 w 976724"/>
              <a:gd name="connsiteY6" fmla="*/ 0 h 976724"/>
              <a:gd name="connsiteX7" fmla="*/ 627983 w 976724"/>
              <a:gd name="connsiteY7" fmla="*/ 707347 h 976724"/>
              <a:gd name="connsiteX8" fmla="*/ 348755 w 976724"/>
              <a:gd name="connsiteY8" fmla="*/ 707347 h 976724"/>
              <a:gd name="connsiteX9" fmla="*/ 348755 w 976724"/>
              <a:gd name="connsiteY9" fmla="*/ 666366 h 976724"/>
              <a:gd name="connsiteX10" fmla="*/ 358142 w 976724"/>
              <a:gd name="connsiteY10" fmla="*/ 616217 h 976724"/>
              <a:gd name="connsiteX11" fmla="*/ 383962 w 976724"/>
              <a:gd name="connsiteY11" fmla="*/ 575069 h 976724"/>
              <a:gd name="connsiteX12" fmla="*/ 422191 w 976724"/>
              <a:gd name="connsiteY12" fmla="*/ 540068 h 976724"/>
              <a:gd name="connsiteX13" fmla="*/ 469152 w 976724"/>
              <a:gd name="connsiteY13" fmla="*/ 508474 h 976724"/>
              <a:gd name="connsiteX14" fmla="*/ 509014 w 976724"/>
              <a:gd name="connsiteY14" fmla="*/ 479863 h 976724"/>
              <a:gd name="connsiteX15" fmla="*/ 533818 w 976724"/>
              <a:gd name="connsiteY15" fmla="*/ 452628 h 976724"/>
              <a:gd name="connsiteX16" fmla="*/ 546433 w 976724"/>
              <a:gd name="connsiteY16" fmla="*/ 425085 h 976724"/>
              <a:gd name="connsiteX17" fmla="*/ 549840 w 976724"/>
              <a:gd name="connsiteY17" fmla="*/ 394339 h 976724"/>
              <a:gd name="connsiteX18" fmla="*/ 545571 w 976724"/>
              <a:gd name="connsiteY18" fmla="*/ 367876 h 976724"/>
              <a:gd name="connsiteX19" fmla="*/ 532970 w 976724"/>
              <a:gd name="connsiteY19" fmla="*/ 345463 h 976724"/>
              <a:gd name="connsiteX20" fmla="*/ 511624 w 976724"/>
              <a:gd name="connsiteY20" fmla="*/ 330033 h 976724"/>
              <a:gd name="connsiteX21" fmla="*/ 481535 w 976724"/>
              <a:gd name="connsiteY21" fmla="*/ 324272 h 976724"/>
              <a:gd name="connsiteX22" fmla="*/ 423464 w 976724"/>
              <a:gd name="connsiteY22" fmla="*/ 337941 h 976724"/>
              <a:gd name="connsiteX23" fmla="*/ 371811 w 976724"/>
              <a:gd name="connsiteY23" fmla="*/ 374653 h 976724"/>
              <a:gd name="connsiteX24" fmla="*/ 371811 w 976724"/>
              <a:gd name="connsiteY24" fmla="*/ 308044 h 976724"/>
              <a:gd name="connsiteX25" fmla="*/ 423670 w 976724"/>
              <a:gd name="connsiteY25" fmla="*/ 278160 h 976724"/>
              <a:gd name="connsiteX26" fmla="*/ 487964 w 976724"/>
              <a:gd name="connsiteY26" fmla="*/ 269159 h 976724"/>
              <a:gd name="connsiteX27" fmla="*/ 539193 w 976724"/>
              <a:gd name="connsiteY27" fmla="*/ 276875 h 976724"/>
              <a:gd name="connsiteX28" fmla="*/ 581036 w 976724"/>
              <a:gd name="connsiteY28" fmla="*/ 299287 h 976724"/>
              <a:gd name="connsiteX29" fmla="*/ 609222 w 976724"/>
              <a:gd name="connsiteY29" fmla="*/ 335999 h 976724"/>
              <a:gd name="connsiteX30" fmla="*/ 619509 w 976724"/>
              <a:gd name="connsiteY30" fmla="*/ 386148 h 976724"/>
              <a:gd name="connsiteX31" fmla="*/ 614147 w 976724"/>
              <a:gd name="connsiteY31" fmla="*/ 432247 h 976724"/>
              <a:gd name="connsiteX32" fmla="*/ 596556 w 976724"/>
              <a:gd name="connsiteY32" fmla="*/ 472096 h 976724"/>
              <a:gd name="connsiteX33" fmla="*/ 564769 w 976724"/>
              <a:gd name="connsiteY33" fmla="*/ 508396 h 976724"/>
              <a:gd name="connsiteX34" fmla="*/ 516947 w 976724"/>
              <a:gd name="connsiteY34" fmla="*/ 543822 h 976724"/>
              <a:gd name="connsiteX35" fmla="*/ 475954 w 976724"/>
              <a:gd name="connsiteY35" fmla="*/ 570723 h 976724"/>
              <a:gd name="connsiteX36" fmla="*/ 445414 w 976724"/>
              <a:gd name="connsiteY36" fmla="*/ 595270 h 976724"/>
              <a:gd name="connsiteX37" fmla="*/ 426435 w 976724"/>
              <a:gd name="connsiteY37" fmla="*/ 620460 h 976724"/>
              <a:gd name="connsiteX38" fmla="*/ 420005 w 976724"/>
              <a:gd name="connsiteY38" fmla="*/ 649290 h 976724"/>
              <a:gd name="connsiteX39" fmla="*/ 627931 w 976724"/>
              <a:gd name="connsiteY39" fmla="*/ 649290 h 976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76724" h="976724">
                <a:moveTo>
                  <a:pt x="488362" y="0"/>
                </a:moveTo>
                <a:cubicBezTo>
                  <a:pt x="218648" y="0"/>
                  <a:pt x="0" y="218648"/>
                  <a:pt x="0" y="488362"/>
                </a:cubicBezTo>
                <a:cubicBezTo>
                  <a:pt x="0" y="758077"/>
                  <a:pt x="218648" y="976725"/>
                  <a:pt x="488362" y="976725"/>
                </a:cubicBezTo>
                <a:cubicBezTo>
                  <a:pt x="758077" y="976725"/>
                  <a:pt x="976725" y="758077"/>
                  <a:pt x="976725" y="488362"/>
                </a:cubicBezTo>
                <a:cubicBezTo>
                  <a:pt x="976725" y="488350"/>
                  <a:pt x="976725" y="488337"/>
                  <a:pt x="976725" y="488324"/>
                </a:cubicBezTo>
                <a:cubicBezTo>
                  <a:pt x="976818" y="218722"/>
                  <a:pt x="758337" y="93"/>
                  <a:pt x="488735" y="0"/>
                </a:cubicBezTo>
                <a:cubicBezTo>
                  <a:pt x="488611" y="0"/>
                  <a:pt x="488487" y="0"/>
                  <a:pt x="488362" y="0"/>
                </a:cubicBezTo>
                <a:close/>
                <a:moveTo>
                  <a:pt x="627983" y="707347"/>
                </a:moveTo>
                <a:lnTo>
                  <a:pt x="348755" y="707347"/>
                </a:lnTo>
                <a:lnTo>
                  <a:pt x="348755" y="666366"/>
                </a:lnTo>
                <a:cubicBezTo>
                  <a:pt x="348500" y="649191"/>
                  <a:pt x="351692" y="632137"/>
                  <a:pt x="358142" y="616217"/>
                </a:cubicBezTo>
                <a:cubicBezTo>
                  <a:pt x="364463" y="601193"/>
                  <a:pt x="373183" y="587295"/>
                  <a:pt x="383962" y="575069"/>
                </a:cubicBezTo>
                <a:cubicBezTo>
                  <a:pt x="395434" y="562086"/>
                  <a:pt x="408249" y="550353"/>
                  <a:pt x="422191" y="540068"/>
                </a:cubicBezTo>
                <a:cubicBezTo>
                  <a:pt x="436713" y="529257"/>
                  <a:pt x="452367" y="518726"/>
                  <a:pt x="469152" y="508474"/>
                </a:cubicBezTo>
                <a:cubicBezTo>
                  <a:pt x="483207" y="500056"/>
                  <a:pt x="496541" y="490487"/>
                  <a:pt x="509014" y="479863"/>
                </a:cubicBezTo>
                <a:cubicBezTo>
                  <a:pt x="518392" y="471861"/>
                  <a:pt x="526725" y="462711"/>
                  <a:pt x="533818" y="452628"/>
                </a:cubicBezTo>
                <a:cubicBezTo>
                  <a:pt x="539656" y="444287"/>
                  <a:pt x="543930" y="434954"/>
                  <a:pt x="546433" y="425085"/>
                </a:cubicBezTo>
                <a:cubicBezTo>
                  <a:pt x="548778" y="415007"/>
                  <a:pt x="549922" y="404687"/>
                  <a:pt x="549840" y="394339"/>
                </a:cubicBezTo>
                <a:cubicBezTo>
                  <a:pt x="549856" y="385346"/>
                  <a:pt x="548414" y="376409"/>
                  <a:pt x="545571" y="367876"/>
                </a:cubicBezTo>
                <a:cubicBezTo>
                  <a:pt x="542894" y="359645"/>
                  <a:pt x="538611" y="352028"/>
                  <a:pt x="532970" y="345463"/>
                </a:cubicBezTo>
                <a:cubicBezTo>
                  <a:pt x="527092" y="338795"/>
                  <a:pt x="519800" y="333523"/>
                  <a:pt x="511624" y="330033"/>
                </a:cubicBezTo>
                <a:cubicBezTo>
                  <a:pt x="502108" y="326027"/>
                  <a:pt x="491858" y="324064"/>
                  <a:pt x="481535" y="324272"/>
                </a:cubicBezTo>
                <a:cubicBezTo>
                  <a:pt x="461372" y="324196"/>
                  <a:pt x="441476" y="328879"/>
                  <a:pt x="423464" y="337941"/>
                </a:cubicBezTo>
                <a:cubicBezTo>
                  <a:pt x="404523" y="347553"/>
                  <a:pt x="387115" y="359924"/>
                  <a:pt x="371811" y="374653"/>
                </a:cubicBezTo>
                <a:lnTo>
                  <a:pt x="371811" y="308044"/>
                </a:lnTo>
                <a:cubicBezTo>
                  <a:pt x="386600" y="294269"/>
                  <a:pt x="404336" y="284047"/>
                  <a:pt x="423670" y="278160"/>
                </a:cubicBezTo>
                <a:cubicBezTo>
                  <a:pt x="444533" y="271974"/>
                  <a:pt x="466204" y="268939"/>
                  <a:pt x="487964" y="269159"/>
                </a:cubicBezTo>
                <a:cubicBezTo>
                  <a:pt x="505339" y="269038"/>
                  <a:pt x="522625" y="271642"/>
                  <a:pt x="539193" y="276875"/>
                </a:cubicBezTo>
                <a:cubicBezTo>
                  <a:pt x="554438" y="281618"/>
                  <a:pt x="568640" y="289225"/>
                  <a:pt x="581036" y="299287"/>
                </a:cubicBezTo>
                <a:cubicBezTo>
                  <a:pt x="593088" y="309234"/>
                  <a:pt x="602726" y="321786"/>
                  <a:pt x="609222" y="335999"/>
                </a:cubicBezTo>
                <a:cubicBezTo>
                  <a:pt x="616294" y="351756"/>
                  <a:pt x="619806" y="368879"/>
                  <a:pt x="619509" y="386148"/>
                </a:cubicBezTo>
                <a:cubicBezTo>
                  <a:pt x="619659" y="401679"/>
                  <a:pt x="617858" y="417166"/>
                  <a:pt x="614147" y="432247"/>
                </a:cubicBezTo>
                <a:cubicBezTo>
                  <a:pt x="610510" y="446406"/>
                  <a:pt x="604568" y="459869"/>
                  <a:pt x="596556" y="472096"/>
                </a:cubicBezTo>
                <a:cubicBezTo>
                  <a:pt x="587626" y="485558"/>
                  <a:pt x="576935" y="497766"/>
                  <a:pt x="564769" y="508396"/>
                </a:cubicBezTo>
                <a:cubicBezTo>
                  <a:pt x="549794" y="521456"/>
                  <a:pt x="533803" y="533301"/>
                  <a:pt x="516947" y="543822"/>
                </a:cubicBezTo>
                <a:cubicBezTo>
                  <a:pt x="501568" y="553509"/>
                  <a:pt x="487903" y="562476"/>
                  <a:pt x="475954" y="570723"/>
                </a:cubicBezTo>
                <a:cubicBezTo>
                  <a:pt x="465129" y="578070"/>
                  <a:pt x="454917" y="586279"/>
                  <a:pt x="445414" y="595270"/>
                </a:cubicBezTo>
                <a:cubicBezTo>
                  <a:pt x="437686" y="602513"/>
                  <a:pt x="431266" y="611035"/>
                  <a:pt x="426435" y="620460"/>
                </a:cubicBezTo>
                <a:cubicBezTo>
                  <a:pt x="422090" y="629444"/>
                  <a:pt x="419890" y="639311"/>
                  <a:pt x="420005" y="649290"/>
                </a:cubicBezTo>
                <a:lnTo>
                  <a:pt x="627931" y="649290"/>
                </a:lnTo>
                <a:close/>
              </a:path>
            </a:pathLst>
          </a:custGeom>
          <a:solidFill>
            <a:schemeClr val="accent2">
              <a:lumMod val="75000"/>
            </a:schemeClr>
          </a:solidFill>
          <a:ln w="12799" cap="flat">
            <a:noFill/>
            <a:prstDash val="solid"/>
            <a:miter/>
          </a:ln>
        </p:spPr>
        <p:txBody>
          <a:bodyPr rtlCol="0" anchor="ctr"/>
          <a:lstStyle/>
          <a:p>
            <a:endParaRPr lang="en-US"/>
          </a:p>
        </p:txBody>
      </p:sp>
      <p:sp>
        <p:nvSpPr>
          <p:cNvPr id="18" name="Rectangle: Rounded Corners 17">
            <a:hlinkClick r:id="rId6" action="ppaction://hlinksldjump"/>
            <a:extLst>
              <a:ext uri="{FF2B5EF4-FFF2-40B4-BE49-F238E27FC236}">
                <a16:creationId xmlns:a16="http://schemas.microsoft.com/office/drawing/2014/main" id="{D27558BE-530B-5DB3-2127-240F06993AB2}"/>
              </a:ext>
            </a:extLst>
          </p:cNvPr>
          <p:cNvSpPr/>
          <p:nvPr/>
        </p:nvSpPr>
        <p:spPr>
          <a:xfrm>
            <a:off x="1086983" y="3653265"/>
            <a:ext cx="4996543" cy="499335"/>
          </a:xfrm>
          <a:prstGeom prst="roundRect">
            <a:avLst/>
          </a:prstGeom>
          <a:no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2000">
                <a:solidFill>
                  <a:schemeClr val="tx1"/>
                </a:solidFill>
              </a:rPr>
              <a:t>Supporting families who express milk</a:t>
            </a:r>
          </a:p>
        </p:txBody>
      </p:sp>
      <p:sp>
        <p:nvSpPr>
          <p:cNvPr id="56" name="Rectangle 55">
            <a:hlinkClick r:id="rId6" action="ppaction://hlinksldjump"/>
            <a:extLst>
              <a:ext uri="{FF2B5EF4-FFF2-40B4-BE49-F238E27FC236}">
                <a16:creationId xmlns:a16="http://schemas.microsoft.com/office/drawing/2014/main" id="{D2BF09A0-F5C7-B0F0-87AF-7022D238790C}"/>
              </a:ext>
            </a:extLst>
          </p:cNvPr>
          <p:cNvSpPr/>
          <p:nvPr/>
        </p:nvSpPr>
        <p:spPr>
          <a:xfrm>
            <a:off x="1539432" y="4258794"/>
            <a:ext cx="4544093" cy="964033"/>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tx1"/>
                </a:solidFill>
              </a:rPr>
              <a:t>WIC’s impact and completing a breast pump assessment (slides 17 – 23)   </a:t>
            </a:r>
            <a:br>
              <a:rPr lang="en-US">
                <a:solidFill>
                  <a:schemeClr val="tx1"/>
                </a:solidFill>
              </a:rPr>
            </a:br>
            <a:r>
              <a:rPr lang="en-US">
                <a:solidFill>
                  <a:schemeClr val="tx1"/>
                </a:solidFill>
              </a:rPr>
              <a:t>20  Minutes</a:t>
            </a:r>
          </a:p>
        </p:txBody>
      </p:sp>
      <p:sp>
        <p:nvSpPr>
          <p:cNvPr id="48" name="Graphic 33" descr="Badge 3 with solid fill">
            <a:hlinkClick r:id="rId7" action="ppaction://hlinksldjump"/>
            <a:extLst>
              <a:ext uri="{FF2B5EF4-FFF2-40B4-BE49-F238E27FC236}">
                <a16:creationId xmlns:a16="http://schemas.microsoft.com/office/drawing/2014/main" id="{9326B7BF-39F5-0F0F-FF1E-489329CA6258}"/>
              </a:ext>
            </a:extLst>
          </p:cNvPr>
          <p:cNvSpPr/>
          <p:nvPr/>
        </p:nvSpPr>
        <p:spPr>
          <a:xfrm>
            <a:off x="431595" y="5051034"/>
            <a:ext cx="976750" cy="976750"/>
          </a:xfrm>
          <a:custGeom>
            <a:avLst/>
            <a:gdLst>
              <a:gd name="connsiteX0" fmla="*/ 488388 w 976750"/>
              <a:gd name="connsiteY0" fmla="*/ 0 h 976750"/>
              <a:gd name="connsiteX1" fmla="*/ 0 w 976750"/>
              <a:gd name="connsiteY1" fmla="*/ 488363 h 976750"/>
              <a:gd name="connsiteX2" fmla="*/ 488362 w 976750"/>
              <a:gd name="connsiteY2" fmla="*/ 976751 h 976750"/>
              <a:gd name="connsiteX3" fmla="*/ 976751 w 976750"/>
              <a:gd name="connsiteY3" fmla="*/ 488388 h 976750"/>
              <a:gd name="connsiteX4" fmla="*/ 976751 w 976750"/>
              <a:gd name="connsiteY4" fmla="*/ 488337 h 976750"/>
              <a:gd name="connsiteX5" fmla="*/ 488774 w 976750"/>
              <a:gd name="connsiteY5" fmla="*/ 0 h 976750"/>
              <a:gd name="connsiteX6" fmla="*/ 488388 w 976750"/>
              <a:gd name="connsiteY6" fmla="*/ 0 h 976750"/>
              <a:gd name="connsiteX7" fmla="*/ 617593 w 976750"/>
              <a:gd name="connsiteY7" fmla="*/ 636920 h 976750"/>
              <a:gd name="connsiteX8" fmla="*/ 581074 w 976750"/>
              <a:gd name="connsiteY8" fmla="*/ 677052 h 976750"/>
              <a:gd name="connsiteX9" fmla="*/ 527505 w 976750"/>
              <a:gd name="connsiteY9" fmla="*/ 701599 h 976750"/>
              <a:gd name="connsiteX10" fmla="*/ 463211 w 976750"/>
              <a:gd name="connsiteY10" fmla="*/ 709932 h 976750"/>
              <a:gd name="connsiteX11" fmla="*/ 397888 w 976750"/>
              <a:gd name="connsiteY11" fmla="*/ 704158 h 976750"/>
              <a:gd name="connsiteX12" fmla="*/ 346235 w 976750"/>
              <a:gd name="connsiteY12" fmla="*/ 686876 h 976750"/>
              <a:gd name="connsiteX13" fmla="*/ 346235 w 976750"/>
              <a:gd name="connsiteY13" fmla="*/ 621078 h 976750"/>
              <a:gd name="connsiteX14" fmla="*/ 402813 w 976750"/>
              <a:gd name="connsiteY14" fmla="*/ 647130 h 976750"/>
              <a:gd name="connsiteX15" fmla="*/ 465345 w 976750"/>
              <a:gd name="connsiteY15" fmla="*/ 655668 h 976750"/>
              <a:gd name="connsiteX16" fmla="*/ 495666 w 976750"/>
              <a:gd name="connsiteY16" fmla="*/ 652672 h 976750"/>
              <a:gd name="connsiteX17" fmla="*/ 525781 w 976750"/>
              <a:gd name="connsiteY17" fmla="*/ 641793 h 976750"/>
              <a:gd name="connsiteX18" fmla="*/ 548837 w 976750"/>
              <a:gd name="connsiteY18" fmla="*/ 620229 h 976750"/>
              <a:gd name="connsiteX19" fmla="*/ 557993 w 976750"/>
              <a:gd name="connsiteY19" fmla="*/ 585652 h 976750"/>
              <a:gd name="connsiteX20" fmla="*/ 549262 w 976750"/>
              <a:gd name="connsiteY20" fmla="*/ 549995 h 976750"/>
              <a:gd name="connsiteX21" fmla="*/ 524920 w 976750"/>
              <a:gd name="connsiteY21" fmla="*/ 526090 h 976750"/>
              <a:gd name="connsiteX22" fmla="*/ 488208 w 976750"/>
              <a:gd name="connsiteY22" fmla="*/ 512640 h 976750"/>
              <a:gd name="connsiteX23" fmla="*/ 442290 w 976750"/>
              <a:gd name="connsiteY23" fmla="*/ 508371 h 976750"/>
              <a:gd name="connsiteX24" fmla="*/ 402607 w 976750"/>
              <a:gd name="connsiteY24" fmla="*/ 508371 h 976750"/>
              <a:gd name="connsiteX25" fmla="*/ 402607 w 976750"/>
              <a:gd name="connsiteY25" fmla="*/ 453721 h 976750"/>
              <a:gd name="connsiteX26" fmla="*/ 440181 w 976750"/>
              <a:gd name="connsiteY26" fmla="*/ 453721 h 976750"/>
              <a:gd name="connsiteX27" fmla="*/ 480969 w 976750"/>
              <a:gd name="connsiteY27" fmla="*/ 449863 h 976750"/>
              <a:gd name="connsiteX28" fmla="*/ 512987 w 976750"/>
              <a:gd name="connsiteY28" fmla="*/ 437275 h 976750"/>
              <a:gd name="connsiteX29" fmla="*/ 533908 w 976750"/>
              <a:gd name="connsiteY29" fmla="*/ 414849 h 976750"/>
              <a:gd name="connsiteX30" fmla="*/ 541379 w 976750"/>
              <a:gd name="connsiteY30" fmla="*/ 381558 h 976750"/>
              <a:gd name="connsiteX31" fmla="*/ 534345 w 976750"/>
              <a:gd name="connsiteY31" fmla="*/ 351455 h 976750"/>
              <a:gd name="connsiteX32" fmla="*/ 516343 w 976750"/>
              <a:gd name="connsiteY32" fmla="*/ 333093 h 976750"/>
              <a:gd name="connsiteX33" fmla="*/ 492632 w 976750"/>
              <a:gd name="connsiteY33" fmla="*/ 323912 h 976750"/>
              <a:gd name="connsiteX34" fmla="*/ 467878 w 976750"/>
              <a:gd name="connsiteY34" fmla="*/ 321340 h 976750"/>
              <a:gd name="connsiteX35" fmla="*/ 414926 w 976750"/>
              <a:gd name="connsiteY35" fmla="*/ 329056 h 976750"/>
              <a:gd name="connsiteX36" fmla="*/ 364546 w 976750"/>
              <a:gd name="connsiteY36" fmla="*/ 352098 h 976750"/>
              <a:gd name="connsiteX37" fmla="*/ 364546 w 976750"/>
              <a:gd name="connsiteY37" fmla="*/ 291521 h 976750"/>
              <a:gd name="connsiteX38" fmla="*/ 415273 w 976750"/>
              <a:gd name="connsiteY38" fmla="*/ 272940 h 976750"/>
              <a:gd name="connsiteX39" fmla="*/ 473961 w 976750"/>
              <a:gd name="connsiteY39" fmla="*/ 266755 h 976750"/>
              <a:gd name="connsiteX40" fmla="*/ 526283 w 976750"/>
              <a:gd name="connsiteY40" fmla="*/ 272940 h 976750"/>
              <a:gd name="connsiteX41" fmla="*/ 571289 w 976750"/>
              <a:gd name="connsiteY41" fmla="*/ 291945 h 976750"/>
              <a:gd name="connsiteX42" fmla="*/ 602677 w 976750"/>
              <a:gd name="connsiteY42" fmla="*/ 324388 h 976750"/>
              <a:gd name="connsiteX43" fmla="*/ 614404 w 976750"/>
              <a:gd name="connsiteY43" fmla="*/ 370924 h 976750"/>
              <a:gd name="connsiteX44" fmla="*/ 589869 w 976750"/>
              <a:gd name="connsiteY44" fmla="*/ 440952 h 976750"/>
              <a:gd name="connsiteX45" fmla="*/ 522618 w 976750"/>
              <a:gd name="connsiteY45" fmla="*/ 478088 h 976750"/>
              <a:gd name="connsiteX46" fmla="*/ 563175 w 976750"/>
              <a:gd name="connsiteY46" fmla="*/ 488375 h 976750"/>
              <a:gd name="connsiteX47" fmla="*/ 597983 w 976750"/>
              <a:gd name="connsiteY47" fmla="*/ 509940 h 976750"/>
              <a:gd name="connsiteX48" fmla="*/ 622093 w 976750"/>
              <a:gd name="connsiteY48" fmla="*/ 541534 h 976750"/>
              <a:gd name="connsiteX49" fmla="*/ 631095 w 976750"/>
              <a:gd name="connsiteY49" fmla="*/ 581460 h 976750"/>
              <a:gd name="connsiteX50" fmla="*/ 617593 w 976750"/>
              <a:gd name="connsiteY50" fmla="*/ 636920 h 97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976750" h="976750">
                <a:moveTo>
                  <a:pt x="488388" y="0"/>
                </a:moveTo>
                <a:cubicBezTo>
                  <a:pt x="218666" y="-7"/>
                  <a:pt x="8" y="218640"/>
                  <a:pt x="0" y="488363"/>
                </a:cubicBezTo>
                <a:cubicBezTo>
                  <a:pt x="-8" y="758085"/>
                  <a:pt x="218640" y="976743"/>
                  <a:pt x="488362" y="976751"/>
                </a:cubicBezTo>
                <a:cubicBezTo>
                  <a:pt x="758085" y="976757"/>
                  <a:pt x="976743" y="758111"/>
                  <a:pt x="976751" y="488388"/>
                </a:cubicBezTo>
                <a:cubicBezTo>
                  <a:pt x="976751" y="488372"/>
                  <a:pt x="976751" y="488354"/>
                  <a:pt x="976751" y="488337"/>
                </a:cubicBezTo>
                <a:cubicBezTo>
                  <a:pt x="976850" y="218735"/>
                  <a:pt x="758376" y="99"/>
                  <a:pt x="488774" y="0"/>
                </a:cubicBezTo>
                <a:cubicBezTo>
                  <a:pt x="488645" y="0"/>
                  <a:pt x="488517" y="0"/>
                  <a:pt x="488388" y="0"/>
                </a:cubicBezTo>
                <a:close/>
                <a:moveTo>
                  <a:pt x="617593" y="636920"/>
                </a:moveTo>
                <a:cubicBezTo>
                  <a:pt x="608609" y="652884"/>
                  <a:pt x="596123" y="666605"/>
                  <a:pt x="581074" y="677052"/>
                </a:cubicBezTo>
                <a:cubicBezTo>
                  <a:pt x="564786" y="688296"/>
                  <a:pt x="546655" y="696602"/>
                  <a:pt x="527505" y="701599"/>
                </a:cubicBezTo>
                <a:cubicBezTo>
                  <a:pt x="506541" y="707234"/>
                  <a:pt x="484918" y="710036"/>
                  <a:pt x="463211" y="709932"/>
                </a:cubicBezTo>
                <a:cubicBezTo>
                  <a:pt x="441306" y="710008"/>
                  <a:pt x="419441" y="708075"/>
                  <a:pt x="397888" y="704158"/>
                </a:cubicBezTo>
                <a:cubicBezTo>
                  <a:pt x="379844" y="701251"/>
                  <a:pt x="362396" y="695413"/>
                  <a:pt x="346235" y="686876"/>
                </a:cubicBezTo>
                <a:lnTo>
                  <a:pt x="346235" y="621078"/>
                </a:lnTo>
                <a:cubicBezTo>
                  <a:pt x="363395" y="633057"/>
                  <a:pt x="382554" y="641879"/>
                  <a:pt x="402813" y="647130"/>
                </a:cubicBezTo>
                <a:cubicBezTo>
                  <a:pt x="423192" y="652712"/>
                  <a:pt x="444217" y="655583"/>
                  <a:pt x="465345" y="655668"/>
                </a:cubicBezTo>
                <a:cubicBezTo>
                  <a:pt x="475523" y="655596"/>
                  <a:pt x="485672" y="654593"/>
                  <a:pt x="495666" y="652672"/>
                </a:cubicBezTo>
                <a:cubicBezTo>
                  <a:pt x="506246" y="650770"/>
                  <a:pt x="516429" y="647092"/>
                  <a:pt x="525781" y="641793"/>
                </a:cubicBezTo>
                <a:cubicBezTo>
                  <a:pt x="535046" y="636506"/>
                  <a:pt x="542943" y="629121"/>
                  <a:pt x="548837" y="620229"/>
                </a:cubicBezTo>
                <a:cubicBezTo>
                  <a:pt x="555282" y="609880"/>
                  <a:pt x="558471" y="597834"/>
                  <a:pt x="557993" y="585652"/>
                </a:cubicBezTo>
                <a:cubicBezTo>
                  <a:pt x="558369" y="573194"/>
                  <a:pt x="555351" y="560869"/>
                  <a:pt x="549262" y="549995"/>
                </a:cubicBezTo>
                <a:cubicBezTo>
                  <a:pt x="543317" y="540082"/>
                  <a:pt x="534938" y="531853"/>
                  <a:pt x="524920" y="526090"/>
                </a:cubicBezTo>
                <a:cubicBezTo>
                  <a:pt x="513516" y="519598"/>
                  <a:pt x="501108" y="515052"/>
                  <a:pt x="488208" y="512640"/>
                </a:cubicBezTo>
                <a:cubicBezTo>
                  <a:pt x="473081" y="509698"/>
                  <a:pt x="457699" y="508268"/>
                  <a:pt x="442290" y="508371"/>
                </a:cubicBezTo>
                <a:lnTo>
                  <a:pt x="402607" y="508371"/>
                </a:lnTo>
                <a:lnTo>
                  <a:pt x="402607" y="453721"/>
                </a:lnTo>
                <a:lnTo>
                  <a:pt x="440181" y="453721"/>
                </a:lnTo>
                <a:cubicBezTo>
                  <a:pt x="453873" y="453821"/>
                  <a:pt x="467539" y="452529"/>
                  <a:pt x="480969" y="449863"/>
                </a:cubicBezTo>
                <a:cubicBezTo>
                  <a:pt x="492336" y="447711"/>
                  <a:pt x="503198" y="443441"/>
                  <a:pt x="512987" y="437275"/>
                </a:cubicBezTo>
                <a:cubicBezTo>
                  <a:pt x="521734" y="431675"/>
                  <a:pt x="528929" y="423963"/>
                  <a:pt x="533908" y="414849"/>
                </a:cubicBezTo>
                <a:cubicBezTo>
                  <a:pt x="539164" y="404558"/>
                  <a:pt x="541734" y="393108"/>
                  <a:pt x="541379" y="381558"/>
                </a:cubicBezTo>
                <a:cubicBezTo>
                  <a:pt x="541807" y="371071"/>
                  <a:pt x="539377" y="360666"/>
                  <a:pt x="534345" y="351455"/>
                </a:cubicBezTo>
                <a:cubicBezTo>
                  <a:pt x="529949" y="343945"/>
                  <a:pt x="523765" y="337637"/>
                  <a:pt x="516343" y="333093"/>
                </a:cubicBezTo>
                <a:cubicBezTo>
                  <a:pt x="509039" y="328666"/>
                  <a:pt x="501013" y="325558"/>
                  <a:pt x="492632" y="323912"/>
                </a:cubicBezTo>
                <a:cubicBezTo>
                  <a:pt x="484486" y="322240"/>
                  <a:pt x="476194" y="321379"/>
                  <a:pt x="467878" y="321340"/>
                </a:cubicBezTo>
                <a:cubicBezTo>
                  <a:pt x="449960" y="321506"/>
                  <a:pt x="432147" y="324102"/>
                  <a:pt x="414926" y="329056"/>
                </a:cubicBezTo>
                <a:cubicBezTo>
                  <a:pt x="396983" y="333924"/>
                  <a:pt x="379963" y="341709"/>
                  <a:pt x="364546" y="352098"/>
                </a:cubicBezTo>
                <a:lnTo>
                  <a:pt x="364546" y="291521"/>
                </a:lnTo>
                <a:cubicBezTo>
                  <a:pt x="380532" y="283049"/>
                  <a:pt x="397598" y="276799"/>
                  <a:pt x="415273" y="272940"/>
                </a:cubicBezTo>
                <a:cubicBezTo>
                  <a:pt x="434549" y="268724"/>
                  <a:pt x="454230" y="266649"/>
                  <a:pt x="473961" y="266755"/>
                </a:cubicBezTo>
                <a:cubicBezTo>
                  <a:pt x="491586" y="266723"/>
                  <a:pt x="509151" y="268799"/>
                  <a:pt x="526283" y="272940"/>
                </a:cubicBezTo>
                <a:cubicBezTo>
                  <a:pt x="542254" y="276677"/>
                  <a:pt x="557473" y="283103"/>
                  <a:pt x="571289" y="291945"/>
                </a:cubicBezTo>
                <a:cubicBezTo>
                  <a:pt x="584105" y="300204"/>
                  <a:pt x="594846" y="311305"/>
                  <a:pt x="602677" y="324388"/>
                </a:cubicBezTo>
                <a:cubicBezTo>
                  <a:pt x="610768" y="338536"/>
                  <a:pt x="614823" y="354632"/>
                  <a:pt x="614404" y="370924"/>
                </a:cubicBezTo>
                <a:cubicBezTo>
                  <a:pt x="615422" y="396536"/>
                  <a:pt x="606650" y="421575"/>
                  <a:pt x="589869" y="440952"/>
                </a:cubicBezTo>
                <a:cubicBezTo>
                  <a:pt x="571899" y="460075"/>
                  <a:pt x="548374" y="473066"/>
                  <a:pt x="522618" y="478088"/>
                </a:cubicBezTo>
                <a:cubicBezTo>
                  <a:pt x="536565" y="479530"/>
                  <a:pt x="550227" y="482995"/>
                  <a:pt x="563175" y="488375"/>
                </a:cubicBezTo>
                <a:cubicBezTo>
                  <a:pt x="575901" y="493569"/>
                  <a:pt x="587667" y="500857"/>
                  <a:pt x="597983" y="509940"/>
                </a:cubicBezTo>
                <a:cubicBezTo>
                  <a:pt x="607998" y="518803"/>
                  <a:pt x="616187" y="529535"/>
                  <a:pt x="622093" y="541534"/>
                </a:cubicBezTo>
                <a:cubicBezTo>
                  <a:pt x="628159" y="553960"/>
                  <a:pt x="631241" y="567632"/>
                  <a:pt x="631095" y="581460"/>
                </a:cubicBezTo>
                <a:cubicBezTo>
                  <a:pt x="631498" y="600807"/>
                  <a:pt x="626845" y="619923"/>
                  <a:pt x="617593" y="636920"/>
                </a:cubicBezTo>
                <a:close/>
              </a:path>
            </a:pathLst>
          </a:custGeom>
          <a:solidFill>
            <a:schemeClr val="accent3"/>
          </a:solidFill>
          <a:ln w="12799" cap="flat">
            <a:noFill/>
            <a:prstDash val="solid"/>
            <a:miter/>
          </a:ln>
        </p:spPr>
        <p:txBody>
          <a:bodyPr rtlCol="0" anchor="ctr"/>
          <a:lstStyle/>
          <a:p>
            <a:endParaRPr lang="en-US"/>
          </a:p>
        </p:txBody>
      </p:sp>
      <p:sp>
        <p:nvSpPr>
          <p:cNvPr id="19" name="Rectangle: Rounded Corners 18">
            <a:hlinkClick r:id="rId7" action="ppaction://hlinksldjump"/>
            <a:extLst>
              <a:ext uri="{FF2B5EF4-FFF2-40B4-BE49-F238E27FC236}">
                <a16:creationId xmlns:a16="http://schemas.microsoft.com/office/drawing/2014/main" id="{9387295A-5F2D-D036-E42B-FD1DDB743EBC}"/>
              </a:ext>
            </a:extLst>
          </p:cNvPr>
          <p:cNvSpPr/>
          <p:nvPr/>
        </p:nvSpPr>
        <p:spPr>
          <a:xfrm>
            <a:off x="1086983" y="5269389"/>
            <a:ext cx="4996543" cy="499335"/>
          </a:xfrm>
          <a:prstGeom prst="roundRect">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2000">
                <a:solidFill>
                  <a:schemeClr val="tx1"/>
                </a:solidFill>
              </a:rPr>
              <a:t>Pump assembly and equipment (ACES)</a:t>
            </a:r>
          </a:p>
        </p:txBody>
      </p:sp>
      <p:sp>
        <p:nvSpPr>
          <p:cNvPr id="57" name="Rectangle 56">
            <a:hlinkClick r:id="rId7" action="ppaction://hlinksldjump"/>
            <a:extLst>
              <a:ext uri="{FF2B5EF4-FFF2-40B4-BE49-F238E27FC236}">
                <a16:creationId xmlns:a16="http://schemas.microsoft.com/office/drawing/2014/main" id="{289AC7D5-D2DE-E524-E282-61BE8B092790}"/>
              </a:ext>
            </a:extLst>
          </p:cNvPr>
          <p:cNvSpPr/>
          <p:nvPr/>
        </p:nvSpPr>
        <p:spPr>
          <a:xfrm>
            <a:off x="1539433" y="5815285"/>
            <a:ext cx="4544092" cy="824456"/>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bg2">
                    <a:lumMod val="10000"/>
                  </a:schemeClr>
                </a:solidFill>
              </a:rPr>
              <a:t>Focus: Issuing pumps and proper equipment use (slides 24 – 31)</a:t>
            </a:r>
            <a:br>
              <a:rPr lang="en-US">
                <a:solidFill>
                  <a:schemeClr val="bg2">
                    <a:lumMod val="10000"/>
                  </a:schemeClr>
                </a:solidFill>
              </a:rPr>
            </a:br>
            <a:r>
              <a:rPr lang="en-US">
                <a:solidFill>
                  <a:schemeClr val="bg2">
                    <a:lumMod val="10000"/>
                  </a:schemeClr>
                </a:solidFill>
              </a:rPr>
              <a:t>60+ Minutes</a:t>
            </a:r>
          </a:p>
        </p:txBody>
      </p:sp>
      <p:sp>
        <p:nvSpPr>
          <p:cNvPr id="43" name="Freeform: Shape 42">
            <a:extLst>
              <a:ext uri="{FF2B5EF4-FFF2-40B4-BE49-F238E27FC236}">
                <a16:creationId xmlns:a16="http://schemas.microsoft.com/office/drawing/2014/main" id="{02CC901D-3945-F494-8B02-383232DF052D}"/>
              </a:ext>
              <a:ext uri="{C183D7F6-B498-43B3-948B-1728B52AA6E4}">
                <adec:decorative xmlns:adec="http://schemas.microsoft.com/office/drawing/2017/decorative" val="1"/>
              </a:ext>
            </a:extLst>
          </p:cNvPr>
          <p:cNvSpPr/>
          <p:nvPr/>
        </p:nvSpPr>
        <p:spPr>
          <a:xfrm>
            <a:off x="6747935" y="2248191"/>
            <a:ext cx="128085" cy="186953"/>
          </a:xfrm>
          <a:custGeom>
            <a:avLst/>
            <a:gdLst>
              <a:gd name="connsiteX0" fmla="*/ 59780 w 128085"/>
              <a:gd name="connsiteY0" fmla="*/ 110380 h 186953"/>
              <a:gd name="connsiteX1" fmla="*/ 30321 w 128085"/>
              <a:gd name="connsiteY1" fmla="*/ 150242 h 186953"/>
              <a:gd name="connsiteX2" fmla="*/ 0 w 128085"/>
              <a:gd name="connsiteY2" fmla="*/ 186953 h 186953"/>
              <a:gd name="connsiteX3" fmla="*/ 128086 w 128085"/>
              <a:gd name="connsiteY3" fmla="*/ 186953 h 186953"/>
              <a:gd name="connsiteX4" fmla="*/ 128086 w 128085"/>
              <a:gd name="connsiteY4" fmla="*/ 0 h 186953"/>
              <a:gd name="connsiteX5" fmla="*/ 91374 w 128085"/>
              <a:gd name="connsiteY5" fmla="*/ 62121 h 186953"/>
              <a:gd name="connsiteX6" fmla="*/ 59780 w 128085"/>
              <a:gd name="connsiteY6" fmla="*/ 110380 h 186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085" h="186953">
                <a:moveTo>
                  <a:pt x="59780" y="110380"/>
                </a:moveTo>
                <a:cubicBezTo>
                  <a:pt x="49802" y="124756"/>
                  <a:pt x="39982" y="138043"/>
                  <a:pt x="30321" y="150242"/>
                </a:cubicBezTo>
                <a:cubicBezTo>
                  <a:pt x="20660" y="162441"/>
                  <a:pt x="10553" y="174677"/>
                  <a:pt x="0" y="186953"/>
                </a:cubicBezTo>
                <a:lnTo>
                  <a:pt x="128086" y="186953"/>
                </a:lnTo>
                <a:lnTo>
                  <a:pt x="128086" y="0"/>
                </a:lnTo>
                <a:cubicBezTo>
                  <a:pt x="114696" y="23625"/>
                  <a:pt x="102459" y="44333"/>
                  <a:pt x="91374" y="62121"/>
                </a:cubicBezTo>
                <a:cubicBezTo>
                  <a:pt x="80290" y="79908"/>
                  <a:pt x="69759" y="95994"/>
                  <a:pt x="59780" y="110380"/>
                </a:cubicBezTo>
                <a:close/>
              </a:path>
            </a:pathLst>
          </a:custGeom>
          <a:solidFill>
            <a:schemeClr val="accent4"/>
          </a:solidFill>
          <a:ln w="12799" cap="flat">
            <a:noFill/>
            <a:prstDash val="solid"/>
            <a:miter/>
          </a:ln>
        </p:spPr>
        <p:txBody>
          <a:bodyPr rtlCol="0" anchor="ctr"/>
          <a:lstStyle/>
          <a:p>
            <a:endParaRPr lang="en-US"/>
          </a:p>
        </p:txBody>
      </p:sp>
      <p:sp>
        <p:nvSpPr>
          <p:cNvPr id="44" name="Freeform: Shape 43">
            <a:hlinkClick r:id="rId8" action="ppaction://hlinksldjump"/>
            <a:extLst>
              <a:ext uri="{FF2B5EF4-FFF2-40B4-BE49-F238E27FC236}">
                <a16:creationId xmlns:a16="http://schemas.microsoft.com/office/drawing/2014/main" id="{F406B9E6-2BB2-84AD-2E32-97F1A6298B95}"/>
              </a:ext>
              <a:ext uri="{C183D7F6-B498-43B3-948B-1728B52AA6E4}">
                <adec:decorative xmlns:adec="http://schemas.microsoft.com/office/drawing/2017/decorative" val="1"/>
              </a:ext>
            </a:extLst>
          </p:cNvPr>
          <p:cNvSpPr/>
          <p:nvPr/>
        </p:nvSpPr>
        <p:spPr>
          <a:xfrm>
            <a:off x="6371070" y="1895656"/>
            <a:ext cx="976750" cy="976750"/>
          </a:xfrm>
          <a:custGeom>
            <a:avLst/>
            <a:gdLst>
              <a:gd name="connsiteX0" fmla="*/ 488388 w 976750"/>
              <a:gd name="connsiteY0" fmla="*/ 0 h 976750"/>
              <a:gd name="connsiteX1" fmla="*/ 0 w 976750"/>
              <a:gd name="connsiteY1" fmla="*/ 488362 h 976750"/>
              <a:gd name="connsiteX2" fmla="*/ 488362 w 976750"/>
              <a:gd name="connsiteY2" fmla="*/ 976751 h 976750"/>
              <a:gd name="connsiteX3" fmla="*/ 976751 w 976750"/>
              <a:gd name="connsiteY3" fmla="*/ 488388 h 976750"/>
              <a:gd name="connsiteX4" fmla="*/ 976751 w 976750"/>
              <a:gd name="connsiteY4" fmla="*/ 488375 h 976750"/>
              <a:gd name="connsiteX5" fmla="*/ 488813 w 976750"/>
              <a:gd name="connsiteY5" fmla="*/ 0 h 976750"/>
              <a:gd name="connsiteX6" fmla="*/ 488388 w 976750"/>
              <a:gd name="connsiteY6" fmla="*/ 0 h 976750"/>
              <a:gd name="connsiteX7" fmla="*/ 637305 w 976750"/>
              <a:gd name="connsiteY7" fmla="*/ 601442 h 976750"/>
              <a:gd name="connsiteX8" fmla="*/ 578811 w 976750"/>
              <a:gd name="connsiteY8" fmla="*/ 601442 h 976750"/>
              <a:gd name="connsiteX9" fmla="*/ 578811 w 976750"/>
              <a:gd name="connsiteY9" fmla="*/ 693241 h 976750"/>
              <a:gd name="connsiteX10" fmla="*/ 504950 w 976750"/>
              <a:gd name="connsiteY10" fmla="*/ 693241 h 976750"/>
              <a:gd name="connsiteX11" fmla="*/ 504950 w 976750"/>
              <a:gd name="connsiteY11" fmla="*/ 601442 h 976750"/>
              <a:gd name="connsiteX12" fmla="*/ 303852 w 976750"/>
              <a:gd name="connsiteY12" fmla="*/ 601442 h 976750"/>
              <a:gd name="connsiteX13" fmla="*/ 303852 w 976750"/>
              <a:gd name="connsiteY13" fmla="*/ 542961 h 976750"/>
              <a:gd name="connsiteX14" fmla="*/ 362347 w 976750"/>
              <a:gd name="connsiteY14" fmla="*/ 474642 h 976750"/>
              <a:gd name="connsiteX15" fmla="*/ 416148 w 976750"/>
              <a:gd name="connsiteY15" fmla="*/ 401849 h 976750"/>
              <a:gd name="connsiteX16" fmla="*/ 462915 w 976750"/>
              <a:gd name="connsiteY16" fmla="*/ 328413 h 976750"/>
              <a:gd name="connsiteX17" fmla="*/ 501105 w 976750"/>
              <a:gd name="connsiteY17" fmla="*/ 257754 h 976750"/>
              <a:gd name="connsiteX18" fmla="*/ 578811 w 976750"/>
              <a:gd name="connsiteY18" fmla="*/ 257754 h 976750"/>
              <a:gd name="connsiteX19" fmla="*/ 578811 w 976750"/>
              <a:gd name="connsiteY19" fmla="*/ 539540 h 976750"/>
              <a:gd name="connsiteX20" fmla="*/ 637305 w 976750"/>
              <a:gd name="connsiteY20" fmla="*/ 539540 h 97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76750" h="976750">
                <a:moveTo>
                  <a:pt x="488388" y="0"/>
                </a:moveTo>
                <a:cubicBezTo>
                  <a:pt x="218666" y="-7"/>
                  <a:pt x="8" y="218640"/>
                  <a:pt x="0" y="488362"/>
                </a:cubicBezTo>
                <a:cubicBezTo>
                  <a:pt x="-8" y="758085"/>
                  <a:pt x="218640" y="976743"/>
                  <a:pt x="488362" y="976751"/>
                </a:cubicBezTo>
                <a:cubicBezTo>
                  <a:pt x="758085" y="976757"/>
                  <a:pt x="976743" y="758111"/>
                  <a:pt x="976751" y="488388"/>
                </a:cubicBezTo>
                <a:cubicBezTo>
                  <a:pt x="976751" y="488384"/>
                  <a:pt x="976751" y="488379"/>
                  <a:pt x="976751" y="488375"/>
                </a:cubicBezTo>
                <a:cubicBezTo>
                  <a:pt x="976872" y="218774"/>
                  <a:pt x="758414" y="121"/>
                  <a:pt x="488813" y="0"/>
                </a:cubicBezTo>
                <a:cubicBezTo>
                  <a:pt x="488671" y="0"/>
                  <a:pt x="488530" y="0"/>
                  <a:pt x="488388" y="0"/>
                </a:cubicBezTo>
                <a:close/>
                <a:moveTo>
                  <a:pt x="637305" y="601442"/>
                </a:moveTo>
                <a:lnTo>
                  <a:pt x="578811" y="601442"/>
                </a:lnTo>
                <a:lnTo>
                  <a:pt x="578811" y="693241"/>
                </a:lnTo>
                <a:lnTo>
                  <a:pt x="504950" y="693241"/>
                </a:lnTo>
                <a:lnTo>
                  <a:pt x="504950" y="601442"/>
                </a:lnTo>
                <a:lnTo>
                  <a:pt x="303852" y="601442"/>
                </a:lnTo>
                <a:lnTo>
                  <a:pt x="303852" y="542961"/>
                </a:lnTo>
                <a:cubicBezTo>
                  <a:pt x="323774" y="521323"/>
                  <a:pt x="343273" y="498550"/>
                  <a:pt x="362347" y="474642"/>
                </a:cubicBezTo>
                <a:cubicBezTo>
                  <a:pt x="381420" y="450734"/>
                  <a:pt x="399354" y="426469"/>
                  <a:pt x="416148" y="401849"/>
                </a:cubicBezTo>
                <a:cubicBezTo>
                  <a:pt x="432941" y="377228"/>
                  <a:pt x="448530" y="352750"/>
                  <a:pt x="462915" y="328413"/>
                </a:cubicBezTo>
                <a:cubicBezTo>
                  <a:pt x="477300" y="304075"/>
                  <a:pt x="490030" y="280523"/>
                  <a:pt x="501105" y="257754"/>
                </a:cubicBezTo>
                <a:lnTo>
                  <a:pt x="578811" y="257754"/>
                </a:lnTo>
                <a:lnTo>
                  <a:pt x="578811" y="539540"/>
                </a:lnTo>
                <a:lnTo>
                  <a:pt x="637305" y="539540"/>
                </a:lnTo>
                <a:close/>
              </a:path>
            </a:pathLst>
          </a:custGeom>
          <a:solidFill>
            <a:schemeClr val="accent4"/>
          </a:solidFill>
          <a:ln w="12799" cap="flat">
            <a:noFill/>
            <a:prstDash val="solid"/>
            <a:miter/>
          </a:ln>
        </p:spPr>
        <p:txBody>
          <a:bodyPr rtlCol="0" anchor="ctr"/>
          <a:lstStyle/>
          <a:p>
            <a:endParaRPr lang="en-US"/>
          </a:p>
        </p:txBody>
      </p:sp>
      <p:sp>
        <p:nvSpPr>
          <p:cNvPr id="20" name="Rectangle: Rounded Corners 19">
            <a:hlinkClick r:id="rId8" action="ppaction://hlinksldjump"/>
            <a:extLst>
              <a:ext uri="{FF2B5EF4-FFF2-40B4-BE49-F238E27FC236}">
                <a16:creationId xmlns:a16="http://schemas.microsoft.com/office/drawing/2014/main" id="{BC0236D8-5015-2600-779C-BA6115199856}"/>
              </a:ext>
            </a:extLst>
          </p:cNvPr>
          <p:cNvSpPr/>
          <p:nvPr/>
        </p:nvSpPr>
        <p:spPr>
          <a:xfrm>
            <a:off x="6999727" y="1973298"/>
            <a:ext cx="4859792" cy="854445"/>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2000">
                <a:solidFill>
                  <a:schemeClr val="tx1"/>
                </a:solidFill>
              </a:rPr>
              <a:t>Flange fitting, pumping techniques, and trouble shooting</a:t>
            </a:r>
          </a:p>
        </p:txBody>
      </p:sp>
      <p:sp>
        <p:nvSpPr>
          <p:cNvPr id="58" name="Rectangle 57">
            <a:hlinkClick r:id="rId8" action="ppaction://hlinksldjump"/>
            <a:extLst>
              <a:ext uri="{FF2B5EF4-FFF2-40B4-BE49-F238E27FC236}">
                <a16:creationId xmlns:a16="http://schemas.microsoft.com/office/drawing/2014/main" id="{5CB665F0-14EC-82FD-68B8-8CC393F83FB5}"/>
              </a:ext>
            </a:extLst>
          </p:cNvPr>
          <p:cNvSpPr/>
          <p:nvPr/>
        </p:nvSpPr>
        <p:spPr>
          <a:xfrm>
            <a:off x="7185991" y="2925305"/>
            <a:ext cx="4643711" cy="106029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bg2">
                    <a:lumMod val="10000"/>
                  </a:schemeClr>
                </a:solidFill>
              </a:rPr>
              <a:t>Effective pumping, concerns, and planning (slides 32 – 43)</a:t>
            </a:r>
            <a:br>
              <a:rPr lang="en-US">
                <a:solidFill>
                  <a:schemeClr val="bg2">
                    <a:lumMod val="10000"/>
                  </a:schemeClr>
                </a:solidFill>
              </a:rPr>
            </a:br>
            <a:r>
              <a:rPr lang="en-US">
                <a:solidFill>
                  <a:schemeClr val="bg2">
                    <a:lumMod val="10000"/>
                  </a:schemeClr>
                </a:solidFill>
              </a:rPr>
              <a:t>45-60 Minutes</a:t>
            </a:r>
          </a:p>
        </p:txBody>
      </p:sp>
      <p:sp>
        <p:nvSpPr>
          <p:cNvPr id="49" name="Graphic 31" descr="Badge 5 with solid fill">
            <a:hlinkClick r:id="rId5" action="ppaction://hlinksldjump"/>
            <a:extLst>
              <a:ext uri="{FF2B5EF4-FFF2-40B4-BE49-F238E27FC236}">
                <a16:creationId xmlns:a16="http://schemas.microsoft.com/office/drawing/2014/main" id="{93533407-8602-CD8B-0BC8-CE8123F0A337}"/>
              </a:ext>
            </a:extLst>
          </p:cNvPr>
          <p:cNvSpPr/>
          <p:nvPr/>
        </p:nvSpPr>
        <p:spPr>
          <a:xfrm>
            <a:off x="6371070" y="4074309"/>
            <a:ext cx="976724" cy="976725"/>
          </a:xfrm>
          <a:custGeom>
            <a:avLst/>
            <a:gdLst>
              <a:gd name="connsiteX0" fmla="*/ 488362 w 976724"/>
              <a:gd name="connsiteY0" fmla="*/ 0 h 976725"/>
              <a:gd name="connsiteX1" fmla="*/ 0 w 976724"/>
              <a:gd name="connsiteY1" fmla="*/ 488363 h 976725"/>
              <a:gd name="connsiteX2" fmla="*/ 488362 w 976724"/>
              <a:gd name="connsiteY2" fmla="*/ 976725 h 976725"/>
              <a:gd name="connsiteX3" fmla="*/ 976725 w 976724"/>
              <a:gd name="connsiteY3" fmla="*/ 488363 h 976725"/>
              <a:gd name="connsiteX4" fmla="*/ 488825 w 976724"/>
              <a:gd name="connsiteY4" fmla="*/ 0 h 976725"/>
              <a:gd name="connsiteX5" fmla="*/ 488362 w 976724"/>
              <a:gd name="connsiteY5" fmla="*/ 0 h 976725"/>
              <a:gd name="connsiteX6" fmla="*/ 632792 w 976724"/>
              <a:gd name="connsiteY6" fmla="*/ 622917 h 976725"/>
              <a:gd name="connsiteX7" fmla="*/ 592660 w 976724"/>
              <a:gd name="connsiteY7" fmla="*/ 665826 h 976725"/>
              <a:gd name="connsiteX8" fmla="*/ 535246 w 976724"/>
              <a:gd name="connsiteY8" fmla="*/ 690579 h 976725"/>
              <a:gd name="connsiteX9" fmla="*/ 467789 w 976724"/>
              <a:gd name="connsiteY9" fmla="*/ 698475 h 976725"/>
              <a:gd name="connsiteX10" fmla="*/ 362347 w 976724"/>
              <a:gd name="connsiteY10" fmla="*/ 680549 h 976725"/>
              <a:gd name="connsiteX11" fmla="*/ 362347 w 976724"/>
              <a:gd name="connsiteY11" fmla="*/ 616089 h 976725"/>
              <a:gd name="connsiteX12" fmla="*/ 468637 w 976724"/>
              <a:gd name="connsiteY12" fmla="*/ 644288 h 976725"/>
              <a:gd name="connsiteX13" fmla="*/ 511341 w 976724"/>
              <a:gd name="connsiteY13" fmla="*/ 639144 h 976725"/>
              <a:gd name="connsiteX14" fmla="*/ 545262 w 976724"/>
              <a:gd name="connsiteY14" fmla="*/ 623714 h 976725"/>
              <a:gd name="connsiteX15" fmla="*/ 575802 w 976724"/>
              <a:gd name="connsiteY15" fmla="*/ 563085 h 976725"/>
              <a:gd name="connsiteX16" fmla="*/ 566184 w 976724"/>
              <a:gd name="connsiteY16" fmla="*/ 528289 h 976725"/>
              <a:gd name="connsiteX17" fmla="*/ 540569 w 976724"/>
              <a:gd name="connsiteY17" fmla="*/ 504590 h 976725"/>
              <a:gd name="connsiteX18" fmla="*/ 503279 w 976724"/>
              <a:gd name="connsiteY18" fmla="*/ 490934 h 976725"/>
              <a:gd name="connsiteX19" fmla="*/ 458440 w 976724"/>
              <a:gd name="connsiteY19" fmla="*/ 486665 h 976725"/>
              <a:gd name="connsiteX20" fmla="*/ 378600 w 976724"/>
              <a:gd name="connsiteY20" fmla="*/ 490523 h 976725"/>
              <a:gd name="connsiteX21" fmla="*/ 399907 w 976724"/>
              <a:gd name="connsiteY21" fmla="*/ 262576 h 976725"/>
              <a:gd name="connsiteX22" fmla="*/ 624935 w 976724"/>
              <a:gd name="connsiteY22" fmla="*/ 262576 h 976725"/>
              <a:gd name="connsiteX23" fmla="*/ 624935 w 976724"/>
              <a:gd name="connsiteY23" fmla="*/ 319784 h 976725"/>
              <a:gd name="connsiteX24" fmla="*/ 463519 w 976724"/>
              <a:gd name="connsiteY24" fmla="*/ 319784 h 976725"/>
              <a:gd name="connsiteX25" fmla="*/ 452422 w 976724"/>
              <a:gd name="connsiteY25" fmla="*/ 432504 h 976725"/>
              <a:gd name="connsiteX26" fmla="*/ 460960 w 976724"/>
              <a:gd name="connsiteY26" fmla="*/ 431861 h 976725"/>
              <a:gd name="connsiteX27" fmla="*/ 465422 w 976724"/>
              <a:gd name="connsiteY27" fmla="*/ 431437 h 976725"/>
              <a:gd name="connsiteX28" fmla="*/ 469499 w 976724"/>
              <a:gd name="connsiteY28" fmla="*/ 431218 h 976725"/>
              <a:gd name="connsiteX29" fmla="*/ 476751 w 976724"/>
              <a:gd name="connsiteY29" fmla="*/ 431218 h 976725"/>
              <a:gd name="connsiteX30" fmla="*/ 541649 w 976724"/>
              <a:gd name="connsiteY30" fmla="*/ 438265 h 976725"/>
              <a:gd name="connsiteX31" fmla="*/ 596299 w 976724"/>
              <a:gd name="connsiteY31" fmla="*/ 460678 h 976725"/>
              <a:gd name="connsiteX32" fmla="*/ 633936 w 976724"/>
              <a:gd name="connsiteY32" fmla="*/ 500604 h 976725"/>
              <a:gd name="connsiteX33" fmla="*/ 648081 w 976724"/>
              <a:gd name="connsiteY33" fmla="*/ 560166 h 976725"/>
              <a:gd name="connsiteX34" fmla="*/ 632792 w 976724"/>
              <a:gd name="connsiteY34" fmla="*/ 622917 h 97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76724" h="976725">
                <a:moveTo>
                  <a:pt x="488362" y="0"/>
                </a:moveTo>
                <a:cubicBezTo>
                  <a:pt x="218648" y="0"/>
                  <a:pt x="0" y="218648"/>
                  <a:pt x="0" y="488363"/>
                </a:cubicBezTo>
                <a:cubicBezTo>
                  <a:pt x="0" y="758077"/>
                  <a:pt x="218648" y="976725"/>
                  <a:pt x="488362" y="976725"/>
                </a:cubicBezTo>
                <a:cubicBezTo>
                  <a:pt x="758077" y="976725"/>
                  <a:pt x="976725" y="758077"/>
                  <a:pt x="976725" y="488363"/>
                </a:cubicBezTo>
                <a:cubicBezTo>
                  <a:pt x="976852" y="218775"/>
                  <a:pt x="758413" y="127"/>
                  <a:pt x="488825" y="0"/>
                </a:cubicBezTo>
                <a:cubicBezTo>
                  <a:pt x="488671" y="0"/>
                  <a:pt x="488517" y="0"/>
                  <a:pt x="488362" y="0"/>
                </a:cubicBezTo>
                <a:close/>
                <a:moveTo>
                  <a:pt x="632792" y="622917"/>
                </a:moveTo>
                <a:cubicBezTo>
                  <a:pt x="622868" y="640097"/>
                  <a:pt x="609140" y="654777"/>
                  <a:pt x="592660" y="665826"/>
                </a:cubicBezTo>
                <a:cubicBezTo>
                  <a:pt x="575155" y="677444"/>
                  <a:pt x="555710" y="685828"/>
                  <a:pt x="535246" y="690579"/>
                </a:cubicBezTo>
                <a:cubicBezTo>
                  <a:pt x="513157" y="695898"/>
                  <a:pt x="490509" y="698549"/>
                  <a:pt x="467789" y="698475"/>
                </a:cubicBezTo>
                <a:cubicBezTo>
                  <a:pt x="420828" y="698475"/>
                  <a:pt x="385681" y="692499"/>
                  <a:pt x="362347" y="680549"/>
                </a:cubicBezTo>
                <a:lnTo>
                  <a:pt x="362347" y="616089"/>
                </a:lnTo>
                <a:cubicBezTo>
                  <a:pt x="394861" y="634228"/>
                  <a:pt x="431406" y="643924"/>
                  <a:pt x="468637" y="644288"/>
                </a:cubicBezTo>
                <a:cubicBezTo>
                  <a:pt x="483033" y="644402"/>
                  <a:pt x="497384" y="642674"/>
                  <a:pt x="511341" y="639144"/>
                </a:cubicBezTo>
                <a:cubicBezTo>
                  <a:pt x="523502" y="636133"/>
                  <a:pt x="535001" y="630901"/>
                  <a:pt x="545262" y="623714"/>
                </a:cubicBezTo>
                <a:cubicBezTo>
                  <a:pt x="565037" y="609965"/>
                  <a:pt x="576525" y="587158"/>
                  <a:pt x="575802" y="563085"/>
                </a:cubicBezTo>
                <a:cubicBezTo>
                  <a:pt x="576180" y="550782"/>
                  <a:pt x="572826" y="538652"/>
                  <a:pt x="566184" y="528289"/>
                </a:cubicBezTo>
                <a:cubicBezTo>
                  <a:pt x="559552" y="518550"/>
                  <a:pt x="550793" y="510446"/>
                  <a:pt x="540569" y="504590"/>
                </a:cubicBezTo>
                <a:cubicBezTo>
                  <a:pt x="528986" y="497994"/>
                  <a:pt x="516383" y="493377"/>
                  <a:pt x="503279" y="490934"/>
                </a:cubicBezTo>
                <a:cubicBezTo>
                  <a:pt x="488509" y="488040"/>
                  <a:pt x="473490" y="486610"/>
                  <a:pt x="458440" y="486665"/>
                </a:cubicBezTo>
                <a:cubicBezTo>
                  <a:pt x="443935" y="486665"/>
                  <a:pt x="417322" y="487951"/>
                  <a:pt x="378600" y="490523"/>
                </a:cubicBezTo>
                <a:lnTo>
                  <a:pt x="399907" y="262576"/>
                </a:lnTo>
                <a:lnTo>
                  <a:pt x="624935" y="262576"/>
                </a:lnTo>
                <a:lnTo>
                  <a:pt x="624935" y="319784"/>
                </a:lnTo>
                <a:lnTo>
                  <a:pt x="463519" y="319784"/>
                </a:lnTo>
                <a:lnTo>
                  <a:pt x="452422" y="432504"/>
                </a:lnTo>
                <a:cubicBezTo>
                  <a:pt x="456383" y="432221"/>
                  <a:pt x="459250" y="432003"/>
                  <a:pt x="460960" y="431861"/>
                </a:cubicBezTo>
                <a:cubicBezTo>
                  <a:pt x="462671" y="431720"/>
                  <a:pt x="464149" y="431578"/>
                  <a:pt x="465422" y="431437"/>
                </a:cubicBezTo>
                <a:cubicBezTo>
                  <a:pt x="466777" y="431289"/>
                  <a:pt x="468137" y="431217"/>
                  <a:pt x="469499" y="431218"/>
                </a:cubicBezTo>
                <a:lnTo>
                  <a:pt x="476751" y="431218"/>
                </a:lnTo>
                <a:cubicBezTo>
                  <a:pt x="498579" y="431150"/>
                  <a:pt x="520345" y="433514"/>
                  <a:pt x="541649" y="438265"/>
                </a:cubicBezTo>
                <a:cubicBezTo>
                  <a:pt x="561062" y="442400"/>
                  <a:pt x="579572" y="449992"/>
                  <a:pt x="596299" y="460678"/>
                </a:cubicBezTo>
                <a:cubicBezTo>
                  <a:pt x="611852" y="470791"/>
                  <a:pt x="624758" y="484482"/>
                  <a:pt x="633936" y="500604"/>
                </a:cubicBezTo>
                <a:cubicBezTo>
                  <a:pt x="643812" y="518866"/>
                  <a:pt x="648692" y="539413"/>
                  <a:pt x="648081" y="560166"/>
                </a:cubicBezTo>
                <a:cubicBezTo>
                  <a:pt x="648674" y="582072"/>
                  <a:pt x="643395" y="603738"/>
                  <a:pt x="632792" y="622917"/>
                </a:cubicBezTo>
                <a:close/>
              </a:path>
            </a:pathLst>
          </a:custGeom>
          <a:solidFill>
            <a:srgbClr val="0070C0"/>
          </a:solidFill>
          <a:ln w="12799" cap="flat">
            <a:noFill/>
            <a:prstDash val="solid"/>
            <a:miter/>
          </a:ln>
        </p:spPr>
        <p:txBody>
          <a:bodyPr rtlCol="0" anchor="ctr"/>
          <a:lstStyle/>
          <a:p>
            <a:endParaRPr lang="en-US"/>
          </a:p>
        </p:txBody>
      </p:sp>
      <p:sp>
        <p:nvSpPr>
          <p:cNvPr id="59" name="Rectangle 58">
            <a:hlinkClick r:id="rId5" action="ppaction://hlinksldjump"/>
            <a:extLst>
              <a:ext uri="{FF2B5EF4-FFF2-40B4-BE49-F238E27FC236}">
                <a16:creationId xmlns:a16="http://schemas.microsoft.com/office/drawing/2014/main" id="{A7A8DEC2-43E2-6A46-DEE5-A862486FE803}"/>
              </a:ext>
            </a:extLst>
          </p:cNvPr>
          <p:cNvSpPr/>
          <p:nvPr/>
        </p:nvSpPr>
        <p:spPr>
          <a:xfrm>
            <a:off x="7347794" y="4809962"/>
            <a:ext cx="4511725" cy="1083942"/>
          </a:xfrm>
          <a:prstGeom prst="rect">
            <a:avLst/>
          </a:prstGeom>
          <a:solidFill>
            <a:srgbClr val="CDEA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bg2">
                    <a:lumMod val="10000"/>
                  </a:schemeClr>
                </a:solidFill>
              </a:rPr>
              <a:t>Focus: Paperwork, follow-up, and practice skills (slides 44 – 52)</a:t>
            </a:r>
            <a:br>
              <a:rPr lang="en-US">
                <a:solidFill>
                  <a:schemeClr val="bg2">
                    <a:lumMod val="10000"/>
                  </a:schemeClr>
                </a:solidFill>
              </a:rPr>
            </a:br>
            <a:r>
              <a:rPr lang="en-US">
                <a:solidFill>
                  <a:schemeClr val="bg2">
                    <a:lumMod val="10000"/>
                  </a:schemeClr>
                </a:solidFill>
              </a:rPr>
              <a:t>30-45  Minutes</a:t>
            </a:r>
          </a:p>
        </p:txBody>
      </p:sp>
      <p:sp>
        <p:nvSpPr>
          <p:cNvPr id="4" name="Slide Number Placeholder 3">
            <a:extLst>
              <a:ext uri="{FF2B5EF4-FFF2-40B4-BE49-F238E27FC236}">
                <a16:creationId xmlns:a16="http://schemas.microsoft.com/office/drawing/2014/main" id="{7266C608-5BE9-56C3-66B1-2D7094469D30}"/>
              </a:ext>
            </a:extLst>
          </p:cNvPr>
          <p:cNvSpPr>
            <a:spLocks noGrp="1"/>
          </p:cNvSpPr>
          <p:nvPr>
            <p:ph type="sldNum" sz="quarter" idx="12"/>
          </p:nvPr>
        </p:nvSpPr>
        <p:spPr/>
        <p:txBody>
          <a:bodyPr/>
          <a:lstStyle/>
          <a:p>
            <a:fld id="{1E587207-6DA9-4DD7-BA3B-BC3513447437}" type="slidenum">
              <a:rPr lang="en-US" smtClean="0">
                <a:solidFill>
                  <a:schemeClr val="tx1"/>
                </a:solidFill>
              </a:rPr>
              <a:t>3</a:t>
            </a:fld>
            <a:endParaRPr lang="en-US">
              <a:solidFill>
                <a:schemeClr val="tx1"/>
              </a:solidFill>
            </a:endParaRPr>
          </a:p>
        </p:txBody>
      </p:sp>
    </p:spTree>
    <p:custDataLst>
      <p:tags r:id="rId1"/>
    </p:custDataLst>
    <p:extLst>
      <p:ext uri="{BB962C8B-B14F-4D97-AF65-F5344CB8AC3E}">
        <p14:creationId xmlns:p14="http://schemas.microsoft.com/office/powerpoint/2010/main" val="637217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3BE84-01C0-DB8D-AE77-93D499365350}"/>
              </a:ext>
            </a:extLst>
          </p:cNvPr>
          <p:cNvSpPr>
            <a:spLocks noGrp="1"/>
          </p:cNvSpPr>
          <p:nvPr>
            <p:ph type="title"/>
          </p:nvPr>
        </p:nvSpPr>
        <p:spPr/>
        <p:txBody>
          <a:bodyPr/>
          <a:lstStyle/>
          <a:p>
            <a:r>
              <a:rPr lang="en-US" b="1">
                <a:solidFill>
                  <a:schemeClr val="accent3"/>
                </a:solidFill>
              </a:rPr>
              <a:t>S </a:t>
            </a:r>
            <a:r>
              <a:rPr lang="en-US"/>
              <a:t>is for storage</a:t>
            </a:r>
          </a:p>
        </p:txBody>
      </p:sp>
      <p:sp>
        <p:nvSpPr>
          <p:cNvPr id="3" name="Content Placeholder 2">
            <a:extLst>
              <a:ext uri="{FF2B5EF4-FFF2-40B4-BE49-F238E27FC236}">
                <a16:creationId xmlns:a16="http://schemas.microsoft.com/office/drawing/2014/main" id="{84AD4F34-E7BC-337B-F523-F32F23E96513}"/>
              </a:ext>
            </a:extLst>
          </p:cNvPr>
          <p:cNvSpPr>
            <a:spLocks noGrp="1"/>
          </p:cNvSpPr>
          <p:nvPr>
            <p:ph idx="1"/>
          </p:nvPr>
        </p:nvSpPr>
        <p:spPr>
          <a:xfrm>
            <a:off x="838200" y="1567543"/>
            <a:ext cx="10515600" cy="4609420"/>
          </a:xfrm>
        </p:spPr>
        <p:txBody>
          <a:bodyPr>
            <a:normAutofit/>
          </a:bodyPr>
          <a:lstStyle/>
          <a:p>
            <a:pPr marL="0" indent="0">
              <a:buNone/>
            </a:pPr>
            <a:r>
              <a:rPr lang="en-US" sz="3500"/>
              <a:t>Review the basics: </a:t>
            </a:r>
          </a:p>
          <a:p>
            <a:pPr lvl="1"/>
            <a:r>
              <a:rPr lang="en-US"/>
              <a:t>Freshly expressed or pumped milk can be stored at room temperature for 4 hours, longer in the refrigerator or freezer </a:t>
            </a:r>
          </a:p>
          <a:p>
            <a:pPr lvl="1"/>
            <a:r>
              <a:rPr lang="en-US"/>
              <a:t>Store in small amounts when freezing </a:t>
            </a:r>
          </a:p>
          <a:p>
            <a:pPr lvl="1"/>
            <a:r>
              <a:rPr lang="en-US"/>
              <a:t>Thaw under warm water, never reheat in microwave</a:t>
            </a:r>
          </a:p>
          <a:p>
            <a:pPr lvl="1"/>
            <a:r>
              <a:rPr lang="en-US"/>
              <a:t>Use within 2 hours after baby finished eating</a:t>
            </a:r>
          </a:p>
          <a:p>
            <a:pPr lvl="1"/>
            <a:r>
              <a:rPr lang="en-US"/>
              <a:t>Never refreeze breastmilk</a:t>
            </a:r>
          </a:p>
          <a:p>
            <a:endParaRPr lang="en-US"/>
          </a:p>
        </p:txBody>
      </p:sp>
      <p:sp>
        <p:nvSpPr>
          <p:cNvPr id="4" name="Date Placeholder 3">
            <a:extLst>
              <a:ext uri="{FF2B5EF4-FFF2-40B4-BE49-F238E27FC236}">
                <a16:creationId xmlns:a16="http://schemas.microsoft.com/office/drawing/2014/main" id="{23C71CB0-0A00-CCF0-857E-68DCC68B2BE1}"/>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F4EE7D24-38B0-6BA2-1C4D-14AC342B1997}"/>
              </a:ext>
            </a:extLst>
          </p:cNvPr>
          <p:cNvSpPr>
            <a:spLocks noGrp="1"/>
          </p:cNvSpPr>
          <p:nvPr>
            <p:ph type="sldNum" sz="quarter" idx="12"/>
          </p:nvPr>
        </p:nvSpPr>
        <p:spPr/>
        <p:txBody>
          <a:bodyPr/>
          <a:lstStyle/>
          <a:p>
            <a:fld id="{FA69D279-C763-45C5-BCED-8345AFB4DAB1}" type="slidenum">
              <a:rPr lang="en-US" altLang="en-US" smtClean="0"/>
              <a:pPr/>
              <a:t>30</a:t>
            </a:fld>
            <a:endParaRPr lang="en-US" altLang="en-US"/>
          </a:p>
        </p:txBody>
      </p:sp>
    </p:spTree>
    <p:custDataLst>
      <p:tags r:id="rId1"/>
    </p:custDataLst>
    <p:extLst>
      <p:ext uri="{BB962C8B-B14F-4D97-AF65-F5344CB8AC3E}">
        <p14:creationId xmlns:p14="http://schemas.microsoft.com/office/powerpoint/2010/main" val="36472222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5911B-415C-69FE-D27F-E647CBD564C4}"/>
              </a:ext>
            </a:extLst>
          </p:cNvPr>
          <p:cNvSpPr>
            <a:spLocks noGrp="1"/>
          </p:cNvSpPr>
          <p:nvPr>
            <p:ph type="title"/>
          </p:nvPr>
        </p:nvSpPr>
        <p:spPr>
          <a:xfrm>
            <a:off x="613775" y="365125"/>
            <a:ext cx="5711869" cy="1325563"/>
          </a:xfrm>
        </p:spPr>
        <p:txBody>
          <a:bodyPr>
            <a:normAutofit fontScale="90000"/>
          </a:bodyPr>
          <a:lstStyle/>
          <a:p>
            <a:pPr>
              <a:lnSpc>
                <a:spcPct val="120000"/>
              </a:lnSpc>
            </a:pPr>
            <a:r>
              <a:rPr lang="en-US"/>
              <a:t>Practice issuing a pump using </a:t>
            </a:r>
            <a:r>
              <a:rPr lang="en-US" b="1">
                <a:solidFill>
                  <a:schemeClr val="accent3"/>
                </a:solidFill>
              </a:rPr>
              <a:t>ACES</a:t>
            </a:r>
          </a:p>
        </p:txBody>
      </p:sp>
      <p:sp>
        <p:nvSpPr>
          <p:cNvPr id="6" name="Content Placeholder 5">
            <a:extLst>
              <a:ext uri="{FF2B5EF4-FFF2-40B4-BE49-F238E27FC236}">
                <a16:creationId xmlns:a16="http://schemas.microsoft.com/office/drawing/2014/main" id="{4BB85567-95C0-914B-1F77-6556CDF9050B}"/>
              </a:ext>
            </a:extLst>
          </p:cNvPr>
          <p:cNvSpPr>
            <a:spLocks noGrp="1"/>
          </p:cNvSpPr>
          <p:nvPr>
            <p:ph sz="half" idx="1"/>
          </p:nvPr>
        </p:nvSpPr>
        <p:spPr>
          <a:xfrm>
            <a:off x="838200" y="2016690"/>
            <a:ext cx="5181600" cy="4160273"/>
          </a:xfrm>
        </p:spPr>
        <p:txBody>
          <a:bodyPr/>
          <a:lstStyle/>
          <a:p>
            <a:r>
              <a:rPr lang="en-US" sz="3200"/>
              <a:t>Remember</a:t>
            </a:r>
          </a:p>
          <a:p>
            <a:pPr lvl="1"/>
            <a:r>
              <a:rPr lang="en-US" sz="3200" b="1">
                <a:solidFill>
                  <a:schemeClr val="accent3"/>
                </a:solidFill>
              </a:rPr>
              <a:t>A</a:t>
            </a:r>
            <a:r>
              <a:rPr lang="en-US" sz="3200"/>
              <a:t>ssembly</a:t>
            </a:r>
          </a:p>
          <a:p>
            <a:pPr lvl="1"/>
            <a:r>
              <a:rPr lang="en-US" sz="3200" b="1">
                <a:solidFill>
                  <a:schemeClr val="accent3"/>
                </a:solidFill>
              </a:rPr>
              <a:t>C</a:t>
            </a:r>
            <a:r>
              <a:rPr lang="en-US" sz="3200"/>
              <a:t>leaning</a:t>
            </a:r>
          </a:p>
          <a:p>
            <a:pPr lvl="1"/>
            <a:r>
              <a:rPr lang="en-US" sz="3200" b="1">
                <a:solidFill>
                  <a:schemeClr val="accent3"/>
                </a:solidFill>
              </a:rPr>
              <a:t>E</a:t>
            </a:r>
            <a:r>
              <a:rPr lang="en-US" sz="3200"/>
              <a:t>xpress</a:t>
            </a:r>
          </a:p>
          <a:p>
            <a:pPr lvl="1"/>
            <a:r>
              <a:rPr lang="en-US" sz="3200" b="1">
                <a:solidFill>
                  <a:schemeClr val="accent3"/>
                </a:solidFill>
              </a:rPr>
              <a:t>S</a:t>
            </a:r>
            <a:r>
              <a:rPr lang="en-US" sz="3200"/>
              <a:t>torage</a:t>
            </a:r>
          </a:p>
        </p:txBody>
      </p:sp>
      <p:pic>
        <p:nvPicPr>
          <p:cNvPr id="8" name="Content Placeholder 7">
            <a:extLst>
              <a:ext uri="{FF2B5EF4-FFF2-40B4-BE49-F238E27FC236}">
                <a16:creationId xmlns:a16="http://schemas.microsoft.com/office/drawing/2014/main" id="{50B33145-AF1C-5E56-A4B4-43B8D65F71C7}"/>
              </a:ext>
              <a:ext uri="{C183D7F6-B498-43B3-948B-1728B52AA6E4}">
                <adec:decorative xmlns:adec="http://schemas.microsoft.com/office/drawing/2017/decorative" val="1"/>
              </a:ext>
            </a:extLst>
          </p:cNvPr>
          <p:cNvPicPr>
            <a:picLocks noGrp="1" noChangeAspect="1"/>
          </p:cNvPicPr>
          <p:nvPr>
            <p:ph sz="half" idx="2"/>
          </p:nvPr>
        </p:nvPicPr>
        <p:blipFill>
          <a:blip r:embed="rId4"/>
          <a:stretch>
            <a:fillRect/>
          </a:stretch>
        </p:blipFill>
        <p:spPr>
          <a:xfrm>
            <a:off x="6471781" y="225468"/>
            <a:ext cx="5430064" cy="5951495"/>
          </a:xfrm>
          <a:prstGeom prst="rect">
            <a:avLst/>
          </a:prstGeom>
          <a:ln w="19050">
            <a:solidFill>
              <a:schemeClr val="accent1"/>
            </a:solidFill>
          </a:ln>
        </p:spPr>
      </p:pic>
      <p:pic>
        <p:nvPicPr>
          <p:cNvPr id="3" name="Graphic 2" descr="icon of a home that sisgnifies the button to return to the main menu&#10;">
            <a:hlinkClick r:id="rId5" action="ppaction://hlinksldjump"/>
            <a:extLst>
              <a:ext uri="{FF2B5EF4-FFF2-40B4-BE49-F238E27FC236}">
                <a16:creationId xmlns:a16="http://schemas.microsoft.com/office/drawing/2014/main" id="{B359198A-324B-26D5-7338-2C9631EFA0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17233" y="4893231"/>
            <a:ext cx="914400" cy="914400"/>
          </a:xfrm>
          <a:prstGeom prst="rect">
            <a:avLst/>
          </a:prstGeom>
        </p:spPr>
      </p:pic>
      <p:sp>
        <p:nvSpPr>
          <p:cNvPr id="7" name="TextBox 6">
            <a:hlinkClick r:id="rId5" action="ppaction://hlinksldjump"/>
            <a:extLst>
              <a:ext uri="{FF2B5EF4-FFF2-40B4-BE49-F238E27FC236}">
                <a16:creationId xmlns:a16="http://schemas.microsoft.com/office/drawing/2014/main" id="{DC72654A-1B96-D131-9802-2F0277AF67CF}"/>
              </a:ext>
            </a:extLst>
          </p:cNvPr>
          <p:cNvSpPr txBox="1"/>
          <p:nvPr/>
        </p:nvSpPr>
        <p:spPr>
          <a:xfrm>
            <a:off x="4550153" y="5807631"/>
            <a:ext cx="1848560" cy="369332"/>
          </a:xfrm>
          <a:prstGeom prst="rect">
            <a:avLst/>
          </a:prstGeom>
          <a:noFill/>
        </p:spPr>
        <p:txBody>
          <a:bodyPr wrap="square" rtlCol="0">
            <a:spAutoFit/>
          </a:bodyPr>
          <a:lstStyle/>
          <a:p>
            <a:r>
              <a:rPr lang="en-US">
                <a:solidFill>
                  <a:schemeClr val="accent1"/>
                </a:solidFill>
              </a:rPr>
              <a:t>Back to menu</a:t>
            </a:r>
          </a:p>
        </p:txBody>
      </p:sp>
      <p:sp>
        <p:nvSpPr>
          <p:cNvPr id="4" name="Date Placeholder 3">
            <a:extLst>
              <a:ext uri="{FF2B5EF4-FFF2-40B4-BE49-F238E27FC236}">
                <a16:creationId xmlns:a16="http://schemas.microsoft.com/office/drawing/2014/main" id="{CC3B186B-721C-21AB-60C0-0AD70503F629}"/>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C95A229C-98AE-E94C-69F9-84AC909288A4}"/>
              </a:ext>
            </a:extLst>
          </p:cNvPr>
          <p:cNvSpPr>
            <a:spLocks noGrp="1"/>
          </p:cNvSpPr>
          <p:nvPr>
            <p:ph type="sldNum" sz="quarter" idx="12"/>
          </p:nvPr>
        </p:nvSpPr>
        <p:spPr/>
        <p:txBody>
          <a:bodyPr/>
          <a:lstStyle/>
          <a:p>
            <a:fld id="{FA69D279-C763-45C5-BCED-8345AFB4DAB1}" type="slidenum">
              <a:rPr lang="en-US" altLang="en-US" smtClean="0"/>
              <a:pPr/>
              <a:t>31</a:t>
            </a:fld>
            <a:endParaRPr lang="en-US" altLang="en-US"/>
          </a:p>
        </p:txBody>
      </p:sp>
    </p:spTree>
    <p:custDataLst>
      <p:tags r:id="rId1"/>
    </p:custDataLst>
    <p:extLst>
      <p:ext uri="{BB962C8B-B14F-4D97-AF65-F5344CB8AC3E}">
        <p14:creationId xmlns:p14="http://schemas.microsoft.com/office/powerpoint/2010/main" val="385661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9BB9F-1627-EF52-9A87-3DB13F61160D}"/>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CD057EB3-A8A1-BCAF-0BC2-48A69149662C}"/>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015276" y="1963238"/>
            <a:ext cx="1371600" cy="1371600"/>
          </a:xfrm>
          <a:prstGeom prst="rect">
            <a:avLst/>
          </a:prstGeom>
        </p:spPr>
      </p:pic>
      <p:sp>
        <p:nvSpPr>
          <p:cNvPr id="6" name="Title 5">
            <a:extLst>
              <a:ext uri="{FF2B5EF4-FFF2-40B4-BE49-F238E27FC236}">
                <a16:creationId xmlns:a16="http://schemas.microsoft.com/office/drawing/2014/main" id="{A8635C98-AF1F-2153-B2F8-FD0215EAF39C}"/>
              </a:ext>
            </a:extLst>
          </p:cNvPr>
          <p:cNvSpPr>
            <a:spLocks noGrp="1"/>
          </p:cNvSpPr>
          <p:nvPr>
            <p:ph type="title"/>
          </p:nvPr>
        </p:nvSpPr>
        <p:spPr>
          <a:xfrm>
            <a:off x="2471758" y="1676770"/>
            <a:ext cx="8882042" cy="1944535"/>
          </a:xfrm>
        </p:spPr>
        <p:txBody>
          <a:bodyPr>
            <a:noAutofit/>
          </a:bodyPr>
          <a:lstStyle/>
          <a:p>
            <a:pPr>
              <a:lnSpc>
                <a:spcPct val="120000"/>
              </a:lnSpc>
            </a:pPr>
            <a:r>
              <a:rPr lang="en-US" sz="2400">
                <a:solidFill>
                  <a:schemeClr val="accent4"/>
                </a:solidFill>
              </a:rPr>
              <a:t>Section 4</a:t>
            </a:r>
            <a:br>
              <a:rPr lang="en-US" sz="4800">
                <a:solidFill>
                  <a:schemeClr val="accent4"/>
                </a:solidFill>
              </a:rPr>
            </a:br>
            <a:r>
              <a:rPr lang="en-US" sz="4400">
                <a:solidFill>
                  <a:schemeClr val="accent4"/>
                </a:solidFill>
              </a:rPr>
              <a:t>Flange fitting, pumping techniques, and troubleshooting</a:t>
            </a:r>
            <a:endParaRPr lang="en-US" sz="4800">
              <a:solidFill>
                <a:schemeClr val="accent4"/>
              </a:solidFill>
            </a:endParaRPr>
          </a:p>
        </p:txBody>
      </p:sp>
      <p:sp>
        <p:nvSpPr>
          <p:cNvPr id="7" name="Text Placeholder 6">
            <a:extLst>
              <a:ext uri="{FF2B5EF4-FFF2-40B4-BE49-F238E27FC236}">
                <a16:creationId xmlns:a16="http://schemas.microsoft.com/office/drawing/2014/main" id="{744CDC0E-19C6-CE22-43FA-F8B465CCCD61}"/>
              </a:ext>
            </a:extLst>
          </p:cNvPr>
          <p:cNvSpPr>
            <a:spLocks noGrp="1"/>
          </p:cNvSpPr>
          <p:nvPr>
            <p:ph type="body" idx="1"/>
          </p:nvPr>
        </p:nvSpPr>
        <p:spPr>
          <a:xfrm>
            <a:off x="2471758" y="3794386"/>
            <a:ext cx="8882042" cy="1944535"/>
          </a:xfrm>
        </p:spPr>
        <p:txBody>
          <a:bodyPr>
            <a:normAutofit/>
          </a:bodyPr>
          <a:lstStyle/>
          <a:p>
            <a:r>
              <a:rPr lang="en-US">
                <a:solidFill>
                  <a:schemeClr val="tx1"/>
                </a:solidFill>
              </a:rPr>
              <a:t>Objectives:</a:t>
            </a:r>
          </a:p>
          <a:p>
            <a:r>
              <a:rPr lang="en-US">
                <a:solidFill>
                  <a:schemeClr val="tx1"/>
                </a:solidFill>
              </a:rPr>
              <a:t>At the end of this section staff will be able to</a:t>
            </a:r>
          </a:p>
          <a:p>
            <a:pPr marL="342900" indent="-342900">
              <a:buFont typeface="Arial" panose="020B0604020202020204" pitchFamily="34" charset="0"/>
              <a:buChar char="•"/>
            </a:pPr>
            <a:r>
              <a:rPr lang="en-US">
                <a:solidFill>
                  <a:schemeClr val="tx1"/>
                </a:solidFill>
              </a:rPr>
              <a:t>Describe how to fit a breast shield</a:t>
            </a:r>
          </a:p>
          <a:p>
            <a:pPr marL="342900" indent="-342900">
              <a:buFont typeface="Arial" panose="020B0604020202020204" pitchFamily="34" charset="0"/>
              <a:buChar char="•"/>
            </a:pPr>
            <a:r>
              <a:rPr lang="en-US">
                <a:solidFill>
                  <a:schemeClr val="tx1"/>
                </a:solidFill>
              </a:rPr>
              <a:t>Describe strategies or schedules for expression</a:t>
            </a:r>
          </a:p>
        </p:txBody>
      </p:sp>
      <p:sp>
        <p:nvSpPr>
          <p:cNvPr id="4" name="Date Placeholder 3">
            <a:extLst>
              <a:ext uri="{FF2B5EF4-FFF2-40B4-BE49-F238E27FC236}">
                <a16:creationId xmlns:a16="http://schemas.microsoft.com/office/drawing/2014/main" id="{36A7DC39-4434-0F43-4391-0555FB29ED36}"/>
              </a:ext>
              <a:ext uri="{C183D7F6-B498-43B3-948B-1728B52AA6E4}">
                <adec:decorative xmlns:adec="http://schemas.microsoft.com/office/drawing/2017/decorative" val="0"/>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67551EA9-CFE3-0E7C-B5B3-637BF3309157}"/>
              </a:ext>
            </a:extLst>
          </p:cNvPr>
          <p:cNvSpPr>
            <a:spLocks noGrp="1"/>
          </p:cNvSpPr>
          <p:nvPr>
            <p:ph type="sldNum" sz="quarter" idx="12"/>
          </p:nvPr>
        </p:nvSpPr>
        <p:spPr/>
        <p:txBody>
          <a:bodyPr/>
          <a:lstStyle/>
          <a:p>
            <a:fld id="{FA69D279-C763-45C5-BCED-8345AFB4DAB1}" type="slidenum">
              <a:rPr lang="en-US" altLang="en-US" smtClean="0"/>
              <a:pPr/>
              <a:t>32</a:t>
            </a:fld>
            <a:endParaRPr lang="en-US" altLang="en-US"/>
          </a:p>
        </p:txBody>
      </p:sp>
    </p:spTree>
    <p:custDataLst>
      <p:tags r:id="rId1"/>
    </p:custDataLst>
    <p:extLst>
      <p:ext uri="{BB962C8B-B14F-4D97-AF65-F5344CB8AC3E}">
        <p14:creationId xmlns:p14="http://schemas.microsoft.com/office/powerpoint/2010/main" val="23878095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BF4E5C5-D270-A764-E9DF-ED829EAF48D5}"/>
              </a:ext>
            </a:extLst>
          </p:cNvPr>
          <p:cNvSpPr>
            <a:spLocks noGrp="1"/>
          </p:cNvSpPr>
          <p:nvPr>
            <p:ph type="title"/>
          </p:nvPr>
        </p:nvSpPr>
        <p:spPr>
          <a:xfrm>
            <a:off x="838200" y="162697"/>
            <a:ext cx="10515600" cy="1626513"/>
          </a:xfrm>
        </p:spPr>
        <p:txBody>
          <a:bodyPr>
            <a:normAutofit fontScale="90000"/>
          </a:bodyPr>
          <a:lstStyle/>
          <a:p>
            <a:pPr>
              <a:lnSpc>
                <a:spcPct val="120000"/>
              </a:lnSpc>
            </a:pPr>
            <a:r>
              <a:rPr lang="en-US">
                <a:solidFill>
                  <a:schemeClr val="accent4"/>
                </a:solidFill>
              </a:rPr>
              <a:t>Flange fitting, pumping techniques, and troubleshooting</a:t>
            </a:r>
          </a:p>
        </p:txBody>
      </p:sp>
      <p:sp>
        <p:nvSpPr>
          <p:cNvPr id="9" name="TextBox 8">
            <a:extLst>
              <a:ext uri="{FF2B5EF4-FFF2-40B4-BE49-F238E27FC236}">
                <a16:creationId xmlns:a16="http://schemas.microsoft.com/office/drawing/2014/main" id="{8BB3D944-2E09-2E08-0231-61FC2130C60D}"/>
              </a:ext>
            </a:extLst>
          </p:cNvPr>
          <p:cNvSpPr txBox="1"/>
          <p:nvPr/>
        </p:nvSpPr>
        <p:spPr>
          <a:xfrm>
            <a:off x="838200" y="1839101"/>
            <a:ext cx="10610589" cy="461665"/>
          </a:xfrm>
          <a:prstGeom prst="rect">
            <a:avLst/>
          </a:prstGeom>
          <a:noFill/>
        </p:spPr>
        <p:txBody>
          <a:bodyPr wrap="square" rtlCol="0">
            <a:spAutoFit/>
          </a:bodyPr>
          <a:lstStyle/>
          <a:p>
            <a:r>
              <a:rPr lang="en-US" sz="2400">
                <a:solidFill>
                  <a:schemeClr val="accent4"/>
                </a:solidFill>
              </a:rPr>
              <a:t>Focus: Effective pumping, concerns, and planning</a:t>
            </a:r>
          </a:p>
        </p:txBody>
      </p:sp>
      <p:sp>
        <p:nvSpPr>
          <p:cNvPr id="8" name="Content Placeholder 7">
            <a:extLst>
              <a:ext uri="{FF2B5EF4-FFF2-40B4-BE49-F238E27FC236}">
                <a16:creationId xmlns:a16="http://schemas.microsoft.com/office/drawing/2014/main" id="{19E4E704-B5D3-CFF9-3383-3970C540C596}"/>
              </a:ext>
            </a:extLst>
          </p:cNvPr>
          <p:cNvSpPr>
            <a:spLocks noGrp="1"/>
          </p:cNvSpPr>
          <p:nvPr>
            <p:ph idx="1"/>
          </p:nvPr>
        </p:nvSpPr>
        <p:spPr>
          <a:xfrm>
            <a:off x="838200" y="2350657"/>
            <a:ext cx="10515600" cy="3826306"/>
          </a:xfrm>
        </p:spPr>
        <p:txBody>
          <a:bodyPr>
            <a:normAutofit fontScale="85000" lnSpcReduction="20000"/>
          </a:bodyPr>
          <a:lstStyle/>
          <a:p>
            <a:pPr marL="0" indent="0">
              <a:buNone/>
            </a:pPr>
            <a:r>
              <a:rPr lang="en-US"/>
              <a:t>In this section:</a:t>
            </a:r>
          </a:p>
          <a:p>
            <a:pPr lvl="1"/>
            <a:r>
              <a:rPr lang="en-US" sz="3500"/>
              <a:t>Breast shield (flange) fitting, videos, and takeaways</a:t>
            </a:r>
          </a:p>
          <a:p>
            <a:pPr lvl="1"/>
            <a:r>
              <a:rPr lang="en-US" sz="3500"/>
              <a:t>Common pumping concerns:</a:t>
            </a:r>
          </a:p>
          <a:p>
            <a:pPr lvl="2"/>
            <a:r>
              <a:rPr lang="en-US" sz="3300"/>
              <a:t>Milk supply</a:t>
            </a:r>
          </a:p>
          <a:p>
            <a:pPr lvl="2"/>
            <a:r>
              <a:rPr lang="en-US" sz="3300"/>
              <a:t>Maintaining supply when exclusively pumping</a:t>
            </a:r>
          </a:p>
          <a:p>
            <a:pPr lvl="2"/>
            <a:r>
              <a:rPr lang="en-US" sz="3300"/>
              <a:t>Discomfort</a:t>
            </a:r>
          </a:p>
          <a:p>
            <a:pPr lvl="1"/>
            <a:r>
              <a:rPr lang="en-US" sz="3500"/>
              <a:t>Develop a pumping plan</a:t>
            </a:r>
            <a:endParaRPr lang="en-US"/>
          </a:p>
        </p:txBody>
      </p:sp>
      <p:sp>
        <p:nvSpPr>
          <p:cNvPr id="5" name="Date Placeholder 4">
            <a:extLst>
              <a:ext uri="{FF2B5EF4-FFF2-40B4-BE49-F238E27FC236}">
                <a16:creationId xmlns:a16="http://schemas.microsoft.com/office/drawing/2014/main" id="{989F5809-258E-06CA-0ADB-D803E39D5BD6}"/>
              </a:ext>
            </a:extLst>
          </p:cNvPr>
          <p:cNvSpPr>
            <a:spLocks noGrp="1"/>
          </p:cNvSpPr>
          <p:nvPr>
            <p:ph type="dt" sz="half" idx="10"/>
          </p:nvPr>
        </p:nvSpPr>
        <p:spPr>
          <a:xfrm>
            <a:off x="838200" y="6330178"/>
            <a:ext cx="2743200" cy="365125"/>
          </a:xfrm>
        </p:spPr>
        <p:txBody>
          <a:bodyPr/>
          <a:lstStyle/>
          <a:p>
            <a:r>
              <a:rPr lang="en-US"/>
              <a:t>2026 Breast pump  in-service</a:t>
            </a:r>
          </a:p>
        </p:txBody>
      </p:sp>
      <p:sp>
        <p:nvSpPr>
          <p:cNvPr id="6" name="Slide Number Placeholder 5">
            <a:extLst>
              <a:ext uri="{FF2B5EF4-FFF2-40B4-BE49-F238E27FC236}">
                <a16:creationId xmlns:a16="http://schemas.microsoft.com/office/drawing/2014/main" id="{1A239901-0198-0843-C36F-E6A414E757D0}"/>
              </a:ext>
            </a:extLst>
          </p:cNvPr>
          <p:cNvSpPr>
            <a:spLocks noGrp="1"/>
          </p:cNvSpPr>
          <p:nvPr>
            <p:ph type="sldNum" sz="quarter" idx="12"/>
          </p:nvPr>
        </p:nvSpPr>
        <p:spPr/>
        <p:txBody>
          <a:bodyPr/>
          <a:lstStyle/>
          <a:p>
            <a:fld id="{1E587207-6DA9-4DD7-BA3B-BC3513447437}" type="slidenum">
              <a:rPr lang="en-US" smtClean="0"/>
              <a:t>33</a:t>
            </a:fld>
            <a:endParaRPr lang="en-US"/>
          </a:p>
        </p:txBody>
      </p:sp>
    </p:spTree>
    <p:custDataLst>
      <p:tags r:id="rId1"/>
    </p:custDataLst>
    <p:extLst>
      <p:ext uri="{BB962C8B-B14F-4D97-AF65-F5344CB8AC3E}">
        <p14:creationId xmlns:p14="http://schemas.microsoft.com/office/powerpoint/2010/main" val="34895449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5DABA-0C3B-6B9C-BBE3-CDE08FCCBB6B}"/>
              </a:ext>
            </a:extLst>
          </p:cNvPr>
          <p:cNvSpPr>
            <a:spLocks noGrp="1"/>
          </p:cNvSpPr>
          <p:nvPr>
            <p:ph type="title"/>
          </p:nvPr>
        </p:nvSpPr>
        <p:spPr/>
        <p:txBody>
          <a:bodyPr/>
          <a:lstStyle/>
          <a:p>
            <a:r>
              <a:rPr lang="en-US"/>
              <a:t>Breast Shield (Flange) fitting</a:t>
            </a:r>
          </a:p>
        </p:txBody>
      </p:sp>
      <p:sp>
        <p:nvSpPr>
          <p:cNvPr id="3" name="Content Placeholder 2">
            <a:extLst>
              <a:ext uri="{FF2B5EF4-FFF2-40B4-BE49-F238E27FC236}">
                <a16:creationId xmlns:a16="http://schemas.microsoft.com/office/drawing/2014/main" id="{B94EC6DB-F6C8-F6B5-A637-EC9EBF26B7A9}"/>
              </a:ext>
            </a:extLst>
          </p:cNvPr>
          <p:cNvSpPr>
            <a:spLocks noGrp="1"/>
          </p:cNvSpPr>
          <p:nvPr>
            <p:ph sz="half" idx="1"/>
          </p:nvPr>
        </p:nvSpPr>
        <p:spPr/>
        <p:txBody>
          <a:bodyPr>
            <a:normAutofit/>
          </a:bodyPr>
          <a:lstStyle/>
          <a:p>
            <a:r>
              <a:rPr lang="en-US"/>
              <a:t>A properly fitted breast shield is key for allowing adequate pump suction and milk removal</a:t>
            </a:r>
          </a:p>
          <a:p>
            <a:endParaRPr lang="en-US"/>
          </a:p>
        </p:txBody>
      </p:sp>
      <p:sp>
        <p:nvSpPr>
          <p:cNvPr id="6" name="Content Placeholder 5">
            <a:extLst>
              <a:ext uri="{FF2B5EF4-FFF2-40B4-BE49-F238E27FC236}">
                <a16:creationId xmlns:a16="http://schemas.microsoft.com/office/drawing/2014/main" id="{5B3E86A8-0B7B-A768-8700-2EAB05E05BC1}"/>
              </a:ext>
            </a:extLst>
          </p:cNvPr>
          <p:cNvSpPr>
            <a:spLocks noGrp="1"/>
          </p:cNvSpPr>
          <p:nvPr>
            <p:ph sz="half" idx="2"/>
          </p:nvPr>
        </p:nvSpPr>
        <p:spPr/>
        <p:txBody>
          <a:bodyPr>
            <a:normAutofit/>
          </a:bodyPr>
          <a:lstStyle/>
          <a:p>
            <a:r>
              <a:rPr lang="en-US"/>
              <a:t>An incorrect breast shield size can lead to:</a:t>
            </a:r>
          </a:p>
          <a:p>
            <a:pPr lvl="1"/>
            <a:r>
              <a:rPr lang="en-US"/>
              <a:t>clogged milk ducts</a:t>
            </a:r>
          </a:p>
          <a:p>
            <a:pPr lvl="1"/>
            <a:r>
              <a:rPr lang="en-US"/>
              <a:t>mastitis</a:t>
            </a:r>
          </a:p>
          <a:p>
            <a:pPr lvl="1"/>
            <a:r>
              <a:rPr lang="en-US"/>
              <a:t>lower milk supply</a:t>
            </a:r>
          </a:p>
          <a:p>
            <a:pPr lvl="1"/>
            <a:r>
              <a:rPr lang="en-US"/>
              <a:t>nipple pain</a:t>
            </a:r>
          </a:p>
          <a:p>
            <a:pPr lvl="1"/>
            <a:r>
              <a:rPr lang="en-US"/>
              <a:t>damage</a:t>
            </a:r>
          </a:p>
          <a:p>
            <a:endParaRPr lang="en-US"/>
          </a:p>
        </p:txBody>
      </p:sp>
      <p:sp>
        <p:nvSpPr>
          <p:cNvPr id="4" name="Date Placeholder 3">
            <a:extLst>
              <a:ext uri="{FF2B5EF4-FFF2-40B4-BE49-F238E27FC236}">
                <a16:creationId xmlns:a16="http://schemas.microsoft.com/office/drawing/2014/main" id="{66E79C89-19E7-4F44-56EB-AE09DF659F8D}"/>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86F9AC76-8E7E-9718-4FA6-3E4D616CD201}"/>
              </a:ext>
            </a:extLst>
          </p:cNvPr>
          <p:cNvSpPr>
            <a:spLocks noGrp="1"/>
          </p:cNvSpPr>
          <p:nvPr>
            <p:ph type="sldNum" sz="quarter" idx="12"/>
          </p:nvPr>
        </p:nvSpPr>
        <p:spPr/>
        <p:txBody>
          <a:bodyPr/>
          <a:lstStyle/>
          <a:p>
            <a:fld id="{FA69D279-C763-45C5-BCED-8345AFB4DAB1}" type="slidenum">
              <a:rPr lang="en-US" altLang="en-US" smtClean="0"/>
              <a:pPr/>
              <a:t>34</a:t>
            </a:fld>
            <a:endParaRPr lang="en-US" altLang="en-US"/>
          </a:p>
        </p:txBody>
      </p:sp>
    </p:spTree>
    <p:custDataLst>
      <p:tags r:id="rId1"/>
    </p:custDataLst>
    <p:extLst>
      <p:ext uri="{BB962C8B-B14F-4D97-AF65-F5344CB8AC3E}">
        <p14:creationId xmlns:p14="http://schemas.microsoft.com/office/powerpoint/2010/main" val="2688548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2D6BCB-C628-4546-8284-802491F98B2A}"/>
              </a:ext>
            </a:extLst>
          </p:cNvPr>
          <p:cNvSpPr>
            <a:spLocks noGrp="1"/>
          </p:cNvSpPr>
          <p:nvPr>
            <p:ph idx="1"/>
          </p:nvPr>
        </p:nvSpPr>
        <p:spPr>
          <a:xfrm>
            <a:off x="771833" y="1412671"/>
            <a:ext cx="10515600" cy="4351338"/>
          </a:xfrm>
        </p:spPr>
        <p:txBody>
          <a:bodyPr/>
          <a:lstStyle/>
          <a:p>
            <a:r>
              <a:rPr lang="en-US">
                <a:solidFill>
                  <a:prstClr val="black"/>
                </a:solidFill>
                <a:hlinkClick r:id="rId4"/>
              </a:rPr>
              <a:t>Fitting Pump Flanges</a:t>
            </a:r>
            <a:r>
              <a:rPr lang="en-US">
                <a:solidFill>
                  <a:prstClr val="black"/>
                </a:solidFill>
              </a:rPr>
              <a:t> </a:t>
            </a:r>
            <a:br>
              <a:rPr lang="en-US">
                <a:solidFill>
                  <a:prstClr val="black"/>
                </a:solidFill>
              </a:rPr>
            </a:br>
            <a:r>
              <a:rPr lang="en-US" sz="2000">
                <a:solidFill>
                  <a:prstClr val="black"/>
                </a:solidFill>
              </a:rPr>
              <a:t>(about half-way down the page)</a:t>
            </a:r>
            <a:endParaRPr lang="en-US" sz="2000" u="sng">
              <a:hlinkClick r:id="rId5"/>
            </a:endParaRPr>
          </a:p>
          <a:p>
            <a:endParaRPr lang="en-US"/>
          </a:p>
        </p:txBody>
      </p:sp>
      <p:sp>
        <p:nvSpPr>
          <p:cNvPr id="4" name="Date Placeholder 3">
            <a:extLst>
              <a:ext uri="{FF2B5EF4-FFF2-40B4-BE49-F238E27FC236}">
                <a16:creationId xmlns:a16="http://schemas.microsoft.com/office/drawing/2014/main" id="{639EA8B5-2E98-E3BD-9AE8-2D5F81E5F644}"/>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FA686405-C8EA-8EFE-01B6-50182EE59008}"/>
              </a:ext>
            </a:extLst>
          </p:cNvPr>
          <p:cNvSpPr>
            <a:spLocks noGrp="1"/>
          </p:cNvSpPr>
          <p:nvPr>
            <p:ph type="sldNum" sz="quarter" idx="12"/>
          </p:nvPr>
        </p:nvSpPr>
        <p:spPr/>
        <p:txBody>
          <a:bodyPr/>
          <a:lstStyle/>
          <a:p>
            <a:fld id="{FA69D279-C763-45C5-BCED-8345AFB4DAB1}" type="slidenum">
              <a:rPr lang="en-US" altLang="en-US" smtClean="0"/>
              <a:pPr/>
              <a:t>35</a:t>
            </a:fld>
            <a:endParaRPr lang="en-US" altLang="en-US"/>
          </a:p>
        </p:txBody>
      </p:sp>
      <p:pic>
        <p:nvPicPr>
          <p:cNvPr id="7" name="Picture 6" descr="image of the IABLE video: How to Fit Breast Pump flanges">
            <a:extLst>
              <a:ext uri="{FF2B5EF4-FFF2-40B4-BE49-F238E27FC236}">
                <a16:creationId xmlns:a16="http://schemas.microsoft.com/office/drawing/2014/main" id="{16072EF7-B748-ED08-D01B-6CD975F0F539}"/>
              </a:ext>
            </a:extLst>
          </p:cNvPr>
          <p:cNvPicPr>
            <a:picLocks noChangeAspect="1"/>
          </p:cNvPicPr>
          <p:nvPr/>
        </p:nvPicPr>
        <p:blipFill>
          <a:blip r:embed="rId6"/>
          <a:stretch>
            <a:fillRect/>
          </a:stretch>
        </p:blipFill>
        <p:spPr>
          <a:xfrm>
            <a:off x="5663386" y="410368"/>
            <a:ext cx="5624047" cy="5593565"/>
          </a:xfrm>
          <a:prstGeom prst="rect">
            <a:avLst/>
          </a:prstGeom>
          <a:ln>
            <a:solidFill>
              <a:schemeClr val="accent1"/>
            </a:solidFill>
          </a:ln>
        </p:spPr>
      </p:pic>
      <p:sp>
        <p:nvSpPr>
          <p:cNvPr id="8" name="Title 7">
            <a:extLst>
              <a:ext uri="{FF2B5EF4-FFF2-40B4-BE49-F238E27FC236}">
                <a16:creationId xmlns:a16="http://schemas.microsoft.com/office/drawing/2014/main" id="{2927B9AE-7A26-39D2-B282-BC9CC549109C}"/>
              </a:ext>
            </a:extLst>
          </p:cNvPr>
          <p:cNvSpPr>
            <a:spLocks noGrp="1"/>
          </p:cNvSpPr>
          <p:nvPr>
            <p:ph type="title"/>
          </p:nvPr>
        </p:nvSpPr>
        <p:spPr/>
        <p:txBody>
          <a:bodyPr/>
          <a:lstStyle/>
          <a:p>
            <a:endParaRPr lang="en-US"/>
          </a:p>
        </p:txBody>
      </p:sp>
    </p:spTree>
    <p:custDataLst>
      <p:tags r:id="rId1"/>
    </p:custDataLst>
    <p:extLst>
      <p:ext uri="{BB962C8B-B14F-4D97-AF65-F5344CB8AC3E}">
        <p14:creationId xmlns:p14="http://schemas.microsoft.com/office/powerpoint/2010/main" val="28747021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621FF-D0D1-56B1-0241-6C2A1C3365B6}"/>
              </a:ext>
            </a:extLst>
          </p:cNvPr>
          <p:cNvSpPr>
            <a:spLocks noGrp="1"/>
          </p:cNvSpPr>
          <p:nvPr>
            <p:ph type="title"/>
          </p:nvPr>
        </p:nvSpPr>
        <p:spPr>
          <a:xfrm>
            <a:off x="838200" y="136525"/>
            <a:ext cx="10515600" cy="801066"/>
          </a:xfrm>
        </p:spPr>
        <p:txBody>
          <a:bodyPr>
            <a:normAutofit/>
          </a:bodyPr>
          <a:lstStyle/>
          <a:p>
            <a:r>
              <a:rPr lang="en-US" sz="3600"/>
              <a:t>Breast shield sizing: translating the evidence</a:t>
            </a:r>
          </a:p>
        </p:txBody>
      </p:sp>
      <p:pic>
        <p:nvPicPr>
          <p:cNvPr id="7" name="Content Placeholder 6" descr="Image of the video at the starting point&#10;">
            <a:hlinkClick r:id="rId4"/>
            <a:extLst>
              <a:ext uri="{FF2B5EF4-FFF2-40B4-BE49-F238E27FC236}">
                <a16:creationId xmlns:a16="http://schemas.microsoft.com/office/drawing/2014/main" id="{7D1F5E7D-A2F4-600A-7CDD-899A0F098C5A}"/>
              </a:ext>
            </a:extLst>
          </p:cNvPr>
          <p:cNvPicPr>
            <a:picLocks noGrp="1" noChangeAspect="1"/>
          </p:cNvPicPr>
          <p:nvPr>
            <p:ph idx="1"/>
          </p:nvPr>
        </p:nvPicPr>
        <p:blipFill>
          <a:blip r:embed="rId5"/>
          <a:stretch>
            <a:fillRect/>
          </a:stretch>
        </p:blipFill>
        <p:spPr>
          <a:xfrm>
            <a:off x="1181322" y="937591"/>
            <a:ext cx="9829356" cy="5096911"/>
          </a:xfrm>
          <a:ln>
            <a:solidFill>
              <a:schemeClr val="accent1"/>
            </a:solidFill>
          </a:ln>
        </p:spPr>
      </p:pic>
      <p:sp>
        <p:nvSpPr>
          <p:cNvPr id="4" name="Date Placeholder 3">
            <a:extLst>
              <a:ext uri="{FF2B5EF4-FFF2-40B4-BE49-F238E27FC236}">
                <a16:creationId xmlns:a16="http://schemas.microsoft.com/office/drawing/2014/main" id="{7EDF4C6E-68D2-10C7-D4E2-60F7395D9380}"/>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888CA95C-45AE-502C-2CCE-3E15A8518D34}"/>
              </a:ext>
            </a:extLst>
          </p:cNvPr>
          <p:cNvSpPr>
            <a:spLocks noGrp="1"/>
          </p:cNvSpPr>
          <p:nvPr>
            <p:ph type="sldNum" sz="quarter" idx="12"/>
          </p:nvPr>
        </p:nvSpPr>
        <p:spPr/>
        <p:txBody>
          <a:bodyPr/>
          <a:lstStyle/>
          <a:p>
            <a:fld id="{FA69D279-C763-45C5-BCED-8345AFB4DAB1}" type="slidenum">
              <a:rPr lang="en-US" altLang="en-US" smtClean="0"/>
              <a:pPr/>
              <a:t>36</a:t>
            </a:fld>
            <a:endParaRPr lang="en-US" altLang="en-US"/>
          </a:p>
        </p:txBody>
      </p:sp>
    </p:spTree>
    <p:custDataLst>
      <p:tags r:id="rId1"/>
    </p:custDataLst>
    <p:extLst>
      <p:ext uri="{BB962C8B-B14F-4D97-AF65-F5344CB8AC3E}">
        <p14:creationId xmlns:p14="http://schemas.microsoft.com/office/powerpoint/2010/main" val="472009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3544B-E13F-9AA3-14F6-87F7332C2784}"/>
              </a:ext>
            </a:extLst>
          </p:cNvPr>
          <p:cNvSpPr>
            <a:spLocks noGrp="1"/>
          </p:cNvSpPr>
          <p:nvPr>
            <p:ph type="title"/>
          </p:nvPr>
        </p:nvSpPr>
        <p:spPr/>
        <p:txBody>
          <a:bodyPr/>
          <a:lstStyle/>
          <a:p>
            <a:r>
              <a:rPr lang="en-US"/>
              <a:t>Watch some videos to get started</a:t>
            </a:r>
          </a:p>
        </p:txBody>
      </p:sp>
      <p:sp>
        <p:nvSpPr>
          <p:cNvPr id="3" name="Content Placeholder 2">
            <a:extLst>
              <a:ext uri="{FF2B5EF4-FFF2-40B4-BE49-F238E27FC236}">
                <a16:creationId xmlns:a16="http://schemas.microsoft.com/office/drawing/2014/main" id="{B2853547-F23D-2FB1-CA6B-3AA2B559BEA8}"/>
              </a:ext>
            </a:extLst>
          </p:cNvPr>
          <p:cNvSpPr>
            <a:spLocks noGrp="1"/>
          </p:cNvSpPr>
          <p:nvPr>
            <p:ph idx="1"/>
          </p:nvPr>
        </p:nvSpPr>
        <p:spPr/>
        <p:txBody>
          <a:bodyPr/>
          <a:lstStyle/>
          <a:p>
            <a:pPr lvl="0">
              <a:lnSpc>
                <a:spcPct val="90000"/>
              </a:lnSpc>
              <a:spcBef>
                <a:spcPts val="1000"/>
              </a:spcBef>
              <a:defRPr/>
            </a:pPr>
            <a:r>
              <a:rPr lang="en-US">
                <a:solidFill>
                  <a:prstClr val="black"/>
                </a:solidFill>
                <a:hlinkClick r:id="rId4"/>
              </a:rPr>
              <a:t>Fitting Pump Flanges</a:t>
            </a:r>
            <a:r>
              <a:rPr lang="en-US">
                <a:solidFill>
                  <a:prstClr val="black"/>
                </a:solidFill>
              </a:rPr>
              <a:t> </a:t>
            </a:r>
            <a:br>
              <a:rPr lang="en-US">
                <a:solidFill>
                  <a:prstClr val="black"/>
                </a:solidFill>
              </a:rPr>
            </a:br>
            <a:r>
              <a:rPr lang="en-US">
                <a:solidFill>
                  <a:prstClr val="black"/>
                </a:solidFill>
              </a:rPr>
              <a:t>(about half-way down the page)</a:t>
            </a:r>
            <a:endParaRPr lang="en-US" u="sng">
              <a:hlinkClick r:id="rId5"/>
            </a:endParaRPr>
          </a:p>
          <a:p>
            <a:pPr>
              <a:spcBef>
                <a:spcPts val="0"/>
              </a:spcBef>
            </a:pPr>
            <a:r>
              <a:rPr lang="en-US" u="sng" err="1">
                <a:hlinkClick r:id="rId5"/>
              </a:rPr>
              <a:t>Medela</a:t>
            </a:r>
            <a:r>
              <a:rPr lang="en-US" u="sng">
                <a:hlinkClick r:id="rId5"/>
              </a:rPr>
              <a:t> Webinar: breast shield sizing-translating the evidence</a:t>
            </a:r>
            <a:r>
              <a:rPr lang="en-US"/>
              <a:t> </a:t>
            </a:r>
            <a:br>
              <a:rPr lang="en-US"/>
            </a:br>
            <a:r>
              <a:rPr lang="en-US"/>
              <a:t>Start at 35 minutes and end at 45 minutes. </a:t>
            </a:r>
          </a:p>
          <a:p>
            <a:r>
              <a:rPr lang="en-US" err="1">
                <a:hlinkClick r:id="rId6"/>
              </a:rPr>
              <a:t>Medela</a:t>
            </a:r>
            <a:r>
              <a:rPr lang="en-US">
                <a:hlinkClick r:id="rId6"/>
              </a:rPr>
              <a:t> Breast Shield Fitting</a:t>
            </a:r>
            <a:endParaRPr lang="en-US"/>
          </a:p>
          <a:p>
            <a:r>
              <a:rPr lang="en-US" err="1">
                <a:hlinkClick r:id="rId7"/>
              </a:rPr>
              <a:t>Medela</a:t>
            </a:r>
            <a:r>
              <a:rPr lang="en-US">
                <a:hlinkClick r:id="rId7"/>
              </a:rPr>
              <a:t> Fact Sheet</a:t>
            </a:r>
            <a:endParaRPr lang="en-US"/>
          </a:p>
          <a:p>
            <a:endParaRPr lang="en-US"/>
          </a:p>
        </p:txBody>
      </p:sp>
      <p:sp>
        <p:nvSpPr>
          <p:cNvPr id="5" name="Date Placeholder 4">
            <a:extLst>
              <a:ext uri="{FF2B5EF4-FFF2-40B4-BE49-F238E27FC236}">
                <a16:creationId xmlns:a16="http://schemas.microsoft.com/office/drawing/2014/main" id="{327052D3-037B-B0E1-1C41-B026EF14AA3A}"/>
              </a:ext>
            </a:extLst>
          </p:cNvPr>
          <p:cNvSpPr>
            <a:spLocks noGrp="1"/>
          </p:cNvSpPr>
          <p:nvPr>
            <p:ph type="dt" sz="half" idx="10"/>
          </p:nvPr>
        </p:nvSpPr>
        <p:spPr/>
        <p:txBody>
          <a:bodyPr/>
          <a:lstStyle/>
          <a:p>
            <a:r>
              <a:rPr lang="en-US"/>
              <a:t>2026 Breast pump  in-service</a:t>
            </a:r>
          </a:p>
        </p:txBody>
      </p:sp>
      <p:sp>
        <p:nvSpPr>
          <p:cNvPr id="6" name="Slide Number Placeholder 5">
            <a:extLst>
              <a:ext uri="{FF2B5EF4-FFF2-40B4-BE49-F238E27FC236}">
                <a16:creationId xmlns:a16="http://schemas.microsoft.com/office/drawing/2014/main" id="{1D18F357-81B1-363D-6FAB-4732A68066A5}"/>
              </a:ext>
            </a:extLst>
          </p:cNvPr>
          <p:cNvSpPr>
            <a:spLocks noGrp="1"/>
          </p:cNvSpPr>
          <p:nvPr>
            <p:ph type="sldNum" sz="quarter" idx="12"/>
          </p:nvPr>
        </p:nvSpPr>
        <p:spPr/>
        <p:txBody>
          <a:bodyPr/>
          <a:lstStyle/>
          <a:p>
            <a:fld id="{1E587207-6DA9-4DD7-BA3B-BC3513447437}" type="slidenum">
              <a:rPr lang="en-US" smtClean="0"/>
              <a:t>37</a:t>
            </a:fld>
            <a:endParaRPr lang="en-US"/>
          </a:p>
        </p:txBody>
      </p:sp>
    </p:spTree>
    <p:custDataLst>
      <p:tags r:id="rId1"/>
    </p:custDataLst>
    <p:extLst>
      <p:ext uri="{BB962C8B-B14F-4D97-AF65-F5344CB8AC3E}">
        <p14:creationId xmlns:p14="http://schemas.microsoft.com/office/powerpoint/2010/main" val="1014528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5B5447A-C111-29CC-8D25-484596B19D6C}"/>
              </a:ext>
            </a:extLst>
          </p:cNvPr>
          <p:cNvSpPr>
            <a:spLocks noGrp="1"/>
          </p:cNvSpPr>
          <p:nvPr>
            <p:ph type="title"/>
          </p:nvPr>
        </p:nvSpPr>
        <p:spPr/>
        <p:txBody>
          <a:bodyPr/>
          <a:lstStyle/>
          <a:p>
            <a:r>
              <a:rPr lang="en-US"/>
              <a:t>What do you think?</a:t>
            </a:r>
          </a:p>
        </p:txBody>
      </p:sp>
      <p:sp>
        <p:nvSpPr>
          <p:cNvPr id="5" name="Date Placeholder 4">
            <a:extLst>
              <a:ext uri="{FF2B5EF4-FFF2-40B4-BE49-F238E27FC236}">
                <a16:creationId xmlns:a16="http://schemas.microsoft.com/office/drawing/2014/main" id="{3975D24C-E3FC-CC58-6069-190D8C80D021}"/>
              </a:ext>
            </a:extLst>
          </p:cNvPr>
          <p:cNvSpPr>
            <a:spLocks noGrp="1"/>
          </p:cNvSpPr>
          <p:nvPr>
            <p:ph type="dt" sz="half" idx="10"/>
          </p:nvPr>
        </p:nvSpPr>
        <p:spPr/>
        <p:txBody>
          <a:bodyPr/>
          <a:lstStyle/>
          <a:p>
            <a:r>
              <a:rPr lang="en-US"/>
              <a:t>2026 Breast pump  in-service</a:t>
            </a:r>
          </a:p>
        </p:txBody>
      </p:sp>
      <p:sp>
        <p:nvSpPr>
          <p:cNvPr id="6" name="Slide Number Placeholder 5">
            <a:extLst>
              <a:ext uri="{FF2B5EF4-FFF2-40B4-BE49-F238E27FC236}">
                <a16:creationId xmlns:a16="http://schemas.microsoft.com/office/drawing/2014/main" id="{C100A16B-AF38-9E33-05B8-ACAC69332C81}"/>
              </a:ext>
            </a:extLst>
          </p:cNvPr>
          <p:cNvSpPr>
            <a:spLocks noGrp="1"/>
          </p:cNvSpPr>
          <p:nvPr>
            <p:ph type="sldNum" sz="quarter" idx="12"/>
          </p:nvPr>
        </p:nvSpPr>
        <p:spPr/>
        <p:txBody>
          <a:bodyPr/>
          <a:lstStyle/>
          <a:p>
            <a:fld id="{1E587207-6DA9-4DD7-BA3B-BC3513447437}" type="slidenum">
              <a:rPr lang="en-US" smtClean="0"/>
              <a:t>38</a:t>
            </a:fld>
            <a:endParaRPr lang="en-US"/>
          </a:p>
        </p:txBody>
      </p:sp>
      <p:sp>
        <p:nvSpPr>
          <p:cNvPr id="11" name="Content Placeholder 10">
            <a:extLst>
              <a:ext uri="{FF2B5EF4-FFF2-40B4-BE49-F238E27FC236}">
                <a16:creationId xmlns:a16="http://schemas.microsoft.com/office/drawing/2014/main" id="{511BE452-698B-B5A4-A0FD-AFCD3B8CFA94}"/>
              </a:ext>
            </a:extLst>
          </p:cNvPr>
          <p:cNvSpPr>
            <a:spLocks noGrp="1"/>
          </p:cNvSpPr>
          <p:nvPr>
            <p:ph idx="1"/>
          </p:nvPr>
        </p:nvSpPr>
        <p:spPr>
          <a:xfrm>
            <a:off x="838200" y="1530062"/>
            <a:ext cx="10515600" cy="4351338"/>
          </a:xfrm>
        </p:spPr>
        <p:txBody>
          <a:bodyPr>
            <a:normAutofit fontScale="77500" lnSpcReduction="20000"/>
          </a:bodyPr>
          <a:lstStyle/>
          <a:p>
            <a:pPr>
              <a:lnSpc>
                <a:spcPct val="145000"/>
              </a:lnSpc>
              <a:spcAft>
                <a:spcPts val="600"/>
              </a:spcAft>
            </a:pPr>
            <a:r>
              <a:rPr lang="en-US"/>
              <a:t>What were some of the issues with a too large or too small breast shield?</a:t>
            </a:r>
          </a:p>
          <a:p>
            <a:pPr>
              <a:lnSpc>
                <a:spcPct val="145000"/>
              </a:lnSpc>
              <a:spcAft>
                <a:spcPts val="600"/>
              </a:spcAft>
            </a:pPr>
            <a:r>
              <a:rPr lang="en-US"/>
              <a:t>What are some signs during pumping that a breast shield does not fit correctly?</a:t>
            </a:r>
          </a:p>
          <a:p>
            <a:pPr>
              <a:lnSpc>
                <a:spcPct val="145000"/>
              </a:lnSpc>
              <a:spcAft>
                <a:spcPts val="600"/>
              </a:spcAft>
            </a:pPr>
            <a:r>
              <a:rPr lang="en-US"/>
              <a:t>When should a participant be referred to your agencies Designated Breastfeeding Expert for breast shield fitting?</a:t>
            </a:r>
          </a:p>
          <a:p>
            <a:pPr>
              <a:lnSpc>
                <a:spcPct val="145000"/>
              </a:lnSpc>
              <a:spcAft>
                <a:spcPts val="600"/>
              </a:spcAft>
            </a:pPr>
            <a:r>
              <a:rPr lang="en-US"/>
              <a:t>How can we support participants with breast shield sizing using a hands-off approach?</a:t>
            </a:r>
          </a:p>
        </p:txBody>
      </p:sp>
    </p:spTree>
    <p:custDataLst>
      <p:tags r:id="rId1"/>
    </p:custDataLst>
    <p:extLst>
      <p:ext uri="{BB962C8B-B14F-4D97-AF65-F5344CB8AC3E}">
        <p14:creationId xmlns:p14="http://schemas.microsoft.com/office/powerpoint/2010/main" val="19990367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9A099-CAC3-0F2A-F8FD-F5C9C18F31C0}"/>
              </a:ext>
            </a:extLst>
          </p:cNvPr>
          <p:cNvSpPr>
            <a:spLocks noGrp="1"/>
          </p:cNvSpPr>
          <p:nvPr>
            <p:ph type="title"/>
          </p:nvPr>
        </p:nvSpPr>
        <p:spPr>
          <a:xfrm>
            <a:off x="3731711" y="5048229"/>
            <a:ext cx="10515600" cy="1325563"/>
          </a:xfrm>
        </p:spPr>
        <p:txBody>
          <a:bodyPr/>
          <a:lstStyle/>
          <a:p>
            <a:r>
              <a:rPr lang="en-US"/>
              <a:t>Video takeaways</a:t>
            </a:r>
          </a:p>
        </p:txBody>
      </p:sp>
      <p:pic>
        <p:nvPicPr>
          <p:cNvPr id="6" name="Content Placeholder 5">
            <a:extLst>
              <a:ext uri="{FF2B5EF4-FFF2-40B4-BE49-F238E27FC236}">
                <a16:creationId xmlns:a16="http://schemas.microsoft.com/office/drawing/2014/main" id="{266DCBFA-C4D6-0A16-55DD-010458B02443}"/>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1252603" y="136525"/>
            <a:ext cx="9883036" cy="4911704"/>
          </a:xfrm>
          <a:prstGeom prst="rect">
            <a:avLst/>
          </a:prstGeom>
        </p:spPr>
      </p:pic>
      <p:sp>
        <p:nvSpPr>
          <p:cNvPr id="4" name="Date Placeholder 3">
            <a:extLst>
              <a:ext uri="{FF2B5EF4-FFF2-40B4-BE49-F238E27FC236}">
                <a16:creationId xmlns:a16="http://schemas.microsoft.com/office/drawing/2014/main" id="{C636150C-D56F-851A-FCF2-CF4FF0297A13}"/>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8A51C636-CC79-F14F-1EE7-B502C3FF11C1}"/>
              </a:ext>
            </a:extLst>
          </p:cNvPr>
          <p:cNvSpPr>
            <a:spLocks noGrp="1"/>
          </p:cNvSpPr>
          <p:nvPr>
            <p:ph type="sldNum" sz="quarter" idx="12"/>
          </p:nvPr>
        </p:nvSpPr>
        <p:spPr/>
        <p:txBody>
          <a:bodyPr/>
          <a:lstStyle/>
          <a:p>
            <a:fld id="{FA69D279-C763-45C5-BCED-8345AFB4DAB1}" type="slidenum">
              <a:rPr lang="en-US" altLang="en-US" smtClean="0"/>
              <a:pPr/>
              <a:t>39</a:t>
            </a:fld>
            <a:endParaRPr lang="en-US" altLang="en-US"/>
          </a:p>
        </p:txBody>
      </p:sp>
    </p:spTree>
    <p:custDataLst>
      <p:tags r:id="rId1"/>
    </p:custDataLst>
    <p:extLst>
      <p:ext uri="{BB962C8B-B14F-4D97-AF65-F5344CB8AC3E}">
        <p14:creationId xmlns:p14="http://schemas.microsoft.com/office/powerpoint/2010/main" val="3902388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106D383-4601-40C1-2623-C230F3F7A99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93808" y="2785721"/>
            <a:ext cx="1371600" cy="1371600"/>
          </a:xfrm>
          <a:prstGeom prst="rect">
            <a:avLst/>
          </a:prstGeom>
        </p:spPr>
      </p:pic>
      <p:sp>
        <p:nvSpPr>
          <p:cNvPr id="5" name="Title 4">
            <a:extLst>
              <a:ext uri="{FF2B5EF4-FFF2-40B4-BE49-F238E27FC236}">
                <a16:creationId xmlns:a16="http://schemas.microsoft.com/office/drawing/2014/main" id="{F96B7FD0-B481-6F2F-60D3-03B23658BD01}"/>
              </a:ext>
            </a:extLst>
          </p:cNvPr>
          <p:cNvSpPr>
            <a:spLocks noGrp="1"/>
          </p:cNvSpPr>
          <p:nvPr>
            <p:ph type="title"/>
          </p:nvPr>
        </p:nvSpPr>
        <p:spPr>
          <a:xfrm>
            <a:off x="2465408" y="2523783"/>
            <a:ext cx="8882042" cy="1500188"/>
          </a:xfrm>
          <a:ln w="57150">
            <a:noFill/>
          </a:ln>
        </p:spPr>
        <p:txBody>
          <a:bodyPr/>
          <a:lstStyle/>
          <a:p>
            <a:r>
              <a:rPr lang="en-US" sz="2400">
                <a:solidFill>
                  <a:schemeClr val="accent1"/>
                </a:solidFill>
              </a:rPr>
              <a:t>Section 1</a:t>
            </a:r>
            <a:br>
              <a:rPr lang="en-US">
                <a:solidFill>
                  <a:schemeClr val="accent1"/>
                </a:solidFill>
              </a:rPr>
            </a:br>
            <a:r>
              <a:rPr lang="en-US" sz="4800">
                <a:solidFill>
                  <a:schemeClr val="accent1"/>
                </a:solidFill>
              </a:rPr>
              <a:t>Pump selection</a:t>
            </a:r>
          </a:p>
        </p:txBody>
      </p:sp>
      <p:sp>
        <p:nvSpPr>
          <p:cNvPr id="6" name="Content Placeholder 5">
            <a:extLst>
              <a:ext uri="{FF2B5EF4-FFF2-40B4-BE49-F238E27FC236}">
                <a16:creationId xmlns:a16="http://schemas.microsoft.com/office/drawing/2014/main" id="{6B36F03C-7B94-C8F2-BB9D-611BF0C30BB4}"/>
              </a:ext>
            </a:extLst>
          </p:cNvPr>
          <p:cNvSpPr>
            <a:spLocks noGrp="1"/>
          </p:cNvSpPr>
          <p:nvPr>
            <p:ph type="body" idx="1"/>
          </p:nvPr>
        </p:nvSpPr>
        <p:spPr>
          <a:xfrm>
            <a:off x="2471758" y="4157321"/>
            <a:ext cx="8882042" cy="1500187"/>
          </a:xfrm>
        </p:spPr>
        <p:txBody>
          <a:bodyPr>
            <a:normAutofit fontScale="92500"/>
          </a:bodyPr>
          <a:lstStyle/>
          <a:p>
            <a:pPr marL="0" indent="0">
              <a:lnSpc>
                <a:spcPct val="130000"/>
              </a:lnSpc>
              <a:buNone/>
            </a:pPr>
            <a:r>
              <a:rPr lang="en-US">
                <a:solidFill>
                  <a:schemeClr val="tx1"/>
                </a:solidFill>
              </a:rPr>
              <a:t>Objective:</a:t>
            </a:r>
          </a:p>
          <a:p>
            <a:pPr marL="0" indent="0">
              <a:lnSpc>
                <a:spcPct val="130000"/>
              </a:lnSpc>
              <a:buNone/>
            </a:pPr>
            <a:r>
              <a:rPr lang="en-US">
                <a:solidFill>
                  <a:schemeClr val="tx1"/>
                </a:solidFill>
              </a:rPr>
              <a:t>At the end of this section staff will be able to determine which pump to issue to a participant</a:t>
            </a:r>
          </a:p>
        </p:txBody>
      </p:sp>
      <p:sp>
        <p:nvSpPr>
          <p:cNvPr id="3" name="Date Placeholder 2">
            <a:extLst>
              <a:ext uri="{FF2B5EF4-FFF2-40B4-BE49-F238E27FC236}">
                <a16:creationId xmlns:a16="http://schemas.microsoft.com/office/drawing/2014/main" id="{D4CB3A8F-9CDD-B272-315E-C1D311D20423}"/>
              </a:ext>
            </a:extLst>
          </p:cNvPr>
          <p:cNvSpPr>
            <a:spLocks noGrp="1"/>
          </p:cNvSpPr>
          <p:nvPr>
            <p:ph type="dt" sz="half" idx="10"/>
          </p:nvPr>
        </p:nvSpPr>
        <p:spPr/>
        <p:txBody>
          <a:bodyPr/>
          <a:lstStyle/>
          <a:p>
            <a:r>
              <a:rPr lang="en-US"/>
              <a:t>2026 Breast pump  in-service</a:t>
            </a:r>
          </a:p>
        </p:txBody>
      </p:sp>
      <p:sp>
        <p:nvSpPr>
          <p:cNvPr id="4" name="Slide Number Placeholder 3">
            <a:extLst>
              <a:ext uri="{FF2B5EF4-FFF2-40B4-BE49-F238E27FC236}">
                <a16:creationId xmlns:a16="http://schemas.microsoft.com/office/drawing/2014/main" id="{B78C16CE-AD47-B937-E36F-AC951649D02F}"/>
              </a:ext>
            </a:extLst>
          </p:cNvPr>
          <p:cNvSpPr>
            <a:spLocks noGrp="1"/>
          </p:cNvSpPr>
          <p:nvPr>
            <p:ph type="sldNum" sz="quarter" idx="12"/>
          </p:nvPr>
        </p:nvSpPr>
        <p:spPr/>
        <p:txBody>
          <a:bodyPr/>
          <a:lstStyle/>
          <a:p>
            <a:fld id="{1E587207-6DA9-4DD7-BA3B-BC3513447437}" type="slidenum">
              <a:rPr lang="en-US" smtClean="0"/>
              <a:t>4</a:t>
            </a:fld>
            <a:endParaRPr lang="en-US"/>
          </a:p>
        </p:txBody>
      </p:sp>
    </p:spTree>
    <p:custDataLst>
      <p:tags r:id="rId1"/>
    </p:custDataLst>
    <p:extLst>
      <p:ext uri="{BB962C8B-B14F-4D97-AF65-F5344CB8AC3E}">
        <p14:creationId xmlns:p14="http://schemas.microsoft.com/office/powerpoint/2010/main" val="39883278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53D5B-D813-56F0-4CDD-FF768C16E10C}"/>
              </a:ext>
            </a:extLst>
          </p:cNvPr>
          <p:cNvSpPr>
            <a:spLocks noGrp="1"/>
          </p:cNvSpPr>
          <p:nvPr>
            <p:ph type="title"/>
          </p:nvPr>
        </p:nvSpPr>
        <p:spPr>
          <a:xfrm>
            <a:off x="838200" y="365125"/>
            <a:ext cx="10515600" cy="1789352"/>
          </a:xfrm>
        </p:spPr>
        <p:txBody>
          <a:bodyPr/>
          <a:lstStyle/>
          <a:p>
            <a:pPr>
              <a:lnSpc>
                <a:spcPct val="120000"/>
              </a:lnSpc>
            </a:pPr>
            <a:r>
              <a:rPr lang="en-US">
                <a:solidFill>
                  <a:schemeClr val="accent4"/>
                </a:solidFill>
              </a:rPr>
              <a:t>Common pumping concerns:</a:t>
            </a:r>
            <a:br>
              <a:rPr lang="en-US"/>
            </a:br>
            <a:r>
              <a:rPr lang="en-US">
                <a:solidFill>
                  <a:schemeClr val="accent4"/>
                </a:solidFill>
              </a:rPr>
              <a:t>Milk supply</a:t>
            </a:r>
          </a:p>
        </p:txBody>
      </p:sp>
      <p:sp>
        <p:nvSpPr>
          <p:cNvPr id="3" name="Content Placeholder 2">
            <a:extLst>
              <a:ext uri="{FF2B5EF4-FFF2-40B4-BE49-F238E27FC236}">
                <a16:creationId xmlns:a16="http://schemas.microsoft.com/office/drawing/2014/main" id="{EBD32D0A-BBC7-2759-5798-BE3C028D0909}"/>
              </a:ext>
            </a:extLst>
          </p:cNvPr>
          <p:cNvSpPr>
            <a:spLocks noGrp="1"/>
          </p:cNvSpPr>
          <p:nvPr>
            <p:ph idx="1"/>
          </p:nvPr>
        </p:nvSpPr>
        <p:spPr>
          <a:xfrm>
            <a:off x="838200" y="2154477"/>
            <a:ext cx="10515600" cy="4022485"/>
          </a:xfrm>
        </p:spPr>
        <p:txBody>
          <a:bodyPr>
            <a:normAutofit/>
          </a:bodyPr>
          <a:lstStyle/>
          <a:p>
            <a:pPr marL="0" indent="0">
              <a:buNone/>
            </a:pPr>
            <a:r>
              <a:rPr lang="en-US" sz="3000"/>
              <a:t>Milk supply can change and can cause a parent to be concerned about their supply</a:t>
            </a:r>
          </a:p>
          <a:p>
            <a:pPr marL="0" indent="0">
              <a:spcBef>
                <a:spcPts val="1800"/>
              </a:spcBef>
              <a:buNone/>
            </a:pPr>
            <a:r>
              <a:rPr lang="en-US" sz="3000"/>
              <a:t>Pumping can affect how much milk is made</a:t>
            </a:r>
          </a:p>
          <a:p>
            <a:pPr lvl="1"/>
            <a:r>
              <a:rPr lang="en-US"/>
              <a:t>Pump more often to make more milk</a:t>
            </a:r>
          </a:p>
          <a:p>
            <a:pPr lvl="1"/>
            <a:r>
              <a:rPr lang="en-US"/>
              <a:t>Pump less often to make less milk</a:t>
            </a:r>
          </a:p>
          <a:p>
            <a:endParaRPr lang="en-US"/>
          </a:p>
          <a:p>
            <a:endParaRPr lang="en-US"/>
          </a:p>
        </p:txBody>
      </p:sp>
      <p:sp>
        <p:nvSpPr>
          <p:cNvPr id="4" name="Date Placeholder 3">
            <a:extLst>
              <a:ext uri="{FF2B5EF4-FFF2-40B4-BE49-F238E27FC236}">
                <a16:creationId xmlns:a16="http://schemas.microsoft.com/office/drawing/2014/main" id="{0E1B4168-B363-94CE-DE54-C0C8C6E9A260}"/>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9D05B804-1730-A45B-5853-393B9982CE74}"/>
              </a:ext>
            </a:extLst>
          </p:cNvPr>
          <p:cNvSpPr>
            <a:spLocks noGrp="1"/>
          </p:cNvSpPr>
          <p:nvPr>
            <p:ph type="sldNum" sz="quarter" idx="12"/>
          </p:nvPr>
        </p:nvSpPr>
        <p:spPr/>
        <p:txBody>
          <a:bodyPr/>
          <a:lstStyle/>
          <a:p>
            <a:fld id="{FA69D279-C763-45C5-BCED-8345AFB4DAB1}" type="slidenum">
              <a:rPr lang="en-US" altLang="en-US" smtClean="0"/>
              <a:pPr/>
              <a:t>40</a:t>
            </a:fld>
            <a:endParaRPr lang="en-US" altLang="en-US"/>
          </a:p>
        </p:txBody>
      </p:sp>
    </p:spTree>
    <p:custDataLst>
      <p:tags r:id="rId1"/>
    </p:custDataLst>
    <p:extLst>
      <p:ext uri="{BB962C8B-B14F-4D97-AF65-F5344CB8AC3E}">
        <p14:creationId xmlns:p14="http://schemas.microsoft.com/office/powerpoint/2010/main" val="13778833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CFD4B-8286-4B68-779B-97DF18E829E3}"/>
              </a:ext>
            </a:extLst>
          </p:cNvPr>
          <p:cNvSpPr>
            <a:spLocks noGrp="1"/>
          </p:cNvSpPr>
          <p:nvPr>
            <p:ph type="title"/>
          </p:nvPr>
        </p:nvSpPr>
        <p:spPr>
          <a:xfrm>
            <a:off x="838200" y="365125"/>
            <a:ext cx="10515600" cy="1789352"/>
          </a:xfrm>
        </p:spPr>
        <p:txBody>
          <a:bodyPr/>
          <a:lstStyle/>
          <a:p>
            <a:pPr>
              <a:lnSpc>
                <a:spcPct val="120000"/>
              </a:lnSpc>
            </a:pPr>
            <a:r>
              <a:rPr lang="en-US">
                <a:solidFill>
                  <a:schemeClr val="accent4"/>
                </a:solidFill>
              </a:rPr>
              <a:t>Common pumping concerns:</a:t>
            </a:r>
            <a:br>
              <a:rPr lang="en-US">
                <a:solidFill>
                  <a:schemeClr val="accent4"/>
                </a:solidFill>
              </a:rPr>
            </a:br>
            <a:r>
              <a:rPr lang="en-US">
                <a:solidFill>
                  <a:schemeClr val="accent4"/>
                </a:solidFill>
              </a:rPr>
              <a:t>Maintaining supply when exclusively pumping</a:t>
            </a:r>
          </a:p>
        </p:txBody>
      </p:sp>
      <p:sp>
        <p:nvSpPr>
          <p:cNvPr id="3" name="Content Placeholder 2">
            <a:extLst>
              <a:ext uri="{FF2B5EF4-FFF2-40B4-BE49-F238E27FC236}">
                <a16:creationId xmlns:a16="http://schemas.microsoft.com/office/drawing/2014/main" id="{815BA81B-B5B2-BE93-3AB5-F19CF05928A2}"/>
              </a:ext>
            </a:extLst>
          </p:cNvPr>
          <p:cNvSpPr>
            <a:spLocks noGrp="1"/>
          </p:cNvSpPr>
          <p:nvPr>
            <p:ph idx="1"/>
          </p:nvPr>
        </p:nvSpPr>
        <p:spPr>
          <a:xfrm>
            <a:off x="1453018" y="2379945"/>
            <a:ext cx="9900781" cy="3797018"/>
          </a:xfrm>
        </p:spPr>
        <p:txBody>
          <a:bodyPr>
            <a:normAutofit fontScale="77500" lnSpcReduction="20000"/>
          </a:bodyPr>
          <a:lstStyle/>
          <a:p>
            <a:pPr>
              <a:spcAft>
                <a:spcPts val="600"/>
              </a:spcAft>
            </a:pPr>
            <a:r>
              <a:rPr lang="en-US"/>
              <a:t>Discuss the participant’s feeding goals and plans</a:t>
            </a:r>
          </a:p>
          <a:p>
            <a:pPr>
              <a:spcAft>
                <a:spcPts val="600"/>
              </a:spcAft>
            </a:pPr>
            <a:r>
              <a:rPr lang="en-US"/>
              <a:t>Ask whether feeding at the breast is an option</a:t>
            </a:r>
          </a:p>
          <a:p>
            <a:pPr>
              <a:spcAft>
                <a:spcPts val="600"/>
              </a:spcAft>
            </a:pPr>
            <a:r>
              <a:rPr lang="en-US"/>
              <a:t>Encourage early initiation of pumping after birth  </a:t>
            </a:r>
          </a:p>
          <a:p>
            <a:pPr>
              <a:spcAft>
                <a:spcPts val="600"/>
              </a:spcAft>
            </a:pPr>
            <a:r>
              <a:rPr lang="en-US"/>
              <a:t>Emphasize frequent pumping to establish supply</a:t>
            </a:r>
          </a:p>
          <a:p>
            <a:pPr>
              <a:spcAft>
                <a:spcPts val="600"/>
              </a:spcAft>
            </a:pPr>
            <a:r>
              <a:rPr lang="en-US"/>
              <a:t>Include nighttime expression to support full milk supply</a:t>
            </a:r>
          </a:p>
          <a:p>
            <a:pPr>
              <a:spcAft>
                <a:spcPts val="600"/>
              </a:spcAft>
            </a:pPr>
            <a:r>
              <a:rPr lang="en-US"/>
              <a:t>Refer/yield to a WIC DBE or IBCLC for additional lactation support as needed</a:t>
            </a:r>
          </a:p>
          <a:p>
            <a:endParaRPr lang="en-US"/>
          </a:p>
        </p:txBody>
      </p:sp>
      <p:sp>
        <p:nvSpPr>
          <p:cNvPr id="4" name="Date Placeholder 3">
            <a:extLst>
              <a:ext uri="{FF2B5EF4-FFF2-40B4-BE49-F238E27FC236}">
                <a16:creationId xmlns:a16="http://schemas.microsoft.com/office/drawing/2014/main" id="{2C454AE0-707E-EE93-CEA9-41D5587149F6}"/>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31D98ABF-1268-1E20-0F41-01AA231E8E79}"/>
              </a:ext>
            </a:extLst>
          </p:cNvPr>
          <p:cNvSpPr>
            <a:spLocks noGrp="1"/>
          </p:cNvSpPr>
          <p:nvPr>
            <p:ph type="sldNum" sz="quarter" idx="12"/>
          </p:nvPr>
        </p:nvSpPr>
        <p:spPr/>
        <p:txBody>
          <a:bodyPr/>
          <a:lstStyle/>
          <a:p>
            <a:fld id="{FA69D279-C763-45C5-BCED-8345AFB4DAB1}" type="slidenum">
              <a:rPr lang="en-US" altLang="en-US" smtClean="0"/>
              <a:pPr/>
              <a:t>41</a:t>
            </a:fld>
            <a:endParaRPr lang="en-US" altLang="en-US"/>
          </a:p>
        </p:txBody>
      </p:sp>
    </p:spTree>
    <p:custDataLst>
      <p:tags r:id="rId1"/>
    </p:custDataLst>
    <p:extLst>
      <p:ext uri="{BB962C8B-B14F-4D97-AF65-F5344CB8AC3E}">
        <p14:creationId xmlns:p14="http://schemas.microsoft.com/office/powerpoint/2010/main" val="20070155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69264-210F-558C-FE01-DB7CEB160B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B7A3C7-9DBD-97A8-33E8-42AE74F7F104}"/>
              </a:ext>
            </a:extLst>
          </p:cNvPr>
          <p:cNvSpPr>
            <a:spLocks noGrp="1"/>
          </p:cNvSpPr>
          <p:nvPr>
            <p:ph type="title"/>
          </p:nvPr>
        </p:nvSpPr>
        <p:spPr>
          <a:xfrm>
            <a:off x="838200" y="365125"/>
            <a:ext cx="10515600" cy="1789352"/>
          </a:xfrm>
        </p:spPr>
        <p:txBody>
          <a:bodyPr>
            <a:normAutofit/>
          </a:bodyPr>
          <a:lstStyle/>
          <a:p>
            <a:pPr>
              <a:lnSpc>
                <a:spcPct val="120000"/>
              </a:lnSpc>
            </a:pPr>
            <a:r>
              <a:rPr lang="en-US">
                <a:solidFill>
                  <a:schemeClr val="accent4"/>
                </a:solidFill>
              </a:rPr>
              <a:t>Common pumping concerns:</a:t>
            </a:r>
            <a:br>
              <a:rPr lang="en-US">
                <a:solidFill>
                  <a:schemeClr val="accent4"/>
                </a:solidFill>
              </a:rPr>
            </a:br>
            <a:r>
              <a:rPr lang="en-US">
                <a:solidFill>
                  <a:schemeClr val="accent4"/>
                </a:solidFill>
              </a:rPr>
              <a:t>Discomfort</a:t>
            </a:r>
            <a:endParaRPr lang="en-US"/>
          </a:p>
        </p:txBody>
      </p:sp>
      <p:sp>
        <p:nvSpPr>
          <p:cNvPr id="6" name="TextBox 5">
            <a:extLst>
              <a:ext uri="{FF2B5EF4-FFF2-40B4-BE49-F238E27FC236}">
                <a16:creationId xmlns:a16="http://schemas.microsoft.com/office/drawing/2014/main" id="{25658AEE-417E-5396-B8C9-C467ADE55761}"/>
              </a:ext>
            </a:extLst>
          </p:cNvPr>
          <p:cNvSpPr txBox="1"/>
          <p:nvPr/>
        </p:nvSpPr>
        <p:spPr>
          <a:xfrm>
            <a:off x="1002082" y="2154477"/>
            <a:ext cx="10351718" cy="523220"/>
          </a:xfrm>
          <a:prstGeom prst="rect">
            <a:avLst/>
          </a:prstGeom>
          <a:noFill/>
        </p:spPr>
        <p:txBody>
          <a:bodyPr wrap="square" rtlCol="0">
            <a:spAutoFit/>
          </a:bodyPr>
          <a:lstStyle/>
          <a:p>
            <a:r>
              <a:rPr lang="en-US" sz="2800">
                <a:solidFill>
                  <a:schemeClr val="accent4"/>
                </a:solidFill>
              </a:rPr>
              <a:t>What can cause breast and nipple pain when pumping?</a:t>
            </a:r>
          </a:p>
        </p:txBody>
      </p:sp>
      <p:sp>
        <p:nvSpPr>
          <p:cNvPr id="7" name="Rectangle: Rounded Corners 6">
            <a:extLst>
              <a:ext uri="{FF2B5EF4-FFF2-40B4-BE49-F238E27FC236}">
                <a16:creationId xmlns:a16="http://schemas.microsoft.com/office/drawing/2014/main" id="{503E466D-948C-FA99-6DCD-4DCEA78FFB02}"/>
              </a:ext>
            </a:extLst>
          </p:cNvPr>
          <p:cNvSpPr/>
          <p:nvPr/>
        </p:nvSpPr>
        <p:spPr>
          <a:xfrm>
            <a:off x="315238" y="2954266"/>
            <a:ext cx="2743200" cy="1285717"/>
          </a:xfrm>
          <a:custGeom>
            <a:avLst/>
            <a:gdLst>
              <a:gd name="connsiteX0" fmla="*/ 0 w 2743200"/>
              <a:gd name="connsiteY0" fmla="*/ 214290 h 1285717"/>
              <a:gd name="connsiteX1" fmla="*/ 214290 w 2743200"/>
              <a:gd name="connsiteY1" fmla="*/ 0 h 1285717"/>
              <a:gd name="connsiteX2" fmla="*/ 746653 w 2743200"/>
              <a:gd name="connsiteY2" fmla="*/ 0 h 1285717"/>
              <a:gd name="connsiteX3" fmla="*/ 1325308 w 2743200"/>
              <a:gd name="connsiteY3" fmla="*/ 0 h 1285717"/>
              <a:gd name="connsiteX4" fmla="*/ 1857670 w 2743200"/>
              <a:gd name="connsiteY4" fmla="*/ 0 h 1285717"/>
              <a:gd name="connsiteX5" fmla="*/ 2528910 w 2743200"/>
              <a:gd name="connsiteY5" fmla="*/ 0 h 1285717"/>
              <a:gd name="connsiteX6" fmla="*/ 2743200 w 2743200"/>
              <a:gd name="connsiteY6" fmla="*/ 214290 h 1285717"/>
              <a:gd name="connsiteX7" fmla="*/ 2743200 w 2743200"/>
              <a:gd name="connsiteY7" fmla="*/ 642859 h 1285717"/>
              <a:gd name="connsiteX8" fmla="*/ 2743200 w 2743200"/>
              <a:gd name="connsiteY8" fmla="*/ 1071427 h 1285717"/>
              <a:gd name="connsiteX9" fmla="*/ 2528910 w 2743200"/>
              <a:gd name="connsiteY9" fmla="*/ 1285717 h 1285717"/>
              <a:gd name="connsiteX10" fmla="*/ 1973401 w 2743200"/>
              <a:gd name="connsiteY10" fmla="*/ 1285717 h 1285717"/>
              <a:gd name="connsiteX11" fmla="*/ 1464185 w 2743200"/>
              <a:gd name="connsiteY11" fmla="*/ 1285717 h 1285717"/>
              <a:gd name="connsiteX12" fmla="*/ 862384 w 2743200"/>
              <a:gd name="connsiteY12" fmla="*/ 1285717 h 1285717"/>
              <a:gd name="connsiteX13" fmla="*/ 214290 w 2743200"/>
              <a:gd name="connsiteY13" fmla="*/ 1285717 h 1285717"/>
              <a:gd name="connsiteX14" fmla="*/ 0 w 2743200"/>
              <a:gd name="connsiteY14" fmla="*/ 1071427 h 1285717"/>
              <a:gd name="connsiteX15" fmla="*/ 0 w 2743200"/>
              <a:gd name="connsiteY15" fmla="*/ 625716 h 1285717"/>
              <a:gd name="connsiteX16" fmla="*/ 0 w 2743200"/>
              <a:gd name="connsiteY16" fmla="*/ 214290 h 128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43200" h="1285717" fill="none" extrusionOk="0">
                <a:moveTo>
                  <a:pt x="0" y="214290"/>
                </a:moveTo>
                <a:cubicBezTo>
                  <a:pt x="-7611" y="109549"/>
                  <a:pt x="98712" y="2059"/>
                  <a:pt x="214290" y="0"/>
                </a:cubicBezTo>
                <a:cubicBezTo>
                  <a:pt x="386059" y="-40235"/>
                  <a:pt x="600179" y="1496"/>
                  <a:pt x="746653" y="0"/>
                </a:cubicBezTo>
                <a:cubicBezTo>
                  <a:pt x="893127" y="-1496"/>
                  <a:pt x="1043045" y="29825"/>
                  <a:pt x="1325308" y="0"/>
                </a:cubicBezTo>
                <a:cubicBezTo>
                  <a:pt x="1607571" y="-29825"/>
                  <a:pt x="1678413" y="5110"/>
                  <a:pt x="1857670" y="0"/>
                </a:cubicBezTo>
                <a:cubicBezTo>
                  <a:pt x="2036927" y="-5110"/>
                  <a:pt x="2355442" y="15597"/>
                  <a:pt x="2528910" y="0"/>
                </a:cubicBezTo>
                <a:cubicBezTo>
                  <a:pt x="2633931" y="-754"/>
                  <a:pt x="2763722" y="113609"/>
                  <a:pt x="2743200" y="214290"/>
                </a:cubicBezTo>
                <a:cubicBezTo>
                  <a:pt x="2761442" y="427635"/>
                  <a:pt x="2713802" y="486391"/>
                  <a:pt x="2743200" y="642859"/>
                </a:cubicBezTo>
                <a:cubicBezTo>
                  <a:pt x="2772598" y="799327"/>
                  <a:pt x="2716869" y="918849"/>
                  <a:pt x="2743200" y="1071427"/>
                </a:cubicBezTo>
                <a:cubicBezTo>
                  <a:pt x="2742109" y="1167135"/>
                  <a:pt x="2658542" y="1292825"/>
                  <a:pt x="2528910" y="1285717"/>
                </a:cubicBezTo>
                <a:cubicBezTo>
                  <a:pt x="2271352" y="1342444"/>
                  <a:pt x="2187534" y="1248632"/>
                  <a:pt x="1973401" y="1285717"/>
                </a:cubicBezTo>
                <a:cubicBezTo>
                  <a:pt x="1759268" y="1322802"/>
                  <a:pt x="1687946" y="1237737"/>
                  <a:pt x="1464185" y="1285717"/>
                </a:cubicBezTo>
                <a:cubicBezTo>
                  <a:pt x="1240424" y="1333697"/>
                  <a:pt x="1013243" y="1284931"/>
                  <a:pt x="862384" y="1285717"/>
                </a:cubicBezTo>
                <a:cubicBezTo>
                  <a:pt x="711525" y="1286503"/>
                  <a:pt x="380870" y="1216888"/>
                  <a:pt x="214290" y="1285717"/>
                </a:cubicBezTo>
                <a:cubicBezTo>
                  <a:pt x="66589" y="1302175"/>
                  <a:pt x="9725" y="1216124"/>
                  <a:pt x="0" y="1071427"/>
                </a:cubicBezTo>
                <a:cubicBezTo>
                  <a:pt x="-16095" y="923456"/>
                  <a:pt x="20724" y="753904"/>
                  <a:pt x="0" y="625716"/>
                </a:cubicBezTo>
                <a:cubicBezTo>
                  <a:pt x="-20724" y="497528"/>
                  <a:pt x="19920" y="400185"/>
                  <a:pt x="0" y="214290"/>
                </a:cubicBezTo>
                <a:close/>
              </a:path>
              <a:path w="2743200" h="1285717" stroke="0" extrusionOk="0">
                <a:moveTo>
                  <a:pt x="0" y="214290"/>
                </a:moveTo>
                <a:cubicBezTo>
                  <a:pt x="-4979" y="92870"/>
                  <a:pt x="73030" y="8599"/>
                  <a:pt x="214290" y="0"/>
                </a:cubicBezTo>
                <a:cubicBezTo>
                  <a:pt x="369879" y="-14999"/>
                  <a:pt x="572763" y="12254"/>
                  <a:pt x="839237" y="0"/>
                </a:cubicBezTo>
                <a:cubicBezTo>
                  <a:pt x="1105711" y="-12254"/>
                  <a:pt x="1174890" y="36920"/>
                  <a:pt x="1394746" y="0"/>
                </a:cubicBezTo>
                <a:cubicBezTo>
                  <a:pt x="1614602" y="-36920"/>
                  <a:pt x="1809887" y="39063"/>
                  <a:pt x="1927109" y="0"/>
                </a:cubicBezTo>
                <a:cubicBezTo>
                  <a:pt x="2044331" y="-39063"/>
                  <a:pt x="2279260" y="18685"/>
                  <a:pt x="2528910" y="0"/>
                </a:cubicBezTo>
                <a:cubicBezTo>
                  <a:pt x="2659965" y="-26150"/>
                  <a:pt x="2724121" y="93019"/>
                  <a:pt x="2743200" y="214290"/>
                </a:cubicBezTo>
                <a:cubicBezTo>
                  <a:pt x="2785855" y="316447"/>
                  <a:pt x="2700259" y="549584"/>
                  <a:pt x="2743200" y="642859"/>
                </a:cubicBezTo>
                <a:cubicBezTo>
                  <a:pt x="2786141" y="736134"/>
                  <a:pt x="2728399" y="932682"/>
                  <a:pt x="2743200" y="1071427"/>
                </a:cubicBezTo>
                <a:cubicBezTo>
                  <a:pt x="2775962" y="1197653"/>
                  <a:pt x="2638766" y="1284343"/>
                  <a:pt x="2528910" y="1285717"/>
                </a:cubicBezTo>
                <a:cubicBezTo>
                  <a:pt x="2264729" y="1328743"/>
                  <a:pt x="2229711" y="1219393"/>
                  <a:pt x="1950255" y="1285717"/>
                </a:cubicBezTo>
                <a:cubicBezTo>
                  <a:pt x="1670799" y="1352041"/>
                  <a:pt x="1639998" y="1228143"/>
                  <a:pt x="1394746" y="1285717"/>
                </a:cubicBezTo>
                <a:cubicBezTo>
                  <a:pt x="1149494" y="1343291"/>
                  <a:pt x="1036674" y="1259622"/>
                  <a:pt x="769799" y="1285717"/>
                </a:cubicBezTo>
                <a:cubicBezTo>
                  <a:pt x="502924" y="1311812"/>
                  <a:pt x="352018" y="1253009"/>
                  <a:pt x="214290" y="1285717"/>
                </a:cubicBezTo>
                <a:cubicBezTo>
                  <a:pt x="81348" y="1288113"/>
                  <a:pt x="-13377" y="1180546"/>
                  <a:pt x="0" y="1071427"/>
                </a:cubicBezTo>
                <a:cubicBezTo>
                  <a:pt x="-42468" y="876296"/>
                  <a:pt x="11120" y="750017"/>
                  <a:pt x="0" y="634287"/>
                </a:cubicBezTo>
                <a:cubicBezTo>
                  <a:pt x="-11120" y="518557"/>
                  <a:pt x="8968" y="366146"/>
                  <a:pt x="0" y="214290"/>
                </a:cubicBezTo>
                <a:close/>
              </a:path>
            </a:pathLst>
          </a:custGeom>
          <a:solidFill>
            <a:srgbClr val="E9E6F2"/>
          </a:solidFill>
          <a:ln>
            <a:prstDash val="solid"/>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Over  production or swelling</a:t>
            </a:r>
          </a:p>
        </p:txBody>
      </p:sp>
      <p:sp>
        <p:nvSpPr>
          <p:cNvPr id="8" name="Rectangle: Rounded Corners 7">
            <a:extLst>
              <a:ext uri="{FF2B5EF4-FFF2-40B4-BE49-F238E27FC236}">
                <a16:creationId xmlns:a16="http://schemas.microsoft.com/office/drawing/2014/main" id="{68B2571A-3240-EB2B-01C5-CEA14B13CD13}"/>
              </a:ext>
            </a:extLst>
          </p:cNvPr>
          <p:cNvSpPr/>
          <p:nvPr/>
        </p:nvSpPr>
        <p:spPr>
          <a:xfrm>
            <a:off x="3222320" y="2918180"/>
            <a:ext cx="2743200" cy="1285717"/>
          </a:xfrm>
          <a:custGeom>
            <a:avLst/>
            <a:gdLst>
              <a:gd name="connsiteX0" fmla="*/ 0 w 2743200"/>
              <a:gd name="connsiteY0" fmla="*/ 214290 h 1285717"/>
              <a:gd name="connsiteX1" fmla="*/ 214290 w 2743200"/>
              <a:gd name="connsiteY1" fmla="*/ 0 h 1285717"/>
              <a:gd name="connsiteX2" fmla="*/ 746653 w 2743200"/>
              <a:gd name="connsiteY2" fmla="*/ 0 h 1285717"/>
              <a:gd name="connsiteX3" fmla="*/ 1325308 w 2743200"/>
              <a:gd name="connsiteY3" fmla="*/ 0 h 1285717"/>
              <a:gd name="connsiteX4" fmla="*/ 1857670 w 2743200"/>
              <a:gd name="connsiteY4" fmla="*/ 0 h 1285717"/>
              <a:gd name="connsiteX5" fmla="*/ 2528910 w 2743200"/>
              <a:gd name="connsiteY5" fmla="*/ 0 h 1285717"/>
              <a:gd name="connsiteX6" fmla="*/ 2743200 w 2743200"/>
              <a:gd name="connsiteY6" fmla="*/ 214290 h 1285717"/>
              <a:gd name="connsiteX7" fmla="*/ 2743200 w 2743200"/>
              <a:gd name="connsiteY7" fmla="*/ 642859 h 1285717"/>
              <a:gd name="connsiteX8" fmla="*/ 2743200 w 2743200"/>
              <a:gd name="connsiteY8" fmla="*/ 1071427 h 1285717"/>
              <a:gd name="connsiteX9" fmla="*/ 2528910 w 2743200"/>
              <a:gd name="connsiteY9" fmla="*/ 1285717 h 1285717"/>
              <a:gd name="connsiteX10" fmla="*/ 1973401 w 2743200"/>
              <a:gd name="connsiteY10" fmla="*/ 1285717 h 1285717"/>
              <a:gd name="connsiteX11" fmla="*/ 1464185 w 2743200"/>
              <a:gd name="connsiteY11" fmla="*/ 1285717 h 1285717"/>
              <a:gd name="connsiteX12" fmla="*/ 862384 w 2743200"/>
              <a:gd name="connsiteY12" fmla="*/ 1285717 h 1285717"/>
              <a:gd name="connsiteX13" fmla="*/ 214290 w 2743200"/>
              <a:gd name="connsiteY13" fmla="*/ 1285717 h 1285717"/>
              <a:gd name="connsiteX14" fmla="*/ 0 w 2743200"/>
              <a:gd name="connsiteY14" fmla="*/ 1071427 h 1285717"/>
              <a:gd name="connsiteX15" fmla="*/ 0 w 2743200"/>
              <a:gd name="connsiteY15" fmla="*/ 625716 h 1285717"/>
              <a:gd name="connsiteX16" fmla="*/ 0 w 2743200"/>
              <a:gd name="connsiteY16" fmla="*/ 214290 h 128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43200" h="1285717" fill="none" extrusionOk="0">
                <a:moveTo>
                  <a:pt x="0" y="214290"/>
                </a:moveTo>
                <a:cubicBezTo>
                  <a:pt x="-7611" y="109549"/>
                  <a:pt x="98712" y="2059"/>
                  <a:pt x="214290" y="0"/>
                </a:cubicBezTo>
                <a:cubicBezTo>
                  <a:pt x="386059" y="-40235"/>
                  <a:pt x="600179" y="1496"/>
                  <a:pt x="746653" y="0"/>
                </a:cubicBezTo>
                <a:cubicBezTo>
                  <a:pt x="893127" y="-1496"/>
                  <a:pt x="1043045" y="29825"/>
                  <a:pt x="1325308" y="0"/>
                </a:cubicBezTo>
                <a:cubicBezTo>
                  <a:pt x="1607571" y="-29825"/>
                  <a:pt x="1678413" y="5110"/>
                  <a:pt x="1857670" y="0"/>
                </a:cubicBezTo>
                <a:cubicBezTo>
                  <a:pt x="2036927" y="-5110"/>
                  <a:pt x="2355442" y="15597"/>
                  <a:pt x="2528910" y="0"/>
                </a:cubicBezTo>
                <a:cubicBezTo>
                  <a:pt x="2633931" y="-754"/>
                  <a:pt x="2763722" y="113609"/>
                  <a:pt x="2743200" y="214290"/>
                </a:cubicBezTo>
                <a:cubicBezTo>
                  <a:pt x="2761442" y="427635"/>
                  <a:pt x="2713802" y="486391"/>
                  <a:pt x="2743200" y="642859"/>
                </a:cubicBezTo>
                <a:cubicBezTo>
                  <a:pt x="2772598" y="799327"/>
                  <a:pt x="2716869" y="918849"/>
                  <a:pt x="2743200" y="1071427"/>
                </a:cubicBezTo>
                <a:cubicBezTo>
                  <a:pt x="2742109" y="1167135"/>
                  <a:pt x="2658542" y="1292825"/>
                  <a:pt x="2528910" y="1285717"/>
                </a:cubicBezTo>
                <a:cubicBezTo>
                  <a:pt x="2271352" y="1342444"/>
                  <a:pt x="2187534" y="1248632"/>
                  <a:pt x="1973401" y="1285717"/>
                </a:cubicBezTo>
                <a:cubicBezTo>
                  <a:pt x="1759268" y="1322802"/>
                  <a:pt x="1687946" y="1237737"/>
                  <a:pt x="1464185" y="1285717"/>
                </a:cubicBezTo>
                <a:cubicBezTo>
                  <a:pt x="1240424" y="1333697"/>
                  <a:pt x="1013243" y="1284931"/>
                  <a:pt x="862384" y="1285717"/>
                </a:cubicBezTo>
                <a:cubicBezTo>
                  <a:pt x="711525" y="1286503"/>
                  <a:pt x="380870" y="1216888"/>
                  <a:pt x="214290" y="1285717"/>
                </a:cubicBezTo>
                <a:cubicBezTo>
                  <a:pt x="66589" y="1302175"/>
                  <a:pt x="9725" y="1216124"/>
                  <a:pt x="0" y="1071427"/>
                </a:cubicBezTo>
                <a:cubicBezTo>
                  <a:pt x="-16095" y="923456"/>
                  <a:pt x="20724" y="753904"/>
                  <a:pt x="0" y="625716"/>
                </a:cubicBezTo>
                <a:cubicBezTo>
                  <a:pt x="-20724" y="497528"/>
                  <a:pt x="19920" y="400185"/>
                  <a:pt x="0" y="214290"/>
                </a:cubicBezTo>
                <a:close/>
              </a:path>
              <a:path w="2743200" h="1285717" stroke="0" extrusionOk="0">
                <a:moveTo>
                  <a:pt x="0" y="214290"/>
                </a:moveTo>
                <a:cubicBezTo>
                  <a:pt x="-4979" y="92870"/>
                  <a:pt x="73030" y="8599"/>
                  <a:pt x="214290" y="0"/>
                </a:cubicBezTo>
                <a:cubicBezTo>
                  <a:pt x="369879" y="-14999"/>
                  <a:pt x="572763" y="12254"/>
                  <a:pt x="839237" y="0"/>
                </a:cubicBezTo>
                <a:cubicBezTo>
                  <a:pt x="1105711" y="-12254"/>
                  <a:pt x="1174890" y="36920"/>
                  <a:pt x="1394746" y="0"/>
                </a:cubicBezTo>
                <a:cubicBezTo>
                  <a:pt x="1614602" y="-36920"/>
                  <a:pt x="1809887" y="39063"/>
                  <a:pt x="1927109" y="0"/>
                </a:cubicBezTo>
                <a:cubicBezTo>
                  <a:pt x="2044331" y="-39063"/>
                  <a:pt x="2279260" y="18685"/>
                  <a:pt x="2528910" y="0"/>
                </a:cubicBezTo>
                <a:cubicBezTo>
                  <a:pt x="2659965" y="-26150"/>
                  <a:pt x="2724121" y="93019"/>
                  <a:pt x="2743200" y="214290"/>
                </a:cubicBezTo>
                <a:cubicBezTo>
                  <a:pt x="2785855" y="316447"/>
                  <a:pt x="2700259" y="549584"/>
                  <a:pt x="2743200" y="642859"/>
                </a:cubicBezTo>
                <a:cubicBezTo>
                  <a:pt x="2786141" y="736134"/>
                  <a:pt x="2728399" y="932682"/>
                  <a:pt x="2743200" y="1071427"/>
                </a:cubicBezTo>
                <a:cubicBezTo>
                  <a:pt x="2775962" y="1197653"/>
                  <a:pt x="2638766" y="1284343"/>
                  <a:pt x="2528910" y="1285717"/>
                </a:cubicBezTo>
                <a:cubicBezTo>
                  <a:pt x="2264729" y="1328743"/>
                  <a:pt x="2229711" y="1219393"/>
                  <a:pt x="1950255" y="1285717"/>
                </a:cubicBezTo>
                <a:cubicBezTo>
                  <a:pt x="1670799" y="1352041"/>
                  <a:pt x="1639998" y="1228143"/>
                  <a:pt x="1394746" y="1285717"/>
                </a:cubicBezTo>
                <a:cubicBezTo>
                  <a:pt x="1149494" y="1343291"/>
                  <a:pt x="1036674" y="1259622"/>
                  <a:pt x="769799" y="1285717"/>
                </a:cubicBezTo>
                <a:cubicBezTo>
                  <a:pt x="502924" y="1311812"/>
                  <a:pt x="352018" y="1253009"/>
                  <a:pt x="214290" y="1285717"/>
                </a:cubicBezTo>
                <a:cubicBezTo>
                  <a:pt x="81348" y="1288113"/>
                  <a:pt x="-13377" y="1180546"/>
                  <a:pt x="0" y="1071427"/>
                </a:cubicBezTo>
                <a:cubicBezTo>
                  <a:pt x="-42468" y="876296"/>
                  <a:pt x="11120" y="750017"/>
                  <a:pt x="0" y="634287"/>
                </a:cubicBezTo>
                <a:cubicBezTo>
                  <a:pt x="-11120" y="518557"/>
                  <a:pt x="8968" y="366146"/>
                  <a:pt x="0" y="214290"/>
                </a:cubicBezTo>
                <a:close/>
              </a:path>
            </a:pathLst>
          </a:custGeom>
          <a:solidFill>
            <a:srgbClr val="E9E6F2"/>
          </a:solidFill>
          <a:ln>
            <a:prstDash val="solid"/>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Incorrect sizing of breast shields</a:t>
            </a:r>
          </a:p>
        </p:txBody>
      </p:sp>
      <p:sp>
        <p:nvSpPr>
          <p:cNvPr id="9" name="Rectangle: Rounded Corners 8">
            <a:extLst>
              <a:ext uri="{FF2B5EF4-FFF2-40B4-BE49-F238E27FC236}">
                <a16:creationId xmlns:a16="http://schemas.microsoft.com/office/drawing/2014/main" id="{E8B5BCE9-0822-8B9E-CC1A-F71D9C160117}"/>
              </a:ext>
            </a:extLst>
          </p:cNvPr>
          <p:cNvSpPr/>
          <p:nvPr/>
        </p:nvSpPr>
        <p:spPr>
          <a:xfrm>
            <a:off x="6192555" y="2918180"/>
            <a:ext cx="2743200" cy="1285717"/>
          </a:xfrm>
          <a:custGeom>
            <a:avLst/>
            <a:gdLst>
              <a:gd name="connsiteX0" fmla="*/ 0 w 2743200"/>
              <a:gd name="connsiteY0" fmla="*/ 214290 h 1285717"/>
              <a:gd name="connsiteX1" fmla="*/ 214290 w 2743200"/>
              <a:gd name="connsiteY1" fmla="*/ 0 h 1285717"/>
              <a:gd name="connsiteX2" fmla="*/ 746653 w 2743200"/>
              <a:gd name="connsiteY2" fmla="*/ 0 h 1285717"/>
              <a:gd name="connsiteX3" fmla="*/ 1325308 w 2743200"/>
              <a:gd name="connsiteY3" fmla="*/ 0 h 1285717"/>
              <a:gd name="connsiteX4" fmla="*/ 1857670 w 2743200"/>
              <a:gd name="connsiteY4" fmla="*/ 0 h 1285717"/>
              <a:gd name="connsiteX5" fmla="*/ 2528910 w 2743200"/>
              <a:gd name="connsiteY5" fmla="*/ 0 h 1285717"/>
              <a:gd name="connsiteX6" fmla="*/ 2743200 w 2743200"/>
              <a:gd name="connsiteY6" fmla="*/ 214290 h 1285717"/>
              <a:gd name="connsiteX7" fmla="*/ 2743200 w 2743200"/>
              <a:gd name="connsiteY7" fmla="*/ 642859 h 1285717"/>
              <a:gd name="connsiteX8" fmla="*/ 2743200 w 2743200"/>
              <a:gd name="connsiteY8" fmla="*/ 1071427 h 1285717"/>
              <a:gd name="connsiteX9" fmla="*/ 2528910 w 2743200"/>
              <a:gd name="connsiteY9" fmla="*/ 1285717 h 1285717"/>
              <a:gd name="connsiteX10" fmla="*/ 1973401 w 2743200"/>
              <a:gd name="connsiteY10" fmla="*/ 1285717 h 1285717"/>
              <a:gd name="connsiteX11" fmla="*/ 1464185 w 2743200"/>
              <a:gd name="connsiteY11" fmla="*/ 1285717 h 1285717"/>
              <a:gd name="connsiteX12" fmla="*/ 862384 w 2743200"/>
              <a:gd name="connsiteY12" fmla="*/ 1285717 h 1285717"/>
              <a:gd name="connsiteX13" fmla="*/ 214290 w 2743200"/>
              <a:gd name="connsiteY13" fmla="*/ 1285717 h 1285717"/>
              <a:gd name="connsiteX14" fmla="*/ 0 w 2743200"/>
              <a:gd name="connsiteY14" fmla="*/ 1071427 h 1285717"/>
              <a:gd name="connsiteX15" fmla="*/ 0 w 2743200"/>
              <a:gd name="connsiteY15" fmla="*/ 625716 h 1285717"/>
              <a:gd name="connsiteX16" fmla="*/ 0 w 2743200"/>
              <a:gd name="connsiteY16" fmla="*/ 214290 h 128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43200" h="1285717" fill="none" extrusionOk="0">
                <a:moveTo>
                  <a:pt x="0" y="214290"/>
                </a:moveTo>
                <a:cubicBezTo>
                  <a:pt x="-7611" y="109549"/>
                  <a:pt x="98712" y="2059"/>
                  <a:pt x="214290" y="0"/>
                </a:cubicBezTo>
                <a:cubicBezTo>
                  <a:pt x="386059" y="-40235"/>
                  <a:pt x="600179" y="1496"/>
                  <a:pt x="746653" y="0"/>
                </a:cubicBezTo>
                <a:cubicBezTo>
                  <a:pt x="893127" y="-1496"/>
                  <a:pt x="1043045" y="29825"/>
                  <a:pt x="1325308" y="0"/>
                </a:cubicBezTo>
                <a:cubicBezTo>
                  <a:pt x="1607571" y="-29825"/>
                  <a:pt x="1678413" y="5110"/>
                  <a:pt x="1857670" y="0"/>
                </a:cubicBezTo>
                <a:cubicBezTo>
                  <a:pt x="2036927" y="-5110"/>
                  <a:pt x="2355442" y="15597"/>
                  <a:pt x="2528910" y="0"/>
                </a:cubicBezTo>
                <a:cubicBezTo>
                  <a:pt x="2633931" y="-754"/>
                  <a:pt x="2763722" y="113609"/>
                  <a:pt x="2743200" y="214290"/>
                </a:cubicBezTo>
                <a:cubicBezTo>
                  <a:pt x="2761442" y="427635"/>
                  <a:pt x="2713802" y="486391"/>
                  <a:pt x="2743200" y="642859"/>
                </a:cubicBezTo>
                <a:cubicBezTo>
                  <a:pt x="2772598" y="799327"/>
                  <a:pt x="2716869" y="918849"/>
                  <a:pt x="2743200" y="1071427"/>
                </a:cubicBezTo>
                <a:cubicBezTo>
                  <a:pt x="2742109" y="1167135"/>
                  <a:pt x="2658542" y="1292825"/>
                  <a:pt x="2528910" y="1285717"/>
                </a:cubicBezTo>
                <a:cubicBezTo>
                  <a:pt x="2271352" y="1342444"/>
                  <a:pt x="2187534" y="1248632"/>
                  <a:pt x="1973401" y="1285717"/>
                </a:cubicBezTo>
                <a:cubicBezTo>
                  <a:pt x="1759268" y="1322802"/>
                  <a:pt x="1687946" y="1237737"/>
                  <a:pt x="1464185" y="1285717"/>
                </a:cubicBezTo>
                <a:cubicBezTo>
                  <a:pt x="1240424" y="1333697"/>
                  <a:pt x="1013243" y="1284931"/>
                  <a:pt x="862384" y="1285717"/>
                </a:cubicBezTo>
                <a:cubicBezTo>
                  <a:pt x="711525" y="1286503"/>
                  <a:pt x="380870" y="1216888"/>
                  <a:pt x="214290" y="1285717"/>
                </a:cubicBezTo>
                <a:cubicBezTo>
                  <a:pt x="66589" y="1302175"/>
                  <a:pt x="9725" y="1216124"/>
                  <a:pt x="0" y="1071427"/>
                </a:cubicBezTo>
                <a:cubicBezTo>
                  <a:pt x="-16095" y="923456"/>
                  <a:pt x="20724" y="753904"/>
                  <a:pt x="0" y="625716"/>
                </a:cubicBezTo>
                <a:cubicBezTo>
                  <a:pt x="-20724" y="497528"/>
                  <a:pt x="19920" y="400185"/>
                  <a:pt x="0" y="214290"/>
                </a:cubicBezTo>
                <a:close/>
              </a:path>
              <a:path w="2743200" h="1285717" stroke="0" extrusionOk="0">
                <a:moveTo>
                  <a:pt x="0" y="214290"/>
                </a:moveTo>
                <a:cubicBezTo>
                  <a:pt x="-4979" y="92870"/>
                  <a:pt x="73030" y="8599"/>
                  <a:pt x="214290" y="0"/>
                </a:cubicBezTo>
                <a:cubicBezTo>
                  <a:pt x="369879" y="-14999"/>
                  <a:pt x="572763" y="12254"/>
                  <a:pt x="839237" y="0"/>
                </a:cubicBezTo>
                <a:cubicBezTo>
                  <a:pt x="1105711" y="-12254"/>
                  <a:pt x="1174890" y="36920"/>
                  <a:pt x="1394746" y="0"/>
                </a:cubicBezTo>
                <a:cubicBezTo>
                  <a:pt x="1614602" y="-36920"/>
                  <a:pt x="1809887" y="39063"/>
                  <a:pt x="1927109" y="0"/>
                </a:cubicBezTo>
                <a:cubicBezTo>
                  <a:pt x="2044331" y="-39063"/>
                  <a:pt x="2279260" y="18685"/>
                  <a:pt x="2528910" y="0"/>
                </a:cubicBezTo>
                <a:cubicBezTo>
                  <a:pt x="2659965" y="-26150"/>
                  <a:pt x="2724121" y="93019"/>
                  <a:pt x="2743200" y="214290"/>
                </a:cubicBezTo>
                <a:cubicBezTo>
                  <a:pt x="2785855" y="316447"/>
                  <a:pt x="2700259" y="549584"/>
                  <a:pt x="2743200" y="642859"/>
                </a:cubicBezTo>
                <a:cubicBezTo>
                  <a:pt x="2786141" y="736134"/>
                  <a:pt x="2728399" y="932682"/>
                  <a:pt x="2743200" y="1071427"/>
                </a:cubicBezTo>
                <a:cubicBezTo>
                  <a:pt x="2775962" y="1197653"/>
                  <a:pt x="2638766" y="1284343"/>
                  <a:pt x="2528910" y="1285717"/>
                </a:cubicBezTo>
                <a:cubicBezTo>
                  <a:pt x="2264729" y="1328743"/>
                  <a:pt x="2229711" y="1219393"/>
                  <a:pt x="1950255" y="1285717"/>
                </a:cubicBezTo>
                <a:cubicBezTo>
                  <a:pt x="1670799" y="1352041"/>
                  <a:pt x="1639998" y="1228143"/>
                  <a:pt x="1394746" y="1285717"/>
                </a:cubicBezTo>
                <a:cubicBezTo>
                  <a:pt x="1149494" y="1343291"/>
                  <a:pt x="1036674" y="1259622"/>
                  <a:pt x="769799" y="1285717"/>
                </a:cubicBezTo>
                <a:cubicBezTo>
                  <a:pt x="502924" y="1311812"/>
                  <a:pt x="352018" y="1253009"/>
                  <a:pt x="214290" y="1285717"/>
                </a:cubicBezTo>
                <a:cubicBezTo>
                  <a:pt x="81348" y="1288113"/>
                  <a:pt x="-13377" y="1180546"/>
                  <a:pt x="0" y="1071427"/>
                </a:cubicBezTo>
                <a:cubicBezTo>
                  <a:pt x="-42468" y="876296"/>
                  <a:pt x="11120" y="750017"/>
                  <a:pt x="0" y="634287"/>
                </a:cubicBezTo>
                <a:cubicBezTo>
                  <a:pt x="-11120" y="518557"/>
                  <a:pt x="8968" y="366146"/>
                  <a:pt x="0" y="214290"/>
                </a:cubicBezTo>
                <a:close/>
              </a:path>
            </a:pathLst>
          </a:custGeom>
          <a:solidFill>
            <a:srgbClr val="E9E6F2"/>
          </a:solidFill>
          <a:ln>
            <a:prstDash val="solid"/>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Pump vacuum set too high</a:t>
            </a:r>
          </a:p>
        </p:txBody>
      </p:sp>
      <p:sp>
        <p:nvSpPr>
          <p:cNvPr id="10" name="Rectangle: Rounded Corners 9">
            <a:extLst>
              <a:ext uri="{FF2B5EF4-FFF2-40B4-BE49-F238E27FC236}">
                <a16:creationId xmlns:a16="http://schemas.microsoft.com/office/drawing/2014/main" id="{3E520686-8C64-766E-D8C7-B505AFA14ADF}"/>
              </a:ext>
            </a:extLst>
          </p:cNvPr>
          <p:cNvSpPr/>
          <p:nvPr/>
        </p:nvSpPr>
        <p:spPr>
          <a:xfrm>
            <a:off x="9133562" y="2918181"/>
            <a:ext cx="2743200" cy="1285717"/>
          </a:xfrm>
          <a:custGeom>
            <a:avLst/>
            <a:gdLst>
              <a:gd name="connsiteX0" fmla="*/ 0 w 2743200"/>
              <a:gd name="connsiteY0" fmla="*/ 214290 h 1285717"/>
              <a:gd name="connsiteX1" fmla="*/ 214290 w 2743200"/>
              <a:gd name="connsiteY1" fmla="*/ 0 h 1285717"/>
              <a:gd name="connsiteX2" fmla="*/ 746653 w 2743200"/>
              <a:gd name="connsiteY2" fmla="*/ 0 h 1285717"/>
              <a:gd name="connsiteX3" fmla="*/ 1325308 w 2743200"/>
              <a:gd name="connsiteY3" fmla="*/ 0 h 1285717"/>
              <a:gd name="connsiteX4" fmla="*/ 1857670 w 2743200"/>
              <a:gd name="connsiteY4" fmla="*/ 0 h 1285717"/>
              <a:gd name="connsiteX5" fmla="*/ 2528910 w 2743200"/>
              <a:gd name="connsiteY5" fmla="*/ 0 h 1285717"/>
              <a:gd name="connsiteX6" fmla="*/ 2743200 w 2743200"/>
              <a:gd name="connsiteY6" fmla="*/ 214290 h 1285717"/>
              <a:gd name="connsiteX7" fmla="*/ 2743200 w 2743200"/>
              <a:gd name="connsiteY7" fmla="*/ 642859 h 1285717"/>
              <a:gd name="connsiteX8" fmla="*/ 2743200 w 2743200"/>
              <a:gd name="connsiteY8" fmla="*/ 1071427 h 1285717"/>
              <a:gd name="connsiteX9" fmla="*/ 2528910 w 2743200"/>
              <a:gd name="connsiteY9" fmla="*/ 1285717 h 1285717"/>
              <a:gd name="connsiteX10" fmla="*/ 1973401 w 2743200"/>
              <a:gd name="connsiteY10" fmla="*/ 1285717 h 1285717"/>
              <a:gd name="connsiteX11" fmla="*/ 1464185 w 2743200"/>
              <a:gd name="connsiteY11" fmla="*/ 1285717 h 1285717"/>
              <a:gd name="connsiteX12" fmla="*/ 862384 w 2743200"/>
              <a:gd name="connsiteY12" fmla="*/ 1285717 h 1285717"/>
              <a:gd name="connsiteX13" fmla="*/ 214290 w 2743200"/>
              <a:gd name="connsiteY13" fmla="*/ 1285717 h 1285717"/>
              <a:gd name="connsiteX14" fmla="*/ 0 w 2743200"/>
              <a:gd name="connsiteY14" fmla="*/ 1071427 h 1285717"/>
              <a:gd name="connsiteX15" fmla="*/ 0 w 2743200"/>
              <a:gd name="connsiteY15" fmla="*/ 625716 h 1285717"/>
              <a:gd name="connsiteX16" fmla="*/ 0 w 2743200"/>
              <a:gd name="connsiteY16" fmla="*/ 214290 h 128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43200" h="1285717" fill="none" extrusionOk="0">
                <a:moveTo>
                  <a:pt x="0" y="214290"/>
                </a:moveTo>
                <a:cubicBezTo>
                  <a:pt x="-7611" y="109549"/>
                  <a:pt x="98712" y="2059"/>
                  <a:pt x="214290" y="0"/>
                </a:cubicBezTo>
                <a:cubicBezTo>
                  <a:pt x="386059" y="-40235"/>
                  <a:pt x="600179" y="1496"/>
                  <a:pt x="746653" y="0"/>
                </a:cubicBezTo>
                <a:cubicBezTo>
                  <a:pt x="893127" y="-1496"/>
                  <a:pt x="1043045" y="29825"/>
                  <a:pt x="1325308" y="0"/>
                </a:cubicBezTo>
                <a:cubicBezTo>
                  <a:pt x="1607571" y="-29825"/>
                  <a:pt x="1678413" y="5110"/>
                  <a:pt x="1857670" y="0"/>
                </a:cubicBezTo>
                <a:cubicBezTo>
                  <a:pt x="2036927" y="-5110"/>
                  <a:pt x="2355442" y="15597"/>
                  <a:pt x="2528910" y="0"/>
                </a:cubicBezTo>
                <a:cubicBezTo>
                  <a:pt x="2633931" y="-754"/>
                  <a:pt x="2763722" y="113609"/>
                  <a:pt x="2743200" y="214290"/>
                </a:cubicBezTo>
                <a:cubicBezTo>
                  <a:pt x="2761442" y="427635"/>
                  <a:pt x="2713802" y="486391"/>
                  <a:pt x="2743200" y="642859"/>
                </a:cubicBezTo>
                <a:cubicBezTo>
                  <a:pt x="2772598" y="799327"/>
                  <a:pt x="2716869" y="918849"/>
                  <a:pt x="2743200" y="1071427"/>
                </a:cubicBezTo>
                <a:cubicBezTo>
                  <a:pt x="2742109" y="1167135"/>
                  <a:pt x="2658542" y="1292825"/>
                  <a:pt x="2528910" y="1285717"/>
                </a:cubicBezTo>
                <a:cubicBezTo>
                  <a:pt x="2271352" y="1342444"/>
                  <a:pt x="2187534" y="1248632"/>
                  <a:pt x="1973401" y="1285717"/>
                </a:cubicBezTo>
                <a:cubicBezTo>
                  <a:pt x="1759268" y="1322802"/>
                  <a:pt x="1687946" y="1237737"/>
                  <a:pt x="1464185" y="1285717"/>
                </a:cubicBezTo>
                <a:cubicBezTo>
                  <a:pt x="1240424" y="1333697"/>
                  <a:pt x="1013243" y="1284931"/>
                  <a:pt x="862384" y="1285717"/>
                </a:cubicBezTo>
                <a:cubicBezTo>
                  <a:pt x="711525" y="1286503"/>
                  <a:pt x="380870" y="1216888"/>
                  <a:pt x="214290" y="1285717"/>
                </a:cubicBezTo>
                <a:cubicBezTo>
                  <a:pt x="66589" y="1302175"/>
                  <a:pt x="9725" y="1216124"/>
                  <a:pt x="0" y="1071427"/>
                </a:cubicBezTo>
                <a:cubicBezTo>
                  <a:pt x="-16095" y="923456"/>
                  <a:pt x="20724" y="753904"/>
                  <a:pt x="0" y="625716"/>
                </a:cubicBezTo>
                <a:cubicBezTo>
                  <a:pt x="-20724" y="497528"/>
                  <a:pt x="19920" y="400185"/>
                  <a:pt x="0" y="214290"/>
                </a:cubicBezTo>
                <a:close/>
              </a:path>
              <a:path w="2743200" h="1285717" stroke="0" extrusionOk="0">
                <a:moveTo>
                  <a:pt x="0" y="214290"/>
                </a:moveTo>
                <a:cubicBezTo>
                  <a:pt x="-4979" y="92870"/>
                  <a:pt x="73030" y="8599"/>
                  <a:pt x="214290" y="0"/>
                </a:cubicBezTo>
                <a:cubicBezTo>
                  <a:pt x="369879" y="-14999"/>
                  <a:pt x="572763" y="12254"/>
                  <a:pt x="839237" y="0"/>
                </a:cubicBezTo>
                <a:cubicBezTo>
                  <a:pt x="1105711" y="-12254"/>
                  <a:pt x="1174890" y="36920"/>
                  <a:pt x="1394746" y="0"/>
                </a:cubicBezTo>
                <a:cubicBezTo>
                  <a:pt x="1614602" y="-36920"/>
                  <a:pt x="1809887" y="39063"/>
                  <a:pt x="1927109" y="0"/>
                </a:cubicBezTo>
                <a:cubicBezTo>
                  <a:pt x="2044331" y="-39063"/>
                  <a:pt x="2279260" y="18685"/>
                  <a:pt x="2528910" y="0"/>
                </a:cubicBezTo>
                <a:cubicBezTo>
                  <a:pt x="2659965" y="-26150"/>
                  <a:pt x="2724121" y="93019"/>
                  <a:pt x="2743200" y="214290"/>
                </a:cubicBezTo>
                <a:cubicBezTo>
                  <a:pt x="2785855" y="316447"/>
                  <a:pt x="2700259" y="549584"/>
                  <a:pt x="2743200" y="642859"/>
                </a:cubicBezTo>
                <a:cubicBezTo>
                  <a:pt x="2786141" y="736134"/>
                  <a:pt x="2728399" y="932682"/>
                  <a:pt x="2743200" y="1071427"/>
                </a:cubicBezTo>
                <a:cubicBezTo>
                  <a:pt x="2775962" y="1197653"/>
                  <a:pt x="2638766" y="1284343"/>
                  <a:pt x="2528910" y="1285717"/>
                </a:cubicBezTo>
                <a:cubicBezTo>
                  <a:pt x="2264729" y="1328743"/>
                  <a:pt x="2229711" y="1219393"/>
                  <a:pt x="1950255" y="1285717"/>
                </a:cubicBezTo>
                <a:cubicBezTo>
                  <a:pt x="1670799" y="1352041"/>
                  <a:pt x="1639998" y="1228143"/>
                  <a:pt x="1394746" y="1285717"/>
                </a:cubicBezTo>
                <a:cubicBezTo>
                  <a:pt x="1149494" y="1343291"/>
                  <a:pt x="1036674" y="1259622"/>
                  <a:pt x="769799" y="1285717"/>
                </a:cubicBezTo>
                <a:cubicBezTo>
                  <a:pt x="502924" y="1311812"/>
                  <a:pt x="352018" y="1253009"/>
                  <a:pt x="214290" y="1285717"/>
                </a:cubicBezTo>
                <a:cubicBezTo>
                  <a:pt x="81348" y="1288113"/>
                  <a:pt x="-13377" y="1180546"/>
                  <a:pt x="0" y="1071427"/>
                </a:cubicBezTo>
                <a:cubicBezTo>
                  <a:pt x="-42468" y="876296"/>
                  <a:pt x="11120" y="750017"/>
                  <a:pt x="0" y="634287"/>
                </a:cubicBezTo>
                <a:cubicBezTo>
                  <a:pt x="-11120" y="518557"/>
                  <a:pt x="8968" y="366146"/>
                  <a:pt x="0" y="214290"/>
                </a:cubicBezTo>
                <a:close/>
              </a:path>
            </a:pathLst>
          </a:custGeom>
          <a:solidFill>
            <a:srgbClr val="E9E6F2"/>
          </a:solidFill>
          <a:ln>
            <a:prstDash val="solid"/>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Vasospasm</a:t>
            </a:r>
          </a:p>
        </p:txBody>
      </p:sp>
      <p:sp>
        <p:nvSpPr>
          <p:cNvPr id="11" name="Rectangle: Rounded Corners 10">
            <a:extLst>
              <a:ext uri="{FF2B5EF4-FFF2-40B4-BE49-F238E27FC236}">
                <a16:creationId xmlns:a16="http://schemas.microsoft.com/office/drawing/2014/main" id="{BF2EDB1B-F03D-FA24-9014-FD1968BD35A6}"/>
              </a:ext>
            </a:extLst>
          </p:cNvPr>
          <p:cNvSpPr/>
          <p:nvPr/>
        </p:nvSpPr>
        <p:spPr>
          <a:xfrm>
            <a:off x="1717110" y="4643488"/>
            <a:ext cx="2743200" cy="1285717"/>
          </a:xfrm>
          <a:custGeom>
            <a:avLst/>
            <a:gdLst>
              <a:gd name="connsiteX0" fmla="*/ 0 w 2743200"/>
              <a:gd name="connsiteY0" fmla="*/ 214290 h 1285717"/>
              <a:gd name="connsiteX1" fmla="*/ 214290 w 2743200"/>
              <a:gd name="connsiteY1" fmla="*/ 0 h 1285717"/>
              <a:gd name="connsiteX2" fmla="*/ 746653 w 2743200"/>
              <a:gd name="connsiteY2" fmla="*/ 0 h 1285717"/>
              <a:gd name="connsiteX3" fmla="*/ 1325308 w 2743200"/>
              <a:gd name="connsiteY3" fmla="*/ 0 h 1285717"/>
              <a:gd name="connsiteX4" fmla="*/ 1857670 w 2743200"/>
              <a:gd name="connsiteY4" fmla="*/ 0 h 1285717"/>
              <a:gd name="connsiteX5" fmla="*/ 2528910 w 2743200"/>
              <a:gd name="connsiteY5" fmla="*/ 0 h 1285717"/>
              <a:gd name="connsiteX6" fmla="*/ 2743200 w 2743200"/>
              <a:gd name="connsiteY6" fmla="*/ 214290 h 1285717"/>
              <a:gd name="connsiteX7" fmla="*/ 2743200 w 2743200"/>
              <a:gd name="connsiteY7" fmla="*/ 642859 h 1285717"/>
              <a:gd name="connsiteX8" fmla="*/ 2743200 w 2743200"/>
              <a:gd name="connsiteY8" fmla="*/ 1071427 h 1285717"/>
              <a:gd name="connsiteX9" fmla="*/ 2528910 w 2743200"/>
              <a:gd name="connsiteY9" fmla="*/ 1285717 h 1285717"/>
              <a:gd name="connsiteX10" fmla="*/ 1973401 w 2743200"/>
              <a:gd name="connsiteY10" fmla="*/ 1285717 h 1285717"/>
              <a:gd name="connsiteX11" fmla="*/ 1464185 w 2743200"/>
              <a:gd name="connsiteY11" fmla="*/ 1285717 h 1285717"/>
              <a:gd name="connsiteX12" fmla="*/ 862384 w 2743200"/>
              <a:gd name="connsiteY12" fmla="*/ 1285717 h 1285717"/>
              <a:gd name="connsiteX13" fmla="*/ 214290 w 2743200"/>
              <a:gd name="connsiteY13" fmla="*/ 1285717 h 1285717"/>
              <a:gd name="connsiteX14" fmla="*/ 0 w 2743200"/>
              <a:gd name="connsiteY14" fmla="*/ 1071427 h 1285717"/>
              <a:gd name="connsiteX15" fmla="*/ 0 w 2743200"/>
              <a:gd name="connsiteY15" fmla="*/ 625716 h 1285717"/>
              <a:gd name="connsiteX16" fmla="*/ 0 w 2743200"/>
              <a:gd name="connsiteY16" fmla="*/ 214290 h 128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43200" h="1285717" fill="none" extrusionOk="0">
                <a:moveTo>
                  <a:pt x="0" y="214290"/>
                </a:moveTo>
                <a:cubicBezTo>
                  <a:pt x="-7611" y="109549"/>
                  <a:pt x="98712" y="2059"/>
                  <a:pt x="214290" y="0"/>
                </a:cubicBezTo>
                <a:cubicBezTo>
                  <a:pt x="386059" y="-40235"/>
                  <a:pt x="600179" y="1496"/>
                  <a:pt x="746653" y="0"/>
                </a:cubicBezTo>
                <a:cubicBezTo>
                  <a:pt x="893127" y="-1496"/>
                  <a:pt x="1043045" y="29825"/>
                  <a:pt x="1325308" y="0"/>
                </a:cubicBezTo>
                <a:cubicBezTo>
                  <a:pt x="1607571" y="-29825"/>
                  <a:pt x="1678413" y="5110"/>
                  <a:pt x="1857670" y="0"/>
                </a:cubicBezTo>
                <a:cubicBezTo>
                  <a:pt x="2036927" y="-5110"/>
                  <a:pt x="2355442" y="15597"/>
                  <a:pt x="2528910" y="0"/>
                </a:cubicBezTo>
                <a:cubicBezTo>
                  <a:pt x="2633931" y="-754"/>
                  <a:pt x="2763722" y="113609"/>
                  <a:pt x="2743200" y="214290"/>
                </a:cubicBezTo>
                <a:cubicBezTo>
                  <a:pt x="2761442" y="427635"/>
                  <a:pt x="2713802" y="486391"/>
                  <a:pt x="2743200" y="642859"/>
                </a:cubicBezTo>
                <a:cubicBezTo>
                  <a:pt x="2772598" y="799327"/>
                  <a:pt x="2716869" y="918849"/>
                  <a:pt x="2743200" y="1071427"/>
                </a:cubicBezTo>
                <a:cubicBezTo>
                  <a:pt x="2742109" y="1167135"/>
                  <a:pt x="2658542" y="1292825"/>
                  <a:pt x="2528910" y="1285717"/>
                </a:cubicBezTo>
                <a:cubicBezTo>
                  <a:pt x="2271352" y="1342444"/>
                  <a:pt x="2187534" y="1248632"/>
                  <a:pt x="1973401" y="1285717"/>
                </a:cubicBezTo>
                <a:cubicBezTo>
                  <a:pt x="1759268" y="1322802"/>
                  <a:pt x="1687946" y="1237737"/>
                  <a:pt x="1464185" y="1285717"/>
                </a:cubicBezTo>
                <a:cubicBezTo>
                  <a:pt x="1240424" y="1333697"/>
                  <a:pt x="1013243" y="1284931"/>
                  <a:pt x="862384" y="1285717"/>
                </a:cubicBezTo>
                <a:cubicBezTo>
                  <a:pt x="711525" y="1286503"/>
                  <a:pt x="380870" y="1216888"/>
                  <a:pt x="214290" y="1285717"/>
                </a:cubicBezTo>
                <a:cubicBezTo>
                  <a:pt x="66589" y="1302175"/>
                  <a:pt x="9725" y="1216124"/>
                  <a:pt x="0" y="1071427"/>
                </a:cubicBezTo>
                <a:cubicBezTo>
                  <a:pt x="-16095" y="923456"/>
                  <a:pt x="20724" y="753904"/>
                  <a:pt x="0" y="625716"/>
                </a:cubicBezTo>
                <a:cubicBezTo>
                  <a:pt x="-20724" y="497528"/>
                  <a:pt x="19920" y="400185"/>
                  <a:pt x="0" y="214290"/>
                </a:cubicBezTo>
                <a:close/>
              </a:path>
              <a:path w="2743200" h="1285717" stroke="0" extrusionOk="0">
                <a:moveTo>
                  <a:pt x="0" y="214290"/>
                </a:moveTo>
                <a:cubicBezTo>
                  <a:pt x="-4979" y="92870"/>
                  <a:pt x="73030" y="8599"/>
                  <a:pt x="214290" y="0"/>
                </a:cubicBezTo>
                <a:cubicBezTo>
                  <a:pt x="369879" y="-14999"/>
                  <a:pt x="572763" y="12254"/>
                  <a:pt x="839237" y="0"/>
                </a:cubicBezTo>
                <a:cubicBezTo>
                  <a:pt x="1105711" y="-12254"/>
                  <a:pt x="1174890" y="36920"/>
                  <a:pt x="1394746" y="0"/>
                </a:cubicBezTo>
                <a:cubicBezTo>
                  <a:pt x="1614602" y="-36920"/>
                  <a:pt x="1809887" y="39063"/>
                  <a:pt x="1927109" y="0"/>
                </a:cubicBezTo>
                <a:cubicBezTo>
                  <a:pt x="2044331" y="-39063"/>
                  <a:pt x="2279260" y="18685"/>
                  <a:pt x="2528910" y="0"/>
                </a:cubicBezTo>
                <a:cubicBezTo>
                  <a:pt x="2659965" y="-26150"/>
                  <a:pt x="2724121" y="93019"/>
                  <a:pt x="2743200" y="214290"/>
                </a:cubicBezTo>
                <a:cubicBezTo>
                  <a:pt x="2785855" y="316447"/>
                  <a:pt x="2700259" y="549584"/>
                  <a:pt x="2743200" y="642859"/>
                </a:cubicBezTo>
                <a:cubicBezTo>
                  <a:pt x="2786141" y="736134"/>
                  <a:pt x="2728399" y="932682"/>
                  <a:pt x="2743200" y="1071427"/>
                </a:cubicBezTo>
                <a:cubicBezTo>
                  <a:pt x="2775962" y="1197653"/>
                  <a:pt x="2638766" y="1284343"/>
                  <a:pt x="2528910" y="1285717"/>
                </a:cubicBezTo>
                <a:cubicBezTo>
                  <a:pt x="2264729" y="1328743"/>
                  <a:pt x="2229711" y="1219393"/>
                  <a:pt x="1950255" y="1285717"/>
                </a:cubicBezTo>
                <a:cubicBezTo>
                  <a:pt x="1670799" y="1352041"/>
                  <a:pt x="1639998" y="1228143"/>
                  <a:pt x="1394746" y="1285717"/>
                </a:cubicBezTo>
                <a:cubicBezTo>
                  <a:pt x="1149494" y="1343291"/>
                  <a:pt x="1036674" y="1259622"/>
                  <a:pt x="769799" y="1285717"/>
                </a:cubicBezTo>
                <a:cubicBezTo>
                  <a:pt x="502924" y="1311812"/>
                  <a:pt x="352018" y="1253009"/>
                  <a:pt x="214290" y="1285717"/>
                </a:cubicBezTo>
                <a:cubicBezTo>
                  <a:pt x="81348" y="1288113"/>
                  <a:pt x="-13377" y="1180546"/>
                  <a:pt x="0" y="1071427"/>
                </a:cubicBezTo>
                <a:cubicBezTo>
                  <a:pt x="-42468" y="876296"/>
                  <a:pt x="11120" y="750017"/>
                  <a:pt x="0" y="634287"/>
                </a:cubicBezTo>
                <a:cubicBezTo>
                  <a:pt x="-11120" y="518557"/>
                  <a:pt x="8968" y="366146"/>
                  <a:pt x="0" y="214290"/>
                </a:cubicBezTo>
                <a:close/>
              </a:path>
            </a:pathLst>
          </a:custGeom>
          <a:solidFill>
            <a:srgbClr val="E9E6F2"/>
          </a:solidFill>
          <a:ln>
            <a:prstDash val="solid"/>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Pump cycle set too fast or slow</a:t>
            </a:r>
          </a:p>
        </p:txBody>
      </p:sp>
      <p:sp>
        <p:nvSpPr>
          <p:cNvPr id="12" name="Rectangle: Rounded Corners 11">
            <a:extLst>
              <a:ext uri="{FF2B5EF4-FFF2-40B4-BE49-F238E27FC236}">
                <a16:creationId xmlns:a16="http://schemas.microsoft.com/office/drawing/2014/main" id="{5212FE9B-BC51-9C87-2D2E-792A91DA087B}"/>
              </a:ext>
            </a:extLst>
          </p:cNvPr>
          <p:cNvSpPr/>
          <p:nvPr/>
        </p:nvSpPr>
        <p:spPr>
          <a:xfrm>
            <a:off x="4692044" y="4643487"/>
            <a:ext cx="2743200" cy="1285717"/>
          </a:xfrm>
          <a:custGeom>
            <a:avLst/>
            <a:gdLst>
              <a:gd name="connsiteX0" fmla="*/ 0 w 2743200"/>
              <a:gd name="connsiteY0" fmla="*/ 214290 h 1285717"/>
              <a:gd name="connsiteX1" fmla="*/ 214290 w 2743200"/>
              <a:gd name="connsiteY1" fmla="*/ 0 h 1285717"/>
              <a:gd name="connsiteX2" fmla="*/ 746653 w 2743200"/>
              <a:gd name="connsiteY2" fmla="*/ 0 h 1285717"/>
              <a:gd name="connsiteX3" fmla="*/ 1325308 w 2743200"/>
              <a:gd name="connsiteY3" fmla="*/ 0 h 1285717"/>
              <a:gd name="connsiteX4" fmla="*/ 1857670 w 2743200"/>
              <a:gd name="connsiteY4" fmla="*/ 0 h 1285717"/>
              <a:gd name="connsiteX5" fmla="*/ 2528910 w 2743200"/>
              <a:gd name="connsiteY5" fmla="*/ 0 h 1285717"/>
              <a:gd name="connsiteX6" fmla="*/ 2743200 w 2743200"/>
              <a:gd name="connsiteY6" fmla="*/ 214290 h 1285717"/>
              <a:gd name="connsiteX7" fmla="*/ 2743200 w 2743200"/>
              <a:gd name="connsiteY7" fmla="*/ 642859 h 1285717"/>
              <a:gd name="connsiteX8" fmla="*/ 2743200 w 2743200"/>
              <a:gd name="connsiteY8" fmla="*/ 1071427 h 1285717"/>
              <a:gd name="connsiteX9" fmla="*/ 2528910 w 2743200"/>
              <a:gd name="connsiteY9" fmla="*/ 1285717 h 1285717"/>
              <a:gd name="connsiteX10" fmla="*/ 1973401 w 2743200"/>
              <a:gd name="connsiteY10" fmla="*/ 1285717 h 1285717"/>
              <a:gd name="connsiteX11" fmla="*/ 1464185 w 2743200"/>
              <a:gd name="connsiteY11" fmla="*/ 1285717 h 1285717"/>
              <a:gd name="connsiteX12" fmla="*/ 862384 w 2743200"/>
              <a:gd name="connsiteY12" fmla="*/ 1285717 h 1285717"/>
              <a:gd name="connsiteX13" fmla="*/ 214290 w 2743200"/>
              <a:gd name="connsiteY13" fmla="*/ 1285717 h 1285717"/>
              <a:gd name="connsiteX14" fmla="*/ 0 w 2743200"/>
              <a:gd name="connsiteY14" fmla="*/ 1071427 h 1285717"/>
              <a:gd name="connsiteX15" fmla="*/ 0 w 2743200"/>
              <a:gd name="connsiteY15" fmla="*/ 625716 h 1285717"/>
              <a:gd name="connsiteX16" fmla="*/ 0 w 2743200"/>
              <a:gd name="connsiteY16" fmla="*/ 214290 h 128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43200" h="1285717" fill="none" extrusionOk="0">
                <a:moveTo>
                  <a:pt x="0" y="214290"/>
                </a:moveTo>
                <a:cubicBezTo>
                  <a:pt x="-7611" y="109549"/>
                  <a:pt x="98712" y="2059"/>
                  <a:pt x="214290" y="0"/>
                </a:cubicBezTo>
                <a:cubicBezTo>
                  <a:pt x="386059" y="-40235"/>
                  <a:pt x="600179" y="1496"/>
                  <a:pt x="746653" y="0"/>
                </a:cubicBezTo>
                <a:cubicBezTo>
                  <a:pt x="893127" y="-1496"/>
                  <a:pt x="1043045" y="29825"/>
                  <a:pt x="1325308" y="0"/>
                </a:cubicBezTo>
                <a:cubicBezTo>
                  <a:pt x="1607571" y="-29825"/>
                  <a:pt x="1678413" y="5110"/>
                  <a:pt x="1857670" y="0"/>
                </a:cubicBezTo>
                <a:cubicBezTo>
                  <a:pt x="2036927" y="-5110"/>
                  <a:pt x="2355442" y="15597"/>
                  <a:pt x="2528910" y="0"/>
                </a:cubicBezTo>
                <a:cubicBezTo>
                  <a:pt x="2633931" y="-754"/>
                  <a:pt x="2763722" y="113609"/>
                  <a:pt x="2743200" y="214290"/>
                </a:cubicBezTo>
                <a:cubicBezTo>
                  <a:pt x="2761442" y="427635"/>
                  <a:pt x="2713802" y="486391"/>
                  <a:pt x="2743200" y="642859"/>
                </a:cubicBezTo>
                <a:cubicBezTo>
                  <a:pt x="2772598" y="799327"/>
                  <a:pt x="2716869" y="918849"/>
                  <a:pt x="2743200" y="1071427"/>
                </a:cubicBezTo>
                <a:cubicBezTo>
                  <a:pt x="2742109" y="1167135"/>
                  <a:pt x="2658542" y="1292825"/>
                  <a:pt x="2528910" y="1285717"/>
                </a:cubicBezTo>
                <a:cubicBezTo>
                  <a:pt x="2271352" y="1342444"/>
                  <a:pt x="2187534" y="1248632"/>
                  <a:pt x="1973401" y="1285717"/>
                </a:cubicBezTo>
                <a:cubicBezTo>
                  <a:pt x="1759268" y="1322802"/>
                  <a:pt x="1687946" y="1237737"/>
                  <a:pt x="1464185" y="1285717"/>
                </a:cubicBezTo>
                <a:cubicBezTo>
                  <a:pt x="1240424" y="1333697"/>
                  <a:pt x="1013243" y="1284931"/>
                  <a:pt x="862384" y="1285717"/>
                </a:cubicBezTo>
                <a:cubicBezTo>
                  <a:pt x="711525" y="1286503"/>
                  <a:pt x="380870" y="1216888"/>
                  <a:pt x="214290" y="1285717"/>
                </a:cubicBezTo>
                <a:cubicBezTo>
                  <a:pt x="66589" y="1302175"/>
                  <a:pt x="9725" y="1216124"/>
                  <a:pt x="0" y="1071427"/>
                </a:cubicBezTo>
                <a:cubicBezTo>
                  <a:pt x="-16095" y="923456"/>
                  <a:pt x="20724" y="753904"/>
                  <a:pt x="0" y="625716"/>
                </a:cubicBezTo>
                <a:cubicBezTo>
                  <a:pt x="-20724" y="497528"/>
                  <a:pt x="19920" y="400185"/>
                  <a:pt x="0" y="214290"/>
                </a:cubicBezTo>
                <a:close/>
              </a:path>
              <a:path w="2743200" h="1285717" stroke="0" extrusionOk="0">
                <a:moveTo>
                  <a:pt x="0" y="214290"/>
                </a:moveTo>
                <a:cubicBezTo>
                  <a:pt x="-4979" y="92870"/>
                  <a:pt x="73030" y="8599"/>
                  <a:pt x="214290" y="0"/>
                </a:cubicBezTo>
                <a:cubicBezTo>
                  <a:pt x="369879" y="-14999"/>
                  <a:pt x="572763" y="12254"/>
                  <a:pt x="839237" y="0"/>
                </a:cubicBezTo>
                <a:cubicBezTo>
                  <a:pt x="1105711" y="-12254"/>
                  <a:pt x="1174890" y="36920"/>
                  <a:pt x="1394746" y="0"/>
                </a:cubicBezTo>
                <a:cubicBezTo>
                  <a:pt x="1614602" y="-36920"/>
                  <a:pt x="1809887" y="39063"/>
                  <a:pt x="1927109" y="0"/>
                </a:cubicBezTo>
                <a:cubicBezTo>
                  <a:pt x="2044331" y="-39063"/>
                  <a:pt x="2279260" y="18685"/>
                  <a:pt x="2528910" y="0"/>
                </a:cubicBezTo>
                <a:cubicBezTo>
                  <a:pt x="2659965" y="-26150"/>
                  <a:pt x="2724121" y="93019"/>
                  <a:pt x="2743200" y="214290"/>
                </a:cubicBezTo>
                <a:cubicBezTo>
                  <a:pt x="2785855" y="316447"/>
                  <a:pt x="2700259" y="549584"/>
                  <a:pt x="2743200" y="642859"/>
                </a:cubicBezTo>
                <a:cubicBezTo>
                  <a:pt x="2786141" y="736134"/>
                  <a:pt x="2728399" y="932682"/>
                  <a:pt x="2743200" y="1071427"/>
                </a:cubicBezTo>
                <a:cubicBezTo>
                  <a:pt x="2775962" y="1197653"/>
                  <a:pt x="2638766" y="1284343"/>
                  <a:pt x="2528910" y="1285717"/>
                </a:cubicBezTo>
                <a:cubicBezTo>
                  <a:pt x="2264729" y="1328743"/>
                  <a:pt x="2229711" y="1219393"/>
                  <a:pt x="1950255" y="1285717"/>
                </a:cubicBezTo>
                <a:cubicBezTo>
                  <a:pt x="1670799" y="1352041"/>
                  <a:pt x="1639998" y="1228143"/>
                  <a:pt x="1394746" y="1285717"/>
                </a:cubicBezTo>
                <a:cubicBezTo>
                  <a:pt x="1149494" y="1343291"/>
                  <a:pt x="1036674" y="1259622"/>
                  <a:pt x="769799" y="1285717"/>
                </a:cubicBezTo>
                <a:cubicBezTo>
                  <a:pt x="502924" y="1311812"/>
                  <a:pt x="352018" y="1253009"/>
                  <a:pt x="214290" y="1285717"/>
                </a:cubicBezTo>
                <a:cubicBezTo>
                  <a:pt x="81348" y="1288113"/>
                  <a:pt x="-13377" y="1180546"/>
                  <a:pt x="0" y="1071427"/>
                </a:cubicBezTo>
                <a:cubicBezTo>
                  <a:pt x="-42468" y="876296"/>
                  <a:pt x="11120" y="750017"/>
                  <a:pt x="0" y="634287"/>
                </a:cubicBezTo>
                <a:cubicBezTo>
                  <a:pt x="-11120" y="518557"/>
                  <a:pt x="8968" y="366146"/>
                  <a:pt x="0" y="214290"/>
                </a:cubicBezTo>
                <a:close/>
              </a:path>
            </a:pathLst>
          </a:custGeom>
          <a:solidFill>
            <a:srgbClr val="E9E6F2"/>
          </a:solidFill>
          <a:ln>
            <a:prstDash val="solid"/>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Long pumping sessions</a:t>
            </a:r>
          </a:p>
        </p:txBody>
      </p:sp>
      <p:sp>
        <p:nvSpPr>
          <p:cNvPr id="13" name="Rectangle: Rounded Corners 12">
            <a:extLst>
              <a:ext uri="{FF2B5EF4-FFF2-40B4-BE49-F238E27FC236}">
                <a16:creationId xmlns:a16="http://schemas.microsoft.com/office/drawing/2014/main" id="{AF1526AD-3399-258B-53DA-1240777AAD45}"/>
              </a:ext>
            </a:extLst>
          </p:cNvPr>
          <p:cNvSpPr/>
          <p:nvPr/>
        </p:nvSpPr>
        <p:spPr>
          <a:xfrm>
            <a:off x="7553195" y="4643486"/>
            <a:ext cx="2743200" cy="1285717"/>
          </a:xfrm>
          <a:custGeom>
            <a:avLst/>
            <a:gdLst>
              <a:gd name="connsiteX0" fmla="*/ 0 w 2743200"/>
              <a:gd name="connsiteY0" fmla="*/ 214290 h 1285717"/>
              <a:gd name="connsiteX1" fmla="*/ 214290 w 2743200"/>
              <a:gd name="connsiteY1" fmla="*/ 0 h 1285717"/>
              <a:gd name="connsiteX2" fmla="*/ 746653 w 2743200"/>
              <a:gd name="connsiteY2" fmla="*/ 0 h 1285717"/>
              <a:gd name="connsiteX3" fmla="*/ 1325308 w 2743200"/>
              <a:gd name="connsiteY3" fmla="*/ 0 h 1285717"/>
              <a:gd name="connsiteX4" fmla="*/ 1857670 w 2743200"/>
              <a:gd name="connsiteY4" fmla="*/ 0 h 1285717"/>
              <a:gd name="connsiteX5" fmla="*/ 2528910 w 2743200"/>
              <a:gd name="connsiteY5" fmla="*/ 0 h 1285717"/>
              <a:gd name="connsiteX6" fmla="*/ 2743200 w 2743200"/>
              <a:gd name="connsiteY6" fmla="*/ 214290 h 1285717"/>
              <a:gd name="connsiteX7" fmla="*/ 2743200 w 2743200"/>
              <a:gd name="connsiteY7" fmla="*/ 642859 h 1285717"/>
              <a:gd name="connsiteX8" fmla="*/ 2743200 w 2743200"/>
              <a:gd name="connsiteY8" fmla="*/ 1071427 h 1285717"/>
              <a:gd name="connsiteX9" fmla="*/ 2528910 w 2743200"/>
              <a:gd name="connsiteY9" fmla="*/ 1285717 h 1285717"/>
              <a:gd name="connsiteX10" fmla="*/ 1973401 w 2743200"/>
              <a:gd name="connsiteY10" fmla="*/ 1285717 h 1285717"/>
              <a:gd name="connsiteX11" fmla="*/ 1464185 w 2743200"/>
              <a:gd name="connsiteY11" fmla="*/ 1285717 h 1285717"/>
              <a:gd name="connsiteX12" fmla="*/ 862384 w 2743200"/>
              <a:gd name="connsiteY12" fmla="*/ 1285717 h 1285717"/>
              <a:gd name="connsiteX13" fmla="*/ 214290 w 2743200"/>
              <a:gd name="connsiteY13" fmla="*/ 1285717 h 1285717"/>
              <a:gd name="connsiteX14" fmla="*/ 0 w 2743200"/>
              <a:gd name="connsiteY14" fmla="*/ 1071427 h 1285717"/>
              <a:gd name="connsiteX15" fmla="*/ 0 w 2743200"/>
              <a:gd name="connsiteY15" fmla="*/ 625716 h 1285717"/>
              <a:gd name="connsiteX16" fmla="*/ 0 w 2743200"/>
              <a:gd name="connsiteY16" fmla="*/ 214290 h 1285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43200" h="1285717" fill="none" extrusionOk="0">
                <a:moveTo>
                  <a:pt x="0" y="214290"/>
                </a:moveTo>
                <a:cubicBezTo>
                  <a:pt x="-7611" y="109549"/>
                  <a:pt x="98712" y="2059"/>
                  <a:pt x="214290" y="0"/>
                </a:cubicBezTo>
                <a:cubicBezTo>
                  <a:pt x="386059" y="-40235"/>
                  <a:pt x="600179" y="1496"/>
                  <a:pt x="746653" y="0"/>
                </a:cubicBezTo>
                <a:cubicBezTo>
                  <a:pt x="893127" y="-1496"/>
                  <a:pt x="1043045" y="29825"/>
                  <a:pt x="1325308" y="0"/>
                </a:cubicBezTo>
                <a:cubicBezTo>
                  <a:pt x="1607571" y="-29825"/>
                  <a:pt x="1678413" y="5110"/>
                  <a:pt x="1857670" y="0"/>
                </a:cubicBezTo>
                <a:cubicBezTo>
                  <a:pt x="2036927" y="-5110"/>
                  <a:pt x="2355442" y="15597"/>
                  <a:pt x="2528910" y="0"/>
                </a:cubicBezTo>
                <a:cubicBezTo>
                  <a:pt x="2633931" y="-754"/>
                  <a:pt x="2763722" y="113609"/>
                  <a:pt x="2743200" y="214290"/>
                </a:cubicBezTo>
                <a:cubicBezTo>
                  <a:pt x="2761442" y="427635"/>
                  <a:pt x="2713802" y="486391"/>
                  <a:pt x="2743200" y="642859"/>
                </a:cubicBezTo>
                <a:cubicBezTo>
                  <a:pt x="2772598" y="799327"/>
                  <a:pt x="2716869" y="918849"/>
                  <a:pt x="2743200" y="1071427"/>
                </a:cubicBezTo>
                <a:cubicBezTo>
                  <a:pt x="2742109" y="1167135"/>
                  <a:pt x="2658542" y="1292825"/>
                  <a:pt x="2528910" y="1285717"/>
                </a:cubicBezTo>
                <a:cubicBezTo>
                  <a:pt x="2271352" y="1342444"/>
                  <a:pt x="2187534" y="1248632"/>
                  <a:pt x="1973401" y="1285717"/>
                </a:cubicBezTo>
                <a:cubicBezTo>
                  <a:pt x="1759268" y="1322802"/>
                  <a:pt x="1687946" y="1237737"/>
                  <a:pt x="1464185" y="1285717"/>
                </a:cubicBezTo>
                <a:cubicBezTo>
                  <a:pt x="1240424" y="1333697"/>
                  <a:pt x="1013243" y="1284931"/>
                  <a:pt x="862384" y="1285717"/>
                </a:cubicBezTo>
                <a:cubicBezTo>
                  <a:pt x="711525" y="1286503"/>
                  <a:pt x="380870" y="1216888"/>
                  <a:pt x="214290" y="1285717"/>
                </a:cubicBezTo>
                <a:cubicBezTo>
                  <a:pt x="66589" y="1302175"/>
                  <a:pt x="9725" y="1216124"/>
                  <a:pt x="0" y="1071427"/>
                </a:cubicBezTo>
                <a:cubicBezTo>
                  <a:pt x="-16095" y="923456"/>
                  <a:pt x="20724" y="753904"/>
                  <a:pt x="0" y="625716"/>
                </a:cubicBezTo>
                <a:cubicBezTo>
                  <a:pt x="-20724" y="497528"/>
                  <a:pt x="19920" y="400185"/>
                  <a:pt x="0" y="214290"/>
                </a:cubicBezTo>
                <a:close/>
              </a:path>
              <a:path w="2743200" h="1285717" stroke="0" extrusionOk="0">
                <a:moveTo>
                  <a:pt x="0" y="214290"/>
                </a:moveTo>
                <a:cubicBezTo>
                  <a:pt x="-4979" y="92870"/>
                  <a:pt x="73030" y="8599"/>
                  <a:pt x="214290" y="0"/>
                </a:cubicBezTo>
                <a:cubicBezTo>
                  <a:pt x="369879" y="-14999"/>
                  <a:pt x="572763" y="12254"/>
                  <a:pt x="839237" y="0"/>
                </a:cubicBezTo>
                <a:cubicBezTo>
                  <a:pt x="1105711" y="-12254"/>
                  <a:pt x="1174890" y="36920"/>
                  <a:pt x="1394746" y="0"/>
                </a:cubicBezTo>
                <a:cubicBezTo>
                  <a:pt x="1614602" y="-36920"/>
                  <a:pt x="1809887" y="39063"/>
                  <a:pt x="1927109" y="0"/>
                </a:cubicBezTo>
                <a:cubicBezTo>
                  <a:pt x="2044331" y="-39063"/>
                  <a:pt x="2279260" y="18685"/>
                  <a:pt x="2528910" y="0"/>
                </a:cubicBezTo>
                <a:cubicBezTo>
                  <a:pt x="2659965" y="-26150"/>
                  <a:pt x="2724121" y="93019"/>
                  <a:pt x="2743200" y="214290"/>
                </a:cubicBezTo>
                <a:cubicBezTo>
                  <a:pt x="2785855" y="316447"/>
                  <a:pt x="2700259" y="549584"/>
                  <a:pt x="2743200" y="642859"/>
                </a:cubicBezTo>
                <a:cubicBezTo>
                  <a:pt x="2786141" y="736134"/>
                  <a:pt x="2728399" y="932682"/>
                  <a:pt x="2743200" y="1071427"/>
                </a:cubicBezTo>
                <a:cubicBezTo>
                  <a:pt x="2775962" y="1197653"/>
                  <a:pt x="2638766" y="1284343"/>
                  <a:pt x="2528910" y="1285717"/>
                </a:cubicBezTo>
                <a:cubicBezTo>
                  <a:pt x="2264729" y="1328743"/>
                  <a:pt x="2229711" y="1219393"/>
                  <a:pt x="1950255" y="1285717"/>
                </a:cubicBezTo>
                <a:cubicBezTo>
                  <a:pt x="1670799" y="1352041"/>
                  <a:pt x="1639998" y="1228143"/>
                  <a:pt x="1394746" y="1285717"/>
                </a:cubicBezTo>
                <a:cubicBezTo>
                  <a:pt x="1149494" y="1343291"/>
                  <a:pt x="1036674" y="1259622"/>
                  <a:pt x="769799" y="1285717"/>
                </a:cubicBezTo>
                <a:cubicBezTo>
                  <a:pt x="502924" y="1311812"/>
                  <a:pt x="352018" y="1253009"/>
                  <a:pt x="214290" y="1285717"/>
                </a:cubicBezTo>
                <a:cubicBezTo>
                  <a:pt x="81348" y="1288113"/>
                  <a:pt x="-13377" y="1180546"/>
                  <a:pt x="0" y="1071427"/>
                </a:cubicBezTo>
                <a:cubicBezTo>
                  <a:pt x="-42468" y="876296"/>
                  <a:pt x="11120" y="750017"/>
                  <a:pt x="0" y="634287"/>
                </a:cubicBezTo>
                <a:cubicBezTo>
                  <a:pt x="-11120" y="518557"/>
                  <a:pt x="8968" y="366146"/>
                  <a:pt x="0" y="214290"/>
                </a:cubicBezTo>
                <a:close/>
              </a:path>
            </a:pathLst>
          </a:custGeom>
          <a:solidFill>
            <a:srgbClr val="E9E6F2"/>
          </a:solidFill>
          <a:ln>
            <a:prstDash val="solid"/>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Dermatitis</a:t>
            </a:r>
          </a:p>
        </p:txBody>
      </p:sp>
      <p:sp>
        <p:nvSpPr>
          <p:cNvPr id="4" name="Date Placeholder 3">
            <a:extLst>
              <a:ext uri="{FF2B5EF4-FFF2-40B4-BE49-F238E27FC236}">
                <a16:creationId xmlns:a16="http://schemas.microsoft.com/office/drawing/2014/main" id="{457A1543-F7AA-9FA9-6370-4043E9B4BAEE}"/>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3881CFF0-AC70-765C-4828-93B63472561B}"/>
              </a:ext>
            </a:extLst>
          </p:cNvPr>
          <p:cNvSpPr>
            <a:spLocks noGrp="1"/>
          </p:cNvSpPr>
          <p:nvPr>
            <p:ph type="sldNum" sz="quarter" idx="12"/>
          </p:nvPr>
        </p:nvSpPr>
        <p:spPr/>
        <p:txBody>
          <a:bodyPr/>
          <a:lstStyle/>
          <a:p>
            <a:fld id="{FA69D279-C763-45C5-BCED-8345AFB4DAB1}" type="slidenum">
              <a:rPr lang="en-US" altLang="en-US" smtClean="0"/>
              <a:pPr/>
              <a:t>42</a:t>
            </a:fld>
            <a:endParaRPr lang="en-US" altLang="en-US"/>
          </a:p>
        </p:txBody>
      </p:sp>
    </p:spTree>
    <p:custDataLst>
      <p:tags r:id="rId1"/>
    </p:custDataLst>
    <p:extLst>
      <p:ext uri="{BB962C8B-B14F-4D97-AF65-F5344CB8AC3E}">
        <p14:creationId xmlns:p14="http://schemas.microsoft.com/office/powerpoint/2010/main" val="317976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ppt_w</p:attrName>
                                        </p:attrNameLst>
                                      </p:cBhvr>
                                      <p:tavLst>
                                        <p:tav tm="0" fmla="#ppt_w*sin(2.5*pi*$)">
                                          <p:val>
                                            <p:fltVal val="0"/>
                                          </p:val>
                                        </p:tav>
                                        <p:tav tm="100000">
                                          <p:val>
                                            <p:fltVal val="1"/>
                                          </p:val>
                                        </p:tav>
                                      </p:tavLst>
                                    </p:anim>
                                    <p:anim calcmode="lin" valueType="num">
                                      <p:cBhvr>
                                        <p:cTn id="9" dur="5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anim calcmode="lin" valueType="num">
                                      <p:cBhvr>
                                        <p:cTn id="15" dur="500" fill="hold"/>
                                        <p:tgtEl>
                                          <p:spTgt spid="8"/>
                                        </p:tgtEl>
                                        <p:attrNameLst>
                                          <p:attrName>ppt_w</p:attrName>
                                        </p:attrNameLst>
                                      </p:cBhvr>
                                      <p:tavLst>
                                        <p:tav tm="0" fmla="#ppt_w*sin(2.5*pi*$)">
                                          <p:val>
                                            <p:fltVal val="0"/>
                                          </p:val>
                                        </p:tav>
                                        <p:tav tm="100000">
                                          <p:val>
                                            <p:fltVal val="1"/>
                                          </p:val>
                                        </p:tav>
                                      </p:tavLst>
                                    </p:anim>
                                    <p:anim calcmode="lin" valueType="num">
                                      <p:cBhvr>
                                        <p:cTn id="16"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ppt_w</p:attrName>
                                        </p:attrNameLst>
                                      </p:cBhvr>
                                      <p:tavLst>
                                        <p:tav tm="0" fmla="#ppt_w*sin(2.5*pi*$)">
                                          <p:val>
                                            <p:fltVal val="0"/>
                                          </p:val>
                                        </p:tav>
                                        <p:tav tm="100000">
                                          <p:val>
                                            <p:fltVal val="1"/>
                                          </p:val>
                                        </p:tav>
                                      </p:tavLst>
                                    </p:anim>
                                    <p:anim calcmode="lin" valueType="num">
                                      <p:cBhvr>
                                        <p:cTn id="23"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anim calcmode="lin" valueType="num">
                                      <p:cBhvr>
                                        <p:cTn id="29" dur="500" fill="hold"/>
                                        <p:tgtEl>
                                          <p:spTgt spid="10"/>
                                        </p:tgtEl>
                                        <p:attrNameLst>
                                          <p:attrName>ppt_w</p:attrName>
                                        </p:attrNameLst>
                                      </p:cBhvr>
                                      <p:tavLst>
                                        <p:tav tm="0" fmla="#ppt_w*sin(2.5*pi*$)">
                                          <p:val>
                                            <p:fltVal val="0"/>
                                          </p:val>
                                        </p:tav>
                                        <p:tav tm="100000">
                                          <p:val>
                                            <p:fltVal val="1"/>
                                          </p:val>
                                        </p:tav>
                                      </p:tavLst>
                                    </p:anim>
                                    <p:anim calcmode="lin" valueType="num">
                                      <p:cBhvr>
                                        <p:cTn id="30"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anim calcmode="lin" valueType="num">
                                      <p:cBhvr>
                                        <p:cTn id="36" dur="500" fill="hold"/>
                                        <p:tgtEl>
                                          <p:spTgt spid="11"/>
                                        </p:tgtEl>
                                        <p:attrNameLst>
                                          <p:attrName>ppt_w</p:attrName>
                                        </p:attrNameLst>
                                      </p:cBhvr>
                                      <p:tavLst>
                                        <p:tav tm="0" fmla="#ppt_w*sin(2.5*pi*$)">
                                          <p:val>
                                            <p:fltVal val="0"/>
                                          </p:val>
                                        </p:tav>
                                        <p:tav tm="100000">
                                          <p:val>
                                            <p:fltVal val="1"/>
                                          </p:val>
                                        </p:tav>
                                      </p:tavLst>
                                    </p:anim>
                                    <p:anim calcmode="lin" valueType="num">
                                      <p:cBhvr>
                                        <p:cTn id="37" dur="5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anim calcmode="lin" valueType="num">
                                      <p:cBhvr>
                                        <p:cTn id="43" dur="500" fill="hold"/>
                                        <p:tgtEl>
                                          <p:spTgt spid="12"/>
                                        </p:tgtEl>
                                        <p:attrNameLst>
                                          <p:attrName>ppt_w</p:attrName>
                                        </p:attrNameLst>
                                      </p:cBhvr>
                                      <p:tavLst>
                                        <p:tav tm="0" fmla="#ppt_w*sin(2.5*pi*$)">
                                          <p:val>
                                            <p:fltVal val="0"/>
                                          </p:val>
                                        </p:tav>
                                        <p:tav tm="100000">
                                          <p:val>
                                            <p:fltVal val="1"/>
                                          </p:val>
                                        </p:tav>
                                      </p:tavLst>
                                    </p:anim>
                                    <p:anim calcmode="lin" valueType="num">
                                      <p:cBhvr>
                                        <p:cTn id="44" dur="5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anim calcmode="lin" valueType="num">
                                      <p:cBhvr>
                                        <p:cTn id="50" dur="500" fill="hold"/>
                                        <p:tgtEl>
                                          <p:spTgt spid="13"/>
                                        </p:tgtEl>
                                        <p:attrNameLst>
                                          <p:attrName>ppt_w</p:attrName>
                                        </p:attrNameLst>
                                      </p:cBhvr>
                                      <p:tavLst>
                                        <p:tav tm="0" fmla="#ppt_w*sin(2.5*pi*$)">
                                          <p:val>
                                            <p:fltVal val="0"/>
                                          </p:val>
                                        </p:tav>
                                        <p:tav tm="100000">
                                          <p:val>
                                            <p:fltVal val="1"/>
                                          </p:val>
                                        </p:tav>
                                      </p:tavLst>
                                    </p:anim>
                                    <p:anim calcmode="lin" valueType="num">
                                      <p:cBhvr>
                                        <p:cTn id="51" dur="5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7493-6378-EBAD-92EF-DC22E92059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7F41E8-6426-5F5F-8CC7-E4E704B83E99}"/>
              </a:ext>
            </a:extLst>
          </p:cNvPr>
          <p:cNvSpPr>
            <a:spLocks noGrp="1"/>
          </p:cNvSpPr>
          <p:nvPr>
            <p:ph type="title"/>
          </p:nvPr>
        </p:nvSpPr>
        <p:spPr>
          <a:xfrm>
            <a:off x="838200" y="365125"/>
            <a:ext cx="10515600" cy="1789352"/>
          </a:xfrm>
        </p:spPr>
        <p:txBody>
          <a:bodyPr/>
          <a:lstStyle/>
          <a:p>
            <a:pPr>
              <a:lnSpc>
                <a:spcPct val="120000"/>
              </a:lnSpc>
            </a:pPr>
            <a:r>
              <a:rPr lang="en-US">
                <a:solidFill>
                  <a:schemeClr val="accent4"/>
                </a:solidFill>
              </a:rPr>
              <a:t>Develop a plan for pumping</a:t>
            </a:r>
            <a:endParaRPr lang="en-US"/>
          </a:p>
        </p:txBody>
      </p:sp>
      <p:sp>
        <p:nvSpPr>
          <p:cNvPr id="3" name="Content Placeholder 2">
            <a:extLst>
              <a:ext uri="{FF2B5EF4-FFF2-40B4-BE49-F238E27FC236}">
                <a16:creationId xmlns:a16="http://schemas.microsoft.com/office/drawing/2014/main" id="{CB7662AA-270D-490D-572F-0068653B5AD5}"/>
              </a:ext>
            </a:extLst>
          </p:cNvPr>
          <p:cNvSpPr>
            <a:spLocks noGrp="1"/>
          </p:cNvSpPr>
          <p:nvPr>
            <p:ph idx="1"/>
          </p:nvPr>
        </p:nvSpPr>
        <p:spPr>
          <a:xfrm>
            <a:off x="838200" y="1770927"/>
            <a:ext cx="10515600" cy="4406036"/>
          </a:xfrm>
        </p:spPr>
        <p:txBody>
          <a:bodyPr>
            <a:normAutofit lnSpcReduction="10000"/>
          </a:bodyPr>
          <a:lstStyle/>
          <a:p>
            <a:pPr marL="0" indent="0">
              <a:buNone/>
            </a:pPr>
            <a:r>
              <a:rPr lang="en-US"/>
              <a:t>A pumping plan includes:</a:t>
            </a:r>
          </a:p>
          <a:p>
            <a:pPr lvl="1"/>
            <a:r>
              <a:rPr lang="en-US" sz="3000"/>
              <a:t>How often the person will pump</a:t>
            </a:r>
          </a:p>
          <a:p>
            <a:pPr lvl="1"/>
            <a:r>
              <a:rPr lang="en-US" sz="3000"/>
              <a:t>Where they will be pumping (home or work)</a:t>
            </a:r>
          </a:p>
          <a:p>
            <a:pPr lvl="1"/>
            <a:r>
              <a:rPr lang="en-US" sz="3000"/>
              <a:t>How much time the person has for a pumping session</a:t>
            </a:r>
          </a:p>
          <a:p>
            <a:pPr lvl="1"/>
            <a:r>
              <a:rPr lang="en-US" sz="3000"/>
              <a:t>Instructions for keeping the pump clean and storing milk</a:t>
            </a:r>
          </a:p>
          <a:p>
            <a:pPr lvl="1"/>
            <a:r>
              <a:rPr lang="en-US" sz="3000"/>
              <a:t>When to reevaluate the pumping plan</a:t>
            </a:r>
          </a:p>
          <a:p>
            <a:pPr lvl="1"/>
            <a:r>
              <a:rPr lang="en-US" sz="3000"/>
              <a:t>Schedule a 48-hour check in</a:t>
            </a:r>
          </a:p>
        </p:txBody>
      </p:sp>
      <p:pic>
        <p:nvPicPr>
          <p:cNvPr id="6" name="Graphic 5" descr="icon of a home that sisgnifies the button to return to the main menu&#10;">
            <a:hlinkClick r:id="rId4" action="ppaction://hlinksldjump"/>
            <a:extLst>
              <a:ext uri="{FF2B5EF4-FFF2-40B4-BE49-F238E27FC236}">
                <a16:creationId xmlns:a16="http://schemas.microsoft.com/office/drawing/2014/main" id="{1D0D9970-1733-706F-DFBC-1CE55DD1B7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96600" y="4948177"/>
            <a:ext cx="914400" cy="914400"/>
          </a:xfrm>
          <a:prstGeom prst="rect">
            <a:avLst/>
          </a:prstGeom>
        </p:spPr>
      </p:pic>
      <p:sp>
        <p:nvSpPr>
          <p:cNvPr id="7" name="TextBox 6">
            <a:hlinkClick r:id="rId4" action="ppaction://hlinksldjump"/>
            <a:extLst>
              <a:ext uri="{FF2B5EF4-FFF2-40B4-BE49-F238E27FC236}">
                <a16:creationId xmlns:a16="http://schemas.microsoft.com/office/drawing/2014/main" id="{6086FFE9-8437-0ECF-2369-5357F35151B4}"/>
              </a:ext>
            </a:extLst>
          </p:cNvPr>
          <p:cNvSpPr txBox="1"/>
          <p:nvPr/>
        </p:nvSpPr>
        <p:spPr>
          <a:xfrm>
            <a:off x="10429520" y="5862577"/>
            <a:ext cx="1848560" cy="369332"/>
          </a:xfrm>
          <a:prstGeom prst="rect">
            <a:avLst/>
          </a:prstGeom>
          <a:noFill/>
        </p:spPr>
        <p:txBody>
          <a:bodyPr wrap="square" rtlCol="0">
            <a:spAutoFit/>
          </a:bodyPr>
          <a:lstStyle/>
          <a:p>
            <a:r>
              <a:rPr lang="en-US">
                <a:solidFill>
                  <a:schemeClr val="accent1"/>
                </a:solidFill>
              </a:rPr>
              <a:t>Back to menu</a:t>
            </a:r>
          </a:p>
        </p:txBody>
      </p:sp>
      <p:sp>
        <p:nvSpPr>
          <p:cNvPr id="4" name="Date Placeholder 3">
            <a:extLst>
              <a:ext uri="{FF2B5EF4-FFF2-40B4-BE49-F238E27FC236}">
                <a16:creationId xmlns:a16="http://schemas.microsoft.com/office/drawing/2014/main" id="{A1E6EBD6-6232-3052-E553-2EBBA9514FAA}"/>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51F68861-ACE5-850B-4FD8-D8BE3DEBC3F2}"/>
              </a:ext>
            </a:extLst>
          </p:cNvPr>
          <p:cNvSpPr>
            <a:spLocks noGrp="1"/>
          </p:cNvSpPr>
          <p:nvPr>
            <p:ph type="sldNum" sz="quarter" idx="12"/>
          </p:nvPr>
        </p:nvSpPr>
        <p:spPr/>
        <p:txBody>
          <a:bodyPr/>
          <a:lstStyle/>
          <a:p>
            <a:fld id="{FA69D279-C763-45C5-BCED-8345AFB4DAB1}" type="slidenum">
              <a:rPr lang="en-US" altLang="en-US" smtClean="0"/>
              <a:pPr/>
              <a:t>43</a:t>
            </a:fld>
            <a:endParaRPr lang="en-US" altLang="en-US"/>
          </a:p>
        </p:txBody>
      </p:sp>
    </p:spTree>
    <p:custDataLst>
      <p:tags r:id="rId1"/>
    </p:custDataLst>
    <p:extLst>
      <p:ext uri="{BB962C8B-B14F-4D97-AF65-F5344CB8AC3E}">
        <p14:creationId xmlns:p14="http://schemas.microsoft.com/office/powerpoint/2010/main" val="38208921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0DDA9-3DD7-C619-B46A-BD700698FC40}"/>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EB19BFE9-1C7C-0266-5F5D-142FE65BEB7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015276" y="1963238"/>
            <a:ext cx="1371600" cy="1371600"/>
          </a:xfrm>
          <a:prstGeom prst="rect">
            <a:avLst/>
          </a:prstGeom>
        </p:spPr>
      </p:pic>
      <p:sp>
        <p:nvSpPr>
          <p:cNvPr id="6" name="Title 5">
            <a:extLst>
              <a:ext uri="{FF2B5EF4-FFF2-40B4-BE49-F238E27FC236}">
                <a16:creationId xmlns:a16="http://schemas.microsoft.com/office/drawing/2014/main" id="{5F202769-0F0E-C0AF-4847-32A4893FA130}"/>
              </a:ext>
            </a:extLst>
          </p:cNvPr>
          <p:cNvSpPr>
            <a:spLocks noGrp="1"/>
          </p:cNvSpPr>
          <p:nvPr>
            <p:ph type="title"/>
          </p:nvPr>
        </p:nvSpPr>
        <p:spPr>
          <a:xfrm>
            <a:off x="2465408" y="1442378"/>
            <a:ext cx="8882042" cy="2599237"/>
          </a:xfrm>
        </p:spPr>
        <p:txBody>
          <a:bodyPr>
            <a:noAutofit/>
          </a:bodyPr>
          <a:lstStyle/>
          <a:p>
            <a:pPr>
              <a:lnSpc>
                <a:spcPct val="120000"/>
              </a:lnSpc>
            </a:pPr>
            <a:r>
              <a:rPr lang="en-US" sz="2400">
                <a:solidFill>
                  <a:srgbClr val="194C9F"/>
                </a:solidFill>
              </a:rPr>
              <a:t>Section 5</a:t>
            </a:r>
            <a:br>
              <a:rPr lang="en-US" sz="4800">
                <a:solidFill>
                  <a:srgbClr val="194C9F"/>
                </a:solidFill>
              </a:rPr>
            </a:br>
            <a:r>
              <a:rPr lang="en-US" sz="4400">
                <a:solidFill>
                  <a:srgbClr val="194C9F"/>
                </a:solidFill>
              </a:rPr>
              <a:t>Documentation and Workflow</a:t>
            </a:r>
            <a:endParaRPr lang="en-US" sz="4800">
              <a:solidFill>
                <a:srgbClr val="194C9F"/>
              </a:solidFill>
            </a:endParaRPr>
          </a:p>
        </p:txBody>
      </p:sp>
      <p:sp>
        <p:nvSpPr>
          <p:cNvPr id="7" name="Text Placeholder 6">
            <a:extLst>
              <a:ext uri="{FF2B5EF4-FFF2-40B4-BE49-F238E27FC236}">
                <a16:creationId xmlns:a16="http://schemas.microsoft.com/office/drawing/2014/main" id="{50E04649-100F-3303-2500-1352979C149F}"/>
              </a:ext>
            </a:extLst>
          </p:cNvPr>
          <p:cNvSpPr>
            <a:spLocks noGrp="1"/>
          </p:cNvSpPr>
          <p:nvPr>
            <p:ph type="body" idx="1"/>
          </p:nvPr>
        </p:nvSpPr>
        <p:spPr>
          <a:xfrm>
            <a:off x="2465408" y="4195924"/>
            <a:ext cx="8882042" cy="1500187"/>
          </a:xfrm>
        </p:spPr>
        <p:txBody>
          <a:bodyPr>
            <a:normAutofit/>
          </a:bodyPr>
          <a:lstStyle/>
          <a:p>
            <a:r>
              <a:rPr lang="en-US">
                <a:solidFill>
                  <a:schemeClr val="tx1"/>
                </a:solidFill>
              </a:rPr>
              <a:t>Objective</a:t>
            </a:r>
          </a:p>
          <a:p>
            <a:r>
              <a:rPr lang="en-US">
                <a:solidFill>
                  <a:schemeClr val="tx1"/>
                </a:solidFill>
              </a:rPr>
              <a:t>At the end of this section staff will be able to describe their agency’s workflow for a 48-hour pump follow-up</a:t>
            </a:r>
          </a:p>
        </p:txBody>
      </p:sp>
      <p:sp>
        <p:nvSpPr>
          <p:cNvPr id="4" name="Date Placeholder 3">
            <a:extLst>
              <a:ext uri="{FF2B5EF4-FFF2-40B4-BE49-F238E27FC236}">
                <a16:creationId xmlns:a16="http://schemas.microsoft.com/office/drawing/2014/main" id="{1093C56F-5748-E7C9-BB30-E80374D1E4B1}"/>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C0A02932-F47B-A0B1-6BDA-C4DF31AA154D}"/>
              </a:ext>
            </a:extLst>
          </p:cNvPr>
          <p:cNvSpPr>
            <a:spLocks noGrp="1"/>
          </p:cNvSpPr>
          <p:nvPr>
            <p:ph type="sldNum" sz="quarter" idx="12"/>
          </p:nvPr>
        </p:nvSpPr>
        <p:spPr/>
        <p:txBody>
          <a:bodyPr/>
          <a:lstStyle/>
          <a:p>
            <a:fld id="{FA69D279-C763-45C5-BCED-8345AFB4DAB1}" type="slidenum">
              <a:rPr lang="en-US" altLang="en-US" smtClean="0"/>
              <a:pPr/>
              <a:t>44</a:t>
            </a:fld>
            <a:endParaRPr lang="en-US" altLang="en-US"/>
          </a:p>
        </p:txBody>
      </p:sp>
    </p:spTree>
    <p:custDataLst>
      <p:tags r:id="rId1"/>
    </p:custDataLst>
    <p:extLst>
      <p:ext uri="{BB962C8B-B14F-4D97-AF65-F5344CB8AC3E}">
        <p14:creationId xmlns:p14="http://schemas.microsoft.com/office/powerpoint/2010/main" val="8495438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7C835-7776-3F6A-F168-1FBA48BF04AB}"/>
              </a:ext>
            </a:extLst>
          </p:cNvPr>
          <p:cNvSpPr>
            <a:spLocks noGrp="1"/>
          </p:cNvSpPr>
          <p:nvPr>
            <p:ph type="title"/>
          </p:nvPr>
        </p:nvSpPr>
        <p:spPr/>
        <p:txBody>
          <a:bodyPr/>
          <a:lstStyle/>
          <a:p>
            <a:r>
              <a:rPr lang="en-US">
                <a:solidFill>
                  <a:srgbClr val="194C9F"/>
                </a:solidFill>
              </a:rPr>
              <a:t>Documentation and workflow</a:t>
            </a:r>
          </a:p>
        </p:txBody>
      </p:sp>
      <p:sp>
        <p:nvSpPr>
          <p:cNvPr id="6" name="TextBox 5">
            <a:extLst>
              <a:ext uri="{FF2B5EF4-FFF2-40B4-BE49-F238E27FC236}">
                <a16:creationId xmlns:a16="http://schemas.microsoft.com/office/drawing/2014/main" id="{03A39522-62B4-78D9-C2B6-C13FBD3EA756}"/>
              </a:ext>
            </a:extLst>
          </p:cNvPr>
          <p:cNvSpPr txBox="1"/>
          <p:nvPr/>
        </p:nvSpPr>
        <p:spPr>
          <a:xfrm>
            <a:off x="838200" y="1516284"/>
            <a:ext cx="10515600" cy="461665"/>
          </a:xfrm>
          <a:prstGeom prst="rect">
            <a:avLst/>
          </a:prstGeom>
          <a:noFill/>
        </p:spPr>
        <p:txBody>
          <a:bodyPr wrap="square" rtlCol="0">
            <a:spAutoFit/>
          </a:bodyPr>
          <a:lstStyle/>
          <a:p>
            <a:r>
              <a:rPr lang="en-US" sz="2400">
                <a:solidFill>
                  <a:srgbClr val="194C9F"/>
                </a:solidFill>
              </a:rPr>
              <a:t>Focus: Paperwork, follow-up, and practice skills</a:t>
            </a:r>
          </a:p>
        </p:txBody>
      </p:sp>
      <p:sp>
        <p:nvSpPr>
          <p:cNvPr id="3" name="Content Placeholder 2">
            <a:extLst>
              <a:ext uri="{FF2B5EF4-FFF2-40B4-BE49-F238E27FC236}">
                <a16:creationId xmlns:a16="http://schemas.microsoft.com/office/drawing/2014/main" id="{B49AC94C-9325-8A62-90AE-4250F380B1FB}"/>
              </a:ext>
            </a:extLst>
          </p:cNvPr>
          <p:cNvSpPr>
            <a:spLocks noGrp="1"/>
          </p:cNvSpPr>
          <p:nvPr>
            <p:ph idx="1"/>
          </p:nvPr>
        </p:nvSpPr>
        <p:spPr>
          <a:xfrm>
            <a:off x="838200" y="2303363"/>
            <a:ext cx="10515600" cy="3873600"/>
          </a:xfrm>
        </p:spPr>
        <p:txBody>
          <a:bodyPr/>
          <a:lstStyle/>
          <a:p>
            <a:pPr marL="0" indent="0">
              <a:buNone/>
            </a:pPr>
            <a:r>
              <a:rPr lang="en-US"/>
              <a:t>In this section</a:t>
            </a:r>
          </a:p>
          <a:p>
            <a:pPr lvl="1"/>
            <a:r>
              <a:rPr lang="en-US"/>
              <a:t>Educational resources</a:t>
            </a:r>
          </a:p>
          <a:p>
            <a:pPr lvl="1"/>
            <a:r>
              <a:rPr lang="en-US"/>
              <a:t>48-hour follow-up after issuing a pump</a:t>
            </a:r>
          </a:p>
          <a:p>
            <a:pPr lvl="1"/>
            <a:r>
              <a:rPr lang="en-US"/>
              <a:t>Breast pump scenarios</a:t>
            </a:r>
          </a:p>
        </p:txBody>
      </p:sp>
      <p:sp>
        <p:nvSpPr>
          <p:cNvPr id="4" name="Date Placeholder 3">
            <a:extLst>
              <a:ext uri="{FF2B5EF4-FFF2-40B4-BE49-F238E27FC236}">
                <a16:creationId xmlns:a16="http://schemas.microsoft.com/office/drawing/2014/main" id="{4469460D-7B85-F624-C80B-A2A82936952D}"/>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1D434BFE-E434-73D5-E913-C42976DDA7CD}"/>
              </a:ext>
            </a:extLst>
          </p:cNvPr>
          <p:cNvSpPr>
            <a:spLocks noGrp="1"/>
          </p:cNvSpPr>
          <p:nvPr>
            <p:ph type="sldNum" sz="quarter" idx="12"/>
          </p:nvPr>
        </p:nvSpPr>
        <p:spPr/>
        <p:txBody>
          <a:bodyPr/>
          <a:lstStyle/>
          <a:p>
            <a:fld id="{FA69D279-C763-45C5-BCED-8345AFB4DAB1}" type="slidenum">
              <a:rPr lang="en-US" altLang="en-US" smtClean="0"/>
              <a:pPr/>
              <a:t>45</a:t>
            </a:fld>
            <a:endParaRPr lang="en-US" altLang="en-US"/>
          </a:p>
        </p:txBody>
      </p:sp>
    </p:spTree>
    <p:custDataLst>
      <p:tags r:id="rId1"/>
    </p:custDataLst>
    <p:extLst>
      <p:ext uri="{BB962C8B-B14F-4D97-AF65-F5344CB8AC3E}">
        <p14:creationId xmlns:p14="http://schemas.microsoft.com/office/powerpoint/2010/main" val="21181084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3EBFF-FD99-5AA9-096A-0D4178A8DE0E}"/>
              </a:ext>
            </a:extLst>
          </p:cNvPr>
          <p:cNvSpPr>
            <a:spLocks noGrp="1"/>
          </p:cNvSpPr>
          <p:nvPr>
            <p:ph type="title"/>
          </p:nvPr>
        </p:nvSpPr>
        <p:spPr/>
        <p:txBody>
          <a:bodyPr/>
          <a:lstStyle/>
          <a:p>
            <a:r>
              <a:rPr lang="en-US">
                <a:solidFill>
                  <a:srgbClr val="194C9F"/>
                </a:solidFill>
              </a:rPr>
              <a:t>Educational resources</a:t>
            </a:r>
          </a:p>
        </p:txBody>
      </p:sp>
      <p:sp>
        <p:nvSpPr>
          <p:cNvPr id="3" name="Content Placeholder 2">
            <a:extLst>
              <a:ext uri="{FF2B5EF4-FFF2-40B4-BE49-F238E27FC236}">
                <a16:creationId xmlns:a16="http://schemas.microsoft.com/office/drawing/2014/main" id="{E0531DBE-1644-FF45-7498-1D69C3B5EFDB}"/>
              </a:ext>
            </a:extLst>
          </p:cNvPr>
          <p:cNvSpPr>
            <a:spLocks noGrp="1"/>
          </p:cNvSpPr>
          <p:nvPr>
            <p:ph sz="half" idx="1"/>
          </p:nvPr>
        </p:nvSpPr>
        <p:spPr/>
        <p:txBody>
          <a:bodyPr>
            <a:normAutofit fontScale="92500" lnSpcReduction="10000"/>
          </a:bodyPr>
          <a:lstStyle/>
          <a:p>
            <a:pPr marL="0" indent="0">
              <a:buNone/>
            </a:pPr>
            <a:r>
              <a:rPr lang="en-US" sz="3500" b="1">
                <a:solidFill>
                  <a:srgbClr val="194C9F"/>
                </a:solidFill>
              </a:rPr>
              <a:t>Shopify</a:t>
            </a:r>
          </a:p>
          <a:p>
            <a:r>
              <a:rPr lang="en-US" sz="3000">
                <a:solidFill>
                  <a:srgbClr val="194C9F"/>
                </a:solidFill>
                <a:hlinkClick r:id="rId4">
                  <a:extLst>
                    <a:ext uri="{A12FA001-AC4F-418D-AE19-62706E023703}">
                      <ahyp:hlinkClr xmlns:ahyp="http://schemas.microsoft.com/office/drawing/2018/hyperlinkcolor" val="tx"/>
                    </a:ext>
                  </a:extLst>
                </a:hlinkClick>
              </a:rPr>
              <a:t>Pumping &amp; Storing Breastmilk (Eng/Span)</a:t>
            </a:r>
            <a:endParaRPr lang="en-US" sz="3000">
              <a:solidFill>
                <a:srgbClr val="194C9F"/>
              </a:solidFill>
            </a:endParaRPr>
          </a:p>
          <a:p>
            <a:r>
              <a:rPr lang="en-US" sz="3000">
                <a:solidFill>
                  <a:srgbClr val="194C9F"/>
                </a:solidFill>
                <a:hlinkClick r:id="rId5">
                  <a:extLst>
                    <a:ext uri="{A12FA001-AC4F-418D-AE19-62706E023703}">
                      <ahyp:hlinkClr xmlns:ahyp="http://schemas.microsoft.com/office/drawing/2018/hyperlinkcolor" val="tx"/>
                    </a:ext>
                  </a:extLst>
                </a:hlinkClick>
              </a:rPr>
              <a:t>Hand Expression (Eng/Span)</a:t>
            </a:r>
            <a:endParaRPr lang="en-US" sz="3000">
              <a:solidFill>
                <a:srgbClr val="194C9F"/>
              </a:solidFill>
            </a:endParaRPr>
          </a:p>
          <a:p>
            <a:r>
              <a:rPr lang="en-US" sz="3000">
                <a:solidFill>
                  <a:srgbClr val="194C9F"/>
                </a:solidFill>
                <a:hlinkClick r:id="rId6">
                  <a:extLst>
                    <a:ext uri="{A12FA001-AC4F-418D-AE19-62706E023703}">
                      <ahyp:hlinkClr xmlns:ahyp="http://schemas.microsoft.com/office/drawing/2018/hyperlinkcolor" val="tx"/>
                    </a:ext>
                  </a:extLst>
                </a:hlinkClick>
              </a:rPr>
              <a:t>Breastfeeding Employee Rights Flyer (Eng/Span)</a:t>
            </a:r>
            <a:endParaRPr lang="en-US" sz="3000">
              <a:solidFill>
                <a:srgbClr val="194C9F"/>
              </a:solidFill>
            </a:endParaRPr>
          </a:p>
        </p:txBody>
      </p:sp>
      <p:sp>
        <p:nvSpPr>
          <p:cNvPr id="4" name="Content Placeholder 3">
            <a:extLst>
              <a:ext uri="{FF2B5EF4-FFF2-40B4-BE49-F238E27FC236}">
                <a16:creationId xmlns:a16="http://schemas.microsoft.com/office/drawing/2014/main" id="{3A327970-C521-D4A8-32FF-CEA491A23AE4}"/>
              </a:ext>
            </a:extLst>
          </p:cNvPr>
          <p:cNvSpPr>
            <a:spLocks noGrp="1"/>
          </p:cNvSpPr>
          <p:nvPr>
            <p:ph sz="half" idx="2"/>
          </p:nvPr>
        </p:nvSpPr>
        <p:spPr/>
        <p:txBody>
          <a:bodyPr>
            <a:normAutofit fontScale="92500" lnSpcReduction="10000"/>
          </a:bodyPr>
          <a:lstStyle/>
          <a:p>
            <a:pPr marL="0" indent="0">
              <a:buNone/>
            </a:pPr>
            <a:r>
              <a:rPr lang="en-US" sz="3500" b="1">
                <a:solidFill>
                  <a:srgbClr val="194C9F"/>
                </a:solidFill>
              </a:rPr>
              <a:t>Links to resources</a:t>
            </a:r>
          </a:p>
          <a:p>
            <a:r>
              <a:rPr lang="en-US" sz="3000">
                <a:solidFill>
                  <a:srgbClr val="194C9F"/>
                </a:solidFill>
                <a:hlinkClick r:id="rId7">
                  <a:extLst>
                    <a:ext uri="{A12FA001-AC4F-418D-AE19-62706E023703}">
                      <ahyp:hlinkClr xmlns:ahyp="http://schemas.microsoft.com/office/drawing/2018/hyperlinkcolor" val="tx"/>
                    </a:ext>
                  </a:extLst>
                </a:hlinkClick>
              </a:rPr>
              <a:t>Your Guide to Breastfeeding </a:t>
            </a:r>
            <a:r>
              <a:rPr lang="en-US" sz="3000">
                <a:solidFill>
                  <a:srgbClr val="194C9F"/>
                </a:solidFill>
              </a:rPr>
              <a:t>from the Office of Women’s Health</a:t>
            </a:r>
          </a:p>
          <a:p>
            <a:r>
              <a:rPr lang="en-US" sz="3000">
                <a:solidFill>
                  <a:srgbClr val="194C9F"/>
                </a:solidFill>
                <a:hlinkClick r:id="rId8">
                  <a:extLst>
                    <a:ext uri="{A12FA001-AC4F-418D-AE19-62706E023703}">
                      <ahyp:hlinkClr xmlns:ahyp="http://schemas.microsoft.com/office/drawing/2018/hyperlinkcolor" val="tx"/>
                    </a:ext>
                  </a:extLst>
                </a:hlinkClick>
              </a:rPr>
              <a:t>Going Back to Work or School </a:t>
            </a:r>
            <a:r>
              <a:rPr lang="en-US" sz="3000">
                <a:solidFill>
                  <a:srgbClr val="194C9F"/>
                </a:solidFill>
              </a:rPr>
              <a:t>(video)</a:t>
            </a:r>
          </a:p>
          <a:p>
            <a:r>
              <a:rPr lang="en-US" sz="3000">
                <a:solidFill>
                  <a:srgbClr val="194C9F"/>
                </a:solidFill>
                <a:hlinkClick r:id="rId9">
                  <a:extLst>
                    <a:ext uri="{A12FA001-AC4F-418D-AE19-62706E023703}">
                      <ahyp:hlinkClr xmlns:ahyp="http://schemas.microsoft.com/office/drawing/2018/hyperlinkcolor" val="tx"/>
                    </a:ext>
                  </a:extLst>
                </a:hlinkClick>
              </a:rPr>
              <a:t>Hand expression of Breastmilk </a:t>
            </a:r>
            <a:r>
              <a:rPr lang="en-US" sz="3000">
                <a:solidFill>
                  <a:srgbClr val="194C9F"/>
                </a:solidFill>
              </a:rPr>
              <a:t>(video)</a:t>
            </a:r>
          </a:p>
          <a:p>
            <a:pPr marL="0" indent="0">
              <a:buNone/>
            </a:pPr>
            <a:endParaRPr lang="en-US"/>
          </a:p>
        </p:txBody>
      </p:sp>
      <p:sp>
        <p:nvSpPr>
          <p:cNvPr id="5" name="Date Placeholder 4">
            <a:extLst>
              <a:ext uri="{FF2B5EF4-FFF2-40B4-BE49-F238E27FC236}">
                <a16:creationId xmlns:a16="http://schemas.microsoft.com/office/drawing/2014/main" id="{4E752C7B-B775-6D12-9DEB-2E2861487382}"/>
              </a:ext>
            </a:extLst>
          </p:cNvPr>
          <p:cNvSpPr>
            <a:spLocks noGrp="1"/>
          </p:cNvSpPr>
          <p:nvPr>
            <p:ph type="dt" sz="half" idx="10"/>
          </p:nvPr>
        </p:nvSpPr>
        <p:spPr/>
        <p:txBody>
          <a:bodyPr/>
          <a:lstStyle/>
          <a:p>
            <a:r>
              <a:rPr lang="en-US"/>
              <a:t>2026 Breast pump  in-service</a:t>
            </a:r>
          </a:p>
        </p:txBody>
      </p:sp>
      <p:sp>
        <p:nvSpPr>
          <p:cNvPr id="6" name="Slide Number Placeholder 5">
            <a:extLst>
              <a:ext uri="{FF2B5EF4-FFF2-40B4-BE49-F238E27FC236}">
                <a16:creationId xmlns:a16="http://schemas.microsoft.com/office/drawing/2014/main" id="{3BE95A72-DF37-8B01-23C5-8C2CB823DE53}"/>
              </a:ext>
            </a:extLst>
          </p:cNvPr>
          <p:cNvSpPr>
            <a:spLocks noGrp="1"/>
          </p:cNvSpPr>
          <p:nvPr>
            <p:ph type="sldNum" sz="quarter" idx="12"/>
          </p:nvPr>
        </p:nvSpPr>
        <p:spPr/>
        <p:txBody>
          <a:bodyPr/>
          <a:lstStyle/>
          <a:p>
            <a:fld id="{1E587207-6DA9-4DD7-BA3B-BC3513447437}" type="slidenum">
              <a:rPr lang="en-US" smtClean="0"/>
              <a:t>46</a:t>
            </a:fld>
            <a:endParaRPr lang="en-US"/>
          </a:p>
        </p:txBody>
      </p:sp>
    </p:spTree>
    <p:custDataLst>
      <p:tags r:id="rId1"/>
    </p:custDataLst>
    <p:extLst>
      <p:ext uri="{BB962C8B-B14F-4D97-AF65-F5344CB8AC3E}">
        <p14:creationId xmlns:p14="http://schemas.microsoft.com/office/powerpoint/2010/main" val="26451222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68DAB-619A-D693-7C47-76D3CEFD999A}"/>
              </a:ext>
            </a:extLst>
          </p:cNvPr>
          <p:cNvSpPr>
            <a:spLocks noGrp="1"/>
          </p:cNvSpPr>
          <p:nvPr>
            <p:ph type="title"/>
          </p:nvPr>
        </p:nvSpPr>
        <p:spPr/>
        <p:txBody>
          <a:bodyPr/>
          <a:lstStyle/>
          <a:p>
            <a:r>
              <a:rPr lang="en-US">
                <a:solidFill>
                  <a:srgbClr val="194C9F"/>
                </a:solidFill>
              </a:rPr>
              <a:t>48-hour pump issuance follow-up</a:t>
            </a:r>
          </a:p>
        </p:txBody>
      </p:sp>
      <p:sp>
        <p:nvSpPr>
          <p:cNvPr id="3" name="Content Placeholder 2">
            <a:extLst>
              <a:ext uri="{FF2B5EF4-FFF2-40B4-BE49-F238E27FC236}">
                <a16:creationId xmlns:a16="http://schemas.microsoft.com/office/drawing/2014/main" id="{4E71D4A9-4178-AC68-7C2A-B6E093D96161}"/>
              </a:ext>
            </a:extLst>
          </p:cNvPr>
          <p:cNvSpPr>
            <a:spLocks noGrp="1"/>
          </p:cNvSpPr>
          <p:nvPr>
            <p:ph sz="half" idx="1"/>
          </p:nvPr>
        </p:nvSpPr>
        <p:spPr/>
        <p:txBody>
          <a:bodyPr/>
          <a:lstStyle/>
          <a:p>
            <a:r>
              <a:rPr lang="en-US"/>
              <a:t>Contact with the participant is required 48 hours after issuing a pump</a:t>
            </a:r>
          </a:p>
          <a:p>
            <a:r>
              <a:rPr lang="en-US"/>
              <a:t>Document the 48-hour contact  or the attempt</a:t>
            </a:r>
          </a:p>
          <a:p>
            <a:pPr marL="0" indent="0">
              <a:spcBef>
                <a:spcPts val="1800"/>
              </a:spcBef>
              <a:buNone/>
            </a:pPr>
            <a:r>
              <a:rPr lang="en-US" b="1">
                <a:solidFill>
                  <a:srgbClr val="194C9F"/>
                </a:solidFill>
              </a:rPr>
              <a:t>This supports a successful start to pumping</a:t>
            </a:r>
          </a:p>
        </p:txBody>
      </p:sp>
      <p:pic>
        <p:nvPicPr>
          <p:cNvPr id="7" name="Content Placeholder 6" descr="image of box to enter 48-hour follow up date">
            <a:extLst>
              <a:ext uri="{FF2B5EF4-FFF2-40B4-BE49-F238E27FC236}">
                <a16:creationId xmlns:a16="http://schemas.microsoft.com/office/drawing/2014/main" id="{FF35826F-961B-D957-2A62-857333DB62BB}"/>
              </a:ext>
            </a:extLst>
          </p:cNvPr>
          <p:cNvPicPr>
            <a:picLocks noGrp="1" noChangeAspect="1"/>
          </p:cNvPicPr>
          <p:nvPr>
            <p:ph sz="half" idx="2"/>
          </p:nvPr>
        </p:nvPicPr>
        <p:blipFill>
          <a:blip r:embed="rId4"/>
          <a:stretch>
            <a:fillRect/>
          </a:stretch>
        </p:blipFill>
        <p:spPr>
          <a:xfrm>
            <a:off x="6762684" y="2570205"/>
            <a:ext cx="4979738" cy="2738856"/>
          </a:xfrm>
          <a:prstGeom prst="rect">
            <a:avLst/>
          </a:prstGeom>
        </p:spPr>
      </p:pic>
      <p:sp>
        <p:nvSpPr>
          <p:cNvPr id="5" name="Date Placeholder 4">
            <a:extLst>
              <a:ext uri="{FF2B5EF4-FFF2-40B4-BE49-F238E27FC236}">
                <a16:creationId xmlns:a16="http://schemas.microsoft.com/office/drawing/2014/main" id="{FA4C67FE-EAB1-5E97-DC76-3FC22C56A317}"/>
              </a:ext>
            </a:extLst>
          </p:cNvPr>
          <p:cNvSpPr>
            <a:spLocks noGrp="1"/>
          </p:cNvSpPr>
          <p:nvPr>
            <p:ph type="dt" sz="half" idx="10"/>
          </p:nvPr>
        </p:nvSpPr>
        <p:spPr/>
        <p:txBody>
          <a:bodyPr/>
          <a:lstStyle/>
          <a:p>
            <a:r>
              <a:rPr lang="en-US"/>
              <a:t>2026 Breast pump  in-service</a:t>
            </a:r>
          </a:p>
        </p:txBody>
      </p:sp>
      <p:sp>
        <p:nvSpPr>
          <p:cNvPr id="6" name="Slide Number Placeholder 5">
            <a:extLst>
              <a:ext uri="{FF2B5EF4-FFF2-40B4-BE49-F238E27FC236}">
                <a16:creationId xmlns:a16="http://schemas.microsoft.com/office/drawing/2014/main" id="{30F06243-5BD0-C63A-BC42-2790D7C26B34}"/>
              </a:ext>
            </a:extLst>
          </p:cNvPr>
          <p:cNvSpPr>
            <a:spLocks noGrp="1"/>
          </p:cNvSpPr>
          <p:nvPr>
            <p:ph type="sldNum" sz="quarter" idx="12"/>
          </p:nvPr>
        </p:nvSpPr>
        <p:spPr/>
        <p:txBody>
          <a:bodyPr/>
          <a:lstStyle/>
          <a:p>
            <a:fld id="{1E587207-6DA9-4DD7-BA3B-BC3513447437}" type="slidenum">
              <a:rPr lang="en-US" smtClean="0"/>
              <a:t>47</a:t>
            </a:fld>
            <a:endParaRPr lang="en-US"/>
          </a:p>
        </p:txBody>
      </p:sp>
    </p:spTree>
    <p:custDataLst>
      <p:tags r:id="rId1"/>
    </p:custDataLst>
    <p:extLst>
      <p:ext uri="{BB962C8B-B14F-4D97-AF65-F5344CB8AC3E}">
        <p14:creationId xmlns:p14="http://schemas.microsoft.com/office/powerpoint/2010/main" val="20882967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6D78C9C-B096-C7FE-60CB-EE00350D9FB5}"/>
              </a:ext>
            </a:extLst>
          </p:cNvPr>
          <p:cNvSpPr>
            <a:spLocks noGrp="1"/>
          </p:cNvSpPr>
          <p:nvPr>
            <p:ph type="title"/>
          </p:nvPr>
        </p:nvSpPr>
        <p:spPr/>
        <p:txBody>
          <a:bodyPr/>
          <a:lstStyle/>
          <a:p>
            <a:r>
              <a:rPr lang="en-US"/>
              <a:t>Time to practice!</a:t>
            </a:r>
          </a:p>
        </p:txBody>
      </p:sp>
      <p:sp>
        <p:nvSpPr>
          <p:cNvPr id="8" name="Content Placeholder 7">
            <a:extLst>
              <a:ext uri="{FF2B5EF4-FFF2-40B4-BE49-F238E27FC236}">
                <a16:creationId xmlns:a16="http://schemas.microsoft.com/office/drawing/2014/main" id="{0F2B9B89-31EB-1505-8E0B-B324A8FE42AF}"/>
              </a:ext>
            </a:extLst>
          </p:cNvPr>
          <p:cNvSpPr>
            <a:spLocks noGrp="1"/>
          </p:cNvSpPr>
          <p:nvPr>
            <p:ph idx="1"/>
          </p:nvPr>
        </p:nvSpPr>
        <p:spPr/>
        <p:txBody>
          <a:bodyPr/>
          <a:lstStyle/>
          <a:p>
            <a:r>
              <a:rPr lang="en-US"/>
              <a:t>Read the next three scenarios</a:t>
            </a:r>
          </a:p>
          <a:p>
            <a:r>
              <a:rPr lang="en-US"/>
              <a:t>Discuss the possible  counseling outcomes</a:t>
            </a:r>
          </a:p>
        </p:txBody>
      </p:sp>
      <p:sp>
        <p:nvSpPr>
          <p:cNvPr id="5" name="Date Placeholder 4">
            <a:extLst>
              <a:ext uri="{FF2B5EF4-FFF2-40B4-BE49-F238E27FC236}">
                <a16:creationId xmlns:a16="http://schemas.microsoft.com/office/drawing/2014/main" id="{AA536C2F-0B09-C153-1CC5-E83807C03BDC}"/>
              </a:ext>
            </a:extLst>
          </p:cNvPr>
          <p:cNvSpPr>
            <a:spLocks noGrp="1"/>
          </p:cNvSpPr>
          <p:nvPr>
            <p:ph type="dt" sz="half" idx="10"/>
          </p:nvPr>
        </p:nvSpPr>
        <p:spPr/>
        <p:txBody>
          <a:bodyPr/>
          <a:lstStyle/>
          <a:p>
            <a:r>
              <a:rPr lang="en-US"/>
              <a:t>2026 Breast pump  in-service</a:t>
            </a:r>
          </a:p>
        </p:txBody>
      </p:sp>
      <p:sp>
        <p:nvSpPr>
          <p:cNvPr id="6" name="Slide Number Placeholder 5">
            <a:extLst>
              <a:ext uri="{FF2B5EF4-FFF2-40B4-BE49-F238E27FC236}">
                <a16:creationId xmlns:a16="http://schemas.microsoft.com/office/drawing/2014/main" id="{E33E2FF0-E184-C9C9-385A-4FCAECF5EC47}"/>
              </a:ext>
            </a:extLst>
          </p:cNvPr>
          <p:cNvSpPr>
            <a:spLocks noGrp="1"/>
          </p:cNvSpPr>
          <p:nvPr>
            <p:ph type="sldNum" sz="quarter" idx="12"/>
          </p:nvPr>
        </p:nvSpPr>
        <p:spPr/>
        <p:txBody>
          <a:bodyPr/>
          <a:lstStyle/>
          <a:p>
            <a:fld id="{1E587207-6DA9-4DD7-BA3B-BC3513447437}" type="slidenum">
              <a:rPr lang="en-US" smtClean="0"/>
              <a:t>48</a:t>
            </a:fld>
            <a:endParaRPr lang="en-US"/>
          </a:p>
        </p:txBody>
      </p:sp>
    </p:spTree>
    <p:custDataLst>
      <p:tags r:id="rId1"/>
    </p:custDataLst>
    <p:extLst>
      <p:ext uri="{BB962C8B-B14F-4D97-AF65-F5344CB8AC3E}">
        <p14:creationId xmlns:p14="http://schemas.microsoft.com/office/powerpoint/2010/main" val="16153734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37FAD-4504-B3AB-4DD5-3648FB3B63EC}"/>
              </a:ext>
            </a:extLst>
          </p:cNvPr>
          <p:cNvSpPr>
            <a:spLocks noGrp="1"/>
          </p:cNvSpPr>
          <p:nvPr>
            <p:ph type="title"/>
          </p:nvPr>
        </p:nvSpPr>
        <p:spPr/>
        <p:txBody>
          <a:bodyPr/>
          <a:lstStyle/>
          <a:p>
            <a:r>
              <a:rPr lang="en-US">
                <a:solidFill>
                  <a:srgbClr val="194C9F"/>
                </a:solidFill>
              </a:rPr>
              <a:t>Breast pump scenario: Heather</a:t>
            </a:r>
          </a:p>
        </p:txBody>
      </p:sp>
      <p:sp>
        <p:nvSpPr>
          <p:cNvPr id="3" name="Content Placeholder 2">
            <a:extLst>
              <a:ext uri="{FF2B5EF4-FFF2-40B4-BE49-F238E27FC236}">
                <a16:creationId xmlns:a16="http://schemas.microsoft.com/office/drawing/2014/main" id="{50436452-6516-2C85-3273-9E8A07C2007C}"/>
              </a:ext>
            </a:extLst>
          </p:cNvPr>
          <p:cNvSpPr>
            <a:spLocks noGrp="1"/>
          </p:cNvSpPr>
          <p:nvPr>
            <p:ph idx="1"/>
          </p:nvPr>
        </p:nvSpPr>
        <p:spPr>
          <a:xfrm>
            <a:off x="838200" y="1504709"/>
            <a:ext cx="10515600" cy="4672254"/>
          </a:xfrm>
        </p:spPr>
        <p:txBody>
          <a:bodyPr>
            <a:normAutofit fontScale="85000" lnSpcReduction="10000"/>
          </a:bodyPr>
          <a:lstStyle/>
          <a:p>
            <a:pPr marL="0" indent="0">
              <a:spcAft>
                <a:spcPts val="600"/>
              </a:spcAft>
              <a:buNone/>
            </a:pPr>
            <a:r>
              <a:rPr lang="en-US"/>
              <a:t>Heather comes into the WIC office for a breast pump. Her son is 6 weeks-old and she is exclusively breastfeeding. </a:t>
            </a:r>
          </a:p>
          <a:p>
            <a:pPr marL="0" indent="0">
              <a:spcAft>
                <a:spcPts val="600"/>
              </a:spcAft>
              <a:buNone/>
            </a:pPr>
            <a:r>
              <a:rPr lang="en-US"/>
              <a:t>She is going back to work in one week. She’ll be working as a waitress doing split shifts 4 hours in the morning and 4 hours at night. </a:t>
            </a:r>
          </a:p>
          <a:p>
            <a:pPr marL="0" indent="0">
              <a:spcAft>
                <a:spcPts val="600"/>
              </a:spcAft>
              <a:buNone/>
            </a:pPr>
            <a:r>
              <a:rPr lang="en-US"/>
              <a:t>She won’t have time to pump at work but only works 5 minutes from home. The baby will be staying with grandma while she is at work. </a:t>
            </a:r>
          </a:p>
          <a:p>
            <a:pPr marL="0" indent="0">
              <a:spcAft>
                <a:spcPts val="600"/>
              </a:spcAft>
              <a:buNone/>
            </a:pPr>
            <a:r>
              <a:rPr lang="en-US"/>
              <a:t>She would like to pump while at home to store breastmilk for when she is away. Her goal is to breastfeed until at least 6 months. </a:t>
            </a:r>
          </a:p>
          <a:p>
            <a:pPr marL="0" indent="0">
              <a:buNone/>
            </a:pPr>
            <a:endParaRPr lang="en-US"/>
          </a:p>
        </p:txBody>
      </p:sp>
      <p:sp>
        <p:nvSpPr>
          <p:cNvPr id="4" name="Date Placeholder 3">
            <a:extLst>
              <a:ext uri="{FF2B5EF4-FFF2-40B4-BE49-F238E27FC236}">
                <a16:creationId xmlns:a16="http://schemas.microsoft.com/office/drawing/2014/main" id="{1F1B7FCC-7D68-74A4-D4F7-69708F9E2B5D}"/>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E9B6CB98-8BF3-1A16-D611-2F1AB82CB441}"/>
              </a:ext>
            </a:extLst>
          </p:cNvPr>
          <p:cNvSpPr>
            <a:spLocks noGrp="1"/>
          </p:cNvSpPr>
          <p:nvPr>
            <p:ph type="sldNum" sz="quarter" idx="12"/>
          </p:nvPr>
        </p:nvSpPr>
        <p:spPr/>
        <p:txBody>
          <a:bodyPr/>
          <a:lstStyle/>
          <a:p>
            <a:fld id="{FA69D279-C763-45C5-BCED-8345AFB4DAB1}" type="slidenum">
              <a:rPr lang="en-US" altLang="en-US" smtClean="0"/>
              <a:pPr/>
              <a:t>49</a:t>
            </a:fld>
            <a:endParaRPr lang="en-US" altLang="en-US"/>
          </a:p>
        </p:txBody>
      </p:sp>
    </p:spTree>
    <p:custDataLst>
      <p:tags r:id="rId1"/>
    </p:custDataLst>
    <p:extLst>
      <p:ext uri="{BB962C8B-B14F-4D97-AF65-F5344CB8AC3E}">
        <p14:creationId xmlns:p14="http://schemas.microsoft.com/office/powerpoint/2010/main" val="518526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E46E-A2CD-731C-7A10-9D7E5A9CB69F}"/>
              </a:ext>
            </a:extLst>
          </p:cNvPr>
          <p:cNvSpPr>
            <a:spLocks noGrp="1"/>
          </p:cNvSpPr>
          <p:nvPr>
            <p:ph type="title"/>
          </p:nvPr>
        </p:nvSpPr>
        <p:spPr>
          <a:xfrm>
            <a:off x="838200" y="373195"/>
            <a:ext cx="10515600" cy="815065"/>
          </a:xfrm>
        </p:spPr>
        <p:txBody>
          <a:bodyPr/>
          <a:lstStyle/>
          <a:p>
            <a:r>
              <a:rPr lang="en-US">
                <a:solidFill>
                  <a:schemeClr val="accent1"/>
                </a:solidFill>
              </a:rPr>
              <a:t>Pump selection and education</a:t>
            </a:r>
          </a:p>
        </p:txBody>
      </p:sp>
      <p:sp>
        <p:nvSpPr>
          <p:cNvPr id="6" name="TextBox 5">
            <a:extLst>
              <a:ext uri="{FF2B5EF4-FFF2-40B4-BE49-F238E27FC236}">
                <a16:creationId xmlns:a16="http://schemas.microsoft.com/office/drawing/2014/main" id="{2DFB216D-5FAD-6283-F6B7-6401F6254624}"/>
              </a:ext>
            </a:extLst>
          </p:cNvPr>
          <p:cNvSpPr txBox="1"/>
          <p:nvPr/>
        </p:nvSpPr>
        <p:spPr>
          <a:xfrm>
            <a:off x="838200" y="1192760"/>
            <a:ext cx="10118558" cy="461665"/>
          </a:xfrm>
          <a:prstGeom prst="rect">
            <a:avLst/>
          </a:prstGeom>
          <a:noFill/>
        </p:spPr>
        <p:txBody>
          <a:bodyPr wrap="square" rtlCol="0">
            <a:spAutoFit/>
          </a:bodyPr>
          <a:lstStyle/>
          <a:p>
            <a:r>
              <a:rPr lang="en-US" sz="2400">
                <a:solidFill>
                  <a:schemeClr val="accent1"/>
                </a:solidFill>
              </a:rPr>
              <a:t>Focus: Pump types, insurance, and making decisions</a:t>
            </a:r>
          </a:p>
        </p:txBody>
      </p:sp>
      <p:sp>
        <p:nvSpPr>
          <p:cNvPr id="3" name="Content Placeholder 2">
            <a:extLst>
              <a:ext uri="{FF2B5EF4-FFF2-40B4-BE49-F238E27FC236}">
                <a16:creationId xmlns:a16="http://schemas.microsoft.com/office/drawing/2014/main" id="{0FD7B105-95DE-68C9-8E9D-513D15D04893}"/>
              </a:ext>
            </a:extLst>
          </p:cNvPr>
          <p:cNvSpPr>
            <a:spLocks noGrp="1"/>
          </p:cNvSpPr>
          <p:nvPr>
            <p:ph idx="1"/>
          </p:nvPr>
        </p:nvSpPr>
        <p:spPr>
          <a:xfrm>
            <a:off x="838200" y="1804745"/>
            <a:ext cx="10515600" cy="4384258"/>
          </a:xfrm>
        </p:spPr>
        <p:txBody>
          <a:bodyPr>
            <a:normAutofit/>
          </a:bodyPr>
          <a:lstStyle/>
          <a:p>
            <a:r>
              <a:rPr lang="en-US" sz="3200"/>
              <a:t>In this section:</a:t>
            </a:r>
          </a:p>
          <a:p>
            <a:pPr lvl="1"/>
            <a:r>
              <a:rPr lang="en-US" sz="2800"/>
              <a:t>An overview of insurance pumps</a:t>
            </a:r>
          </a:p>
          <a:p>
            <a:pPr lvl="1"/>
            <a:r>
              <a:rPr lang="en-US" sz="2800"/>
              <a:t>Deciding which pump to issue</a:t>
            </a:r>
          </a:p>
          <a:p>
            <a:pPr lvl="1"/>
            <a:r>
              <a:rPr lang="en-US" sz="2800"/>
              <a:t>Oregon WIC manual pumps</a:t>
            </a:r>
          </a:p>
          <a:p>
            <a:pPr lvl="1"/>
            <a:r>
              <a:rPr lang="en-US"/>
              <a:t>Oregon WIC multi-user electric breast pumps</a:t>
            </a:r>
          </a:p>
          <a:p>
            <a:pPr lvl="1"/>
            <a:r>
              <a:rPr lang="en-US"/>
              <a:t>Issuing a </a:t>
            </a:r>
            <a:r>
              <a:rPr lang="en-US" err="1"/>
              <a:t>Lactina</a:t>
            </a:r>
            <a:r>
              <a:rPr lang="en-US"/>
              <a:t> Select as a single-user pump</a:t>
            </a:r>
          </a:p>
          <a:p>
            <a:pPr lvl="1"/>
            <a:endParaRPr lang="en-US" sz="2800"/>
          </a:p>
          <a:p>
            <a:endParaRPr lang="en-US"/>
          </a:p>
        </p:txBody>
      </p:sp>
      <p:sp>
        <p:nvSpPr>
          <p:cNvPr id="4" name="Date Placeholder 3">
            <a:extLst>
              <a:ext uri="{FF2B5EF4-FFF2-40B4-BE49-F238E27FC236}">
                <a16:creationId xmlns:a16="http://schemas.microsoft.com/office/drawing/2014/main" id="{44EFBB60-E583-5B2F-DD2E-26CE5DF6204E}"/>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E8C84CCD-E7D0-C035-470E-CB81EA756DE4}"/>
              </a:ext>
            </a:extLst>
          </p:cNvPr>
          <p:cNvSpPr>
            <a:spLocks noGrp="1"/>
          </p:cNvSpPr>
          <p:nvPr>
            <p:ph type="sldNum" sz="quarter" idx="12"/>
          </p:nvPr>
        </p:nvSpPr>
        <p:spPr/>
        <p:txBody>
          <a:bodyPr/>
          <a:lstStyle/>
          <a:p>
            <a:fld id="{FA69D279-C763-45C5-BCED-8345AFB4DAB1}" type="slidenum">
              <a:rPr lang="en-US" altLang="en-US" smtClean="0"/>
              <a:pPr/>
              <a:t>5</a:t>
            </a:fld>
            <a:endParaRPr lang="en-US" altLang="en-US"/>
          </a:p>
        </p:txBody>
      </p:sp>
    </p:spTree>
    <p:custDataLst>
      <p:tags r:id="rId1"/>
    </p:custDataLst>
    <p:extLst>
      <p:ext uri="{BB962C8B-B14F-4D97-AF65-F5344CB8AC3E}">
        <p14:creationId xmlns:p14="http://schemas.microsoft.com/office/powerpoint/2010/main" val="30385933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CCC19-90AA-75D0-C436-9BB4CD3947D9}"/>
              </a:ext>
            </a:extLst>
          </p:cNvPr>
          <p:cNvSpPr>
            <a:spLocks noGrp="1"/>
          </p:cNvSpPr>
          <p:nvPr>
            <p:ph type="title"/>
          </p:nvPr>
        </p:nvSpPr>
        <p:spPr/>
        <p:txBody>
          <a:bodyPr/>
          <a:lstStyle/>
          <a:p>
            <a:r>
              <a:rPr lang="en-US">
                <a:solidFill>
                  <a:srgbClr val="194C9F"/>
                </a:solidFill>
              </a:rPr>
              <a:t>Breast pump scenario: Maureen</a:t>
            </a:r>
          </a:p>
        </p:txBody>
      </p:sp>
      <p:sp>
        <p:nvSpPr>
          <p:cNvPr id="3" name="Content Placeholder 2">
            <a:extLst>
              <a:ext uri="{FF2B5EF4-FFF2-40B4-BE49-F238E27FC236}">
                <a16:creationId xmlns:a16="http://schemas.microsoft.com/office/drawing/2014/main" id="{3E15007F-DEB3-C3E9-8438-1D2634F0EF30}"/>
              </a:ext>
            </a:extLst>
          </p:cNvPr>
          <p:cNvSpPr>
            <a:spLocks noGrp="1"/>
          </p:cNvSpPr>
          <p:nvPr>
            <p:ph idx="1"/>
          </p:nvPr>
        </p:nvSpPr>
        <p:spPr>
          <a:xfrm>
            <a:off x="838200" y="1516284"/>
            <a:ext cx="10515600" cy="4660679"/>
          </a:xfrm>
        </p:spPr>
        <p:txBody>
          <a:bodyPr>
            <a:normAutofit fontScale="85000" lnSpcReduction="20000"/>
          </a:bodyPr>
          <a:lstStyle/>
          <a:p>
            <a:pPr marL="0" indent="0">
              <a:spcAft>
                <a:spcPts val="600"/>
              </a:spcAft>
              <a:buNone/>
            </a:pPr>
            <a:r>
              <a:rPr lang="en-US"/>
              <a:t>Maureen is the mother of a 6-month-old exclusively breastfed girl, Olivia. Maureen shares join custody with her ex-husband.</a:t>
            </a:r>
          </a:p>
          <a:p>
            <a:pPr marL="0" indent="0">
              <a:spcAft>
                <a:spcPts val="600"/>
              </a:spcAft>
              <a:buNone/>
            </a:pPr>
            <a:r>
              <a:rPr lang="en-US"/>
              <a:t>They have decided the baby will spend one night during the week and one night during the weekend with her father.</a:t>
            </a:r>
          </a:p>
          <a:p>
            <a:pPr marL="0" indent="0">
              <a:spcAft>
                <a:spcPts val="600"/>
              </a:spcAft>
              <a:buNone/>
            </a:pPr>
            <a:r>
              <a:rPr lang="en-US"/>
              <a:t>Maureen wants to continue providing her breastmilk along with other solid foods. </a:t>
            </a:r>
          </a:p>
          <a:p>
            <a:pPr marL="0" indent="0">
              <a:spcAft>
                <a:spcPts val="600"/>
              </a:spcAft>
              <a:buNone/>
            </a:pPr>
            <a:r>
              <a:rPr lang="en-US"/>
              <a:t>She needs a breast pump to pump at least 6 times a day for the 2 days a week they are separated. Her goal is to breastfeed to at least one year or maybe longer.</a:t>
            </a:r>
          </a:p>
          <a:p>
            <a:endParaRPr lang="en-US"/>
          </a:p>
        </p:txBody>
      </p:sp>
      <p:sp>
        <p:nvSpPr>
          <p:cNvPr id="4" name="Date Placeholder 3">
            <a:extLst>
              <a:ext uri="{FF2B5EF4-FFF2-40B4-BE49-F238E27FC236}">
                <a16:creationId xmlns:a16="http://schemas.microsoft.com/office/drawing/2014/main" id="{D7EE2DF1-533A-955C-095E-4CB16CD160E6}"/>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0C80DD63-6BBF-AC16-409E-0D0EB4BF6C4A}"/>
              </a:ext>
            </a:extLst>
          </p:cNvPr>
          <p:cNvSpPr>
            <a:spLocks noGrp="1"/>
          </p:cNvSpPr>
          <p:nvPr>
            <p:ph type="sldNum" sz="quarter" idx="12"/>
          </p:nvPr>
        </p:nvSpPr>
        <p:spPr/>
        <p:txBody>
          <a:bodyPr/>
          <a:lstStyle/>
          <a:p>
            <a:fld id="{FA69D279-C763-45C5-BCED-8345AFB4DAB1}" type="slidenum">
              <a:rPr lang="en-US" altLang="en-US" smtClean="0"/>
              <a:pPr/>
              <a:t>50</a:t>
            </a:fld>
            <a:endParaRPr lang="en-US" altLang="en-US"/>
          </a:p>
        </p:txBody>
      </p:sp>
    </p:spTree>
    <p:custDataLst>
      <p:tags r:id="rId1"/>
    </p:custDataLst>
    <p:extLst>
      <p:ext uri="{BB962C8B-B14F-4D97-AF65-F5344CB8AC3E}">
        <p14:creationId xmlns:p14="http://schemas.microsoft.com/office/powerpoint/2010/main" val="33651293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F564B-621A-F719-BEAE-00D2CB86E484}"/>
              </a:ext>
            </a:extLst>
          </p:cNvPr>
          <p:cNvSpPr>
            <a:spLocks noGrp="1"/>
          </p:cNvSpPr>
          <p:nvPr>
            <p:ph type="title"/>
          </p:nvPr>
        </p:nvSpPr>
        <p:spPr/>
        <p:txBody>
          <a:bodyPr/>
          <a:lstStyle/>
          <a:p>
            <a:r>
              <a:rPr lang="en-US">
                <a:solidFill>
                  <a:srgbClr val="194C9F"/>
                </a:solidFill>
              </a:rPr>
              <a:t>Breast pump scenario: Chris</a:t>
            </a:r>
          </a:p>
        </p:txBody>
      </p:sp>
      <p:sp>
        <p:nvSpPr>
          <p:cNvPr id="3" name="Content Placeholder 2">
            <a:extLst>
              <a:ext uri="{FF2B5EF4-FFF2-40B4-BE49-F238E27FC236}">
                <a16:creationId xmlns:a16="http://schemas.microsoft.com/office/drawing/2014/main" id="{7BEE9DA4-F6D3-3C3C-6815-9470A8B6046F}"/>
              </a:ext>
            </a:extLst>
          </p:cNvPr>
          <p:cNvSpPr>
            <a:spLocks noGrp="1"/>
          </p:cNvSpPr>
          <p:nvPr>
            <p:ph idx="1"/>
          </p:nvPr>
        </p:nvSpPr>
        <p:spPr/>
        <p:txBody>
          <a:bodyPr>
            <a:normAutofit fontScale="85000" lnSpcReduction="10000"/>
          </a:bodyPr>
          <a:lstStyle/>
          <a:p>
            <a:pPr marL="0" indent="0">
              <a:spcAft>
                <a:spcPts val="600"/>
              </a:spcAft>
              <a:buNone/>
            </a:pPr>
            <a:r>
              <a:rPr lang="en-US"/>
              <a:t>Chris is returning to work at 7-11 gas station at 4 weeks postpartum. </a:t>
            </a:r>
          </a:p>
          <a:p>
            <a:pPr marL="0" indent="0">
              <a:spcAft>
                <a:spcPts val="600"/>
              </a:spcAft>
              <a:buNone/>
            </a:pPr>
            <a:r>
              <a:rPr lang="en-US"/>
              <a:t>They work 8 hours a day and has talked to their employer about wanting to pump at work. </a:t>
            </a:r>
          </a:p>
          <a:p>
            <a:pPr marL="0" indent="0">
              <a:spcAft>
                <a:spcPts val="600"/>
              </a:spcAft>
              <a:buNone/>
            </a:pPr>
            <a:r>
              <a:rPr lang="en-US"/>
              <a:t>Their employer said they may use the back storeroom if there are 2 people working and use their designated break times. </a:t>
            </a:r>
          </a:p>
          <a:p>
            <a:pPr marL="0" indent="0">
              <a:spcAft>
                <a:spcPts val="600"/>
              </a:spcAft>
              <a:buNone/>
            </a:pPr>
            <a:r>
              <a:rPr lang="en-US"/>
              <a:t>The storeroom has limited access to electricity. They don’t know how long they want to nurse but know they will do it for awhile.  </a:t>
            </a:r>
          </a:p>
          <a:p>
            <a:pPr marL="0" indent="0">
              <a:buNone/>
            </a:pPr>
            <a:endParaRPr lang="en-US"/>
          </a:p>
        </p:txBody>
      </p:sp>
      <p:sp>
        <p:nvSpPr>
          <p:cNvPr id="4" name="Date Placeholder 3">
            <a:extLst>
              <a:ext uri="{FF2B5EF4-FFF2-40B4-BE49-F238E27FC236}">
                <a16:creationId xmlns:a16="http://schemas.microsoft.com/office/drawing/2014/main" id="{6BE43400-FF75-CA09-C512-CADA1A9AF84B}"/>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8B3DD999-5E69-550D-1800-6AE3E5D19552}"/>
              </a:ext>
            </a:extLst>
          </p:cNvPr>
          <p:cNvSpPr>
            <a:spLocks noGrp="1"/>
          </p:cNvSpPr>
          <p:nvPr>
            <p:ph type="sldNum" sz="quarter" idx="12"/>
          </p:nvPr>
        </p:nvSpPr>
        <p:spPr/>
        <p:txBody>
          <a:bodyPr/>
          <a:lstStyle/>
          <a:p>
            <a:fld id="{FA69D279-C763-45C5-BCED-8345AFB4DAB1}" type="slidenum">
              <a:rPr lang="en-US" altLang="en-US" smtClean="0"/>
              <a:pPr/>
              <a:t>51</a:t>
            </a:fld>
            <a:endParaRPr lang="en-US" altLang="en-US"/>
          </a:p>
        </p:txBody>
      </p:sp>
    </p:spTree>
    <p:custDataLst>
      <p:tags r:id="rId1"/>
    </p:custDataLst>
    <p:extLst>
      <p:ext uri="{BB962C8B-B14F-4D97-AF65-F5344CB8AC3E}">
        <p14:creationId xmlns:p14="http://schemas.microsoft.com/office/powerpoint/2010/main" val="17776887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7B6AB-07C5-4CA7-130E-935A02C85550}"/>
              </a:ext>
            </a:extLst>
          </p:cNvPr>
          <p:cNvSpPr>
            <a:spLocks noGrp="1"/>
          </p:cNvSpPr>
          <p:nvPr>
            <p:ph type="title"/>
          </p:nvPr>
        </p:nvSpPr>
        <p:spPr/>
        <p:txBody>
          <a:bodyPr/>
          <a:lstStyle/>
          <a:p>
            <a:r>
              <a:rPr lang="en-US">
                <a:solidFill>
                  <a:srgbClr val="194C9F"/>
                </a:solidFill>
              </a:rPr>
              <a:t>Resources</a:t>
            </a:r>
          </a:p>
        </p:txBody>
      </p:sp>
      <p:sp>
        <p:nvSpPr>
          <p:cNvPr id="3" name="Content Placeholder 2">
            <a:extLst>
              <a:ext uri="{FF2B5EF4-FFF2-40B4-BE49-F238E27FC236}">
                <a16:creationId xmlns:a16="http://schemas.microsoft.com/office/drawing/2014/main" id="{5F1D41B6-5DF3-FE71-D119-79F61C71803C}"/>
              </a:ext>
            </a:extLst>
          </p:cNvPr>
          <p:cNvSpPr>
            <a:spLocks noGrp="1"/>
          </p:cNvSpPr>
          <p:nvPr>
            <p:ph idx="1"/>
          </p:nvPr>
        </p:nvSpPr>
        <p:spPr/>
        <p:txBody>
          <a:bodyPr/>
          <a:lstStyle/>
          <a:p>
            <a:pPr marL="0" indent="0">
              <a:buNone/>
            </a:pPr>
            <a:r>
              <a:rPr lang="en-US"/>
              <a:t>Oregon WIC Breast Pump Handbook</a:t>
            </a:r>
          </a:p>
          <a:p>
            <a:pPr marL="0" indent="0">
              <a:buNone/>
            </a:pPr>
            <a:r>
              <a:rPr lang="en-US"/>
              <a:t>FNS Pumping Web page</a:t>
            </a:r>
          </a:p>
          <a:p>
            <a:pPr marL="0" indent="0">
              <a:buNone/>
            </a:pPr>
            <a:r>
              <a:rPr lang="en-US"/>
              <a:t>WIC Breastfeeding Support website</a:t>
            </a:r>
          </a:p>
          <a:p>
            <a:pPr marL="0" indent="0">
              <a:buNone/>
            </a:pPr>
            <a:r>
              <a:rPr lang="en-US"/>
              <a:t>Oregon WIC Policy 712</a:t>
            </a:r>
          </a:p>
          <a:p>
            <a:pPr marL="0" indent="0">
              <a:buNone/>
            </a:pPr>
            <a:r>
              <a:rPr lang="en-US"/>
              <a:t>Oregon WIC Pump Loan Agreement forms</a:t>
            </a:r>
          </a:p>
        </p:txBody>
      </p:sp>
      <p:pic>
        <p:nvPicPr>
          <p:cNvPr id="6" name="Graphic 5" descr="icon of a home that sisgnifies the button to return to the main menu&#10;">
            <a:hlinkClick r:id="rId4" action="ppaction://hlinksldjump"/>
            <a:extLst>
              <a:ext uri="{FF2B5EF4-FFF2-40B4-BE49-F238E27FC236}">
                <a16:creationId xmlns:a16="http://schemas.microsoft.com/office/drawing/2014/main" id="{5CAB148C-6E79-A257-87B7-AC01569083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96600" y="4948177"/>
            <a:ext cx="914400" cy="914400"/>
          </a:xfrm>
          <a:prstGeom prst="rect">
            <a:avLst/>
          </a:prstGeom>
        </p:spPr>
      </p:pic>
      <p:sp>
        <p:nvSpPr>
          <p:cNvPr id="7" name="TextBox 6">
            <a:hlinkClick r:id="rId4" action="ppaction://hlinksldjump"/>
            <a:extLst>
              <a:ext uri="{FF2B5EF4-FFF2-40B4-BE49-F238E27FC236}">
                <a16:creationId xmlns:a16="http://schemas.microsoft.com/office/drawing/2014/main" id="{698C7E54-8836-62C7-2BE0-C1E0BFFC9935}"/>
              </a:ext>
            </a:extLst>
          </p:cNvPr>
          <p:cNvSpPr txBox="1"/>
          <p:nvPr/>
        </p:nvSpPr>
        <p:spPr>
          <a:xfrm>
            <a:off x="10429520" y="5862577"/>
            <a:ext cx="1848560" cy="369332"/>
          </a:xfrm>
          <a:prstGeom prst="rect">
            <a:avLst/>
          </a:prstGeom>
          <a:noFill/>
        </p:spPr>
        <p:txBody>
          <a:bodyPr wrap="square" rtlCol="0">
            <a:spAutoFit/>
          </a:bodyPr>
          <a:lstStyle/>
          <a:p>
            <a:r>
              <a:rPr lang="en-US">
                <a:solidFill>
                  <a:schemeClr val="accent1"/>
                </a:solidFill>
              </a:rPr>
              <a:t>Back to menu</a:t>
            </a:r>
          </a:p>
        </p:txBody>
      </p:sp>
      <p:sp>
        <p:nvSpPr>
          <p:cNvPr id="4" name="Date Placeholder 3">
            <a:extLst>
              <a:ext uri="{FF2B5EF4-FFF2-40B4-BE49-F238E27FC236}">
                <a16:creationId xmlns:a16="http://schemas.microsoft.com/office/drawing/2014/main" id="{F22878FE-624D-067F-8C6A-F01ECDC1C0E9}"/>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038E1CA1-2F2D-0E46-CEF1-E644B682D785}"/>
              </a:ext>
            </a:extLst>
          </p:cNvPr>
          <p:cNvSpPr>
            <a:spLocks noGrp="1"/>
          </p:cNvSpPr>
          <p:nvPr>
            <p:ph type="sldNum" sz="quarter" idx="12"/>
          </p:nvPr>
        </p:nvSpPr>
        <p:spPr/>
        <p:txBody>
          <a:bodyPr/>
          <a:lstStyle/>
          <a:p>
            <a:fld id="{FA69D279-C763-45C5-BCED-8345AFB4DAB1}" type="slidenum">
              <a:rPr lang="en-US" altLang="en-US" smtClean="0"/>
              <a:pPr/>
              <a:t>52</a:t>
            </a:fld>
            <a:endParaRPr lang="en-US" altLang="en-US"/>
          </a:p>
        </p:txBody>
      </p:sp>
    </p:spTree>
    <p:custDataLst>
      <p:tags r:id="rId1"/>
    </p:custDataLst>
    <p:extLst>
      <p:ext uri="{BB962C8B-B14F-4D97-AF65-F5344CB8AC3E}">
        <p14:creationId xmlns:p14="http://schemas.microsoft.com/office/powerpoint/2010/main" val="4048030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03F63-C113-0618-EE18-78CA0D1ECBFC}"/>
              </a:ext>
            </a:extLst>
          </p:cNvPr>
          <p:cNvSpPr>
            <a:spLocks noGrp="1"/>
          </p:cNvSpPr>
          <p:nvPr>
            <p:ph type="title"/>
          </p:nvPr>
        </p:nvSpPr>
        <p:spPr/>
        <p:txBody>
          <a:bodyPr/>
          <a:lstStyle/>
          <a:p>
            <a:r>
              <a:rPr lang="en-US">
                <a:solidFill>
                  <a:schemeClr val="accent1"/>
                </a:solidFill>
              </a:rPr>
              <a:t>Insurance and pumps</a:t>
            </a:r>
          </a:p>
        </p:txBody>
      </p:sp>
      <p:sp>
        <p:nvSpPr>
          <p:cNvPr id="3" name="Content Placeholder 2">
            <a:extLst>
              <a:ext uri="{FF2B5EF4-FFF2-40B4-BE49-F238E27FC236}">
                <a16:creationId xmlns:a16="http://schemas.microsoft.com/office/drawing/2014/main" id="{0B3DBC90-6145-6F38-52D0-C7AFFBADCA3B}"/>
              </a:ext>
            </a:extLst>
          </p:cNvPr>
          <p:cNvSpPr>
            <a:spLocks noGrp="1"/>
          </p:cNvSpPr>
          <p:nvPr>
            <p:ph idx="1"/>
          </p:nvPr>
        </p:nvSpPr>
        <p:spPr>
          <a:xfrm>
            <a:off x="838200" y="1578196"/>
            <a:ext cx="10650793" cy="4351338"/>
          </a:xfrm>
        </p:spPr>
        <p:txBody>
          <a:bodyPr vert="horz" lIns="91440" tIns="45720" rIns="91440" bIns="45720" rtlCol="0" anchor="t">
            <a:normAutofit fontScale="92500" lnSpcReduction="20000"/>
          </a:bodyPr>
          <a:lstStyle/>
          <a:p>
            <a:r>
              <a:rPr lang="en-US"/>
              <a:t>Insurance companies are the first provider of pumps, this includes the Oregon Health Plan</a:t>
            </a:r>
          </a:p>
          <a:p>
            <a:r>
              <a:rPr lang="en-US"/>
              <a:t>Participants need to ask their insurance company for a pump before WIC can provide a pump</a:t>
            </a:r>
          </a:p>
          <a:p>
            <a:pPr lvl="1"/>
            <a:r>
              <a:rPr lang="en-US"/>
              <a:t>Explain this prenatally</a:t>
            </a:r>
          </a:p>
          <a:p>
            <a:r>
              <a:rPr lang="en-US"/>
              <a:t>Participants should ask their health insurance to fix or replace a broken pump issued by them first</a:t>
            </a:r>
          </a:p>
          <a:p>
            <a:pPr lvl="1"/>
            <a:r>
              <a:rPr lang="en-US"/>
              <a:t>A WIC pump may be issued as a replacement if denied </a:t>
            </a:r>
          </a:p>
        </p:txBody>
      </p:sp>
      <p:sp>
        <p:nvSpPr>
          <p:cNvPr id="4" name="Date Placeholder 3">
            <a:extLst>
              <a:ext uri="{FF2B5EF4-FFF2-40B4-BE49-F238E27FC236}">
                <a16:creationId xmlns:a16="http://schemas.microsoft.com/office/drawing/2014/main" id="{38A982A2-1DF1-8095-AA61-70B71A76E2FD}"/>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2BD5294C-098F-1C2A-C878-EAA851ECC3CB}"/>
              </a:ext>
            </a:extLst>
          </p:cNvPr>
          <p:cNvSpPr>
            <a:spLocks noGrp="1"/>
          </p:cNvSpPr>
          <p:nvPr>
            <p:ph type="sldNum" sz="quarter" idx="12"/>
          </p:nvPr>
        </p:nvSpPr>
        <p:spPr/>
        <p:txBody>
          <a:bodyPr/>
          <a:lstStyle/>
          <a:p>
            <a:fld id="{FA69D279-C763-45C5-BCED-8345AFB4DAB1}" type="slidenum">
              <a:rPr lang="en-US" altLang="en-US" smtClean="0"/>
              <a:pPr/>
              <a:t>6</a:t>
            </a:fld>
            <a:endParaRPr lang="en-US" altLang="en-US"/>
          </a:p>
        </p:txBody>
      </p:sp>
    </p:spTree>
    <p:custDataLst>
      <p:tags r:id="rId1"/>
    </p:custDataLst>
    <p:extLst>
      <p:ext uri="{BB962C8B-B14F-4D97-AF65-F5344CB8AC3E}">
        <p14:creationId xmlns:p14="http://schemas.microsoft.com/office/powerpoint/2010/main" val="2065113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98225-4E2C-C9FE-9C15-EFB91F71C31A}"/>
              </a:ext>
            </a:extLst>
          </p:cNvPr>
          <p:cNvSpPr>
            <a:spLocks noGrp="1"/>
          </p:cNvSpPr>
          <p:nvPr>
            <p:ph type="title"/>
          </p:nvPr>
        </p:nvSpPr>
        <p:spPr/>
        <p:txBody>
          <a:bodyPr/>
          <a:lstStyle/>
          <a:p>
            <a:r>
              <a:rPr lang="en-US"/>
              <a:t>Decide which pump to use</a:t>
            </a:r>
          </a:p>
        </p:txBody>
      </p:sp>
      <p:sp>
        <p:nvSpPr>
          <p:cNvPr id="3" name="Content Placeholder 2">
            <a:extLst>
              <a:ext uri="{FF2B5EF4-FFF2-40B4-BE49-F238E27FC236}">
                <a16:creationId xmlns:a16="http://schemas.microsoft.com/office/drawing/2014/main" id="{31B843BB-CF30-2497-2694-792B16B92BB8}"/>
              </a:ext>
            </a:extLst>
          </p:cNvPr>
          <p:cNvSpPr>
            <a:spLocks noGrp="1"/>
          </p:cNvSpPr>
          <p:nvPr>
            <p:ph idx="1"/>
          </p:nvPr>
        </p:nvSpPr>
        <p:spPr/>
        <p:txBody>
          <a:bodyPr vert="horz" lIns="91440" tIns="45720" rIns="91440" bIns="45720" rtlCol="0" anchor="t">
            <a:normAutofit/>
          </a:bodyPr>
          <a:lstStyle/>
          <a:p>
            <a:pPr marL="182880" marR="0" lvl="0" indent="-182880" algn="l" defTabSz="914400" rtl="0" eaLnBrk="1" fontAlgn="auto" latinLnBrk="0" hangingPunct="1">
              <a:lnSpc>
                <a:spcPct val="100000"/>
              </a:lnSpc>
              <a:spcBef>
                <a:spcPts val="900"/>
              </a:spcBef>
              <a:spcAft>
                <a:spcPts val="0"/>
              </a:spcAft>
              <a:buClr>
                <a:prstClr val="black">
                  <a:lumMod val="85000"/>
                  <a:lumOff val="15000"/>
                </a:prstClr>
              </a:buClr>
              <a:buSzPct val="50000"/>
              <a:buFont typeface="Wingdings" panose="05000000000000000000" pitchFamily="2" charset="2"/>
              <a:buChar char="l"/>
              <a:tabLst/>
              <a:defRPr/>
            </a:pPr>
            <a:r>
              <a:rPr kumimoji="0" lang="en-US" sz="2800" b="0" i="0" u="none" strike="noStrike" kern="1200" cap="none" spc="0" normalizeH="0" baseline="0" noProof="0">
                <a:ln>
                  <a:noFill/>
                </a:ln>
                <a:solidFill>
                  <a:prstClr val="black"/>
                </a:solidFill>
                <a:effectLst/>
                <a:uLnTx/>
                <a:uFillTx/>
                <a:latin typeface="Aptos"/>
              </a:rPr>
              <a:t> Identify which pumps your local agency has in inventory </a:t>
            </a:r>
            <a:endParaRPr kumimoji="0" lang="en-US" sz="2000" b="0" i="0" u="none" strike="noStrike" kern="1200" cap="none" spc="0" normalizeH="0" baseline="0" noProof="0">
              <a:ln>
                <a:noFill/>
              </a:ln>
              <a:solidFill>
                <a:prstClr val="black"/>
              </a:solidFill>
              <a:effectLst/>
              <a:uLnTx/>
              <a:uFillTx/>
              <a:latin typeface="Aptos"/>
            </a:endParaRPr>
          </a:p>
          <a:p>
            <a:pPr marL="182880" marR="0" lvl="0" indent="-182880" algn="l" defTabSz="914400" rtl="0" eaLnBrk="1" fontAlgn="auto" latinLnBrk="0" hangingPunct="1">
              <a:lnSpc>
                <a:spcPct val="100000"/>
              </a:lnSpc>
              <a:spcBef>
                <a:spcPts val="900"/>
              </a:spcBef>
              <a:spcAft>
                <a:spcPts val="0"/>
              </a:spcAft>
              <a:buClr>
                <a:srgbClr val="262626"/>
              </a:buClr>
              <a:buSzPct val="50000"/>
              <a:buFont typeface="Wingdings" panose="05000000000000000000" pitchFamily="2" charset="2"/>
              <a:buChar char="l"/>
              <a:tabLst/>
              <a:defRPr/>
            </a:pPr>
            <a:r>
              <a:rPr kumimoji="0" lang="en-US" sz="2800" b="0" i="0" u="none" strike="noStrike" kern="1200" cap="none" spc="0" normalizeH="0" baseline="0" noProof="0">
                <a:ln>
                  <a:noFill/>
                </a:ln>
                <a:solidFill>
                  <a:prstClr val="black"/>
                </a:solidFill>
                <a:effectLst/>
                <a:uLnTx/>
                <a:uFillTx/>
                <a:latin typeface="Aptos"/>
              </a:rPr>
              <a:t> Describe when to issue each type of pump</a:t>
            </a:r>
            <a:endParaRPr kumimoji="0" lang="en-US" sz="2000" b="0" i="0" u="none" strike="noStrike" kern="1200" cap="none" spc="0" normalizeH="0" baseline="0" noProof="0">
              <a:ln>
                <a:noFill/>
              </a:ln>
              <a:solidFill>
                <a:prstClr val="black"/>
              </a:solidFill>
              <a:effectLst/>
              <a:uLnTx/>
              <a:uFillTx/>
              <a:latin typeface="Aptos"/>
            </a:endParaRPr>
          </a:p>
          <a:p>
            <a:pPr marL="182880" indent="-182880">
              <a:lnSpc>
                <a:spcPct val="100000"/>
              </a:lnSpc>
              <a:spcBef>
                <a:spcPts val="900"/>
              </a:spcBef>
              <a:buClr>
                <a:prstClr val="black">
                  <a:lumMod val="85000"/>
                  <a:lumOff val="15000"/>
                </a:prstClr>
              </a:buClr>
              <a:buSzPct val="50000"/>
              <a:buFont typeface="Wingdings" panose="05000000000000000000" pitchFamily="2" charset="2"/>
              <a:buChar char="l"/>
              <a:defRPr/>
            </a:pPr>
            <a:r>
              <a:rPr kumimoji="0" lang="en-US" sz="2800" b="0" i="0" u="none" strike="noStrike" kern="1200" cap="none" spc="0" normalizeH="0" baseline="0" noProof="0">
                <a:ln>
                  <a:noFill/>
                </a:ln>
                <a:solidFill>
                  <a:prstClr val="black"/>
                </a:solidFill>
                <a:effectLst/>
                <a:uLnTx/>
                <a:uFillTx/>
                <a:latin typeface="Aptos"/>
              </a:rPr>
              <a:t> Complete a </a:t>
            </a:r>
            <a:r>
              <a:rPr lang="en-US" sz="2800">
                <a:solidFill>
                  <a:prstClr val="black"/>
                </a:solidFill>
                <a:latin typeface="Aptos"/>
              </a:rPr>
              <a:t>breast pump</a:t>
            </a:r>
            <a:r>
              <a:rPr kumimoji="0" lang="en-US" sz="2800" b="0" i="0" u="none" strike="noStrike" kern="1200" cap="none" spc="0" normalizeH="0" baseline="0" noProof="0">
                <a:ln>
                  <a:noFill/>
                </a:ln>
                <a:solidFill>
                  <a:prstClr val="black"/>
                </a:solidFill>
                <a:effectLst/>
                <a:uLnTx/>
                <a:uFillTx/>
                <a:latin typeface="Aptos"/>
              </a:rPr>
              <a:t> assessment to determine the most appropriate pump to issue</a:t>
            </a:r>
            <a:endParaRPr lang="en-US" sz="2800" b="0" i="0" u="none" strike="noStrike" kern="1200" cap="none" spc="0" normalizeH="0" baseline="0" noProof="0">
              <a:ln>
                <a:noFill/>
              </a:ln>
              <a:solidFill>
                <a:prstClr val="black"/>
              </a:solidFill>
              <a:effectLst/>
              <a:uLnTx/>
              <a:uFillTx/>
              <a:latin typeface="Aptos"/>
            </a:endParaRPr>
          </a:p>
          <a:p>
            <a:pPr marL="0" marR="0" lvl="0" indent="0" algn="l" defTabSz="914400" rtl="0" eaLnBrk="1" fontAlgn="auto" latinLnBrk="0" hangingPunct="1">
              <a:lnSpc>
                <a:spcPct val="100000"/>
              </a:lnSpc>
              <a:spcBef>
                <a:spcPts val="900"/>
              </a:spcBef>
              <a:spcAft>
                <a:spcPts val="0"/>
              </a:spcAft>
              <a:buClr>
                <a:prstClr val="black">
                  <a:lumMod val="85000"/>
                  <a:lumOff val="15000"/>
                </a:prstClr>
              </a:buClr>
              <a:buSzPct val="50000"/>
              <a:buNone/>
              <a:tabLst/>
              <a:defRPr/>
            </a:pPr>
            <a:endParaRPr kumimoji="0" lang="en-US" sz="2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a:p>
            <a:pPr marL="0" marR="0" lvl="0" indent="0" algn="ctr" defTabSz="914400" rtl="0" eaLnBrk="1" fontAlgn="auto" latinLnBrk="0" hangingPunct="1">
              <a:lnSpc>
                <a:spcPct val="100000"/>
              </a:lnSpc>
              <a:spcBef>
                <a:spcPts val="900"/>
              </a:spcBef>
              <a:spcAft>
                <a:spcPts val="0"/>
              </a:spcAft>
              <a:buClr>
                <a:prstClr val="black">
                  <a:lumMod val="85000"/>
                  <a:lumOff val="15000"/>
                </a:prstClr>
              </a:buClr>
              <a:buSzPct val="75000"/>
              <a:buFont typeface="Wingdings" panose="05000000000000000000" pitchFamily="2" charset="2"/>
              <a:buNone/>
              <a:tabLst/>
              <a:defRPr/>
            </a:pPr>
            <a:r>
              <a:rPr kumimoji="0" lang="en-US" sz="2800" b="0" i="0" u="none" strike="noStrike" kern="1200" cap="none" spc="0" normalizeH="0" baseline="0" noProof="0">
                <a:ln>
                  <a:noFill/>
                </a:ln>
                <a:solidFill>
                  <a:prstClr val="black"/>
                </a:solidFill>
                <a:effectLst/>
                <a:uLnTx/>
                <a:uFillTx/>
                <a:latin typeface="Aptos"/>
              </a:rPr>
              <a:t>WIC pumps can </a:t>
            </a:r>
            <a:r>
              <a:rPr kumimoji="0" lang="en-US" sz="2800" b="1" i="0" u="none" strike="noStrike" kern="1200" cap="none" spc="0" normalizeH="0" baseline="0" noProof="0">
                <a:ln>
                  <a:noFill/>
                </a:ln>
                <a:solidFill>
                  <a:schemeClr val="accent1"/>
                </a:solidFill>
                <a:effectLst/>
                <a:uLnTx/>
                <a:uFillTx/>
                <a:latin typeface="Aptos"/>
              </a:rPr>
              <a:t>only</a:t>
            </a:r>
            <a:r>
              <a:rPr kumimoji="0" lang="en-US" sz="2800" b="0" i="0" u="none" strike="noStrike" kern="1200" cap="none" spc="0" normalizeH="0" baseline="0" noProof="0">
                <a:ln>
                  <a:noFill/>
                </a:ln>
                <a:solidFill>
                  <a:srgbClr val="2683C6"/>
                </a:solidFill>
                <a:effectLst/>
                <a:uLnTx/>
                <a:uFillTx/>
                <a:latin typeface="Aptos"/>
              </a:rPr>
              <a:t> </a:t>
            </a:r>
            <a:r>
              <a:rPr kumimoji="0" lang="en-US" sz="2800" b="0" i="0" u="none" strike="noStrike" kern="1200" cap="none" spc="0" normalizeH="0" baseline="0" noProof="0">
                <a:ln>
                  <a:noFill/>
                </a:ln>
                <a:solidFill>
                  <a:prstClr val="black"/>
                </a:solidFill>
                <a:effectLst/>
                <a:uLnTx/>
                <a:uFillTx/>
                <a:latin typeface="Aptos"/>
              </a:rPr>
              <a:t>be issued during the postpartum period</a:t>
            </a:r>
            <a:endParaRPr lang="en-US" sz="2800" b="0" i="0" u="none" strike="noStrike" kern="1200" cap="none" spc="0" normalizeH="0" baseline="0" noProof="0">
              <a:ln>
                <a:noFill/>
              </a:ln>
              <a:solidFill>
                <a:prstClr val="black"/>
              </a:solidFill>
              <a:effectLst/>
              <a:uLnTx/>
              <a:uFillTx/>
              <a:latin typeface="Aptos"/>
            </a:endParaRPr>
          </a:p>
          <a:p>
            <a:endParaRPr lang="en-US"/>
          </a:p>
        </p:txBody>
      </p:sp>
      <p:sp>
        <p:nvSpPr>
          <p:cNvPr id="4" name="Date Placeholder 3">
            <a:extLst>
              <a:ext uri="{FF2B5EF4-FFF2-40B4-BE49-F238E27FC236}">
                <a16:creationId xmlns:a16="http://schemas.microsoft.com/office/drawing/2014/main" id="{51F5A2A4-1403-5BE7-2B33-4716088065E9}"/>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073C9218-19C5-BA66-1580-33B8D3CF99C8}"/>
              </a:ext>
            </a:extLst>
          </p:cNvPr>
          <p:cNvSpPr>
            <a:spLocks noGrp="1"/>
          </p:cNvSpPr>
          <p:nvPr>
            <p:ph type="sldNum" sz="quarter" idx="12"/>
          </p:nvPr>
        </p:nvSpPr>
        <p:spPr/>
        <p:txBody>
          <a:bodyPr/>
          <a:lstStyle/>
          <a:p>
            <a:fld id="{FA69D279-C763-45C5-BCED-8345AFB4DAB1}" type="slidenum">
              <a:rPr lang="en-US" altLang="en-US" smtClean="0"/>
              <a:pPr/>
              <a:t>7</a:t>
            </a:fld>
            <a:endParaRPr lang="en-US" altLang="en-US"/>
          </a:p>
        </p:txBody>
      </p:sp>
    </p:spTree>
    <p:custDataLst>
      <p:tags r:id="rId1"/>
    </p:custDataLst>
    <p:extLst>
      <p:ext uri="{BB962C8B-B14F-4D97-AF65-F5344CB8AC3E}">
        <p14:creationId xmlns:p14="http://schemas.microsoft.com/office/powerpoint/2010/main" val="1275382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CE43EEC0-4C16-EA3F-4513-7B793AE58CF7}"/>
              </a:ext>
            </a:extLst>
          </p:cNvPr>
          <p:cNvSpPr>
            <a:spLocks noGrp="1"/>
          </p:cNvSpPr>
          <p:nvPr>
            <p:ph type="title"/>
          </p:nvPr>
        </p:nvSpPr>
        <p:spPr/>
        <p:txBody>
          <a:bodyPr/>
          <a:lstStyle/>
          <a:p>
            <a:r>
              <a:rPr lang="en-US">
                <a:solidFill>
                  <a:schemeClr val="accent1"/>
                </a:solidFill>
              </a:rPr>
              <a:t>Oregon WIC Manual Pumps</a:t>
            </a:r>
          </a:p>
        </p:txBody>
      </p:sp>
      <p:sp>
        <p:nvSpPr>
          <p:cNvPr id="25" name="Content Placeholder 24">
            <a:extLst>
              <a:ext uri="{FF2B5EF4-FFF2-40B4-BE49-F238E27FC236}">
                <a16:creationId xmlns:a16="http://schemas.microsoft.com/office/drawing/2014/main" id="{0F5455F5-B80D-7E40-5370-D07F72948178}"/>
              </a:ext>
            </a:extLst>
          </p:cNvPr>
          <p:cNvSpPr>
            <a:spLocks noGrp="1"/>
          </p:cNvSpPr>
          <p:nvPr>
            <p:ph idx="1"/>
          </p:nvPr>
        </p:nvSpPr>
        <p:spPr>
          <a:xfrm>
            <a:off x="943633" y="1441852"/>
            <a:ext cx="10515600" cy="566684"/>
          </a:xfrm>
        </p:spPr>
        <p:txBody>
          <a:bodyPr>
            <a:normAutofit fontScale="92500" lnSpcReduction="20000"/>
          </a:bodyPr>
          <a:lstStyle/>
          <a:p>
            <a:pPr marL="0" indent="0">
              <a:buNone/>
            </a:pPr>
            <a:r>
              <a:rPr lang="en-US">
                <a:solidFill>
                  <a:schemeClr val="accent1"/>
                </a:solidFill>
              </a:rPr>
              <a:t>One and two –handed pumps</a:t>
            </a:r>
          </a:p>
        </p:txBody>
      </p:sp>
      <p:pic>
        <p:nvPicPr>
          <p:cNvPr id="16" name="Picture 6" descr="Medlea 2-handed pump">
            <a:extLst>
              <a:ext uri="{FF2B5EF4-FFF2-40B4-BE49-F238E27FC236}">
                <a16:creationId xmlns:a16="http://schemas.microsoft.com/office/drawing/2014/main" id="{4553230F-1D65-BF24-9D61-B36097FAE76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895" t="2500" r="7748" b="5000"/>
          <a:stretch/>
        </p:blipFill>
        <p:spPr bwMode="auto">
          <a:xfrm>
            <a:off x="814334" y="2649871"/>
            <a:ext cx="2389318" cy="2272569"/>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C1A4FB79-935C-3CEB-FC16-B9F5228E6CD0}"/>
              </a:ext>
              <a:ext uri="{C183D7F6-B498-43B3-948B-1728B52AA6E4}">
                <adec:decorative xmlns:adec="http://schemas.microsoft.com/office/drawing/2017/decorative" val="1"/>
              </a:ext>
            </a:extLst>
          </p:cNvPr>
          <p:cNvSpPr txBox="1"/>
          <p:nvPr/>
        </p:nvSpPr>
        <p:spPr>
          <a:xfrm>
            <a:off x="477012" y="4956946"/>
            <a:ext cx="2168743" cy="809709"/>
          </a:xfrm>
          <a:prstGeom prst="rect">
            <a:avLst/>
          </a:prstGeom>
          <a:noFill/>
        </p:spPr>
        <p:txBody>
          <a:bodyPr wrap="square" rtlCol="0">
            <a:spAutoFit/>
          </a:bodyPr>
          <a:lstStyle/>
          <a:p>
            <a:pPr algn="ctr" defTabSz="457200">
              <a:lnSpc>
                <a:spcPct val="120000"/>
              </a:lnSpc>
            </a:pPr>
            <a:r>
              <a:rPr lang="en-US" sz="2000" err="1">
                <a:solidFill>
                  <a:prstClr val="black"/>
                </a:solidFill>
                <a:ea typeface="Calibri Light" panose="020F0302020204030204" pitchFamily="34" charset="0"/>
                <a:cs typeface="Calibri Light" panose="020F0302020204030204" pitchFamily="34" charset="0"/>
              </a:rPr>
              <a:t>Medela</a:t>
            </a:r>
            <a:r>
              <a:rPr lang="en-US" sz="2000" i="1">
                <a:solidFill>
                  <a:prstClr val="black"/>
                </a:solidFill>
                <a:ea typeface="Calibri Light" panose="020F0302020204030204" pitchFamily="34" charset="0"/>
                <a:cs typeface="Calibri Light" panose="020F0302020204030204" pitchFamily="34" charset="0"/>
              </a:rPr>
              <a:t> </a:t>
            </a:r>
            <a:br>
              <a:rPr lang="en-US" sz="2000" i="1">
                <a:solidFill>
                  <a:prstClr val="black"/>
                </a:solidFill>
                <a:ea typeface="Calibri Light" panose="020F0302020204030204" pitchFamily="34" charset="0"/>
                <a:cs typeface="Calibri Light" panose="020F0302020204030204" pitchFamily="34" charset="0"/>
              </a:rPr>
            </a:br>
            <a:r>
              <a:rPr lang="en-US" sz="2000">
                <a:solidFill>
                  <a:prstClr val="black"/>
                </a:solidFill>
                <a:ea typeface="Calibri Light" panose="020F0302020204030204" pitchFamily="34" charset="0"/>
                <a:cs typeface="Calibri Light" panose="020F0302020204030204" pitchFamily="34" charset="0"/>
              </a:rPr>
              <a:t>2-handed pump</a:t>
            </a:r>
            <a:endParaRPr lang="en-US" sz="1600">
              <a:solidFill>
                <a:prstClr val="black"/>
              </a:solidFill>
              <a:ea typeface="Calibri Light" panose="020F0302020204030204" pitchFamily="34" charset="0"/>
              <a:cs typeface="Calibri Light" panose="020F0302020204030204" pitchFamily="34" charset="0"/>
            </a:endParaRPr>
          </a:p>
        </p:txBody>
      </p:sp>
      <p:pic>
        <p:nvPicPr>
          <p:cNvPr id="17" name="Picture 2" descr="image of Medela Harmony Manual Breast Pump ">
            <a:extLst>
              <a:ext uri="{FF2B5EF4-FFF2-40B4-BE49-F238E27FC236}">
                <a16:creationId xmlns:a16="http://schemas.microsoft.com/office/drawing/2014/main" id="{3FB6078B-C56F-3EDA-B401-A0D0CE2F9E6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143" t="8995" r="18000" b="17327"/>
          <a:stretch/>
        </p:blipFill>
        <p:spPr bwMode="auto">
          <a:xfrm>
            <a:off x="3203652" y="2556797"/>
            <a:ext cx="2018185" cy="2365643"/>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7E83DA02-E1EC-A806-B7E4-F623B07D4C9A}"/>
              </a:ext>
              <a:ext uri="{C183D7F6-B498-43B3-948B-1728B52AA6E4}">
                <adec:decorative xmlns:adec="http://schemas.microsoft.com/office/drawing/2017/decorative" val="1"/>
              </a:ext>
            </a:extLst>
          </p:cNvPr>
          <p:cNvSpPr txBox="1"/>
          <p:nvPr/>
        </p:nvSpPr>
        <p:spPr>
          <a:xfrm>
            <a:off x="3298820" y="4956946"/>
            <a:ext cx="2168742" cy="809709"/>
          </a:xfrm>
          <a:prstGeom prst="rect">
            <a:avLst/>
          </a:prstGeom>
          <a:noFill/>
        </p:spPr>
        <p:txBody>
          <a:bodyPr wrap="square" lIns="91440" tIns="45720" rIns="91440" bIns="45720" rtlCol="0" anchor="t">
            <a:spAutoFit/>
          </a:bodyPr>
          <a:lstStyle/>
          <a:p>
            <a:pPr marL="0" marR="0" lvl="0" indent="0" algn="ctr" defTabSz="457200" eaLnBrk="1" fontAlgn="auto" latinLnBrk="0" hangingPunct="1">
              <a:lnSpc>
                <a:spcPct val="120000"/>
              </a:lnSpc>
              <a:spcBef>
                <a:spcPts val="0"/>
              </a:spcBef>
              <a:spcAft>
                <a:spcPts val="0"/>
              </a:spcAft>
              <a:buClrTx/>
              <a:buSzTx/>
              <a:buFontTx/>
              <a:buNone/>
              <a:tabLst/>
              <a:defRPr/>
            </a:pPr>
            <a:r>
              <a:rPr kumimoji="0" lang="en-US" sz="2000" b="0" i="0" u="none" strike="noStrike" kern="0" cap="none" spc="0" normalizeH="0" baseline="0" noProof="0" err="1">
                <a:ln>
                  <a:noFill/>
                </a:ln>
                <a:solidFill>
                  <a:prstClr val="black"/>
                </a:solidFill>
                <a:effectLst/>
                <a:uLnTx/>
                <a:uFillTx/>
                <a:ea typeface="Calibri Light"/>
                <a:cs typeface="Calibri Light"/>
              </a:rPr>
              <a:t>Medela</a:t>
            </a:r>
            <a:r>
              <a:rPr kumimoji="0" lang="en-US" sz="2000" b="0" i="1" u="none" strike="noStrike" kern="0" cap="none" spc="0" normalizeH="0" baseline="0" noProof="0">
                <a:ln>
                  <a:noFill/>
                </a:ln>
                <a:solidFill>
                  <a:prstClr val="black"/>
                </a:solidFill>
                <a:effectLst/>
                <a:uLnTx/>
                <a:uFillTx/>
                <a:ea typeface="Calibri Light"/>
                <a:cs typeface="Calibri Light"/>
              </a:rPr>
              <a:t> </a:t>
            </a:r>
            <a:r>
              <a:rPr kumimoji="0" lang="en-US" sz="2000" b="0" i="0" u="none" strike="noStrike" kern="0" cap="none" spc="0" normalizeH="0" baseline="0" noProof="0">
                <a:ln>
                  <a:noFill/>
                </a:ln>
                <a:solidFill>
                  <a:prstClr val="black"/>
                </a:solidFill>
                <a:effectLst/>
                <a:uLnTx/>
                <a:uFillTx/>
                <a:ea typeface="Calibri Light"/>
                <a:cs typeface="Calibri Light"/>
              </a:rPr>
              <a:t>Harmony</a:t>
            </a:r>
            <a:r>
              <a:rPr kumimoji="0" lang="en-US" sz="2000" b="0" i="1" u="none" strike="noStrike" kern="0" cap="none" spc="0" normalizeH="0" baseline="0" noProof="0">
                <a:ln>
                  <a:noFill/>
                </a:ln>
                <a:solidFill>
                  <a:prstClr val="black"/>
                </a:solidFill>
                <a:effectLst/>
                <a:uLnTx/>
                <a:uFillTx/>
                <a:ea typeface="Calibri Light"/>
                <a:cs typeface="Calibri Light"/>
              </a:rPr>
              <a:t> </a:t>
            </a:r>
            <a:br>
              <a:rPr lang="en-US" sz="2000" b="0" i="1" u="none" strike="noStrike" kern="0" cap="none" spc="0" normalizeH="0" baseline="0" noProof="0">
                <a:ln>
                  <a:noFill/>
                </a:ln>
                <a:effectLst/>
                <a:uLnTx/>
                <a:uFillTx/>
                <a:ea typeface="Calibri Light" panose="020F0302020204030204" pitchFamily="34" charset="0"/>
                <a:cs typeface="Calibri Light" panose="020F0302020204030204" pitchFamily="34" charset="0"/>
              </a:rPr>
            </a:br>
            <a:r>
              <a:rPr kumimoji="0" lang="en-US" sz="2000" b="0" i="0" u="none" strike="noStrike" kern="0" cap="none" spc="0" normalizeH="0" baseline="0" noProof="0">
                <a:ln>
                  <a:noFill/>
                </a:ln>
                <a:solidFill>
                  <a:prstClr val="black"/>
                </a:solidFill>
                <a:effectLst/>
                <a:uLnTx/>
                <a:uFillTx/>
                <a:ea typeface="Calibri Light"/>
                <a:cs typeface="Calibri Light"/>
              </a:rPr>
              <a:t>1-handed pump</a:t>
            </a:r>
            <a:endParaRPr lang="en-US" sz="1600" b="0" i="0" u="none" strike="noStrike" kern="0" cap="none" spc="0" normalizeH="0" baseline="0" noProof="0">
              <a:ln>
                <a:noFill/>
              </a:ln>
              <a:solidFill>
                <a:prstClr val="black"/>
              </a:solidFill>
              <a:effectLst/>
              <a:uLnTx/>
              <a:uFillTx/>
            </a:endParaRPr>
          </a:p>
        </p:txBody>
      </p:sp>
      <p:pic>
        <p:nvPicPr>
          <p:cNvPr id="19" name="Picture 18" descr="&#10;image of Hygeia 2-handed pump">
            <a:extLst>
              <a:ext uri="{FF2B5EF4-FFF2-40B4-BE49-F238E27FC236}">
                <a16:creationId xmlns:a16="http://schemas.microsoft.com/office/drawing/2014/main" id="{B5FFDC2A-62B5-AD12-A44B-21E522BC3F44}"/>
              </a:ext>
            </a:extLst>
          </p:cNvPr>
          <p:cNvPicPr>
            <a:picLocks noChangeAspect="1"/>
          </p:cNvPicPr>
          <p:nvPr/>
        </p:nvPicPr>
        <p:blipFill rotWithShape="1">
          <a:blip r:embed="rId6">
            <a:extLst>
              <a:ext uri="{28A0092B-C50C-407E-A947-70E740481C1C}">
                <a14:useLocalDpi xmlns:a14="http://schemas.microsoft.com/office/drawing/2010/main" val="0"/>
              </a:ext>
            </a:extLst>
          </a:blip>
          <a:srcRect t="9270" b="13278"/>
          <a:stretch/>
        </p:blipFill>
        <p:spPr>
          <a:xfrm>
            <a:off x="5572327" y="2690858"/>
            <a:ext cx="2964240" cy="2231582"/>
          </a:xfrm>
          <a:prstGeom prst="rect">
            <a:avLst/>
          </a:prstGeom>
        </p:spPr>
      </p:pic>
      <p:sp>
        <p:nvSpPr>
          <p:cNvPr id="21" name="TextBox 20">
            <a:extLst>
              <a:ext uri="{FF2B5EF4-FFF2-40B4-BE49-F238E27FC236}">
                <a16:creationId xmlns:a16="http://schemas.microsoft.com/office/drawing/2014/main" id="{5586C07A-58DF-EC2E-04C9-70783CEED1DE}"/>
              </a:ext>
              <a:ext uri="{C183D7F6-B498-43B3-948B-1728B52AA6E4}">
                <adec:decorative xmlns:adec="http://schemas.microsoft.com/office/drawing/2017/decorative" val="1"/>
              </a:ext>
            </a:extLst>
          </p:cNvPr>
          <p:cNvSpPr txBox="1"/>
          <p:nvPr/>
        </p:nvSpPr>
        <p:spPr>
          <a:xfrm>
            <a:off x="6201433" y="4956946"/>
            <a:ext cx="2056326" cy="809709"/>
          </a:xfrm>
          <a:prstGeom prst="rect">
            <a:avLst/>
          </a:prstGeom>
          <a:noFill/>
        </p:spPr>
        <p:txBody>
          <a:bodyPr wrap="square" rtlCol="0">
            <a:spAutoFit/>
          </a:bodyPr>
          <a:lstStyle/>
          <a:p>
            <a:pPr algn="ctr" defTabSz="457200">
              <a:lnSpc>
                <a:spcPct val="120000"/>
              </a:lnSpc>
            </a:pPr>
            <a:r>
              <a:rPr lang="en-US" sz="2000">
                <a:solidFill>
                  <a:prstClr val="black"/>
                </a:solidFill>
                <a:ea typeface="Calibri Light" panose="020F0302020204030204" pitchFamily="34" charset="0"/>
                <a:cs typeface="Calibri Light" panose="020F0302020204030204" pitchFamily="34" charset="0"/>
              </a:rPr>
              <a:t>Hygeia</a:t>
            </a:r>
            <a:r>
              <a:rPr lang="en-US" sz="2000" i="1">
                <a:solidFill>
                  <a:prstClr val="black"/>
                </a:solidFill>
                <a:ea typeface="Calibri Light" panose="020F0302020204030204" pitchFamily="34" charset="0"/>
                <a:cs typeface="Calibri Light" panose="020F0302020204030204" pitchFamily="34" charset="0"/>
              </a:rPr>
              <a:t> </a:t>
            </a:r>
            <a:br>
              <a:rPr lang="en-US" sz="2000" i="1">
                <a:solidFill>
                  <a:prstClr val="black"/>
                </a:solidFill>
                <a:ea typeface="Calibri Light" panose="020F0302020204030204" pitchFamily="34" charset="0"/>
                <a:cs typeface="Calibri Light" panose="020F0302020204030204" pitchFamily="34" charset="0"/>
              </a:rPr>
            </a:br>
            <a:r>
              <a:rPr lang="en-US" sz="2000" i="1">
                <a:solidFill>
                  <a:prstClr val="black"/>
                </a:solidFill>
                <a:ea typeface="Calibri Light" panose="020F0302020204030204" pitchFamily="34" charset="0"/>
                <a:cs typeface="Calibri Light" panose="020F0302020204030204" pitchFamily="34" charset="0"/>
              </a:rPr>
              <a:t>2</a:t>
            </a:r>
            <a:r>
              <a:rPr lang="en-US" sz="2000">
                <a:solidFill>
                  <a:prstClr val="black"/>
                </a:solidFill>
                <a:ea typeface="Calibri Light" panose="020F0302020204030204" pitchFamily="34" charset="0"/>
                <a:cs typeface="Calibri Light" panose="020F0302020204030204" pitchFamily="34" charset="0"/>
              </a:rPr>
              <a:t>-handed pump</a:t>
            </a:r>
          </a:p>
        </p:txBody>
      </p:sp>
      <p:pic>
        <p:nvPicPr>
          <p:cNvPr id="18" name="Picture 17" descr="image of Hygeia 1-handed pump">
            <a:extLst>
              <a:ext uri="{FF2B5EF4-FFF2-40B4-BE49-F238E27FC236}">
                <a16:creationId xmlns:a16="http://schemas.microsoft.com/office/drawing/2014/main" id="{A473778B-16D8-A6F0-EF30-38A6FA42516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5183"/>
          <a:stretch/>
        </p:blipFill>
        <p:spPr>
          <a:xfrm>
            <a:off x="8696709" y="2392309"/>
            <a:ext cx="2880407" cy="2530131"/>
          </a:xfrm>
          <a:prstGeom prst="rect">
            <a:avLst/>
          </a:prstGeom>
        </p:spPr>
      </p:pic>
      <p:sp>
        <p:nvSpPr>
          <p:cNvPr id="20" name="TextBox 19">
            <a:extLst>
              <a:ext uri="{FF2B5EF4-FFF2-40B4-BE49-F238E27FC236}">
                <a16:creationId xmlns:a16="http://schemas.microsoft.com/office/drawing/2014/main" id="{52726DA8-5820-4620-947D-E56D6E43101A}"/>
              </a:ext>
              <a:ext uri="{C183D7F6-B498-43B3-948B-1728B52AA6E4}">
                <adec:decorative xmlns:adec="http://schemas.microsoft.com/office/drawing/2017/decorative" val="1"/>
              </a:ext>
            </a:extLst>
          </p:cNvPr>
          <p:cNvSpPr txBox="1"/>
          <p:nvPr/>
        </p:nvSpPr>
        <p:spPr>
          <a:xfrm>
            <a:off x="9031903" y="4956946"/>
            <a:ext cx="2578320" cy="809709"/>
          </a:xfrm>
          <a:prstGeom prst="rect">
            <a:avLst/>
          </a:prstGeom>
          <a:noFill/>
        </p:spPr>
        <p:txBody>
          <a:bodyPr wrap="square" rtlCol="0">
            <a:spAutoFit/>
          </a:bodyPr>
          <a:lstStyle/>
          <a:p>
            <a:pPr algn="ctr" defTabSz="457200">
              <a:lnSpc>
                <a:spcPct val="120000"/>
              </a:lnSpc>
            </a:pPr>
            <a:r>
              <a:rPr lang="en-US" sz="2000">
                <a:solidFill>
                  <a:prstClr val="black"/>
                </a:solidFill>
                <a:ea typeface="Calibri Light" panose="020F0302020204030204" pitchFamily="34" charset="0"/>
                <a:cs typeface="Calibri Light" panose="020F0302020204030204" pitchFamily="34" charset="0"/>
              </a:rPr>
              <a:t>Hygeia</a:t>
            </a:r>
            <a:r>
              <a:rPr lang="en-US" sz="2000" i="1">
                <a:solidFill>
                  <a:prstClr val="black"/>
                </a:solidFill>
                <a:ea typeface="Calibri Light" panose="020F0302020204030204" pitchFamily="34" charset="0"/>
                <a:cs typeface="Calibri Light" panose="020F0302020204030204" pitchFamily="34" charset="0"/>
              </a:rPr>
              <a:t> </a:t>
            </a:r>
            <a:br>
              <a:rPr lang="en-US" sz="2000" i="1">
                <a:solidFill>
                  <a:prstClr val="black"/>
                </a:solidFill>
                <a:ea typeface="Calibri Light" panose="020F0302020204030204" pitchFamily="34" charset="0"/>
                <a:cs typeface="Calibri Light" panose="020F0302020204030204" pitchFamily="34" charset="0"/>
              </a:rPr>
            </a:br>
            <a:r>
              <a:rPr lang="en-US" sz="2000">
                <a:solidFill>
                  <a:prstClr val="black"/>
                </a:solidFill>
                <a:ea typeface="Calibri Light" panose="020F0302020204030204" pitchFamily="34" charset="0"/>
                <a:cs typeface="Calibri Light" panose="020F0302020204030204" pitchFamily="34" charset="0"/>
              </a:rPr>
              <a:t>1-handed pump</a:t>
            </a:r>
          </a:p>
        </p:txBody>
      </p:sp>
      <p:sp>
        <p:nvSpPr>
          <p:cNvPr id="4" name="Date Placeholder 3">
            <a:extLst>
              <a:ext uri="{FF2B5EF4-FFF2-40B4-BE49-F238E27FC236}">
                <a16:creationId xmlns:a16="http://schemas.microsoft.com/office/drawing/2014/main" id="{DF844849-4289-A8E3-32CF-D8197F2554AB}"/>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08B6C1B8-85A7-8217-CF22-F6915A6EE5CA}"/>
              </a:ext>
            </a:extLst>
          </p:cNvPr>
          <p:cNvSpPr>
            <a:spLocks noGrp="1"/>
          </p:cNvSpPr>
          <p:nvPr>
            <p:ph type="sldNum" sz="quarter" idx="12"/>
          </p:nvPr>
        </p:nvSpPr>
        <p:spPr/>
        <p:txBody>
          <a:bodyPr/>
          <a:lstStyle/>
          <a:p>
            <a:fld id="{FA69D279-C763-45C5-BCED-8345AFB4DAB1}" type="slidenum">
              <a:rPr lang="en-US" altLang="en-US" smtClean="0"/>
              <a:pPr/>
              <a:t>8</a:t>
            </a:fld>
            <a:endParaRPr lang="en-US" altLang="en-US"/>
          </a:p>
        </p:txBody>
      </p:sp>
    </p:spTree>
    <p:custDataLst>
      <p:tags r:id="rId1"/>
    </p:custDataLst>
    <p:extLst>
      <p:ext uri="{BB962C8B-B14F-4D97-AF65-F5344CB8AC3E}">
        <p14:creationId xmlns:p14="http://schemas.microsoft.com/office/powerpoint/2010/main" val="556623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42E02-8B33-C799-6650-E1812056C8DC}"/>
              </a:ext>
            </a:extLst>
          </p:cNvPr>
          <p:cNvSpPr>
            <a:spLocks noGrp="1"/>
          </p:cNvSpPr>
          <p:nvPr>
            <p:ph type="title"/>
          </p:nvPr>
        </p:nvSpPr>
        <p:spPr/>
        <p:txBody>
          <a:bodyPr/>
          <a:lstStyle/>
          <a:p>
            <a:r>
              <a:rPr lang="en-US">
                <a:solidFill>
                  <a:schemeClr val="accent1"/>
                </a:solidFill>
              </a:rPr>
              <a:t>Manual pumps (hand pumps)</a:t>
            </a:r>
          </a:p>
        </p:txBody>
      </p:sp>
      <p:sp>
        <p:nvSpPr>
          <p:cNvPr id="3" name="Content Placeholder 2">
            <a:extLst>
              <a:ext uri="{FF2B5EF4-FFF2-40B4-BE49-F238E27FC236}">
                <a16:creationId xmlns:a16="http://schemas.microsoft.com/office/drawing/2014/main" id="{E3FA75E7-A08E-A880-1A7F-FFD4B8B9A6EF}"/>
              </a:ext>
            </a:extLst>
          </p:cNvPr>
          <p:cNvSpPr>
            <a:spLocks noGrp="1"/>
          </p:cNvSpPr>
          <p:nvPr>
            <p:ph idx="1"/>
          </p:nvPr>
        </p:nvSpPr>
        <p:spPr>
          <a:xfrm>
            <a:off x="838200" y="1578199"/>
            <a:ext cx="10515600" cy="4351338"/>
          </a:xfrm>
        </p:spPr>
        <p:txBody>
          <a:bodyPr>
            <a:normAutofit/>
          </a:bodyPr>
          <a:lstStyle/>
          <a:p>
            <a:pPr marL="0" indent="0">
              <a:buNone/>
            </a:pPr>
            <a:r>
              <a:rPr lang="en-US" sz="3500">
                <a:solidFill>
                  <a:schemeClr val="accent1"/>
                </a:solidFill>
              </a:rPr>
              <a:t>Reasons to issue a manual pump</a:t>
            </a:r>
          </a:p>
          <a:p>
            <a:pPr lvl="1"/>
            <a:r>
              <a:rPr lang="en-US" sz="2400"/>
              <a:t>Attempting to breastfeed or provide breast milk</a:t>
            </a:r>
          </a:p>
          <a:p>
            <a:pPr lvl="1"/>
            <a:r>
              <a:rPr lang="en-US" sz="2400"/>
              <a:t>Temporary issues</a:t>
            </a:r>
          </a:p>
          <a:p>
            <a:pPr lvl="2"/>
            <a:r>
              <a:rPr lang="en-US"/>
              <a:t>Minor engorgement</a:t>
            </a:r>
          </a:p>
          <a:p>
            <a:pPr lvl="2"/>
            <a:r>
              <a:rPr lang="en-US"/>
              <a:t>Over supply of milk</a:t>
            </a:r>
          </a:p>
          <a:p>
            <a:pPr lvl="2"/>
            <a:r>
              <a:rPr lang="en-US"/>
              <a:t>Plugged duct or sore nipples</a:t>
            </a:r>
          </a:p>
          <a:p>
            <a:pPr lvl="1"/>
            <a:r>
              <a:rPr lang="en-US" sz="2400"/>
              <a:t>Participants who need to pump for infrequent separation from their baby</a:t>
            </a:r>
          </a:p>
        </p:txBody>
      </p:sp>
      <p:sp>
        <p:nvSpPr>
          <p:cNvPr id="4" name="Date Placeholder 3">
            <a:extLst>
              <a:ext uri="{FF2B5EF4-FFF2-40B4-BE49-F238E27FC236}">
                <a16:creationId xmlns:a16="http://schemas.microsoft.com/office/drawing/2014/main" id="{D0625E51-1524-D287-A83B-D5F068828308}"/>
              </a:ext>
            </a:extLst>
          </p:cNvPr>
          <p:cNvSpPr>
            <a:spLocks noGrp="1"/>
          </p:cNvSpPr>
          <p:nvPr>
            <p:ph type="dt" sz="half" idx="10"/>
          </p:nvPr>
        </p:nvSpPr>
        <p:spPr/>
        <p:txBody>
          <a:bodyPr/>
          <a:lstStyle/>
          <a:p>
            <a:r>
              <a:rPr lang="en-US"/>
              <a:t>2026 Breast pump  in-service</a:t>
            </a:r>
          </a:p>
        </p:txBody>
      </p:sp>
      <p:sp>
        <p:nvSpPr>
          <p:cNvPr id="5" name="Slide Number Placeholder 4">
            <a:extLst>
              <a:ext uri="{FF2B5EF4-FFF2-40B4-BE49-F238E27FC236}">
                <a16:creationId xmlns:a16="http://schemas.microsoft.com/office/drawing/2014/main" id="{7507B4BD-E50C-01A6-DCDD-5BBC005FFDEC}"/>
              </a:ext>
            </a:extLst>
          </p:cNvPr>
          <p:cNvSpPr>
            <a:spLocks noGrp="1"/>
          </p:cNvSpPr>
          <p:nvPr>
            <p:ph type="sldNum" sz="quarter" idx="12"/>
          </p:nvPr>
        </p:nvSpPr>
        <p:spPr/>
        <p:txBody>
          <a:bodyPr/>
          <a:lstStyle/>
          <a:p>
            <a:fld id="{FA69D279-C763-45C5-BCED-8345AFB4DAB1}" type="slidenum">
              <a:rPr lang="en-US" altLang="en-US" smtClean="0"/>
              <a:pPr/>
              <a:t>9</a:t>
            </a:fld>
            <a:endParaRPr lang="en-US" altLang="en-US"/>
          </a:p>
        </p:txBody>
      </p:sp>
    </p:spTree>
    <p:custDataLst>
      <p:tags r:id="rId1"/>
    </p:custDataLst>
    <p:extLst>
      <p:ext uri="{BB962C8B-B14F-4D97-AF65-F5344CB8AC3E}">
        <p14:creationId xmlns:p14="http://schemas.microsoft.com/office/powerpoint/2010/main" val="6531105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El18kyGv"/>
  <p:tag name="ARTICULATE_SLIDE_COUNT" val="5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
      <a:dk1>
        <a:srgbClr val="262626"/>
      </a:dk1>
      <a:lt1>
        <a:srgbClr val="FFFFFF"/>
      </a:lt1>
      <a:dk2>
        <a:srgbClr val="0E2841"/>
      </a:dk2>
      <a:lt2>
        <a:srgbClr val="E8E8E8"/>
      </a:lt2>
      <a:accent1>
        <a:srgbClr val="2D3091"/>
      </a:accent1>
      <a:accent2>
        <a:srgbClr val="2BB249"/>
      </a:accent2>
      <a:accent3>
        <a:srgbClr val="ED3338"/>
      </a:accent3>
      <a:accent4>
        <a:srgbClr val="6B53A2"/>
      </a:accent4>
      <a:accent5>
        <a:srgbClr val="A0CC39"/>
      </a:accent5>
      <a:accent6>
        <a:srgbClr val="4EA72E"/>
      </a:accent6>
      <a:hlink>
        <a:srgbClr val="2BB249"/>
      </a:hlink>
      <a:folHlink>
        <a:srgbClr val="A0CC3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Meta_x0020_Description xmlns="f144fd3f-61b7-45a4-a8a5-a00a4ffd3675" xsi:nil="true"/>
    <URL xmlns="http://schemas.microsoft.com/sharepoint/v3">
      <Url xsi:nil="true"/>
      <Description xsi:nil="true"/>
    </URL>
    <Meta_x0020_Keywords xmlns="f144fd3f-61b7-45a4-a8a5-a00a4ffd3675" xsi:nil="true"/>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36D0EF-D54C-4A83-B743-4D424A5AB71F}">
  <ds:schemaRefs>
    <ds:schemaRef ds:uri="http://schemas.microsoft.com/sharepoint/v3/contenttype/forms"/>
  </ds:schemaRefs>
</ds:datastoreItem>
</file>

<file path=customXml/itemProps2.xml><?xml version="1.0" encoding="utf-8"?>
<ds:datastoreItem xmlns:ds="http://schemas.openxmlformats.org/officeDocument/2006/customXml" ds:itemID="{2412DF36-7083-4D28-B7CF-484E55F7FECC}">
  <ds:schemaRefs>
    <ds:schemaRef ds:uri="e6e8db04-53e0-47d7-bd96-70fb2a57fde9"/>
    <ds:schemaRef ds:uri="http://purl.org/dc/terms/"/>
    <ds:schemaRef ds:uri="http://purl.org/dc/elements/1.1/"/>
    <ds:schemaRef ds:uri="http://purl.org/dc/dcmitype/"/>
    <ds:schemaRef ds:uri="6486b52e-4bc1-4f27-a5d2-51c385101c9c"/>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32E75A4-0E44-4A79-82C7-91D624EC88C7}"/>
</file>

<file path=docMetadata/LabelInfo.xml><?xml version="1.0" encoding="utf-8"?>
<clbl:labelList xmlns:clbl="http://schemas.microsoft.com/office/2020/mipLabelMetadata">
  <clbl:label id="{11a67c04-f371-4d71-a575-202b566caae1}" enabled="1" method="Privileged" siteId="{658e63e8-8d39-499c-8f48-13adc9452f4c}" removed="0"/>
</clbl:labelList>
</file>

<file path=docProps/app.xml><?xml version="1.0" encoding="utf-8"?>
<Properties xmlns="http://schemas.openxmlformats.org/officeDocument/2006/extended-properties" xmlns:vt="http://schemas.openxmlformats.org/officeDocument/2006/docPropsVTypes">
  <Template/>
  <TotalTime>0</TotalTime>
  <Words>9513</Words>
  <Application>Microsoft Office PowerPoint</Application>
  <PresentationFormat>Widescreen</PresentationFormat>
  <Paragraphs>983</Paragraphs>
  <Slides>52</Slides>
  <Notes>52</Notes>
  <HiddenSlides>2</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vt:i4>
      </vt:variant>
    </vt:vector>
  </HeadingPairs>
  <TitlesOfParts>
    <vt:vector size="60" baseType="lpstr">
      <vt:lpstr>Aptos</vt:lpstr>
      <vt:lpstr>Aptos Display</vt:lpstr>
      <vt:lpstr>Arial</vt:lpstr>
      <vt:lpstr>Calibri</vt:lpstr>
      <vt:lpstr>Calibri Light</vt:lpstr>
      <vt:lpstr>Wingdings</vt:lpstr>
      <vt:lpstr>Wingdings,Sans-Serif</vt:lpstr>
      <vt:lpstr>Office Theme</vt:lpstr>
      <vt:lpstr>Choose your in-service adventure!</vt:lpstr>
      <vt:lpstr>Supporting participants who express milk</vt:lpstr>
      <vt:lpstr>Pump in-service menu</vt:lpstr>
      <vt:lpstr>Section 1 Pump selection</vt:lpstr>
      <vt:lpstr>Pump selection and education</vt:lpstr>
      <vt:lpstr>Insurance and pumps</vt:lpstr>
      <vt:lpstr>Decide which pump to use</vt:lpstr>
      <vt:lpstr>Oregon WIC Manual Pumps</vt:lpstr>
      <vt:lpstr>Manual pumps (hand pumps)</vt:lpstr>
      <vt:lpstr>Oregon WIC single-user electric pumps</vt:lpstr>
      <vt:lpstr>More single-user electric breast pumps</vt:lpstr>
      <vt:lpstr>Single-user electric breast pumps</vt:lpstr>
      <vt:lpstr>Oregon WIC Multi-user Electric Breast Pumps</vt:lpstr>
      <vt:lpstr>Multi-user pump kits</vt:lpstr>
      <vt:lpstr>Multi-user electric breast pump</vt:lpstr>
      <vt:lpstr>Issuing a Lactina as a single-user pump</vt:lpstr>
      <vt:lpstr>Section 2 Supporting families who express milk</vt:lpstr>
      <vt:lpstr>Supporting families who express milk</vt:lpstr>
      <vt:lpstr>Support for families who express milk</vt:lpstr>
      <vt:lpstr>Pumps can interfere with  breastfeeding</vt:lpstr>
      <vt:lpstr>Supporting families who express milk begins by completing a breast pump assessment</vt:lpstr>
      <vt:lpstr>Components of a breast pump assessment</vt:lpstr>
      <vt:lpstr>Components of a breast pump assessment (continued)</vt:lpstr>
      <vt:lpstr>Section 3 Pump assembly and equipment (ACES)</vt:lpstr>
      <vt:lpstr>Pump assembly and equipment (ACES)</vt:lpstr>
      <vt:lpstr>A is for Assembling</vt:lpstr>
      <vt:lpstr>C is for Cleaning</vt:lpstr>
      <vt:lpstr>Cleaning</vt:lpstr>
      <vt:lpstr>E is for express</vt:lpstr>
      <vt:lpstr>S is for storage</vt:lpstr>
      <vt:lpstr>Practice issuing a pump using ACES</vt:lpstr>
      <vt:lpstr>Section 4 Flange fitting, pumping techniques, and troubleshooting</vt:lpstr>
      <vt:lpstr>Flange fitting, pumping techniques, and troubleshooting</vt:lpstr>
      <vt:lpstr>Breast Shield (Flange) fitting</vt:lpstr>
      <vt:lpstr>PowerPoint Presentation</vt:lpstr>
      <vt:lpstr>Breast shield sizing: translating the evidence</vt:lpstr>
      <vt:lpstr>Watch some videos to get started</vt:lpstr>
      <vt:lpstr>What do you think?</vt:lpstr>
      <vt:lpstr>Video takeaways</vt:lpstr>
      <vt:lpstr>Common pumping concerns: Milk supply</vt:lpstr>
      <vt:lpstr>Common pumping concerns: Maintaining supply when exclusively pumping</vt:lpstr>
      <vt:lpstr>Common pumping concerns: Discomfort</vt:lpstr>
      <vt:lpstr>Develop a plan for pumping</vt:lpstr>
      <vt:lpstr>Section 5 Documentation and Workflow</vt:lpstr>
      <vt:lpstr>Documentation and workflow</vt:lpstr>
      <vt:lpstr>Educational resources</vt:lpstr>
      <vt:lpstr>48-hour pump issuance follow-up</vt:lpstr>
      <vt:lpstr>Time to practice!</vt:lpstr>
      <vt:lpstr>Breast pump scenario: Heather</vt:lpstr>
      <vt:lpstr>Breast pump scenario: Maureen</vt:lpstr>
      <vt:lpstr>Breast pump scenario: Chris</vt:lpstr>
      <vt:lpstr>Resources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Breast Pump In-Service</dc:title>
  <dc:subject/>
  <dc:creator>Oregon WIC Program</dc:creator>
  <cp:keywords/>
  <dc:description/>
  <cp:lastModifiedBy>Joan Medlen</cp:lastModifiedBy>
  <cp:revision>1</cp:revision>
  <dcterms:modified xsi:type="dcterms:W3CDTF">2026-03-12T16:56:47Z</dcterms:modified>
  <cp:category>Breastfeeding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574A914A-7FFC-4510-8DEF-A31DF24A27C1</vt:lpwstr>
  </property>
  <property fmtid="{D5CDD505-2E9C-101B-9397-08002B2CF9AE}" pid="3" name="ArticulatePath">
    <vt:lpwstr>Camtasia Getting Started Guide</vt:lpwstr>
  </property>
  <property fmtid="{D5CDD505-2E9C-101B-9397-08002B2CF9AE}" pid="4" name="ContentTypeId">
    <vt:lpwstr>0x01010079012CDB5CCD2847B46468FD3DF1DE6F</vt:lpwstr>
  </property>
  <property fmtid="{D5CDD505-2E9C-101B-9397-08002B2CF9AE}" pid="5" name="MediaServiceImageTags">
    <vt:lpwstr/>
  </property>
</Properties>
</file>