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5"/>
  </p:sldMasterIdLst>
  <p:notesMasterIdLst>
    <p:notesMasterId r:id="rId196"/>
  </p:notesMasterIdLst>
  <p:handoutMasterIdLst>
    <p:handoutMasterId r:id="rId197"/>
  </p:handoutMasterIdLst>
  <p:sldIdLst>
    <p:sldId id="494" r:id="rId6"/>
    <p:sldId id="495" r:id="rId7"/>
    <p:sldId id="571" r:id="rId8"/>
    <p:sldId id="568" r:id="rId9"/>
    <p:sldId id="569" r:id="rId10"/>
    <p:sldId id="931" r:id="rId11"/>
    <p:sldId id="496" r:id="rId12"/>
    <p:sldId id="572" r:id="rId13"/>
    <p:sldId id="570" r:id="rId14"/>
    <p:sldId id="497" r:id="rId15"/>
    <p:sldId id="498" r:id="rId16"/>
    <p:sldId id="573" r:id="rId17"/>
    <p:sldId id="841" r:id="rId18"/>
    <p:sldId id="499" r:id="rId19"/>
    <p:sldId id="500" r:id="rId20"/>
    <p:sldId id="501" r:id="rId21"/>
    <p:sldId id="924" r:id="rId22"/>
    <p:sldId id="502" r:id="rId23"/>
    <p:sldId id="503" r:id="rId24"/>
    <p:sldId id="563" r:id="rId25"/>
    <p:sldId id="561" r:id="rId26"/>
    <p:sldId id="504" r:id="rId27"/>
    <p:sldId id="925" r:id="rId28"/>
    <p:sldId id="560" r:id="rId29"/>
    <p:sldId id="782" r:id="rId30"/>
    <p:sldId id="846" r:id="rId31"/>
    <p:sldId id="526" r:id="rId32"/>
    <p:sldId id="527" r:id="rId33"/>
    <p:sldId id="917" r:id="rId34"/>
    <p:sldId id="730" r:id="rId35"/>
    <p:sldId id="505" r:id="rId36"/>
    <p:sldId id="506" r:id="rId37"/>
    <p:sldId id="507" r:id="rId38"/>
    <p:sldId id="809" r:id="rId39"/>
    <p:sldId id="915" r:id="rId40"/>
    <p:sldId id="916" r:id="rId41"/>
    <p:sldId id="807" r:id="rId42"/>
    <p:sldId id="577" r:id="rId43"/>
    <p:sldId id="508" r:id="rId44"/>
    <p:sldId id="833" r:id="rId45"/>
    <p:sldId id="845" r:id="rId46"/>
    <p:sldId id="786" r:id="rId47"/>
    <p:sldId id="509" r:id="rId48"/>
    <p:sldId id="757" r:id="rId49"/>
    <p:sldId id="559" r:id="rId50"/>
    <p:sldId id="671" r:id="rId51"/>
    <p:sldId id="510" r:id="rId52"/>
    <p:sldId id="536" r:id="rId53"/>
    <p:sldId id="675" r:id="rId54"/>
    <p:sldId id="836" r:id="rId55"/>
    <p:sldId id="926" r:id="rId56"/>
    <p:sldId id="511" r:id="rId57"/>
    <p:sldId id="539" r:id="rId58"/>
    <p:sldId id="538" r:id="rId59"/>
    <p:sldId id="576" r:id="rId60"/>
    <p:sldId id="540" r:id="rId61"/>
    <p:sldId id="513" r:id="rId62"/>
    <p:sldId id="927" r:id="rId63"/>
    <p:sldId id="565" r:id="rId64"/>
    <p:sldId id="541" r:id="rId65"/>
    <p:sldId id="520" r:id="rId66"/>
    <p:sldId id="521" r:id="rId67"/>
    <p:sldId id="543" r:id="rId68"/>
    <p:sldId id="919" r:id="rId69"/>
    <p:sldId id="544" r:id="rId70"/>
    <p:sldId id="920" r:id="rId71"/>
    <p:sldId id="545" r:id="rId72"/>
    <p:sldId id="512" r:id="rId73"/>
    <p:sldId id="928" r:id="rId74"/>
    <p:sldId id="514" r:id="rId75"/>
    <p:sldId id="515" r:id="rId76"/>
    <p:sldId id="546" r:id="rId77"/>
    <p:sldId id="547" r:id="rId78"/>
    <p:sldId id="549" r:id="rId79"/>
    <p:sldId id="550" r:id="rId80"/>
    <p:sldId id="551" r:id="rId81"/>
    <p:sldId id="929" r:id="rId82"/>
    <p:sldId id="648" r:id="rId83"/>
    <p:sldId id="649" r:id="rId84"/>
    <p:sldId id="650" r:id="rId85"/>
    <p:sldId id="557" r:id="rId86"/>
    <p:sldId id="552" r:id="rId87"/>
    <p:sldId id="553" r:id="rId88"/>
    <p:sldId id="651" r:id="rId89"/>
    <p:sldId id="554" r:id="rId90"/>
    <p:sldId id="555" r:id="rId91"/>
    <p:sldId id="556" r:id="rId92"/>
    <p:sldId id="516" r:id="rId93"/>
    <p:sldId id="653" r:id="rId94"/>
    <p:sldId id="654" r:id="rId95"/>
    <p:sldId id="575" r:id="rId96"/>
    <p:sldId id="524" r:id="rId97"/>
    <p:sldId id="652" r:id="rId98"/>
    <p:sldId id="558" r:id="rId99"/>
    <p:sldId id="517" r:id="rId100"/>
    <p:sldId id="567" r:id="rId101"/>
    <p:sldId id="574" r:id="rId102"/>
    <p:sldId id="646" r:id="rId103"/>
    <p:sldId id="647" r:id="rId104"/>
    <p:sldId id="631" r:id="rId105"/>
    <p:sldId id="349" r:id="rId106"/>
    <p:sldId id="451" r:id="rId107"/>
    <p:sldId id="453" r:id="rId108"/>
    <p:sldId id="633" r:id="rId109"/>
    <p:sldId id="632" r:id="rId110"/>
    <p:sldId id="519" r:id="rId111"/>
    <p:sldId id="930" r:id="rId112"/>
    <p:sldId id="348" r:id="rId113"/>
    <p:sldId id="461" r:id="rId114"/>
    <p:sldId id="347" r:id="rId115"/>
    <p:sldId id="457" r:id="rId116"/>
    <p:sldId id="603" r:id="rId117"/>
    <p:sldId id="606" r:id="rId118"/>
    <p:sldId id="460" r:id="rId119"/>
    <p:sldId id="634" r:id="rId120"/>
    <p:sldId id="608" r:id="rId121"/>
    <p:sldId id="635" r:id="rId122"/>
    <p:sldId id="609" r:id="rId123"/>
    <p:sldId id="610" r:id="rId124"/>
    <p:sldId id="636" r:id="rId125"/>
    <p:sldId id="637" r:id="rId126"/>
    <p:sldId id="638" r:id="rId127"/>
    <p:sldId id="454" r:id="rId128"/>
    <p:sldId id="639" r:id="rId129"/>
    <p:sldId id="455" r:id="rId130"/>
    <p:sldId id="640" r:id="rId131"/>
    <p:sldId id="641" r:id="rId132"/>
    <p:sldId id="642" r:id="rId133"/>
    <p:sldId id="643" r:id="rId134"/>
    <p:sldId id="462" r:id="rId135"/>
    <p:sldId id="464" r:id="rId136"/>
    <p:sldId id="465" r:id="rId137"/>
    <p:sldId id="602" r:id="rId138"/>
    <p:sldId id="604" r:id="rId139"/>
    <p:sldId id="350" r:id="rId140"/>
    <p:sldId id="579" r:id="rId141"/>
    <p:sldId id="427" r:id="rId142"/>
    <p:sldId id="428" r:id="rId143"/>
    <p:sldId id="429" r:id="rId144"/>
    <p:sldId id="430" r:id="rId145"/>
    <p:sldId id="616" r:id="rId146"/>
    <p:sldId id="617" r:id="rId147"/>
    <p:sldId id="618" r:id="rId148"/>
    <p:sldId id="431" r:id="rId149"/>
    <p:sldId id="432" r:id="rId150"/>
    <p:sldId id="433" r:id="rId151"/>
    <p:sldId id="434" r:id="rId152"/>
    <p:sldId id="435" r:id="rId153"/>
    <p:sldId id="599" r:id="rId154"/>
    <p:sldId id="622" r:id="rId155"/>
    <p:sldId id="644" r:id="rId156"/>
    <p:sldId id="626" r:id="rId157"/>
    <p:sldId id="436" r:id="rId158"/>
    <p:sldId id="437" r:id="rId159"/>
    <p:sldId id="353" r:id="rId160"/>
    <p:sldId id="343" r:id="rId161"/>
    <p:sldId id="362" r:id="rId162"/>
    <p:sldId id="615" r:id="rId163"/>
    <p:sldId id="580" r:id="rId164"/>
    <p:sldId id="614" r:id="rId165"/>
    <p:sldId id="583" r:id="rId166"/>
    <p:sldId id="581" r:id="rId167"/>
    <p:sldId id="921" r:id="rId168"/>
    <p:sldId id="923" r:id="rId169"/>
    <p:sldId id="922" r:id="rId170"/>
    <p:sldId id="582" r:id="rId171"/>
    <p:sldId id="611" r:id="rId172"/>
    <p:sldId id="600" r:id="rId173"/>
    <p:sldId id="620" r:id="rId174"/>
    <p:sldId id="627" r:id="rId175"/>
    <p:sldId id="621" r:id="rId176"/>
    <p:sldId id="628" r:id="rId177"/>
    <p:sldId id="584" r:id="rId178"/>
    <p:sldId id="595" r:id="rId179"/>
    <p:sldId id="586" r:id="rId180"/>
    <p:sldId id="596" r:id="rId181"/>
    <p:sldId id="587" r:id="rId182"/>
    <p:sldId id="592" r:id="rId183"/>
    <p:sldId id="591" r:id="rId184"/>
    <p:sldId id="593" r:id="rId185"/>
    <p:sldId id="601" r:id="rId186"/>
    <p:sldId id="645" r:id="rId187"/>
    <p:sldId id="629" r:id="rId188"/>
    <p:sldId id="624" r:id="rId189"/>
    <p:sldId id="625" r:id="rId190"/>
    <p:sldId id="597" r:id="rId191"/>
    <p:sldId id="598" r:id="rId192"/>
    <p:sldId id="590" r:id="rId193"/>
    <p:sldId id="589" r:id="rId194"/>
    <p:sldId id="630" r:id="rId195"/>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19D3AB-2590-492A-85FD-932CA4ED1F7E}" v="40" dt="2024-03-22T17:32:38.1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25" autoAdjust="0"/>
    <p:restoredTop sz="93503" autoAdjust="0"/>
  </p:normalViewPr>
  <p:slideViewPr>
    <p:cSldViewPr>
      <p:cViewPr varScale="1">
        <p:scale>
          <a:sx n="61" d="100"/>
          <a:sy n="61" d="100"/>
        </p:scale>
        <p:origin x="468" y="64"/>
      </p:cViewPr>
      <p:guideLst>
        <p:guide orient="horz" pos="2160"/>
        <p:guide pos="2880"/>
      </p:guideLst>
    </p:cSldViewPr>
  </p:slideViewPr>
  <p:outlineViewPr>
    <p:cViewPr>
      <p:scale>
        <a:sx n="33" d="100"/>
        <a:sy n="33" d="100"/>
      </p:scale>
      <p:origin x="48" y="1284"/>
    </p:cViewPr>
    <p:sldLst>
      <p:sld r:id="rId1" collapse="1"/>
    </p:sldLst>
  </p:outlineViewPr>
  <p:notesTextViewPr>
    <p:cViewPr>
      <p:scale>
        <a:sx n="100" d="100"/>
        <a:sy n="100" d="100"/>
      </p:scale>
      <p:origin x="0" y="0"/>
    </p:cViewPr>
  </p:notesTextViewPr>
  <p:sorterViewPr>
    <p:cViewPr>
      <p:scale>
        <a:sx n="66" d="100"/>
        <a:sy n="66" d="100"/>
      </p:scale>
      <p:origin x="0" y="586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196" Type="http://schemas.openxmlformats.org/officeDocument/2006/relationships/notesMaster" Target="notesMasters/notesMaster1.xml"/><Relationship Id="rId200" Type="http://schemas.openxmlformats.org/officeDocument/2006/relationships/theme" Target="theme/theme1.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slide" Target="slides/slide139.xml"/><Relationship Id="rId149" Type="http://schemas.openxmlformats.org/officeDocument/2006/relationships/slide" Target="slides/slide144.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160" Type="http://schemas.openxmlformats.org/officeDocument/2006/relationships/slide" Target="slides/slide155.xml"/><Relationship Id="rId165" Type="http://schemas.openxmlformats.org/officeDocument/2006/relationships/slide" Target="slides/slide160.xml"/><Relationship Id="rId181" Type="http://schemas.openxmlformats.org/officeDocument/2006/relationships/slide" Target="slides/slide176.xml"/><Relationship Id="rId186" Type="http://schemas.openxmlformats.org/officeDocument/2006/relationships/slide" Target="slides/slide181.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slide" Target="slides/slide145.xml"/><Relationship Id="rId155" Type="http://schemas.openxmlformats.org/officeDocument/2006/relationships/slide" Target="slides/slide150.xml"/><Relationship Id="rId171" Type="http://schemas.openxmlformats.org/officeDocument/2006/relationships/slide" Target="slides/slide166.xml"/><Relationship Id="rId176" Type="http://schemas.openxmlformats.org/officeDocument/2006/relationships/slide" Target="slides/slide171.xml"/><Relationship Id="rId192" Type="http://schemas.openxmlformats.org/officeDocument/2006/relationships/slide" Target="slides/slide187.xml"/><Relationship Id="rId197" Type="http://schemas.openxmlformats.org/officeDocument/2006/relationships/handoutMaster" Target="handoutMasters/handoutMaster1.xml"/><Relationship Id="rId201" Type="http://schemas.openxmlformats.org/officeDocument/2006/relationships/tableStyles" Target="tableStyles.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61" Type="http://schemas.openxmlformats.org/officeDocument/2006/relationships/slide" Target="slides/slide156.xml"/><Relationship Id="rId166" Type="http://schemas.openxmlformats.org/officeDocument/2006/relationships/slide" Target="slides/slide161.xml"/><Relationship Id="rId182" Type="http://schemas.openxmlformats.org/officeDocument/2006/relationships/slide" Target="slides/slide177.xml"/><Relationship Id="rId187" Type="http://schemas.openxmlformats.org/officeDocument/2006/relationships/slide" Target="slides/slide182.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presProps" Target="presProps.xml"/><Relationship Id="rId172" Type="http://schemas.openxmlformats.org/officeDocument/2006/relationships/slide" Target="slides/slide167.xml"/><Relationship Id="rId193" Type="http://schemas.openxmlformats.org/officeDocument/2006/relationships/slide" Target="slides/slide188.xml"/><Relationship Id="rId202" Type="http://schemas.microsoft.com/office/2016/11/relationships/changesInfo" Target="changesInfos/changesInfo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slide" Target="slides/slide178.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viewProps" Target="viewProps.xml"/><Relationship Id="rId203"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190" Type="http://schemas.openxmlformats.org/officeDocument/2006/relationships/slide" Target="slides/slide185.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slide" Target="slides/slide175.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s>
</file>

<file path=ppt/_rels/viewProps.xml.rels><?xml version="1.0" encoding="UTF-8" standalone="yes"?>
<Relationships xmlns="http://schemas.openxmlformats.org/package/2006/relationships"><Relationship Id="rId1" Type="http://schemas.openxmlformats.org/officeDocument/2006/relationships/slide" Target="slides/slide4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feld Evan E" userId="23320ae3-4426-45a2-a607-feed134fedfb" providerId="ADAL" clId="{89361BF6-2FD3-4EE6-82B0-CC50F7670222}"/>
    <pc:docChg chg="undo redo custSel addSld delSld modSld sldOrd">
      <pc:chgData name="Hofeld Evan E" userId="23320ae3-4426-45a2-a607-feed134fedfb" providerId="ADAL" clId="{89361BF6-2FD3-4EE6-82B0-CC50F7670222}" dt="2023-10-13T15:46:58.599" v="3594" actId="21"/>
      <pc:docMkLst>
        <pc:docMk/>
      </pc:docMkLst>
      <pc:sldChg chg="addSp modSp mod">
        <pc:chgData name="Hofeld Evan E" userId="23320ae3-4426-45a2-a607-feed134fedfb" providerId="ADAL" clId="{89361BF6-2FD3-4EE6-82B0-CC50F7670222}" dt="2023-10-13T15:42:22.586" v="3533" actId="14100"/>
        <pc:sldMkLst>
          <pc:docMk/>
          <pc:sldMk cId="0" sldId="348"/>
        </pc:sldMkLst>
        <pc:picChg chg="add mod">
          <ac:chgData name="Hofeld Evan E" userId="23320ae3-4426-45a2-a607-feed134fedfb" providerId="ADAL" clId="{89361BF6-2FD3-4EE6-82B0-CC50F7670222}" dt="2023-10-13T15:42:22.586" v="3533" actId="14100"/>
          <ac:picMkLst>
            <pc:docMk/>
            <pc:sldMk cId="0" sldId="348"/>
            <ac:picMk id="3" creationId="{7D8D7D48-479E-8BBB-ACB5-00567BE674AC}"/>
          </ac:picMkLst>
        </pc:picChg>
      </pc:sldChg>
      <pc:sldChg chg="modSp mod">
        <pc:chgData name="Hofeld Evan E" userId="23320ae3-4426-45a2-a607-feed134fedfb" providerId="ADAL" clId="{89361BF6-2FD3-4EE6-82B0-CC50F7670222}" dt="2023-10-13T06:54:29.306" v="3422" actId="20577"/>
        <pc:sldMkLst>
          <pc:docMk/>
          <pc:sldMk cId="0" sldId="349"/>
        </pc:sldMkLst>
        <pc:spChg chg="mod">
          <ac:chgData name="Hofeld Evan E" userId="23320ae3-4426-45a2-a607-feed134fedfb" providerId="ADAL" clId="{89361BF6-2FD3-4EE6-82B0-CC50F7670222}" dt="2023-10-13T06:54:29.306" v="3422" actId="20577"/>
          <ac:spMkLst>
            <pc:docMk/>
            <pc:sldMk cId="0" sldId="349"/>
            <ac:spMk id="6146" creationId="{9CFF841B-CEE2-4C11-BB02-3B34AE0E8304}"/>
          </ac:spMkLst>
        </pc:spChg>
      </pc:sldChg>
      <pc:sldChg chg="modSp mod">
        <pc:chgData name="Hofeld Evan E" userId="23320ae3-4426-45a2-a607-feed134fedfb" providerId="ADAL" clId="{89361BF6-2FD3-4EE6-82B0-CC50F7670222}" dt="2023-10-13T15:35:51.070" v="3516" actId="20577"/>
        <pc:sldMkLst>
          <pc:docMk/>
          <pc:sldMk cId="0" sldId="451"/>
        </pc:sldMkLst>
        <pc:spChg chg="mod">
          <ac:chgData name="Hofeld Evan E" userId="23320ae3-4426-45a2-a607-feed134fedfb" providerId="ADAL" clId="{89361BF6-2FD3-4EE6-82B0-CC50F7670222}" dt="2023-10-13T15:35:51.070" v="3516" actId="20577"/>
          <ac:spMkLst>
            <pc:docMk/>
            <pc:sldMk cId="0" sldId="451"/>
            <ac:spMk id="7171" creationId="{355239FF-A792-49B1-B37E-77FB31CE4DE2}"/>
          </ac:spMkLst>
        </pc:spChg>
      </pc:sldChg>
      <pc:sldChg chg="addSp delSp modSp mod">
        <pc:chgData name="Hofeld Evan E" userId="23320ae3-4426-45a2-a607-feed134fedfb" providerId="ADAL" clId="{89361BF6-2FD3-4EE6-82B0-CC50F7670222}" dt="2023-10-13T15:40:44.922" v="3529" actId="20577"/>
        <pc:sldMkLst>
          <pc:docMk/>
          <pc:sldMk cId="0" sldId="453"/>
        </pc:sldMkLst>
        <pc:spChg chg="add mod">
          <ac:chgData name="Hofeld Evan E" userId="23320ae3-4426-45a2-a607-feed134fedfb" providerId="ADAL" clId="{89361BF6-2FD3-4EE6-82B0-CC50F7670222}" dt="2023-10-13T15:40:44.922" v="3529" actId="20577"/>
          <ac:spMkLst>
            <pc:docMk/>
            <pc:sldMk cId="0" sldId="453"/>
            <ac:spMk id="8" creationId="{A7CC06CB-3ACB-E5FC-1932-02ED76A9A73C}"/>
          </ac:spMkLst>
        </pc:spChg>
        <pc:spChg chg="mod">
          <ac:chgData name="Hofeld Evan E" userId="23320ae3-4426-45a2-a607-feed134fedfb" providerId="ADAL" clId="{89361BF6-2FD3-4EE6-82B0-CC50F7670222}" dt="2023-10-13T15:34:56.420" v="3479" actId="20577"/>
          <ac:spMkLst>
            <pc:docMk/>
            <pc:sldMk cId="0" sldId="453"/>
            <ac:spMk id="8194" creationId="{D406034D-5748-416B-9DE3-9F5D414B6CB9}"/>
          </ac:spMkLst>
        </pc:spChg>
        <pc:spChg chg="mod">
          <ac:chgData name="Hofeld Evan E" userId="23320ae3-4426-45a2-a607-feed134fedfb" providerId="ADAL" clId="{89361BF6-2FD3-4EE6-82B0-CC50F7670222}" dt="2023-10-13T15:33:08.166" v="3437" actId="1076"/>
          <ac:spMkLst>
            <pc:docMk/>
            <pc:sldMk cId="0" sldId="453"/>
            <ac:spMk id="8195" creationId="{C171AD5A-69F4-4AC7-A1D3-97072733DB75}"/>
          </ac:spMkLst>
        </pc:spChg>
        <pc:picChg chg="add del mod">
          <ac:chgData name="Hofeld Evan E" userId="23320ae3-4426-45a2-a607-feed134fedfb" providerId="ADAL" clId="{89361BF6-2FD3-4EE6-82B0-CC50F7670222}" dt="2023-10-13T15:32:13.357" v="3430"/>
          <ac:picMkLst>
            <pc:docMk/>
            <pc:sldMk cId="0" sldId="453"/>
            <ac:picMk id="2" creationId="{0A15E23E-03F9-33E3-1A08-87B9BFA61F02}"/>
          </ac:picMkLst>
        </pc:picChg>
        <pc:picChg chg="add del mod">
          <ac:chgData name="Hofeld Evan E" userId="23320ae3-4426-45a2-a607-feed134fedfb" providerId="ADAL" clId="{89361BF6-2FD3-4EE6-82B0-CC50F7670222}" dt="2023-10-13T15:40:00.283" v="3520" actId="478"/>
          <ac:picMkLst>
            <pc:docMk/>
            <pc:sldMk cId="0" sldId="453"/>
            <ac:picMk id="4" creationId="{A91A1DE1-A213-24B1-0CC1-C27374729B7E}"/>
          </ac:picMkLst>
        </pc:picChg>
        <pc:picChg chg="add mod">
          <ac:chgData name="Hofeld Evan E" userId="23320ae3-4426-45a2-a607-feed134fedfb" providerId="ADAL" clId="{89361BF6-2FD3-4EE6-82B0-CC50F7670222}" dt="2023-10-13T15:40:08.981" v="3522" actId="1076"/>
          <ac:picMkLst>
            <pc:docMk/>
            <pc:sldMk cId="0" sldId="453"/>
            <ac:picMk id="6" creationId="{9412E79A-7733-1693-3CCC-B6DE3579C0AB}"/>
          </ac:picMkLst>
        </pc:picChg>
      </pc:sldChg>
      <pc:sldChg chg="addSp delSp modSp">
        <pc:chgData name="Hofeld Evan E" userId="23320ae3-4426-45a2-a607-feed134fedfb" providerId="ADAL" clId="{89361BF6-2FD3-4EE6-82B0-CC50F7670222}" dt="2023-10-13T15:46:58.599" v="3594" actId="21"/>
        <pc:sldMkLst>
          <pc:docMk/>
          <pc:sldMk cId="0" sldId="455"/>
        </pc:sldMkLst>
        <pc:picChg chg="add del mod">
          <ac:chgData name="Hofeld Evan E" userId="23320ae3-4426-45a2-a607-feed134fedfb" providerId="ADAL" clId="{89361BF6-2FD3-4EE6-82B0-CC50F7670222}" dt="2023-10-13T15:46:58.599" v="3594" actId="21"/>
          <ac:picMkLst>
            <pc:docMk/>
            <pc:sldMk cId="0" sldId="455"/>
            <ac:picMk id="2050" creationId="{9428FA92-91AB-DBCC-9D42-2C3481C348AB}"/>
          </ac:picMkLst>
        </pc:picChg>
      </pc:sldChg>
      <pc:sldChg chg="addSp delSp modSp mod">
        <pc:chgData name="Hofeld Evan E" userId="23320ae3-4426-45a2-a607-feed134fedfb" providerId="ADAL" clId="{89361BF6-2FD3-4EE6-82B0-CC50F7670222}" dt="2023-10-13T15:45:22.232" v="3590" actId="20577"/>
        <pc:sldMkLst>
          <pc:docMk/>
          <pc:sldMk cId="0" sldId="461"/>
        </pc:sldMkLst>
        <pc:spChg chg="mod">
          <ac:chgData name="Hofeld Evan E" userId="23320ae3-4426-45a2-a607-feed134fedfb" providerId="ADAL" clId="{89361BF6-2FD3-4EE6-82B0-CC50F7670222}" dt="2023-10-13T15:43:15.213" v="3577" actId="20577"/>
          <ac:spMkLst>
            <pc:docMk/>
            <pc:sldMk cId="0" sldId="461"/>
            <ac:spMk id="16386" creationId="{5A551612-DBAA-48EE-B8D4-E8A60D2B7494}"/>
          </ac:spMkLst>
        </pc:spChg>
        <pc:spChg chg="mod">
          <ac:chgData name="Hofeld Evan E" userId="23320ae3-4426-45a2-a607-feed134fedfb" providerId="ADAL" clId="{89361BF6-2FD3-4EE6-82B0-CC50F7670222}" dt="2023-10-13T15:45:22.232" v="3590" actId="20577"/>
          <ac:spMkLst>
            <pc:docMk/>
            <pc:sldMk cId="0" sldId="461"/>
            <ac:spMk id="16387" creationId="{0BFDF0BF-5B87-414D-B2F3-BE75EAAB4C0D}"/>
          </ac:spMkLst>
        </pc:spChg>
        <pc:picChg chg="add del mod">
          <ac:chgData name="Hofeld Evan E" userId="23320ae3-4426-45a2-a607-feed134fedfb" providerId="ADAL" clId="{89361BF6-2FD3-4EE6-82B0-CC50F7670222}" dt="2023-10-13T15:45:05.722" v="3585" actId="21"/>
          <ac:picMkLst>
            <pc:docMk/>
            <pc:sldMk cId="0" sldId="461"/>
            <ac:picMk id="1026" creationId="{9E019EEE-ABDF-5231-B509-01C449AEF682}"/>
          </ac:picMkLst>
        </pc:picChg>
        <pc:picChg chg="add mod">
          <ac:chgData name="Hofeld Evan E" userId="23320ae3-4426-45a2-a607-feed134fedfb" providerId="ADAL" clId="{89361BF6-2FD3-4EE6-82B0-CC50F7670222}" dt="2023-10-13T15:45:12.642" v="3586" actId="1076"/>
          <ac:picMkLst>
            <pc:docMk/>
            <pc:sldMk cId="0" sldId="461"/>
            <ac:picMk id="1028" creationId="{1BEEB9E9-0F6B-4850-F02E-5D20CC8DABDD}"/>
          </ac:picMkLst>
        </pc:picChg>
      </pc:sldChg>
      <pc:sldChg chg="modSp mod">
        <pc:chgData name="Hofeld Evan E" userId="23320ae3-4426-45a2-a607-feed134fedfb" providerId="ADAL" clId="{89361BF6-2FD3-4EE6-82B0-CC50F7670222}" dt="2023-10-13T05:18:14.113" v="2242" actId="20577"/>
        <pc:sldMkLst>
          <pc:docMk/>
          <pc:sldMk cId="0" sldId="497"/>
        </pc:sldMkLst>
        <pc:spChg chg="mod">
          <ac:chgData name="Hofeld Evan E" userId="23320ae3-4426-45a2-a607-feed134fedfb" providerId="ADAL" clId="{89361BF6-2FD3-4EE6-82B0-CC50F7670222}" dt="2023-10-13T05:18:14.113" v="2242" actId="20577"/>
          <ac:spMkLst>
            <pc:docMk/>
            <pc:sldMk cId="0" sldId="497"/>
            <ac:spMk id="10243" creationId="{284E804B-9996-45A9-B101-51DB80B7E6C4}"/>
          </ac:spMkLst>
        </pc:spChg>
      </pc:sldChg>
      <pc:sldChg chg="addSp delSp modSp mod">
        <pc:chgData name="Hofeld Evan E" userId="23320ae3-4426-45a2-a607-feed134fedfb" providerId="ADAL" clId="{89361BF6-2FD3-4EE6-82B0-CC50F7670222}" dt="2023-10-13T05:29:21.127" v="2373" actId="20577"/>
        <pc:sldMkLst>
          <pc:docMk/>
          <pc:sldMk cId="0" sldId="500"/>
        </pc:sldMkLst>
        <pc:spChg chg="add del mod">
          <ac:chgData name="Hofeld Evan E" userId="23320ae3-4426-45a2-a607-feed134fedfb" providerId="ADAL" clId="{89361BF6-2FD3-4EE6-82B0-CC50F7670222}" dt="2023-10-13T05:22:20.643" v="2308" actId="478"/>
          <ac:spMkLst>
            <pc:docMk/>
            <pc:sldMk cId="0" sldId="500"/>
            <ac:spMk id="4" creationId="{FFF48068-4AD6-27E4-28C6-90C232AA6603}"/>
          </ac:spMkLst>
        </pc:spChg>
        <pc:spChg chg="add mod">
          <ac:chgData name="Hofeld Evan E" userId="23320ae3-4426-45a2-a607-feed134fedfb" providerId="ADAL" clId="{89361BF6-2FD3-4EE6-82B0-CC50F7670222}" dt="2023-10-13T05:28:37.220" v="2313" actId="20577"/>
          <ac:spMkLst>
            <pc:docMk/>
            <pc:sldMk cId="0" sldId="500"/>
            <ac:spMk id="6" creationId="{9E2FA91A-7BFC-347B-B2B2-7D08E7B91E88}"/>
          </ac:spMkLst>
        </pc:spChg>
        <pc:spChg chg="mod">
          <ac:chgData name="Hofeld Evan E" userId="23320ae3-4426-45a2-a607-feed134fedfb" providerId="ADAL" clId="{89361BF6-2FD3-4EE6-82B0-CC50F7670222}" dt="2023-10-13T05:21:16.413" v="2248" actId="1076"/>
          <ac:spMkLst>
            <pc:docMk/>
            <pc:sldMk cId="0" sldId="500"/>
            <ac:spMk id="14338" creationId="{E4A0C8DD-E5D9-4837-974F-74B8619D3DCB}"/>
          </ac:spMkLst>
        </pc:spChg>
        <pc:spChg chg="mod">
          <ac:chgData name="Hofeld Evan E" userId="23320ae3-4426-45a2-a607-feed134fedfb" providerId="ADAL" clId="{89361BF6-2FD3-4EE6-82B0-CC50F7670222}" dt="2023-10-13T05:29:21.127" v="2373" actId="20577"/>
          <ac:spMkLst>
            <pc:docMk/>
            <pc:sldMk cId="0" sldId="500"/>
            <ac:spMk id="14339" creationId="{23BE41FF-1D8E-4E61-BA8E-A66B7EC265E4}"/>
          </ac:spMkLst>
        </pc:spChg>
        <pc:picChg chg="add mod">
          <ac:chgData name="Hofeld Evan E" userId="23320ae3-4426-45a2-a607-feed134fedfb" providerId="ADAL" clId="{89361BF6-2FD3-4EE6-82B0-CC50F7670222}" dt="2023-10-13T05:21:30.001" v="2250" actId="692"/>
          <ac:picMkLst>
            <pc:docMk/>
            <pc:sldMk cId="0" sldId="500"/>
            <ac:picMk id="3" creationId="{4141C8A4-40FB-51BA-9E19-82BD07C78EF0}"/>
          </ac:picMkLst>
        </pc:picChg>
      </pc:sldChg>
      <pc:sldChg chg="addSp delSp modSp mod">
        <pc:chgData name="Hofeld Evan E" userId="23320ae3-4426-45a2-a607-feed134fedfb" providerId="ADAL" clId="{89361BF6-2FD3-4EE6-82B0-CC50F7670222}" dt="2023-10-13T06:10:46.079" v="2541" actId="1076"/>
        <pc:sldMkLst>
          <pc:docMk/>
          <pc:sldMk cId="0" sldId="501"/>
        </pc:sldMkLst>
        <pc:spChg chg="mod">
          <ac:chgData name="Hofeld Evan E" userId="23320ae3-4426-45a2-a607-feed134fedfb" providerId="ADAL" clId="{89361BF6-2FD3-4EE6-82B0-CC50F7670222}" dt="2023-10-13T06:10:16.861" v="2537" actId="403"/>
          <ac:spMkLst>
            <pc:docMk/>
            <pc:sldMk cId="0" sldId="501"/>
            <ac:spMk id="16387" creationId="{81241884-A29A-4170-A1E2-0897932F9745}"/>
          </ac:spMkLst>
        </pc:spChg>
        <pc:picChg chg="add mod ord">
          <ac:chgData name="Hofeld Evan E" userId="23320ae3-4426-45a2-a607-feed134fedfb" providerId="ADAL" clId="{89361BF6-2FD3-4EE6-82B0-CC50F7670222}" dt="2023-10-13T06:10:41.506" v="2539" actId="1076"/>
          <ac:picMkLst>
            <pc:docMk/>
            <pc:sldMk cId="0" sldId="501"/>
            <ac:picMk id="3" creationId="{C015F197-FA63-9909-6CB8-D5AC43FB8F6D}"/>
          </ac:picMkLst>
        </pc:picChg>
        <pc:picChg chg="add mod">
          <ac:chgData name="Hofeld Evan E" userId="23320ae3-4426-45a2-a607-feed134fedfb" providerId="ADAL" clId="{89361BF6-2FD3-4EE6-82B0-CC50F7670222}" dt="2023-10-13T06:07:11.719" v="2523" actId="1076"/>
          <ac:picMkLst>
            <pc:docMk/>
            <pc:sldMk cId="0" sldId="501"/>
            <ac:picMk id="5" creationId="{B775F664-0993-8F84-7130-8D5A13ED40AB}"/>
          </ac:picMkLst>
        </pc:picChg>
        <pc:picChg chg="add del mod ord">
          <ac:chgData name="Hofeld Evan E" userId="23320ae3-4426-45a2-a607-feed134fedfb" providerId="ADAL" clId="{89361BF6-2FD3-4EE6-82B0-CC50F7670222}" dt="2023-10-13T05:58:10.533" v="2448" actId="21"/>
          <ac:picMkLst>
            <pc:docMk/>
            <pc:sldMk cId="0" sldId="501"/>
            <ac:picMk id="7" creationId="{4D246AEC-4531-265B-4B4F-349A0F94A507}"/>
          </ac:picMkLst>
        </pc:picChg>
        <pc:picChg chg="add del mod">
          <ac:chgData name="Hofeld Evan E" userId="23320ae3-4426-45a2-a607-feed134fedfb" providerId="ADAL" clId="{89361BF6-2FD3-4EE6-82B0-CC50F7670222}" dt="2023-10-13T05:54:25.885" v="2412" actId="21"/>
          <ac:picMkLst>
            <pc:docMk/>
            <pc:sldMk cId="0" sldId="501"/>
            <ac:picMk id="9" creationId="{C351665A-58B2-0632-C829-9219B34E88DE}"/>
          </ac:picMkLst>
        </pc:picChg>
        <pc:picChg chg="add del mod">
          <ac:chgData name="Hofeld Evan E" userId="23320ae3-4426-45a2-a607-feed134fedfb" providerId="ADAL" clId="{89361BF6-2FD3-4EE6-82B0-CC50F7670222}" dt="2023-10-13T05:57:31.146" v="2437" actId="478"/>
          <ac:picMkLst>
            <pc:docMk/>
            <pc:sldMk cId="0" sldId="501"/>
            <ac:picMk id="11" creationId="{2748315A-EB4D-50DD-317C-31495132F623}"/>
          </ac:picMkLst>
        </pc:picChg>
        <pc:picChg chg="add del mod">
          <ac:chgData name="Hofeld Evan E" userId="23320ae3-4426-45a2-a607-feed134fedfb" providerId="ADAL" clId="{89361BF6-2FD3-4EE6-82B0-CC50F7670222}" dt="2023-10-13T06:01:25.147" v="2485" actId="478"/>
          <ac:picMkLst>
            <pc:docMk/>
            <pc:sldMk cId="0" sldId="501"/>
            <ac:picMk id="13" creationId="{5BF0AC77-5ABD-81A1-6171-5F5785361EE7}"/>
          </ac:picMkLst>
        </pc:picChg>
        <pc:picChg chg="add mod">
          <ac:chgData name="Hofeld Evan E" userId="23320ae3-4426-45a2-a607-feed134fedfb" providerId="ADAL" clId="{89361BF6-2FD3-4EE6-82B0-CC50F7670222}" dt="2023-10-13T06:07:08.531" v="2522" actId="14100"/>
          <ac:picMkLst>
            <pc:docMk/>
            <pc:sldMk cId="0" sldId="501"/>
            <ac:picMk id="14" creationId="{4015C915-F74F-D52E-4B59-933F3DCC480C}"/>
          </ac:picMkLst>
        </pc:picChg>
        <pc:picChg chg="add mod">
          <ac:chgData name="Hofeld Evan E" userId="23320ae3-4426-45a2-a607-feed134fedfb" providerId="ADAL" clId="{89361BF6-2FD3-4EE6-82B0-CC50F7670222}" dt="2023-10-13T06:10:46.079" v="2541" actId="1076"/>
          <ac:picMkLst>
            <pc:docMk/>
            <pc:sldMk cId="0" sldId="501"/>
            <ac:picMk id="16" creationId="{20D57207-D56A-471A-62B8-F207DAC87C8E}"/>
          </ac:picMkLst>
        </pc:picChg>
      </pc:sldChg>
      <pc:sldChg chg="addSp delSp modSp mod">
        <pc:chgData name="Hofeld Evan E" userId="23320ae3-4426-45a2-a607-feed134fedfb" providerId="ADAL" clId="{89361BF6-2FD3-4EE6-82B0-CC50F7670222}" dt="2023-10-13T06:26:01.341" v="2901" actId="20577"/>
        <pc:sldMkLst>
          <pc:docMk/>
          <pc:sldMk cId="0" sldId="502"/>
        </pc:sldMkLst>
        <pc:spChg chg="add del mod">
          <ac:chgData name="Hofeld Evan E" userId="23320ae3-4426-45a2-a607-feed134fedfb" providerId="ADAL" clId="{89361BF6-2FD3-4EE6-82B0-CC50F7670222}" dt="2023-10-13T06:23:31.170" v="2827" actId="478"/>
          <ac:spMkLst>
            <pc:docMk/>
            <pc:sldMk cId="0" sldId="502"/>
            <ac:spMk id="9" creationId="{5F3F4882-7D51-3B13-C333-E9F02EA22B0F}"/>
          </ac:spMkLst>
        </pc:spChg>
        <pc:spChg chg="mod">
          <ac:chgData name="Hofeld Evan E" userId="23320ae3-4426-45a2-a607-feed134fedfb" providerId="ADAL" clId="{89361BF6-2FD3-4EE6-82B0-CC50F7670222}" dt="2023-10-13T06:24:38.926" v="2879" actId="14100"/>
          <ac:spMkLst>
            <pc:docMk/>
            <pc:sldMk cId="0" sldId="502"/>
            <ac:spMk id="17410" creationId="{60824A90-6544-454C-9BC0-D6733A39A21C}"/>
          </ac:spMkLst>
        </pc:spChg>
        <pc:spChg chg="mod">
          <ac:chgData name="Hofeld Evan E" userId="23320ae3-4426-45a2-a607-feed134fedfb" providerId="ADAL" clId="{89361BF6-2FD3-4EE6-82B0-CC50F7670222}" dt="2023-10-13T06:26:01.341" v="2901" actId="20577"/>
          <ac:spMkLst>
            <pc:docMk/>
            <pc:sldMk cId="0" sldId="502"/>
            <ac:spMk id="17411" creationId="{089EA8F3-9627-4862-890F-796DF7ABE0BE}"/>
          </ac:spMkLst>
        </pc:spChg>
        <pc:picChg chg="add del mod">
          <ac:chgData name="Hofeld Evan E" userId="23320ae3-4426-45a2-a607-feed134fedfb" providerId="ADAL" clId="{89361BF6-2FD3-4EE6-82B0-CC50F7670222}" dt="2023-10-13T06:15:26.788" v="2565" actId="478"/>
          <ac:picMkLst>
            <pc:docMk/>
            <pc:sldMk cId="0" sldId="502"/>
            <ac:picMk id="3" creationId="{6265B54A-2110-D947-CB9B-FCF26FD281C8}"/>
          </ac:picMkLst>
        </pc:picChg>
        <pc:picChg chg="add del mod">
          <ac:chgData name="Hofeld Evan E" userId="23320ae3-4426-45a2-a607-feed134fedfb" providerId="ADAL" clId="{89361BF6-2FD3-4EE6-82B0-CC50F7670222}" dt="2023-10-13T06:23:24.505" v="2824" actId="478"/>
          <ac:picMkLst>
            <pc:docMk/>
            <pc:sldMk cId="0" sldId="502"/>
            <ac:picMk id="5" creationId="{034B4469-CF1B-4119-929B-344B20271284}"/>
          </ac:picMkLst>
        </pc:picChg>
        <pc:picChg chg="add mod ord">
          <ac:chgData name="Hofeld Evan E" userId="23320ae3-4426-45a2-a607-feed134fedfb" providerId="ADAL" clId="{89361BF6-2FD3-4EE6-82B0-CC50F7670222}" dt="2023-10-13T06:25:17.659" v="2886" actId="16480"/>
          <ac:picMkLst>
            <pc:docMk/>
            <pc:sldMk cId="0" sldId="502"/>
            <ac:picMk id="6" creationId="{10116F4F-BF00-A373-4836-52CA32C3812C}"/>
          </ac:picMkLst>
        </pc:picChg>
        <pc:picChg chg="add del mod">
          <ac:chgData name="Hofeld Evan E" userId="23320ae3-4426-45a2-a607-feed134fedfb" providerId="ADAL" clId="{89361BF6-2FD3-4EE6-82B0-CC50F7670222}" dt="2023-10-13T06:22:11.091" v="2817" actId="21"/>
          <ac:picMkLst>
            <pc:docMk/>
            <pc:sldMk cId="0" sldId="502"/>
            <ac:picMk id="8" creationId="{C157AA40-2020-62C7-EDFE-DF8BAF8DE925}"/>
          </ac:picMkLst>
        </pc:picChg>
        <pc:picChg chg="add mod">
          <ac:chgData name="Hofeld Evan E" userId="23320ae3-4426-45a2-a607-feed134fedfb" providerId="ADAL" clId="{89361BF6-2FD3-4EE6-82B0-CC50F7670222}" dt="2023-10-13T06:25:35.086" v="2887" actId="1076"/>
          <ac:picMkLst>
            <pc:docMk/>
            <pc:sldMk cId="0" sldId="502"/>
            <ac:picMk id="11" creationId="{12128701-5EE2-3EAE-40BB-056BEA0DC260}"/>
          </ac:picMkLst>
        </pc:picChg>
      </pc:sldChg>
      <pc:sldChg chg="modSp mod">
        <pc:chgData name="Hofeld Evan E" userId="23320ae3-4426-45a2-a607-feed134fedfb" providerId="ADAL" clId="{89361BF6-2FD3-4EE6-82B0-CC50F7670222}" dt="2023-10-13T06:51:45.210" v="3383" actId="6549"/>
        <pc:sldMkLst>
          <pc:docMk/>
          <pc:sldMk cId="0" sldId="504"/>
        </pc:sldMkLst>
        <pc:spChg chg="mod">
          <ac:chgData name="Hofeld Evan E" userId="23320ae3-4426-45a2-a607-feed134fedfb" providerId="ADAL" clId="{89361BF6-2FD3-4EE6-82B0-CC50F7670222}" dt="2023-10-13T06:51:45.210" v="3383" actId="6549"/>
          <ac:spMkLst>
            <pc:docMk/>
            <pc:sldMk cId="0" sldId="504"/>
            <ac:spMk id="29699" creationId="{28DEC970-9113-4B99-AB8F-15FFF060A826}"/>
          </ac:spMkLst>
        </pc:spChg>
      </pc:sldChg>
      <pc:sldChg chg="modSp mod">
        <pc:chgData name="Hofeld Evan E" userId="23320ae3-4426-45a2-a607-feed134fedfb" providerId="ADAL" clId="{89361BF6-2FD3-4EE6-82B0-CC50F7670222}" dt="2023-10-13T06:43:57.381" v="3219" actId="21"/>
        <pc:sldMkLst>
          <pc:docMk/>
          <pc:sldMk cId="0" sldId="505"/>
        </pc:sldMkLst>
        <pc:spChg chg="mod">
          <ac:chgData name="Hofeld Evan E" userId="23320ae3-4426-45a2-a607-feed134fedfb" providerId="ADAL" clId="{89361BF6-2FD3-4EE6-82B0-CC50F7670222}" dt="2023-10-13T06:43:57.381" v="3219" actId="21"/>
          <ac:spMkLst>
            <pc:docMk/>
            <pc:sldMk cId="0" sldId="505"/>
            <ac:spMk id="30723" creationId="{73496918-E39E-4665-A18D-75A389EBEE98}"/>
          </ac:spMkLst>
        </pc:spChg>
      </pc:sldChg>
      <pc:sldChg chg="modSp mod">
        <pc:chgData name="Hofeld Evan E" userId="23320ae3-4426-45a2-a607-feed134fedfb" providerId="ADAL" clId="{89361BF6-2FD3-4EE6-82B0-CC50F7670222}" dt="2023-10-13T05:15:18.415" v="2170" actId="20577"/>
        <pc:sldMkLst>
          <pc:docMk/>
          <pc:sldMk cId="0" sldId="507"/>
        </pc:sldMkLst>
        <pc:spChg chg="mod">
          <ac:chgData name="Hofeld Evan E" userId="23320ae3-4426-45a2-a607-feed134fedfb" providerId="ADAL" clId="{89361BF6-2FD3-4EE6-82B0-CC50F7670222}" dt="2023-10-13T05:15:18.415" v="2170" actId="20577"/>
          <ac:spMkLst>
            <pc:docMk/>
            <pc:sldMk cId="0" sldId="507"/>
            <ac:spMk id="40963" creationId="{CC54906E-EBCF-40CA-B928-C467DD820A99}"/>
          </ac:spMkLst>
        </pc:spChg>
      </pc:sldChg>
      <pc:sldChg chg="modSp mod">
        <pc:chgData name="Hofeld Evan E" userId="23320ae3-4426-45a2-a607-feed134fedfb" providerId="ADAL" clId="{89361BF6-2FD3-4EE6-82B0-CC50F7670222}" dt="2023-10-13T06:49:46.794" v="3301" actId="207"/>
        <pc:sldMkLst>
          <pc:docMk/>
          <pc:sldMk cId="0" sldId="510"/>
        </pc:sldMkLst>
        <pc:spChg chg="mod">
          <ac:chgData name="Hofeld Evan E" userId="23320ae3-4426-45a2-a607-feed134fedfb" providerId="ADAL" clId="{89361BF6-2FD3-4EE6-82B0-CC50F7670222}" dt="2023-10-13T06:49:46.794" v="3301" actId="207"/>
          <ac:spMkLst>
            <pc:docMk/>
            <pc:sldMk cId="0" sldId="510"/>
            <ac:spMk id="60419" creationId="{6788C07C-2F73-4FA8-A7C5-B38ECAA31955}"/>
          </ac:spMkLst>
        </pc:spChg>
      </pc:sldChg>
      <pc:sldChg chg="ord">
        <pc:chgData name="Hofeld Evan E" userId="23320ae3-4426-45a2-a607-feed134fedfb" providerId="ADAL" clId="{89361BF6-2FD3-4EE6-82B0-CC50F7670222}" dt="2023-10-13T15:34:02.843" v="3448"/>
        <pc:sldMkLst>
          <pc:docMk/>
          <pc:sldMk cId="0" sldId="519"/>
        </pc:sldMkLst>
      </pc:sldChg>
      <pc:sldChg chg="ord">
        <pc:chgData name="Hofeld Evan E" userId="23320ae3-4426-45a2-a607-feed134fedfb" providerId="ADAL" clId="{89361BF6-2FD3-4EE6-82B0-CC50F7670222}" dt="2023-10-13T06:48:12.719" v="3281"/>
        <pc:sldMkLst>
          <pc:docMk/>
          <pc:sldMk cId="0" sldId="526"/>
        </pc:sldMkLst>
      </pc:sldChg>
      <pc:sldChg chg="ord">
        <pc:chgData name="Hofeld Evan E" userId="23320ae3-4426-45a2-a607-feed134fedfb" providerId="ADAL" clId="{89361BF6-2FD3-4EE6-82B0-CC50F7670222}" dt="2023-10-13T06:48:12.719" v="3281"/>
        <pc:sldMkLst>
          <pc:docMk/>
          <pc:sldMk cId="0" sldId="527"/>
        </pc:sldMkLst>
      </pc:sldChg>
      <pc:sldChg chg="modSp mod ord">
        <pc:chgData name="Hofeld Evan E" userId="23320ae3-4426-45a2-a607-feed134fedfb" providerId="ADAL" clId="{89361BF6-2FD3-4EE6-82B0-CC50F7670222}" dt="2023-10-13T06:48:54.309" v="3300" actId="20578"/>
        <pc:sldMkLst>
          <pc:docMk/>
          <pc:sldMk cId="0" sldId="560"/>
        </pc:sldMkLst>
        <pc:spChg chg="mod">
          <ac:chgData name="Hofeld Evan E" userId="23320ae3-4426-45a2-a607-feed134fedfb" providerId="ADAL" clId="{89361BF6-2FD3-4EE6-82B0-CC50F7670222}" dt="2023-10-13T06:48:54.309" v="3300" actId="20578"/>
          <ac:spMkLst>
            <pc:docMk/>
            <pc:sldMk cId="0" sldId="560"/>
            <ac:spMk id="56323" creationId="{4819000D-B660-4328-9C44-DE51672BD25E}"/>
          </ac:spMkLst>
        </pc:spChg>
      </pc:sldChg>
      <pc:sldChg chg="modSp mod">
        <pc:chgData name="Hofeld Evan E" userId="23320ae3-4426-45a2-a607-feed134fedfb" providerId="ADAL" clId="{89361BF6-2FD3-4EE6-82B0-CC50F7670222}" dt="2023-10-13T06:52:12.965" v="3384" actId="20578"/>
        <pc:sldMkLst>
          <pc:docMk/>
          <pc:sldMk cId="0" sldId="567"/>
        </pc:sldMkLst>
        <pc:spChg chg="mod">
          <ac:chgData name="Hofeld Evan E" userId="23320ae3-4426-45a2-a607-feed134fedfb" providerId="ADAL" clId="{89361BF6-2FD3-4EE6-82B0-CC50F7670222}" dt="2023-10-13T06:52:12.965" v="3384" actId="20578"/>
          <ac:spMkLst>
            <pc:docMk/>
            <pc:sldMk cId="0" sldId="567"/>
            <ac:spMk id="128003" creationId="{217EEE03-F450-4E4F-B629-D1F0BDD38A1F}"/>
          </ac:spMkLst>
        </pc:spChg>
      </pc:sldChg>
      <pc:sldChg chg="addSp modSp mod">
        <pc:chgData name="Hofeld Evan E" userId="23320ae3-4426-45a2-a607-feed134fedfb" providerId="ADAL" clId="{89361BF6-2FD3-4EE6-82B0-CC50F7670222}" dt="2023-10-13T05:16:38.269" v="2236" actId="14100"/>
        <pc:sldMkLst>
          <pc:docMk/>
          <pc:sldMk cId="0" sldId="572"/>
        </pc:sldMkLst>
        <pc:spChg chg="add mod">
          <ac:chgData name="Hofeld Evan E" userId="23320ae3-4426-45a2-a607-feed134fedfb" providerId="ADAL" clId="{89361BF6-2FD3-4EE6-82B0-CC50F7670222}" dt="2023-10-13T05:16:38.269" v="2236" actId="14100"/>
          <ac:spMkLst>
            <pc:docMk/>
            <pc:sldMk cId="0" sldId="572"/>
            <ac:spMk id="2" creationId="{A4B8E6F8-FF78-FE3D-A2AF-F1A69C9D330C}"/>
          </ac:spMkLst>
        </pc:spChg>
      </pc:sldChg>
      <pc:sldChg chg="ord">
        <pc:chgData name="Hofeld Evan E" userId="23320ae3-4426-45a2-a607-feed134fedfb" providerId="ADAL" clId="{89361BF6-2FD3-4EE6-82B0-CC50F7670222}" dt="2023-10-13T06:45:29.463" v="3229"/>
        <pc:sldMkLst>
          <pc:docMk/>
          <pc:sldMk cId="0" sldId="577"/>
        </pc:sldMkLst>
      </pc:sldChg>
      <pc:sldChg chg="modSp mod">
        <pc:chgData name="Hofeld Evan E" userId="23320ae3-4426-45a2-a607-feed134fedfb" providerId="ADAL" clId="{89361BF6-2FD3-4EE6-82B0-CC50F7670222}" dt="2023-10-13T05:00:32.943" v="1469" actId="20577"/>
        <pc:sldMkLst>
          <pc:docMk/>
          <pc:sldMk cId="0" sldId="580"/>
        </pc:sldMkLst>
        <pc:spChg chg="mod">
          <ac:chgData name="Hofeld Evan E" userId="23320ae3-4426-45a2-a607-feed134fedfb" providerId="ADAL" clId="{89361BF6-2FD3-4EE6-82B0-CC50F7670222}" dt="2023-10-13T05:00:02.219" v="1442" actId="1076"/>
          <ac:spMkLst>
            <pc:docMk/>
            <pc:sldMk cId="0" sldId="580"/>
            <ac:spMk id="92162" creationId="{DD320FBF-65A3-4ABA-8112-DCEF34697687}"/>
          </ac:spMkLst>
        </pc:spChg>
        <pc:spChg chg="mod">
          <ac:chgData name="Hofeld Evan E" userId="23320ae3-4426-45a2-a607-feed134fedfb" providerId="ADAL" clId="{89361BF6-2FD3-4EE6-82B0-CC50F7670222}" dt="2023-10-13T05:00:32.943" v="1469" actId="20577"/>
          <ac:spMkLst>
            <pc:docMk/>
            <pc:sldMk cId="0" sldId="580"/>
            <ac:spMk id="92163" creationId="{C4F2B5B1-98E9-4B02-95CC-6ADA3D7DFC6B}"/>
          </ac:spMkLst>
        </pc:spChg>
      </pc:sldChg>
      <pc:sldChg chg="modSp mod">
        <pc:chgData name="Hofeld Evan E" userId="23320ae3-4426-45a2-a607-feed134fedfb" providerId="ADAL" clId="{89361BF6-2FD3-4EE6-82B0-CC50F7670222}" dt="2023-10-13T05:14:17.418" v="2106" actId="207"/>
        <pc:sldMkLst>
          <pc:docMk/>
          <pc:sldMk cId="0" sldId="600"/>
        </pc:sldMkLst>
        <pc:spChg chg="mod">
          <ac:chgData name="Hofeld Evan E" userId="23320ae3-4426-45a2-a607-feed134fedfb" providerId="ADAL" clId="{89361BF6-2FD3-4EE6-82B0-CC50F7670222}" dt="2023-10-13T05:14:17.418" v="2106" actId="207"/>
          <ac:spMkLst>
            <pc:docMk/>
            <pc:sldMk cId="0" sldId="600"/>
            <ac:spMk id="98307" creationId="{88ACC3AF-5AF7-4BF5-8CC1-FEC7E71A3450}"/>
          </ac:spMkLst>
        </pc:spChg>
      </pc:sldChg>
      <pc:sldChg chg="addSp modSp mod">
        <pc:chgData name="Hofeld Evan E" userId="23320ae3-4426-45a2-a607-feed134fedfb" providerId="ADAL" clId="{89361BF6-2FD3-4EE6-82B0-CC50F7670222}" dt="2023-10-13T05:11:59.179" v="2035" actId="207"/>
        <pc:sldMkLst>
          <pc:docMk/>
          <pc:sldMk cId="0" sldId="620"/>
        </pc:sldMkLst>
        <pc:spChg chg="add mod">
          <ac:chgData name="Hofeld Evan E" userId="23320ae3-4426-45a2-a607-feed134fedfb" providerId="ADAL" clId="{89361BF6-2FD3-4EE6-82B0-CC50F7670222}" dt="2023-10-13T05:11:59.179" v="2035" actId="207"/>
          <ac:spMkLst>
            <pc:docMk/>
            <pc:sldMk cId="0" sldId="620"/>
            <ac:spMk id="4" creationId="{F7D0989A-B136-A872-E4F0-200440A41FE2}"/>
          </ac:spMkLst>
        </pc:spChg>
      </pc:sldChg>
      <pc:sldChg chg="addSp delSp modSp mod">
        <pc:chgData name="Hofeld Evan E" userId="23320ae3-4426-45a2-a607-feed134fedfb" providerId="ADAL" clId="{89361BF6-2FD3-4EE6-82B0-CC50F7670222}" dt="2023-10-13T05:11:46.512" v="2033" actId="207"/>
        <pc:sldMkLst>
          <pc:docMk/>
          <pc:sldMk cId="0" sldId="621"/>
        </pc:sldMkLst>
        <pc:spChg chg="add del mod">
          <ac:chgData name="Hofeld Evan E" userId="23320ae3-4426-45a2-a607-feed134fedfb" providerId="ADAL" clId="{89361BF6-2FD3-4EE6-82B0-CC50F7670222}" dt="2023-10-13T05:11:46.512" v="2033" actId="207"/>
          <ac:spMkLst>
            <pc:docMk/>
            <pc:sldMk cId="0" sldId="621"/>
            <ac:spMk id="2" creationId="{99D49C02-511D-1D51-2D43-7B8F83B71889}"/>
          </ac:spMkLst>
        </pc:spChg>
        <pc:graphicFrameChg chg="mod">
          <ac:chgData name="Hofeld Evan E" userId="23320ae3-4426-45a2-a607-feed134fedfb" providerId="ADAL" clId="{89361BF6-2FD3-4EE6-82B0-CC50F7670222}" dt="2023-10-13T05:03:47.759" v="1527" actId="1076"/>
          <ac:graphicFrameMkLst>
            <pc:docMk/>
            <pc:sldMk cId="0" sldId="621"/>
            <ac:graphicFrameMk id="101378" creationId="{BA5E3959-7066-429C-8652-CA021CD1491F}"/>
          </ac:graphicFrameMkLst>
        </pc:graphicFrameChg>
      </pc:sldChg>
      <pc:sldChg chg="addSp modSp mod">
        <pc:chgData name="Hofeld Evan E" userId="23320ae3-4426-45a2-a607-feed134fedfb" providerId="ADAL" clId="{89361BF6-2FD3-4EE6-82B0-CC50F7670222}" dt="2023-10-13T05:11:53.529" v="2034" actId="207"/>
        <pc:sldMkLst>
          <pc:docMk/>
          <pc:sldMk cId="0" sldId="627"/>
        </pc:sldMkLst>
        <pc:spChg chg="add mod">
          <ac:chgData name="Hofeld Evan E" userId="23320ae3-4426-45a2-a607-feed134fedfb" providerId="ADAL" clId="{89361BF6-2FD3-4EE6-82B0-CC50F7670222}" dt="2023-10-13T03:41:15.926" v="100" actId="1076"/>
          <ac:spMkLst>
            <pc:docMk/>
            <pc:sldMk cId="0" sldId="627"/>
            <ac:spMk id="4" creationId="{6FF045AB-97BA-A03B-6CB0-2021A8DD5DD1}"/>
          </ac:spMkLst>
        </pc:spChg>
        <pc:spChg chg="add mod">
          <ac:chgData name="Hofeld Evan E" userId="23320ae3-4426-45a2-a607-feed134fedfb" providerId="ADAL" clId="{89361BF6-2FD3-4EE6-82B0-CC50F7670222}" dt="2023-10-13T05:11:53.529" v="2034" actId="207"/>
          <ac:spMkLst>
            <pc:docMk/>
            <pc:sldMk cId="0" sldId="627"/>
            <ac:spMk id="5" creationId="{11D3221A-E581-E37D-DA79-400CC3FC6277}"/>
          </ac:spMkLst>
        </pc:spChg>
        <pc:cxnChg chg="add mod">
          <ac:chgData name="Hofeld Evan E" userId="23320ae3-4426-45a2-a607-feed134fedfb" providerId="ADAL" clId="{89361BF6-2FD3-4EE6-82B0-CC50F7670222}" dt="2023-10-13T03:40:08.558" v="12" actId="692"/>
          <ac:cxnSpMkLst>
            <pc:docMk/>
            <pc:sldMk cId="0" sldId="627"/>
            <ac:cxnSpMk id="3" creationId="{D6FDE1B8-1341-EC7F-8173-69636B1465DE}"/>
          </ac:cxnSpMkLst>
        </pc:cxnChg>
      </pc:sldChg>
      <pc:sldChg chg="addSp delSp modSp mod">
        <pc:chgData name="Hofeld Evan E" userId="23320ae3-4426-45a2-a607-feed134fedfb" providerId="ADAL" clId="{89361BF6-2FD3-4EE6-82B0-CC50F7670222}" dt="2023-10-13T05:11:38.478" v="2032" actId="207"/>
        <pc:sldMkLst>
          <pc:docMk/>
          <pc:sldMk cId="0" sldId="628"/>
        </pc:sldMkLst>
        <pc:spChg chg="add del mod">
          <ac:chgData name="Hofeld Evan E" userId="23320ae3-4426-45a2-a607-feed134fedfb" providerId="ADAL" clId="{89361BF6-2FD3-4EE6-82B0-CC50F7670222}" dt="2023-10-13T05:11:38.478" v="2032" actId="207"/>
          <ac:spMkLst>
            <pc:docMk/>
            <pc:sldMk cId="0" sldId="628"/>
            <ac:spMk id="2" creationId="{08473C8B-1985-EF35-2CFB-B6C61BB37562}"/>
          </ac:spMkLst>
        </pc:spChg>
        <pc:spChg chg="add del mod">
          <ac:chgData name="Hofeld Evan E" userId="23320ae3-4426-45a2-a607-feed134fedfb" providerId="ADAL" clId="{89361BF6-2FD3-4EE6-82B0-CC50F7670222}" dt="2023-10-13T05:05:26.710" v="1537"/>
          <ac:spMkLst>
            <pc:docMk/>
            <pc:sldMk cId="0" sldId="628"/>
            <ac:spMk id="4" creationId="{2C253F6D-C9AC-CA92-0BE6-220077AFA902}"/>
          </ac:spMkLst>
        </pc:spChg>
        <pc:spChg chg="add mod">
          <ac:chgData name="Hofeld Evan E" userId="23320ae3-4426-45a2-a607-feed134fedfb" providerId="ADAL" clId="{89361BF6-2FD3-4EE6-82B0-CC50F7670222}" dt="2023-10-13T05:11:08.920" v="2031" actId="6549"/>
          <ac:spMkLst>
            <pc:docMk/>
            <pc:sldMk cId="0" sldId="628"/>
            <ac:spMk id="5" creationId="{90A24BC5-7388-1359-937F-DF4FF9226895}"/>
          </ac:spMkLst>
        </pc:spChg>
        <pc:cxnChg chg="add del mod">
          <ac:chgData name="Hofeld Evan E" userId="23320ae3-4426-45a2-a607-feed134fedfb" providerId="ADAL" clId="{89361BF6-2FD3-4EE6-82B0-CC50F7670222}" dt="2023-10-13T05:05:26.710" v="1537"/>
          <ac:cxnSpMkLst>
            <pc:docMk/>
            <pc:sldMk cId="0" sldId="628"/>
            <ac:cxnSpMk id="3" creationId="{8B64222A-AE18-133E-A7B6-8D0017989F70}"/>
          </ac:cxnSpMkLst>
        </pc:cxnChg>
      </pc:sldChg>
      <pc:sldChg chg="addSp delSp modSp mod">
        <pc:chgData name="Hofeld Evan E" userId="23320ae3-4426-45a2-a607-feed134fedfb" providerId="ADAL" clId="{89361BF6-2FD3-4EE6-82B0-CC50F7670222}" dt="2023-10-13T06:54:11.527" v="3399" actId="1076"/>
        <pc:sldMkLst>
          <pc:docMk/>
          <pc:sldMk cId="1191276560" sldId="631"/>
        </pc:sldMkLst>
        <pc:picChg chg="add del mod">
          <ac:chgData name="Hofeld Evan E" userId="23320ae3-4426-45a2-a607-feed134fedfb" providerId="ADAL" clId="{89361BF6-2FD3-4EE6-82B0-CC50F7670222}" dt="2023-10-13T06:53:24.653" v="3390" actId="21"/>
          <ac:picMkLst>
            <pc:docMk/>
            <pc:sldMk cId="1191276560" sldId="631"/>
            <ac:picMk id="2" creationId="{5CCAB92E-A1F8-ED50-6FBA-8E12870BDAAF}"/>
          </ac:picMkLst>
        </pc:picChg>
        <pc:picChg chg="add mod">
          <ac:chgData name="Hofeld Evan E" userId="23320ae3-4426-45a2-a607-feed134fedfb" providerId="ADAL" clId="{89361BF6-2FD3-4EE6-82B0-CC50F7670222}" dt="2023-10-13T06:53:30.787" v="3392" actId="692"/>
          <ac:picMkLst>
            <pc:docMk/>
            <pc:sldMk cId="1191276560" sldId="631"/>
            <ac:picMk id="6" creationId="{6EC298EC-42AD-24BC-3B95-22DA33EFD695}"/>
          </ac:picMkLst>
        </pc:picChg>
        <pc:picChg chg="add mod">
          <ac:chgData name="Hofeld Evan E" userId="23320ae3-4426-45a2-a607-feed134fedfb" providerId="ADAL" clId="{89361BF6-2FD3-4EE6-82B0-CC50F7670222}" dt="2023-10-13T06:54:11.527" v="3399" actId="1076"/>
          <ac:picMkLst>
            <pc:docMk/>
            <pc:sldMk cId="1191276560" sldId="631"/>
            <ac:picMk id="7" creationId="{9CD085EC-6A37-479A-3AD4-9C526F4703DA}"/>
          </ac:picMkLst>
        </pc:picChg>
      </pc:sldChg>
      <pc:sldChg chg="ord">
        <pc:chgData name="Hofeld Evan E" userId="23320ae3-4426-45a2-a607-feed134fedfb" providerId="ADAL" clId="{89361BF6-2FD3-4EE6-82B0-CC50F7670222}" dt="2023-10-13T15:33:58.705" v="3446"/>
        <pc:sldMkLst>
          <pc:docMk/>
          <pc:sldMk cId="0" sldId="632"/>
        </pc:sldMkLst>
      </pc:sldChg>
      <pc:sldChg chg="ord">
        <pc:chgData name="Hofeld Evan E" userId="23320ae3-4426-45a2-a607-feed134fedfb" providerId="ADAL" clId="{89361BF6-2FD3-4EE6-82B0-CC50F7670222}" dt="2023-10-13T15:33:54.532" v="3444"/>
        <pc:sldMkLst>
          <pc:docMk/>
          <pc:sldMk cId="0" sldId="633"/>
        </pc:sldMkLst>
      </pc:sldChg>
      <pc:sldChg chg="modSp mod">
        <pc:chgData name="Hofeld Evan E" userId="23320ae3-4426-45a2-a607-feed134fedfb" providerId="ADAL" clId="{89361BF6-2FD3-4EE6-82B0-CC50F7670222}" dt="2023-10-13T06:47:30.020" v="3279" actId="20577"/>
        <pc:sldMkLst>
          <pc:docMk/>
          <pc:sldMk cId="302787949" sldId="671"/>
        </pc:sldMkLst>
        <pc:spChg chg="mod">
          <ac:chgData name="Hofeld Evan E" userId="23320ae3-4426-45a2-a607-feed134fedfb" providerId="ADAL" clId="{89361BF6-2FD3-4EE6-82B0-CC50F7670222}" dt="2023-10-13T06:47:30.020" v="3279" actId="20577"/>
          <ac:spMkLst>
            <pc:docMk/>
            <pc:sldMk cId="302787949" sldId="671"/>
            <ac:spMk id="167938" creationId="{00000000-0000-0000-0000-000000000000}"/>
          </ac:spMkLst>
        </pc:spChg>
      </pc:sldChg>
      <pc:sldChg chg="ord">
        <pc:chgData name="Hofeld Evan E" userId="23320ae3-4426-45a2-a607-feed134fedfb" providerId="ADAL" clId="{89361BF6-2FD3-4EE6-82B0-CC50F7670222}" dt="2023-10-13T06:44:21.371" v="3221"/>
        <pc:sldMkLst>
          <pc:docMk/>
          <pc:sldMk cId="1453976267" sldId="730"/>
        </pc:sldMkLst>
      </pc:sldChg>
      <pc:sldChg chg="modSp mod">
        <pc:chgData name="Hofeld Evan E" userId="23320ae3-4426-45a2-a607-feed134fedfb" providerId="ADAL" clId="{89361BF6-2FD3-4EE6-82B0-CC50F7670222}" dt="2023-10-13T06:46:12.028" v="3233" actId="1076"/>
        <pc:sldMkLst>
          <pc:docMk/>
          <pc:sldMk cId="2806455012" sldId="757"/>
        </pc:sldMkLst>
        <pc:spChg chg="mod">
          <ac:chgData name="Hofeld Evan E" userId="23320ae3-4426-45a2-a607-feed134fedfb" providerId="ADAL" clId="{89361BF6-2FD3-4EE6-82B0-CC50F7670222}" dt="2023-10-13T06:46:12.028" v="3233" actId="1076"/>
          <ac:spMkLst>
            <pc:docMk/>
            <pc:sldMk cId="2806455012" sldId="757"/>
            <ac:spMk id="167938" creationId="{00000000-0000-0000-0000-000000000000}"/>
          </ac:spMkLst>
        </pc:spChg>
      </pc:sldChg>
      <pc:sldChg chg="ord">
        <pc:chgData name="Hofeld Evan E" userId="23320ae3-4426-45a2-a607-feed134fedfb" providerId="ADAL" clId="{89361BF6-2FD3-4EE6-82B0-CC50F7670222}" dt="2023-10-13T06:41:25.285" v="3202"/>
        <pc:sldMkLst>
          <pc:docMk/>
          <pc:sldMk cId="2073482016" sldId="782"/>
        </pc:sldMkLst>
      </pc:sldChg>
      <pc:sldChg chg="addSp delSp modSp mod">
        <pc:chgData name="Hofeld Evan E" userId="23320ae3-4426-45a2-a607-feed134fedfb" providerId="ADAL" clId="{89361BF6-2FD3-4EE6-82B0-CC50F7670222}" dt="2023-10-13T04:43:45.679" v="1140" actId="1076"/>
        <pc:sldMkLst>
          <pc:docMk/>
          <pc:sldMk cId="3436062436" sldId="786"/>
        </pc:sldMkLst>
        <pc:spChg chg="mod">
          <ac:chgData name="Hofeld Evan E" userId="23320ae3-4426-45a2-a607-feed134fedfb" providerId="ADAL" clId="{89361BF6-2FD3-4EE6-82B0-CC50F7670222}" dt="2023-10-13T03:54:35.293" v="285" actId="1076"/>
          <ac:spMkLst>
            <pc:docMk/>
            <pc:sldMk cId="3436062436" sldId="786"/>
            <ac:spMk id="3" creationId="{95303D68-696E-0E9A-7ACD-CDA034EEDDCC}"/>
          </ac:spMkLst>
        </pc:spChg>
        <pc:spChg chg="add del mod">
          <ac:chgData name="Hofeld Evan E" userId="23320ae3-4426-45a2-a607-feed134fedfb" providerId="ADAL" clId="{89361BF6-2FD3-4EE6-82B0-CC50F7670222}" dt="2023-10-13T03:59:11" v="372" actId="21"/>
          <ac:spMkLst>
            <pc:docMk/>
            <pc:sldMk cId="3436062436" sldId="786"/>
            <ac:spMk id="5" creationId="{EC319AE1-0A72-DD99-6BE0-63B267AC137C}"/>
          </ac:spMkLst>
        </pc:spChg>
        <pc:spChg chg="add del mod">
          <ac:chgData name="Hofeld Evan E" userId="23320ae3-4426-45a2-a607-feed134fedfb" providerId="ADAL" clId="{89361BF6-2FD3-4EE6-82B0-CC50F7670222}" dt="2023-10-13T03:55:07.716" v="299" actId="478"/>
          <ac:spMkLst>
            <pc:docMk/>
            <pc:sldMk cId="3436062436" sldId="786"/>
            <ac:spMk id="6" creationId="{7A3184EF-CC83-20B3-9A2A-E7AC4BE73204}"/>
          </ac:spMkLst>
        </pc:spChg>
        <pc:spChg chg="add mod">
          <ac:chgData name="Hofeld Evan E" userId="23320ae3-4426-45a2-a607-feed134fedfb" providerId="ADAL" clId="{89361BF6-2FD3-4EE6-82B0-CC50F7670222}" dt="2023-10-13T04:10:22.291" v="604" actId="692"/>
          <ac:spMkLst>
            <pc:docMk/>
            <pc:sldMk cId="3436062436" sldId="786"/>
            <ac:spMk id="7" creationId="{F2F45737-C686-5C44-FC05-660AA64D3A81}"/>
          </ac:spMkLst>
        </pc:spChg>
        <pc:spChg chg="add mod">
          <ac:chgData name="Hofeld Evan E" userId="23320ae3-4426-45a2-a607-feed134fedfb" providerId="ADAL" clId="{89361BF6-2FD3-4EE6-82B0-CC50F7670222}" dt="2023-10-13T03:56:13.880" v="356" actId="1076"/>
          <ac:spMkLst>
            <pc:docMk/>
            <pc:sldMk cId="3436062436" sldId="786"/>
            <ac:spMk id="9" creationId="{E39FEE55-4FD8-7F7B-1D25-A4EC7A80582C}"/>
          </ac:spMkLst>
        </pc:spChg>
        <pc:spChg chg="add mod">
          <ac:chgData name="Hofeld Evan E" userId="23320ae3-4426-45a2-a607-feed134fedfb" providerId="ADAL" clId="{89361BF6-2FD3-4EE6-82B0-CC50F7670222}" dt="2023-10-13T04:05:14.370" v="483" actId="1076"/>
          <ac:spMkLst>
            <pc:docMk/>
            <pc:sldMk cId="3436062436" sldId="786"/>
            <ac:spMk id="10" creationId="{563AD55E-64A5-5ADB-1DF2-1BE764D98CAC}"/>
          </ac:spMkLst>
        </pc:spChg>
        <pc:spChg chg="add del mod">
          <ac:chgData name="Hofeld Evan E" userId="23320ae3-4426-45a2-a607-feed134fedfb" providerId="ADAL" clId="{89361BF6-2FD3-4EE6-82B0-CC50F7670222}" dt="2023-10-13T04:03:06.027" v="463" actId="478"/>
          <ac:spMkLst>
            <pc:docMk/>
            <pc:sldMk cId="3436062436" sldId="786"/>
            <ac:spMk id="11" creationId="{B1603A2A-8B59-6543-E71B-F84CD1E3A1B3}"/>
          </ac:spMkLst>
        </pc:spChg>
        <pc:spChg chg="add mod ord">
          <ac:chgData name="Hofeld Evan E" userId="23320ae3-4426-45a2-a607-feed134fedfb" providerId="ADAL" clId="{89361BF6-2FD3-4EE6-82B0-CC50F7670222}" dt="2023-10-13T04:10:43.872" v="606" actId="14100"/>
          <ac:spMkLst>
            <pc:docMk/>
            <pc:sldMk cId="3436062436" sldId="786"/>
            <ac:spMk id="13" creationId="{AADE642F-C606-9664-1D6F-BD04A8F73620}"/>
          </ac:spMkLst>
        </pc:spChg>
        <pc:spChg chg="add mod">
          <ac:chgData name="Hofeld Evan E" userId="23320ae3-4426-45a2-a607-feed134fedfb" providerId="ADAL" clId="{89361BF6-2FD3-4EE6-82B0-CC50F7670222}" dt="2023-10-13T04:05:35.309" v="486" actId="1076"/>
          <ac:spMkLst>
            <pc:docMk/>
            <pc:sldMk cId="3436062436" sldId="786"/>
            <ac:spMk id="14" creationId="{33FAAAEF-6CC1-073A-8A46-0D7D072D081A}"/>
          </ac:spMkLst>
        </pc:spChg>
        <pc:spChg chg="add mod">
          <ac:chgData name="Hofeld Evan E" userId="23320ae3-4426-45a2-a607-feed134fedfb" providerId="ADAL" clId="{89361BF6-2FD3-4EE6-82B0-CC50F7670222}" dt="2023-10-13T04:05:39.959" v="487" actId="1076"/>
          <ac:spMkLst>
            <pc:docMk/>
            <pc:sldMk cId="3436062436" sldId="786"/>
            <ac:spMk id="15" creationId="{DD870D1F-E3A0-266F-4781-4D16539E59E9}"/>
          </ac:spMkLst>
        </pc:spChg>
        <pc:spChg chg="add del mod ord">
          <ac:chgData name="Hofeld Evan E" userId="23320ae3-4426-45a2-a607-feed134fedfb" providerId="ADAL" clId="{89361BF6-2FD3-4EE6-82B0-CC50F7670222}" dt="2023-10-13T04:03:07.721" v="464" actId="478"/>
          <ac:spMkLst>
            <pc:docMk/>
            <pc:sldMk cId="3436062436" sldId="786"/>
            <ac:spMk id="16" creationId="{D3E5257C-0DDB-E448-BD4E-3910A58CCEF7}"/>
          </ac:spMkLst>
        </pc:spChg>
        <pc:spChg chg="add del mod">
          <ac:chgData name="Hofeld Evan E" userId="23320ae3-4426-45a2-a607-feed134fedfb" providerId="ADAL" clId="{89361BF6-2FD3-4EE6-82B0-CC50F7670222}" dt="2023-10-13T04:00:58.003" v="450" actId="478"/>
          <ac:spMkLst>
            <pc:docMk/>
            <pc:sldMk cId="3436062436" sldId="786"/>
            <ac:spMk id="17" creationId="{C6B94D00-E03B-569A-AF29-9CABADAE27AF}"/>
          </ac:spMkLst>
        </pc:spChg>
        <pc:spChg chg="add mod ord">
          <ac:chgData name="Hofeld Evan E" userId="23320ae3-4426-45a2-a607-feed134fedfb" providerId="ADAL" clId="{89361BF6-2FD3-4EE6-82B0-CC50F7670222}" dt="2023-10-13T04:03:42.706" v="468" actId="1076"/>
          <ac:spMkLst>
            <pc:docMk/>
            <pc:sldMk cId="3436062436" sldId="786"/>
            <ac:spMk id="18" creationId="{96D67161-A7FD-1E9F-6263-C16A7335B986}"/>
          </ac:spMkLst>
        </pc:spChg>
        <pc:spChg chg="add mod ord">
          <ac:chgData name="Hofeld Evan E" userId="23320ae3-4426-45a2-a607-feed134fedfb" providerId="ADAL" clId="{89361BF6-2FD3-4EE6-82B0-CC50F7670222}" dt="2023-10-13T04:05:44.539" v="488" actId="1076"/>
          <ac:spMkLst>
            <pc:docMk/>
            <pc:sldMk cId="3436062436" sldId="786"/>
            <ac:spMk id="19" creationId="{8EA19F55-4C20-10E3-61E1-C7F675366B9E}"/>
          </ac:spMkLst>
        </pc:spChg>
        <pc:spChg chg="add mod">
          <ac:chgData name="Hofeld Evan E" userId="23320ae3-4426-45a2-a607-feed134fedfb" providerId="ADAL" clId="{89361BF6-2FD3-4EE6-82B0-CC50F7670222}" dt="2023-10-13T04:43:45.679" v="1140" actId="1076"/>
          <ac:spMkLst>
            <pc:docMk/>
            <pc:sldMk cId="3436062436" sldId="786"/>
            <ac:spMk id="21" creationId="{38867700-AC7B-0918-9934-5AAE9778B2C9}"/>
          </ac:spMkLst>
        </pc:spChg>
        <pc:spChg chg="mod">
          <ac:chgData name="Hofeld Evan E" userId="23320ae3-4426-45a2-a607-feed134fedfb" providerId="ADAL" clId="{89361BF6-2FD3-4EE6-82B0-CC50F7670222}" dt="2023-10-13T03:54:29.526" v="284" actId="404"/>
          <ac:spMkLst>
            <pc:docMk/>
            <pc:sldMk cId="3436062436" sldId="786"/>
            <ac:spMk id="167938" creationId="{00000000-0000-0000-0000-000000000000}"/>
          </ac:spMkLst>
        </pc:spChg>
        <pc:picChg chg="mod">
          <ac:chgData name="Hofeld Evan E" userId="23320ae3-4426-45a2-a607-feed134fedfb" providerId="ADAL" clId="{89361BF6-2FD3-4EE6-82B0-CC50F7670222}" dt="2023-10-13T03:54:38.881" v="286" actId="1076"/>
          <ac:picMkLst>
            <pc:docMk/>
            <pc:sldMk cId="3436062436" sldId="786"/>
            <ac:picMk id="2" creationId="{00000000-0000-0000-0000-000000000000}"/>
          </ac:picMkLst>
        </pc:picChg>
        <pc:cxnChg chg="add mod">
          <ac:chgData name="Hofeld Evan E" userId="23320ae3-4426-45a2-a607-feed134fedfb" providerId="ADAL" clId="{89361BF6-2FD3-4EE6-82B0-CC50F7670222}" dt="2023-10-13T04:05:27.406" v="485" actId="14100"/>
          <ac:cxnSpMkLst>
            <pc:docMk/>
            <pc:sldMk cId="3436062436" sldId="786"/>
            <ac:cxnSpMk id="8" creationId="{8731E733-F114-4633-F9B7-7F583EF7EB5D}"/>
          </ac:cxnSpMkLst>
        </pc:cxnChg>
      </pc:sldChg>
      <pc:sldChg chg="addSp delSp modSp mod">
        <pc:chgData name="Hofeld Evan E" userId="23320ae3-4426-45a2-a607-feed134fedfb" providerId="ADAL" clId="{89361BF6-2FD3-4EE6-82B0-CC50F7670222}" dt="2023-10-13T04:55:37.970" v="1384" actId="1076"/>
        <pc:sldMkLst>
          <pc:docMk/>
          <pc:sldMk cId="3400762422" sldId="833"/>
        </pc:sldMkLst>
        <pc:spChg chg="add mod">
          <ac:chgData name="Hofeld Evan E" userId="23320ae3-4426-45a2-a607-feed134fedfb" providerId="ADAL" clId="{89361BF6-2FD3-4EE6-82B0-CC50F7670222}" dt="2023-10-13T04:26:35.047" v="761" actId="1076"/>
          <ac:spMkLst>
            <pc:docMk/>
            <pc:sldMk cId="3400762422" sldId="833"/>
            <ac:spMk id="3" creationId="{C37BC176-58B4-26A9-4824-12B0699B3672}"/>
          </ac:spMkLst>
        </pc:spChg>
        <pc:spChg chg="add mod">
          <ac:chgData name="Hofeld Evan E" userId="23320ae3-4426-45a2-a607-feed134fedfb" providerId="ADAL" clId="{89361BF6-2FD3-4EE6-82B0-CC50F7670222}" dt="2023-10-13T04:47:49.249" v="1148" actId="1076"/>
          <ac:spMkLst>
            <pc:docMk/>
            <pc:sldMk cId="3400762422" sldId="833"/>
            <ac:spMk id="4" creationId="{F246EDB5-EBC4-E80B-AE61-6E5D9B2BC0FE}"/>
          </ac:spMkLst>
        </pc:spChg>
        <pc:spChg chg="add mod">
          <ac:chgData name="Hofeld Evan E" userId="23320ae3-4426-45a2-a607-feed134fedfb" providerId="ADAL" clId="{89361BF6-2FD3-4EE6-82B0-CC50F7670222}" dt="2023-10-13T04:26:26.411" v="760" actId="1076"/>
          <ac:spMkLst>
            <pc:docMk/>
            <pc:sldMk cId="3400762422" sldId="833"/>
            <ac:spMk id="5" creationId="{789993E3-9D3A-FEE4-DEDB-2AFDCBE00C6E}"/>
          </ac:spMkLst>
        </pc:spChg>
        <pc:spChg chg="add mod">
          <ac:chgData name="Hofeld Evan E" userId="23320ae3-4426-45a2-a607-feed134fedfb" providerId="ADAL" clId="{89361BF6-2FD3-4EE6-82B0-CC50F7670222}" dt="2023-10-13T04:20:07.474" v="714" actId="14100"/>
          <ac:spMkLst>
            <pc:docMk/>
            <pc:sldMk cId="3400762422" sldId="833"/>
            <ac:spMk id="6" creationId="{69CAE16B-F528-4BDA-6FBD-A126424F03A7}"/>
          </ac:spMkLst>
        </pc:spChg>
        <pc:spChg chg="add mod">
          <ac:chgData name="Hofeld Evan E" userId="23320ae3-4426-45a2-a607-feed134fedfb" providerId="ADAL" clId="{89361BF6-2FD3-4EE6-82B0-CC50F7670222}" dt="2023-10-13T04:28:32.572" v="876" actId="207"/>
          <ac:spMkLst>
            <pc:docMk/>
            <pc:sldMk cId="3400762422" sldId="833"/>
            <ac:spMk id="7" creationId="{8FAD6C1D-0BF9-5B9F-1985-1B944FD0C8C3}"/>
          </ac:spMkLst>
        </pc:spChg>
        <pc:spChg chg="add mod">
          <ac:chgData name="Hofeld Evan E" userId="23320ae3-4426-45a2-a607-feed134fedfb" providerId="ADAL" clId="{89361BF6-2FD3-4EE6-82B0-CC50F7670222}" dt="2023-10-13T04:18:25.949" v="673" actId="1076"/>
          <ac:spMkLst>
            <pc:docMk/>
            <pc:sldMk cId="3400762422" sldId="833"/>
            <ac:spMk id="8" creationId="{88533A01-B404-4BCC-8310-DE338F4A171A}"/>
          </ac:spMkLst>
        </pc:spChg>
        <pc:spChg chg="add del mod">
          <ac:chgData name="Hofeld Evan E" userId="23320ae3-4426-45a2-a607-feed134fedfb" providerId="ADAL" clId="{89361BF6-2FD3-4EE6-82B0-CC50F7670222}" dt="2023-10-13T04:19:05.379" v="681" actId="478"/>
          <ac:spMkLst>
            <pc:docMk/>
            <pc:sldMk cId="3400762422" sldId="833"/>
            <ac:spMk id="9" creationId="{594FDBAC-D42D-C6A2-628B-2F048C949394}"/>
          </ac:spMkLst>
        </pc:spChg>
        <pc:spChg chg="add del mod">
          <ac:chgData name="Hofeld Evan E" userId="23320ae3-4426-45a2-a607-feed134fedfb" providerId="ADAL" clId="{89361BF6-2FD3-4EE6-82B0-CC50F7670222}" dt="2023-10-13T04:19:07.993" v="682" actId="478"/>
          <ac:spMkLst>
            <pc:docMk/>
            <pc:sldMk cId="3400762422" sldId="833"/>
            <ac:spMk id="10" creationId="{E5E702B7-B43D-1DBA-5E58-DD9A78EB521A}"/>
          </ac:spMkLst>
        </pc:spChg>
        <pc:spChg chg="add del mod">
          <ac:chgData name="Hofeld Evan E" userId="23320ae3-4426-45a2-a607-feed134fedfb" providerId="ADAL" clId="{89361BF6-2FD3-4EE6-82B0-CC50F7670222}" dt="2023-10-13T04:19:03.637" v="680" actId="21"/>
          <ac:spMkLst>
            <pc:docMk/>
            <pc:sldMk cId="3400762422" sldId="833"/>
            <ac:spMk id="11" creationId="{9AE71A8C-CD59-AAF0-E1D0-C42D643790F4}"/>
          </ac:spMkLst>
        </pc:spChg>
        <pc:spChg chg="add mod">
          <ac:chgData name="Hofeld Evan E" userId="23320ae3-4426-45a2-a607-feed134fedfb" providerId="ADAL" clId="{89361BF6-2FD3-4EE6-82B0-CC50F7670222}" dt="2023-10-13T04:18:21.306" v="672" actId="1076"/>
          <ac:spMkLst>
            <pc:docMk/>
            <pc:sldMk cId="3400762422" sldId="833"/>
            <ac:spMk id="12" creationId="{A95D8BA1-53F4-56F6-972F-D4EC3B2A73F7}"/>
          </ac:spMkLst>
        </pc:spChg>
        <pc:spChg chg="add mod">
          <ac:chgData name="Hofeld Evan E" userId="23320ae3-4426-45a2-a607-feed134fedfb" providerId="ADAL" clId="{89361BF6-2FD3-4EE6-82B0-CC50F7670222}" dt="2023-10-13T04:20:33.678" v="716" actId="1076"/>
          <ac:spMkLst>
            <pc:docMk/>
            <pc:sldMk cId="3400762422" sldId="833"/>
            <ac:spMk id="13" creationId="{572D5F29-DAC2-AF24-1BF5-4A452116E9CE}"/>
          </ac:spMkLst>
        </pc:spChg>
        <pc:spChg chg="add mod">
          <ac:chgData name="Hofeld Evan E" userId="23320ae3-4426-45a2-a607-feed134fedfb" providerId="ADAL" clId="{89361BF6-2FD3-4EE6-82B0-CC50F7670222}" dt="2023-10-13T04:26:43.908" v="762" actId="14100"/>
          <ac:spMkLst>
            <pc:docMk/>
            <pc:sldMk cId="3400762422" sldId="833"/>
            <ac:spMk id="14" creationId="{692DB345-B3D2-42D3-30C9-481576076B22}"/>
          </ac:spMkLst>
        </pc:spChg>
        <pc:spChg chg="add mod ord">
          <ac:chgData name="Hofeld Evan E" userId="23320ae3-4426-45a2-a607-feed134fedfb" providerId="ADAL" clId="{89361BF6-2FD3-4EE6-82B0-CC50F7670222}" dt="2023-10-13T04:31:36.674" v="905" actId="166"/>
          <ac:spMkLst>
            <pc:docMk/>
            <pc:sldMk cId="3400762422" sldId="833"/>
            <ac:spMk id="15" creationId="{CD67226F-B89E-DA9E-1F2B-77E80ADDB57D}"/>
          </ac:spMkLst>
        </pc:spChg>
        <pc:spChg chg="add mod ord">
          <ac:chgData name="Hofeld Evan E" userId="23320ae3-4426-45a2-a607-feed134fedfb" providerId="ADAL" clId="{89361BF6-2FD3-4EE6-82B0-CC50F7670222}" dt="2023-10-13T04:23:27.954" v="738" actId="166"/>
          <ac:spMkLst>
            <pc:docMk/>
            <pc:sldMk cId="3400762422" sldId="833"/>
            <ac:spMk id="16" creationId="{D66CB6D5-0FE7-A161-06FF-F97B63566A72}"/>
          </ac:spMkLst>
        </pc:spChg>
        <pc:spChg chg="add mod">
          <ac:chgData name="Hofeld Evan E" userId="23320ae3-4426-45a2-a607-feed134fedfb" providerId="ADAL" clId="{89361BF6-2FD3-4EE6-82B0-CC50F7670222}" dt="2023-10-13T04:29:06.747" v="879" actId="108"/>
          <ac:spMkLst>
            <pc:docMk/>
            <pc:sldMk cId="3400762422" sldId="833"/>
            <ac:spMk id="17" creationId="{0DADA3CE-F6C6-007D-EADF-6FA0C5764369}"/>
          </ac:spMkLst>
        </pc:spChg>
        <pc:spChg chg="add mod">
          <ac:chgData name="Hofeld Evan E" userId="23320ae3-4426-45a2-a607-feed134fedfb" providerId="ADAL" clId="{89361BF6-2FD3-4EE6-82B0-CC50F7670222}" dt="2023-10-13T04:23:55.356" v="742" actId="207"/>
          <ac:spMkLst>
            <pc:docMk/>
            <pc:sldMk cId="3400762422" sldId="833"/>
            <ac:spMk id="18" creationId="{9038D5C0-7601-9EE7-1976-C07C0A34C85D}"/>
          </ac:spMkLst>
        </pc:spChg>
        <pc:spChg chg="add del mod">
          <ac:chgData name="Hofeld Evan E" userId="23320ae3-4426-45a2-a607-feed134fedfb" providerId="ADAL" clId="{89361BF6-2FD3-4EE6-82B0-CC50F7670222}" dt="2023-10-13T04:24:35.174" v="746" actId="21"/>
          <ac:spMkLst>
            <pc:docMk/>
            <pc:sldMk cId="3400762422" sldId="833"/>
            <ac:spMk id="19" creationId="{5BBCFA26-5DD6-644E-7921-070F6AAC4FEB}"/>
          </ac:spMkLst>
        </pc:spChg>
        <pc:spChg chg="add mod ord">
          <ac:chgData name="Hofeld Evan E" userId="23320ae3-4426-45a2-a607-feed134fedfb" providerId="ADAL" clId="{89361BF6-2FD3-4EE6-82B0-CC50F7670222}" dt="2023-10-13T04:25:42.935" v="755" actId="14100"/>
          <ac:spMkLst>
            <pc:docMk/>
            <pc:sldMk cId="3400762422" sldId="833"/>
            <ac:spMk id="20" creationId="{3C8CC732-EBFA-BB2B-3DFC-9F97796B7192}"/>
          </ac:spMkLst>
        </pc:spChg>
        <pc:spChg chg="add del mod">
          <ac:chgData name="Hofeld Evan E" userId="23320ae3-4426-45a2-a607-feed134fedfb" providerId="ADAL" clId="{89361BF6-2FD3-4EE6-82B0-CC50F7670222}" dt="2023-10-13T04:25:26.194" v="753" actId="21"/>
          <ac:spMkLst>
            <pc:docMk/>
            <pc:sldMk cId="3400762422" sldId="833"/>
            <ac:spMk id="21" creationId="{58CF0BC8-54AE-3571-74B1-03BC80B2471C}"/>
          </ac:spMkLst>
        </pc:spChg>
        <pc:spChg chg="add mod">
          <ac:chgData name="Hofeld Evan E" userId="23320ae3-4426-45a2-a607-feed134fedfb" providerId="ADAL" clId="{89361BF6-2FD3-4EE6-82B0-CC50F7670222}" dt="2023-10-13T04:53:52.494" v="1357" actId="14100"/>
          <ac:spMkLst>
            <pc:docMk/>
            <pc:sldMk cId="3400762422" sldId="833"/>
            <ac:spMk id="22" creationId="{6FF5C5D3-F73A-8D67-2E9C-66DB8C252803}"/>
          </ac:spMkLst>
        </pc:spChg>
        <pc:spChg chg="add mod">
          <ac:chgData name="Hofeld Evan E" userId="23320ae3-4426-45a2-a607-feed134fedfb" providerId="ADAL" clId="{89361BF6-2FD3-4EE6-82B0-CC50F7670222}" dt="2023-10-13T04:53:49.139" v="1356" actId="14100"/>
          <ac:spMkLst>
            <pc:docMk/>
            <pc:sldMk cId="3400762422" sldId="833"/>
            <ac:spMk id="23" creationId="{3C0172BD-A429-074A-76A8-B7DB423C621F}"/>
          </ac:spMkLst>
        </pc:spChg>
        <pc:spChg chg="add del mod">
          <ac:chgData name="Hofeld Evan E" userId="23320ae3-4426-45a2-a607-feed134fedfb" providerId="ADAL" clId="{89361BF6-2FD3-4EE6-82B0-CC50F7670222}" dt="2023-10-13T04:53:43.980" v="1355" actId="478"/>
          <ac:spMkLst>
            <pc:docMk/>
            <pc:sldMk cId="3400762422" sldId="833"/>
            <ac:spMk id="24" creationId="{D365E80C-63F8-F9A3-4E21-B6512E87FB2B}"/>
          </ac:spMkLst>
        </pc:spChg>
        <pc:spChg chg="add mod">
          <ac:chgData name="Hofeld Evan E" userId="23320ae3-4426-45a2-a607-feed134fedfb" providerId="ADAL" clId="{89361BF6-2FD3-4EE6-82B0-CC50F7670222}" dt="2023-10-13T04:33:07.053" v="923" actId="14100"/>
          <ac:spMkLst>
            <pc:docMk/>
            <pc:sldMk cId="3400762422" sldId="833"/>
            <ac:spMk id="25" creationId="{0AC225F4-7D49-84B4-BF16-80DFEBADB0C8}"/>
          </ac:spMkLst>
        </pc:spChg>
        <pc:spChg chg="add del mod">
          <ac:chgData name="Hofeld Evan E" userId="23320ae3-4426-45a2-a607-feed134fedfb" providerId="ADAL" clId="{89361BF6-2FD3-4EE6-82B0-CC50F7670222}" dt="2023-10-13T04:33:54.016" v="926" actId="21"/>
          <ac:spMkLst>
            <pc:docMk/>
            <pc:sldMk cId="3400762422" sldId="833"/>
            <ac:spMk id="28" creationId="{6A0F9648-2DEF-1A8F-422E-A10137A2F96B}"/>
          </ac:spMkLst>
        </pc:spChg>
        <pc:spChg chg="add mod">
          <ac:chgData name="Hofeld Evan E" userId="23320ae3-4426-45a2-a607-feed134fedfb" providerId="ADAL" clId="{89361BF6-2FD3-4EE6-82B0-CC50F7670222}" dt="2023-10-13T04:35:57.433" v="941" actId="14100"/>
          <ac:spMkLst>
            <pc:docMk/>
            <pc:sldMk cId="3400762422" sldId="833"/>
            <ac:spMk id="29" creationId="{BF1C0838-9805-DE69-AB71-2E4D7C00E58A}"/>
          </ac:spMkLst>
        </pc:spChg>
        <pc:spChg chg="add mod">
          <ac:chgData name="Hofeld Evan E" userId="23320ae3-4426-45a2-a607-feed134fedfb" providerId="ADAL" clId="{89361BF6-2FD3-4EE6-82B0-CC50F7670222}" dt="2023-10-13T04:42:03.446" v="1114" actId="1076"/>
          <ac:spMkLst>
            <pc:docMk/>
            <pc:sldMk cId="3400762422" sldId="833"/>
            <ac:spMk id="30" creationId="{BB6BEB15-5B96-8137-D624-CBC62309FD0A}"/>
          </ac:spMkLst>
        </pc:spChg>
        <pc:spChg chg="add del mod">
          <ac:chgData name="Hofeld Evan E" userId="23320ae3-4426-45a2-a607-feed134fedfb" providerId="ADAL" clId="{89361BF6-2FD3-4EE6-82B0-CC50F7670222}" dt="2023-10-13T04:41:07.619" v="1081" actId="478"/>
          <ac:spMkLst>
            <pc:docMk/>
            <pc:sldMk cId="3400762422" sldId="833"/>
            <ac:spMk id="31" creationId="{6F5B2C74-62E4-9E00-535E-8379EFA96590}"/>
          </ac:spMkLst>
        </pc:spChg>
        <pc:spChg chg="add del mod">
          <ac:chgData name="Hofeld Evan E" userId="23320ae3-4426-45a2-a607-feed134fedfb" providerId="ADAL" clId="{89361BF6-2FD3-4EE6-82B0-CC50F7670222}" dt="2023-10-13T04:41:05.020" v="1080" actId="478"/>
          <ac:spMkLst>
            <pc:docMk/>
            <pc:sldMk cId="3400762422" sldId="833"/>
            <ac:spMk id="18432" creationId="{399B08A2-B0E1-0111-0426-1D06F30CF11F}"/>
          </ac:spMkLst>
        </pc:spChg>
        <pc:spChg chg="mod">
          <ac:chgData name="Hofeld Evan E" userId="23320ae3-4426-45a2-a607-feed134fedfb" providerId="ADAL" clId="{89361BF6-2FD3-4EE6-82B0-CC50F7670222}" dt="2023-10-13T04:15:37.313" v="649" actId="1076"/>
          <ac:spMkLst>
            <pc:docMk/>
            <pc:sldMk cId="3400762422" sldId="833"/>
            <ac:spMk id="18435" creationId="{00000000-0000-0000-0000-000000000000}"/>
          </ac:spMkLst>
        </pc:spChg>
        <pc:spChg chg="add mod">
          <ac:chgData name="Hofeld Evan E" userId="23320ae3-4426-45a2-a607-feed134fedfb" providerId="ADAL" clId="{89361BF6-2FD3-4EE6-82B0-CC50F7670222}" dt="2023-10-13T04:49:06.677" v="1176" actId="20577"/>
          <ac:spMkLst>
            <pc:docMk/>
            <pc:sldMk cId="3400762422" sldId="833"/>
            <ac:spMk id="18437" creationId="{4D03CC27-5E57-B315-49C6-23BB089F27E3}"/>
          </ac:spMkLst>
        </pc:spChg>
        <pc:spChg chg="add mod ord">
          <ac:chgData name="Hofeld Evan E" userId="23320ae3-4426-45a2-a607-feed134fedfb" providerId="ADAL" clId="{89361BF6-2FD3-4EE6-82B0-CC50F7670222}" dt="2023-10-13T04:55:37.970" v="1384" actId="1076"/>
          <ac:spMkLst>
            <pc:docMk/>
            <pc:sldMk cId="3400762422" sldId="833"/>
            <ac:spMk id="18438" creationId="{ADD55732-03C2-65BD-D806-4CC3AE4AC107}"/>
          </ac:spMkLst>
        </pc:spChg>
        <pc:spChg chg="add mod">
          <ac:chgData name="Hofeld Evan E" userId="23320ae3-4426-45a2-a607-feed134fedfb" providerId="ADAL" clId="{89361BF6-2FD3-4EE6-82B0-CC50F7670222}" dt="2023-10-13T04:55:31.238" v="1383" actId="14100"/>
          <ac:spMkLst>
            <pc:docMk/>
            <pc:sldMk cId="3400762422" sldId="833"/>
            <ac:spMk id="18439" creationId="{92A82A1A-5EEC-BDA2-2330-F2D1EBC60DBF}"/>
          </ac:spMkLst>
        </pc:spChg>
        <pc:picChg chg="mod">
          <ac:chgData name="Hofeld Evan E" userId="23320ae3-4426-45a2-a607-feed134fedfb" providerId="ADAL" clId="{89361BF6-2FD3-4EE6-82B0-CC50F7670222}" dt="2023-10-13T04:34:30.212" v="931" actId="1076"/>
          <ac:picMkLst>
            <pc:docMk/>
            <pc:sldMk cId="3400762422" sldId="833"/>
            <ac:picMk id="2" creationId="{00000000-0000-0000-0000-000000000000}"/>
          </ac:picMkLst>
        </pc:picChg>
        <pc:cxnChg chg="add mod">
          <ac:chgData name="Hofeld Evan E" userId="23320ae3-4426-45a2-a607-feed134fedfb" providerId="ADAL" clId="{89361BF6-2FD3-4EE6-82B0-CC50F7670222}" dt="2023-10-13T04:32:51.770" v="920" actId="1076"/>
          <ac:cxnSpMkLst>
            <pc:docMk/>
            <pc:sldMk cId="3400762422" sldId="833"/>
            <ac:cxnSpMk id="27" creationId="{5CDDFD82-0518-81DA-EF87-3BC2BB1C7C92}"/>
          </ac:cxnSpMkLst>
        </pc:cxnChg>
        <pc:cxnChg chg="add mod">
          <ac:chgData name="Hofeld Evan E" userId="23320ae3-4426-45a2-a607-feed134fedfb" providerId="ADAL" clId="{89361BF6-2FD3-4EE6-82B0-CC50F7670222}" dt="2023-10-13T04:48:12.208" v="1158" actId="692"/>
          <ac:cxnSpMkLst>
            <pc:docMk/>
            <pc:sldMk cId="3400762422" sldId="833"/>
            <ac:cxnSpMk id="18433" creationId="{D32D3985-6A0B-7FD6-F6A9-BF2DE1715A02}"/>
          </ac:cxnSpMkLst>
        </pc:cxnChg>
      </pc:sldChg>
      <pc:sldChg chg="addSp delSp modSp mod">
        <pc:chgData name="Hofeld Evan E" userId="23320ae3-4426-45a2-a607-feed134fedfb" providerId="ADAL" clId="{89361BF6-2FD3-4EE6-82B0-CC50F7670222}" dt="2023-10-13T04:44:46.106" v="1144"/>
        <pc:sldMkLst>
          <pc:docMk/>
          <pc:sldMk cId="2272957287" sldId="845"/>
        </pc:sldMkLst>
        <pc:spChg chg="mod">
          <ac:chgData name="Hofeld Evan E" userId="23320ae3-4426-45a2-a607-feed134fedfb" providerId="ADAL" clId="{89361BF6-2FD3-4EE6-82B0-CC50F7670222}" dt="2023-10-13T03:47:49.803" v="124" actId="1076"/>
          <ac:spMkLst>
            <pc:docMk/>
            <pc:sldMk cId="2272957287" sldId="845"/>
            <ac:spMk id="3" creationId="{00000000-0000-0000-0000-000000000000}"/>
          </ac:spMkLst>
        </pc:spChg>
        <pc:spChg chg="add mod">
          <ac:chgData name="Hofeld Evan E" userId="23320ae3-4426-45a2-a607-feed134fedfb" providerId="ADAL" clId="{89361BF6-2FD3-4EE6-82B0-CC50F7670222}" dt="2023-10-13T03:54:03.528" v="280" actId="1076"/>
          <ac:spMkLst>
            <pc:docMk/>
            <pc:sldMk cId="2272957287" sldId="845"/>
            <ac:spMk id="6" creationId="{90F7783F-0F17-FBBF-4D31-9E5A9774A125}"/>
          </ac:spMkLst>
        </pc:spChg>
        <pc:spChg chg="add mod">
          <ac:chgData name="Hofeld Evan E" userId="23320ae3-4426-45a2-a607-feed134fedfb" providerId="ADAL" clId="{89361BF6-2FD3-4EE6-82B0-CC50F7670222}" dt="2023-10-13T04:44:22.790" v="1142" actId="207"/>
          <ac:spMkLst>
            <pc:docMk/>
            <pc:sldMk cId="2272957287" sldId="845"/>
            <ac:spMk id="7" creationId="{26463B29-159F-4AA6-AFFA-DEEE20FA9136}"/>
          </ac:spMkLst>
        </pc:spChg>
        <pc:spChg chg="add mod ord">
          <ac:chgData name="Hofeld Evan E" userId="23320ae3-4426-45a2-a607-feed134fedfb" providerId="ADAL" clId="{89361BF6-2FD3-4EE6-82B0-CC50F7670222}" dt="2023-10-13T04:44:12.547" v="1141" actId="207"/>
          <ac:spMkLst>
            <pc:docMk/>
            <pc:sldMk cId="2272957287" sldId="845"/>
            <ac:spMk id="8" creationId="{BB857021-9365-C5CC-CF0F-E544E31573EC}"/>
          </ac:spMkLst>
        </pc:spChg>
        <pc:spChg chg="add mod">
          <ac:chgData name="Hofeld Evan E" userId="23320ae3-4426-45a2-a607-feed134fedfb" providerId="ADAL" clId="{89361BF6-2FD3-4EE6-82B0-CC50F7670222}" dt="2023-10-13T04:10:54.608" v="607" actId="692"/>
          <ac:spMkLst>
            <pc:docMk/>
            <pc:sldMk cId="2272957287" sldId="845"/>
            <ac:spMk id="9" creationId="{667B3C78-6CAF-E000-5662-D207E60E98DD}"/>
          </ac:spMkLst>
        </pc:spChg>
        <pc:spChg chg="add mod">
          <ac:chgData name="Hofeld Evan E" userId="23320ae3-4426-45a2-a607-feed134fedfb" providerId="ADAL" clId="{89361BF6-2FD3-4EE6-82B0-CC50F7670222}" dt="2023-10-13T04:43:21.379" v="1136" actId="1076"/>
          <ac:spMkLst>
            <pc:docMk/>
            <pc:sldMk cId="2272957287" sldId="845"/>
            <ac:spMk id="12" creationId="{42FBD723-55C9-EB18-9435-AFECB6F44B21}"/>
          </ac:spMkLst>
        </pc:spChg>
        <pc:spChg chg="add del mod">
          <ac:chgData name="Hofeld Evan E" userId="23320ae3-4426-45a2-a607-feed134fedfb" providerId="ADAL" clId="{89361BF6-2FD3-4EE6-82B0-CC50F7670222}" dt="2023-10-13T04:08:02.124" v="556" actId="21"/>
          <ac:spMkLst>
            <pc:docMk/>
            <pc:sldMk cId="2272957287" sldId="845"/>
            <ac:spMk id="15" creationId="{337B5FC8-BA2C-7849-CDF3-7D040E09D0E8}"/>
          </ac:spMkLst>
        </pc:spChg>
        <pc:spChg chg="add del mod">
          <ac:chgData name="Hofeld Evan E" userId="23320ae3-4426-45a2-a607-feed134fedfb" providerId="ADAL" clId="{89361BF6-2FD3-4EE6-82B0-CC50F7670222}" dt="2023-10-13T04:44:46.106" v="1144"/>
          <ac:spMkLst>
            <pc:docMk/>
            <pc:sldMk cId="2272957287" sldId="845"/>
            <ac:spMk id="16" creationId="{FCB141C8-74D4-6EEB-6DA3-9F96EB71C9E1}"/>
          </ac:spMkLst>
        </pc:spChg>
        <pc:picChg chg="mod">
          <ac:chgData name="Hofeld Evan E" userId="23320ae3-4426-45a2-a607-feed134fedfb" providerId="ADAL" clId="{89361BF6-2FD3-4EE6-82B0-CC50F7670222}" dt="2023-10-13T03:47:46.438" v="123" actId="1076"/>
          <ac:picMkLst>
            <pc:docMk/>
            <pc:sldMk cId="2272957287" sldId="845"/>
            <ac:picMk id="2" creationId="{00000000-0000-0000-0000-000000000000}"/>
          </ac:picMkLst>
        </pc:picChg>
        <pc:cxnChg chg="add mod">
          <ac:chgData name="Hofeld Evan E" userId="23320ae3-4426-45a2-a607-feed134fedfb" providerId="ADAL" clId="{89361BF6-2FD3-4EE6-82B0-CC50F7670222}" dt="2023-10-13T04:09:08.307" v="600" actId="1076"/>
          <ac:cxnSpMkLst>
            <pc:docMk/>
            <pc:sldMk cId="2272957287" sldId="845"/>
            <ac:cxnSpMk id="11" creationId="{5D468684-9E44-82C1-969C-A0D91BB4F1E1}"/>
          </ac:cxnSpMkLst>
        </pc:cxnChg>
        <pc:cxnChg chg="add del">
          <ac:chgData name="Hofeld Evan E" userId="23320ae3-4426-45a2-a607-feed134fedfb" providerId="ADAL" clId="{89361BF6-2FD3-4EE6-82B0-CC50F7670222}" dt="2023-10-13T03:52:32.580" v="268" actId="21"/>
          <ac:cxnSpMkLst>
            <pc:docMk/>
            <pc:sldMk cId="2272957287" sldId="845"/>
            <ac:cxnSpMk id="14" creationId="{FE56FBD9-4527-70FE-6EC1-36103DFD2558}"/>
          </ac:cxnSpMkLst>
        </pc:cxnChg>
      </pc:sldChg>
      <pc:sldChg chg="modSp mod ord">
        <pc:chgData name="Hofeld Evan E" userId="23320ae3-4426-45a2-a607-feed134fedfb" providerId="ADAL" clId="{89361BF6-2FD3-4EE6-82B0-CC50F7670222}" dt="2023-10-13T06:41:43.811" v="3213" actId="20577"/>
        <pc:sldMkLst>
          <pc:docMk/>
          <pc:sldMk cId="4034514725" sldId="846"/>
        </pc:sldMkLst>
        <pc:spChg chg="mod">
          <ac:chgData name="Hofeld Evan E" userId="23320ae3-4426-45a2-a607-feed134fedfb" providerId="ADAL" clId="{89361BF6-2FD3-4EE6-82B0-CC50F7670222}" dt="2023-10-13T06:41:43.811" v="3213" actId="20577"/>
          <ac:spMkLst>
            <pc:docMk/>
            <pc:sldMk cId="4034514725" sldId="846"/>
            <ac:spMk id="39938" creationId="{00000000-0000-0000-0000-000000000000}"/>
          </ac:spMkLst>
        </pc:spChg>
      </pc:sldChg>
      <pc:sldChg chg="ord">
        <pc:chgData name="Hofeld Evan E" userId="23320ae3-4426-45a2-a607-feed134fedfb" providerId="ADAL" clId="{89361BF6-2FD3-4EE6-82B0-CC50F7670222}" dt="2023-10-13T06:45:10.332" v="3223"/>
        <pc:sldMkLst>
          <pc:docMk/>
          <pc:sldMk cId="2145857115" sldId="915"/>
        </pc:sldMkLst>
      </pc:sldChg>
      <pc:sldChg chg="ord">
        <pc:chgData name="Hofeld Evan E" userId="23320ae3-4426-45a2-a607-feed134fedfb" providerId="ADAL" clId="{89361BF6-2FD3-4EE6-82B0-CC50F7670222}" dt="2023-10-13T06:45:15.978" v="3225"/>
        <pc:sldMkLst>
          <pc:docMk/>
          <pc:sldMk cId="3565287878" sldId="916"/>
        </pc:sldMkLst>
      </pc:sldChg>
      <pc:sldChg chg="ord">
        <pc:chgData name="Hofeld Evan E" userId="23320ae3-4426-45a2-a607-feed134fedfb" providerId="ADAL" clId="{89361BF6-2FD3-4EE6-82B0-CC50F7670222}" dt="2023-10-13T06:41:25.285" v="3202"/>
        <pc:sldMkLst>
          <pc:docMk/>
          <pc:sldMk cId="644413139" sldId="917"/>
        </pc:sldMkLst>
      </pc:sldChg>
      <pc:sldChg chg="addSp delSp modSp add mod">
        <pc:chgData name="Hofeld Evan E" userId="23320ae3-4426-45a2-a607-feed134fedfb" providerId="ADAL" clId="{89361BF6-2FD3-4EE6-82B0-CC50F7670222}" dt="2023-10-13T06:06:28.651" v="2518" actId="14100"/>
        <pc:sldMkLst>
          <pc:docMk/>
          <pc:sldMk cId="4100286068" sldId="924"/>
        </pc:sldMkLst>
        <pc:spChg chg="mod">
          <ac:chgData name="Hofeld Evan E" userId="23320ae3-4426-45a2-a607-feed134fedfb" providerId="ADAL" clId="{89361BF6-2FD3-4EE6-82B0-CC50F7670222}" dt="2023-10-13T06:06:28.651" v="2518" actId="14100"/>
          <ac:spMkLst>
            <pc:docMk/>
            <pc:sldMk cId="4100286068" sldId="924"/>
            <ac:spMk id="16387" creationId="{81241884-A29A-4170-A1E2-0897932F9745}"/>
          </ac:spMkLst>
        </pc:spChg>
        <pc:picChg chg="add del mod">
          <ac:chgData name="Hofeld Evan E" userId="23320ae3-4426-45a2-a607-feed134fedfb" providerId="ADAL" clId="{89361BF6-2FD3-4EE6-82B0-CC50F7670222}" dt="2023-10-13T05:58:19.910" v="2450"/>
          <ac:picMkLst>
            <pc:docMk/>
            <pc:sldMk cId="4100286068" sldId="924"/>
            <ac:picMk id="2" creationId="{BEF79BBF-4918-2195-FB79-73A67F1631BC}"/>
          </ac:picMkLst>
        </pc:picChg>
        <pc:picChg chg="del">
          <ac:chgData name="Hofeld Evan E" userId="23320ae3-4426-45a2-a607-feed134fedfb" providerId="ADAL" clId="{89361BF6-2FD3-4EE6-82B0-CC50F7670222}" dt="2023-10-13T05:59:27.793" v="2462" actId="478"/>
          <ac:picMkLst>
            <pc:docMk/>
            <pc:sldMk cId="4100286068" sldId="924"/>
            <ac:picMk id="3" creationId="{C015F197-FA63-9909-6CB8-D5AC43FB8F6D}"/>
          </ac:picMkLst>
        </pc:picChg>
        <pc:picChg chg="del">
          <ac:chgData name="Hofeld Evan E" userId="23320ae3-4426-45a2-a607-feed134fedfb" providerId="ADAL" clId="{89361BF6-2FD3-4EE6-82B0-CC50F7670222}" dt="2023-10-13T05:59:29.488" v="2463" actId="478"/>
          <ac:picMkLst>
            <pc:docMk/>
            <pc:sldMk cId="4100286068" sldId="924"/>
            <ac:picMk id="5" creationId="{B775F664-0993-8F84-7130-8D5A13ED40AB}"/>
          </ac:picMkLst>
        </pc:picChg>
        <pc:picChg chg="add mod">
          <ac:chgData name="Hofeld Evan E" userId="23320ae3-4426-45a2-a607-feed134fedfb" providerId="ADAL" clId="{89361BF6-2FD3-4EE6-82B0-CC50F7670222}" dt="2023-10-13T06:06:16.385" v="2517" actId="1076"/>
          <ac:picMkLst>
            <pc:docMk/>
            <pc:sldMk cId="4100286068" sldId="924"/>
            <ac:picMk id="6" creationId="{CEED1190-91C2-6082-870A-23616E09B006}"/>
          </ac:picMkLst>
        </pc:picChg>
        <pc:picChg chg="del mod">
          <ac:chgData name="Hofeld Evan E" userId="23320ae3-4426-45a2-a607-feed134fedfb" providerId="ADAL" clId="{89361BF6-2FD3-4EE6-82B0-CC50F7670222}" dt="2023-10-13T06:01:19.989" v="2483" actId="21"/>
          <ac:picMkLst>
            <pc:docMk/>
            <pc:sldMk cId="4100286068" sldId="924"/>
            <ac:picMk id="7" creationId="{4D246AEC-4531-265B-4B4F-349A0F94A507}"/>
          </ac:picMkLst>
        </pc:picChg>
        <pc:picChg chg="add mod">
          <ac:chgData name="Hofeld Evan E" userId="23320ae3-4426-45a2-a607-feed134fedfb" providerId="ADAL" clId="{89361BF6-2FD3-4EE6-82B0-CC50F7670222}" dt="2023-10-13T06:06:02.855" v="2516" actId="14100"/>
          <ac:picMkLst>
            <pc:docMk/>
            <pc:sldMk cId="4100286068" sldId="924"/>
            <ac:picMk id="9" creationId="{1266A2F4-B381-0472-D870-99193209EABA}"/>
          </ac:picMkLst>
        </pc:picChg>
        <pc:picChg chg="mod">
          <ac:chgData name="Hofeld Evan E" userId="23320ae3-4426-45a2-a607-feed134fedfb" providerId="ADAL" clId="{89361BF6-2FD3-4EE6-82B0-CC50F7670222}" dt="2023-10-13T06:05:36.159" v="2509" actId="1076"/>
          <ac:picMkLst>
            <pc:docMk/>
            <pc:sldMk cId="4100286068" sldId="924"/>
            <ac:picMk id="11" creationId="{2748315A-EB4D-50DD-317C-31495132F623}"/>
          </ac:picMkLst>
        </pc:picChg>
      </pc:sldChg>
      <pc:sldChg chg="addSp delSp modSp add mod ord">
        <pc:chgData name="Hofeld Evan E" userId="23320ae3-4426-45a2-a607-feed134fedfb" providerId="ADAL" clId="{89361BF6-2FD3-4EE6-82B0-CC50F7670222}" dt="2023-10-13T06:40:28.986" v="3200" actId="1076"/>
        <pc:sldMkLst>
          <pc:docMk/>
          <pc:sldMk cId="1312666491" sldId="925"/>
        </pc:sldMkLst>
        <pc:spChg chg="mod">
          <ac:chgData name="Hofeld Evan E" userId="23320ae3-4426-45a2-a607-feed134fedfb" providerId="ADAL" clId="{89361BF6-2FD3-4EE6-82B0-CC50F7670222}" dt="2023-10-13T06:39:44.938" v="3194" actId="20577"/>
          <ac:spMkLst>
            <pc:docMk/>
            <pc:sldMk cId="1312666491" sldId="925"/>
            <ac:spMk id="26626" creationId="{FD9B37B1-405F-4FEA-8024-139DC1F72028}"/>
          </ac:spMkLst>
        </pc:spChg>
        <pc:picChg chg="add del mod">
          <ac:chgData name="Hofeld Evan E" userId="23320ae3-4426-45a2-a607-feed134fedfb" providerId="ADAL" clId="{89361BF6-2FD3-4EE6-82B0-CC50F7670222}" dt="2023-10-13T06:37:23.402" v="3137" actId="478"/>
          <ac:picMkLst>
            <pc:docMk/>
            <pc:sldMk cId="1312666491" sldId="925"/>
            <ac:picMk id="2" creationId="{0E0BD15C-959E-2B81-BBA5-ACDB9541687C}"/>
          </ac:picMkLst>
        </pc:picChg>
        <pc:picChg chg="add del mod">
          <ac:chgData name="Hofeld Evan E" userId="23320ae3-4426-45a2-a607-feed134fedfb" providerId="ADAL" clId="{89361BF6-2FD3-4EE6-82B0-CC50F7670222}" dt="2023-10-13T06:40:10.619" v="3198" actId="21"/>
          <ac:picMkLst>
            <pc:docMk/>
            <pc:sldMk cId="1312666491" sldId="925"/>
            <ac:picMk id="3" creationId="{D9957173-D76F-B4F1-9C52-E95DFE47C5EB}"/>
          </ac:picMkLst>
        </pc:picChg>
        <pc:picChg chg="add mod">
          <ac:chgData name="Hofeld Evan E" userId="23320ae3-4426-45a2-a607-feed134fedfb" providerId="ADAL" clId="{89361BF6-2FD3-4EE6-82B0-CC50F7670222}" dt="2023-10-13T06:40:28.986" v="3200" actId="1076"/>
          <ac:picMkLst>
            <pc:docMk/>
            <pc:sldMk cId="1312666491" sldId="925"/>
            <ac:picMk id="4" creationId="{5B151F27-F6DA-A8E4-7AC1-AC01C36F7870}"/>
          </ac:picMkLst>
        </pc:picChg>
      </pc:sldChg>
      <pc:sldChg chg="addSp modSp add mod ord">
        <pc:chgData name="Hofeld Evan E" userId="23320ae3-4426-45a2-a607-feed134fedfb" providerId="ADAL" clId="{89361BF6-2FD3-4EE6-82B0-CC50F7670222}" dt="2023-10-13T06:38:18.583" v="3144" actId="20577"/>
        <pc:sldMkLst>
          <pc:docMk/>
          <pc:sldMk cId="615692555" sldId="926"/>
        </pc:sldMkLst>
        <pc:spChg chg="mod">
          <ac:chgData name="Hofeld Evan E" userId="23320ae3-4426-45a2-a607-feed134fedfb" providerId="ADAL" clId="{89361BF6-2FD3-4EE6-82B0-CC50F7670222}" dt="2023-10-13T06:38:18.583" v="3144" actId="20577"/>
          <ac:spMkLst>
            <pc:docMk/>
            <pc:sldMk cId="615692555" sldId="926"/>
            <ac:spMk id="26626" creationId="{FD9B37B1-405F-4FEA-8024-139DC1F72028}"/>
          </ac:spMkLst>
        </pc:spChg>
        <pc:picChg chg="add mod">
          <ac:chgData name="Hofeld Evan E" userId="23320ae3-4426-45a2-a607-feed134fedfb" providerId="ADAL" clId="{89361BF6-2FD3-4EE6-82B0-CC50F7670222}" dt="2023-10-13T06:30:54.081" v="3014" actId="692"/>
          <ac:picMkLst>
            <pc:docMk/>
            <pc:sldMk cId="615692555" sldId="926"/>
            <ac:picMk id="2" creationId="{7E89030D-95FC-A8BD-F70B-B642BD678E4F}"/>
          </ac:picMkLst>
        </pc:picChg>
      </pc:sldChg>
      <pc:sldChg chg="addSp delSp modSp add mod ord">
        <pc:chgData name="Hofeld Evan E" userId="23320ae3-4426-45a2-a607-feed134fedfb" providerId="ADAL" clId="{89361BF6-2FD3-4EE6-82B0-CC50F7670222}" dt="2023-10-13T06:31:47.736" v="3044" actId="1076"/>
        <pc:sldMkLst>
          <pc:docMk/>
          <pc:sldMk cId="3003946643" sldId="927"/>
        </pc:sldMkLst>
        <pc:spChg chg="add del mod">
          <ac:chgData name="Hofeld Evan E" userId="23320ae3-4426-45a2-a607-feed134fedfb" providerId="ADAL" clId="{89361BF6-2FD3-4EE6-82B0-CC50F7670222}" dt="2023-10-13T06:31:11.684" v="3037" actId="478"/>
          <ac:spMkLst>
            <pc:docMk/>
            <pc:sldMk cId="3003946643" sldId="927"/>
            <ac:spMk id="3" creationId="{9EFB17CF-A7C5-D835-2722-589184769BBC}"/>
          </ac:spMkLst>
        </pc:spChg>
        <pc:spChg chg="mod">
          <ac:chgData name="Hofeld Evan E" userId="23320ae3-4426-45a2-a607-feed134fedfb" providerId="ADAL" clId="{89361BF6-2FD3-4EE6-82B0-CC50F7670222}" dt="2023-10-13T06:31:05.762" v="3035" actId="20577"/>
          <ac:spMkLst>
            <pc:docMk/>
            <pc:sldMk cId="3003946643" sldId="927"/>
            <ac:spMk id="26626" creationId="{FD9B37B1-405F-4FEA-8024-139DC1F72028}"/>
          </ac:spMkLst>
        </pc:spChg>
        <pc:picChg chg="del">
          <ac:chgData name="Hofeld Evan E" userId="23320ae3-4426-45a2-a607-feed134fedfb" providerId="ADAL" clId="{89361BF6-2FD3-4EE6-82B0-CC50F7670222}" dt="2023-10-13T06:31:08.048" v="3036" actId="478"/>
          <ac:picMkLst>
            <pc:docMk/>
            <pc:sldMk cId="3003946643" sldId="927"/>
            <ac:picMk id="2" creationId="{7E89030D-95FC-A8BD-F70B-B642BD678E4F}"/>
          </ac:picMkLst>
        </pc:picChg>
        <pc:picChg chg="add mod">
          <ac:chgData name="Hofeld Evan E" userId="23320ae3-4426-45a2-a607-feed134fedfb" providerId="ADAL" clId="{89361BF6-2FD3-4EE6-82B0-CC50F7670222}" dt="2023-10-13T06:31:47.736" v="3044" actId="1076"/>
          <ac:picMkLst>
            <pc:docMk/>
            <pc:sldMk cId="3003946643" sldId="927"/>
            <ac:picMk id="4" creationId="{0527184B-B38B-3A42-59B1-7205BFAAECDD}"/>
          </ac:picMkLst>
        </pc:picChg>
      </pc:sldChg>
      <pc:sldChg chg="addSp delSp modSp add mod ord">
        <pc:chgData name="Hofeld Evan E" userId="23320ae3-4426-45a2-a607-feed134fedfb" providerId="ADAL" clId="{89361BF6-2FD3-4EE6-82B0-CC50F7670222}" dt="2023-10-13T06:33:35.176" v="3092" actId="108"/>
        <pc:sldMkLst>
          <pc:docMk/>
          <pc:sldMk cId="3979958118" sldId="928"/>
        </pc:sldMkLst>
        <pc:spChg chg="mod">
          <ac:chgData name="Hofeld Evan E" userId="23320ae3-4426-45a2-a607-feed134fedfb" providerId="ADAL" clId="{89361BF6-2FD3-4EE6-82B0-CC50F7670222}" dt="2023-10-13T06:32:31.753" v="3080" actId="20577"/>
          <ac:spMkLst>
            <pc:docMk/>
            <pc:sldMk cId="3979958118" sldId="928"/>
            <ac:spMk id="26626" creationId="{FD9B37B1-405F-4FEA-8024-139DC1F72028}"/>
          </ac:spMkLst>
        </pc:spChg>
        <pc:picChg chg="add mod">
          <ac:chgData name="Hofeld Evan E" userId="23320ae3-4426-45a2-a607-feed134fedfb" providerId="ADAL" clId="{89361BF6-2FD3-4EE6-82B0-CC50F7670222}" dt="2023-10-13T06:33:35.176" v="3092" actId="108"/>
          <ac:picMkLst>
            <pc:docMk/>
            <pc:sldMk cId="3979958118" sldId="928"/>
            <ac:picMk id="2" creationId="{5D52AE9D-391C-3F95-FE63-81B2D46C2E00}"/>
          </ac:picMkLst>
        </pc:picChg>
        <pc:picChg chg="add mod">
          <ac:chgData name="Hofeld Evan E" userId="23320ae3-4426-45a2-a607-feed134fedfb" providerId="ADAL" clId="{89361BF6-2FD3-4EE6-82B0-CC50F7670222}" dt="2023-10-13T06:33:31.572" v="3091" actId="692"/>
          <ac:picMkLst>
            <pc:docMk/>
            <pc:sldMk cId="3979958118" sldId="928"/>
            <ac:picMk id="3" creationId="{5B92466B-AE52-652E-5184-21E5C87AC6D6}"/>
          </ac:picMkLst>
        </pc:picChg>
        <pc:picChg chg="del">
          <ac:chgData name="Hofeld Evan E" userId="23320ae3-4426-45a2-a607-feed134fedfb" providerId="ADAL" clId="{89361BF6-2FD3-4EE6-82B0-CC50F7670222}" dt="2023-10-13T06:32:10.188" v="3055" actId="478"/>
          <ac:picMkLst>
            <pc:docMk/>
            <pc:sldMk cId="3979958118" sldId="928"/>
            <ac:picMk id="4" creationId="{0527184B-B38B-3A42-59B1-7205BFAAECDD}"/>
          </ac:picMkLst>
        </pc:picChg>
      </pc:sldChg>
      <pc:sldChg chg="addSp delSp modSp add mod ord">
        <pc:chgData name="Hofeld Evan E" userId="23320ae3-4426-45a2-a607-feed134fedfb" providerId="ADAL" clId="{89361BF6-2FD3-4EE6-82B0-CC50F7670222}" dt="2023-10-13T06:34:53.567" v="3110" actId="1076"/>
        <pc:sldMkLst>
          <pc:docMk/>
          <pc:sldMk cId="2037976540" sldId="929"/>
        </pc:sldMkLst>
        <pc:spChg chg="mod">
          <ac:chgData name="Hofeld Evan E" userId="23320ae3-4426-45a2-a607-feed134fedfb" providerId="ADAL" clId="{89361BF6-2FD3-4EE6-82B0-CC50F7670222}" dt="2023-10-13T06:33:53.829" v="3104" actId="20577"/>
          <ac:spMkLst>
            <pc:docMk/>
            <pc:sldMk cId="2037976540" sldId="929"/>
            <ac:spMk id="26626" creationId="{FD9B37B1-405F-4FEA-8024-139DC1F72028}"/>
          </ac:spMkLst>
        </pc:spChg>
        <pc:picChg chg="del">
          <ac:chgData name="Hofeld Evan E" userId="23320ae3-4426-45a2-a607-feed134fedfb" providerId="ADAL" clId="{89361BF6-2FD3-4EE6-82B0-CC50F7670222}" dt="2023-10-13T06:33:55.643" v="3105" actId="478"/>
          <ac:picMkLst>
            <pc:docMk/>
            <pc:sldMk cId="2037976540" sldId="929"/>
            <ac:picMk id="2" creationId="{5D52AE9D-391C-3F95-FE63-81B2D46C2E00}"/>
          </ac:picMkLst>
        </pc:picChg>
        <pc:picChg chg="del">
          <ac:chgData name="Hofeld Evan E" userId="23320ae3-4426-45a2-a607-feed134fedfb" providerId="ADAL" clId="{89361BF6-2FD3-4EE6-82B0-CC50F7670222}" dt="2023-10-13T06:33:57.359" v="3106" actId="478"/>
          <ac:picMkLst>
            <pc:docMk/>
            <pc:sldMk cId="2037976540" sldId="929"/>
            <ac:picMk id="3" creationId="{5B92466B-AE52-652E-5184-21E5C87AC6D6}"/>
          </ac:picMkLst>
        </pc:picChg>
        <pc:picChg chg="add mod">
          <ac:chgData name="Hofeld Evan E" userId="23320ae3-4426-45a2-a607-feed134fedfb" providerId="ADAL" clId="{89361BF6-2FD3-4EE6-82B0-CC50F7670222}" dt="2023-10-13T06:34:53.567" v="3110" actId="1076"/>
          <ac:picMkLst>
            <pc:docMk/>
            <pc:sldMk cId="2037976540" sldId="929"/>
            <ac:picMk id="4" creationId="{7A41A819-ACEB-3F0E-01FD-6240A42E352F}"/>
          </ac:picMkLst>
        </pc:picChg>
      </pc:sldChg>
      <pc:sldChg chg="modSp add del mod ord">
        <pc:chgData name="Hofeld Evan E" userId="23320ae3-4426-45a2-a607-feed134fedfb" providerId="ADAL" clId="{89361BF6-2FD3-4EE6-82B0-CC50F7670222}" dt="2023-10-13T06:38:56.385" v="3145" actId="2696"/>
        <pc:sldMkLst>
          <pc:docMk/>
          <pc:sldMk cId="218261149" sldId="930"/>
        </pc:sldMkLst>
        <pc:spChg chg="mod">
          <ac:chgData name="Hofeld Evan E" userId="23320ae3-4426-45a2-a607-feed134fedfb" providerId="ADAL" clId="{89361BF6-2FD3-4EE6-82B0-CC50F7670222}" dt="2023-10-13T06:37:15.679" v="3136" actId="20577"/>
          <ac:spMkLst>
            <pc:docMk/>
            <pc:sldMk cId="218261149" sldId="930"/>
            <ac:spMk id="26626" creationId="{FD9B37B1-405F-4FEA-8024-139DC1F72028}"/>
          </ac:spMkLst>
        </pc:spChg>
      </pc:sldChg>
      <pc:sldChg chg="modSp add mod">
        <pc:chgData name="Hofeld Evan E" userId="23320ae3-4426-45a2-a607-feed134fedfb" providerId="ADAL" clId="{89361BF6-2FD3-4EE6-82B0-CC50F7670222}" dt="2023-10-13T15:42:58.795" v="3575" actId="12"/>
        <pc:sldMkLst>
          <pc:docMk/>
          <pc:sldMk cId="1848029815" sldId="930"/>
        </pc:sldMkLst>
        <pc:spChg chg="mod">
          <ac:chgData name="Hofeld Evan E" userId="23320ae3-4426-45a2-a607-feed134fedfb" providerId="ADAL" clId="{89361BF6-2FD3-4EE6-82B0-CC50F7670222}" dt="2023-10-13T15:42:46.328" v="3545" actId="20577"/>
          <ac:spMkLst>
            <pc:docMk/>
            <pc:sldMk cId="1848029815" sldId="930"/>
            <ac:spMk id="8194" creationId="{D406034D-5748-416B-9DE3-9F5D414B6CB9}"/>
          </ac:spMkLst>
        </pc:spChg>
        <pc:spChg chg="mod">
          <ac:chgData name="Hofeld Evan E" userId="23320ae3-4426-45a2-a607-feed134fedfb" providerId="ADAL" clId="{89361BF6-2FD3-4EE6-82B0-CC50F7670222}" dt="2023-10-13T15:42:58.795" v="3575" actId="12"/>
          <ac:spMkLst>
            <pc:docMk/>
            <pc:sldMk cId="1848029815" sldId="930"/>
            <ac:spMk id="8195" creationId="{C171AD5A-69F4-4AC7-A1D3-97072733DB75}"/>
          </ac:spMkLst>
        </pc:spChg>
      </pc:sldChg>
    </pc:docChg>
  </pc:docChgLst>
  <pc:docChgLst>
    <pc:chgData name="Hofeld Evan E" userId="23320ae3-4426-45a2-a607-feed134fedfb" providerId="ADAL" clId="{15D503C2-0F7C-4274-8D68-6641D2EE39EF}"/>
    <pc:docChg chg="modSld">
      <pc:chgData name="Hofeld Evan E" userId="23320ae3-4426-45a2-a607-feed134fedfb" providerId="ADAL" clId="{15D503C2-0F7C-4274-8D68-6641D2EE39EF}" dt="2023-05-18T00:55:14.222" v="168" actId="20577"/>
      <pc:docMkLst>
        <pc:docMk/>
      </pc:docMkLst>
      <pc:sldChg chg="modSp mod">
        <pc:chgData name="Hofeld Evan E" userId="23320ae3-4426-45a2-a607-feed134fedfb" providerId="ADAL" clId="{15D503C2-0F7C-4274-8D68-6641D2EE39EF}" dt="2023-05-17T23:37:50.359" v="0" actId="15"/>
        <pc:sldMkLst>
          <pc:docMk/>
          <pc:sldMk cId="0" sldId="497"/>
        </pc:sldMkLst>
        <pc:spChg chg="mod">
          <ac:chgData name="Hofeld Evan E" userId="23320ae3-4426-45a2-a607-feed134fedfb" providerId="ADAL" clId="{15D503C2-0F7C-4274-8D68-6641D2EE39EF}" dt="2023-05-17T23:37:50.359" v="0" actId="15"/>
          <ac:spMkLst>
            <pc:docMk/>
            <pc:sldMk cId="0" sldId="497"/>
            <ac:spMk id="10243" creationId="{284E804B-9996-45A9-B101-51DB80B7E6C4}"/>
          </ac:spMkLst>
        </pc:spChg>
      </pc:sldChg>
      <pc:sldChg chg="modSp mod">
        <pc:chgData name="Hofeld Evan E" userId="23320ae3-4426-45a2-a607-feed134fedfb" providerId="ADAL" clId="{15D503C2-0F7C-4274-8D68-6641D2EE39EF}" dt="2023-05-17T23:38:43.479" v="46" actId="6549"/>
        <pc:sldMkLst>
          <pc:docMk/>
          <pc:sldMk cId="0" sldId="498"/>
        </pc:sldMkLst>
        <pc:spChg chg="mod">
          <ac:chgData name="Hofeld Evan E" userId="23320ae3-4426-45a2-a607-feed134fedfb" providerId="ADAL" clId="{15D503C2-0F7C-4274-8D68-6641D2EE39EF}" dt="2023-05-17T23:38:43.479" v="46" actId="6549"/>
          <ac:spMkLst>
            <pc:docMk/>
            <pc:sldMk cId="0" sldId="498"/>
            <ac:spMk id="11267" creationId="{2E87BE7D-A588-4B9C-92D9-F136C94547C2}"/>
          </ac:spMkLst>
        </pc:spChg>
      </pc:sldChg>
      <pc:sldChg chg="modSp mod">
        <pc:chgData name="Hofeld Evan E" userId="23320ae3-4426-45a2-a607-feed134fedfb" providerId="ADAL" clId="{15D503C2-0F7C-4274-8D68-6641D2EE39EF}" dt="2023-05-17T23:44:06.464" v="48" actId="20577"/>
        <pc:sldMkLst>
          <pc:docMk/>
          <pc:sldMk cId="0" sldId="501"/>
        </pc:sldMkLst>
        <pc:spChg chg="mod">
          <ac:chgData name="Hofeld Evan E" userId="23320ae3-4426-45a2-a607-feed134fedfb" providerId="ADAL" clId="{15D503C2-0F7C-4274-8D68-6641D2EE39EF}" dt="2023-05-17T23:44:06.464" v="48" actId="20577"/>
          <ac:spMkLst>
            <pc:docMk/>
            <pc:sldMk cId="0" sldId="501"/>
            <ac:spMk id="16387" creationId="{81241884-A29A-4170-A1E2-0897932F9745}"/>
          </ac:spMkLst>
        </pc:spChg>
      </pc:sldChg>
      <pc:sldChg chg="modSp mod">
        <pc:chgData name="Hofeld Evan E" userId="23320ae3-4426-45a2-a607-feed134fedfb" providerId="ADAL" clId="{15D503C2-0F7C-4274-8D68-6641D2EE39EF}" dt="2023-05-17T23:51:31.986" v="108" actId="20577"/>
        <pc:sldMkLst>
          <pc:docMk/>
          <pc:sldMk cId="0" sldId="505"/>
        </pc:sldMkLst>
        <pc:spChg chg="mod">
          <ac:chgData name="Hofeld Evan E" userId="23320ae3-4426-45a2-a607-feed134fedfb" providerId="ADAL" clId="{15D503C2-0F7C-4274-8D68-6641D2EE39EF}" dt="2023-05-17T23:51:31.986" v="108" actId="20577"/>
          <ac:spMkLst>
            <pc:docMk/>
            <pc:sldMk cId="0" sldId="505"/>
            <ac:spMk id="30723" creationId="{73496918-E39E-4665-A18D-75A389EBEE98}"/>
          </ac:spMkLst>
        </pc:spChg>
      </pc:sldChg>
      <pc:sldChg chg="modSp mod">
        <pc:chgData name="Hofeld Evan E" userId="23320ae3-4426-45a2-a607-feed134fedfb" providerId="ADAL" clId="{15D503C2-0F7C-4274-8D68-6641D2EE39EF}" dt="2023-05-18T00:52:25.127" v="109" actId="1076"/>
        <pc:sldMkLst>
          <pc:docMk/>
          <pc:sldMk cId="0" sldId="620"/>
        </pc:sldMkLst>
        <pc:graphicFrameChg chg="mod">
          <ac:chgData name="Hofeld Evan E" userId="23320ae3-4426-45a2-a607-feed134fedfb" providerId="ADAL" clId="{15D503C2-0F7C-4274-8D68-6641D2EE39EF}" dt="2023-05-18T00:52:25.127" v="109" actId="1076"/>
          <ac:graphicFrameMkLst>
            <pc:docMk/>
            <pc:sldMk cId="0" sldId="620"/>
            <ac:graphicFrameMk id="99330" creationId="{04A04713-C7F2-4F00-8DAC-FD5A9AAEC6F2}"/>
          </ac:graphicFrameMkLst>
        </pc:graphicFrameChg>
      </pc:sldChg>
      <pc:sldChg chg="modSp mod">
        <pc:chgData name="Hofeld Evan E" userId="23320ae3-4426-45a2-a607-feed134fedfb" providerId="ADAL" clId="{15D503C2-0F7C-4274-8D68-6641D2EE39EF}" dt="2023-05-18T00:55:14.222" v="168" actId="20577"/>
        <pc:sldMkLst>
          <pc:docMk/>
          <pc:sldMk cId="2706972094" sldId="630"/>
        </pc:sldMkLst>
        <pc:spChg chg="mod">
          <ac:chgData name="Hofeld Evan E" userId="23320ae3-4426-45a2-a607-feed134fedfb" providerId="ADAL" clId="{15D503C2-0F7C-4274-8D68-6641D2EE39EF}" dt="2023-05-18T00:55:14.222" v="168" actId="20577"/>
          <ac:spMkLst>
            <pc:docMk/>
            <pc:sldMk cId="2706972094" sldId="630"/>
            <ac:spMk id="3" creationId="{04A5E340-54F9-4461-96CD-BD1468DCC43D}"/>
          </ac:spMkLst>
        </pc:spChg>
      </pc:sldChg>
    </pc:docChg>
  </pc:docChgLst>
  <pc:docChgLst>
    <pc:chgData name="Hofeld Evan E" userId="23320ae3-4426-45a2-a607-feed134fedfb" providerId="ADAL" clId="{2F19D3AB-2590-492A-85FD-932CA4ED1F7E}"/>
    <pc:docChg chg="undo redo custSel addSld delSld modSld sldOrd">
      <pc:chgData name="Hofeld Evan E" userId="23320ae3-4426-45a2-a607-feed134fedfb" providerId="ADAL" clId="{2F19D3AB-2590-492A-85FD-932CA4ED1F7E}" dt="2024-03-22T17:18:42.202" v="1570" actId="20577"/>
      <pc:docMkLst>
        <pc:docMk/>
      </pc:docMkLst>
      <pc:sldChg chg="modSp mod">
        <pc:chgData name="Hofeld Evan E" userId="23320ae3-4426-45a2-a607-feed134fedfb" providerId="ADAL" clId="{2F19D3AB-2590-492A-85FD-932CA4ED1F7E}" dt="2024-03-22T17:06:09.485" v="1530" actId="122"/>
        <pc:sldMkLst>
          <pc:docMk/>
          <pc:sldMk cId="0" sldId="428"/>
        </pc:sldMkLst>
        <pc:spChg chg="mod">
          <ac:chgData name="Hofeld Evan E" userId="23320ae3-4426-45a2-a607-feed134fedfb" providerId="ADAL" clId="{2F19D3AB-2590-492A-85FD-932CA4ED1F7E}" dt="2024-03-22T17:06:09.485" v="1530" actId="122"/>
          <ac:spMkLst>
            <pc:docMk/>
            <pc:sldMk cId="0" sldId="428"/>
            <ac:spMk id="63491" creationId="{FCF6E46D-054C-4B88-B1EA-65408DC7EFB2}"/>
          </ac:spMkLst>
        </pc:spChg>
      </pc:sldChg>
      <pc:sldChg chg="modSp mod">
        <pc:chgData name="Hofeld Evan E" userId="23320ae3-4426-45a2-a607-feed134fedfb" providerId="ADAL" clId="{2F19D3AB-2590-492A-85FD-932CA4ED1F7E}" dt="2024-03-22T17:18:42.202" v="1570" actId="20577"/>
        <pc:sldMkLst>
          <pc:docMk/>
          <pc:sldMk cId="0" sldId="494"/>
        </pc:sldMkLst>
        <pc:spChg chg="mod">
          <ac:chgData name="Hofeld Evan E" userId="23320ae3-4426-45a2-a607-feed134fedfb" providerId="ADAL" clId="{2F19D3AB-2590-492A-85FD-932CA4ED1F7E}" dt="2024-03-22T17:18:42.202" v="1570" actId="20577"/>
          <ac:spMkLst>
            <pc:docMk/>
            <pc:sldMk cId="0" sldId="494"/>
            <ac:spMk id="6146" creationId="{AFA3FAC5-482E-413B-9EEC-9AF7886BD64C}"/>
          </ac:spMkLst>
        </pc:spChg>
      </pc:sldChg>
      <pc:sldChg chg="modSp mod">
        <pc:chgData name="Hofeld Evan E" userId="23320ae3-4426-45a2-a607-feed134fedfb" providerId="ADAL" clId="{2F19D3AB-2590-492A-85FD-932CA4ED1F7E}" dt="2024-03-22T17:07:01.748" v="1547" actId="20577"/>
        <pc:sldMkLst>
          <pc:docMk/>
          <pc:sldMk cId="0" sldId="495"/>
        </pc:sldMkLst>
        <pc:spChg chg="mod">
          <ac:chgData name="Hofeld Evan E" userId="23320ae3-4426-45a2-a607-feed134fedfb" providerId="ADAL" clId="{2F19D3AB-2590-492A-85FD-932CA4ED1F7E}" dt="2024-03-22T17:07:01.748" v="1547" actId="20577"/>
          <ac:spMkLst>
            <pc:docMk/>
            <pc:sldMk cId="0" sldId="495"/>
            <ac:spMk id="8195" creationId="{E099AB1C-54DE-4564-9F90-6D36E1B2FD88}"/>
          </ac:spMkLst>
        </pc:spChg>
      </pc:sldChg>
      <pc:sldChg chg="modSp mod">
        <pc:chgData name="Hofeld Evan E" userId="23320ae3-4426-45a2-a607-feed134fedfb" providerId="ADAL" clId="{2F19D3AB-2590-492A-85FD-932CA4ED1F7E}" dt="2024-03-22T17:01:11.117" v="1525" actId="404"/>
        <pc:sldMkLst>
          <pc:docMk/>
          <pc:sldMk cId="0" sldId="496"/>
        </pc:sldMkLst>
        <pc:spChg chg="mod">
          <ac:chgData name="Hofeld Evan E" userId="23320ae3-4426-45a2-a607-feed134fedfb" providerId="ADAL" clId="{2F19D3AB-2590-492A-85FD-932CA4ED1F7E}" dt="2024-03-22T17:00:34.098" v="1510" actId="14100"/>
          <ac:spMkLst>
            <pc:docMk/>
            <pc:sldMk cId="0" sldId="496"/>
            <ac:spMk id="9218" creationId="{2961DA7B-6762-4309-B85A-D0844C3A2BB5}"/>
          </ac:spMkLst>
        </pc:spChg>
        <pc:spChg chg="mod">
          <ac:chgData name="Hofeld Evan E" userId="23320ae3-4426-45a2-a607-feed134fedfb" providerId="ADAL" clId="{2F19D3AB-2590-492A-85FD-932CA4ED1F7E}" dt="2024-03-22T17:01:11.117" v="1525" actId="404"/>
          <ac:spMkLst>
            <pc:docMk/>
            <pc:sldMk cId="0" sldId="496"/>
            <ac:spMk id="9219" creationId="{F5B80E84-8882-49CA-8F91-9371F70D0003}"/>
          </ac:spMkLst>
        </pc:spChg>
      </pc:sldChg>
      <pc:sldChg chg="modSp mod">
        <pc:chgData name="Hofeld Evan E" userId="23320ae3-4426-45a2-a607-feed134fedfb" providerId="ADAL" clId="{2F19D3AB-2590-492A-85FD-932CA4ED1F7E}" dt="2024-03-22T17:01:56.537" v="1528" actId="20577"/>
        <pc:sldMkLst>
          <pc:docMk/>
          <pc:sldMk cId="0" sldId="497"/>
        </pc:sldMkLst>
        <pc:spChg chg="mod">
          <ac:chgData name="Hofeld Evan E" userId="23320ae3-4426-45a2-a607-feed134fedfb" providerId="ADAL" clId="{2F19D3AB-2590-492A-85FD-932CA4ED1F7E}" dt="2024-03-22T17:00:21.091" v="1509" actId="404"/>
          <ac:spMkLst>
            <pc:docMk/>
            <pc:sldMk cId="0" sldId="497"/>
            <ac:spMk id="10242" creationId="{575C3B50-B1B4-47B1-8F51-92ABAA3BF59F}"/>
          </ac:spMkLst>
        </pc:spChg>
        <pc:spChg chg="mod">
          <ac:chgData name="Hofeld Evan E" userId="23320ae3-4426-45a2-a607-feed134fedfb" providerId="ADAL" clId="{2F19D3AB-2590-492A-85FD-932CA4ED1F7E}" dt="2024-03-22T17:01:56.537" v="1528" actId="20577"/>
          <ac:spMkLst>
            <pc:docMk/>
            <pc:sldMk cId="0" sldId="497"/>
            <ac:spMk id="10243" creationId="{284E804B-9996-45A9-B101-51DB80B7E6C4}"/>
          </ac:spMkLst>
        </pc:spChg>
      </pc:sldChg>
      <pc:sldChg chg="modSp mod">
        <pc:chgData name="Hofeld Evan E" userId="23320ae3-4426-45a2-a607-feed134fedfb" providerId="ADAL" clId="{2F19D3AB-2590-492A-85FD-932CA4ED1F7E}" dt="2024-03-22T16:59:17.685" v="1501" actId="20577"/>
        <pc:sldMkLst>
          <pc:docMk/>
          <pc:sldMk cId="0" sldId="498"/>
        </pc:sldMkLst>
        <pc:spChg chg="mod">
          <ac:chgData name="Hofeld Evan E" userId="23320ae3-4426-45a2-a607-feed134fedfb" providerId="ADAL" clId="{2F19D3AB-2590-492A-85FD-932CA4ED1F7E}" dt="2024-03-22T16:58:21.336" v="1470" actId="14100"/>
          <ac:spMkLst>
            <pc:docMk/>
            <pc:sldMk cId="0" sldId="498"/>
            <ac:spMk id="11266" creationId="{153636CB-0AF4-4D9D-A9F7-21B31B093459}"/>
          </ac:spMkLst>
        </pc:spChg>
        <pc:spChg chg="mod">
          <ac:chgData name="Hofeld Evan E" userId="23320ae3-4426-45a2-a607-feed134fedfb" providerId="ADAL" clId="{2F19D3AB-2590-492A-85FD-932CA4ED1F7E}" dt="2024-03-22T16:59:17.685" v="1501" actId="20577"/>
          <ac:spMkLst>
            <pc:docMk/>
            <pc:sldMk cId="0" sldId="498"/>
            <ac:spMk id="11267" creationId="{2E87BE7D-A588-4B9C-92D9-F136C94547C2}"/>
          </ac:spMkLst>
        </pc:spChg>
      </pc:sldChg>
      <pc:sldChg chg="modSp add del mod ord">
        <pc:chgData name="Hofeld Evan E" userId="23320ae3-4426-45a2-a607-feed134fedfb" providerId="ADAL" clId="{2F19D3AB-2590-492A-85FD-932CA4ED1F7E}" dt="2024-03-22T16:35:48.611" v="753" actId="404"/>
        <pc:sldMkLst>
          <pc:docMk/>
          <pc:sldMk cId="976253967" sldId="931"/>
        </pc:sldMkLst>
        <pc:spChg chg="mod">
          <ac:chgData name="Hofeld Evan E" userId="23320ae3-4426-45a2-a607-feed134fedfb" providerId="ADAL" clId="{2F19D3AB-2590-492A-85FD-932CA4ED1F7E}" dt="2024-03-22T16:35:48.611" v="753" actId="404"/>
          <ac:spMkLst>
            <pc:docMk/>
            <pc:sldMk cId="976253967" sldId="931"/>
            <ac:spMk id="128002" creationId="{EE2533B6-D6A5-48FA-95B6-26AE69A6F5CB}"/>
          </ac:spMkLst>
        </pc:spChg>
        <pc:spChg chg="mod">
          <ac:chgData name="Hofeld Evan E" userId="23320ae3-4426-45a2-a607-feed134fedfb" providerId="ADAL" clId="{2F19D3AB-2590-492A-85FD-932CA4ED1F7E}" dt="2024-03-22T16:35:25.028" v="752" actId="114"/>
          <ac:spMkLst>
            <pc:docMk/>
            <pc:sldMk cId="976253967" sldId="931"/>
            <ac:spMk id="128003" creationId="{217EEE03-F450-4E4F-B629-D1F0BDD38A1F}"/>
          </ac:spMkLst>
        </pc:spChg>
      </pc:sldChg>
    </pc:docChg>
  </pc:docChgLst>
  <pc:docChgLst>
    <pc:chgData name="Hofeld Evan E" userId="23320ae3-4426-45a2-a607-feed134fedfb" providerId="ADAL" clId="{166A2B4E-59BD-4EE9-8068-C7FF4050AA8C}"/>
    <pc:docChg chg="mod">
      <pc:chgData name="Hofeld Evan E" userId="23320ae3-4426-45a2-a607-feed134fedfb" providerId="ADAL" clId="{166A2B4E-59BD-4EE9-8068-C7FF4050AA8C}" dt="2024-02-01T17:18:35.938" v="0" actId="33475"/>
      <pc:docMkLst>
        <pc:docMk/>
      </pc:docMkLst>
    </pc:docChg>
  </pc:docChgLst>
  <pc:docChgLst>
    <pc:chgData name="Hofeld Evan E" userId="23320ae3-4426-45a2-a607-feed134fedfb" providerId="ADAL" clId="{7942CC2E-E2A2-44BE-8CD2-81AF3E19FF88}"/>
    <pc:docChg chg="modSld">
      <pc:chgData name="Hofeld Evan E" userId="23320ae3-4426-45a2-a607-feed134fedfb" providerId="ADAL" clId="{7942CC2E-E2A2-44BE-8CD2-81AF3E19FF88}" dt="2024-02-29T02:04:02.694" v="3" actId="20577"/>
      <pc:docMkLst>
        <pc:docMk/>
      </pc:docMkLst>
      <pc:sldChg chg="modSp mod">
        <pc:chgData name="Hofeld Evan E" userId="23320ae3-4426-45a2-a607-feed134fedfb" providerId="ADAL" clId="{7942CC2E-E2A2-44BE-8CD2-81AF3E19FF88}" dt="2024-02-29T02:04:02.694" v="3" actId="20577"/>
        <pc:sldMkLst>
          <pc:docMk/>
          <pc:sldMk cId="0" sldId="502"/>
        </pc:sldMkLst>
        <pc:spChg chg="mod">
          <ac:chgData name="Hofeld Evan E" userId="23320ae3-4426-45a2-a607-feed134fedfb" providerId="ADAL" clId="{7942CC2E-E2A2-44BE-8CD2-81AF3E19FF88}" dt="2024-02-29T02:04:02.694" v="3" actId="20577"/>
          <ac:spMkLst>
            <pc:docMk/>
            <pc:sldMk cId="0" sldId="502"/>
            <ac:spMk id="17411" creationId="{089EA8F3-9627-4862-890F-796DF7ABE0BE}"/>
          </ac:spMkLst>
        </pc:spChg>
      </pc:sldChg>
    </pc:docChg>
  </pc:docChgLst>
  <pc:docChgLst>
    <pc:chgData name="Hofeld Evan E" userId="23320ae3-4426-45a2-a607-feed134fedfb" providerId="ADAL" clId="{69D5A527-2BA1-4216-BDEF-F285582ECBE7}"/>
    <pc:docChg chg="custSel modSld sldOrd">
      <pc:chgData name="Hofeld Evan E" userId="23320ae3-4426-45a2-a607-feed134fedfb" providerId="ADAL" clId="{69D5A527-2BA1-4216-BDEF-F285582ECBE7}" dt="2022-05-24T17:49:05.871" v="353" actId="1076"/>
      <pc:docMkLst>
        <pc:docMk/>
      </pc:docMkLst>
      <pc:sldChg chg="ord">
        <pc:chgData name="Hofeld Evan E" userId="23320ae3-4426-45a2-a607-feed134fedfb" providerId="ADAL" clId="{69D5A527-2BA1-4216-BDEF-F285582ECBE7}" dt="2022-05-24T17:38:33.608" v="352"/>
        <pc:sldMkLst>
          <pc:docMk/>
          <pc:sldMk cId="0" sldId="353"/>
        </pc:sldMkLst>
      </pc:sldChg>
      <pc:sldChg chg="modSp mod">
        <pc:chgData name="Hofeld Evan E" userId="23320ae3-4426-45a2-a607-feed134fedfb" providerId="ADAL" clId="{69D5A527-2BA1-4216-BDEF-F285582ECBE7}" dt="2022-05-23T16:36:13.245" v="2" actId="27107"/>
        <pc:sldMkLst>
          <pc:docMk/>
          <pc:sldMk cId="0" sldId="506"/>
        </pc:sldMkLst>
        <pc:spChg chg="mod">
          <ac:chgData name="Hofeld Evan E" userId="23320ae3-4426-45a2-a607-feed134fedfb" providerId="ADAL" clId="{69D5A527-2BA1-4216-BDEF-F285582ECBE7}" dt="2022-05-23T16:36:13.245" v="2" actId="27107"/>
          <ac:spMkLst>
            <pc:docMk/>
            <pc:sldMk cId="0" sldId="506"/>
            <ac:spMk id="39939" creationId="{A658F755-BA2A-44D0-B0C2-903664CD0CB8}"/>
          </ac:spMkLst>
        </pc:spChg>
      </pc:sldChg>
      <pc:sldChg chg="modSp mod">
        <pc:chgData name="Hofeld Evan E" userId="23320ae3-4426-45a2-a607-feed134fedfb" providerId="ADAL" clId="{69D5A527-2BA1-4216-BDEF-F285582ECBE7}" dt="2022-05-24T14:02:52.093" v="23" actId="20577"/>
        <pc:sldMkLst>
          <pc:docMk/>
          <pc:sldMk cId="0" sldId="600"/>
        </pc:sldMkLst>
        <pc:spChg chg="mod">
          <ac:chgData name="Hofeld Evan E" userId="23320ae3-4426-45a2-a607-feed134fedfb" providerId="ADAL" clId="{69D5A527-2BA1-4216-BDEF-F285582ECBE7}" dt="2022-05-24T14:02:52.093" v="23" actId="20577"/>
          <ac:spMkLst>
            <pc:docMk/>
            <pc:sldMk cId="0" sldId="600"/>
            <ac:spMk id="98307" creationId="{88ACC3AF-5AF7-4BF5-8CC1-FEC7E71A3450}"/>
          </ac:spMkLst>
        </pc:spChg>
      </pc:sldChg>
      <pc:sldChg chg="modSp mod">
        <pc:chgData name="Hofeld Evan E" userId="23320ae3-4426-45a2-a607-feed134fedfb" providerId="ADAL" clId="{69D5A527-2BA1-4216-BDEF-F285582ECBE7}" dt="2022-05-24T17:49:05.871" v="353" actId="1076"/>
        <pc:sldMkLst>
          <pc:docMk/>
          <pc:sldMk cId="0" sldId="620"/>
        </pc:sldMkLst>
        <pc:graphicFrameChg chg="mod">
          <ac:chgData name="Hofeld Evan E" userId="23320ae3-4426-45a2-a607-feed134fedfb" providerId="ADAL" clId="{69D5A527-2BA1-4216-BDEF-F285582ECBE7}" dt="2022-05-24T17:49:05.871" v="353" actId="1076"/>
          <ac:graphicFrameMkLst>
            <pc:docMk/>
            <pc:sldMk cId="0" sldId="620"/>
            <ac:graphicFrameMk id="99330" creationId="{04A04713-C7F2-4F00-8DAC-FD5A9AAEC6F2}"/>
          </ac:graphicFrameMkLst>
        </pc:graphicFrameChg>
      </pc:sldChg>
      <pc:sldChg chg="modSp mod">
        <pc:chgData name="Hofeld Evan E" userId="23320ae3-4426-45a2-a607-feed134fedfb" providerId="ADAL" clId="{69D5A527-2BA1-4216-BDEF-F285582ECBE7}" dt="2022-05-24T14:09:46.230" v="280" actId="20577"/>
        <pc:sldMkLst>
          <pc:docMk/>
          <pc:sldMk cId="2706972094" sldId="630"/>
        </pc:sldMkLst>
        <pc:spChg chg="mod">
          <ac:chgData name="Hofeld Evan E" userId="23320ae3-4426-45a2-a607-feed134fedfb" providerId="ADAL" clId="{69D5A527-2BA1-4216-BDEF-F285582ECBE7}" dt="2022-05-24T14:09:46.230" v="280" actId="20577"/>
          <ac:spMkLst>
            <pc:docMk/>
            <pc:sldMk cId="2706972094" sldId="630"/>
            <ac:spMk id="3" creationId="{04A5E340-54F9-4461-96CD-BD1468DCC43D}"/>
          </ac:spMkLst>
        </pc:spChg>
      </pc:sldChg>
      <pc:sldChg chg="modSp mod">
        <pc:chgData name="Hofeld Evan E" userId="23320ae3-4426-45a2-a607-feed134fedfb" providerId="ADAL" clId="{69D5A527-2BA1-4216-BDEF-F285582ECBE7}" dt="2022-05-24T16:59:01.976" v="348" actId="20577"/>
        <pc:sldMkLst>
          <pc:docMk/>
          <pc:sldMk cId="1191276560" sldId="631"/>
        </pc:sldMkLst>
        <pc:spChg chg="mod">
          <ac:chgData name="Hofeld Evan E" userId="23320ae3-4426-45a2-a607-feed134fedfb" providerId="ADAL" clId="{69D5A527-2BA1-4216-BDEF-F285582ECBE7}" dt="2022-05-24T16:59:01.976" v="348" actId="20577"/>
          <ac:spMkLst>
            <pc:docMk/>
            <pc:sldMk cId="1191276560" sldId="631"/>
            <ac:spMk id="3" creationId="{61DA7BBE-CBC1-4D1D-8590-3B34835F6D6D}"/>
          </ac:spMkLst>
        </pc:spChg>
      </pc:sldChg>
    </pc:docChg>
  </pc:docChgLst>
  <pc:docChgLst>
    <pc:chgData name="Hofeld Evan E" userId="23320ae3-4426-45a2-a607-feed134fedfb" providerId="ADAL" clId="{EF845815-F5D9-4B5F-B00D-489CBE60C846}"/>
    <pc:docChg chg="undo custSel addSld delSld modSld sldOrd">
      <pc:chgData name="Hofeld Evan E" userId="23320ae3-4426-45a2-a607-feed134fedfb" providerId="ADAL" clId="{EF845815-F5D9-4B5F-B00D-489CBE60C846}" dt="2023-05-24T18:38:31.940" v="5467" actId="20577"/>
      <pc:docMkLst>
        <pc:docMk/>
      </pc:docMkLst>
      <pc:sldChg chg="modSp mod">
        <pc:chgData name="Hofeld Evan E" userId="23320ae3-4426-45a2-a607-feed134fedfb" providerId="ADAL" clId="{EF845815-F5D9-4B5F-B00D-489CBE60C846}" dt="2023-05-18T23:53:37.421" v="1729" actId="207"/>
        <pc:sldMkLst>
          <pc:docMk/>
          <pc:sldMk cId="0" sldId="496"/>
        </pc:sldMkLst>
        <pc:spChg chg="mod">
          <ac:chgData name="Hofeld Evan E" userId="23320ae3-4426-45a2-a607-feed134fedfb" providerId="ADAL" clId="{EF845815-F5D9-4B5F-B00D-489CBE60C846}" dt="2023-05-18T23:53:37.421" v="1729" actId="207"/>
          <ac:spMkLst>
            <pc:docMk/>
            <pc:sldMk cId="0" sldId="496"/>
            <ac:spMk id="9219" creationId="{F5B80E84-8882-49CA-8F91-9371F70D0003}"/>
          </ac:spMkLst>
        </pc:spChg>
      </pc:sldChg>
      <pc:sldChg chg="modSp mod">
        <pc:chgData name="Hofeld Evan E" userId="23320ae3-4426-45a2-a607-feed134fedfb" providerId="ADAL" clId="{EF845815-F5D9-4B5F-B00D-489CBE60C846}" dt="2023-05-18T23:54:00.960" v="1731" actId="207"/>
        <pc:sldMkLst>
          <pc:docMk/>
          <pc:sldMk cId="0" sldId="497"/>
        </pc:sldMkLst>
        <pc:spChg chg="mod">
          <ac:chgData name="Hofeld Evan E" userId="23320ae3-4426-45a2-a607-feed134fedfb" providerId="ADAL" clId="{EF845815-F5D9-4B5F-B00D-489CBE60C846}" dt="2023-05-18T23:54:00.960" v="1731" actId="207"/>
          <ac:spMkLst>
            <pc:docMk/>
            <pc:sldMk cId="0" sldId="497"/>
            <ac:spMk id="10243" creationId="{284E804B-9996-45A9-B101-51DB80B7E6C4}"/>
          </ac:spMkLst>
        </pc:spChg>
      </pc:sldChg>
      <pc:sldChg chg="modSp mod">
        <pc:chgData name="Hofeld Evan E" userId="23320ae3-4426-45a2-a607-feed134fedfb" providerId="ADAL" clId="{EF845815-F5D9-4B5F-B00D-489CBE60C846}" dt="2023-05-18T23:56:58.800" v="1752" actId="20577"/>
        <pc:sldMkLst>
          <pc:docMk/>
          <pc:sldMk cId="0" sldId="499"/>
        </pc:sldMkLst>
        <pc:spChg chg="mod">
          <ac:chgData name="Hofeld Evan E" userId="23320ae3-4426-45a2-a607-feed134fedfb" providerId="ADAL" clId="{EF845815-F5D9-4B5F-B00D-489CBE60C846}" dt="2023-05-18T23:46:53.359" v="1464" actId="6549"/>
          <ac:spMkLst>
            <pc:docMk/>
            <pc:sldMk cId="0" sldId="499"/>
            <ac:spMk id="13314" creationId="{82E90966-4FE6-44C7-BF40-7A638E972205}"/>
          </ac:spMkLst>
        </pc:spChg>
        <pc:spChg chg="mod">
          <ac:chgData name="Hofeld Evan E" userId="23320ae3-4426-45a2-a607-feed134fedfb" providerId="ADAL" clId="{EF845815-F5D9-4B5F-B00D-489CBE60C846}" dt="2023-05-18T23:56:58.800" v="1752" actId="20577"/>
          <ac:spMkLst>
            <pc:docMk/>
            <pc:sldMk cId="0" sldId="499"/>
            <ac:spMk id="13315" creationId="{36576C5E-EC73-444F-B801-A1EE9CFFF022}"/>
          </ac:spMkLst>
        </pc:spChg>
      </pc:sldChg>
      <pc:sldChg chg="modSp mod">
        <pc:chgData name="Hofeld Evan E" userId="23320ae3-4426-45a2-a607-feed134fedfb" providerId="ADAL" clId="{EF845815-F5D9-4B5F-B00D-489CBE60C846}" dt="2023-05-18T23:56:12.034" v="1738" actId="6549"/>
        <pc:sldMkLst>
          <pc:docMk/>
          <pc:sldMk cId="0" sldId="500"/>
        </pc:sldMkLst>
        <pc:spChg chg="mod">
          <ac:chgData name="Hofeld Evan E" userId="23320ae3-4426-45a2-a607-feed134fedfb" providerId="ADAL" clId="{EF845815-F5D9-4B5F-B00D-489CBE60C846}" dt="2023-05-18T23:56:12.034" v="1738" actId="6549"/>
          <ac:spMkLst>
            <pc:docMk/>
            <pc:sldMk cId="0" sldId="500"/>
            <ac:spMk id="14338" creationId="{E4A0C8DD-E5D9-4837-974F-74B8619D3DCB}"/>
          </ac:spMkLst>
        </pc:spChg>
      </pc:sldChg>
      <pc:sldChg chg="modSp mod">
        <pc:chgData name="Hofeld Evan E" userId="23320ae3-4426-45a2-a607-feed134fedfb" providerId="ADAL" clId="{EF845815-F5D9-4B5F-B00D-489CBE60C846}" dt="2023-05-18T23:56:17.600" v="1739" actId="6549"/>
        <pc:sldMkLst>
          <pc:docMk/>
          <pc:sldMk cId="0" sldId="501"/>
        </pc:sldMkLst>
        <pc:spChg chg="mod">
          <ac:chgData name="Hofeld Evan E" userId="23320ae3-4426-45a2-a607-feed134fedfb" providerId="ADAL" clId="{EF845815-F5D9-4B5F-B00D-489CBE60C846}" dt="2023-05-18T23:56:17.600" v="1739" actId="6549"/>
          <ac:spMkLst>
            <pc:docMk/>
            <pc:sldMk cId="0" sldId="501"/>
            <ac:spMk id="16386" creationId="{28BFFADC-1E44-4529-BE09-E5A18BFA6CA2}"/>
          </ac:spMkLst>
        </pc:spChg>
      </pc:sldChg>
      <pc:sldChg chg="modSp mod">
        <pc:chgData name="Hofeld Evan E" userId="23320ae3-4426-45a2-a607-feed134fedfb" providerId="ADAL" clId="{EF845815-F5D9-4B5F-B00D-489CBE60C846}" dt="2023-05-18T23:57:13.018" v="1753" actId="6549"/>
        <pc:sldMkLst>
          <pc:docMk/>
          <pc:sldMk cId="0" sldId="502"/>
        </pc:sldMkLst>
        <pc:spChg chg="mod">
          <ac:chgData name="Hofeld Evan E" userId="23320ae3-4426-45a2-a607-feed134fedfb" providerId="ADAL" clId="{EF845815-F5D9-4B5F-B00D-489CBE60C846}" dt="2023-05-18T23:57:13.018" v="1753" actId="6549"/>
          <ac:spMkLst>
            <pc:docMk/>
            <pc:sldMk cId="0" sldId="502"/>
            <ac:spMk id="17410" creationId="{60824A90-6544-454C-9BC0-D6733A39A21C}"/>
          </ac:spMkLst>
        </pc:spChg>
        <pc:spChg chg="mod">
          <ac:chgData name="Hofeld Evan E" userId="23320ae3-4426-45a2-a607-feed134fedfb" providerId="ADAL" clId="{EF845815-F5D9-4B5F-B00D-489CBE60C846}" dt="2023-05-18T23:48:48.521" v="1632" actId="6549"/>
          <ac:spMkLst>
            <pc:docMk/>
            <pc:sldMk cId="0" sldId="502"/>
            <ac:spMk id="17411" creationId="{089EA8F3-9627-4862-890F-796DF7ABE0BE}"/>
          </ac:spMkLst>
        </pc:spChg>
      </pc:sldChg>
      <pc:sldChg chg="modSp mod ord">
        <pc:chgData name="Hofeld Evan E" userId="23320ae3-4426-45a2-a607-feed134fedfb" providerId="ADAL" clId="{EF845815-F5D9-4B5F-B00D-489CBE60C846}" dt="2023-05-18T23:57:37.215" v="1758" actId="20577"/>
        <pc:sldMkLst>
          <pc:docMk/>
          <pc:sldMk cId="0" sldId="504"/>
        </pc:sldMkLst>
        <pc:spChg chg="mod">
          <ac:chgData name="Hofeld Evan E" userId="23320ae3-4426-45a2-a607-feed134fedfb" providerId="ADAL" clId="{EF845815-F5D9-4B5F-B00D-489CBE60C846}" dt="2023-05-18T23:57:37.215" v="1758" actId="20577"/>
          <ac:spMkLst>
            <pc:docMk/>
            <pc:sldMk cId="0" sldId="504"/>
            <ac:spMk id="29699" creationId="{28DEC970-9113-4B99-AB8F-15FFF060A826}"/>
          </ac:spMkLst>
        </pc:spChg>
      </pc:sldChg>
      <pc:sldChg chg="modSp mod">
        <pc:chgData name="Hofeld Evan E" userId="23320ae3-4426-45a2-a607-feed134fedfb" providerId="ADAL" clId="{EF845815-F5D9-4B5F-B00D-489CBE60C846}" dt="2023-05-19T00:00:12.205" v="1811" actId="6549"/>
        <pc:sldMkLst>
          <pc:docMk/>
          <pc:sldMk cId="0" sldId="505"/>
        </pc:sldMkLst>
        <pc:spChg chg="mod">
          <ac:chgData name="Hofeld Evan E" userId="23320ae3-4426-45a2-a607-feed134fedfb" providerId="ADAL" clId="{EF845815-F5D9-4B5F-B00D-489CBE60C846}" dt="2023-05-19T00:00:12.205" v="1811" actId="6549"/>
          <ac:spMkLst>
            <pc:docMk/>
            <pc:sldMk cId="0" sldId="505"/>
            <ac:spMk id="30722" creationId="{34561DE5-B580-49C2-917D-F8D1CDCFB9D0}"/>
          </ac:spMkLst>
        </pc:spChg>
      </pc:sldChg>
      <pc:sldChg chg="ord">
        <pc:chgData name="Hofeld Evan E" userId="23320ae3-4426-45a2-a607-feed134fedfb" providerId="ADAL" clId="{EF845815-F5D9-4B5F-B00D-489CBE60C846}" dt="2023-05-19T00:39:08.683" v="3235"/>
        <pc:sldMkLst>
          <pc:docMk/>
          <pc:sldMk cId="0" sldId="506"/>
        </pc:sldMkLst>
      </pc:sldChg>
      <pc:sldChg chg="ord">
        <pc:chgData name="Hofeld Evan E" userId="23320ae3-4426-45a2-a607-feed134fedfb" providerId="ADAL" clId="{EF845815-F5D9-4B5F-B00D-489CBE60C846}" dt="2023-05-19T00:39:35.753" v="3237"/>
        <pc:sldMkLst>
          <pc:docMk/>
          <pc:sldMk cId="0" sldId="507"/>
        </pc:sldMkLst>
      </pc:sldChg>
      <pc:sldChg chg="modSp mod ord">
        <pc:chgData name="Hofeld Evan E" userId="23320ae3-4426-45a2-a607-feed134fedfb" providerId="ADAL" clId="{EF845815-F5D9-4B5F-B00D-489CBE60C846}" dt="2023-05-19T00:40:18.103" v="3261" actId="20577"/>
        <pc:sldMkLst>
          <pc:docMk/>
          <pc:sldMk cId="0" sldId="508"/>
        </pc:sldMkLst>
        <pc:spChg chg="mod">
          <ac:chgData name="Hofeld Evan E" userId="23320ae3-4426-45a2-a607-feed134fedfb" providerId="ADAL" clId="{EF845815-F5D9-4B5F-B00D-489CBE60C846}" dt="2023-05-19T00:40:18.103" v="3261" actId="20577"/>
          <ac:spMkLst>
            <pc:docMk/>
            <pc:sldMk cId="0" sldId="508"/>
            <ac:spMk id="47106" creationId="{ACFED269-B3B8-4506-BE88-DCA8E7BD2EF1}"/>
          </ac:spMkLst>
        </pc:spChg>
      </pc:sldChg>
      <pc:sldChg chg="ord">
        <pc:chgData name="Hofeld Evan E" userId="23320ae3-4426-45a2-a607-feed134fedfb" providerId="ADAL" clId="{EF845815-F5D9-4B5F-B00D-489CBE60C846}" dt="2023-05-19T00:44:54.331" v="3305"/>
        <pc:sldMkLst>
          <pc:docMk/>
          <pc:sldMk cId="0" sldId="509"/>
        </pc:sldMkLst>
      </pc:sldChg>
      <pc:sldChg chg="ord">
        <pc:chgData name="Hofeld Evan E" userId="23320ae3-4426-45a2-a607-feed134fedfb" providerId="ADAL" clId="{EF845815-F5D9-4B5F-B00D-489CBE60C846}" dt="2023-05-19T00:47:19.087" v="3313"/>
        <pc:sldMkLst>
          <pc:docMk/>
          <pc:sldMk cId="0" sldId="510"/>
        </pc:sldMkLst>
      </pc:sldChg>
      <pc:sldChg chg="addSp delSp modSp mod">
        <pc:chgData name="Hofeld Evan E" userId="23320ae3-4426-45a2-a607-feed134fedfb" providerId="ADAL" clId="{EF845815-F5D9-4B5F-B00D-489CBE60C846}" dt="2023-05-18T23:03:06.364" v="424" actId="14100"/>
        <pc:sldMkLst>
          <pc:docMk/>
          <pc:sldMk cId="0" sldId="516"/>
        </pc:sldMkLst>
        <pc:spChg chg="mod">
          <ac:chgData name="Hofeld Evan E" userId="23320ae3-4426-45a2-a607-feed134fedfb" providerId="ADAL" clId="{EF845815-F5D9-4B5F-B00D-489CBE60C846}" dt="2023-05-18T23:03:02.018" v="423" actId="1076"/>
          <ac:spMkLst>
            <pc:docMk/>
            <pc:sldMk cId="0" sldId="516"/>
            <ac:spMk id="104451" creationId="{FD4CFE6F-2C7A-49D0-9227-61B346DFBF3C}"/>
          </ac:spMkLst>
        </pc:spChg>
        <pc:picChg chg="add del mod">
          <ac:chgData name="Hofeld Evan E" userId="23320ae3-4426-45a2-a607-feed134fedfb" providerId="ADAL" clId="{EF845815-F5D9-4B5F-B00D-489CBE60C846}" dt="2023-05-18T21:14:00.621" v="6" actId="21"/>
          <ac:picMkLst>
            <pc:docMk/>
            <pc:sldMk cId="0" sldId="516"/>
            <ac:picMk id="2" creationId="{EB9D25FB-344E-40B0-9F04-66100343D047}"/>
          </ac:picMkLst>
        </pc:picChg>
        <pc:picChg chg="add mod">
          <ac:chgData name="Hofeld Evan E" userId="23320ae3-4426-45a2-a607-feed134fedfb" providerId="ADAL" clId="{EF845815-F5D9-4B5F-B00D-489CBE60C846}" dt="2023-05-18T23:03:06.364" v="424" actId="14100"/>
          <ac:picMkLst>
            <pc:docMk/>
            <pc:sldMk cId="0" sldId="516"/>
            <ac:picMk id="3" creationId="{17F0A459-03E8-6399-778C-E8A54749E2D8}"/>
          </ac:picMkLst>
        </pc:picChg>
      </pc:sldChg>
      <pc:sldChg chg="addSp modSp mod ord">
        <pc:chgData name="Hofeld Evan E" userId="23320ae3-4426-45a2-a607-feed134fedfb" providerId="ADAL" clId="{EF845815-F5D9-4B5F-B00D-489CBE60C846}" dt="2023-05-18T23:13:05.725" v="817"/>
        <pc:sldMkLst>
          <pc:docMk/>
          <pc:sldMk cId="0" sldId="517"/>
        </pc:sldMkLst>
        <pc:spChg chg="add mod">
          <ac:chgData name="Hofeld Evan E" userId="23320ae3-4426-45a2-a607-feed134fedfb" providerId="ADAL" clId="{EF845815-F5D9-4B5F-B00D-489CBE60C846}" dt="2023-05-18T23:10:59.136" v="811"/>
          <ac:spMkLst>
            <pc:docMk/>
            <pc:sldMk cId="0" sldId="517"/>
            <ac:spMk id="2" creationId="{6489DF6F-A49C-F4BD-7018-86F6ED89DA19}"/>
          </ac:spMkLst>
        </pc:spChg>
        <pc:spChg chg="mod">
          <ac:chgData name="Hofeld Evan E" userId="23320ae3-4426-45a2-a607-feed134fedfb" providerId="ADAL" clId="{EF845815-F5D9-4B5F-B00D-489CBE60C846}" dt="2023-05-18T23:11:12.627" v="814" actId="1076"/>
          <ac:spMkLst>
            <pc:docMk/>
            <pc:sldMk cId="0" sldId="517"/>
            <ac:spMk id="4" creationId="{D730DDC5-CFF4-4F1F-AB97-59A83EE3B9E0}"/>
          </ac:spMkLst>
        </pc:spChg>
        <pc:spChg chg="mod">
          <ac:chgData name="Hofeld Evan E" userId="23320ae3-4426-45a2-a607-feed134fedfb" providerId="ADAL" clId="{EF845815-F5D9-4B5F-B00D-489CBE60C846}" dt="2023-05-18T23:11:16.924" v="815" actId="1076"/>
          <ac:spMkLst>
            <pc:docMk/>
            <pc:sldMk cId="0" sldId="517"/>
            <ac:spMk id="6" creationId="{4400C85A-8103-43D1-BAAA-EF674EAF3683}"/>
          </ac:spMkLst>
        </pc:spChg>
        <pc:graphicFrameChg chg="mod">
          <ac:chgData name="Hofeld Evan E" userId="23320ae3-4426-45a2-a607-feed134fedfb" providerId="ADAL" clId="{EF845815-F5D9-4B5F-B00D-489CBE60C846}" dt="2023-05-18T23:11:07.300" v="813" actId="1076"/>
          <ac:graphicFrameMkLst>
            <pc:docMk/>
            <pc:sldMk cId="0" sldId="517"/>
            <ac:graphicFrameMk id="107522" creationId="{FE3C080A-CBEC-499E-84A1-1A0AF563FD4D}"/>
          </ac:graphicFrameMkLst>
        </pc:graphicFrameChg>
      </pc:sldChg>
      <pc:sldChg chg="del">
        <pc:chgData name="Hofeld Evan E" userId="23320ae3-4426-45a2-a607-feed134fedfb" providerId="ADAL" clId="{EF845815-F5D9-4B5F-B00D-489CBE60C846}" dt="2023-05-18T21:32:28.045" v="318" actId="2696"/>
        <pc:sldMkLst>
          <pc:docMk/>
          <pc:sldMk cId="0" sldId="522"/>
        </pc:sldMkLst>
      </pc:sldChg>
      <pc:sldChg chg="addSp delSp modSp mod ord">
        <pc:chgData name="Hofeld Evan E" userId="23320ae3-4426-45a2-a607-feed134fedfb" providerId="ADAL" clId="{EF845815-F5D9-4B5F-B00D-489CBE60C846}" dt="2023-05-18T23:22:40.462" v="1113" actId="692"/>
        <pc:sldMkLst>
          <pc:docMk/>
          <pc:sldMk cId="0" sldId="524"/>
        </pc:sldMkLst>
        <pc:spChg chg="add mod">
          <ac:chgData name="Hofeld Evan E" userId="23320ae3-4426-45a2-a607-feed134fedfb" providerId="ADAL" clId="{EF845815-F5D9-4B5F-B00D-489CBE60C846}" dt="2023-05-18T23:19:15.041" v="942"/>
          <ac:spMkLst>
            <pc:docMk/>
            <pc:sldMk cId="0" sldId="524"/>
            <ac:spMk id="4" creationId="{43E9BB58-122C-FFC2-8489-34A9A5A9898D}"/>
          </ac:spMkLst>
        </pc:spChg>
        <pc:spChg chg="mod">
          <ac:chgData name="Hofeld Evan E" userId="23320ae3-4426-45a2-a607-feed134fedfb" providerId="ADAL" clId="{EF845815-F5D9-4B5F-B00D-489CBE60C846}" dt="2023-05-18T23:22:23.145" v="1112" actId="1076"/>
          <ac:spMkLst>
            <pc:docMk/>
            <pc:sldMk cId="0" sldId="524"/>
            <ac:spMk id="111619" creationId="{1132B921-1BFE-4010-9615-2F273F12D86B}"/>
          </ac:spMkLst>
        </pc:spChg>
        <pc:picChg chg="add mod">
          <ac:chgData name="Hofeld Evan E" userId="23320ae3-4426-45a2-a607-feed134fedfb" providerId="ADAL" clId="{EF845815-F5D9-4B5F-B00D-489CBE60C846}" dt="2023-05-18T23:22:40.462" v="1113" actId="692"/>
          <ac:picMkLst>
            <pc:docMk/>
            <pc:sldMk cId="0" sldId="524"/>
            <ac:picMk id="3" creationId="{668774F9-8091-C004-CF89-EC04F9595C46}"/>
          </ac:picMkLst>
        </pc:picChg>
        <pc:picChg chg="del">
          <ac:chgData name="Hofeld Evan E" userId="23320ae3-4426-45a2-a607-feed134fedfb" providerId="ADAL" clId="{EF845815-F5D9-4B5F-B00D-489CBE60C846}" dt="2023-05-18T23:19:02.970" v="940" actId="21"/>
          <ac:picMkLst>
            <pc:docMk/>
            <pc:sldMk cId="0" sldId="524"/>
            <ac:picMk id="111618" creationId="{212A0298-02AF-4124-8BDC-63A8DB9DC4DF}"/>
          </ac:picMkLst>
        </pc:picChg>
      </pc:sldChg>
      <pc:sldChg chg="del">
        <pc:chgData name="Hofeld Evan E" userId="23320ae3-4426-45a2-a607-feed134fedfb" providerId="ADAL" clId="{EF845815-F5D9-4B5F-B00D-489CBE60C846}" dt="2023-05-19T00:43:25.197" v="3289" actId="2696"/>
        <pc:sldMkLst>
          <pc:docMk/>
          <pc:sldMk cId="0" sldId="528"/>
        </pc:sldMkLst>
      </pc:sldChg>
      <pc:sldChg chg="del">
        <pc:chgData name="Hofeld Evan E" userId="23320ae3-4426-45a2-a607-feed134fedfb" providerId="ADAL" clId="{EF845815-F5D9-4B5F-B00D-489CBE60C846}" dt="2023-05-19T00:43:38.927" v="3291" actId="2696"/>
        <pc:sldMkLst>
          <pc:docMk/>
          <pc:sldMk cId="0" sldId="530"/>
        </pc:sldMkLst>
      </pc:sldChg>
      <pc:sldChg chg="del">
        <pc:chgData name="Hofeld Evan E" userId="23320ae3-4426-45a2-a607-feed134fedfb" providerId="ADAL" clId="{EF845815-F5D9-4B5F-B00D-489CBE60C846}" dt="2023-05-19T00:43:33.021" v="3290" actId="2696"/>
        <pc:sldMkLst>
          <pc:docMk/>
          <pc:sldMk cId="0" sldId="531"/>
        </pc:sldMkLst>
      </pc:sldChg>
      <pc:sldChg chg="del">
        <pc:chgData name="Hofeld Evan E" userId="23320ae3-4426-45a2-a607-feed134fedfb" providerId="ADAL" clId="{EF845815-F5D9-4B5F-B00D-489CBE60C846}" dt="2023-05-19T00:43:42.924" v="3292" actId="2696"/>
        <pc:sldMkLst>
          <pc:docMk/>
          <pc:sldMk cId="0" sldId="535"/>
        </pc:sldMkLst>
      </pc:sldChg>
      <pc:sldChg chg="ord">
        <pc:chgData name="Hofeld Evan E" userId="23320ae3-4426-45a2-a607-feed134fedfb" providerId="ADAL" clId="{EF845815-F5D9-4B5F-B00D-489CBE60C846}" dt="2023-05-19T00:47:37.388" v="3315"/>
        <pc:sldMkLst>
          <pc:docMk/>
          <pc:sldMk cId="0" sldId="536"/>
        </pc:sldMkLst>
      </pc:sldChg>
      <pc:sldChg chg="modSp mod">
        <pc:chgData name="Hofeld Evan E" userId="23320ae3-4426-45a2-a607-feed134fedfb" providerId="ADAL" clId="{EF845815-F5D9-4B5F-B00D-489CBE60C846}" dt="2023-05-19T01:07:04.336" v="3986" actId="6549"/>
        <pc:sldMkLst>
          <pc:docMk/>
          <pc:sldMk cId="0" sldId="545"/>
        </pc:sldMkLst>
        <pc:spChg chg="mod">
          <ac:chgData name="Hofeld Evan E" userId="23320ae3-4426-45a2-a607-feed134fedfb" providerId="ADAL" clId="{EF845815-F5D9-4B5F-B00D-489CBE60C846}" dt="2023-05-19T01:07:04.336" v="3986" actId="6549"/>
          <ac:spMkLst>
            <pc:docMk/>
            <pc:sldMk cId="0" sldId="545"/>
            <ac:spMk id="88067" creationId="{2DB0FC55-D781-4762-8BA1-182497569D6E}"/>
          </ac:spMkLst>
        </pc:spChg>
      </pc:sldChg>
      <pc:sldChg chg="ord">
        <pc:chgData name="Hofeld Evan E" userId="23320ae3-4426-45a2-a607-feed134fedfb" providerId="ADAL" clId="{EF845815-F5D9-4B5F-B00D-489CBE60C846}" dt="2023-05-18T22:54:00.721" v="347"/>
        <pc:sldMkLst>
          <pc:docMk/>
          <pc:sldMk cId="0" sldId="552"/>
        </pc:sldMkLst>
      </pc:sldChg>
      <pc:sldChg chg="ord">
        <pc:chgData name="Hofeld Evan E" userId="23320ae3-4426-45a2-a607-feed134fedfb" providerId="ADAL" clId="{EF845815-F5D9-4B5F-B00D-489CBE60C846}" dt="2023-05-18T22:54:00.721" v="347"/>
        <pc:sldMkLst>
          <pc:docMk/>
          <pc:sldMk cId="0" sldId="553"/>
        </pc:sldMkLst>
      </pc:sldChg>
      <pc:sldChg chg="ord">
        <pc:chgData name="Hofeld Evan E" userId="23320ae3-4426-45a2-a607-feed134fedfb" providerId="ADAL" clId="{EF845815-F5D9-4B5F-B00D-489CBE60C846}" dt="2023-05-18T22:54:23.171" v="349"/>
        <pc:sldMkLst>
          <pc:docMk/>
          <pc:sldMk cId="0" sldId="554"/>
        </pc:sldMkLst>
      </pc:sldChg>
      <pc:sldChg chg="ord">
        <pc:chgData name="Hofeld Evan E" userId="23320ae3-4426-45a2-a607-feed134fedfb" providerId="ADAL" clId="{EF845815-F5D9-4B5F-B00D-489CBE60C846}" dt="2023-05-18T22:54:23.171" v="349"/>
        <pc:sldMkLst>
          <pc:docMk/>
          <pc:sldMk cId="0" sldId="555"/>
        </pc:sldMkLst>
      </pc:sldChg>
      <pc:sldChg chg="ord">
        <pc:chgData name="Hofeld Evan E" userId="23320ae3-4426-45a2-a607-feed134fedfb" providerId="ADAL" clId="{EF845815-F5D9-4B5F-B00D-489CBE60C846}" dt="2023-05-18T22:54:23.171" v="349"/>
        <pc:sldMkLst>
          <pc:docMk/>
          <pc:sldMk cId="0" sldId="556"/>
        </pc:sldMkLst>
      </pc:sldChg>
      <pc:sldChg chg="modSp add del mod ord">
        <pc:chgData name="Hofeld Evan E" userId="23320ae3-4426-45a2-a607-feed134fedfb" providerId="ADAL" clId="{EF845815-F5D9-4B5F-B00D-489CBE60C846}" dt="2023-05-18T21:33:54.861" v="343" actId="20577"/>
        <pc:sldMkLst>
          <pc:docMk/>
          <pc:sldMk cId="0" sldId="557"/>
        </pc:sldMkLst>
        <pc:spChg chg="mod">
          <ac:chgData name="Hofeld Evan E" userId="23320ae3-4426-45a2-a607-feed134fedfb" providerId="ADAL" clId="{EF845815-F5D9-4B5F-B00D-489CBE60C846}" dt="2023-05-18T21:33:54.861" v="343" actId="20577"/>
          <ac:spMkLst>
            <pc:docMk/>
            <pc:sldMk cId="0" sldId="557"/>
            <ac:spMk id="123907" creationId="{567A4787-70F0-4A16-AFB0-1B4A7BF1495B}"/>
          </ac:spMkLst>
        </pc:spChg>
      </pc:sldChg>
      <pc:sldChg chg="addSp modSp mod">
        <pc:chgData name="Hofeld Evan E" userId="23320ae3-4426-45a2-a607-feed134fedfb" providerId="ADAL" clId="{EF845815-F5D9-4B5F-B00D-489CBE60C846}" dt="2023-05-18T23:24:31.011" v="1166" actId="108"/>
        <pc:sldMkLst>
          <pc:docMk/>
          <pc:sldMk cId="0" sldId="558"/>
        </pc:sldMkLst>
        <pc:spChg chg="add mod">
          <ac:chgData name="Hofeld Evan E" userId="23320ae3-4426-45a2-a607-feed134fedfb" providerId="ADAL" clId="{EF845815-F5D9-4B5F-B00D-489CBE60C846}" dt="2023-05-18T23:01:04.704" v="402"/>
          <ac:spMkLst>
            <pc:docMk/>
            <pc:sldMk cId="0" sldId="558"/>
            <ac:spMk id="2" creationId="{0C2CABB6-5F22-DD81-4E66-7DA55DFDFAEF}"/>
          </ac:spMkLst>
        </pc:spChg>
        <pc:spChg chg="add mod">
          <ac:chgData name="Hofeld Evan E" userId="23320ae3-4426-45a2-a607-feed134fedfb" providerId="ADAL" clId="{EF845815-F5D9-4B5F-B00D-489CBE60C846}" dt="2023-05-18T23:24:08.510" v="1164" actId="20577"/>
          <ac:spMkLst>
            <pc:docMk/>
            <pc:sldMk cId="0" sldId="558"/>
            <ac:spMk id="3" creationId="{46ED61ED-428D-4F4E-8E44-D7E80AE17A90}"/>
          </ac:spMkLst>
        </pc:spChg>
        <pc:spChg chg="mod">
          <ac:chgData name="Hofeld Evan E" userId="23320ae3-4426-45a2-a607-feed134fedfb" providerId="ADAL" clId="{EF845815-F5D9-4B5F-B00D-489CBE60C846}" dt="2023-05-18T23:10:07.890" v="803" actId="1076"/>
          <ac:spMkLst>
            <pc:docMk/>
            <pc:sldMk cId="0" sldId="558"/>
            <ac:spMk id="125955" creationId="{42A8E2AC-D752-4589-8FD6-77B30B851E0E}"/>
          </ac:spMkLst>
        </pc:spChg>
        <pc:picChg chg="add mod">
          <ac:chgData name="Hofeld Evan E" userId="23320ae3-4426-45a2-a607-feed134fedfb" providerId="ADAL" clId="{EF845815-F5D9-4B5F-B00D-489CBE60C846}" dt="2023-05-18T23:24:31.011" v="1166" actId="108"/>
          <ac:picMkLst>
            <pc:docMk/>
            <pc:sldMk cId="0" sldId="558"/>
            <ac:picMk id="4" creationId="{DFF39138-26FC-AC88-57A5-D15E7A2BC2C7}"/>
          </ac:picMkLst>
        </pc:picChg>
        <pc:picChg chg="mod">
          <ac:chgData name="Hofeld Evan E" userId="23320ae3-4426-45a2-a607-feed134fedfb" providerId="ADAL" clId="{EF845815-F5D9-4B5F-B00D-489CBE60C846}" dt="2023-05-18T23:24:26.760" v="1165" actId="692"/>
          <ac:picMkLst>
            <pc:docMk/>
            <pc:sldMk cId="0" sldId="558"/>
            <ac:picMk id="125954" creationId="{01557C82-EA11-4005-A125-CBD964B97C00}"/>
          </ac:picMkLst>
        </pc:picChg>
      </pc:sldChg>
      <pc:sldChg chg="ord">
        <pc:chgData name="Hofeld Evan E" userId="23320ae3-4426-45a2-a607-feed134fedfb" providerId="ADAL" clId="{EF845815-F5D9-4B5F-B00D-489CBE60C846}" dt="2023-05-19T00:46:58.108" v="3311"/>
        <pc:sldMkLst>
          <pc:docMk/>
          <pc:sldMk cId="0" sldId="559"/>
        </pc:sldMkLst>
      </pc:sldChg>
      <pc:sldChg chg="ord">
        <pc:chgData name="Hofeld Evan E" userId="23320ae3-4426-45a2-a607-feed134fedfb" providerId="ADAL" clId="{EF845815-F5D9-4B5F-B00D-489CBE60C846}" dt="2023-05-19T00:22:17.705" v="2299"/>
        <pc:sldMkLst>
          <pc:docMk/>
          <pc:sldMk cId="0" sldId="560"/>
        </pc:sldMkLst>
      </pc:sldChg>
      <pc:sldChg chg="ord">
        <pc:chgData name="Hofeld Evan E" userId="23320ae3-4426-45a2-a607-feed134fedfb" providerId="ADAL" clId="{EF845815-F5D9-4B5F-B00D-489CBE60C846}" dt="2023-05-18T23:42:10.236" v="1243"/>
        <pc:sldMkLst>
          <pc:docMk/>
          <pc:sldMk cId="0" sldId="561"/>
        </pc:sldMkLst>
      </pc:sldChg>
      <pc:sldChg chg="ord">
        <pc:chgData name="Hofeld Evan E" userId="23320ae3-4426-45a2-a607-feed134fedfb" providerId="ADAL" clId="{EF845815-F5D9-4B5F-B00D-489CBE60C846}" dt="2023-05-18T23:42:00.975" v="1241"/>
        <pc:sldMkLst>
          <pc:docMk/>
          <pc:sldMk cId="0" sldId="563"/>
        </pc:sldMkLst>
      </pc:sldChg>
      <pc:sldChg chg="del ord">
        <pc:chgData name="Hofeld Evan E" userId="23320ae3-4426-45a2-a607-feed134fedfb" providerId="ADAL" clId="{EF845815-F5D9-4B5F-B00D-489CBE60C846}" dt="2023-05-19T00:35:33.326" v="3184" actId="2696"/>
        <pc:sldMkLst>
          <pc:docMk/>
          <pc:sldMk cId="0" sldId="564"/>
        </pc:sldMkLst>
      </pc:sldChg>
      <pc:sldChg chg="addSp delSp modSp mod">
        <pc:chgData name="Hofeld Evan E" userId="23320ae3-4426-45a2-a607-feed134fedfb" providerId="ADAL" clId="{EF845815-F5D9-4B5F-B00D-489CBE60C846}" dt="2023-05-24T17:09:43.748" v="4891" actId="313"/>
        <pc:sldMkLst>
          <pc:docMk/>
          <pc:sldMk cId="0" sldId="565"/>
        </pc:sldMkLst>
        <pc:spChg chg="add del mod">
          <ac:chgData name="Hofeld Evan E" userId="23320ae3-4426-45a2-a607-feed134fedfb" providerId="ADAL" clId="{EF845815-F5D9-4B5F-B00D-489CBE60C846}" dt="2023-05-19T00:57:26.313" v="3641" actId="21"/>
          <ac:spMkLst>
            <pc:docMk/>
            <pc:sldMk cId="0" sldId="565"/>
            <ac:spMk id="4" creationId="{4639A98F-F706-D2D5-C023-B15F61AC9A68}"/>
          </ac:spMkLst>
        </pc:spChg>
        <pc:spChg chg="mod">
          <ac:chgData name="Hofeld Evan E" userId="23320ae3-4426-45a2-a607-feed134fedfb" providerId="ADAL" clId="{EF845815-F5D9-4B5F-B00D-489CBE60C846}" dt="2023-05-24T17:09:43.748" v="4891" actId="313"/>
          <ac:spMkLst>
            <pc:docMk/>
            <pc:sldMk cId="0" sldId="565"/>
            <ac:spMk id="75779" creationId="{CE5B18A0-ABD8-4AEB-AA28-D7292720C668}"/>
          </ac:spMkLst>
        </pc:spChg>
        <pc:picChg chg="add mod">
          <ac:chgData name="Hofeld Evan E" userId="23320ae3-4426-45a2-a607-feed134fedfb" providerId="ADAL" clId="{EF845815-F5D9-4B5F-B00D-489CBE60C846}" dt="2023-05-19T00:57:35.449" v="3642" actId="1076"/>
          <ac:picMkLst>
            <pc:docMk/>
            <pc:sldMk cId="0" sldId="565"/>
            <ac:picMk id="3" creationId="{F26319EF-C603-2BFB-D778-2C885A4A1BB2}"/>
          </ac:picMkLst>
        </pc:picChg>
        <pc:picChg chg="del">
          <ac:chgData name="Hofeld Evan E" userId="23320ae3-4426-45a2-a607-feed134fedfb" providerId="ADAL" clId="{EF845815-F5D9-4B5F-B00D-489CBE60C846}" dt="2023-05-19T00:57:05.683" v="3638" actId="21"/>
          <ac:picMkLst>
            <pc:docMk/>
            <pc:sldMk cId="0" sldId="565"/>
            <ac:picMk id="75778" creationId="{47F63988-0B2E-4B98-BE88-7539A55A997C}"/>
          </ac:picMkLst>
        </pc:picChg>
      </pc:sldChg>
      <pc:sldChg chg="del">
        <pc:chgData name="Hofeld Evan E" userId="23320ae3-4426-45a2-a607-feed134fedfb" providerId="ADAL" clId="{EF845815-F5D9-4B5F-B00D-489CBE60C846}" dt="2023-05-19T00:37:35.634" v="3232" actId="2696"/>
        <pc:sldMkLst>
          <pc:docMk/>
          <pc:sldMk cId="0" sldId="566"/>
        </pc:sldMkLst>
      </pc:sldChg>
      <pc:sldChg chg="modSp mod">
        <pc:chgData name="Hofeld Evan E" userId="23320ae3-4426-45a2-a607-feed134fedfb" providerId="ADAL" clId="{EF845815-F5D9-4B5F-B00D-489CBE60C846}" dt="2023-05-18T23:25:17.382" v="1239" actId="20577"/>
        <pc:sldMkLst>
          <pc:docMk/>
          <pc:sldMk cId="0" sldId="567"/>
        </pc:sldMkLst>
        <pc:spChg chg="mod">
          <ac:chgData name="Hofeld Evan E" userId="23320ae3-4426-45a2-a607-feed134fedfb" providerId="ADAL" clId="{EF845815-F5D9-4B5F-B00D-489CBE60C846}" dt="2023-05-18T23:25:17.382" v="1239" actId="20577"/>
          <ac:spMkLst>
            <pc:docMk/>
            <pc:sldMk cId="0" sldId="567"/>
            <ac:spMk id="128003" creationId="{217EEE03-F450-4E4F-B629-D1F0BDD38A1F}"/>
          </ac:spMkLst>
        </pc:spChg>
      </pc:sldChg>
      <pc:sldChg chg="ord">
        <pc:chgData name="Hofeld Evan E" userId="23320ae3-4426-45a2-a607-feed134fedfb" providerId="ADAL" clId="{EF845815-F5D9-4B5F-B00D-489CBE60C846}" dt="2023-05-18T23:51:32.385" v="1703"/>
        <pc:sldMkLst>
          <pc:docMk/>
          <pc:sldMk cId="0" sldId="568"/>
        </pc:sldMkLst>
      </pc:sldChg>
      <pc:sldChg chg="ord">
        <pc:chgData name="Hofeld Evan E" userId="23320ae3-4426-45a2-a607-feed134fedfb" providerId="ADAL" clId="{EF845815-F5D9-4B5F-B00D-489CBE60C846}" dt="2023-05-18T23:55:11.192" v="1733"/>
        <pc:sldMkLst>
          <pc:docMk/>
          <pc:sldMk cId="0" sldId="569"/>
        </pc:sldMkLst>
      </pc:sldChg>
      <pc:sldChg chg="ord">
        <pc:chgData name="Hofeld Evan E" userId="23320ae3-4426-45a2-a607-feed134fedfb" providerId="ADAL" clId="{EF845815-F5D9-4B5F-B00D-489CBE60C846}" dt="2023-05-18T23:52:56.519" v="1725"/>
        <pc:sldMkLst>
          <pc:docMk/>
          <pc:sldMk cId="0" sldId="570"/>
        </pc:sldMkLst>
      </pc:sldChg>
      <pc:sldChg chg="addSp delSp modSp mod ord">
        <pc:chgData name="Hofeld Evan E" userId="23320ae3-4426-45a2-a607-feed134fedfb" providerId="ADAL" clId="{EF845815-F5D9-4B5F-B00D-489CBE60C846}" dt="2023-05-19T00:04:13.307" v="1863" actId="6549"/>
        <pc:sldMkLst>
          <pc:docMk/>
          <pc:sldMk cId="0" sldId="571"/>
        </pc:sldMkLst>
        <pc:spChg chg="mod">
          <ac:chgData name="Hofeld Evan E" userId="23320ae3-4426-45a2-a607-feed134fedfb" providerId="ADAL" clId="{EF845815-F5D9-4B5F-B00D-489CBE60C846}" dt="2023-05-18T23:51:48.636" v="1721" actId="6549"/>
          <ac:spMkLst>
            <pc:docMk/>
            <pc:sldMk cId="0" sldId="571"/>
            <ac:spMk id="23554" creationId="{9AE660BE-4996-4EB6-8D4F-01F50308FAB0}"/>
          </ac:spMkLst>
        </pc:spChg>
        <pc:spChg chg="mod">
          <ac:chgData name="Hofeld Evan E" userId="23320ae3-4426-45a2-a607-feed134fedfb" providerId="ADAL" clId="{EF845815-F5D9-4B5F-B00D-489CBE60C846}" dt="2023-05-19T00:04:13.307" v="1863" actId="6549"/>
          <ac:spMkLst>
            <pc:docMk/>
            <pc:sldMk cId="0" sldId="571"/>
            <ac:spMk id="23555" creationId="{A97BD372-CF03-4F86-B40C-97442697E54C}"/>
          </ac:spMkLst>
        </pc:spChg>
        <pc:picChg chg="add del mod">
          <ac:chgData name="Hofeld Evan E" userId="23320ae3-4426-45a2-a607-feed134fedfb" providerId="ADAL" clId="{EF845815-F5D9-4B5F-B00D-489CBE60C846}" dt="2023-05-19T00:03:02.476" v="1835" actId="1076"/>
          <ac:picMkLst>
            <pc:docMk/>
            <pc:sldMk cId="0" sldId="571"/>
            <ac:picMk id="2" creationId="{5478C0E3-B0A4-8218-A259-258077CE5D69}"/>
          </ac:picMkLst>
        </pc:picChg>
        <pc:picChg chg="add mod">
          <ac:chgData name="Hofeld Evan E" userId="23320ae3-4426-45a2-a607-feed134fedfb" providerId="ADAL" clId="{EF845815-F5D9-4B5F-B00D-489CBE60C846}" dt="2023-05-19T00:03:59.405" v="1839" actId="1076"/>
          <ac:picMkLst>
            <pc:docMk/>
            <pc:sldMk cId="0" sldId="571"/>
            <ac:picMk id="3" creationId="{5A431B6D-2FE5-D7EA-F767-F70A16E5C696}"/>
          </ac:picMkLst>
        </pc:picChg>
      </pc:sldChg>
      <pc:sldChg chg="ord">
        <pc:chgData name="Hofeld Evan E" userId="23320ae3-4426-45a2-a607-feed134fedfb" providerId="ADAL" clId="{EF845815-F5D9-4B5F-B00D-489CBE60C846}" dt="2023-05-18T23:55:40.423" v="1737"/>
        <pc:sldMkLst>
          <pc:docMk/>
          <pc:sldMk cId="0" sldId="572"/>
        </pc:sldMkLst>
      </pc:sldChg>
      <pc:sldChg chg="addSp modSp mod ord">
        <pc:chgData name="Hofeld Evan E" userId="23320ae3-4426-45a2-a607-feed134fedfb" providerId="ADAL" clId="{EF845815-F5D9-4B5F-B00D-489CBE60C846}" dt="2023-05-19T00:06:47.857" v="1938" actId="1076"/>
        <pc:sldMkLst>
          <pc:docMk/>
          <pc:sldMk cId="0" sldId="573"/>
        </pc:sldMkLst>
        <pc:spChg chg="mod">
          <ac:chgData name="Hofeld Evan E" userId="23320ae3-4426-45a2-a607-feed134fedfb" providerId="ADAL" clId="{EF845815-F5D9-4B5F-B00D-489CBE60C846}" dt="2023-05-19T00:06:38.886" v="1937" actId="20577"/>
          <ac:spMkLst>
            <pc:docMk/>
            <pc:sldMk cId="0" sldId="573"/>
            <ac:spMk id="27651" creationId="{D1F5F236-A8FD-4E62-80BB-AC13727A11D9}"/>
          </ac:spMkLst>
        </pc:spChg>
        <pc:picChg chg="add mod">
          <ac:chgData name="Hofeld Evan E" userId="23320ae3-4426-45a2-a607-feed134fedfb" providerId="ADAL" clId="{EF845815-F5D9-4B5F-B00D-489CBE60C846}" dt="2023-05-19T00:06:47.857" v="1938" actId="1076"/>
          <ac:picMkLst>
            <pc:docMk/>
            <pc:sldMk cId="0" sldId="573"/>
            <ac:picMk id="3" creationId="{8F9B3B3C-8A72-F4C8-2EE1-7A697024D339}"/>
          </ac:picMkLst>
        </pc:picChg>
      </pc:sldChg>
      <pc:sldChg chg="addSp delSp modSp mod">
        <pc:chgData name="Hofeld Evan E" userId="23320ae3-4426-45a2-a607-feed134fedfb" providerId="ADAL" clId="{EF845815-F5D9-4B5F-B00D-489CBE60C846}" dt="2023-05-18T23:17:29.562" v="936" actId="6549"/>
        <pc:sldMkLst>
          <pc:docMk/>
          <pc:sldMk cId="0" sldId="575"/>
        </pc:sldMkLst>
        <pc:spChg chg="add del mod">
          <ac:chgData name="Hofeld Evan E" userId="23320ae3-4426-45a2-a607-feed134fedfb" providerId="ADAL" clId="{EF845815-F5D9-4B5F-B00D-489CBE60C846}" dt="2023-05-18T21:22:06.122" v="186" actId="21"/>
          <ac:spMkLst>
            <pc:docMk/>
            <pc:sldMk cId="0" sldId="575"/>
            <ac:spMk id="4" creationId="{6A36264E-5B5E-4A5B-35A9-3A92A20AFE2C}"/>
          </ac:spMkLst>
        </pc:spChg>
        <pc:spChg chg="add mod">
          <ac:chgData name="Hofeld Evan E" userId="23320ae3-4426-45a2-a607-feed134fedfb" providerId="ADAL" clId="{EF845815-F5D9-4B5F-B00D-489CBE60C846}" dt="2023-05-18T23:17:29.562" v="936" actId="6549"/>
          <ac:spMkLst>
            <pc:docMk/>
            <pc:sldMk cId="0" sldId="575"/>
            <ac:spMk id="5" creationId="{AF1ECA95-029E-4631-AE25-168AE31A4D70}"/>
          </ac:spMkLst>
        </pc:spChg>
        <pc:spChg chg="add mod">
          <ac:chgData name="Hofeld Evan E" userId="23320ae3-4426-45a2-a607-feed134fedfb" providerId="ADAL" clId="{EF845815-F5D9-4B5F-B00D-489CBE60C846}" dt="2023-05-18T23:16:44.940" v="855" actId="1076"/>
          <ac:spMkLst>
            <pc:docMk/>
            <pc:sldMk cId="0" sldId="575"/>
            <ac:spMk id="8" creationId="{D2430BF5-A11C-FF89-8872-021C7B7EB605}"/>
          </ac:spMkLst>
        </pc:spChg>
        <pc:spChg chg="del">
          <ac:chgData name="Hofeld Evan E" userId="23320ae3-4426-45a2-a607-feed134fedfb" providerId="ADAL" clId="{EF845815-F5D9-4B5F-B00D-489CBE60C846}" dt="2023-05-18T21:22:01.732" v="185" actId="21"/>
          <ac:spMkLst>
            <pc:docMk/>
            <pc:sldMk cId="0" sldId="575"/>
            <ac:spMk id="105475" creationId="{6502C46E-EF03-4121-9732-3DF4EAC16E85}"/>
          </ac:spMkLst>
        </pc:spChg>
        <pc:picChg chg="add del mod">
          <ac:chgData name="Hofeld Evan E" userId="23320ae3-4426-45a2-a607-feed134fedfb" providerId="ADAL" clId="{EF845815-F5D9-4B5F-B00D-489CBE60C846}" dt="2023-05-18T23:07:32.750" v="620" actId="478"/>
          <ac:picMkLst>
            <pc:docMk/>
            <pc:sldMk cId="0" sldId="575"/>
            <ac:picMk id="3" creationId="{D2D8204B-B172-C7F7-AE47-1F9DDD242A9C}"/>
          </ac:picMkLst>
        </pc:picChg>
        <pc:picChg chg="add mod">
          <ac:chgData name="Hofeld Evan E" userId="23320ae3-4426-45a2-a607-feed134fedfb" providerId="ADAL" clId="{EF845815-F5D9-4B5F-B00D-489CBE60C846}" dt="2023-05-18T23:17:25.881" v="935" actId="1076"/>
          <ac:picMkLst>
            <pc:docMk/>
            <pc:sldMk cId="0" sldId="575"/>
            <ac:picMk id="6" creationId="{1BBD5D01-65BB-4BE4-8DD5-EB617CDEB0BD}"/>
          </ac:picMkLst>
        </pc:picChg>
        <pc:picChg chg="add mod">
          <ac:chgData name="Hofeld Evan E" userId="23320ae3-4426-45a2-a607-feed134fedfb" providerId="ADAL" clId="{EF845815-F5D9-4B5F-B00D-489CBE60C846}" dt="2023-05-18T23:16:40.262" v="854" actId="1076"/>
          <ac:picMkLst>
            <pc:docMk/>
            <pc:sldMk cId="0" sldId="575"/>
            <ac:picMk id="7" creationId="{5ABF86B3-DEEB-4371-AA67-F32F728379FD}"/>
          </ac:picMkLst>
        </pc:picChg>
        <pc:picChg chg="del">
          <ac:chgData name="Hofeld Evan E" userId="23320ae3-4426-45a2-a607-feed134fedfb" providerId="ADAL" clId="{EF845815-F5D9-4B5F-B00D-489CBE60C846}" dt="2023-05-18T21:21:48.933" v="184" actId="478"/>
          <ac:picMkLst>
            <pc:docMk/>
            <pc:sldMk cId="0" sldId="575"/>
            <ac:picMk id="105476" creationId="{00C87EEC-6EEE-446F-8528-90FD8C80FA2E}"/>
          </ac:picMkLst>
        </pc:picChg>
      </pc:sldChg>
      <pc:sldChg chg="ord">
        <pc:chgData name="Hofeld Evan E" userId="23320ae3-4426-45a2-a607-feed134fedfb" providerId="ADAL" clId="{EF845815-F5D9-4B5F-B00D-489CBE60C846}" dt="2023-05-19T00:18:01.368" v="2176"/>
        <pc:sldMkLst>
          <pc:docMk/>
          <pc:sldMk cId="0" sldId="577"/>
        </pc:sldMkLst>
      </pc:sldChg>
      <pc:sldChg chg="modSp mod">
        <pc:chgData name="Hofeld Evan E" userId="23320ae3-4426-45a2-a607-feed134fedfb" providerId="ADAL" clId="{EF845815-F5D9-4B5F-B00D-489CBE60C846}" dt="2023-05-24T18:27:15.119" v="5460" actId="20577"/>
        <pc:sldMkLst>
          <pc:docMk/>
          <pc:sldMk cId="0" sldId="581"/>
        </pc:sldMkLst>
        <pc:spChg chg="mod">
          <ac:chgData name="Hofeld Evan E" userId="23320ae3-4426-45a2-a607-feed134fedfb" providerId="ADAL" clId="{EF845815-F5D9-4B5F-B00D-489CBE60C846}" dt="2023-05-24T18:27:15.119" v="5460" actId="20577"/>
          <ac:spMkLst>
            <pc:docMk/>
            <pc:sldMk cId="0" sldId="581"/>
            <ac:spMk id="95235" creationId="{38739957-460C-4F08-BA68-3EB5CF8F0E39}"/>
          </ac:spMkLst>
        </pc:spChg>
      </pc:sldChg>
      <pc:sldChg chg="modSp mod">
        <pc:chgData name="Hofeld Evan E" userId="23320ae3-4426-45a2-a607-feed134fedfb" providerId="ADAL" clId="{EF845815-F5D9-4B5F-B00D-489CBE60C846}" dt="2023-05-24T18:38:31.940" v="5467" actId="20577"/>
        <pc:sldMkLst>
          <pc:docMk/>
          <pc:sldMk cId="0" sldId="584"/>
        </pc:sldMkLst>
        <pc:spChg chg="mod">
          <ac:chgData name="Hofeld Evan E" userId="23320ae3-4426-45a2-a607-feed134fedfb" providerId="ADAL" clId="{EF845815-F5D9-4B5F-B00D-489CBE60C846}" dt="2023-05-24T18:38:31.940" v="5467" actId="20577"/>
          <ac:spMkLst>
            <pc:docMk/>
            <pc:sldMk cId="0" sldId="584"/>
            <ac:spMk id="104451" creationId="{8F451542-8231-4CCB-803B-0CD677E9C548}"/>
          </ac:spMkLst>
        </pc:spChg>
      </pc:sldChg>
      <pc:sldChg chg="modSp">
        <pc:chgData name="Hofeld Evan E" userId="23320ae3-4426-45a2-a607-feed134fedfb" providerId="ADAL" clId="{EF845815-F5D9-4B5F-B00D-489CBE60C846}" dt="2023-05-23T18:08:04.442" v="4838" actId="14100"/>
        <pc:sldMkLst>
          <pc:docMk/>
          <pc:sldMk cId="2706972094" sldId="630"/>
        </pc:sldMkLst>
        <pc:spChg chg="mod">
          <ac:chgData name="Hofeld Evan E" userId="23320ae3-4426-45a2-a607-feed134fedfb" providerId="ADAL" clId="{EF845815-F5D9-4B5F-B00D-489CBE60C846}" dt="2023-05-23T18:08:04.442" v="4838" actId="14100"/>
          <ac:spMkLst>
            <pc:docMk/>
            <pc:sldMk cId="2706972094" sldId="630"/>
            <ac:spMk id="3" creationId="{04A5E340-54F9-4461-96CD-BD1468DCC43D}"/>
          </ac:spMkLst>
        </pc:spChg>
      </pc:sldChg>
      <pc:sldChg chg="addSp modSp add mod ord">
        <pc:chgData name="Hofeld Evan E" userId="23320ae3-4426-45a2-a607-feed134fedfb" providerId="ADAL" clId="{EF845815-F5D9-4B5F-B00D-489CBE60C846}" dt="2023-05-18T21:32:00.973" v="317" actId="20577"/>
        <pc:sldMkLst>
          <pc:docMk/>
          <pc:sldMk cId="774767565" sldId="648"/>
        </pc:sldMkLst>
        <pc:spChg chg="mod">
          <ac:chgData name="Hofeld Evan E" userId="23320ae3-4426-45a2-a607-feed134fedfb" providerId="ADAL" clId="{EF845815-F5D9-4B5F-B00D-489CBE60C846}" dt="2023-05-18T21:32:00.973" v="317" actId="20577"/>
          <ac:spMkLst>
            <pc:docMk/>
            <pc:sldMk cId="774767565" sldId="648"/>
            <ac:spMk id="104451" creationId="{FD4CFE6F-2C7A-49D0-9227-61B346DFBF3C}"/>
          </ac:spMkLst>
        </pc:spChg>
        <pc:picChg chg="add mod">
          <ac:chgData name="Hofeld Evan E" userId="23320ae3-4426-45a2-a607-feed134fedfb" providerId="ADAL" clId="{EF845815-F5D9-4B5F-B00D-489CBE60C846}" dt="2023-05-18T21:17:50.977" v="150" actId="1076"/>
          <ac:picMkLst>
            <pc:docMk/>
            <pc:sldMk cId="774767565" sldId="648"/>
            <ac:picMk id="2" creationId="{62549BBB-5463-48CA-FC4A-246C9CE4FA55}"/>
          </ac:picMkLst>
        </pc:picChg>
        <pc:picChg chg="add mod">
          <ac:chgData name="Hofeld Evan E" userId="23320ae3-4426-45a2-a607-feed134fedfb" providerId="ADAL" clId="{EF845815-F5D9-4B5F-B00D-489CBE60C846}" dt="2023-05-18T21:17:58.327" v="151" actId="14100"/>
          <ac:picMkLst>
            <pc:docMk/>
            <pc:sldMk cId="774767565" sldId="648"/>
            <ac:picMk id="4" creationId="{EBCC8537-A384-C24A-77A5-F2FBBEE14D5A}"/>
          </ac:picMkLst>
        </pc:picChg>
        <pc:picChg chg="add mod">
          <ac:chgData name="Hofeld Evan E" userId="23320ae3-4426-45a2-a607-feed134fedfb" providerId="ADAL" clId="{EF845815-F5D9-4B5F-B00D-489CBE60C846}" dt="2023-05-18T21:23:21.363" v="198" actId="14100"/>
          <ac:picMkLst>
            <pc:docMk/>
            <pc:sldMk cId="774767565" sldId="648"/>
            <ac:picMk id="5" creationId="{91C7AD84-311F-7ED9-188D-9AD491FFB67D}"/>
          </ac:picMkLst>
        </pc:picChg>
        <pc:picChg chg="add mod">
          <ac:chgData name="Hofeld Evan E" userId="23320ae3-4426-45a2-a607-feed134fedfb" providerId="ADAL" clId="{EF845815-F5D9-4B5F-B00D-489CBE60C846}" dt="2023-05-18T21:23:26.101" v="199" actId="1076"/>
          <ac:picMkLst>
            <pc:docMk/>
            <pc:sldMk cId="774767565" sldId="648"/>
            <ac:picMk id="6" creationId="{C428A447-D4D2-817D-1BB6-A9682D8652D7}"/>
          </ac:picMkLst>
        </pc:picChg>
      </pc:sldChg>
      <pc:sldChg chg="addSp delSp modSp add mod">
        <pc:chgData name="Hofeld Evan E" userId="23320ae3-4426-45a2-a607-feed134fedfb" providerId="ADAL" clId="{EF845815-F5D9-4B5F-B00D-489CBE60C846}" dt="2023-05-18T21:20:41.972" v="180" actId="1076"/>
        <pc:sldMkLst>
          <pc:docMk/>
          <pc:sldMk cId="3427989666" sldId="649"/>
        </pc:sldMkLst>
        <pc:spChg chg="add del mod">
          <ac:chgData name="Hofeld Evan E" userId="23320ae3-4426-45a2-a607-feed134fedfb" providerId="ADAL" clId="{EF845815-F5D9-4B5F-B00D-489CBE60C846}" dt="2023-05-18T21:20:41.972" v="180" actId="1076"/>
          <ac:spMkLst>
            <pc:docMk/>
            <pc:sldMk cId="3427989666" sldId="649"/>
            <ac:spMk id="3" creationId="{68676031-EDD3-D420-00FA-732F84F8B144}"/>
          </ac:spMkLst>
        </pc:spChg>
        <pc:spChg chg="add mod">
          <ac:chgData name="Hofeld Evan E" userId="23320ae3-4426-45a2-a607-feed134fedfb" providerId="ADAL" clId="{EF845815-F5D9-4B5F-B00D-489CBE60C846}" dt="2023-05-18T21:19:43.969" v="170"/>
          <ac:spMkLst>
            <pc:docMk/>
            <pc:sldMk cId="3427989666" sldId="649"/>
            <ac:spMk id="8" creationId="{124DED60-6630-B4F9-5991-7F243577C9C1}"/>
          </ac:spMkLst>
        </pc:spChg>
        <pc:spChg chg="add mod">
          <ac:chgData name="Hofeld Evan E" userId="23320ae3-4426-45a2-a607-feed134fedfb" providerId="ADAL" clId="{EF845815-F5D9-4B5F-B00D-489CBE60C846}" dt="2023-05-18T21:19:43.969" v="170"/>
          <ac:spMkLst>
            <pc:docMk/>
            <pc:sldMk cId="3427989666" sldId="649"/>
            <ac:spMk id="10" creationId="{64FE8F92-6FAE-4DD7-68A2-3099AC7E060F}"/>
          </ac:spMkLst>
        </pc:spChg>
        <pc:spChg chg="add mod">
          <ac:chgData name="Hofeld Evan E" userId="23320ae3-4426-45a2-a607-feed134fedfb" providerId="ADAL" clId="{EF845815-F5D9-4B5F-B00D-489CBE60C846}" dt="2023-05-18T21:19:43.969" v="170"/>
          <ac:spMkLst>
            <pc:docMk/>
            <pc:sldMk cId="3427989666" sldId="649"/>
            <ac:spMk id="11" creationId="{B14A5F67-F307-7DCC-CCF3-1626CE719371}"/>
          </ac:spMkLst>
        </pc:spChg>
        <pc:spChg chg="add del mod">
          <ac:chgData name="Hofeld Evan E" userId="23320ae3-4426-45a2-a607-feed134fedfb" providerId="ADAL" clId="{EF845815-F5D9-4B5F-B00D-489CBE60C846}" dt="2023-05-18T21:20:23.381" v="176" actId="21"/>
          <ac:spMkLst>
            <pc:docMk/>
            <pc:sldMk cId="3427989666" sldId="649"/>
            <ac:spMk id="12" creationId="{0D8D1DBA-AFB7-4A77-E523-90C26014D5F9}"/>
          </ac:spMkLst>
        </pc:spChg>
        <pc:spChg chg="add del mod">
          <ac:chgData name="Hofeld Evan E" userId="23320ae3-4426-45a2-a607-feed134fedfb" providerId="ADAL" clId="{EF845815-F5D9-4B5F-B00D-489CBE60C846}" dt="2023-05-18T21:20:36.740" v="179" actId="21"/>
          <ac:spMkLst>
            <pc:docMk/>
            <pc:sldMk cId="3427989666" sldId="649"/>
            <ac:spMk id="13" creationId="{5706A365-D8D1-ACD1-A199-7E193ACD93F4}"/>
          </ac:spMkLst>
        </pc:spChg>
        <pc:spChg chg="del">
          <ac:chgData name="Hofeld Evan E" userId="23320ae3-4426-45a2-a607-feed134fedfb" providerId="ADAL" clId="{EF845815-F5D9-4B5F-B00D-489CBE60C846}" dt="2023-05-18T21:20:33.091" v="178" actId="21"/>
          <ac:spMkLst>
            <pc:docMk/>
            <pc:sldMk cId="3427989666" sldId="649"/>
            <ac:spMk id="104450" creationId="{13E0F41A-90D2-4A7E-9A48-BA80E9C62113}"/>
          </ac:spMkLst>
        </pc:spChg>
        <pc:spChg chg="del mod">
          <ac:chgData name="Hofeld Evan E" userId="23320ae3-4426-45a2-a607-feed134fedfb" providerId="ADAL" clId="{EF845815-F5D9-4B5F-B00D-489CBE60C846}" dt="2023-05-18T21:20:05.950" v="173" actId="478"/>
          <ac:spMkLst>
            <pc:docMk/>
            <pc:sldMk cId="3427989666" sldId="649"/>
            <ac:spMk id="104451" creationId="{FD4CFE6F-2C7A-49D0-9227-61B346DFBF3C}"/>
          </ac:spMkLst>
        </pc:spChg>
        <pc:picChg chg="del">
          <ac:chgData name="Hofeld Evan E" userId="23320ae3-4426-45a2-a607-feed134fedfb" providerId="ADAL" clId="{EF845815-F5D9-4B5F-B00D-489CBE60C846}" dt="2023-05-18T21:18:38.251" v="167" actId="478"/>
          <ac:picMkLst>
            <pc:docMk/>
            <pc:sldMk cId="3427989666" sldId="649"/>
            <ac:picMk id="2" creationId="{62549BBB-5463-48CA-FC4A-246C9CE4FA55}"/>
          </ac:picMkLst>
        </pc:picChg>
        <pc:picChg chg="del">
          <ac:chgData name="Hofeld Evan E" userId="23320ae3-4426-45a2-a607-feed134fedfb" providerId="ADAL" clId="{EF845815-F5D9-4B5F-B00D-489CBE60C846}" dt="2023-05-18T21:18:39.896" v="168" actId="478"/>
          <ac:picMkLst>
            <pc:docMk/>
            <pc:sldMk cId="3427989666" sldId="649"/>
            <ac:picMk id="4" creationId="{EBCC8537-A384-C24A-77A5-F2FBBEE14D5A}"/>
          </ac:picMkLst>
        </pc:picChg>
        <pc:picChg chg="add del mod">
          <ac:chgData name="Hofeld Evan E" userId="23320ae3-4426-45a2-a607-feed134fedfb" providerId="ADAL" clId="{EF845815-F5D9-4B5F-B00D-489CBE60C846}" dt="2023-05-18T21:20:15.103" v="175" actId="478"/>
          <ac:picMkLst>
            <pc:docMk/>
            <pc:sldMk cId="3427989666" sldId="649"/>
            <ac:picMk id="5" creationId="{437D7F91-5607-C07A-5810-303810EA9D99}"/>
          </ac:picMkLst>
        </pc:picChg>
        <pc:picChg chg="add mod">
          <ac:chgData name="Hofeld Evan E" userId="23320ae3-4426-45a2-a607-feed134fedfb" providerId="ADAL" clId="{EF845815-F5D9-4B5F-B00D-489CBE60C846}" dt="2023-05-18T21:19:43.969" v="170"/>
          <ac:picMkLst>
            <pc:docMk/>
            <pc:sldMk cId="3427989666" sldId="649"/>
            <ac:picMk id="6" creationId="{7831DF52-E4A2-33DD-34FC-65FE05B159A9}"/>
          </ac:picMkLst>
        </pc:picChg>
        <pc:picChg chg="add mod">
          <ac:chgData name="Hofeld Evan E" userId="23320ae3-4426-45a2-a607-feed134fedfb" providerId="ADAL" clId="{EF845815-F5D9-4B5F-B00D-489CBE60C846}" dt="2023-05-18T21:19:43.969" v="170"/>
          <ac:picMkLst>
            <pc:docMk/>
            <pc:sldMk cId="3427989666" sldId="649"/>
            <ac:picMk id="7" creationId="{2D54EADE-26FC-6139-180A-8413FD892922}"/>
          </ac:picMkLst>
        </pc:picChg>
        <pc:picChg chg="add mod">
          <ac:chgData name="Hofeld Evan E" userId="23320ae3-4426-45a2-a607-feed134fedfb" providerId="ADAL" clId="{EF845815-F5D9-4B5F-B00D-489CBE60C846}" dt="2023-05-18T21:19:43.969" v="170"/>
          <ac:picMkLst>
            <pc:docMk/>
            <pc:sldMk cId="3427989666" sldId="649"/>
            <ac:picMk id="9" creationId="{DE4A0F2A-028D-6F8A-05AA-7489674ED4AF}"/>
          </ac:picMkLst>
        </pc:picChg>
      </pc:sldChg>
      <pc:sldChg chg="addSp modSp add mod">
        <pc:chgData name="Hofeld Evan E" userId="23320ae3-4426-45a2-a607-feed134fedfb" providerId="ADAL" clId="{EF845815-F5D9-4B5F-B00D-489CBE60C846}" dt="2023-05-18T23:13:41.555" v="821" actId="1076"/>
        <pc:sldMkLst>
          <pc:docMk/>
          <pc:sldMk cId="678750973" sldId="650"/>
        </pc:sldMkLst>
        <pc:spChg chg="mod">
          <ac:chgData name="Hofeld Evan E" userId="23320ae3-4426-45a2-a607-feed134fedfb" providerId="ADAL" clId="{EF845815-F5D9-4B5F-B00D-489CBE60C846}" dt="2023-05-18T23:13:41.555" v="821" actId="1076"/>
          <ac:spMkLst>
            <pc:docMk/>
            <pc:sldMk cId="678750973" sldId="650"/>
            <ac:spMk id="104451" creationId="{FD4CFE6F-2C7A-49D0-9227-61B346DFBF3C}"/>
          </ac:spMkLst>
        </pc:spChg>
        <pc:picChg chg="add mod">
          <ac:chgData name="Hofeld Evan E" userId="23320ae3-4426-45a2-a607-feed134fedfb" providerId="ADAL" clId="{EF845815-F5D9-4B5F-B00D-489CBE60C846}" dt="2023-05-18T21:27:03.671" v="241" actId="108"/>
          <ac:picMkLst>
            <pc:docMk/>
            <pc:sldMk cId="678750973" sldId="650"/>
            <ac:picMk id="2" creationId="{300FA470-A29A-D62B-36F2-774B00A048C2}"/>
          </ac:picMkLst>
        </pc:picChg>
        <pc:picChg chg="add mod">
          <ac:chgData name="Hofeld Evan E" userId="23320ae3-4426-45a2-a607-feed134fedfb" providerId="ADAL" clId="{EF845815-F5D9-4B5F-B00D-489CBE60C846}" dt="2023-05-18T21:31:21.398" v="274" actId="1076"/>
          <ac:picMkLst>
            <pc:docMk/>
            <pc:sldMk cId="678750973" sldId="650"/>
            <ac:picMk id="3" creationId="{44A16B67-491E-C6C9-6164-5B1D5FB92CD1}"/>
          </ac:picMkLst>
        </pc:picChg>
      </pc:sldChg>
      <pc:sldChg chg="addSp delSp modSp add mod">
        <pc:chgData name="Hofeld Evan E" userId="23320ae3-4426-45a2-a607-feed134fedfb" providerId="ADAL" clId="{EF845815-F5D9-4B5F-B00D-489CBE60C846}" dt="2023-05-18T23:14:14.617" v="848" actId="14100"/>
        <pc:sldMkLst>
          <pc:docMk/>
          <pc:sldMk cId="2147023153" sldId="651"/>
        </pc:sldMkLst>
        <pc:spChg chg="add mod">
          <ac:chgData name="Hofeld Evan E" userId="23320ae3-4426-45a2-a607-feed134fedfb" providerId="ADAL" clId="{EF845815-F5D9-4B5F-B00D-489CBE60C846}" dt="2023-05-18T21:30:31.008" v="265" actId="1076"/>
          <ac:spMkLst>
            <pc:docMk/>
            <pc:sldMk cId="2147023153" sldId="651"/>
            <ac:spMk id="7" creationId="{CD9EA097-7519-D96D-A3DA-86142BA0A1E4}"/>
          </ac:spMkLst>
        </pc:spChg>
        <pc:spChg chg="add mod">
          <ac:chgData name="Hofeld Evan E" userId="23320ae3-4426-45a2-a607-feed134fedfb" providerId="ADAL" clId="{EF845815-F5D9-4B5F-B00D-489CBE60C846}" dt="2023-05-18T21:30:28.412" v="264" actId="1076"/>
          <ac:spMkLst>
            <pc:docMk/>
            <pc:sldMk cId="2147023153" sldId="651"/>
            <ac:spMk id="8" creationId="{1FB09303-937A-F8EF-CF98-E551A319F87F}"/>
          </ac:spMkLst>
        </pc:spChg>
        <pc:spChg chg="add mod">
          <ac:chgData name="Hofeld Evan E" userId="23320ae3-4426-45a2-a607-feed134fedfb" providerId="ADAL" clId="{EF845815-F5D9-4B5F-B00D-489CBE60C846}" dt="2023-05-18T21:30:20.923" v="261" actId="1076"/>
          <ac:spMkLst>
            <pc:docMk/>
            <pc:sldMk cId="2147023153" sldId="651"/>
            <ac:spMk id="9" creationId="{B7D1FEF3-40DD-661D-2EC1-B63FCECB88C0}"/>
          </ac:spMkLst>
        </pc:spChg>
        <pc:spChg chg="add mod">
          <ac:chgData name="Hofeld Evan E" userId="23320ae3-4426-45a2-a607-feed134fedfb" providerId="ADAL" clId="{EF845815-F5D9-4B5F-B00D-489CBE60C846}" dt="2023-05-18T21:30:25.968" v="263" actId="1076"/>
          <ac:spMkLst>
            <pc:docMk/>
            <pc:sldMk cId="2147023153" sldId="651"/>
            <ac:spMk id="10" creationId="{DFC577BF-19E7-9B3A-C6CB-9D342E41B790}"/>
          </ac:spMkLst>
        </pc:spChg>
        <pc:spChg chg="add mod">
          <ac:chgData name="Hofeld Evan E" userId="23320ae3-4426-45a2-a607-feed134fedfb" providerId="ADAL" clId="{EF845815-F5D9-4B5F-B00D-489CBE60C846}" dt="2023-05-18T21:30:23.831" v="262" actId="1076"/>
          <ac:spMkLst>
            <pc:docMk/>
            <pc:sldMk cId="2147023153" sldId="651"/>
            <ac:spMk id="11" creationId="{D8834732-31D1-4454-16E6-C3A8F33D12D2}"/>
          </ac:spMkLst>
        </pc:spChg>
        <pc:spChg chg="mod">
          <ac:chgData name="Hofeld Evan E" userId="23320ae3-4426-45a2-a607-feed134fedfb" providerId="ADAL" clId="{EF845815-F5D9-4B5F-B00D-489CBE60C846}" dt="2023-05-18T21:30:04.909" v="257" actId="1076"/>
          <ac:spMkLst>
            <pc:docMk/>
            <pc:sldMk cId="2147023153" sldId="651"/>
            <ac:spMk id="104450" creationId="{13E0F41A-90D2-4A7E-9A48-BA80E9C62113}"/>
          </ac:spMkLst>
        </pc:spChg>
        <pc:spChg chg="mod">
          <ac:chgData name="Hofeld Evan E" userId="23320ae3-4426-45a2-a607-feed134fedfb" providerId="ADAL" clId="{EF845815-F5D9-4B5F-B00D-489CBE60C846}" dt="2023-05-18T23:14:14.617" v="848" actId="14100"/>
          <ac:spMkLst>
            <pc:docMk/>
            <pc:sldMk cId="2147023153" sldId="651"/>
            <ac:spMk id="104451" creationId="{FD4CFE6F-2C7A-49D0-9227-61B346DFBF3C}"/>
          </ac:spMkLst>
        </pc:spChg>
        <pc:picChg chg="del">
          <ac:chgData name="Hofeld Evan E" userId="23320ae3-4426-45a2-a607-feed134fedfb" providerId="ADAL" clId="{EF845815-F5D9-4B5F-B00D-489CBE60C846}" dt="2023-05-18T21:26:49.945" v="238" actId="478"/>
          <ac:picMkLst>
            <pc:docMk/>
            <pc:sldMk cId="2147023153" sldId="651"/>
            <ac:picMk id="2" creationId="{300FA470-A29A-D62B-36F2-774B00A048C2}"/>
          </ac:picMkLst>
        </pc:picChg>
        <pc:picChg chg="del">
          <ac:chgData name="Hofeld Evan E" userId="23320ae3-4426-45a2-a607-feed134fedfb" providerId="ADAL" clId="{EF845815-F5D9-4B5F-B00D-489CBE60C846}" dt="2023-05-18T21:26:48.307" v="237" actId="478"/>
          <ac:picMkLst>
            <pc:docMk/>
            <pc:sldMk cId="2147023153" sldId="651"/>
            <ac:picMk id="3" creationId="{44A16B67-491E-C6C9-6164-5B1D5FB92CD1}"/>
          </ac:picMkLst>
        </pc:picChg>
        <pc:picChg chg="add mod ord">
          <ac:chgData name="Hofeld Evan E" userId="23320ae3-4426-45a2-a607-feed134fedfb" providerId="ADAL" clId="{EF845815-F5D9-4B5F-B00D-489CBE60C846}" dt="2023-05-18T21:31:00.321" v="271" actId="108"/>
          <ac:picMkLst>
            <pc:docMk/>
            <pc:sldMk cId="2147023153" sldId="651"/>
            <ac:picMk id="4" creationId="{4ABFCF93-D5DD-9F25-483F-8F2DCB59C8FD}"/>
          </ac:picMkLst>
        </pc:picChg>
        <pc:picChg chg="add mod">
          <ac:chgData name="Hofeld Evan E" userId="23320ae3-4426-45a2-a607-feed134fedfb" providerId="ADAL" clId="{EF845815-F5D9-4B5F-B00D-489CBE60C846}" dt="2023-05-18T21:30:58.346" v="270" actId="108"/>
          <ac:picMkLst>
            <pc:docMk/>
            <pc:sldMk cId="2147023153" sldId="651"/>
            <ac:picMk id="5" creationId="{A9331101-CBBA-0DDF-38E7-A8F8FE7118F5}"/>
          </ac:picMkLst>
        </pc:picChg>
        <pc:picChg chg="add mod">
          <ac:chgData name="Hofeld Evan E" userId="23320ae3-4426-45a2-a607-feed134fedfb" providerId="ADAL" clId="{EF845815-F5D9-4B5F-B00D-489CBE60C846}" dt="2023-05-18T21:30:50.984" v="269" actId="1076"/>
          <ac:picMkLst>
            <pc:docMk/>
            <pc:sldMk cId="2147023153" sldId="651"/>
            <ac:picMk id="6" creationId="{DD3FA665-E5C8-EA0A-4334-716E1C9F96CF}"/>
          </ac:picMkLst>
        </pc:picChg>
      </pc:sldChg>
      <pc:sldChg chg="addSp delSp modSp add mod ord">
        <pc:chgData name="Hofeld Evan E" userId="23320ae3-4426-45a2-a607-feed134fedfb" providerId="ADAL" clId="{EF845815-F5D9-4B5F-B00D-489CBE60C846}" dt="2023-05-18T23:23:26.883" v="1131" actId="6549"/>
        <pc:sldMkLst>
          <pc:docMk/>
          <pc:sldMk cId="2170975711" sldId="652"/>
        </pc:sldMkLst>
        <pc:spChg chg="add mod">
          <ac:chgData name="Hofeld Evan E" userId="23320ae3-4426-45a2-a607-feed134fedfb" providerId="ADAL" clId="{EF845815-F5D9-4B5F-B00D-489CBE60C846}" dt="2023-05-18T23:00:29.051" v="396" actId="14100"/>
          <ac:spMkLst>
            <pc:docMk/>
            <pc:sldMk cId="2170975711" sldId="652"/>
            <ac:spMk id="4" creationId="{2BF1F74F-34BE-1F81-009D-653C2FF7DAB3}"/>
          </ac:spMkLst>
        </pc:spChg>
        <pc:spChg chg="add mod">
          <ac:chgData name="Hofeld Evan E" userId="23320ae3-4426-45a2-a607-feed134fedfb" providerId="ADAL" clId="{EF845815-F5D9-4B5F-B00D-489CBE60C846}" dt="2023-05-18T23:23:26.883" v="1131" actId="6549"/>
          <ac:spMkLst>
            <pc:docMk/>
            <pc:sldMk cId="2170975711" sldId="652"/>
            <ac:spMk id="5" creationId="{26868C04-D1FF-6469-55D5-560D1CEA8EDB}"/>
          </ac:spMkLst>
        </pc:spChg>
        <pc:spChg chg="add mod">
          <ac:chgData name="Hofeld Evan E" userId="23320ae3-4426-45a2-a607-feed134fedfb" providerId="ADAL" clId="{EF845815-F5D9-4B5F-B00D-489CBE60C846}" dt="2023-05-18T23:00:07.784" v="392"/>
          <ac:spMkLst>
            <pc:docMk/>
            <pc:sldMk cId="2170975711" sldId="652"/>
            <ac:spMk id="9" creationId="{FDE26C36-49C1-1FCD-4F19-A3731D789554}"/>
          </ac:spMkLst>
        </pc:spChg>
        <pc:spChg chg="del">
          <ac:chgData name="Hofeld Evan E" userId="23320ae3-4426-45a2-a607-feed134fedfb" providerId="ADAL" clId="{EF845815-F5D9-4B5F-B00D-489CBE60C846}" dt="2023-05-18T22:56:53.959" v="353" actId="478"/>
          <ac:spMkLst>
            <pc:docMk/>
            <pc:sldMk cId="2170975711" sldId="652"/>
            <ac:spMk id="125955" creationId="{42A8E2AC-D752-4589-8FD6-77B30B851E0E}"/>
          </ac:spMkLst>
        </pc:spChg>
        <pc:picChg chg="add mod">
          <ac:chgData name="Hofeld Evan E" userId="23320ae3-4426-45a2-a607-feed134fedfb" providerId="ADAL" clId="{EF845815-F5D9-4B5F-B00D-489CBE60C846}" dt="2023-05-18T22:57:32.424" v="360" actId="14100"/>
          <ac:picMkLst>
            <pc:docMk/>
            <pc:sldMk cId="2170975711" sldId="652"/>
            <ac:picMk id="2" creationId="{61B46A3D-7B00-BFF9-E0BD-84BA32F68EB2}"/>
          </ac:picMkLst>
        </pc:picChg>
        <pc:picChg chg="add mod">
          <ac:chgData name="Hofeld Evan E" userId="23320ae3-4426-45a2-a607-feed134fedfb" providerId="ADAL" clId="{EF845815-F5D9-4B5F-B00D-489CBE60C846}" dt="2023-05-18T23:00:17.526" v="393" actId="1076"/>
          <ac:picMkLst>
            <pc:docMk/>
            <pc:sldMk cId="2170975711" sldId="652"/>
            <ac:picMk id="3" creationId="{F57D8B13-8C5C-CA2F-5E6C-4DB02BEFF353}"/>
          </ac:picMkLst>
        </pc:picChg>
        <pc:picChg chg="add del mod">
          <ac:chgData name="Hofeld Evan E" userId="23320ae3-4426-45a2-a607-feed134fedfb" providerId="ADAL" clId="{EF845815-F5D9-4B5F-B00D-489CBE60C846}" dt="2023-05-18T22:58:05.843" v="367" actId="21"/>
          <ac:picMkLst>
            <pc:docMk/>
            <pc:sldMk cId="2170975711" sldId="652"/>
            <ac:picMk id="6" creationId="{8B611D1C-79DB-BA9F-81D5-F12E4DF55B19}"/>
          </ac:picMkLst>
        </pc:picChg>
        <pc:picChg chg="add mod">
          <ac:chgData name="Hofeld Evan E" userId="23320ae3-4426-45a2-a607-feed134fedfb" providerId="ADAL" clId="{EF845815-F5D9-4B5F-B00D-489CBE60C846}" dt="2023-05-18T22:59:39.196" v="389" actId="108"/>
          <ac:picMkLst>
            <pc:docMk/>
            <pc:sldMk cId="2170975711" sldId="652"/>
            <ac:picMk id="8" creationId="{EFA125C3-D0B8-555D-FDCA-F3319A5227B4}"/>
          </ac:picMkLst>
        </pc:picChg>
        <pc:picChg chg="del">
          <ac:chgData name="Hofeld Evan E" userId="23320ae3-4426-45a2-a607-feed134fedfb" providerId="ADAL" clId="{EF845815-F5D9-4B5F-B00D-489CBE60C846}" dt="2023-05-18T22:56:50.919" v="352" actId="478"/>
          <ac:picMkLst>
            <pc:docMk/>
            <pc:sldMk cId="2170975711" sldId="652"/>
            <ac:picMk id="125954" creationId="{01557C82-EA11-4005-A125-CBD964B97C00}"/>
          </ac:picMkLst>
        </pc:picChg>
      </pc:sldChg>
      <pc:sldChg chg="addSp modSp add mod">
        <pc:chgData name="Hofeld Evan E" userId="23320ae3-4426-45a2-a607-feed134fedfb" providerId="ADAL" clId="{EF845815-F5D9-4B5F-B00D-489CBE60C846}" dt="2023-05-18T23:05:24.367" v="565" actId="20577"/>
        <pc:sldMkLst>
          <pc:docMk/>
          <pc:sldMk cId="3276438704" sldId="653"/>
        </pc:sldMkLst>
        <pc:spChg chg="mod">
          <ac:chgData name="Hofeld Evan E" userId="23320ae3-4426-45a2-a607-feed134fedfb" providerId="ADAL" clId="{EF845815-F5D9-4B5F-B00D-489CBE60C846}" dt="2023-05-18T23:05:24.367" v="565" actId="20577"/>
          <ac:spMkLst>
            <pc:docMk/>
            <pc:sldMk cId="3276438704" sldId="653"/>
            <ac:spMk id="104451" creationId="{FD4CFE6F-2C7A-49D0-9227-61B346DFBF3C}"/>
          </ac:spMkLst>
        </pc:spChg>
        <pc:picChg chg="add mod">
          <ac:chgData name="Hofeld Evan E" userId="23320ae3-4426-45a2-a607-feed134fedfb" providerId="ADAL" clId="{EF845815-F5D9-4B5F-B00D-489CBE60C846}" dt="2023-05-18T23:04:54.244" v="523" actId="1076"/>
          <ac:picMkLst>
            <pc:docMk/>
            <pc:sldMk cId="3276438704" sldId="653"/>
            <ac:picMk id="2" creationId="{A0325BFD-F4E6-6A99-467F-C3D5128E5A80}"/>
          </ac:picMkLst>
        </pc:picChg>
      </pc:sldChg>
      <pc:sldChg chg="addSp modSp add mod">
        <pc:chgData name="Hofeld Evan E" userId="23320ae3-4426-45a2-a607-feed134fedfb" providerId="ADAL" clId="{EF845815-F5D9-4B5F-B00D-489CBE60C846}" dt="2023-05-18T23:07:11.321" v="618" actId="20577"/>
        <pc:sldMkLst>
          <pc:docMk/>
          <pc:sldMk cId="1335276212" sldId="654"/>
        </pc:sldMkLst>
        <pc:spChg chg="mod">
          <ac:chgData name="Hofeld Evan E" userId="23320ae3-4426-45a2-a607-feed134fedfb" providerId="ADAL" clId="{EF845815-F5D9-4B5F-B00D-489CBE60C846}" dt="2023-05-18T23:07:11.321" v="618" actId="20577"/>
          <ac:spMkLst>
            <pc:docMk/>
            <pc:sldMk cId="1335276212" sldId="654"/>
            <ac:spMk id="104451" creationId="{FD4CFE6F-2C7A-49D0-9227-61B346DFBF3C}"/>
          </ac:spMkLst>
        </pc:spChg>
        <pc:picChg chg="add mod">
          <ac:chgData name="Hofeld Evan E" userId="23320ae3-4426-45a2-a607-feed134fedfb" providerId="ADAL" clId="{EF845815-F5D9-4B5F-B00D-489CBE60C846}" dt="2023-05-18T23:06:19.590" v="570"/>
          <ac:picMkLst>
            <pc:docMk/>
            <pc:sldMk cId="1335276212" sldId="654"/>
            <ac:picMk id="2" creationId="{14DADCD0-F4B8-C41A-7FDF-0DDAFAB418BC}"/>
          </ac:picMkLst>
        </pc:picChg>
        <pc:picChg chg="add mod">
          <ac:chgData name="Hofeld Evan E" userId="23320ae3-4426-45a2-a607-feed134fedfb" providerId="ADAL" clId="{EF845815-F5D9-4B5F-B00D-489CBE60C846}" dt="2023-05-18T23:06:31.398" v="571"/>
          <ac:picMkLst>
            <pc:docMk/>
            <pc:sldMk cId="1335276212" sldId="654"/>
            <ac:picMk id="3" creationId="{160FD7D7-53F1-C12A-3520-F6E8EB594FD5}"/>
          </ac:picMkLst>
        </pc:picChg>
      </pc:sldChg>
      <pc:sldChg chg="addSp modSp add mod ord">
        <pc:chgData name="Hofeld Evan E" userId="23320ae3-4426-45a2-a607-feed134fedfb" providerId="ADAL" clId="{EF845815-F5D9-4B5F-B00D-489CBE60C846}" dt="2023-05-19T00:44:46.989" v="3303" actId="1076"/>
        <pc:sldMkLst>
          <pc:docMk/>
          <pc:sldMk cId="302787949" sldId="671"/>
        </pc:sldMkLst>
        <pc:spChg chg="mod">
          <ac:chgData name="Hofeld Evan E" userId="23320ae3-4426-45a2-a607-feed134fedfb" providerId="ADAL" clId="{EF845815-F5D9-4B5F-B00D-489CBE60C846}" dt="2023-05-19T00:44:43.142" v="3302" actId="6549"/>
          <ac:spMkLst>
            <pc:docMk/>
            <pc:sldMk cId="302787949" sldId="671"/>
            <ac:spMk id="18435" creationId="{00000000-0000-0000-0000-000000000000}"/>
          </ac:spMkLst>
        </pc:spChg>
        <pc:spChg chg="mod">
          <ac:chgData name="Hofeld Evan E" userId="23320ae3-4426-45a2-a607-feed134fedfb" providerId="ADAL" clId="{EF845815-F5D9-4B5F-B00D-489CBE60C846}" dt="2023-05-19T00:24:27.186" v="2318" actId="20577"/>
          <ac:spMkLst>
            <pc:docMk/>
            <pc:sldMk cId="302787949" sldId="671"/>
            <ac:spMk id="167938" creationId="{00000000-0000-0000-0000-000000000000}"/>
          </ac:spMkLst>
        </pc:spChg>
        <pc:picChg chg="add mod">
          <ac:chgData name="Hofeld Evan E" userId="23320ae3-4426-45a2-a607-feed134fedfb" providerId="ADAL" clId="{EF845815-F5D9-4B5F-B00D-489CBE60C846}" dt="2023-05-19T00:44:46.989" v="3303" actId="1076"/>
          <ac:picMkLst>
            <pc:docMk/>
            <pc:sldMk cId="302787949" sldId="671"/>
            <ac:picMk id="2" creationId="{67878BFB-83CC-FC29-E18A-AF04ECAA8A98}"/>
          </ac:picMkLst>
        </pc:picChg>
        <pc:picChg chg="add mod">
          <ac:chgData name="Hofeld Evan E" userId="23320ae3-4426-45a2-a607-feed134fedfb" providerId="ADAL" clId="{EF845815-F5D9-4B5F-B00D-489CBE60C846}" dt="2023-05-19T00:42:42.706" v="3283" actId="167"/>
          <ac:picMkLst>
            <pc:docMk/>
            <pc:sldMk cId="302787949" sldId="671"/>
            <ac:picMk id="3" creationId="{465CEC5C-D7EC-0C89-7368-36238D822407}"/>
          </ac:picMkLst>
        </pc:picChg>
      </pc:sldChg>
      <pc:sldChg chg="modSp add mod">
        <pc:chgData name="Hofeld Evan E" userId="23320ae3-4426-45a2-a607-feed134fedfb" providerId="ADAL" clId="{EF845815-F5D9-4B5F-B00D-489CBE60C846}" dt="2023-05-19T00:48:09.207" v="3342" actId="1076"/>
        <pc:sldMkLst>
          <pc:docMk/>
          <pc:sldMk cId="1826760204" sldId="675"/>
        </pc:sldMkLst>
        <pc:spChg chg="mod">
          <ac:chgData name="Hofeld Evan E" userId="23320ae3-4426-45a2-a607-feed134fedfb" providerId="ADAL" clId="{EF845815-F5D9-4B5F-B00D-489CBE60C846}" dt="2023-05-19T00:48:09.207" v="3342" actId="1076"/>
          <ac:spMkLst>
            <pc:docMk/>
            <pc:sldMk cId="1826760204" sldId="675"/>
            <ac:spMk id="214018" creationId="{00000000-0000-0000-0000-000000000000}"/>
          </ac:spMkLst>
        </pc:spChg>
      </pc:sldChg>
      <pc:sldChg chg="modSp add mod">
        <pc:chgData name="Hofeld Evan E" userId="23320ae3-4426-45a2-a607-feed134fedfb" providerId="ADAL" clId="{EF845815-F5D9-4B5F-B00D-489CBE60C846}" dt="2023-05-18T23:59:54.877" v="1800" actId="6549"/>
        <pc:sldMkLst>
          <pc:docMk/>
          <pc:sldMk cId="1453976267" sldId="730"/>
        </pc:sldMkLst>
        <pc:spChg chg="mod">
          <ac:chgData name="Hofeld Evan E" userId="23320ae3-4426-45a2-a607-feed134fedfb" providerId="ADAL" clId="{EF845815-F5D9-4B5F-B00D-489CBE60C846}" dt="2023-05-18T23:59:54.877" v="1800" actId="6549"/>
          <ac:spMkLst>
            <pc:docMk/>
            <pc:sldMk cId="1453976267" sldId="730"/>
            <ac:spMk id="6146" creationId="{00000000-0000-0000-0000-000000000000}"/>
          </ac:spMkLst>
        </pc:spChg>
      </pc:sldChg>
      <pc:sldChg chg="delSp modSp add mod">
        <pc:chgData name="Hofeld Evan E" userId="23320ae3-4426-45a2-a607-feed134fedfb" providerId="ADAL" clId="{EF845815-F5D9-4B5F-B00D-489CBE60C846}" dt="2023-05-19T00:46:33.255" v="3309" actId="1076"/>
        <pc:sldMkLst>
          <pc:docMk/>
          <pc:sldMk cId="2806455012" sldId="757"/>
        </pc:sldMkLst>
        <pc:spChg chg="del">
          <ac:chgData name="Hofeld Evan E" userId="23320ae3-4426-45a2-a607-feed134fedfb" providerId="ADAL" clId="{EF845815-F5D9-4B5F-B00D-489CBE60C846}" dt="2023-05-19T00:46:28.182" v="3308" actId="478"/>
          <ac:spMkLst>
            <pc:docMk/>
            <pc:sldMk cId="2806455012" sldId="757"/>
            <ac:spMk id="8" creationId="{00000000-0000-0000-0000-000000000000}"/>
          </ac:spMkLst>
        </pc:spChg>
        <pc:spChg chg="del">
          <ac:chgData name="Hofeld Evan E" userId="23320ae3-4426-45a2-a607-feed134fedfb" providerId="ADAL" clId="{EF845815-F5D9-4B5F-B00D-489CBE60C846}" dt="2023-05-19T00:46:25.393" v="3307" actId="478"/>
          <ac:spMkLst>
            <pc:docMk/>
            <pc:sldMk cId="2806455012" sldId="757"/>
            <ac:spMk id="17" creationId="{00000000-0000-0000-0000-000000000000}"/>
          </ac:spMkLst>
        </pc:spChg>
        <pc:spChg chg="mod">
          <ac:chgData name="Hofeld Evan E" userId="23320ae3-4426-45a2-a607-feed134fedfb" providerId="ADAL" clId="{EF845815-F5D9-4B5F-B00D-489CBE60C846}" dt="2023-05-19T00:46:33.255" v="3309" actId="1076"/>
          <ac:spMkLst>
            <pc:docMk/>
            <pc:sldMk cId="2806455012" sldId="757"/>
            <ac:spMk id="18" creationId="{00000000-0000-0000-0000-000000000000}"/>
          </ac:spMkLst>
        </pc:spChg>
      </pc:sldChg>
      <pc:sldChg chg="modSp add">
        <pc:chgData name="Hofeld Evan E" userId="23320ae3-4426-45a2-a607-feed134fedfb" providerId="ADAL" clId="{EF845815-F5D9-4B5F-B00D-489CBE60C846}" dt="2023-05-19T00:34:35.089" v="3182" actId="1076"/>
        <pc:sldMkLst>
          <pc:docMk/>
          <pc:sldMk cId="2073482016" sldId="782"/>
        </pc:sldMkLst>
        <pc:spChg chg="mod">
          <ac:chgData name="Hofeld Evan E" userId="23320ae3-4426-45a2-a607-feed134fedfb" providerId="ADAL" clId="{EF845815-F5D9-4B5F-B00D-489CBE60C846}" dt="2023-05-19T00:34:35.089" v="3182" actId="1076"/>
          <ac:spMkLst>
            <pc:docMk/>
            <pc:sldMk cId="2073482016" sldId="782"/>
            <ac:spMk id="39939" creationId="{00000000-0000-0000-0000-000000000000}"/>
          </ac:spMkLst>
        </pc:spChg>
      </pc:sldChg>
      <pc:sldChg chg="addSp modSp add mod">
        <pc:chgData name="Hofeld Evan E" userId="23320ae3-4426-45a2-a607-feed134fedfb" providerId="ADAL" clId="{EF845815-F5D9-4B5F-B00D-489CBE60C846}" dt="2023-05-19T00:33:22.510" v="3178" actId="6549"/>
        <pc:sldMkLst>
          <pc:docMk/>
          <pc:sldMk cId="3436062436" sldId="786"/>
        </pc:sldMkLst>
        <pc:spChg chg="add mod">
          <ac:chgData name="Hofeld Evan E" userId="23320ae3-4426-45a2-a607-feed134fedfb" providerId="ADAL" clId="{EF845815-F5D9-4B5F-B00D-489CBE60C846}" dt="2023-05-19T00:32:56.963" v="3163" actId="14100"/>
          <ac:spMkLst>
            <pc:docMk/>
            <pc:sldMk cId="3436062436" sldId="786"/>
            <ac:spMk id="3" creationId="{95303D68-696E-0E9A-7ACD-CDA034EEDDCC}"/>
          </ac:spMkLst>
        </pc:spChg>
        <pc:spChg chg="mod">
          <ac:chgData name="Hofeld Evan E" userId="23320ae3-4426-45a2-a607-feed134fedfb" providerId="ADAL" clId="{EF845815-F5D9-4B5F-B00D-489CBE60C846}" dt="2023-05-19T00:33:22.510" v="3178" actId="6549"/>
          <ac:spMkLst>
            <pc:docMk/>
            <pc:sldMk cId="3436062436" sldId="786"/>
            <ac:spMk id="167938" creationId="{00000000-0000-0000-0000-000000000000}"/>
          </ac:spMkLst>
        </pc:spChg>
      </pc:sldChg>
      <pc:sldChg chg="addSp modSp add mod">
        <pc:chgData name="Hofeld Evan E" userId="23320ae3-4426-45a2-a607-feed134fedfb" providerId="ADAL" clId="{EF845815-F5D9-4B5F-B00D-489CBE60C846}" dt="2023-05-19T00:12:56.817" v="2086" actId="14100"/>
        <pc:sldMkLst>
          <pc:docMk/>
          <pc:sldMk cId="1890168995" sldId="807"/>
        </pc:sldMkLst>
        <pc:spChg chg="mod">
          <ac:chgData name="Hofeld Evan E" userId="23320ae3-4426-45a2-a607-feed134fedfb" providerId="ADAL" clId="{EF845815-F5D9-4B5F-B00D-489CBE60C846}" dt="2023-05-19T00:09:36.381" v="1943" actId="14100"/>
          <ac:spMkLst>
            <pc:docMk/>
            <pc:sldMk cId="1890168995" sldId="807"/>
            <ac:spMk id="2" creationId="{00000000-0000-0000-0000-000000000000}"/>
          </ac:spMkLst>
        </pc:spChg>
        <pc:spChg chg="mod">
          <ac:chgData name="Hofeld Evan E" userId="23320ae3-4426-45a2-a607-feed134fedfb" providerId="ADAL" clId="{EF845815-F5D9-4B5F-B00D-489CBE60C846}" dt="2023-05-19T00:12:51.431" v="2085" actId="115"/>
          <ac:spMkLst>
            <pc:docMk/>
            <pc:sldMk cId="1890168995" sldId="807"/>
            <ac:spMk id="3" creationId="{00000000-0000-0000-0000-000000000000}"/>
          </ac:spMkLst>
        </pc:spChg>
        <pc:spChg chg="mod">
          <ac:chgData name="Hofeld Evan E" userId="23320ae3-4426-45a2-a607-feed134fedfb" providerId="ADAL" clId="{EF845815-F5D9-4B5F-B00D-489CBE60C846}" dt="2023-05-19T00:12:22.448" v="2034" actId="1076"/>
          <ac:spMkLst>
            <pc:docMk/>
            <pc:sldMk cId="1890168995" sldId="807"/>
            <ac:spMk id="11" creationId="{00000000-0000-0000-0000-000000000000}"/>
          </ac:spMkLst>
        </pc:spChg>
        <pc:picChg chg="add mod">
          <ac:chgData name="Hofeld Evan E" userId="23320ae3-4426-45a2-a607-feed134fedfb" providerId="ADAL" clId="{EF845815-F5D9-4B5F-B00D-489CBE60C846}" dt="2023-05-19T00:12:56.817" v="2086" actId="14100"/>
          <ac:picMkLst>
            <pc:docMk/>
            <pc:sldMk cId="1890168995" sldId="807"/>
            <ac:picMk id="4" creationId="{C965B413-3F04-7007-8AF5-9E417B3D48DB}"/>
          </ac:picMkLst>
        </pc:picChg>
        <pc:picChg chg="mod">
          <ac:chgData name="Hofeld Evan E" userId="23320ae3-4426-45a2-a607-feed134fedfb" providerId="ADAL" clId="{EF845815-F5D9-4B5F-B00D-489CBE60C846}" dt="2023-05-19T00:12:19.297" v="2033" actId="1076"/>
          <ac:picMkLst>
            <pc:docMk/>
            <pc:sldMk cId="1890168995" sldId="807"/>
            <ac:picMk id="10" creationId="{00000000-0000-0000-0000-000000000000}"/>
          </ac:picMkLst>
        </pc:picChg>
        <pc:picChg chg="mod">
          <ac:chgData name="Hofeld Evan E" userId="23320ae3-4426-45a2-a607-feed134fedfb" providerId="ADAL" clId="{EF845815-F5D9-4B5F-B00D-489CBE60C846}" dt="2023-05-19T00:12:25.689" v="2035" actId="14100"/>
          <ac:picMkLst>
            <pc:docMk/>
            <pc:sldMk cId="1890168995" sldId="807"/>
            <ac:picMk id="30723" creationId="{00000000-0000-0000-0000-000000000000}"/>
          </ac:picMkLst>
        </pc:picChg>
      </pc:sldChg>
      <pc:sldChg chg="modSp add mod">
        <pc:chgData name="Hofeld Evan E" userId="23320ae3-4426-45a2-a607-feed134fedfb" providerId="ADAL" clId="{EF845815-F5D9-4B5F-B00D-489CBE60C846}" dt="2023-05-19T00:13:51.363" v="2094" actId="14100"/>
        <pc:sldMkLst>
          <pc:docMk/>
          <pc:sldMk cId="397589500" sldId="809"/>
        </pc:sldMkLst>
        <pc:spChg chg="mod">
          <ac:chgData name="Hofeld Evan E" userId="23320ae3-4426-45a2-a607-feed134fedfb" providerId="ADAL" clId="{EF845815-F5D9-4B5F-B00D-489CBE60C846}" dt="2023-05-19T00:13:46.444" v="2092" actId="14100"/>
          <ac:spMkLst>
            <pc:docMk/>
            <pc:sldMk cId="397589500" sldId="809"/>
            <ac:spMk id="3" creationId="{00000000-0000-0000-0000-000000000000}"/>
          </ac:spMkLst>
        </pc:spChg>
        <pc:spChg chg="mod">
          <ac:chgData name="Hofeld Evan E" userId="23320ae3-4426-45a2-a607-feed134fedfb" providerId="ADAL" clId="{EF845815-F5D9-4B5F-B00D-489CBE60C846}" dt="2023-05-19T00:10:53.233" v="1953" actId="1076"/>
          <ac:spMkLst>
            <pc:docMk/>
            <pc:sldMk cId="397589500" sldId="809"/>
            <ac:spMk id="6146" creationId="{00000000-0000-0000-0000-000000000000}"/>
          </ac:spMkLst>
        </pc:spChg>
        <pc:picChg chg="mod">
          <ac:chgData name="Hofeld Evan E" userId="23320ae3-4426-45a2-a607-feed134fedfb" providerId="ADAL" clId="{EF845815-F5D9-4B5F-B00D-489CBE60C846}" dt="2023-05-19T00:13:51.363" v="2094" actId="14100"/>
          <ac:picMkLst>
            <pc:docMk/>
            <pc:sldMk cId="397589500" sldId="809"/>
            <ac:picMk id="32770" creationId="{00000000-0000-0000-0000-000000000000}"/>
          </ac:picMkLst>
        </pc:picChg>
      </pc:sldChg>
      <pc:sldChg chg="modSp add mod">
        <pc:chgData name="Hofeld Evan E" userId="23320ae3-4426-45a2-a607-feed134fedfb" providerId="ADAL" clId="{EF845815-F5D9-4B5F-B00D-489CBE60C846}" dt="2023-05-19T00:27:23.926" v="2606" actId="20577"/>
        <pc:sldMkLst>
          <pc:docMk/>
          <pc:sldMk cId="3400762422" sldId="833"/>
        </pc:sldMkLst>
        <pc:spChg chg="mod">
          <ac:chgData name="Hofeld Evan E" userId="23320ae3-4426-45a2-a607-feed134fedfb" providerId="ADAL" clId="{EF845815-F5D9-4B5F-B00D-489CBE60C846}" dt="2023-05-19T00:27:23.926" v="2606" actId="20577"/>
          <ac:spMkLst>
            <pc:docMk/>
            <pc:sldMk cId="3400762422" sldId="833"/>
            <ac:spMk id="18435" creationId="{00000000-0000-0000-0000-000000000000}"/>
          </ac:spMkLst>
        </pc:spChg>
        <pc:spChg chg="mod">
          <ac:chgData name="Hofeld Evan E" userId="23320ae3-4426-45a2-a607-feed134fedfb" providerId="ADAL" clId="{EF845815-F5D9-4B5F-B00D-489CBE60C846}" dt="2023-05-19T00:26:41.121" v="2428" actId="20577"/>
          <ac:spMkLst>
            <pc:docMk/>
            <pc:sldMk cId="3400762422" sldId="833"/>
            <ac:spMk id="167938" creationId="{00000000-0000-0000-0000-000000000000}"/>
          </ac:spMkLst>
        </pc:spChg>
      </pc:sldChg>
      <pc:sldChg chg="delSp modSp add mod">
        <pc:chgData name="Hofeld Evan E" userId="23320ae3-4426-45a2-a607-feed134fedfb" providerId="ADAL" clId="{EF845815-F5D9-4B5F-B00D-489CBE60C846}" dt="2023-05-19T00:52:41.328" v="3635" actId="20577"/>
        <pc:sldMkLst>
          <pc:docMk/>
          <pc:sldMk cId="4181472362" sldId="836"/>
        </pc:sldMkLst>
        <pc:spChg chg="mod">
          <ac:chgData name="Hofeld Evan E" userId="23320ae3-4426-45a2-a607-feed134fedfb" providerId="ADAL" clId="{EF845815-F5D9-4B5F-B00D-489CBE60C846}" dt="2023-05-19T00:52:13.877" v="3578" actId="403"/>
          <ac:spMkLst>
            <pc:docMk/>
            <pc:sldMk cId="4181472362" sldId="836"/>
            <ac:spMk id="3" creationId="{00000000-0000-0000-0000-000000000000}"/>
          </ac:spMkLst>
        </pc:spChg>
        <pc:spChg chg="mod">
          <ac:chgData name="Hofeld Evan E" userId="23320ae3-4426-45a2-a607-feed134fedfb" providerId="ADAL" clId="{EF845815-F5D9-4B5F-B00D-489CBE60C846}" dt="2023-05-19T00:52:41.328" v="3635" actId="20577"/>
          <ac:spMkLst>
            <pc:docMk/>
            <pc:sldMk cId="4181472362" sldId="836"/>
            <ac:spMk id="6146" creationId="{00000000-0000-0000-0000-000000000000}"/>
          </ac:spMkLst>
        </pc:spChg>
        <pc:picChg chg="del">
          <ac:chgData name="Hofeld Evan E" userId="23320ae3-4426-45a2-a607-feed134fedfb" providerId="ADAL" clId="{EF845815-F5D9-4B5F-B00D-489CBE60C846}" dt="2023-05-19T00:50:18.565" v="3344" actId="21"/>
          <ac:picMkLst>
            <pc:docMk/>
            <pc:sldMk cId="4181472362" sldId="836"/>
            <ac:picMk id="2" creationId="{00000000-0000-0000-0000-000000000000}"/>
          </ac:picMkLst>
        </pc:picChg>
        <pc:picChg chg="mod">
          <ac:chgData name="Hofeld Evan E" userId="23320ae3-4426-45a2-a607-feed134fedfb" providerId="ADAL" clId="{EF845815-F5D9-4B5F-B00D-489CBE60C846}" dt="2023-05-19T00:50:27.235" v="3347" actId="1076"/>
          <ac:picMkLst>
            <pc:docMk/>
            <pc:sldMk cId="4181472362" sldId="836"/>
            <ac:picMk id="247810" creationId="{00000000-0000-0000-0000-000000000000}"/>
          </ac:picMkLst>
        </pc:picChg>
      </pc:sldChg>
      <pc:sldChg chg="modSp add mod">
        <pc:chgData name="Hofeld Evan E" userId="23320ae3-4426-45a2-a607-feed134fedfb" providerId="ADAL" clId="{EF845815-F5D9-4B5F-B00D-489CBE60C846}" dt="2023-05-19T00:08:06.842" v="1940" actId="20577"/>
        <pc:sldMkLst>
          <pc:docMk/>
          <pc:sldMk cId="749645439" sldId="841"/>
        </pc:sldMkLst>
        <pc:spChg chg="mod">
          <ac:chgData name="Hofeld Evan E" userId="23320ae3-4426-45a2-a607-feed134fedfb" providerId="ADAL" clId="{EF845815-F5D9-4B5F-B00D-489CBE60C846}" dt="2023-05-19T00:08:06.842" v="1940" actId="20577"/>
          <ac:spMkLst>
            <pc:docMk/>
            <pc:sldMk cId="749645439" sldId="841"/>
            <ac:spMk id="3" creationId="{00000000-0000-0000-0000-000000000000}"/>
          </ac:spMkLst>
        </pc:spChg>
      </pc:sldChg>
      <pc:sldChg chg="addSp modSp add mod">
        <pc:chgData name="Hofeld Evan E" userId="23320ae3-4426-45a2-a607-feed134fedfb" providerId="ADAL" clId="{EF845815-F5D9-4B5F-B00D-489CBE60C846}" dt="2023-05-24T17:16:13.732" v="5416" actId="14100"/>
        <pc:sldMkLst>
          <pc:docMk/>
          <pc:sldMk cId="2272957287" sldId="845"/>
        </pc:sldMkLst>
        <pc:spChg chg="mod">
          <ac:chgData name="Hofeld Evan E" userId="23320ae3-4426-45a2-a607-feed134fedfb" providerId="ADAL" clId="{EF845815-F5D9-4B5F-B00D-489CBE60C846}" dt="2023-05-19T00:30:37.701" v="2973" actId="1076"/>
          <ac:spMkLst>
            <pc:docMk/>
            <pc:sldMk cId="2272957287" sldId="845"/>
            <ac:spMk id="3" creationId="{00000000-0000-0000-0000-000000000000}"/>
          </ac:spMkLst>
        </pc:spChg>
        <pc:spChg chg="add mod">
          <ac:chgData name="Hofeld Evan E" userId="23320ae3-4426-45a2-a607-feed134fedfb" providerId="ADAL" clId="{EF845815-F5D9-4B5F-B00D-489CBE60C846}" dt="2023-05-24T17:16:00.837" v="5414" actId="20577"/>
          <ac:spMkLst>
            <pc:docMk/>
            <pc:sldMk cId="2272957287" sldId="845"/>
            <ac:spMk id="4" creationId="{35588027-D5B1-1BFB-1041-FE5519900C46}"/>
          </ac:spMkLst>
        </pc:spChg>
        <pc:picChg chg="mod">
          <ac:chgData name="Hofeld Evan E" userId="23320ae3-4426-45a2-a607-feed134fedfb" providerId="ADAL" clId="{EF845815-F5D9-4B5F-B00D-489CBE60C846}" dt="2023-05-24T17:14:43.673" v="5364" actId="1076"/>
          <ac:picMkLst>
            <pc:docMk/>
            <pc:sldMk cId="2272957287" sldId="845"/>
            <ac:picMk id="2" creationId="{00000000-0000-0000-0000-000000000000}"/>
          </ac:picMkLst>
        </pc:picChg>
        <pc:picChg chg="mod">
          <ac:chgData name="Hofeld Evan E" userId="23320ae3-4426-45a2-a607-feed134fedfb" providerId="ADAL" clId="{EF845815-F5D9-4B5F-B00D-489CBE60C846}" dt="2023-05-24T17:16:13.732" v="5416" actId="14100"/>
          <ac:picMkLst>
            <pc:docMk/>
            <pc:sldMk cId="2272957287" sldId="845"/>
            <ac:picMk id="5" creationId="{00000000-0000-0000-0000-000000000000}"/>
          </ac:picMkLst>
        </pc:picChg>
      </pc:sldChg>
      <pc:sldChg chg="modSp add mod">
        <pc:chgData name="Hofeld Evan E" userId="23320ae3-4426-45a2-a607-feed134fedfb" providerId="ADAL" clId="{EF845815-F5D9-4B5F-B00D-489CBE60C846}" dt="2023-05-19T00:35:45.566" v="3187" actId="20577"/>
        <pc:sldMkLst>
          <pc:docMk/>
          <pc:sldMk cId="4034514725" sldId="846"/>
        </pc:sldMkLst>
        <pc:spChg chg="mod">
          <ac:chgData name="Hofeld Evan E" userId="23320ae3-4426-45a2-a607-feed134fedfb" providerId="ADAL" clId="{EF845815-F5D9-4B5F-B00D-489CBE60C846}" dt="2023-05-19T00:35:45.566" v="3187" actId="20577"/>
          <ac:spMkLst>
            <pc:docMk/>
            <pc:sldMk cId="4034514725" sldId="846"/>
            <ac:spMk id="39938" creationId="{00000000-0000-0000-0000-000000000000}"/>
          </ac:spMkLst>
        </pc:spChg>
        <pc:picChg chg="mod">
          <ac:chgData name="Hofeld Evan E" userId="23320ae3-4426-45a2-a607-feed134fedfb" providerId="ADAL" clId="{EF845815-F5D9-4B5F-B00D-489CBE60C846}" dt="2023-05-19T00:35:38.072" v="3185" actId="14100"/>
          <ac:picMkLst>
            <pc:docMk/>
            <pc:sldMk cId="4034514725" sldId="846"/>
            <ac:picMk id="2" creationId="{00000000-0000-0000-0000-000000000000}"/>
          </ac:picMkLst>
        </pc:picChg>
      </pc:sldChg>
      <pc:sldChg chg="delSp modSp add mod">
        <pc:chgData name="Hofeld Evan E" userId="23320ae3-4426-45a2-a607-feed134fedfb" providerId="ADAL" clId="{EF845815-F5D9-4B5F-B00D-489CBE60C846}" dt="2023-05-19T00:19:33.989" v="2248" actId="1076"/>
        <pc:sldMkLst>
          <pc:docMk/>
          <pc:sldMk cId="2145857115" sldId="915"/>
        </pc:sldMkLst>
        <pc:spChg chg="mod">
          <ac:chgData name="Hofeld Evan E" userId="23320ae3-4426-45a2-a607-feed134fedfb" providerId="ADAL" clId="{EF845815-F5D9-4B5F-B00D-489CBE60C846}" dt="2023-05-19T00:18:31.870" v="2205" actId="1076"/>
          <ac:spMkLst>
            <pc:docMk/>
            <pc:sldMk cId="2145857115" sldId="915"/>
            <ac:spMk id="177154" creationId="{00000000-0000-0000-0000-000000000000}"/>
          </ac:spMkLst>
        </pc:spChg>
        <pc:spChg chg="del">
          <ac:chgData name="Hofeld Evan E" userId="23320ae3-4426-45a2-a607-feed134fedfb" providerId="ADAL" clId="{EF845815-F5D9-4B5F-B00D-489CBE60C846}" dt="2023-05-19T00:19:18.228" v="2245" actId="478"/>
          <ac:spMkLst>
            <pc:docMk/>
            <pc:sldMk cId="2145857115" sldId="915"/>
            <ac:spMk id="177158" creationId="{00000000-0000-0000-0000-000000000000}"/>
          </ac:spMkLst>
        </pc:spChg>
        <pc:spChg chg="mod">
          <ac:chgData name="Hofeld Evan E" userId="23320ae3-4426-45a2-a607-feed134fedfb" providerId="ADAL" clId="{EF845815-F5D9-4B5F-B00D-489CBE60C846}" dt="2023-05-19T00:19:33.989" v="2248" actId="1076"/>
          <ac:spMkLst>
            <pc:docMk/>
            <pc:sldMk cId="2145857115" sldId="915"/>
            <ac:spMk id="177159" creationId="{00000000-0000-0000-0000-000000000000}"/>
          </ac:spMkLst>
        </pc:spChg>
        <pc:spChg chg="del">
          <ac:chgData name="Hofeld Evan E" userId="23320ae3-4426-45a2-a607-feed134fedfb" providerId="ADAL" clId="{EF845815-F5D9-4B5F-B00D-489CBE60C846}" dt="2023-05-19T00:19:29.967" v="2247" actId="21"/>
          <ac:spMkLst>
            <pc:docMk/>
            <pc:sldMk cId="2145857115" sldId="915"/>
            <ac:spMk id="177183" creationId="{00000000-0000-0000-0000-000000000000}"/>
          </ac:spMkLst>
        </pc:spChg>
      </pc:sldChg>
      <pc:sldChg chg="modSp add mod">
        <pc:chgData name="Hofeld Evan E" userId="23320ae3-4426-45a2-a607-feed134fedfb" providerId="ADAL" clId="{EF845815-F5D9-4B5F-B00D-489CBE60C846}" dt="2023-05-19T00:21:08.662" v="2297" actId="14100"/>
        <pc:sldMkLst>
          <pc:docMk/>
          <pc:sldMk cId="3565287878" sldId="916"/>
        </pc:sldMkLst>
        <pc:spChg chg="mod">
          <ac:chgData name="Hofeld Evan E" userId="23320ae3-4426-45a2-a607-feed134fedfb" providerId="ADAL" clId="{EF845815-F5D9-4B5F-B00D-489CBE60C846}" dt="2023-05-19T00:20:36.405" v="2268" actId="6549"/>
          <ac:spMkLst>
            <pc:docMk/>
            <pc:sldMk cId="3565287878" sldId="916"/>
            <ac:spMk id="2" creationId="{00000000-0000-0000-0000-000000000000}"/>
          </ac:spMkLst>
        </pc:spChg>
        <pc:spChg chg="mod">
          <ac:chgData name="Hofeld Evan E" userId="23320ae3-4426-45a2-a607-feed134fedfb" providerId="ADAL" clId="{EF845815-F5D9-4B5F-B00D-489CBE60C846}" dt="2023-05-19T00:21:08.662" v="2297" actId="14100"/>
          <ac:spMkLst>
            <pc:docMk/>
            <pc:sldMk cId="3565287878" sldId="916"/>
            <ac:spMk id="8195" creationId="{00000000-0000-0000-0000-000000000000}"/>
          </ac:spMkLst>
        </pc:spChg>
      </pc:sldChg>
      <pc:sldChg chg="modSp add mod">
        <pc:chgData name="Hofeld Evan E" userId="23320ae3-4426-45a2-a607-feed134fedfb" providerId="ADAL" clId="{EF845815-F5D9-4B5F-B00D-489CBE60C846}" dt="2023-05-19T00:37:19.270" v="3231" actId="404"/>
        <pc:sldMkLst>
          <pc:docMk/>
          <pc:sldMk cId="644413139" sldId="917"/>
        </pc:sldMkLst>
        <pc:spChg chg="mod">
          <ac:chgData name="Hofeld Evan E" userId="23320ae3-4426-45a2-a607-feed134fedfb" providerId="ADAL" clId="{EF845815-F5D9-4B5F-B00D-489CBE60C846}" dt="2023-05-19T00:37:19.270" v="3231" actId="404"/>
          <ac:spMkLst>
            <pc:docMk/>
            <pc:sldMk cId="644413139" sldId="917"/>
            <ac:spMk id="6146" creationId="{00000000-0000-0000-0000-000000000000}"/>
          </ac:spMkLst>
        </pc:spChg>
      </pc:sldChg>
      <pc:sldChg chg="add del">
        <pc:chgData name="Hofeld Evan E" userId="23320ae3-4426-45a2-a607-feed134fedfb" providerId="ADAL" clId="{EF845815-F5D9-4B5F-B00D-489CBE60C846}" dt="2023-05-19T00:31:22.441" v="3020" actId="2890"/>
        <pc:sldMkLst>
          <pc:docMk/>
          <pc:sldMk cId="4125386078" sldId="917"/>
        </pc:sldMkLst>
      </pc:sldChg>
      <pc:sldChg chg="addSp delSp modSp add del">
        <pc:chgData name="Hofeld Evan E" userId="23320ae3-4426-45a2-a607-feed134fedfb" providerId="ADAL" clId="{EF845815-F5D9-4B5F-B00D-489CBE60C846}" dt="2023-05-19T01:05:00.184" v="3782" actId="2696"/>
        <pc:sldMkLst>
          <pc:docMk/>
          <pc:sldMk cId="70462092" sldId="918"/>
        </pc:sldMkLst>
        <pc:picChg chg="add del mod">
          <ac:chgData name="Hofeld Evan E" userId="23320ae3-4426-45a2-a607-feed134fedfb" providerId="ADAL" clId="{EF845815-F5D9-4B5F-B00D-489CBE60C846}" dt="2023-05-19T01:04:50.694" v="3780" actId="21"/>
          <ac:picMkLst>
            <pc:docMk/>
            <pc:sldMk cId="70462092" sldId="918"/>
            <ac:picMk id="2" creationId="{B2097959-387F-72DE-1537-3BFA94D56CFD}"/>
          </ac:picMkLst>
        </pc:picChg>
        <pc:picChg chg="add del mod">
          <ac:chgData name="Hofeld Evan E" userId="23320ae3-4426-45a2-a607-feed134fedfb" providerId="ADAL" clId="{EF845815-F5D9-4B5F-B00D-489CBE60C846}" dt="2023-05-19T01:04:44.592" v="3778" actId="21"/>
          <ac:picMkLst>
            <pc:docMk/>
            <pc:sldMk cId="70462092" sldId="918"/>
            <ac:picMk id="3" creationId="{0B7E63F5-9629-C3BE-57C7-E575DEDE17B8}"/>
          </ac:picMkLst>
        </pc:picChg>
        <pc:picChg chg="del">
          <ac:chgData name="Hofeld Evan E" userId="23320ae3-4426-45a2-a607-feed134fedfb" providerId="ADAL" clId="{EF845815-F5D9-4B5F-B00D-489CBE60C846}" dt="2023-05-19T01:02:54.640" v="3740" actId="478"/>
          <ac:picMkLst>
            <pc:docMk/>
            <pc:sldMk cId="70462092" sldId="918"/>
            <ac:picMk id="83970" creationId="{E0C1138C-6943-4549-B127-F884CB1CDFB5}"/>
          </ac:picMkLst>
        </pc:picChg>
      </pc:sldChg>
      <pc:sldChg chg="addSp modSp add mod ord modAnim">
        <pc:chgData name="Hofeld Evan E" userId="23320ae3-4426-45a2-a607-feed134fedfb" providerId="ADAL" clId="{EF845815-F5D9-4B5F-B00D-489CBE60C846}" dt="2023-05-19T01:08:09.696" v="3995" actId="1076"/>
        <pc:sldMkLst>
          <pc:docMk/>
          <pc:sldMk cId="3885095400" sldId="919"/>
        </pc:sldMkLst>
        <pc:spChg chg="mod">
          <ac:chgData name="Hofeld Evan E" userId="23320ae3-4426-45a2-a607-feed134fedfb" providerId="ADAL" clId="{EF845815-F5D9-4B5F-B00D-489CBE60C846}" dt="2023-05-19T01:06:10.828" v="3871" actId="20577"/>
          <ac:spMkLst>
            <pc:docMk/>
            <pc:sldMk cId="3885095400" sldId="919"/>
            <ac:spMk id="73730" creationId="{7E6EE3BE-01DD-4D3B-B7DF-5DD7FC84CFEE}"/>
          </ac:spMkLst>
        </pc:spChg>
        <pc:spChg chg="mod">
          <ac:chgData name="Hofeld Evan E" userId="23320ae3-4426-45a2-a607-feed134fedfb" providerId="ADAL" clId="{EF845815-F5D9-4B5F-B00D-489CBE60C846}" dt="2023-05-19T01:05:40.897" v="3855" actId="1076"/>
          <ac:spMkLst>
            <pc:docMk/>
            <pc:sldMk cId="3885095400" sldId="919"/>
            <ac:spMk id="73731" creationId="{756442A1-0A5A-41E4-AE80-366052F2AEDE}"/>
          </ac:spMkLst>
        </pc:spChg>
        <pc:picChg chg="add mod">
          <ac:chgData name="Hofeld Evan E" userId="23320ae3-4426-45a2-a607-feed134fedfb" providerId="ADAL" clId="{EF845815-F5D9-4B5F-B00D-489CBE60C846}" dt="2023-05-19T01:05:51.638" v="3860" actId="14100"/>
          <ac:picMkLst>
            <pc:docMk/>
            <pc:sldMk cId="3885095400" sldId="919"/>
            <ac:picMk id="2" creationId="{844DA976-1E07-C578-970D-D718646A6CA7}"/>
          </ac:picMkLst>
        </pc:picChg>
        <pc:picChg chg="add mod">
          <ac:chgData name="Hofeld Evan E" userId="23320ae3-4426-45a2-a607-feed134fedfb" providerId="ADAL" clId="{EF845815-F5D9-4B5F-B00D-489CBE60C846}" dt="2023-05-19T01:07:54.104" v="3993" actId="1076"/>
          <ac:picMkLst>
            <pc:docMk/>
            <pc:sldMk cId="3885095400" sldId="919"/>
            <ac:picMk id="3" creationId="{E937F5D5-7369-7F8B-42A0-1839F93D94B9}"/>
          </ac:picMkLst>
        </pc:picChg>
        <pc:picChg chg="add mod">
          <ac:chgData name="Hofeld Evan E" userId="23320ae3-4426-45a2-a607-feed134fedfb" providerId="ADAL" clId="{EF845815-F5D9-4B5F-B00D-489CBE60C846}" dt="2023-05-19T01:08:09.696" v="3995" actId="1076"/>
          <ac:picMkLst>
            <pc:docMk/>
            <pc:sldMk cId="3885095400" sldId="919"/>
            <ac:picMk id="4" creationId="{806B651C-0399-E7FB-9083-205A0515D07F}"/>
          </ac:picMkLst>
        </pc:picChg>
      </pc:sldChg>
      <pc:sldChg chg="addSp delSp modSp add mod ord">
        <pc:chgData name="Hofeld Evan E" userId="23320ae3-4426-45a2-a607-feed134fedfb" providerId="ADAL" clId="{EF845815-F5D9-4B5F-B00D-489CBE60C846}" dt="2023-05-19T01:09:29.603" v="4005" actId="1076"/>
        <pc:sldMkLst>
          <pc:docMk/>
          <pc:sldMk cId="708320729" sldId="920"/>
        </pc:sldMkLst>
        <pc:spChg chg="mod">
          <ac:chgData name="Hofeld Evan E" userId="23320ae3-4426-45a2-a607-feed134fedfb" providerId="ADAL" clId="{EF845815-F5D9-4B5F-B00D-489CBE60C846}" dt="2023-05-19T01:08:53.053" v="4000" actId="1076"/>
          <ac:spMkLst>
            <pc:docMk/>
            <pc:sldMk cId="708320729" sldId="920"/>
            <ac:spMk id="73731" creationId="{756442A1-0A5A-41E4-AE80-366052F2AEDE}"/>
          </ac:spMkLst>
        </pc:spChg>
        <pc:picChg chg="del">
          <ac:chgData name="Hofeld Evan E" userId="23320ae3-4426-45a2-a607-feed134fedfb" providerId="ADAL" clId="{EF845815-F5D9-4B5F-B00D-489CBE60C846}" dt="2023-05-19T01:06:40.553" v="3955" actId="478"/>
          <ac:picMkLst>
            <pc:docMk/>
            <pc:sldMk cId="708320729" sldId="920"/>
            <ac:picMk id="2" creationId="{844DA976-1E07-C578-970D-D718646A6CA7}"/>
          </ac:picMkLst>
        </pc:picChg>
        <pc:picChg chg="del">
          <ac:chgData name="Hofeld Evan E" userId="23320ae3-4426-45a2-a607-feed134fedfb" providerId="ADAL" clId="{EF845815-F5D9-4B5F-B00D-489CBE60C846}" dt="2023-05-19T01:06:42.254" v="3956" actId="478"/>
          <ac:picMkLst>
            <pc:docMk/>
            <pc:sldMk cId="708320729" sldId="920"/>
            <ac:picMk id="3" creationId="{E937F5D5-7369-7F8B-42A0-1839F93D94B9}"/>
          </ac:picMkLst>
        </pc:picChg>
        <pc:picChg chg="add mod">
          <ac:chgData name="Hofeld Evan E" userId="23320ae3-4426-45a2-a607-feed134fedfb" providerId="ADAL" clId="{EF845815-F5D9-4B5F-B00D-489CBE60C846}" dt="2023-05-19T01:09:27.175" v="4004" actId="1076"/>
          <ac:picMkLst>
            <pc:docMk/>
            <pc:sldMk cId="708320729" sldId="920"/>
            <ac:picMk id="4" creationId="{1236CD1F-0181-4DA8-6ADF-7787A426A276}"/>
          </ac:picMkLst>
        </pc:picChg>
        <pc:picChg chg="add mod">
          <ac:chgData name="Hofeld Evan E" userId="23320ae3-4426-45a2-a607-feed134fedfb" providerId="ADAL" clId="{EF845815-F5D9-4B5F-B00D-489CBE60C846}" dt="2023-05-19T01:09:29.603" v="4005" actId="1076"/>
          <ac:picMkLst>
            <pc:docMk/>
            <pc:sldMk cId="708320729" sldId="920"/>
            <ac:picMk id="5" creationId="{4534CBFC-42AE-4B6E-38D2-62BDA257EACD}"/>
          </ac:picMkLst>
        </pc:picChg>
      </pc:sldChg>
      <pc:sldChg chg="addSp delSp modSp add mod">
        <pc:chgData name="Hofeld Evan E" userId="23320ae3-4426-45a2-a607-feed134fedfb" providerId="ADAL" clId="{EF845815-F5D9-4B5F-B00D-489CBE60C846}" dt="2023-05-19T15:20:41.468" v="4559" actId="1076"/>
        <pc:sldMkLst>
          <pc:docMk/>
          <pc:sldMk cId="2751397738" sldId="921"/>
        </pc:sldMkLst>
        <pc:spChg chg="mod">
          <ac:chgData name="Hofeld Evan E" userId="23320ae3-4426-45a2-a607-feed134fedfb" providerId="ADAL" clId="{EF845815-F5D9-4B5F-B00D-489CBE60C846}" dt="2023-05-19T15:19:09.463" v="4555" actId="6549"/>
          <ac:spMkLst>
            <pc:docMk/>
            <pc:sldMk cId="2751397738" sldId="921"/>
            <ac:spMk id="95235" creationId="{38739957-460C-4F08-BA68-3EB5CF8F0E39}"/>
          </ac:spMkLst>
        </pc:spChg>
        <pc:picChg chg="add del mod">
          <ac:chgData name="Hofeld Evan E" userId="23320ae3-4426-45a2-a607-feed134fedfb" providerId="ADAL" clId="{EF845815-F5D9-4B5F-B00D-489CBE60C846}" dt="2023-05-19T15:19:16.082" v="4556" actId="21"/>
          <ac:picMkLst>
            <pc:docMk/>
            <pc:sldMk cId="2751397738" sldId="921"/>
            <ac:picMk id="3" creationId="{F0D5303F-A4F4-8795-D05C-8B83B987F94E}"/>
          </ac:picMkLst>
        </pc:picChg>
        <pc:picChg chg="add mod">
          <ac:chgData name="Hofeld Evan E" userId="23320ae3-4426-45a2-a607-feed134fedfb" providerId="ADAL" clId="{EF845815-F5D9-4B5F-B00D-489CBE60C846}" dt="2023-05-19T15:20:41.468" v="4559" actId="1076"/>
          <ac:picMkLst>
            <pc:docMk/>
            <pc:sldMk cId="2751397738" sldId="921"/>
            <ac:picMk id="5" creationId="{2E32DECF-5B15-94C3-6B28-A17218626679}"/>
          </ac:picMkLst>
        </pc:picChg>
      </pc:sldChg>
      <pc:sldChg chg="add">
        <pc:chgData name="Hofeld Evan E" userId="23320ae3-4426-45a2-a607-feed134fedfb" providerId="ADAL" clId="{EF845815-F5D9-4B5F-B00D-489CBE60C846}" dt="2023-05-19T15:18:06.307" v="4520" actId="2890"/>
        <pc:sldMkLst>
          <pc:docMk/>
          <pc:sldMk cId="1535179263" sldId="922"/>
        </pc:sldMkLst>
      </pc:sldChg>
      <pc:sldChg chg="addSp delSp modSp add mod">
        <pc:chgData name="Hofeld Evan E" userId="23320ae3-4426-45a2-a607-feed134fedfb" providerId="ADAL" clId="{EF845815-F5D9-4B5F-B00D-489CBE60C846}" dt="2023-05-19T15:28:21.983" v="4834" actId="14100"/>
        <pc:sldMkLst>
          <pc:docMk/>
          <pc:sldMk cId="3151540425" sldId="923"/>
        </pc:sldMkLst>
        <pc:spChg chg="add mod">
          <ac:chgData name="Hofeld Evan E" userId="23320ae3-4426-45a2-a607-feed134fedfb" providerId="ADAL" clId="{EF845815-F5D9-4B5F-B00D-489CBE60C846}" dt="2023-05-19T15:28:21.983" v="4834" actId="14100"/>
          <ac:spMkLst>
            <pc:docMk/>
            <pc:sldMk cId="3151540425" sldId="923"/>
            <ac:spMk id="6" creationId="{5B249D63-D51A-7630-0399-CC7494E96B16}"/>
          </ac:spMkLst>
        </pc:spChg>
        <pc:spChg chg="mod">
          <ac:chgData name="Hofeld Evan E" userId="23320ae3-4426-45a2-a607-feed134fedfb" providerId="ADAL" clId="{EF845815-F5D9-4B5F-B00D-489CBE60C846}" dt="2023-05-19T15:22:54.549" v="4568" actId="20577"/>
          <ac:spMkLst>
            <pc:docMk/>
            <pc:sldMk cId="3151540425" sldId="923"/>
            <ac:spMk id="95235" creationId="{38739957-460C-4F08-BA68-3EB5CF8F0E39}"/>
          </ac:spMkLst>
        </pc:spChg>
        <pc:picChg chg="add">
          <ac:chgData name="Hofeld Evan E" userId="23320ae3-4426-45a2-a607-feed134fedfb" providerId="ADAL" clId="{EF845815-F5D9-4B5F-B00D-489CBE60C846}" dt="2023-05-19T15:25:42.351" v="4570" actId="22"/>
          <ac:picMkLst>
            <pc:docMk/>
            <pc:sldMk cId="3151540425" sldId="923"/>
            <ac:picMk id="3" creationId="{0A17C881-9AA3-6E91-B34F-AB2D1B43E1A1}"/>
          </ac:picMkLst>
        </pc:picChg>
        <pc:picChg chg="del">
          <ac:chgData name="Hofeld Evan E" userId="23320ae3-4426-45a2-a607-feed134fedfb" providerId="ADAL" clId="{EF845815-F5D9-4B5F-B00D-489CBE60C846}" dt="2023-05-19T15:23:01.494" v="4569" actId="478"/>
          <ac:picMkLst>
            <pc:docMk/>
            <pc:sldMk cId="3151540425" sldId="923"/>
            <ac:picMk id="5" creationId="{2E32DECF-5B15-94C3-6B28-A17218626679}"/>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21" b="1" i="0" u="none" strike="noStrike" baseline="0">
                <a:solidFill>
                  <a:schemeClr val="tx1"/>
                </a:solidFill>
                <a:latin typeface="Times New Roman"/>
                <a:ea typeface="Times New Roman"/>
                <a:cs typeface="Times New Roman"/>
              </a:defRPr>
            </a:pPr>
            <a:r>
              <a:rPr lang="en-US" dirty="0"/>
              <a:t>Total Cases, 26 Outbreaks-7,000 sickened (CDC)</a:t>
            </a:r>
          </a:p>
        </c:rich>
      </c:tx>
      <c:layout>
        <c:manualLayout>
          <c:xMode val="edge"/>
          <c:yMode val="edge"/>
          <c:x val="0.12189054726368159"/>
          <c:y val="2.0089285714285716E-2"/>
        </c:manualLayout>
      </c:layout>
      <c:overlay val="0"/>
      <c:spPr>
        <a:noFill/>
        <a:ln w="27950">
          <a:noFill/>
        </a:ln>
      </c:spPr>
    </c:title>
    <c:autoTitleDeleted val="0"/>
    <c:plotArea>
      <c:layout>
        <c:manualLayout>
          <c:layoutTarget val="inner"/>
          <c:xMode val="edge"/>
          <c:yMode val="edge"/>
          <c:x val="0.12313432835820895"/>
          <c:y val="0.140625"/>
          <c:w val="0.85820895522388063"/>
          <c:h val="0.578125"/>
        </c:manualLayout>
      </c:layout>
      <c:barChart>
        <c:barDir val="col"/>
        <c:grouping val="clustered"/>
        <c:varyColors val="0"/>
        <c:ser>
          <c:idx val="0"/>
          <c:order val="0"/>
          <c:tx>
            <c:strRef>
              <c:f>Sheet1!$A$2</c:f>
              <c:strCache>
                <c:ptCount val="1"/>
              </c:strCache>
            </c:strRef>
          </c:tx>
          <c:spPr>
            <a:solidFill>
              <a:schemeClr val="accent1"/>
            </a:solidFill>
            <a:ln w="13975">
              <a:solidFill>
                <a:schemeClr val="tx1"/>
              </a:solidFill>
              <a:prstDash val="solid"/>
            </a:ln>
          </c:spPr>
          <c:invertIfNegative val="0"/>
          <c:dLbls>
            <c:dLbl>
              <c:idx val="0"/>
              <c:layout>
                <c:manualLayout>
                  <c:x val="8.1074834347659747E-2"/>
                  <c:y val="4.8347391542273438E-2"/>
                </c:manualLayout>
              </c:layout>
              <c:spPr>
                <a:noFill/>
                <a:ln w="27950">
                  <a:noFill/>
                </a:ln>
              </c:spPr>
              <c:txPr>
                <a:bodyPr/>
                <a:lstStyle/>
                <a:p>
                  <a:pPr>
                    <a:defRPr sz="1981" b="1" i="0" u="none" strike="noStrike" baseline="0">
                      <a:solidFill>
                        <a:schemeClr val="tx1"/>
                      </a:solidFill>
                      <a:latin typeface="Times New Roman"/>
                      <a:ea typeface="Times New Roman"/>
                      <a:cs typeface="Times New Roman"/>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19-4842-A65B-CF55D42FA9CA}"/>
                </c:ext>
              </c:extLst>
            </c:dLbl>
            <c:spPr>
              <a:noFill/>
              <a:ln w="27950">
                <a:noFill/>
              </a:ln>
            </c:spPr>
            <c:txPr>
              <a:bodyPr wrap="square" lIns="38100" tIns="19050" rIns="38100" bIns="19050" anchor="ctr">
                <a:spAutoFit/>
              </a:bodyPr>
              <a:lstStyle/>
              <a:p>
                <a:pPr>
                  <a:defRPr sz="1981" b="1" i="0" u="none" strike="noStrike" baseline="0">
                    <a:solidFill>
                      <a:schemeClr val="tx1"/>
                    </a:solidFill>
                    <a:latin typeface="Times New Roman"/>
                    <a:ea typeface="Times New Roman"/>
                    <a:cs typeface="Times New Roman"/>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Sheet1!$B$1:$E$1</c:f>
              <c:strCache>
                <c:ptCount val="4"/>
                <c:pt idx="0">
                  <c:v>     1970s        (federal Act)</c:v>
                </c:pt>
                <c:pt idx="1">
                  <c:v>1980s (State Act, Primacy)</c:v>
                </c:pt>
                <c:pt idx="2">
                  <c:v>1990s (federal revolving fund)</c:v>
                </c:pt>
                <c:pt idx="3">
                  <c:v> 2000s (new EPA standards)</c:v>
                </c:pt>
              </c:strCache>
            </c:strRef>
          </c:cat>
          <c:val>
            <c:numRef>
              <c:f>Sheet1!$B$2:$E$2</c:f>
              <c:numCache>
                <c:formatCode>General</c:formatCode>
                <c:ptCount val="4"/>
                <c:pt idx="0">
                  <c:v>15</c:v>
                </c:pt>
                <c:pt idx="1">
                  <c:v>6</c:v>
                </c:pt>
                <c:pt idx="2">
                  <c:v>3</c:v>
                </c:pt>
                <c:pt idx="3">
                  <c:v>2</c:v>
                </c:pt>
              </c:numCache>
            </c:numRef>
          </c:val>
          <c:extLst>
            <c:ext xmlns:c16="http://schemas.microsoft.com/office/drawing/2014/chart" uri="{C3380CC4-5D6E-409C-BE32-E72D297353CC}">
              <c16:uniqueId val="{00000001-CC19-4842-A65B-CF55D42FA9CA}"/>
            </c:ext>
          </c:extLst>
        </c:ser>
        <c:dLbls>
          <c:showLegendKey val="0"/>
          <c:showVal val="1"/>
          <c:showCatName val="0"/>
          <c:showSerName val="0"/>
          <c:showPercent val="0"/>
          <c:showBubbleSize val="0"/>
        </c:dLbls>
        <c:gapWidth val="150"/>
        <c:axId val="46290016"/>
        <c:axId val="1"/>
      </c:barChart>
      <c:catAx>
        <c:axId val="46290016"/>
        <c:scaling>
          <c:orientation val="minMax"/>
        </c:scaling>
        <c:delete val="0"/>
        <c:axPos val="b"/>
        <c:title>
          <c:tx>
            <c:rich>
              <a:bodyPr/>
              <a:lstStyle/>
              <a:p>
                <a:pPr>
                  <a:defRPr sz="1953" b="1" i="0" u="none" strike="noStrike" baseline="0">
                    <a:solidFill>
                      <a:schemeClr val="tx1"/>
                    </a:solidFill>
                    <a:latin typeface="Times New Roman"/>
                    <a:ea typeface="Times New Roman"/>
                    <a:cs typeface="Times New Roman"/>
                  </a:defRPr>
                </a:pPr>
                <a:r>
                  <a:rPr lang="en-US" dirty="0"/>
                  <a:t>Decades</a:t>
                </a:r>
              </a:p>
            </c:rich>
          </c:tx>
          <c:layout>
            <c:manualLayout>
              <c:xMode val="edge"/>
              <c:yMode val="edge"/>
              <c:x val="0.49502487562189057"/>
              <c:y val="0.9084821428571429"/>
            </c:manualLayout>
          </c:layout>
          <c:overlay val="0"/>
          <c:spPr>
            <a:noFill/>
            <a:ln w="27950">
              <a:noFill/>
            </a:ln>
          </c:spPr>
        </c:title>
        <c:numFmt formatCode="General" sourceLinked="1"/>
        <c:majorTickMark val="out"/>
        <c:minorTickMark val="none"/>
        <c:tickLblPos val="nextTo"/>
        <c:spPr>
          <a:ln w="3494">
            <a:solidFill>
              <a:schemeClr val="tx1"/>
            </a:solidFill>
            <a:prstDash val="solid"/>
          </a:ln>
        </c:spPr>
        <c:txPr>
          <a:bodyPr rot="0" vert="horz"/>
          <a:lstStyle/>
          <a:p>
            <a:pPr>
              <a:defRPr sz="1981" b="1" i="0" u="none" strike="noStrike" baseline="0">
                <a:solidFill>
                  <a:schemeClr val="tx1"/>
                </a:solidFill>
                <a:latin typeface="Times New Roman"/>
                <a:ea typeface="Times New Roman"/>
                <a:cs typeface="Times New Roman"/>
              </a:defRPr>
            </a:pPr>
            <a:endParaRPr lang="en-US"/>
          </a:p>
        </c:txPr>
        <c:crossAx val="1"/>
        <c:crosses val="autoZero"/>
        <c:auto val="1"/>
        <c:lblAlgn val="ctr"/>
        <c:lblOffset val="100"/>
        <c:tickLblSkip val="1"/>
        <c:tickMarkSkip val="1"/>
        <c:noMultiLvlLbl val="0"/>
      </c:catAx>
      <c:valAx>
        <c:axId val="1"/>
        <c:scaling>
          <c:orientation val="minMax"/>
        </c:scaling>
        <c:delete val="0"/>
        <c:axPos val="l"/>
        <c:title>
          <c:tx>
            <c:rich>
              <a:bodyPr/>
              <a:lstStyle/>
              <a:p>
                <a:pPr>
                  <a:defRPr sz="1953" b="1" i="0" u="none" strike="noStrike" baseline="0">
                    <a:solidFill>
                      <a:schemeClr val="tx1"/>
                    </a:solidFill>
                    <a:latin typeface="Times New Roman"/>
                    <a:ea typeface="Times New Roman"/>
                    <a:cs typeface="Times New Roman"/>
                  </a:defRPr>
                </a:pPr>
                <a:r>
                  <a:rPr lang="en-US" dirty="0"/>
                  <a:t>Number of Outbreaks</a:t>
                </a:r>
              </a:p>
            </c:rich>
          </c:tx>
          <c:layout>
            <c:manualLayout>
              <c:xMode val="edge"/>
              <c:yMode val="edge"/>
              <c:x val="1.4925373134328358E-2"/>
              <c:y val="0.16964285714285715"/>
            </c:manualLayout>
          </c:layout>
          <c:overlay val="0"/>
          <c:spPr>
            <a:noFill/>
            <a:ln w="27950">
              <a:noFill/>
            </a:ln>
          </c:spPr>
        </c:title>
        <c:numFmt formatCode="General" sourceLinked="1"/>
        <c:majorTickMark val="out"/>
        <c:minorTickMark val="none"/>
        <c:tickLblPos val="nextTo"/>
        <c:spPr>
          <a:ln w="3494">
            <a:solidFill>
              <a:schemeClr val="tx1"/>
            </a:solidFill>
            <a:prstDash val="solid"/>
          </a:ln>
        </c:spPr>
        <c:txPr>
          <a:bodyPr rot="0" vert="horz"/>
          <a:lstStyle/>
          <a:p>
            <a:pPr>
              <a:defRPr sz="1981" b="1" i="0" u="none" strike="noStrike" baseline="0">
                <a:solidFill>
                  <a:schemeClr val="tx1"/>
                </a:solidFill>
                <a:latin typeface="Times New Roman"/>
                <a:ea typeface="Times New Roman"/>
                <a:cs typeface="Times New Roman"/>
              </a:defRPr>
            </a:pPr>
            <a:endParaRPr lang="en-US"/>
          </a:p>
        </c:txPr>
        <c:crossAx val="46290016"/>
        <c:crosses val="autoZero"/>
        <c:crossBetween val="between"/>
      </c:valAx>
      <c:spPr>
        <a:noFill/>
        <a:ln w="13975">
          <a:solidFill>
            <a:schemeClr val="tx1"/>
          </a:solidFill>
          <a:prstDash val="solid"/>
        </a:ln>
      </c:spPr>
    </c:plotArea>
    <c:plotVisOnly val="1"/>
    <c:dispBlanksAs val="gap"/>
    <c:showDLblsOverMax val="0"/>
  </c:chart>
  <c:spPr>
    <a:noFill/>
    <a:ln>
      <a:noFill/>
    </a:ln>
  </c:spPr>
  <c:txPr>
    <a:bodyPr/>
    <a:lstStyle/>
    <a:p>
      <a:pPr>
        <a:defRPr sz="1981" b="1" i="0" u="none" strike="noStrike" baseline="0">
          <a:solidFill>
            <a:schemeClr val="tx1"/>
          </a:solidFill>
          <a:latin typeface="Times New Roman"/>
          <a:ea typeface="Times New Roman"/>
          <a:cs typeface="Times New Roman"/>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perspective val="0"/>
    </c:view3D>
    <c:floor>
      <c:thickness val="0"/>
    </c:floor>
    <c:sideWall>
      <c:thickness val="0"/>
    </c:sideWall>
    <c:backWall>
      <c:thickness val="0"/>
    </c:backWall>
    <c:plotArea>
      <c:layout>
        <c:manualLayout>
          <c:layoutTarget val="inner"/>
          <c:xMode val="edge"/>
          <c:yMode val="edge"/>
          <c:x val="0.10654936461388075"/>
          <c:y val="0.21005385996409337"/>
          <c:w val="0.78983382209188657"/>
          <c:h val="0.57630161579892281"/>
        </c:manualLayout>
      </c:layout>
      <c:pie3DChart>
        <c:varyColors val="1"/>
        <c:ser>
          <c:idx val="0"/>
          <c:order val="0"/>
          <c:tx>
            <c:strRef>
              <c:f>Data!$I$24</c:f>
              <c:strCache>
                <c:ptCount val="1"/>
                <c:pt idx="0">
                  <c:v>Waterborne disease outbreak causes</c:v>
                </c:pt>
              </c:strCache>
            </c:strRef>
          </c:tx>
          <c:spPr>
            <a:solidFill>
              <a:srgbClr val="9999FF"/>
            </a:solidFill>
            <a:ln w="10130">
              <a:solidFill>
                <a:srgbClr val="000000"/>
              </a:solidFill>
              <a:prstDash val="solid"/>
            </a:ln>
          </c:spPr>
          <c:explosion val="25"/>
          <c:dPt>
            <c:idx val="0"/>
            <c:bubble3D val="0"/>
            <c:extLst>
              <c:ext xmlns:c16="http://schemas.microsoft.com/office/drawing/2014/chart" uri="{C3380CC4-5D6E-409C-BE32-E72D297353CC}">
                <c16:uniqueId val="{00000000-F664-4C9E-88C0-3CAB40D6F6B0}"/>
              </c:ext>
            </c:extLst>
          </c:dPt>
          <c:dPt>
            <c:idx val="1"/>
            <c:bubble3D val="0"/>
            <c:spPr>
              <a:solidFill>
                <a:srgbClr val="993366"/>
              </a:solidFill>
              <a:ln w="10130">
                <a:solidFill>
                  <a:srgbClr val="000000"/>
                </a:solidFill>
                <a:prstDash val="solid"/>
              </a:ln>
            </c:spPr>
            <c:extLst>
              <c:ext xmlns:c16="http://schemas.microsoft.com/office/drawing/2014/chart" uri="{C3380CC4-5D6E-409C-BE32-E72D297353CC}">
                <c16:uniqueId val="{00000001-F664-4C9E-88C0-3CAB40D6F6B0}"/>
              </c:ext>
            </c:extLst>
          </c:dPt>
          <c:dPt>
            <c:idx val="2"/>
            <c:bubble3D val="0"/>
            <c:spPr>
              <a:solidFill>
                <a:srgbClr val="FFFFCC"/>
              </a:solidFill>
              <a:ln w="10130">
                <a:solidFill>
                  <a:srgbClr val="000000"/>
                </a:solidFill>
                <a:prstDash val="solid"/>
              </a:ln>
            </c:spPr>
            <c:extLst>
              <c:ext xmlns:c16="http://schemas.microsoft.com/office/drawing/2014/chart" uri="{C3380CC4-5D6E-409C-BE32-E72D297353CC}">
                <c16:uniqueId val="{00000002-F664-4C9E-88C0-3CAB40D6F6B0}"/>
              </c:ext>
            </c:extLst>
          </c:dPt>
          <c:dPt>
            <c:idx val="3"/>
            <c:bubble3D val="0"/>
            <c:spPr>
              <a:solidFill>
                <a:srgbClr val="CCFFFF"/>
              </a:solidFill>
              <a:ln w="10130">
                <a:solidFill>
                  <a:srgbClr val="000000"/>
                </a:solidFill>
                <a:prstDash val="solid"/>
              </a:ln>
            </c:spPr>
            <c:extLst>
              <c:ext xmlns:c16="http://schemas.microsoft.com/office/drawing/2014/chart" uri="{C3380CC4-5D6E-409C-BE32-E72D297353CC}">
                <c16:uniqueId val="{00000003-F664-4C9E-88C0-3CAB40D6F6B0}"/>
              </c:ext>
            </c:extLst>
          </c:dPt>
          <c:cat>
            <c:strRef>
              <c:f>Data!$J$26:$J$29</c:f>
              <c:strCache>
                <c:ptCount val="4"/>
                <c:pt idx="0">
                  <c:v>Contaminated water source, no treatment</c:v>
                </c:pt>
                <c:pt idx="1">
                  <c:v>Treatment inadequacies</c:v>
                </c:pt>
                <c:pt idx="2">
                  <c:v>Miscellaneous unknown causes</c:v>
                </c:pt>
                <c:pt idx="3">
                  <c:v>Distribution system deficiencies</c:v>
                </c:pt>
              </c:strCache>
            </c:strRef>
          </c:cat>
          <c:val>
            <c:numRef>
              <c:f>Data!$I$26:$I$29</c:f>
              <c:numCache>
                <c:formatCode>0%</c:formatCode>
                <c:ptCount val="4"/>
                <c:pt idx="0">
                  <c:v>0.13</c:v>
                </c:pt>
                <c:pt idx="1">
                  <c:v>0.48</c:v>
                </c:pt>
                <c:pt idx="2">
                  <c:v>7.0000000000000007E-2</c:v>
                </c:pt>
                <c:pt idx="3">
                  <c:v>0.32</c:v>
                </c:pt>
              </c:numCache>
            </c:numRef>
          </c:val>
          <c:extLst>
            <c:ext xmlns:c16="http://schemas.microsoft.com/office/drawing/2014/chart" uri="{C3380CC4-5D6E-409C-BE32-E72D297353CC}">
              <c16:uniqueId val="{00000004-F664-4C9E-88C0-3CAB40D6F6B0}"/>
            </c:ext>
          </c:extLst>
        </c:ser>
        <c:dLbls>
          <c:showLegendKey val="0"/>
          <c:showVal val="0"/>
          <c:showCatName val="0"/>
          <c:showSerName val="0"/>
          <c:showPercent val="0"/>
          <c:showBubbleSize val="0"/>
          <c:showLeaderLines val="1"/>
        </c:dLbls>
      </c:pie3DChart>
      <c:spPr>
        <a:noFill/>
        <a:ln w="20260">
          <a:noFill/>
        </a:ln>
      </c:spPr>
    </c:plotArea>
    <c:plotVisOnly val="1"/>
    <c:dispBlanksAs val="zero"/>
    <c:showDLblsOverMax val="0"/>
  </c:chart>
  <c:spPr>
    <a:noFill/>
    <a:ln>
      <a:noFill/>
    </a:ln>
  </c:spPr>
  <c:txPr>
    <a:bodyPr/>
    <a:lstStyle/>
    <a:p>
      <a:pPr>
        <a:defRPr sz="718"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0.55025</cdr:x>
      <cdr:y>0.1365</cdr:y>
    </cdr:from>
    <cdr:to>
      <cdr:x>0.844</cdr:x>
      <cdr:y>0.2365</cdr:y>
    </cdr:to>
    <cdr:sp macro="" textlink="">
      <cdr:nvSpPr>
        <cdr:cNvPr id="22529" name="Text Box 1">
          <a:extLst xmlns:a="http://schemas.openxmlformats.org/drawingml/2006/main">
            <a:ext uri="{FF2B5EF4-FFF2-40B4-BE49-F238E27FC236}">
              <a16:creationId xmlns:a16="http://schemas.microsoft.com/office/drawing/2014/main" id="{91D3FE4B-F2CF-43E8-9D87-0117715B2B2B}"/>
            </a:ext>
          </a:extLst>
        </cdr:cNvPr>
        <cdr:cNvSpPr txBox="1">
          <a:spLocks xmlns:a="http://schemas.openxmlformats.org/drawingml/2006/main" noChangeArrowheads="1"/>
        </cdr:cNvSpPr>
      </cdr:nvSpPr>
      <cdr:spPr bwMode="auto">
        <a:xfrm xmlns:a="http://schemas.openxmlformats.org/drawingml/2006/main">
          <a:off x="5361677" y="724191"/>
          <a:ext cx="2862322" cy="53054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36576" tIns="32004" rIns="36576" bIns="0" anchor="t" upright="1"/>
        <a:lstStyle xmlns:a="http://schemas.openxmlformats.org/drawingml/2006/main"/>
        <a:p xmlns:a="http://schemas.openxmlformats.org/drawingml/2006/main">
          <a:pPr algn="ctr" rtl="0">
            <a:defRPr sz="1000"/>
          </a:pPr>
          <a:r>
            <a:rPr lang="en-US" sz="1625" b="0" i="0" u="none" strike="noStrike" baseline="0" dirty="0">
              <a:solidFill>
                <a:srgbClr val="000000"/>
              </a:solidFill>
              <a:latin typeface="Arial"/>
              <a:cs typeface="Arial"/>
            </a:rPr>
            <a:t>Contaminated water source, no treatment, </a:t>
          </a:r>
          <a:r>
            <a:rPr lang="en-US" sz="1625" b="1" i="0" u="none" strike="noStrike" baseline="0" dirty="0">
              <a:solidFill>
                <a:srgbClr val="000000"/>
              </a:solidFill>
              <a:latin typeface="Arial"/>
              <a:cs typeface="Arial"/>
            </a:rPr>
            <a:t>13%</a:t>
          </a:r>
        </a:p>
      </cdr:txBody>
    </cdr:sp>
  </cdr:relSizeAnchor>
  <cdr:relSizeAnchor xmlns:cdr="http://schemas.openxmlformats.org/drawingml/2006/chartDrawing">
    <cdr:from>
      <cdr:x>0.19475</cdr:x>
      <cdr:y>0.28375</cdr:y>
    </cdr:from>
    <cdr:to>
      <cdr:x>0.43</cdr:x>
      <cdr:y>0.38625</cdr:y>
    </cdr:to>
    <cdr:sp macro="" textlink="">
      <cdr:nvSpPr>
        <cdr:cNvPr id="22530" name="Text Box 2">
          <a:extLst xmlns:a="http://schemas.openxmlformats.org/drawingml/2006/main">
            <a:ext uri="{FF2B5EF4-FFF2-40B4-BE49-F238E27FC236}">
              <a16:creationId xmlns:a16="http://schemas.microsoft.com/office/drawing/2014/main" id="{651E9EE0-A116-41B9-BFFD-643666A56A78}"/>
            </a:ext>
          </a:extLst>
        </cdr:cNvPr>
        <cdr:cNvSpPr txBox="1">
          <a:spLocks xmlns:a="http://schemas.openxmlformats.org/drawingml/2006/main" noChangeArrowheads="1"/>
        </cdr:cNvSpPr>
      </cdr:nvSpPr>
      <cdr:spPr bwMode="auto">
        <a:xfrm xmlns:a="http://schemas.openxmlformats.org/drawingml/2006/main">
          <a:off x="1897659" y="1505414"/>
          <a:ext cx="2292293" cy="54380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36576" tIns="32004" rIns="36576" bIns="0" anchor="t" upright="1"/>
        <a:lstStyle xmlns:a="http://schemas.openxmlformats.org/drawingml/2006/main"/>
        <a:p xmlns:a="http://schemas.openxmlformats.org/drawingml/2006/main">
          <a:pPr algn="ctr" rtl="0">
            <a:defRPr sz="1000"/>
          </a:pPr>
          <a:r>
            <a:rPr lang="en-US" sz="1625" b="0" i="0" u="none" strike="noStrike" baseline="0" dirty="0">
              <a:solidFill>
                <a:srgbClr val="000000"/>
              </a:solidFill>
              <a:latin typeface="Arial"/>
              <a:cs typeface="Arial"/>
            </a:rPr>
            <a:t>Distribution System Deficiencies </a:t>
          </a:r>
          <a:r>
            <a:rPr lang="en-US" sz="1625" b="1" i="0" u="none" strike="noStrike" baseline="0" dirty="0">
              <a:solidFill>
                <a:srgbClr val="000000"/>
              </a:solidFill>
              <a:latin typeface="Arial"/>
              <a:cs typeface="Arial"/>
            </a:rPr>
            <a:t>32%</a:t>
          </a:r>
        </a:p>
      </cdr:txBody>
    </cdr:sp>
  </cdr:relSizeAnchor>
  <cdr:relSizeAnchor xmlns:cdr="http://schemas.openxmlformats.org/drawingml/2006/chartDrawing">
    <cdr:from>
      <cdr:x>0</cdr:x>
      <cdr:y>0.716</cdr:y>
    </cdr:from>
    <cdr:to>
      <cdr:x>0.3155</cdr:x>
      <cdr:y>0.845</cdr:y>
    </cdr:to>
    <cdr:sp macro="" textlink="">
      <cdr:nvSpPr>
        <cdr:cNvPr id="22531" name="Text Box 3">
          <a:extLst xmlns:a="http://schemas.openxmlformats.org/drawingml/2006/main">
            <a:ext uri="{FF2B5EF4-FFF2-40B4-BE49-F238E27FC236}">
              <a16:creationId xmlns:a16="http://schemas.microsoft.com/office/drawing/2014/main" id="{57E82526-F3CC-4A07-B522-F3D5FF0499D0}"/>
            </a:ext>
          </a:extLst>
        </cdr:cNvPr>
        <cdr:cNvSpPr txBox="1">
          <a:spLocks xmlns:a="http://schemas.openxmlformats.org/drawingml/2006/main" noChangeArrowheads="1"/>
        </cdr:cNvSpPr>
      </cdr:nvSpPr>
      <cdr:spPr bwMode="auto">
        <a:xfrm xmlns:a="http://schemas.openxmlformats.org/drawingml/2006/main">
          <a:off x="0" y="3798684"/>
          <a:ext cx="3074256" cy="6844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625" b="0" i="0" u="none" strike="noStrike" baseline="0" dirty="0">
              <a:solidFill>
                <a:srgbClr val="000000"/>
              </a:solidFill>
              <a:latin typeface="Arial"/>
              <a:cs typeface="Arial"/>
            </a:rPr>
            <a:t>Miscellaneous, Unknown Causes </a:t>
          </a:r>
          <a:r>
            <a:rPr lang="en-US" sz="1625" b="1" i="0" u="none" strike="noStrike" baseline="0" dirty="0">
              <a:solidFill>
                <a:srgbClr val="000000"/>
              </a:solidFill>
              <a:latin typeface="Arial"/>
              <a:cs typeface="Arial"/>
            </a:rPr>
            <a:t>7%</a:t>
          </a:r>
        </a:p>
      </cdr:txBody>
    </cdr:sp>
  </cdr:relSizeAnchor>
  <cdr:relSizeAnchor xmlns:cdr="http://schemas.openxmlformats.org/drawingml/2006/chartDrawing">
    <cdr:from>
      <cdr:x>0.51775</cdr:x>
      <cdr:y>0.6065</cdr:y>
    </cdr:from>
    <cdr:to>
      <cdr:x>0.821</cdr:x>
      <cdr:y>0.679</cdr:y>
    </cdr:to>
    <cdr:sp macro="" textlink="">
      <cdr:nvSpPr>
        <cdr:cNvPr id="22532" name="Text Box 4">
          <a:extLst xmlns:a="http://schemas.openxmlformats.org/drawingml/2006/main">
            <a:ext uri="{FF2B5EF4-FFF2-40B4-BE49-F238E27FC236}">
              <a16:creationId xmlns:a16="http://schemas.microsoft.com/office/drawing/2014/main" id="{132111D5-FB01-4B92-8130-516686668F9B}"/>
            </a:ext>
          </a:extLst>
        </cdr:cNvPr>
        <cdr:cNvSpPr txBox="1">
          <a:spLocks xmlns:a="http://schemas.openxmlformats.org/drawingml/2006/main" noChangeArrowheads="1"/>
        </cdr:cNvSpPr>
      </cdr:nvSpPr>
      <cdr:spPr bwMode="auto">
        <a:xfrm xmlns:a="http://schemas.openxmlformats.org/drawingml/2006/main">
          <a:off x="5044995" y="3217740"/>
          <a:ext cx="2954891" cy="38464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625" b="0" i="0" u="none" strike="noStrike" baseline="0" dirty="0">
              <a:solidFill>
                <a:srgbClr val="FFFFFF"/>
              </a:solidFill>
              <a:latin typeface="Arial"/>
              <a:cs typeface="Arial"/>
            </a:rPr>
            <a:t>Treatment Inadequacies, </a:t>
          </a:r>
          <a:r>
            <a:rPr lang="en-US" sz="1625" b="1" i="0" u="none" strike="noStrike" baseline="0" dirty="0">
              <a:solidFill>
                <a:srgbClr val="FFFFFF"/>
              </a:solidFill>
              <a:latin typeface="Arial"/>
              <a:cs typeface="Arial"/>
            </a:rPr>
            <a:t>48%</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767E6090-F3E3-4812-9556-47EC23FEE6CC}"/>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1" hangingPunct="1">
              <a:defRPr sz="1300">
                <a:latin typeface="Arial" charset="0"/>
              </a:defRPr>
            </a:lvl1pPr>
          </a:lstStyle>
          <a:p>
            <a:pPr>
              <a:defRPr/>
            </a:pPr>
            <a:endParaRPr lang="en-US" dirty="0"/>
          </a:p>
        </p:txBody>
      </p:sp>
      <p:sp>
        <p:nvSpPr>
          <p:cNvPr id="176131" name="Rectangle 3">
            <a:extLst>
              <a:ext uri="{FF2B5EF4-FFF2-40B4-BE49-F238E27FC236}">
                <a16:creationId xmlns:a16="http://schemas.microsoft.com/office/drawing/2014/main" id="{39B7ACD0-8E29-4E32-811F-CD1EF7098E96}"/>
              </a:ext>
            </a:extLst>
          </p:cNvPr>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1" hangingPunct="1">
              <a:defRPr sz="1300">
                <a:latin typeface="Arial" charset="0"/>
              </a:defRPr>
            </a:lvl1pPr>
          </a:lstStyle>
          <a:p>
            <a:pPr>
              <a:defRPr/>
            </a:pPr>
            <a:endParaRPr lang="en-US" dirty="0"/>
          </a:p>
        </p:txBody>
      </p:sp>
      <p:sp>
        <p:nvSpPr>
          <p:cNvPr id="176132" name="Rectangle 4">
            <a:extLst>
              <a:ext uri="{FF2B5EF4-FFF2-40B4-BE49-F238E27FC236}">
                <a16:creationId xmlns:a16="http://schemas.microsoft.com/office/drawing/2014/main" id="{BF1F85D6-703F-4624-8179-9E161753886D}"/>
              </a:ext>
            </a:extLst>
          </p:cNvPr>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1" hangingPunct="1">
              <a:defRPr sz="1300">
                <a:latin typeface="Arial" charset="0"/>
              </a:defRPr>
            </a:lvl1pPr>
          </a:lstStyle>
          <a:p>
            <a:pPr>
              <a:defRPr/>
            </a:pPr>
            <a:endParaRPr lang="en-US" dirty="0"/>
          </a:p>
        </p:txBody>
      </p:sp>
      <p:sp>
        <p:nvSpPr>
          <p:cNvPr id="176133" name="Rectangle 5">
            <a:extLst>
              <a:ext uri="{FF2B5EF4-FFF2-40B4-BE49-F238E27FC236}">
                <a16:creationId xmlns:a16="http://schemas.microsoft.com/office/drawing/2014/main" id="{7400F119-0083-4F90-94DD-C88FF043B4E4}"/>
              </a:ext>
            </a:extLst>
          </p:cNvPr>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eaLnBrk="1" hangingPunct="1">
              <a:defRPr sz="1300" smtClean="0">
                <a:latin typeface="Arial" panose="020B0604020202020204" pitchFamily="34" charset="0"/>
              </a:defRPr>
            </a:lvl1pPr>
          </a:lstStyle>
          <a:p>
            <a:pPr>
              <a:defRPr/>
            </a:pPr>
            <a:fld id="{A10A51A9-07B8-471D-8707-C70072DACD65}"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D6E83F97-6BCA-4A98-80BE-B25580E800C2}"/>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1" hangingPunct="1">
              <a:defRPr sz="1300">
                <a:latin typeface="Arial" charset="0"/>
              </a:defRPr>
            </a:lvl1pPr>
          </a:lstStyle>
          <a:p>
            <a:pPr>
              <a:defRPr/>
            </a:pPr>
            <a:endParaRPr lang="en-US" dirty="0"/>
          </a:p>
        </p:txBody>
      </p:sp>
      <p:sp>
        <p:nvSpPr>
          <p:cNvPr id="95235" name="Rectangle 3">
            <a:extLst>
              <a:ext uri="{FF2B5EF4-FFF2-40B4-BE49-F238E27FC236}">
                <a16:creationId xmlns:a16="http://schemas.microsoft.com/office/drawing/2014/main" id="{0E3072F7-0F53-48CD-8B06-2F8D2EF5AC55}"/>
              </a:ext>
            </a:extLst>
          </p:cNvPr>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1" hangingPunct="1">
              <a:defRPr sz="1300">
                <a:latin typeface="Arial" charset="0"/>
              </a:defRPr>
            </a:lvl1pPr>
          </a:lstStyle>
          <a:p>
            <a:pPr>
              <a:defRPr/>
            </a:pPr>
            <a:endParaRPr lang="en-US" dirty="0"/>
          </a:p>
        </p:txBody>
      </p:sp>
      <p:sp>
        <p:nvSpPr>
          <p:cNvPr id="4100" name="Rectangle 4">
            <a:extLst>
              <a:ext uri="{FF2B5EF4-FFF2-40B4-BE49-F238E27FC236}">
                <a16:creationId xmlns:a16="http://schemas.microsoft.com/office/drawing/2014/main" id="{D526B031-5CEA-49D0-A98E-2D4CBDEAF839}"/>
              </a:ext>
            </a:extLst>
          </p:cNvPr>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7" name="Rectangle 5">
            <a:extLst>
              <a:ext uri="{FF2B5EF4-FFF2-40B4-BE49-F238E27FC236}">
                <a16:creationId xmlns:a16="http://schemas.microsoft.com/office/drawing/2014/main" id="{CBEE86E7-853B-4C37-A1A2-49AB52CCE307}"/>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5238" name="Rectangle 6">
            <a:extLst>
              <a:ext uri="{FF2B5EF4-FFF2-40B4-BE49-F238E27FC236}">
                <a16:creationId xmlns:a16="http://schemas.microsoft.com/office/drawing/2014/main" id="{B8EF29F1-FD72-4126-BB60-44AB600E4C08}"/>
              </a:ext>
            </a:extLst>
          </p:cNvPr>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1" hangingPunct="1">
              <a:defRPr sz="1300">
                <a:latin typeface="Arial" charset="0"/>
              </a:defRPr>
            </a:lvl1pPr>
          </a:lstStyle>
          <a:p>
            <a:pPr>
              <a:defRPr/>
            </a:pPr>
            <a:endParaRPr lang="en-US" dirty="0"/>
          </a:p>
        </p:txBody>
      </p:sp>
      <p:sp>
        <p:nvSpPr>
          <p:cNvPr id="95239" name="Rectangle 7">
            <a:extLst>
              <a:ext uri="{FF2B5EF4-FFF2-40B4-BE49-F238E27FC236}">
                <a16:creationId xmlns:a16="http://schemas.microsoft.com/office/drawing/2014/main" id="{B4FE3B3E-D2EF-4648-A02B-728070D25D2B}"/>
              </a:ext>
            </a:extLst>
          </p:cNvPr>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eaLnBrk="1" hangingPunct="1">
              <a:defRPr sz="1300" smtClean="0">
                <a:latin typeface="Arial" panose="020B0604020202020204" pitchFamily="34" charset="0"/>
              </a:defRPr>
            </a:lvl1pPr>
          </a:lstStyle>
          <a:p>
            <a:pPr>
              <a:defRPr/>
            </a:pPr>
            <a:fld id="{D6D662BA-5944-4550-AC2A-6730FF23D196}"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D5E4BC61-E45C-4BE4-95E7-550AEA5ECE35}"/>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5E2D7BC7-945B-45F9-A4A3-4F32B511A7B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172" name="Slide Number Placeholder 3">
            <a:extLst>
              <a:ext uri="{FF2B5EF4-FFF2-40B4-BE49-F238E27FC236}">
                <a16:creationId xmlns:a16="http://schemas.microsoft.com/office/drawing/2014/main" id="{50641D8D-01AE-4FD0-9D62-34DE3F7BEE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61A6E35-D3BC-4918-A4AB-080DB86C2FFF}" type="slidenum">
              <a:rPr lang="en-US" altLang="en-US" sz="1300"/>
              <a:pPr>
                <a:spcBef>
                  <a:spcPct val="0"/>
                </a:spcBef>
              </a:pPr>
              <a:t>1</a:t>
            </a:fld>
            <a:endParaRPr lang="en-US" altLang="en-US" sz="13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25</a:t>
            </a:fld>
            <a:endParaRPr lang="en-US">
              <a:latin typeface="Arial" panose="020B0604020202020204" pitchFamily="34" charset="0"/>
            </a:endParaRPr>
          </a:p>
        </p:txBody>
      </p:sp>
    </p:spTree>
    <p:extLst>
      <p:ext uri="{BB962C8B-B14F-4D97-AF65-F5344CB8AC3E}">
        <p14:creationId xmlns:p14="http://schemas.microsoft.com/office/powerpoint/2010/main" val="2972754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26</a:t>
            </a:fld>
            <a:endParaRPr lang="en-US">
              <a:latin typeface="Arial" panose="020B0604020202020204" pitchFamily="34" charset="0"/>
            </a:endParaRPr>
          </a:p>
        </p:txBody>
      </p:sp>
    </p:spTree>
    <p:extLst>
      <p:ext uri="{BB962C8B-B14F-4D97-AF65-F5344CB8AC3E}">
        <p14:creationId xmlns:p14="http://schemas.microsoft.com/office/powerpoint/2010/main" val="3024714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1AA224B1-37ED-4601-8367-3812DB44893D}"/>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E1C0E6FB-79F6-403D-8B71-D43DA997F2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City of Forest Grove - CF</a:t>
            </a:r>
          </a:p>
        </p:txBody>
      </p:sp>
      <p:sp>
        <p:nvSpPr>
          <p:cNvPr id="34820" name="Slide Number Placeholder 3">
            <a:extLst>
              <a:ext uri="{FF2B5EF4-FFF2-40B4-BE49-F238E27FC236}">
                <a16:creationId xmlns:a16="http://schemas.microsoft.com/office/drawing/2014/main" id="{CEA8C65A-B9BF-461B-A87E-213F4C43988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D956D97-6909-4ACD-9861-4A1DFD986BB0}" type="slidenum">
              <a:rPr lang="en-US" altLang="en-US" sz="1300"/>
              <a:pPr>
                <a:spcBef>
                  <a:spcPct val="0"/>
                </a:spcBef>
              </a:pPr>
              <a:t>27</a:t>
            </a:fld>
            <a:endParaRPr lang="en-US" altLang="en-US" sz="13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E9A4D9CB-EF3A-44F8-AC51-9B88B70292A0}"/>
              </a:ext>
            </a:extLst>
          </p:cNvPr>
          <p:cNvSpPr>
            <a:spLocks noGrp="1" noRot="1" noChangeAspect="1" noChangeArrowheads="1" noTextEdit="1"/>
          </p:cNvSpPr>
          <p:nvPr>
            <p:ph type="sldImg"/>
          </p:nvPr>
        </p:nvSpPr>
        <p:spPr>
          <a:ln/>
        </p:spPr>
      </p:sp>
      <p:sp>
        <p:nvSpPr>
          <p:cNvPr id="36867" name="Notes Placeholder 2">
            <a:extLst>
              <a:ext uri="{FF2B5EF4-FFF2-40B4-BE49-F238E27FC236}">
                <a16:creationId xmlns:a16="http://schemas.microsoft.com/office/drawing/2014/main" id="{6E8300C0-1067-4400-9828-BD309CD2B7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City of Forest Grove - backwash</a:t>
            </a:r>
          </a:p>
        </p:txBody>
      </p:sp>
      <p:sp>
        <p:nvSpPr>
          <p:cNvPr id="36868" name="Slide Number Placeholder 3">
            <a:extLst>
              <a:ext uri="{FF2B5EF4-FFF2-40B4-BE49-F238E27FC236}">
                <a16:creationId xmlns:a16="http://schemas.microsoft.com/office/drawing/2014/main" id="{C1073EA2-198E-4C48-96CF-7B541715A44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DCD93C9-D397-4863-8940-DC4A88B51572}" type="slidenum">
              <a:rPr lang="en-US" altLang="en-US" sz="1300"/>
              <a:pPr>
                <a:spcBef>
                  <a:spcPct val="0"/>
                </a:spcBef>
              </a:pPr>
              <a:t>28</a:t>
            </a:fld>
            <a:endParaRPr lang="en-US" altLang="en-US" sz="13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29</a:t>
            </a:fld>
            <a:endParaRPr lang="en-US" sz="1200"/>
          </a:p>
        </p:txBody>
      </p:sp>
    </p:spTree>
    <p:extLst>
      <p:ext uri="{BB962C8B-B14F-4D97-AF65-F5344CB8AC3E}">
        <p14:creationId xmlns:p14="http://schemas.microsoft.com/office/powerpoint/2010/main" val="645181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30</a:t>
            </a:fld>
            <a:endParaRPr lang="en-US" sz="1200" dirty="0"/>
          </a:p>
        </p:txBody>
      </p:sp>
    </p:spTree>
    <p:extLst>
      <p:ext uri="{BB962C8B-B14F-4D97-AF65-F5344CB8AC3E}">
        <p14:creationId xmlns:p14="http://schemas.microsoft.com/office/powerpoint/2010/main" val="2161189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34</a:t>
            </a:fld>
            <a:endParaRPr lang="en-US" sz="1200" dirty="0"/>
          </a:p>
        </p:txBody>
      </p:sp>
    </p:spTree>
    <p:extLst>
      <p:ext uri="{BB962C8B-B14F-4D97-AF65-F5344CB8AC3E}">
        <p14:creationId xmlns:p14="http://schemas.microsoft.com/office/powerpoint/2010/main" val="4048281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284E4CF-17C4-4649-8AA8-7DB81EC2F562}" type="slidenum">
              <a:rPr lang="en-US" sz="1200"/>
              <a:pPr/>
              <a:t>35</a:t>
            </a:fld>
            <a:endParaRPr lang="en-US" sz="1200" dirty="0"/>
          </a:p>
        </p:txBody>
      </p:sp>
    </p:spTree>
    <p:extLst>
      <p:ext uri="{BB962C8B-B14F-4D97-AF65-F5344CB8AC3E}">
        <p14:creationId xmlns:p14="http://schemas.microsoft.com/office/powerpoint/2010/main" val="486481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A452AB2-3EC7-4757-97BC-34DDFBF5F49B}" type="slidenum">
              <a:rPr lang="en-US" smtClean="0"/>
              <a:pPr>
                <a:defRPr/>
              </a:pPr>
              <a:t>36</a:t>
            </a:fld>
            <a:endParaRPr lang="en-US" dirty="0"/>
          </a:p>
        </p:txBody>
      </p:sp>
    </p:spTree>
    <p:extLst>
      <p:ext uri="{BB962C8B-B14F-4D97-AF65-F5344CB8AC3E}">
        <p14:creationId xmlns:p14="http://schemas.microsoft.com/office/powerpoint/2010/main" val="3858868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AC5376-A6C8-418E-9D7A-37205E2B3F05}" type="slidenum">
              <a:rPr lang="en-US" smtClean="0"/>
              <a:pPr/>
              <a:t>37</a:t>
            </a:fld>
            <a:endParaRPr lang="en-US" dirty="0"/>
          </a:p>
        </p:txBody>
      </p:sp>
    </p:spTree>
    <p:extLst>
      <p:ext uri="{BB962C8B-B14F-4D97-AF65-F5344CB8AC3E}">
        <p14:creationId xmlns:p14="http://schemas.microsoft.com/office/powerpoint/2010/main" val="3451686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39D20B06-191D-4B8D-ACEB-1A1EA6E535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8950F89-2CDE-48FE-9BB7-3F142113EE60}" type="slidenum">
              <a:rPr lang="en-US" altLang="en-US" sz="1300"/>
              <a:pPr>
                <a:spcBef>
                  <a:spcPct val="0"/>
                </a:spcBef>
              </a:pPr>
              <a:t>4</a:t>
            </a:fld>
            <a:endParaRPr lang="en-US" altLang="en-US" sz="1300" dirty="0"/>
          </a:p>
        </p:txBody>
      </p:sp>
      <p:sp>
        <p:nvSpPr>
          <p:cNvPr id="19459" name="Rectangle 2">
            <a:extLst>
              <a:ext uri="{FF2B5EF4-FFF2-40B4-BE49-F238E27FC236}">
                <a16:creationId xmlns:a16="http://schemas.microsoft.com/office/drawing/2014/main" id="{374A172A-861A-4DD0-94F3-3418DE3B0A56}"/>
              </a:ext>
            </a:extLst>
          </p:cNvPr>
          <p:cNvSpPr>
            <a:spLocks noGrp="1" noRot="1" noChangeAspect="1" noChangeArrowheads="1" noTextEdit="1"/>
          </p:cNvSpPr>
          <p:nvPr>
            <p:ph type="sldImg"/>
          </p:nvPr>
        </p:nvSpPr>
        <p:spPr>
          <a:xfrm>
            <a:off x="1257300" y="722313"/>
            <a:ext cx="4802188" cy="3600450"/>
          </a:xfrm>
          <a:ln/>
        </p:spPr>
      </p:sp>
      <p:sp>
        <p:nvSpPr>
          <p:cNvPr id="19460" name="Rectangle 3">
            <a:extLst>
              <a:ext uri="{FF2B5EF4-FFF2-40B4-BE49-F238E27FC236}">
                <a16:creationId xmlns:a16="http://schemas.microsoft.com/office/drawing/2014/main" id="{B7D9951F-3AEC-4B05-8EA5-A3B35D6A9C07}"/>
              </a:ext>
            </a:extLst>
          </p:cNvPr>
          <p:cNvSpPr>
            <a:spLocks noGrp="1" noChangeArrowheads="1"/>
          </p:cNvSpPr>
          <p:nvPr>
            <p:ph type="body" idx="1"/>
          </p:nvPr>
        </p:nvSpPr>
        <p:spPr>
          <a:xfrm>
            <a:off x="974725" y="4560888"/>
            <a:ext cx="5365750" cy="431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7,000 people sickened by Oregon’s Public Drinking Water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6EE11DB-7E80-4455-81ED-4CB0DB065340}"/>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6F4B0E72-6EE8-48F7-A110-F044337779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6084" name="Slide Number Placeholder 3">
            <a:extLst>
              <a:ext uri="{FF2B5EF4-FFF2-40B4-BE49-F238E27FC236}">
                <a16:creationId xmlns:a16="http://schemas.microsoft.com/office/drawing/2014/main" id="{50A0EB00-65BC-4ADD-9C76-0236C106E2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E28D098-1FF8-447B-BF85-C3C06DA56173}" type="slidenum">
              <a:rPr lang="en-US" altLang="en-US" sz="1300"/>
              <a:pPr>
                <a:spcBef>
                  <a:spcPct val="0"/>
                </a:spcBef>
              </a:pPr>
              <a:t>38</a:t>
            </a:fld>
            <a:endParaRPr lang="en-US" altLang="en-US" sz="13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0AB37F5-4388-4BDD-9BE1-234E489C3EBA}"/>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AA2B8B8A-5BAA-4BE6-ABDE-E5ADFA6906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40</a:t>
            </a:fld>
            <a:endParaRPr lang="en-US" sz="1200" dirty="0"/>
          </a:p>
        </p:txBody>
      </p:sp>
    </p:spTree>
    <p:extLst>
      <p:ext uri="{BB962C8B-B14F-4D97-AF65-F5344CB8AC3E}">
        <p14:creationId xmlns:p14="http://schemas.microsoft.com/office/powerpoint/2010/main" val="2644039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41</a:t>
            </a:fld>
            <a:endParaRPr lang="en-US" sz="1200" dirty="0"/>
          </a:p>
        </p:txBody>
      </p:sp>
    </p:spTree>
    <p:extLst>
      <p:ext uri="{BB962C8B-B14F-4D97-AF65-F5344CB8AC3E}">
        <p14:creationId xmlns:p14="http://schemas.microsoft.com/office/powerpoint/2010/main" val="2517788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42</a:t>
            </a:fld>
            <a:endParaRPr lang="en-US" sz="1200" dirty="0"/>
          </a:p>
        </p:txBody>
      </p:sp>
    </p:spTree>
    <p:extLst>
      <p:ext uri="{BB962C8B-B14F-4D97-AF65-F5344CB8AC3E}">
        <p14:creationId xmlns:p14="http://schemas.microsoft.com/office/powerpoint/2010/main" val="2308009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44</a:t>
            </a:fld>
            <a:endParaRPr lang="en-US" sz="1200" dirty="0"/>
          </a:p>
        </p:txBody>
      </p:sp>
    </p:spTree>
    <p:extLst>
      <p:ext uri="{BB962C8B-B14F-4D97-AF65-F5344CB8AC3E}">
        <p14:creationId xmlns:p14="http://schemas.microsoft.com/office/powerpoint/2010/main" val="37274694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3EE14D3B-611F-449B-B11C-D732E4BCDC16}"/>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31EB5F9B-472B-4F92-BFBB-71D8C5B0B8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46</a:t>
            </a:fld>
            <a:endParaRPr lang="en-US" sz="1200" dirty="0"/>
          </a:p>
        </p:txBody>
      </p:sp>
    </p:spTree>
    <p:extLst>
      <p:ext uri="{BB962C8B-B14F-4D97-AF65-F5344CB8AC3E}">
        <p14:creationId xmlns:p14="http://schemas.microsoft.com/office/powerpoint/2010/main" val="3282737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EFD22E1A-F24C-454F-BA51-737715549EFB}"/>
              </a:ext>
            </a:extLst>
          </p:cNvPr>
          <p:cNvSpPr>
            <a:spLocks noGrp="1" noRot="1" noChangeAspect="1" noChangeArrowheads="1" noTextEdit="1"/>
          </p:cNvSpPr>
          <p:nvPr>
            <p:ph type="sldImg"/>
          </p:nvPr>
        </p:nvSpPr>
        <p:spPr>
          <a:ln/>
        </p:spPr>
      </p:sp>
      <p:sp>
        <p:nvSpPr>
          <p:cNvPr id="62467" name="Notes Placeholder 2">
            <a:extLst>
              <a:ext uri="{FF2B5EF4-FFF2-40B4-BE49-F238E27FC236}">
                <a16:creationId xmlns:a16="http://schemas.microsoft.com/office/drawing/2014/main" id="{3D628D1F-B8C6-47D0-A4F3-8905C3110F6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2468" name="Slide Number Placeholder 3">
            <a:extLst>
              <a:ext uri="{FF2B5EF4-FFF2-40B4-BE49-F238E27FC236}">
                <a16:creationId xmlns:a16="http://schemas.microsoft.com/office/drawing/2014/main" id="{E419044A-ED90-4818-8C10-AAE3B9A86C6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59810AE-27DD-4A14-87D8-A9ECCB848EF4}" type="slidenum">
              <a:rPr lang="en-US" altLang="en-US" sz="1300"/>
              <a:pPr>
                <a:spcBef>
                  <a:spcPct val="0"/>
                </a:spcBef>
              </a:pPr>
              <a:t>48</a:t>
            </a:fld>
            <a:endParaRPr lang="en-US" altLang="en-US" sz="13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4E517EBA-7F48-4528-A015-7D670E81518F}" type="slidenum">
              <a:rPr lang="en-US" sz="1200"/>
              <a:pPr/>
              <a:t>49</a:t>
            </a:fld>
            <a:endParaRPr lang="en-US" sz="1200" dirty="0"/>
          </a:p>
        </p:txBody>
      </p:sp>
    </p:spTree>
    <p:extLst>
      <p:ext uri="{BB962C8B-B14F-4D97-AF65-F5344CB8AC3E}">
        <p14:creationId xmlns:p14="http://schemas.microsoft.com/office/powerpoint/2010/main" val="3812046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6A0181C2-2C46-4D25-A947-9E70362628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B256068-7C61-4408-803E-AC57DF29E939}" type="slidenum">
              <a:rPr lang="en-US" altLang="en-US" sz="1300"/>
              <a:pPr>
                <a:spcBef>
                  <a:spcPct val="0"/>
                </a:spcBef>
              </a:pPr>
              <a:t>5</a:t>
            </a:fld>
            <a:endParaRPr lang="en-US" altLang="en-US" sz="1300" dirty="0"/>
          </a:p>
        </p:txBody>
      </p:sp>
      <p:sp>
        <p:nvSpPr>
          <p:cNvPr id="21507" name="Rectangle 2">
            <a:extLst>
              <a:ext uri="{FF2B5EF4-FFF2-40B4-BE49-F238E27FC236}">
                <a16:creationId xmlns:a16="http://schemas.microsoft.com/office/drawing/2014/main" id="{3F20929B-5D55-4E2D-9A9A-EF5A3204889E}"/>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0C58B449-42B5-47D4-9D68-FAE708638D1F}"/>
              </a:ext>
            </a:extLst>
          </p:cNvPr>
          <p:cNvSpPr>
            <a:spLocks noGrp="1" noChangeArrowheads="1"/>
          </p:cNvSpPr>
          <p:nvPr>
            <p:ph type="body" idx="1"/>
          </p:nvPr>
        </p:nvSpPr>
        <p:spPr>
          <a:xfrm>
            <a:off x="974725" y="4560888"/>
            <a:ext cx="5365750"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50</a:t>
            </a:fld>
            <a:endParaRPr lang="en-US" sz="1200"/>
          </a:p>
        </p:txBody>
      </p:sp>
    </p:spTree>
    <p:extLst>
      <p:ext uri="{BB962C8B-B14F-4D97-AF65-F5344CB8AC3E}">
        <p14:creationId xmlns:p14="http://schemas.microsoft.com/office/powerpoint/2010/main" val="23510058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1425A86F-5F52-45CF-B704-42473B3C33F4}"/>
              </a:ext>
            </a:extLst>
          </p:cNvPr>
          <p:cNvSpPr>
            <a:spLocks noGrp="1" noRot="1" noChangeAspect="1" noChangeArrowheads="1" noTextEdit="1"/>
          </p:cNvSpPr>
          <p:nvPr>
            <p:ph type="sldImg"/>
          </p:nvPr>
        </p:nvSpPr>
        <p:spPr>
          <a:ln/>
        </p:spPr>
      </p:sp>
      <p:sp>
        <p:nvSpPr>
          <p:cNvPr id="64515" name="Notes Placeholder 2">
            <a:extLst>
              <a:ext uri="{FF2B5EF4-FFF2-40B4-BE49-F238E27FC236}">
                <a16:creationId xmlns:a16="http://schemas.microsoft.com/office/drawing/2014/main" id="{1A6D4661-1702-4552-951E-AFD9AB8C5E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4516" name="Slide Number Placeholder 3">
            <a:extLst>
              <a:ext uri="{FF2B5EF4-FFF2-40B4-BE49-F238E27FC236}">
                <a16:creationId xmlns:a16="http://schemas.microsoft.com/office/drawing/2014/main" id="{C7CD1C01-E1D0-40E0-BDCB-A5F32ABFF9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B7316D4-5275-41DB-8251-774F68B939AA}" type="slidenum">
              <a:rPr lang="en-US" altLang="en-US" sz="1300"/>
              <a:pPr>
                <a:spcBef>
                  <a:spcPct val="0"/>
                </a:spcBef>
              </a:pPr>
              <a:t>52</a:t>
            </a:fld>
            <a:endParaRPr lang="en-US" altLang="en-US" sz="13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FEF509AC-BAC9-4DE7-9639-0F7A61BBD066}"/>
              </a:ext>
            </a:extLst>
          </p:cNvPr>
          <p:cNvSpPr>
            <a:spLocks noGrp="1" noRot="1" noChangeAspect="1" noChangeArrowheads="1" noTextEdit="1"/>
          </p:cNvSpPr>
          <p:nvPr>
            <p:ph type="sldImg"/>
          </p:nvPr>
        </p:nvSpPr>
        <p:spPr>
          <a:ln/>
        </p:spPr>
      </p:sp>
      <p:sp>
        <p:nvSpPr>
          <p:cNvPr id="66563" name="Notes Placeholder 2">
            <a:extLst>
              <a:ext uri="{FF2B5EF4-FFF2-40B4-BE49-F238E27FC236}">
                <a16:creationId xmlns:a16="http://schemas.microsoft.com/office/drawing/2014/main" id="{10645DC1-D202-456C-BD8F-C8FEF291F5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6564" name="Slide Number Placeholder 3">
            <a:extLst>
              <a:ext uri="{FF2B5EF4-FFF2-40B4-BE49-F238E27FC236}">
                <a16:creationId xmlns:a16="http://schemas.microsoft.com/office/drawing/2014/main" id="{E54727E7-A097-46AF-B6D9-B4186FCCD70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6D271FE-4230-4706-B655-85CAA92EEC13}" type="slidenum">
              <a:rPr lang="en-US" altLang="en-US" sz="1300"/>
              <a:pPr>
                <a:spcBef>
                  <a:spcPct val="0"/>
                </a:spcBef>
              </a:pPr>
              <a:t>53</a:t>
            </a:fld>
            <a:endParaRPr lang="en-US" altLang="en-US" sz="13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44879CE2-89FD-4C27-8A5E-7C07C03BA0AB}"/>
              </a:ext>
            </a:extLst>
          </p:cNvPr>
          <p:cNvSpPr>
            <a:spLocks noGrp="1" noRot="1" noChangeAspect="1" noChangeArrowheads="1" noTextEdit="1"/>
          </p:cNvSpPr>
          <p:nvPr>
            <p:ph type="sldImg"/>
          </p:nvPr>
        </p:nvSpPr>
        <p:spPr>
          <a:ln/>
        </p:spPr>
      </p:sp>
      <p:sp>
        <p:nvSpPr>
          <p:cNvPr id="68611" name="Notes Placeholder 2">
            <a:extLst>
              <a:ext uri="{FF2B5EF4-FFF2-40B4-BE49-F238E27FC236}">
                <a16:creationId xmlns:a16="http://schemas.microsoft.com/office/drawing/2014/main" id="{DDDBE457-D117-4176-9583-0565537069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8612" name="Slide Number Placeholder 3">
            <a:extLst>
              <a:ext uri="{FF2B5EF4-FFF2-40B4-BE49-F238E27FC236}">
                <a16:creationId xmlns:a16="http://schemas.microsoft.com/office/drawing/2014/main" id="{FF4A9EFB-10A2-4A1A-AAB6-7931B3CBA2B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F71D661-5B8A-434D-A630-5D7CB877FAE3}" type="slidenum">
              <a:rPr lang="en-US" altLang="en-US" sz="1300"/>
              <a:pPr>
                <a:spcBef>
                  <a:spcPct val="0"/>
                </a:spcBef>
              </a:pPr>
              <a:t>54</a:t>
            </a:fld>
            <a:endParaRPr lang="en-US" altLang="en-US" sz="13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A3A2FE3F-38A5-450E-888D-0090F347C811}"/>
              </a:ext>
            </a:extLst>
          </p:cNvPr>
          <p:cNvSpPr>
            <a:spLocks noGrp="1" noRot="1" noChangeAspect="1" noChangeArrowheads="1" noTextEdit="1"/>
          </p:cNvSpPr>
          <p:nvPr>
            <p:ph type="sldImg"/>
          </p:nvPr>
        </p:nvSpPr>
        <p:spPr>
          <a:ln/>
        </p:spPr>
      </p:sp>
      <p:sp>
        <p:nvSpPr>
          <p:cNvPr id="70659" name="Notes Placeholder 2">
            <a:extLst>
              <a:ext uri="{FF2B5EF4-FFF2-40B4-BE49-F238E27FC236}">
                <a16:creationId xmlns:a16="http://schemas.microsoft.com/office/drawing/2014/main" id="{1654A42E-63FD-4CDD-8666-71EE8552DEB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0660" name="Slide Number Placeholder 3">
            <a:extLst>
              <a:ext uri="{FF2B5EF4-FFF2-40B4-BE49-F238E27FC236}">
                <a16:creationId xmlns:a16="http://schemas.microsoft.com/office/drawing/2014/main" id="{AD270433-259E-4C84-A8B5-57DD9F78723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034B259-0EB8-4F16-BB73-44FB77FCA02F}" type="slidenum">
              <a:rPr lang="en-US" altLang="en-US" sz="1300"/>
              <a:pPr>
                <a:spcBef>
                  <a:spcPct val="0"/>
                </a:spcBef>
              </a:pPr>
              <a:t>55</a:t>
            </a:fld>
            <a:endParaRPr lang="en-US" altLang="en-US" sz="13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EEC33030-1481-490D-973A-73A9460E036C}"/>
              </a:ext>
            </a:extLst>
          </p:cNvPr>
          <p:cNvSpPr>
            <a:spLocks noGrp="1" noRot="1" noChangeAspect="1" noChangeArrowheads="1" noTextEdit="1"/>
          </p:cNvSpPr>
          <p:nvPr>
            <p:ph type="sldImg"/>
          </p:nvPr>
        </p:nvSpPr>
        <p:spPr>
          <a:ln/>
        </p:spPr>
      </p:sp>
      <p:sp>
        <p:nvSpPr>
          <p:cNvPr id="72707" name="Notes Placeholder 2">
            <a:extLst>
              <a:ext uri="{FF2B5EF4-FFF2-40B4-BE49-F238E27FC236}">
                <a16:creationId xmlns:a16="http://schemas.microsoft.com/office/drawing/2014/main" id="{048939CB-A17F-476B-8017-6B053790941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2708" name="Slide Number Placeholder 3">
            <a:extLst>
              <a:ext uri="{FF2B5EF4-FFF2-40B4-BE49-F238E27FC236}">
                <a16:creationId xmlns:a16="http://schemas.microsoft.com/office/drawing/2014/main" id="{6722DDB8-1018-4335-9EA1-5CC6D6E2F87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D28DA1A-B705-4995-915F-BB742D1B5B28}" type="slidenum">
              <a:rPr lang="en-US" altLang="en-US" sz="1300"/>
              <a:pPr>
                <a:spcBef>
                  <a:spcPct val="0"/>
                </a:spcBef>
              </a:pPr>
              <a:t>56</a:t>
            </a:fld>
            <a:endParaRPr lang="en-US" altLang="en-US" sz="13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3A87166-7FA2-4438-944E-6D6C3A9DC94B}"/>
              </a:ext>
            </a:extLst>
          </p:cNvPr>
          <p:cNvSpPr>
            <a:spLocks noGrp="1" noRot="1" noChangeAspect="1" noChangeArrowheads="1" noTextEdit="1"/>
          </p:cNvSpPr>
          <p:nvPr>
            <p:ph type="sldImg"/>
          </p:nvPr>
        </p:nvSpPr>
        <p:spPr>
          <a:ln/>
        </p:spPr>
      </p:sp>
      <p:sp>
        <p:nvSpPr>
          <p:cNvPr id="74755" name="Notes Placeholder 2">
            <a:extLst>
              <a:ext uri="{FF2B5EF4-FFF2-40B4-BE49-F238E27FC236}">
                <a16:creationId xmlns:a16="http://schemas.microsoft.com/office/drawing/2014/main" id="{C86E34E0-47B4-40C6-B073-62D4A45F7A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4756" name="Slide Number Placeholder 3">
            <a:extLst>
              <a:ext uri="{FF2B5EF4-FFF2-40B4-BE49-F238E27FC236}">
                <a16:creationId xmlns:a16="http://schemas.microsoft.com/office/drawing/2014/main" id="{508413A0-5BA6-4FF5-A0D8-3A31981AE2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1EE9DED-DE51-4FF6-8CD4-586692DAC59D}" type="slidenum">
              <a:rPr lang="en-US" altLang="en-US" sz="1300"/>
              <a:pPr>
                <a:spcBef>
                  <a:spcPct val="0"/>
                </a:spcBef>
              </a:pPr>
              <a:t>57</a:t>
            </a:fld>
            <a:endParaRPr lang="en-US" altLang="en-US" sz="13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0C145BB6-ECC5-440E-83C0-8B5048E67299}"/>
              </a:ext>
            </a:extLst>
          </p:cNvPr>
          <p:cNvSpPr>
            <a:spLocks noGrp="1" noRot="1" noChangeAspect="1" noChangeArrowheads="1" noTextEdit="1"/>
          </p:cNvSpPr>
          <p:nvPr>
            <p:ph type="sldImg"/>
          </p:nvPr>
        </p:nvSpPr>
        <p:spPr>
          <a:ln/>
        </p:spPr>
      </p:sp>
      <p:sp>
        <p:nvSpPr>
          <p:cNvPr id="76803" name="Notes Placeholder 2">
            <a:extLst>
              <a:ext uri="{FF2B5EF4-FFF2-40B4-BE49-F238E27FC236}">
                <a16:creationId xmlns:a16="http://schemas.microsoft.com/office/drawing/2014/main" id="{CDB22DB4-5187-4E32-81F4-F3957A1ABBE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6804" name="Slide Number Placeholder 3">
            <a:extLst>
              <a:ext uri="{FF2B5EF4-FFF2-40B4-BE49-F238E27FC236}">
                <a16:creationId xmlns:a16="http://schemas.microsoft.com/office/drawing/2014/main" id="{AFC96C81-3BF9-46F2-B196-8394619C0C6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F6527AD-39AC-46BE-92FB-567478581F43}" type="slidenum">
              <a:rPr lang="en-US" altLang="en-US" sz="1300"/>
              <a:pPr>
                <a:spcBef>
                  <a:spcPct val="0"/>
                </a:spcBef>
              </a:pPr>
              <a:t>59</a:t>
            </a:fld>
            <a:endParaRPr lang="en-US" altLang="en-US" sz="13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EDD006BE-6773-4515-BD63-5CFE39CB53D9}"/>
              </a:ext>
            </a:extLst>
          </p:cNvPr>
          <p:cNvSpPr>
            <a:spLocks noGrp="1" noRot="1" noChangeAspect="1" noChangeArrowheads="1" noTextEdit="1"/>
          </p:cNvSpPr>
          <p:nvPr>
            <p:ph type="sldImg"/>
          </p:nvPr>
        </p:nvSpPr>
        <p:spPr>
          <a:ln/>
        </p:spPr>
      </p:sp>
      <p:sp>
        <p:nvSpPr>
          <p:cNvPr id="78851" name="Notes Placeholder 2">
            <a:extLst>
              <a:ext uri="{FF2B5EF4-FFF2-40B4-BE49-F238E27FC236}">
                <a16:creationId xmlns:a16="http://schemas.microsoft.com/office/drawing/2014/main" id="{DA70A76E-4B6E-46E7-BB8D-DE306E44983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8852" name="Slide Number Placeholder 3">
            <a:extLst>
              <a:ext uri="{FF2B5EF4-FFF2-40B4-BE49-F238E27FC236}">
                <a16:creationId xmlns:a16="http://schemas.microsoft.com/office/drawing/2014/main" id="{7BB98722-75A7-4840-BC0E-3ABE2A55402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5CA7C35-E985-481F-AAAF-E09238265C9C}" type="slidenum">
              <a:rPr lang="en-US" altLang="en-US" sz="1300"/>
              <a:pPr>
                <a:spcBef>
                  <a:spcPct val="0"/>
                </a:spcBef>
              </a:pPr>
              <a:t>60</a:t>
            </a:fld>
            <a:endParaRPr lang="en-US" altLang="en-US" sz="13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6B37CEA1-CE70-48EC-8CF7-CB2482F2D538}"/>
              </a:ext>
            </a:extLst>
          </p:cNvPr>
          <p:cNvSpPr>
            <a:spLocks noGrp="1" noRot="1" noChangeAspect="1" noChangeArrowheads="1" noTextEdit="1"/>
          </p:cNvSpPr>
          <p:nvPr>
            <p:ph type="sldImg"/>
          </p:nvPr>
        </p:nvSpPr>
        <p:spPr>
          <a:ln/>
        </p:spPr>
      </p:sp>
      <p:sp>
        <p:nvSpPr>
          <p:cNvPr id="80899" name="Notes Placeholder 2">
            <a:extLst>
              <a:ext uri="{FF2B5EF4-FFF2-40B4-BE49-F238E27FC236}">
                <a16:creationId xmlns:a16="http://schemas.microsoft.com/office/drawing/2014/main" id="{E3F1D632-8B10-44BC-AACB-A42E681E03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0900" name="Slide Number Placeholder 3">
            <a:extLst>
              <a:ext uri="{FF2B5EF4-FFF2-40B4-BE49-F238E27FC236}">
                <a16:creationId xmlns:a16="http://schemas.microsoft.com/office/drawing/2014/main" id="{3D70B257-B3F3-4FB4-ABD8-A29C6859C34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A9E979E-9EE3-4C78-9B17-BA28D497CC3D}" type="slidenum">
              <a:rPr lang="en-US" altLang="en-US" sz="1300"/>
              <a:pPr>
                <a:spcBef>
                  <a:spcPct val="0"/>
                </a:spcBef>
              </a:pPr>
              <a:t>61</a:t>
            </a:fld>
            <a:endParaRPr lang="en-US" altLang="en-US"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B52C1F9E-FD57-4655-AEFC-8EA93343A38D}"/>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11248139-FB3A-4459-AEBF-A4AAF96FAA9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5604" name="Slide Number Placeholder 3">
            <a:extLst>
              <a:ext uri="{FF2B5EF4-FFF2-40B4-BE49-F238E27FC236}">
                <a16:creationId xmlns:a16="http://schemas.microsoft.com/office/drawing/2014/main" id="{C383B3A7-5B44-4960-B1CC-DD2E7306AAA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7708171-788C-42A6-82C2-29EBF113B09A}" type="slidenum">
              <a:rPr lang="en-US" altLang="en-US" sz="1300"/>
              <a:pPr>
                <a:spcBef>
                  <a:spcPct val="0"/>
                </a:spcBef>
              </a:pPr>
              <a:t>8</a:t>
            </a:fld>
            <a:endParaRPr lang="en-US" altLang="en-US" sz="1300"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43AA7921-2A64-431F-BA82-02FF8896C1D5}"/>
              </a:ext>
            </a:extLst>
          </p:cNvPr>
          <p:cNvSpPr>
            <a:spLocks noGrp="1" noRot="1" noChangeAspect="1" noChangeArrowheads="1" noTextEdit="1"/>
          </p:cNvSpPr>
          <p:nvPr>
            <p:ph type="sldImg"/>
          </p:nvPr>
        </p:nvSpPr>
        <p:spPr>
          <a:ln/>
        </p:spPr>
      </p:sp>
      <p:sp>
        <p:nvSpPr>
          <p:cNvPr id="82947" name="Notes Placeholder 2">
            <a:extLst>
              <a:ext uri="{FF2B5EF4-FFF2-40B4-BE49-F238E27FC236}">
                <a16:creationId xmlns:a16="http://schemas.microsoft.com/office/drawing/2014/main" id="{A1294F4E-4806-4A34-9B44-9B047CE132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2948" name="Slide Number Placeholder 3">
            <a:extLst>
              <a:ext uri="{FF2B5EF4-FFF2-40B4-BE49-F238E27FC236}">
                <a16:creationId xmlns:a16="http://schemas.microsoft.com/office/drawing/2014/main" id="{3F32FCA6-4577-4260-9378-F3D13ABB6C0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0797870-5BAD-4BE5-BF26-DB06AF98C951}" type="slidenum">
              <a:rPr lang="en-US" altLang="en-US" sz="1300"/>
              <a:pPr>
                <a:spcBef>
                  <a:spcPct val="0"/>
                </a:spcBef>
              </a:pPr>
              <a:t>62</a:t>
            </a:fld>
            <a:endParaRPr lang="en-US" altLang="en-US" sz="130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F6A1E79A-ECFA-4179-8128-AE93867E4EA7}"/>
              </a:ext>
            </a:extLst>
          </p:cNvPr>
          <p:cNvSpPr>
            <a:spLocks noGrp="1" noRot="1" noChangeAspect="1" noChangeArrowheads="1" noTextEdit="1"/>
          </p:cNvSpPr>
          <p:nvPr>
            <p:ph type="sldImg"/>
          </p:nvPr>
        </p:nvSpPr>
        <p:spPr>
          <a:ln/>
        </p:spPr>
      </p:sp>
      <p:sp>
        <p:nvSpPr>
          <p:cNvPr id="84995" name="Notes Placeholder 2">
            <a:extLst>
              <a:ext uri="{FF2B5EF4-FFF2-40B4-BE49-F238E27FC236}">
                <a16:creationId xmlns:a16="http://schemas.microsoft.com/office/drawing/2014/main" id="{BF73889B-614C-41F3-B34F-2DD0EB0F123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4996" name="Slide Number Placeholder 3">
            <a:extLst>
              <a:ext uri="{FF2B5EF4-FFF2-40B4-BE49-F238E27FC236}">
                <a16:creationId xmlns:a16="http://schemas.microsoft.com/office/drawing/2014/main" id="{FDEC4DB5-3001-4783-A198-E48418FEEC6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8286E8-7F78-4576-AFC0-059D9BD25632}" type="slidenum">
              <a:rPr lang="en-US" altLang="en-US" sz="1300"/>
              <a:pPr>
                <a:spcBef>
                  <a:spcPct val="0"/>
                </a:spcBef>
              </a:pPr>
              <a:t>63</a:t>
            </a:fld>
            <a:endParaRPr lang="en-US" altLang="en-US" sz="130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3A87166-7FA2-4438-944E-6D6C3A9DC94B}"/>
              </a:ext>
            </a:extLst>
          </p:cNvPr>
          <p:cNvSpPr>
            <a:spLocks noGrp="1" noRot="1" noChangeAspect="1" noChangeArrowheads="1" noTextEdit="1"/>
          </p:cNvSpPr>
          <p:nvPr>
            <p:ph type="sldImg"/>
          </p:nvPr>
        </p:nvSpPr>
        <p:spPr>
          <a:ln/>
        </p:spPr>
      </p:sp>
      <p:sp>
        <p:nvSpPr>
          <p:cNvPr id="74755" name="Notes Placeholder 2">
            <a:extLst>
              <a:ext uri="{FF2B5EF4-FFF2-40B4-BE49-F238E27FC236}">
                <a16:creationId xmlns:a16="http://schemas.microsoft.com/office/drawing/2014/main" id="{C86E34E0-47B4-40C6-B073-62D4A45F7A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4756" name="Slide Number Placeholder 3">
            <a:extLst>
              <a:ext uri="{FF2B5EF4-FFF2-40B4-BE49-F238E27FC236}">
                <a16:creationId xmlns:a16="http://schemas.microsoft.com/office/drawing/2014/main" id="{508413A0-5BA6-4FF5-A0D8-3A31981AE2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1EE9DED-DE51-4FF6-8CD4-586692DAC59D}" type="slidenum">
              <a:rPr lang="en-US" altLang="en-US" sz="1300"/>
              <a:pPr>
                <a:spcBef>
                  <a:spcPct val="0"/>
                </a:spcBef>
              </a:pPr>
              <a:t>64</a:t>
            </a:fld>
            <a:endParaRPr lang="en-US" altLang="en-US" sz="1300"/>
          </a:p>
        </p:txBody>
      </p:sp>
    </p:spTree>
    <p:extLst>
      <p:ext uri="{BB962C8B-B14F-4D97-AF65-F5344CB8AC3E}">
        <p14:creationId xmlns:p14="http://schemas.microsoft.com/office/powerpoint/2010/main" val="11788541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0AC5B149-3F74-497E-A9EB-39B859EEB19C}"/>
              </a:ext>
            </a:extLst>
          </p:cNvPr>
          <p:cNvSpPr>
            <a:spLocks noGrp="1" noRot="1" noChangeAspect="1" noChangeArrowheads="1" noTextEdit="1"/>
          </p:cNvSpPr>
          <p:nvPr>
            <p:ph type="sldImg"/>
          </p:nvPr>
        </p:nvSpPr>
        <p:spPr>
          <a:ln/>
        </p:spPr>
      </p:sp>
      <p:sp>
        <p:nvSpPr>
          <p:cNvPr id="87043" name="Notes Placeholder 2">
            <a:extLst>
              <a:ext uri="{FF2B5EF4-FFF2-40B4-BE49-F238E27FC236}">
                <a16:creationId xmlns:a16="http://schemas.microsoft.com/office/drawing/2014/main" id="{A5133BF4-226A-4B9E-AB57-EE31D8F1AFB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7044" name="Slide Number Placeholder 3">
            <a:extLst>
              <a:ext uri="{FF2B5EF4-FFF2-40B4-BE49-F238E27FC236}">
                <a16:creationId xmlns:a16="http://schemas.microsoft.com/office/drawing/2014/main" id="{932FF424-8713-4564-891D-6DEA05F0863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5907C99-4D71-4553-B95C-E8F97C7A7146}" type="slidenum">
              <a:rPr lang="en-US" altLang="en-US" sz="1300"/>
              <a:pPr>
                <a:spcBef>
                  <a:spcPct val="0"/>
                </a:spcBef>
              </a:pPr>
              <a:t>65</a:t>
            </a:fld>
            <a:endParaRPr lang="en-US" altLang="en-US" sz="13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3A87166-7FA2-4438-944E-6D6C3A9DC94B}"/>
              </a:ext>
            </a:extLst>
          </p:cNvPr>
          <p:cNvSpPr>
            <a:spLocks noGrp="1" noRot="1" noChangeAspect="1" noChangeArrowheads="1" noTextEdit="1"/>
          </p:cNvSpPr>
          <p:nvPr>
            <p:ph type="sldImg"/>
          </p:nvPr>
        </p:nvSpPr>
        <p:spPr>
          <a:ln/>
        </p:spPr>
      </p:sp>
      <p:sp>
        <p:nvSpPr>
          <p:cNvPr id="74755" name="Notes Placeholder 2">
            <a:extLst>
              <a:ext uri="{FF2B5EF4-FFF2-40B4-BE49-F238E27FC236}">
                <a16:creationId xmlns:a16="http://schemas.microsoft.com/office/drawing/2014/main" id="{C86E34E0-47B4-40C6-B073-62D4A45F7A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74756" name="Slide Number Placeholder 3">
            <a:extLst>
              <a:ext uri="{FF2B5EF4-FFF2-40B4-BE49-F238E27FC236}">
                <a16:creationId xmlns:a16="http://schemas.microsoft.com/office/drawing/2014/main" id="{508413A0-5BA6-4FF5-A0D8-3A31981AE2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1EE9DED-DE51-4FF6-8CD4-586692DAC59D}" type="slidenum">
              <a:rPr lang="en-US" altLang="en-US" sz="1300"/>
              <a:pPr>
                <a:spcBef>
                  <a:spcPct val="0"/>
                </a:spcBef>
              </a:pPr>
              <a:t>66</a:t>
            </a:fld>
            <a:endParaRPr lang="en-US" altLang="en-US" sz="1300"/>
          </a:p>
        </p:txBody>
      </p:sp>
    </p:spTree>
    <p:extLst>
      <p:ext uri="{BB962C8B-B14F-4D97-AF65-F5344CB8AC3E}">
        <p14:creationId xmlns:p14="http://schemas.microsoft.com/office/powerpoint/2010/main" val="27514069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3243C691-05AB-43A6-B6ED-7DFEB7CC9734}"/>
              </a:ext>
            </a:extLst>
          </p:cNvPr>
          <p:cNvSpPr>
            <a:spLocks noGrp="1" noRot="1" noChangeAspect="1" noChangeArrowheads="1" noTextEdit="1"/>
          </p:cNvSpPr>
          <p:nvPr>
            <p:ph type="sldImg"/>
          </p:nvPr>
        </p:nvSpPr>
        <p:spPr>
          <a:ln/>
        </p:spPr>
      </p:sp>
      <p:sp>
        <p:nvSpPr>
          <p:cNvPr id="89091" name="Notes Placeholder 2">
            <a:extLst>
              <a:ext uri="{FF2B5EF4-FFF2-40B4-BE49-F238E27FC236}">
                <a16:creationId xmlns:a16="http://schemas.microsoft.com/office/drawing/2014/main" id="{84B369C3-EC52-4A4C-B135-A55D0A8B675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89092" name="Slide Number Placeholder 3">
            <a:extLst>
              <a:ext uri="{FF2B5EF4-FFF2-40B4-BE49-F238E27FC236}">
                <a16:creationId xmlns:a16="http://schemas.microsoft.com/office/drawing/2014/main" id="{62F733AB-5968-4878-8AE8-728CC02A984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1A9844-CD37-429B-9133-23017C14FA2A}" type="slidenum">
              <a:rPr lang="en-US" altLang="en-US" sz="1300"/>
              <a:pPr>
                <a:spcBef>
                  <a:spcPct val="0"/>
                </a:spcBef>
              </a:pPr>
              <a:t>67</a:t>
            </a:fld>
            <a:endParaRPr lang="en-US" altLang="en-US" sz="13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47A598AE-52DE-41E1-9110-A716E75578D9}"/>
              </a:ext>
            </a:extLst>
          </p:cNvPr>
          <p:cNvSpPr>
            <a:spLocks noGrp="1" noRot="1" noChangeAspect="1" noChangeArrowheads="1" noTextEdit="1"/>
          </p:cNvSpPr>
          <p:nvPr>
            <p:ph type="sldImg"/>
          </p:nvPr>
        </p:nvSpPr>
        <p:spPr>
          <a:ln/>
        </p:spPr>
      </p:sp>
      <p:sp>
        <p:nvSpPr>
          <p:cNvPr id="93187" name="Notes Placeholder 2">
            <a:extLst>
              <a:ext uri="{FF2B5EF4-FFF2-40B4-BE49-F238E27FC236}">
                <a16:creationId xmlns:a16="http://schemas.microsoft.com/office/drawing/2014/main" id="{E28839B2-30EC-4556-B64D-B51F1EF021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3188" name="Slide Number Placeholder 3">
            <a:extLst>
              <a:ext uri="{FF2B5EF4-FFF2-40B4-BE49-F238E27FC236}">
                <a16:creationId xmlns:a16="http://schemas.microsoft.com/office/drawing/2014/main" id="{828312ED-D0F4-4F06-8429-1AA1810613B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CDE898D-BBF4-4CE0-94CE-8E4FD6BDE22D}" type="slidenum">
              <a:rPr lang="en-US" altLang="en-US" sz="1300"/>
              <a:pPr>
                <a:spcBef>
                  <a:spcPct val="0"/>
                </a:spcBef>
              </a:pPr>
              <a:t>71</a:t>
            </a:fld>
            <a:endParaRPr lang="en-US" altLang="en-US" sz="13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3041FEC3-2E28-4B41-9622-6AD04D08E7E9}"/>
              </a:ext>
            </a:extLst>
          </p:cNvPr>
          <p:cNvSpPr>
            <a:spLocks noGrp="1" noRot="1" noChangeAspect="1" noChangeArrowheads="1" noTextEdit="1"/>
          </p:cNvSpPr>
          <p:nvPr>
            <p:ph type="sldImg"/>
          </p:nvPr>
        </p:nvSpPr>
        <p:spPr>
          <a:ln/>
        </p:spPr>
      </p:sp>
      <p:sp>
        <p:nvSpPr>
          <p:cNvPr id="95235" name="Notes Placeholder 2">
            <a:extLst>
              <a:ext uri="{FF2B5EF4-FFF2-40B4-BE49-F238E27FC236}">
                <a16:creationId xmlns:a16="http://schemas.microsoft.com/office/drawing/2014/main" id="{62BBC918-EF07-4926-8E8F-E3BE1CEAB7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5236" name="Slide Number Placeholder 3">
            <a:extLst>
              <a:ext uri="{FF2B5EF4-FFF2-40B4-BE49-F238E27FC236}">
                <a16:creationId xmlns:a16="http://schemas.microsoft.com/office/drawing/2014/main" id="{F6E3F226-55DA-4A5E-95EE-76F634F3166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ADC77C8-383A-4AD6-A247-D50C57DFBFB3}" type="slidenum">
              <a:rPr lang="en-US" altLang="en-US" sz="1300"/>
              <a:pPr>
                <a:spcBef>
                  <a:spcPct val="0"/>
                </a:spcBef>
              </a:pPr>
              <a:t>72</a:t>
            </a:fld>
            <a:endParaRPr lang="en-US" altLang="en-US" sz="130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B8B87D0C-896F-4AEF-854F-582C128C6FE7}"/>
              </a:ext>
            </a:extLst>
          </p:cNvPr>
          <p:cNvSpPr>
            <a:spLocks noGrp="1" noRot="1" noChangeAspect="1" noChangeArrowheads="1" noTextEdit="1"/>
          </p:cNvSpPr>
          <p:nvPr>
            <p:ph type="sldImg"/>
          </p:nvPr>
        </p:nvSpPr>
        <p:spPr>
          <a:ln/>
        </p:spPr>
      </p:sp>
      <p:sp>
        <p:nvSpPr>
          <p:cNvPr id="97283" name="Notes Placeholder 2">
            <a:extLst>
              <a:ext uri="{FF2B5EF4-FFF2-40B4-BE49-F238E27FC236}">
                <a16:creationId xmlns:a16="http://schemas.microsoft.com/office/drawing/2014/main" id="{684E2813-C74C-4687-936B-1E49F641465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7284" name="Slide Number Placeholder 3">
            <a:extLst>
              <a:ext uri="{FF2B5EF4-FFF2-40B4-BE49-F238E27FC236}">
                <a16:creationId xmlns:a16="http://schemas.microsoft.com/office/drawing/2014/main" id="{51766763-ACAD-424B-B7E6-9DE9B95A2F9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AB173AB-81C2-44BC-8097-DB34E87EDB69}" type="slidenum">
              <a:rPr lang="en-US" altLang="en-US" sz="1300"/>
              <a:pPr>
                <a:spcBef>
                  <a:spcPct val="0"/>
                </a:spcBef>
              </a:pPr>
              <a:t>73</a:t>
            </a:fld>
            <a:endParaRPr lang="en-US" altLang="en-US" sz="13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B5B3B195-30C6-4DC5-BC34-8A51F49E4D2D}"/>
              </a:ext>
            </a:extLst>
          </p:cNvPr>
          <p:cNvSpPr>
            <a:spLocks noGrp="1" noRot="1" noChangeAspect="1" noChangeArrowheads="1" noTextEdit="1"/>
          </p:cNvSpPr>
          <p:nvPr>
            <p:ph type="sldImg"/>
          </p:nvPr>
        </p:nvSpPr>
        <p:spPr>
          <a:ln/>
        </p:spPr>
      </p:sp>
      <p:sp>
        <p:nvSpPr>
          <p:cNvPr id="99331" name="Notes Placeholder 2">
            <a:extLst>
              <a:ext uri="{FF2B5EF4-FFF2-40B4-BE49-F238E27FC236}">
                <a16:creationId xmlns:a16="http://schemas.microsoft.com/office/drawing/2014/main" id="{D4B076C3-1777-440E-9188-B4394C52967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99332" name="Slide Number Placeholder 3">
            <a:extLst>
              <a:ext uri="{FF2B5EF4-FFF2-40B4-BE49-F238E27FC236}">
                <a16:creationId xmlns:a16="http://schemas.microsoft.com/office/drawing/2014/main" id="{BE8F00F8-C663-42A5-BF1B-1A20A9F6179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4BDE5E2-D9AE-442C-87E2-1D796C221A37}" type="slidenum">
              <a:rPr lang="en-US" altLang="en-US" sz="1300"/>
              <a:pPr>
                <a:spcBef>
                  <a:spcPct val="0"/>
                </a:spcBef>
              </a:pPr>
              <a:t>74</a:t>
            </a:fld>
            <a:endParaRPr lang="en-US" altLang="en-US"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7015508-0C23-455C-90B0-5A82A72CCF10}"/>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2D16183A-1DFE-48EF-B1C2-F9B5354B05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43C905FA-AD28-45EE-A89C-684B9AEEFEE2}"/>
              </a:ext>
            </a:extLst>
          </p:cNvPr>
          <p:cNvSpPr>
            <a:spLocks noGrp="1" noRot="1" noChangeAspect="1" noChangeArrowheads="1" noTextEdit="1"/>
          </p:cNvSpPr>
          <p:nvPr>
            <p:ph type="sldImg"/>
          </p:nvPr>
        </p:nvSpPr>
        <p:spPr>
          <a:ln/>
        </p:spPr>
      </p:sp>
      <p:sp>
        <p:nvSpPr>
          <p:cNvPr id="101379" name="Notes Placeholder 2">
            <a:extLst>
              <a:ext uri="{FF2B5EF4-FFF2-40B4-BE49-F238E27FC236}">
                <a16:creationId xmlns:a16="http://schemas.microsoft.com/office/drawing/2014/main" id="{466A6CAF-96CF-4184-A8E3-D07A95F1B08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1380" name="Slide Number Placeholder 3">
            <a:extLst>
              <a:ext uri="{FF2B5EF4-FFF2-40B4-BE49-F238E27FC236}">
                <a16:creationId xmlns:a16="http://schemas.microsoft.com/office/drawing/2014/main" id="{F7C759F1-3056-438C-BED5-AC7509713C4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416E9EF-943A-4583-AE35-6C526D2027A8}" type="slidenum">
              <a:rPr lang="en-US" altLang="en-US" sz="1300"/>
              <a:pPr>
                <a:spcBef>
                  <a:spcPct val="0"/>
                </a:spcBef>
              </a:pPr>
              <a:t>75</a:t>
            </a:fld>
            <a:endParaRPr lang="en-US" altLang="en-US" sz="130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D0CE4AFC-D0EC-4DC2-AA88-D33132408912}"/>
              </a:ext>
            </a:extLst>
          </p:cNvPr>
          <p:cNvSpPr>
            <a:spLocks noGrp="1" noRot="1" noChangeAspect="1" noChangeArrowheads="1" noTextEdit="1"/>
          </p:cNvSpPr>
          <p:nvPr>
            <p:ph type="sldImg"/>
          </p:nvPr>
        </p:nvSpPr>
        <p:spPr>
          <a:ln/>
        </p:spPr>
      </p:sp>
      <p:sp>
        <p:nvSpPr>
          <p:cNvPr id="103427" name="Notes Placeholder 2">
            <a:extLst>
              <a:ext uri="{FF2B5EF4-FFF2-40B4-BE49-F238E27FC236}">
                <a16:creationId xmlns:a16="http://schemas.microsoft.com/office/drawing/2014/main" id="{C6266D1C-84B4-432B-9EC8-2B077B700C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3428" name="Slide Number Placeholder 3">
            <a:extLst>
              <a:ext uri="{FF2B5EF4-FFF2-40B4-BE49-F238E27FC236}">
                <a16:creationId xmlns:a16="http://schemas.microsoft.com/office/drawing/2014/main" id="{F5BF0BF6-7C71-4129-952D-091C34239EC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8466474-D95E-4AEF-9BF4-87BB110DE72D}" type="slidenum">
              <a:rPr lang="en-US" altLang="en-US" sz="1300"/>
              <a:pPr>
                <a:spcBef>
                  <a:spcPct val="0"/>
                </a:spcBef>
              </a:pPr>
              <a:t>76</a:t>
            </a:fld>
            <a:endParaRPr lang="en-US" altLang="en-US" sz="130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a:extLst>
              <a:ext uri="{FF2B5EF4-FFF2-40B4-BE49-F238E27FC236}">
                <a16:creationId xmlns:a16="http://schemas.microsoft.com/office/drawing/2014/main" id="{1AE84654-F8A2-4B45-BC13-37973F8879FD}"/>
              </a:ext>
            </a:extLst>
          </p:cNvPr>
          <p:cNvSpPr>
            <a:spLocks noGrp="1" noRot="1" noChangeAspect="1" noChangeArrowheads="1" noTextEdit="1"/>
          </p:cNvSpPr>
          <p:nvPr>
            <p:ph type="sldImg"/>
          </p:nvPr>
        </p:nvSpPr>
        <p:spPr>
          <a:ln/>
        </p:spPr>
      </p:sp>
      <p:sp>
        <p:nvSpPr>
          <p:cNvPr id="124931" name="Notes Placeholder 2">
            <a:extLst>
              <a:ext uri="{FF2B5EF4-FFF2-40B4-BE49-F238E27FC236}">
                <a16:creationId xmlns:a16="http://schemas.microsoft.com/office/drawing/2014/main" id="{F1EAE9D4-8352-4794-A978-0C7970AD15B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4932" name="Slide Number Placeholder 3">
            <a:extLst>
              <a:ext uri="{FF2B5EF4-FFF2-40B4-BE49-F238E27FC236}">
                <a16:creationId xmlns:a16="http://schemas.microsoft.com/office/drawing/2014/main" id="{AA2B820D-E8C4-4BCF-8D96-248AB963361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8F6E504-CDCB-4A5B-B836-C903BBFDA34E}" type="slidenum">
              <a:rPr lang="en-US" altLang="en-US" sz="1300"/>
              <a:pPr>
                <a:spcBef>
                  <a:spcPct val="0"/>
                </a:spcBef>
              </a:pPr>
              <a:t>81</a:t>
            </a:fld>
            <a:endParaRPr lang="en-US" altLang="en-US" sz="130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E6A1E4C8-19FD-4F88-937C-9E19EE765835}"/>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066DF3DF-8380-4BE0-B032-25B7D5945B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6D4CBAE6-C7B8-4DB5-8E57-826DCE9E73FD}"/>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F3B2870A-0515-4F72-BE91-7437C34F91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DF78310C-8512-421F-BF7D-2F433BADB349}"/>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D5D81DA1-0063-401A-82F6-C1B0B187AE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E0256B9E-3924-4901-A3DB-71C345CEBD97}"/>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516AF673-682F-4871-9453-C164FD24D8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C454F6B1-009A-4630-AD44-C858DE9AD20C}"/>
              </a:ext>
            </a:extLst>
          </p:cNvPr>
          <p:cNvSpPr>
            <a:spLocks noGrp="1" noRot="1" noChangeAspect="1" noChangeArrowheads="1" noTextEdit="1"/>
          </p:cNvSpPr>
          <p:nvPr>
            <p:ph type="sldImg"/>
          </p:nvPr>
        </p:nvSpPr>
        <p:spPr>
          <a:ln/>
        </p:spPr>
      </p:sp>
      <p:sp>
        <p:nvSpPr>
          <p:cNvPr id="122883" name="Notes Placeholder 2">
            <a:extLst>
              <a:ext uri="{FF2B5EF4-FFF2-40B4-BE49-F238E27FC236}">
                <a16:creationId xmlns:a16="http://schemas.microsoft.com/office/drawing/2014/main" id="{F88FF551-07E4-4361-81BC-9FC0465AEE6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2884" name="Slide Number Placeholder 3">
            <a:extLst>
              <a:ext uri="{FF2B5EF4-FFF2-40B4-BE49-F238E27FC236}">
                <a16:creationId xmlns:a16="http://schemas.microsoft.com/office/drawing/2014/main" id="{CAAFB1B1-2EC2-4E1E-8436-B71B5D04FF2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33239B-D8A1-4D95-8BDA-CCB60918C587}" type="slidenum">
              <a:rPr lang="en-US" altLang="en-US" sz="1300"/>
              <a:pPr>
                <a:spcBef>
                  <a:spcPct val="0"/>
                </a:spcBef>
              </a:pPr>
              <a:t>87</a:t>
            </a:fld>
            <a:endParaRPr lang="en-US" altLang="en-US" sz="130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B2440AF6-361B-46B7-8BD4-1AAE36F2CD43}"/>
              </a:ext>
            </a:extLst>
          </p:cNvPr>
          <p:cNvSpPr>
            <a:spLocks noGrp="1" noRot="1" noChangeAspect="1" noChangeArrowheads="1" noTextEdit="1"/>
          </p:cNvSpPr>
          <p:nvPr>
            <p:ph type="sldImg"/>
          </p:nvPr>
        </p:nvSpPr>
        <p:spPr>
          <a:ln/>
        </p:spPr>
      </p:sp>
      <p:sp>
        <p:nvSpPr>
          <p:cNvPr id="106499" name="Notes Placeholder 2">
            <a:extLst>
              <a:ext uri="{FF2B5EF4-FFF2-40B4-BE49-F238E27FC236}">
                <a16:creationId xmlns:a16="http://schemas.microsoft.com/office/drawing/2014/main" id="{D56C6FFD-7A35-44E6-908E-F2C76FC2A81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6500" name="Slide Number Placeholder 3">
            <a:extLst>
              <a:ext uri="{FF2B5EF4-FFF2-40B4-BE49-F238E27FC236}">
                <a16:creationId xmlns:a16="http://schemas.microsoft.com/office/drawing/2014/main" id="{36741E00-3557-4546-9022-AC42D27C4CA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1F5993D-E4C6-489C-A480-50980B00092C}" type="slidenum">
              <a:rPr lang="en-US" altLang="en-US" sz="1300"/>
              <a:pPr>
                <a:spcBef>
                  <a:spcPct val="0"/>
                </a:spcBef>
              </a:pPr>
              <a:t>91</a:t>
            </a:fld>
            <a:endParaRPr lang="en-US" altLang="en-US" sz="130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45EBE679-CB99-44F9-889A-5B52A04F9457}"/>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5E831398-EEFF-4A06-B0CC-010B5C4FA2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E0EF3F01-7C83-4818-A4F1-ACBEF88ABB73}"/>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00883857-2A84-436E-A01D-504DA20795C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8676" name="Slide Number Placeholder 3">
            <a:extLst>
              <a:ext uri="{FF2B5EF4-FFF2-40B4-BE49-F238E27FC236}">
                <a16:creationId xmlns:a16="http://schemas.microsoft.com/office/drawing/2014/main" id="{FC1E3F88-3C0F-4EFA-94A1-E3CBF0D561A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7B295C3-16F9-4FA5-8146-5D458FB0E801}" type="slidenum">
              <a:rPr lang="en-US" altLang="en-US" sz="1300"/>
              <a:pPr>
                <a:spcBef>
                  <a:spcPct val="0"/>
                </a:spcBef>
              </a:pPr>
              <a:t>12</a:t>
            </a:fld>
            <a:endParaRPr lang="en-US" altLang="en-US" sz="1300"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14D11B1F-1AE8-4F73-AA39-CA2F404901A2}"/>
              </a:ext>
            </a:extLst>
          </p:cNvPr>
          <p:cNvSpPr>
            <a:spLocks noGrp="1" noRot="1" noChangeAspect="1" noChangeArrowheads="1" noTextEdit="1"/>
          </p:cNvSpPr>
          <p:nvPr>
            <p:ph type="sldImg"/>
          </p:nvPr>
        </p:nvSpPr>
        <p:spPr>
          <a:ln/>
        </p:spPr>
      </p:sp>
      <p:sp>
        <p:nvSpPr>
          <p:cNvPr id="126979" name="Notes Placeholder 2">
            <a:extLst>
              <a:ext uri="{FF2B5EF4-FFF2-40B4-BE49-F238E27FC236}">
                <a16:creationId xmlns:a16="http://schemas.microsoft.com/office/drawing/2014/main" id="{E2863013-5636-4EB1-8368-95D57589DE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6980" name="Slide Number Placeholder 3">
            <a:extLst>
              <a:ext uri="{FF2B5EF4-FFF2-40B4-BE49-F238E27FC236}">
                <a16:creationId xmlns:a16="http://schemas.microsoft.com/office/drawing/2014/main" id="{EF09F8EA-A4D0-452F-B693-C9D87A27459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845B2AB-5029-40E6-B0AF-9609821F10FE}" type="slidenum">
              <a:rPr lang="en-US" altLang="en-US" sz="1300"/>
              <a:pPr>
                <a:spcBef>
                  <a:spcPct val="0"/>
                </a:spcBef>
              </a:pPr>
              <a:t>93</a:t>
            </a:fld>
            <a:endParaRPr lang="en-US" altLang="en-US" sz="1300"/>
          </a:p>
        </p:txBody>
      </p:sp>
    </p:spTree>
    <p:extLst>
      <p:ext uri="{BB962C8B-B14F-4D97-AF65-F5344CB8AC3E}">
        <p14:creationId xmlns:p14="http://schemas.microsoft.com/office/powerpoint/2010/main" val="331791033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a:extLst>
              <a:ext uri="{FF2B5EF4-FFF2-40B4-BE49-F238E27FC236}">
                <a16:creationId xmlns:a16="http://schemas.microsoft.com/office/drawing/2014/main" id="{14D11B1F-1AE8-4F73-AA39-CA2F404901A2}"/>
              </a:ext>
            </a:extLst>
          </p:cNvPr>
          <p:cNvSpPr>
            <a:spLocks noGrp="1" noRot="1" noChangeAspect="1" noChangeArrowheads="1" noTextEdit="1"/>
          </p:cNvSpPr>
          <p:nvPr>
            <p:ph type="sldImg"/>
          </p:nvPr>
        </p:nvSpPr>
        <p:spPr>
          <a:ln/>
        </p:spPr>
      </p:sp>
      <p:sp>
        <p:nvSpPr>
          <p:cNvPr id="126979" name="Notes Placeholder 2">
            <a:extLst>
              <a:ext uri="{FF2B5EF4-FFF2-40B4-BE49-F238E27FC236}">
                <a16:creationId xmlns:a16="http://schemas.microsoft.com/office/drawing/2014/main" id="{E2863013-5636-4EB1-8368-95D57589DE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6980" name="Slide Number Placeholder 3">
            <a:extLst>
              <a:ext uri="{FF2B5EF4-FFF2-40B4-BE49-F238E27FC236}">
                <a16:creationId xmlns:a16="http://schemas.microsoft.com/office/drawing/2014/main" id="{EF09F8EA-A4D0-452F-B693-C9D87A27459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845B2AB-5029-40E6-B0AF-9609821F10FE}" type="slidenum">
              <a:rPr lang="en-US" altLang="en-US" sz="1300"/>
              <a:pPr>
                <a:spcBef>
                  <a:spcPct val="0"/>
                </a:spcBef>
              </a:pPr>
              <a:t>94</a:t>
            </a:fld>
            <a:endParaRPr lang="en-US" altLang="en-US" sz="130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34ACC4DD-A13D-4DBE-BE83-2A5BB2E3A3AC}"/>
              </a:ext>
            </a:extLst>
          </p:cNvPr>
          <p:cNvSpPr>
            <a:spLocks noGrp="1" noRot="1" noChangeAspect="1" noChangeArrowheads="1" noTextEdit="1"/>
          </p:cNvSpPr>
          <p:nvPr>
            <p:ph type="sldImg"/>
          </p:nvPr>
        </p:nvSpPr>
        <p:spPr>
          <a:ln/>
        </p:spPr>
      </p:sp>
      <p:sp>
        <p:nvSpPr>
          <p:cNvPr id="108547" name="Notes Placeholder 2">
            <a:extLst>
              <a:ext uri="{FF2B5EF4-FFF2-40B4-BE49-F238E27FC236}">
                <a16:creationId xmlns:a16="http://schemas.microsoft.com/office/drawing/2014/main" id="{F684AE0B-4E99-4904-A71A-0EEF0DEF988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8548" name="Slide Number Placeholder 3">
            <a:extLst>
              <a:ext uri="{FF2B5EF4-FFF2-40B4-BE49-F238E27FC236}">
                <a16:creationId xmlns:a16="http://schemas.microsoft.com/office/drawing/2014/main" id="{7C3CD245-2ABB-4DD4-AFF4-D52503C53C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94468BE-A4DF-4934-8913-14A5140ADFA0}" type="slidenum">
              <a:rPr lang="en-US" altLang="en-US" sz="1300"/>
              <a:pPr>
                <a:spcBef>
                  <a:spcPct val="0"/>
                </a:spcBef>
              </a:pPr>
              <a:t>95</a:t>
            </a:fld>
            <a:endParaRPr lang="en-US" altLang="en-US" sz="130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014C6C93-4539-47F3-99B0-023AD7861D6C}"/>
              </a:ext>
            </a:extLst>
          </p:cNvPr>
          <p:cNvSpPr>
            <a:spLocks noGrp="1" noRot="1" noChangeAspect="1" noChangeArrowheads="1" noTextEdit="1"/>
          </p:cNvSpPr>
          <p:nvPr>
            <p:ph type="sldImg"/>
          </p:nvPr>
        </p:nvSpPr>
        <p:spPr>
          <a:ln/>
        </p:spPr>
      </p:sp>
      <p:sp>
        <p:nvSpPr>
          <p:cNvPr id="130051" name="Notes Placeholder 2">
            <a:extLst>
              <a:ext uri="{FF2B5EF4-FFF2-40B4-BE49-F238E27FC236}">
                <a16:creationId xmlns:a16="http://schemas.microsoft.com/office/drawing/2014/main" id="{DCCC5E5A-5481-42A5-ADE6-1FF80290FD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0052" name="Slide Number Placeholder 3">
            <a:extLst>
              <a:ext uri="{FF2B5EF4-FFF2-40B4-BE49-F238E27FC236}">
                <a16:creationId xmlns:a16="http://schemas.microsoft.com/office/drawing/2014/main" id="{C6F2BEFF-8C10-4E53-970A-AED06021C2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5663F9-BFF2-4438-9747-949D88CD7D1C}" type="slidenum">
              <a:rPr lang="en-US" altLang="en-US" sz="1300"/>
              <a:pPr>
                <a:spcBef>
                  <a:spcPct val="0"/>
                </a:spcBef>
              </a:pPr>
              <a:t>97</a:t>
            </a:fld>
            <a:endParaRPr lang="en-US" altLang="en-US" sz="130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014C6C93-4539-47F3-99B0-023AD7861D6C}"/>
              </a:ext>
            </a:extLst>
          </p:cNvPr>
          <p:cNvSpPr>
            <a:spLocks noGrp="1" noRot="1" noChangeAspect="1" noChangeArrowheads="1" noTextEdit="1"/>
          </p:cNvSpPr>
          <p:nvPr>
            <p:ph type="sldImg"/>
          </p:nvPr>
        </p:nvSpPr>
        <p:spPr>
          <a:ln/>
        </p:spPr>
      </p:sp>
      <p:sp>
        <p:nvSpPr>
          <p:cNvPr id="130051" name="Notes Placeholder 2">
            <a:extLst>
              <a:ext uri="{FF2B5EF4-FFF2-40B4-BE49-F238E27FC236}">
                <a16:creationId xmlns:a16="http://schemas.microsoft.com/office/drawing/2014/main" id="{DCCC5E5A-5481-42A5-ADE6-1FF80290FD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0052" name="Slide Number Placeholder 3">
            <a:extLst>
              <a:ext uri="{FF2B5EF4-FFF2-40B4-BE49-F238E27FC236}">
                <a16:creationId xmlns:a16="http://schemas.microsoft.com/office/drawing/2014/main" id="{C6F2BEFF-8C10-4E53-970A-AED06021C2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5663F9-BFF2-4438-9747-949D88CD7D1C}" type="slidenum">
              <a:rPr lang="en-US" altLang="en-US" sz="1300"/>
              <a:pPr>
                <a:spcBef>
                  <a:spcPct val="0"/>
                </a:spcBef>
              </a:pPr>
              <a:t>98</a:t>
            </a:fld>
            <a:endParaRPr lang="en-US" altLang="en-US" sz="1300"/>
          </a:p>
        </p:txBody>
      </p:sp>
    </p:spTree>
    <p:extLst>
      <p:ext uri="{BB962C8B-B14F-4D97-AF65-F5344CB8AC3E}">
        <p14:creationId xmlns:p14="http://schemas.microsoft.com/office/powerpoint/2010/main" val="25431278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014C6C93-4539-47F3-99B0-023AD7861D6C}"/>
              </a:ext>
            </a:extLst>
          </p:cNvPr>
          <p:cNvSpPr>
            <a:spLocks noGrp="1" noRot="1" noChangeAspect="1" noChangeArrowheads="1" noTextEdit="1"/>
          </p:cNvSpPr>
          <p:nvPr>
            <p:ph type="sldImg"/>
          </p:nvPr>
        </p:nvSpPr>
        <p:spPr>
          <a:ln/>
        </p:spPr>
      </p:sp>
      <p:sp>
        <p:nvSpPr>
          <p:cNvPr id="130051" name="Notes Placeholder 2">
            <a:extLst>
              <a:ext uri="{FF2B5EF4-FFF2-40B4-BE49-F238E27FC236}">
                <a16:creationId xmlns:a16="http://schemas.microsoft.com/office/drawing/2014/main" id="{DCCC5E5A-5481-42A5-ADE6-1FF80290FD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0052" name="Slide Number Placeholder 3">
            <a:extLst>
              <a:ext uri="{FF2B5EF4-FFF2-40B4-BE49-F238E27FC236}">
                <a16:creationId xmlns:a16="http://schemas.microsoft.com/office/drawing/2014/main" id="{C6F2BEFF-8C10-4E53-970A-AED06021C2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5663F9-BFF2-4438-9747-949D88CD7D1C}" type="slidenum">
              <a:rPr lang="en-US" altLang="en-US" sz="1300"/>
              <a:pPr>
                <a:spcBef>
                  <a:spcPct val="0"/>
                </a:spcBef>
              </a:pPr>
              <a:t>99</a:t>
            </a:fld>
            <a:endParaRPr lang="en-US" altLang="en-US" sz="1300"/>
          </a:p>
        </p:txBody>
      </p:sp>
    </p:spTree>
    <p:extLst>
      <p:ext uri="{BB962C8B-B14F-4D97-AF65-F5344CB8AC3E}">
        <p14:creationId xmlns:p14="http://schemas.microsoft.com/office/powerpoint/2010/main" val="31792657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86175F0A-37E6-4EBB-9670-B5EE28C87991}"/>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5BF04452-B176-486D-947C-867212F1EC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C1D0A112-C56A-4123-AA2E-EE5D2C8454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D67AC45-40DE-4AB9-AC94-56DE31C03900}" type="slidenum">
              <a:rPr lang="en-US" altLang="en-US" sz="1300"/>
              <a:pPr>
                <a:spcBef>
                  <a:spcPct val="0"/>
                </a:spcBef>
              </a:pPr>
              <a:t>104</a:t>
            </a:fld>
            <a:endParaRPr lang="en-US" altLang="en-US" sz="130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302C3C38-271B-4269-8315-361697AAB65F}"/>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315B783A-A2A3-40D2-97B9-465C0E7E93D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292" name="Slide Number Placeholder 3">
            <a:extLst>
              <a:ext uri="{FF2B5EF4-FFF2-40B4-BE49-F238E27FC236}">
                <a16:creationId xmlns:a16="http://schemas.microsoft.com/office/drawing/2014/main" id="{BAE436B9-429A-449D-B998-18B2426DEE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41FEB57-9855-448C-99CF-86959A699D07}" type="slidenum">
              <a:rPr lang="en-US" altLang="en-US" sz="1300"/>
              <a:pPr>
                <a:spcBef>
                  <a:spcPct val="0"/>
                </a:spcBef>
              </a:pPr>
              <a:t>105</a:t>
            </a:fld>
            <a:endParaRPr lang="en-US" altLang="en-US" sz="130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BBA56C3A-2771-4910-8935-8FC24A3744DC}"/>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71D046A5-36AB-4501-AB65-8FEC6EB35C3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244" name="Slide Number Placeholder 3">
            <a:extLst>
              <a:ext uri="{FF2B5EF4-FFF2-40B4-BE49-F238E27FC236}">
                <a16:creationId xmlns:a16="http://schemas.microsoft.com/office/drawing/2014/main" id="{56BF6DAC-4C18-4A5C-954B-92AE66D2F72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B2FB1B-9BE5-44A1-940B-646EAF246387}" type="slidenum">
              <a:rPr lang="en-US" altLang="en-US" sz="1300"/>
              <a:pPr>
                <a:spcBef>
                  <a:spcPct val="0"/>
                </a:spcBef>
              </a:pPr>
              <a:t>106</a:t>
            </a:fld>
            <a:endParaRPr lang="en-US" altLang="en-US" sz="130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3C23160B-F279-49BE-B288-B6AA64CFE5A5}"/>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B57CCEC9-D501-4909-B95C-68C91C9C81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2532" name="Slide Number Placeholder 3">
            <a:extLst>
              <a:ext uri="{FF2B5EF4-FFF2-40B4-BE49-F238E27FC236}">
                <a16:creationId xmlns:a16="http://schemas.microsoft.com/office/drawing/2014/main" id="{52FCFF63-0E50-4C4C-B215-F841E27F57E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A81DAC7-2F92-4479-A30B-7D756B7BC63F}" type="slidenum">
              <a:rPr lang="en-US" altLang="en-US" sz="1300"/>
              <a:pPr>
                <a:spcBef>
                  <a:spcPct val="0"/>
                </a:spcBef>
              </a:pPr>
              <a:t>114</a:t>
            </a:fld>
            <a:endParaRPr lang="en-US" altLang="en-US"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13</a:t>
            </a:fld>
            <a:endParaRPr lang="en-US" sz="1200" dirty="0"/>
          </a:p>
        </p:txBody>
      </p:sp>
    </p:spTree>
    <p:extLst>
      <p:ext uri="{BB962C8B-B14F-4D97-AF65-F5344CB8AC3E}">
        <p14:creationId xmlns:p14="http://schemas.microsoft.com/office/powerpoint/2010/main" val="18010848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AE3754A-02A9-4438-BC77-22BB4A3645E7}"/>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05170A9B-71DC-4881-8BD1-E8AC3E2E42A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4580" name="Slide Number Placeholder 3">
            <a:extLst>
              <a:ext uri="{FF2B5EF4-FFF2-40B4-BE49-F238E27FC236}">
                <a16:creationId xmlns:a16="http://schemas.microsoft.com/office/drawing/2014/main" id="{0FD55281-8DE2-4330-9463-7DB5144A767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621AAE7-1F66-4D05-9916-CE5D192070F3}" type="slidenum">
              <a:rPr lang="en-US" altLang="en-US" sz="1300"/>
              <a:pPr>
                <a:spcBef>
                  <a:spcPct val="0"/>
                </a:spcBef>
              </a:pPr>
              <a:t>115</a:t>
            </a:fld>
            <a:endParaRPr lang="en-US" altLang="en-US" sz="130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600B5844-9439-439A-847E-AC3B65E23233}"/>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47D41F0C-48F6-4652-8D5E-9CDEA9A02F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7652" name="Slide Number Placeholder 3">
            <a:extLst>
              <a:ext uri="{FF2B5EF4-FFF2-40B4-BE49-F238E27FC236}">
                <a16:creationId xmlns:a16="http://schemas.microsoft.com/office/drawing/2014/main" id="{7D8D1F90-A1A6-49F8-ACF0-BAD602356D4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A70BC7-D95A-49C3-B529-BBFB9F064DE1}" type="slidenum">
              <a:rPr lang="en-US" altLang="en-US" sz="1300"/>
              <a:pPr>
                <a:spcBef>
                  <a:spcPct val="0"/>
                </a:spcBef>
              </a:pPr>
              <a:t>117</a:t>
            </a:fld>
            <a:endParaRPr lang="en-US" altLang="en-US" sz="130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F3A30C0-019F-4314-9073-015735EDB50C}"/>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D8DDFC56-F62B-4C97-98F0-77C6AC0F66F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Cal hypo erosion feeder</a:t>
            </a:r>
          </a:p>
        </p:txBody>
      </p:sp>
      <p:sp>
        <p:nvSpPr>
          <p:cNvPr id="29700" name="Slide Number Placeholder 3">
            <a:extLst>
              <a:ext uri="{FF2B5EF4-FFF2-40B4-BE49-F238E27FC236}">
                <a16:creationId xmlns:a16="http://schemas.microsoft.com/office/drawing/2014/main" id="{95425C15-FC0B-4494-B650-ADA8EA46A02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E3E8D62-94AF-4F30-89C8-3E83A9C57B20}" type="slidenum">
              <a:rPr lang="en-US" altLang="en-US" sz="1300"/>
              <a:pPr>
                <a:spcBef>
                  <a:spcPct val="0"/>
                </a:spcBef>
              </a:pPr>
              <a:t>118</a:t>
            </a:fld>
            <a:endParaRPr lang="en-US" altLang="en-US" sz="130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BAC99027-BC5B-4A10-82F1-EC86119A8B10}"/>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3D5731B3-29A3-47A0-B4AB-3721786D49D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1748" name="Slide Number Placeholder 3">
            <a:extLst>
              <a:ext uri="{FF2B5EF4-FFF2-40B4-BE49-F238E27FC236}">
                <a16:creationId xmlns:a16="http://schemas.microsoft.com/office/drawing/2014/main" id="{B0B554BF-083B-4F04-BA2C-9CA27229C30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58287D4-CB07-4786-937B-99CC77A90031}" type="slidenum">
              <a:rPr lang="en-US" altLang="en-US" sz="1300"/>
              <a:pPr>
                <a:spcBef>
                  <a:spcPct val="0"/>
                </a:spcBef>
              </a:pPr>
              <a:t>119</a:t>
            </a:fld>
            <a:endParaRPr lang="en-US" altLang="en-US" sz="130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7F13891E-70C6-4A4C-9004-883DE57D23C0}"/>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EB2F5447-F514-4E06-BA0E-2F22EC303E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id="{DA1CACB6-2936-4F64-9CED-12CE90C6666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45B2E8E-8B4C-498E-BCAB-00C7442CF455}" type="slidenum">
              <a:rPr lang="en-US" altLang="en-US" sz="1300"/>
              <a:pPr>
                <a:spcBef>
                  <a:spcPct val="0"/>
                </a:spcBef>
              </a:pPr>
              <a:t>120</a:t>
            </a:fld>
            <a:endParaRPr lang="en-US" altLang="en-US" sz="130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E524A3BE-A935-4FB5-BEAD-56F3FBA3542F}"/>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AD00B7BD-7585-4CE8-92BF-CEE0F862299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1-ton cl2 gas cylinders</a:t>
            </a:r>
          </a:p>
        </p:txBody>
      </p:sp>
      <p:sp>
        <p:nvSpPr>
          <p:cNvPr id="35844" name="Slide Number Placeholder 3">
            <a:extLst>
              <a:ext uri="{FF2B5EF4-FFF2-40B4-BE49-F238E27FC236}">
                <a16:creationId xmlns:a16="http://schemas.microsoft.com/office/drawing/2014/main" id="{FD96DB76-FCF0-42C4-89AA-BA293D29A91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AE4870C-BE28-4717-9D8A-84ECE4165E73}" type="slidenum">
              <a:rPr lang="en-US" altLang="en-US" sz="1300"/>
              <a:pPr>
                <a:spcBef>
                  <a:spcPct val="0"/>
                </a:spcBef>
              </a:pPr>
              <a:t>121</a:t>
            </a:fld>
            <a:endParaRPr lang="en-US" altLang="en-US" sz="130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290EDF0-AD7F-43CD-AB1D-CC8D80A723B7}"/>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448AAF3B-EFA2-443C-9EDD-A664390DB0F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7892" name="Slide Number Placeholder 3">
            <a:extLst>
              <a:ext uri="{FF2B5EF4-FFF2-40B4-BE49-F238E27FC236}">
                <a16:creationId xmlns:a16="http://schemas.microsoft.com/office/drawing/2014/main" id="{A62C3BFA-EFE5-4E43-9941-72D491D756A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4086981-D1CE-4957-A896-EEA008D3A9B1}" type="slidenum">
              <a:rPr lang="en-US" altLang="en-US" sz="1300"/>
              <a:pPr>
                <a:spcBef>
                  <a:spcPct val="0"/>
                </a:spcBef>
              </a:pPr>
              <a:t>122</a:t>
            </a:fld>
            <a:endParaRPr lang="en-US" altLang="en-US" sz="130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CC5E4201-5C81-4339-9725-DE929B4CA054}"/>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E277D7D8-CF45-4597-847B-8756925C79E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9940" name="Slide Number Placeholder 3">
            <a:extLst>
              <a:ext uri="{FF2B5EF4-FFF2-40B4-BE49-F238E27FC236}">
                <a16:creationId xmlns:a16="http://schemas.microsoft.com/office/drawing/2014/main" id="{F2FE9D3A-3946-4EC9-8AE0-C9716F3A3D0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17A313D-4514-4B3A-B1F0-43D1761F2D15}" type="slidenum">
              <a:rPr lang="en-US" altLang="en-US" sz="1300"/>
              <a:pPr>
                <a:spcBef>
                  <a:spcPct val="0"/>
                </a:spcBef>
              </a:pPr>
              <a:t>123</a:t>
            </a:fld>
            <a:endParaRPr lang="en-US" altLang="en-US" sz="130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06D7B5B-D4A4-438C-8309-BE8A5288C0EB}"/>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248A7E17-A76F-4E0A-8DB5-F157DF921D0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1988" name="Slide Number Placeholder 3">
            <a:extLst>
              <a:ext uri="{FF2B5EF4-FFF2-40B4-BE49-F238E27FC236}">
                <a16:creationId xmlns:a16="http://schemas.microsoft.com/office/drawing/2014/main" id="{2033A1FB-0CBC-4EA2-A18E-24C36E592B7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DF2CA18-60E8-4EBC-A374-4D52D21447FD}" type="slidenum">
              <a:rPr lang="en-US" altLang="en-US" sz="1300"/>
              <a:pPr>
                <a:spcBef>
                  <a:spcPct val="0"/>
                </a:spcBef>
              </a:pPr>
              <a:t>124</a:t>
            </a:fld>
            <a:endParaRPr lang="en-US" altLang="en-US" sz="130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728F4F78-76BF-4F0B-8152-56F42AE134A8}"/>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330B2CE9-2A30-4FF0-9D63-C5132D1016D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Ozone reactors Reedsport</a:t>
            </a:r>
          </a:p>
        </p:txBody>
      </p:sp>
      <p:sp>
        <p:nvSpPr>
          <p:cNvPr id="45060" name="Slide Number Placeholder 3">
            <a:extLst>
              <a:ext uri="{FF2B5EF4-FFF2-40B4-BE49-F238E27FC236}">
                <a16:creationId xmlns:a16="http://schemas.microsoft.com/office/drawing/2014/main" id="{E86C5000-475E-49FB-9A5C-2731F1A398C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D9AE6FD-3926-477D-93AD-54141790C847}" type="slidenum">
              <a:rPr lang="en-US" altLang="en-US" sz="1300"/>
              <a:pPr>
                <a:spcBef>
                  <a:spcPct val="0"/>
                </a:spcBef>
              </a:pPr>
              <a:t>126</a:t>
            </a:fld>
            <a:endParaRPr lang="en-US" altLang="en-US" sz="13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46ABBEA-E89A-4AD6-A6FA-46C779C9B6D7}"/>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BED861B8-8359-44E0-8236-0AD0F88A00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7E2AAE1C-EBA8-4C09-8B24-C78F90D64E70}"/>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A8535324-D2FA-4B03-8F8B-7A41B1578A2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Ozone reactor Medford</a:t>
            </a:r>
          </a:p>
        </p:txBody>
      </p:sp>
      <p:sp>
        <p:nvSpPr>
          <p:cNvPr id="47108" name="Slide Number Placeholder 3">
            <a:extLst>
              <a:ext uri="{FF2B5EF4-FFF2-40B4-BE49-F238E27FC236}">
                <a16:creationId xmlns:a16="http://schemas.microsoft.com/office/drawing/2014/main" id="{CA59B998-D86B-423B-A7C4-D5AE37596B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C1AA355-EFD3-44E6-944C-7FB428CF797B}" type="slidenum">
              <a:rPr lang="en-US" altLang="en-US" sz="1300"/>
              <a:pPr>
                <a:spcBef>
                  <a:spcPct val="0"/>
                </a:spcBef>
              </a:pPr>
              <a:t>127</a:t>
            </a:fld>
            <a:endParaRPr lang="en-US" altLang="en-US" sz="130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1F81D4BE-4A67-4687-B2DB-9D68671DFB22}"/>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92A631E1-6114-46CD-8AAB-D0BB5B30B38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9156" name="Slide Number Placeholder 3">
            <a:extLst>
              <a:ext uri="{FF2B5EF4-FFF2-40B4-BE49-F238E27FC236}">
                <a16:creationId xmlns:a16="http://schemas.microsoft.com/office/drawing/2014/main" id="{CD087987-F4D3-4C70-A67C-67634C39E0F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259C6B4-2CF6-4F58-8B42-5B05DE787DBA}" type="slidenum">
              <a:rPr lang="en-US" altLang="en-US" sz="1300"/>
              <a:pPr>
                <a:spcBef>
                  <a:spcPct val="0"/>
                </a:spcBef>
              </a:pPr>
              <a:t>128</a:t>
            </a:fld>
            <a:endParaRPr lang="en-US" altLang="en-US" sz="130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14C94E82-333C-4460-B3BF-CBE0DC66A9C8}"/>
              </a:ext>
            </a:extLst>
          </p:cNvPr>
          <p:cNvSpPr>
            <a:spLocks noGrp="1" noRot="1" noChangeAspect="1" noChangeArrowheads="1" noTextEdit="1"/>
          </p:cNvSpPr>
          <p:nvPr>
            <p:ph type="sldImg"/>
          </p:nvPr>
        </p:nvSpPr>
        <p:spPr>
          <a:ln/>
        </p:spPr>
      </p:sp>
      <p:sp>
        <p:nvSpPr>
          <p:cNvPr id="51203" name="Notes Placeholder 2">
            <a:extLst>
              <a:ext uri="{FF2B5EF4-FFF2-40B4-BE49-F238E27FC236}">
                <a16:creationId xmlns:a16="http://schemas.microsoft.com/office/drawing/2014/main" id="{97471D93-C653-44AD-A9BE-085D656760B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1204" name="Slide Number Placeholder 3">
            <a:extLst>
              <a:ext uri="{FF2B5EF4-FFF2-40B4-BE49-F238E27FC236}">
                <a16:creationId xmlns:a16="http://schemas.microsoft.com/office/drawing/2014/main" id="{71458F01-92F4-4498-B35E-B8C4E0DCF98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83E8B6F-5C74-4920-AF6F-7B74EF809945}" type="slidenum">
              <a:rPr lang="en-US" altLang="en-US" sz="1300"/>
              <a:pPr>
                <a:spcBef>
                  <a:spcPct val="0"/>
                </a:spcBef>
              </a:pPr>
              <a:t>129</a:t>
            </a:fld>
            <a:endParaRPr lang="en-US" altLang="en-US" sz="130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5E7F1F6B-BD2A-46E2-84E1-D96FEAD991F2}"/>
              </a:ext>
            </a:extLst>
          </p:cNvPr>
          <p:cNvSpPr>
            <a:spLocks noGrp="1" noRot="1" noChangeAspect="1" noChangeArrowheads="1" noTextEdit="1"/>
          </p:cNvSpPr>
          <p:nvPr>
            <p:ph type="sldImg"/>
          </p:nvPr>
        </p:nvSpPr>
        <p:spPr>
          <a:ln/>
        </p:spPr>
      </p:sp>
      <p:sp>
        <p:nvSpPr>
          <p:cNvPr id="56323" name="Notes Placeholder 2">
            <a:extLst>
              <a:ext uri="{FF2B5EF4-FFF2-40B4-BE49-F238E27FC236}">
                <a16:creationId xmlns:a16="http://schemas.microsoft.com/office/drawing/2014/main" id="{CB3BD425-265E-438F-8866-955B0BB80EF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From: EPA Guidance Manual Alternative Disinfectants and Oxidants, April 1999</a:t>
            </a:r>
          </a:p>
        </p:txBody>
      </p:sp>
      <p:sp>
        <p:nvSpPr>
          <p:cNvPr id="56324" name="Slide Number Placeholder 3">
            <a:extLst>
              <a:ext uri="{FF2B5EF4-FFF2-40B4-BE49-F238E27FC236}">
                <a16:creationId xmlns:a16="http://schemas.microsoft.com/office/drawing/2014/main" id="{BC783D7D-125B-40BC-A416-D3C24F4DCF4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5A3EAFC-9A06-4B43-84AC-CC581EDFB035}" type="slidenum">
              <a:rPr lang="en-US" altLang="en-US" sz="1300"/>
              <a:pPr>
                <a:spcBef>
                  <a:spcPct val="0"/>
                </a:spcBef>
              </a:pPr>
              <a:t>133</a:t>
            </a:fld>
            <a:endParaRPr lang="en-US" altLang="en-US" sz="130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F489D06-C19C-46FF-8F5C-EACB283C7CBC}"/>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45B1D653-119B-42C6-8708-63AAB0B9D10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8372" name="Slide Number Placeholder 3">
            <a:extLst>
              <a:ext uri="{FF2B5EF4-FFF2-40B4-BE49-F238E27FC236}">
                <a16:creationId xmlns:a16="http://schemas.microsoft.com/office/drawing/2014/main" id="{04CD7AF8-AF62-47FD-8255-08FC954F3CA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C832281-D96D-4E47-A14E-CA388A9CD0C4}" type="slidenum">
              <a:rPr lang="en-US" altLang="en-US" sz="1300"/>
              <a:pPr>
                <a:spcBef>
                  <a:spcPct val="0"/>
                </a:spcBef>
              </a:pPr>
              <a:t>134</a:t>
            </a:fld>
            <a:endParaRPr lang="en-US" altLang="en-US" sz="130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359DB423-BD47-4DBB-8846-4F5212F10D32}"/>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EC3317F3-D3B1-40D2-BE7F-083C42E759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1444" name="Slide Number Placeholder 3">
            <a:extLst>
              <a:ext uri="{FF2B5EF4-FFF2-40B4-BE49-F238E27FC236}">
                <a16:creationId xmlns:a16="http://schemas.microsoft.com/office/drawing/2014/main" id="{8D3F5C23-BC17-4013-AE4D-5ED90923AE7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30C157C-18F5-4427-8D79-15230C2A5881}" type="slidenum">
              <a:rPr lang="en-US" altLang="en-US" sz="1300"/>
              <a:pPr>
                <a:spcBef>
                  <a:spcPct val="0"/>
                </a:spcBef>
              </a:pPr>
              <a:t>136</a:t>
            </a:fld>
            <a:endParaRPr lang="en-US" altLang="en-US" sz="130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F76CEF0B-9176-4197-AC96-F32A73AC36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664EF09-9202-477D-94AF-EA08CA272D93}" type="slidenum">
              <a:rPr lang="en-US" altLang="en-US" sz="1300"/>
              <a:pPr>
                <a:spcBef>
                  <a:spcPct val="0"/>
                </a:spcBef>
              </a:pPr>
              <a:t>138</a:t>
            </a:fld>
            <a:endParaRPr lang="en-US" altLang="en-US" sz="1300"/>
          </a:p>
        </p:txBody>
      </p:sp>
      <p:sp>
        <p:nvSpPr>
          <p:cNvPr id="64515" name="Rectangle 2">
            <a:extLst>
              <a:ext uri="{FF2B5EF4-FFF2-40B4-BE49-F238E27FC236}">
                <a16:creationId xmlns:a16="http://schemas.microsoft.com/office/drawing/2014/main" id="{284DBA68-95FB-4893-9120-6EF17E963776}"/>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751D2EFF-A242-4378-A9C0-F951D946B8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C stands for concentration (not chlorine) which explains how CT can also be used for ozone, UV, etc.</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55C8A8FB-4759-48E5-A324-FC03EE1A56AC}"/>
              </a:ext>
            </a:extLst>
          </p:cNvPr>
          <p:cNvSpPr>
            <a:spLocks noGrp="1" noRot="1" noChangeAspect="1" noChangeArrowheads="1" noTextEdit="1"/>
          </p:cNvSpPr>
          <p:nvPr>
            <p:ph type="sldImg"/>
          </p:nvPr>
        </p:nvSpPr>
        <p:spPr>
          <a:ln/>
        </p:spPr>
      </p:sp>
      <p:sp>
        <p:nvSpPr>
          <p:cNvPr id="66563" name="Notes Placeholder 2">
            <a:extLst>
              <a:ext uri="{FF2B5EF4-FFF2-40B4-BE49-F238E27FC236}">
                <a16:creationId xmlns:a16="http://schemas.microsoft.com/office/drawing/2014/main" id="{674BBA8A-4C4D-463B-9B12-DFBAD6D69D8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6564" name="Slide Number Placeholder 3">
            <a:extLst>
              <a:ext uri="{FF2B5EF4-FFF2-40B4-BE49-F238E27FC236}">
                <a16:creationId xmlns:a16="http://schemas.microsoft.com/office/drawing/2014/main" id="{634D3B7D-B998-47E8-AA79-76CB4A7A34A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F129CE-0D19-41B8-96F6-14FFABEEAF53}" type="slidenum">
              <a:rPr lang="en-US" altLang="en-US" sz="1300"/>
              <a:pPr>
                <a:spcBef>
                  <a:spcPct val="0"/>
                </a:spcBef>
              </a:pPr>
              <a:t>139</a:t>
            </a:fld>
            <a:endParaRPr lang="en-US" altLang="en-US" sz="130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AB6F1D9A-8490-4E3B-BA64-0076ACD4F72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B01AE9D-971F-41BE-B143-EFAEA5718FE7}" type="slidenum">
              <a:rPr lang="en-US" altLang="en-US" sz="1300"/>
              <a:pPr>
                <a:spcBef>
                  <a:spcPct val="0"/>
                </a:spcBef>
              </a:pPr>
              <a:t>140</a:t>
            </a:fld>
            <a:endParaRPr lang="en-US" altLang="en-US" sz="1300"/>
          </a:p>
        </p:txBody>
      </p:sp>
      <p:sp>
        <p:nvSpPr>
          <p:cNvPr id="68611" name="Rectangle 2">
            <a:extLst>
              <a:ext uri="{FF2B5EF4-FFF2-40B4-BE49-F238E27FC236}">
                <a16:creationId xmlns:a16="http://schemas.microsoft.com/office/drawing/2014/main" id="{C069E227-A964-491E-A7A0-50DEA6BE1F2B}"/>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A56C6A77-1E22-4595-BE5C-CC3D0E5ABC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OAR 333-061-0050(6):</a:t>
            </a:r>
          </a:p>
          <a:p>
            <a:pPr eaLnBrk="1" hangingPunct="1"/>
            <a:r>
              <a:rPr lang="en-US" altLang="en-US">
                <a:latin typeface="Arial" panose="020B0604020202020204" pitchFamily="34" charset="0"/>
              </a:rPr>
              <a:t> (R) Reservoirs and clearwells that are to be used for disinfection contact</a:t>
            </a:r>
          </a:p>
          <a:p>
            <a:pPr eaLnBrk="1" hangingPunct="1"/>
            <a:r>
              <a:rPr lang="en-US" altLang="en-US">
                <a:latin typeface="Arial" panose="020B0604020202020204" pitchFamily="34" charset="0"/>
              </a:rPr>
              <a:t>time to treat surface water shall use a tracer study to determine the</a:t>
            </a:r>
          </a:p>
          <a:p>
            <a:pPr eaLnBrk="1" hangingPunct="1"/>
            <a:r>
              <a:rPr lang="en-US" altLang="en-US">
                <a:latin typeface="Arial" panose="020B0604020202020204" pitchFamily="34" charset="0"/>
              </a:rPr>
              <a:t>actual contact time. The Department must approve procedures and</a:t>
            </a:r>
          </a:p>
          <a:p>
            <a:pPr eaLnBrk="1" hangingPunct="1"/>
            <a:r>
              <a:rPr lang="en-US" altLang="en-US">
                <a:latin typeface="Arial" panose="020B0604020202020204" pitchFamily="34" charset="0"/>
              </a:rPr>
              <a:t>protocols for the tracer study prior to the initiation of the study. The</a:t>
            </a:r>
          </a:p>
          <a:p>
            <a:pPr eaLnBrk="1" hangingPunct="1"/>
            <a:r>
              <a:rPr lang="en-US" altLang="en-US">
                <a:latin typeface="Arial" panose="020B0604020202020204" pitchFamily="34" charset="0"/>
              </a:rPr>
              <a:t>Department recommends the USEPA SWTR Guidance Manual for</a:t>
            </a:r>
          </a:p>
          <a:p>
            <a:pPr eaLnBrk="1" hangingPunct="1"/>
            <a:r>
              <a:rPr lang="en-US" altLang="en-US">
                <a:latin typeface="Arial" panose="020B0604020202020204" pitchFamily="34" charset="0"/>
              </a:rPr>
              <a:t>tracer study procedure and protocol.</a:t>
            </a:r>
          </a:p>
          <a:p>
            <a:pPr eaLnBrk="1" hangingPunct="1"/>
            <a:r>
              <a:rPr lang="en-US" altLang="en-US">
                <a:latin typeface="Arial" panose="020B0604020202020204" pitchFamily="34" charset="0"/>
              </a:rPr>
              <a:t>(S) Reservoirs and clearwells that are to be used for disinfection contact</a:t>
            </a:r>
          </a:p>
          <a:p>
            <a:pPr eaLnBrk="1" hangingPunct="1"/>
            <a:r>
              <a:rPr lang="en-US" altLang="en-US">
                <a:latin typeface="Arial" panose="020B0604020202020204" pitchFamily="34" charset="0"/>
              </a:rPr>
              <a:t>time to treat surface water shall have a means to adequately determine</a:t>
            </a:r>
          </a:p>
          <a:p>
            <a:pPr eaLnBrk="1" hangingPunct="1"/>
            <a:r>
              <a:rPr lang="en-US" altLang="en-US">
                <a:latin typeface="Arial" panose="020B0604020202020204" pitchFamily="34" charset="0"/>
              </a:rPr>
              <a:t>the flow rate on the effluent line.</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OAR 333-061-0036(5) says that the disinfectant contact time T must be determined each day during peak hourly flow, based on results of a tracer study or other method approved by the Department.</a:t>
            </a:r>
          </a:p>
          <a:p>
            <a:pPr eaLnBrk="1" hangingPunct="1"/>
            <a:endParaRPr lang="en-US" altLang="en-US">
              <a:latin typeface="Arial" panose="020B0604020202020204"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AE50C972-8C46-40F1-864F-16C7DC9569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1A0DC56-02CA-46FB-8987-05D9224F860B}" type="slidenum">
              <a:rPr lang="en-US" altLang="en-US" sz="1300"/>
              <a:pPr>
                <a:spcBef>
                  <a:spcPct val="0"/>
                </a:spcBef>
              </a:pPr>
              <a:t>144</a:t>
            </a:fld>
            <a:endParaRPr lang="en-US" altLang="en-US" sz="1300"/>
          </a:p>
        </p:txBody>
      </p:sp>
      <p:sp>
        <p:nvSpPr>
          <p:cNvPr id="73731" name="Rectangle 2">
            <a:extLst>
              <a:ext uri="{FF2B5EF4-FFF2-40B4-BE49-F238E27FC236}">
                <a16:creationId xmlns:a16="http://schemas.microsoft.com/office/drawing/2014/main" id="{99B34BC2-9AB8-4EB1-A6AD-10B7BE363119}"/>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E77330C7-B44B-416F-9057-DC5C918731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399CD231-BB77-40F6-8C7F-8A910222DC77}"/>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B5FC22B9-0B4B-4846-AC61-569A180FD58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7348" name="Slide Number Placeholder 3">
            <a:extLst>
              <a:ext uri="{FF2B5EF4-FFF2-40B4-BE49-F238E27FC236}">
                <a16:creationId xmlns:a16="http://schemas.microsoft.com/office/drawing/2014/main" id="{3A2F6B0B-4BD4-4BBC-BB8C-9ACB031D1A1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8FD9F9-9E09-4277-A375-F60767FFE0CA}" type="slidenum">
              <a:rPr lang="en-US" altLang="en-US" sz="1300"/>
              <a:pPr>
                <a:spcBef>
                  <a:spcPct val="0"/>
                </a:spcBef>
              </a:pPr>
              <a:t>24</a:t>
            </a:fld>
            <a:endParaRPr lang="en-US" altLang="en-US" sz="130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948DF1EC-16CE-431C-AF60-AE86FA2C36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9B653D-EEAC-450C-B93E-5ADBCF08DF03}" type="slidenum">
              <a:rPr lang="en-US" altLang="en-US" sz="1300"/>
              <a:pPr>
                <a:spcBef>
                  <a:spcPct val="0"/>
                </a:spcBef>
              </a:pPr>
              <a:t>145</a:t>
            </a:fld>
            <a:endParaRPr lang="en-US" altLang="en-US" sz="1300"/>
          </a:p>
        </p:txBody>
      </p:sp>
      <p:sp>
        <p:nvSpPr>
          <p:cNvPr id="75779" name="Rectangle 2">
            <a:extLst>
              <a:ext uri="{FF2B5EF4-FFF2-40B4-BE49-F238E27FC236}">
                <a16:creationId xmlns:a16="http://schemas.microsoft.com/office/drawing/2014/main" id="{6F8A3FE2-9DDF-44F2-82F5-C9CD8E5684DB}"/>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03796D2C-C4B5-4233-B96E-9D0C5438EF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C834530E-1962-4033-92B0-0DF1142987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E09475-1C74-4AA5-9FE4-25C5D6AAF14E}" type="slidenum">
              <a:rPr lang="en-US" altLang="en-US" sz="1300"/>
              <a:pPr>
                <a:spcBef>
                  <a:spcPct val="0"/>
                </a:spcBef>
              </a:pPr>
              <a:t>146</a:t>
            </a:fld>
            <a:endParaRPr lang="en-US" altLang="en-US" sz="1300"/>
          </a:p>
        </p:txBody>
      </p:sp>
      <p:sp>
        <p:nvSpPr>
          <p:cNvPr id="77827" name="Rectangle 2">
            <a:extLst>
              <a:ext uri="{FF2B5EF4-FFF2-40B4-BE49-F238E27FC236}">
                <a16:creationId xmlns:a16="http://schemas.microsoft.com/office/drawing/2014/main" id="{1371C74C-1A18-4317-8CFE-C0F099BB80B4}"/>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03B6A7EB-5812-4D11-8F64-116B829FDA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C47246B3-A0B8-4B79-AD51-F5B5FDABB1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4A6FE58-F515-4D01-8E18-333128424EF1}" type="slidenum">
              <a:rPr lang="en-US" altLang="en-US" sz="1300"/>
              <a:pPr>
                <a:spcBef>
                  <a:spcPct val="0"/>
                </a:spcBef>
              </a:pPr>
              <a:t>147</a:t>
            </a:fld>
            <a:endParaRPr lang="en-US" altLang="en-US" sz="1300"/>
          </a:p>
        </p:txBody>
      </p:sp>
      <p:sp>
        <p:nvSpPr>
          <p:cNvPr id="79875" name="Rectangle 2">
            <a:extLst>
              <a:ext uri="{FF2B5EF4-FFF2-40B4-BE49-F238E27FC236}">
                <a16:creationId xmlns:a16="http://schemas.microsoft.com/office/drawing/2014/main" id="{C673DBCD-DA8D-4E47-AE47-B0845725C00C}"/>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788C3131-DF12-4889-8CF0-82EBC352F5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Mute presenter for 2 minutes</a:t>
            </a:r>
          </a:p>
          <a:p>
            <a:endParaRPr lang="en-US" dirty="0"/>
          </a:p>
        </p:txBody>
      </p:sp>
      <p:sp>
        <p:nvSpPr>
          <p:cNvPr id="4" name="Slide Number Placeholder 3"/>
          <p:cNvSpPr>
            <a:spLocks noGrp="1"/>
          </p:cNvSpPr>
          <p:nvPr>
            <p:ph type="sldNum" sz="quarter" idx="5"/>
          </p:nvPr>
        </p:nvSpPr>
        <p:spPr/>
        <p:txBody>
          <a:bodyPr/>
          <a:lstStyle/>
          <a:p>
            <a:pPr>
              <a:defRPr/>
            </a:pPr>
            <a:fld id="{253A8979-3255-40AD-9762-51848648717C}" type="slidenum">
              <a:rPr lang="en-US" altLang="en-US" smtClean="0"/>
              <a:pPr>
                <a:defRPr/>
              </a:pPr>
              <a:t>151</a:t>
            </a:fld>
            <a:endParaRPr lang="en-US" altLang="en-US"/>
          </a:p>
        </p:txBody>
      </p:sp>
    </p:spTree>
    <p:extLst>
      <p:ext uri="{BB962C8B-B14F-4D97-AF65-F5344CB8AC3E}">
        <p14:creationId xmlns:p14="http://schemas.microsoft.com/office/powerpoint/2010/main" val="186199679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DC5F0A1A-3C4D-420C-A413-5EF9D5D213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09C3114-0D2E-4D9B-8371-B23C1E9CFB3A}" type="slidenum">
              <a:rPr lang="en-US" altLang="en-US" sz="1300"/>
              <a:pPr>
                <a:spcBef>
                  <a:spcPct val="0"/>
                </a:spcBef>
              </a:pPr>
              <a:t>154</a:t>
            </a:fld>
            <a:endParaRPr lang="en-US" altLang="en-US" sz="1300"/>
          </a:p>
        </p:txBody>
      </p:sp>
      <p:sp>
        <p:nvSpPr>
          <p:cNvPr id="87043" name="Rectangle 2">
            <a:extLst>
              <a:ext uri="{FF2B5EF4-FFF2-40B4-BE49-F238E27FC236}">
                <a16:creationId xmlns:a16="http://schemas.microsoft.com/office/drawing/2014/main" id="{F7EA65D2-0223-4DEB-B5AB-38CAEA63D04E}"/>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1345D4B6-165C-4055-A730-6C3440A053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You can go 10% above what it was during the tracer study.</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Mute presenter for 2 minutes</a:t>
            </a:r>
          </a:p>
          <a:p>
            <a:endParaRPr lang="en-US" dirty="0"/>
          </a:p>
        </p:txBody>
      </p:sp>
      <p:sp>
        <p:nvSpPr>
          <p:cNvPr id="4" name="Slide Number Placeholder 3"/>
          <p:cNvSpPr>
            <a:spLocks noGrp="1"/>
          </p:cNvSpPr>
          <p:nvPr>
            <p:ph type="sldNum" sz="quarter" idx="5"/>
          </p:nvPr>
        </p:nvSpPr>
        <p:spPr/>
        <p:txBody>
          <a:bodyPr/>
          <a:lstStyle/>
          <a:p>
            <a:pPr>
              <a:defRPr/>
            </a:pPr>
            <a:fld id="{253A8979-3255-40AD-9762-51848648717C}" type="slidenum">
              <a:rPr lang="en-US" altLang="en-US" smtClean="0"/>
              <a:pPr>
                <a:defRPr/>
              </a:pPr>
              <a:t>169</a:t>
            </a:fld>
            <a:endParaRPr lang="en-US" altLang="en-US"/>
          </a:p>
        </p:txBody>
      </p:sp>
    </p:spTree>
    <p:extLst>
      <p:ext uri="{BB962C8B-B14F-4D97-AF65-F5344CB8AC3E}">
        <p14:creationId xmlns:p14="http://schemas.microsoft.com/office/powerpoint/2010/main" val="406688503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429D47A2-034D-4E4C-89CB-425A2BFD32A7}"/>
              </a:ext>
            </a:extLst>
          </p:cNvPr>
          <p:cNvSpPr>
            <a:spLocks noGrp="1" noRot="1" noChangeAspect="1" noChangeArrowheads="1" noTextEdit="1"/>
          </p:cNvSpPr>
          <p:nvPr>
            <p:ph type="sldImg"/>
          </p:nvPr>
        </p:nvSpPr>
        <p:spPr>
          <a:ln/>
        </p:spPr>
      </p:sp>
      <p:sp>
        <p:nvSpPr>
          <p:cNvPr id="102403" name="Notes Placeholder 2">
            <a:extLst>
              <a:ext uri="{FF2B5EF4-FFF2-40B4-BE49-F238E27FC236}">
                <a16:creationId xmlns:a16="http://schemas.microsoft.com/office/drawing/2014/main" id="{659D9C3D-F9D9-4E1C-8D39-6C62290F40C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2404" name="Slide Number Placeholder 3">
            <a:extLst>
              <a:ext uri="{FF2B5EF4-FFF2-40B4-BE49-F238E27FC236}">
                <a16:creationId xmlns:a16="http://schemas.microsoft.com/office/drawing/2014/main" id="{47A65219-E72D-4D21-91B1-CA71778474B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2E9E43A-D988-4ED9-8EE8-F158C593F70E}" type="slidenum">
              <a:rPr lang="en-US" altLang="en-US" sz="1300"/>
              <a:pPr>
                <a:spcBef>
                  <a:spcPct val="0"/>
                </a:spcBef>
              </a:pPr>
              <a:t>171</a:t>
            </a:fld>
            <a:endParaRPr lang="en-US" altLang="en-US" sz="130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3C4487E4-F163-4D56-867C-F3A40ACCE416}"/>
              </a:ext>
            </a:extLst>
          </p:cNvPr>
          <p:cNvSpPr>
            <a:spLocks noGrp="1" noRot="1" noChangeAspect="1" noChangeArrowheads="1" noTextEdit="1"/>
          </p:cNvSpPr>
          <p:nvPr>
            <p:ph type="sldImg"/>
          </p:nvPr>
        </p:nvSpPr>
        <p:spPr>
          <a:ln/>
        </p:spPr>
      </p:sp>
      <p:sp>
        <p:nvSpPr>
          <p:cNvPr id="106499" name="Notes Placeholder 2">
            <a:extLst>
              <a:ext uri="{FF2B5EF4-FFF2-40B4-BE49-F238E27FC236}">
                <a16:creationId xmlns:a16="http://schemas.microsoft.com/office/drawing/2014/main" id="{02F28DC9-F193-4F5E-B754-6D8265BA37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6500" name="Slide Number Placeholder 3">
            <a:extLst>
              <a:ext uri="{FF2B5EF4-FFF2-40B4-BE49-F238E27FC236}">
                <a16:creationId xmlns:a16="http://schemas.microsoft.com/office/drawing/2014/main" id="{7A192DDB-EDE3-4193-BA0A-BA731BFCEA2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F3FC66-01CD-477E-94D7-3A0F2E6E657F}" type="slidenum">
              <a:rPr lang="en-US" altLang="en-US" sz="1300"/>
              <a:pPr>
                <a:spcBef>
                  <a:spcPct val="0"/>
                </a:spcBef>
              </a:pPr>
              <a:t>174</a:t>
            </a:fld>
            <a:endParaRPr lang="en-US" altLang="en-US" sz="130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Mute presenter for 2 minutes</a:t>
            </a:r>
          </a:p>
        </p:txBody>
      </p:sp>
      <p:sp>
        <p:nvSpPr>
          <p:cNvPr id="4" name="Slide Number Placeholder 3"/>
          <p:cNvSpPr>
            <a:spLocks noGrp="1"/>
          </p:cNvSpPr>
          <p:nvPr>
            <p:ph type="sldNum" sz="quarter" idx="5"/>
          </p:nvPr>
        </p:nvSpPr>
        <p:spPr/>
        <p:txBody>
          <a:bodyPr/>
          <a:lstStyle/>
          <a:p>
            <a:pPr>
              <a:defRPr/>
            </a:pPr>
            <a:fld id="{253A8979-3255-40AD-9762-51848648717C}" type="slidenum">
              <a:rPr lang="en-US" altLang="en-US" smtClean="0"/>
              <a:pPr>
                <a:defRPr/>
              </a:pPr>
              <a:t>181</a:t>
            </a:fld>
            <a:endParaRPr lang="en-US" altLang="en-US"/>
          </a:p>
        </p:txBody>
      </p:sp>
    </p:spTree>
    <p:extLst>
      <p:ext uri="{BB962C8B-B14F-4D97-AF65-F5344CB8AC3E}">
        <p14:creationId xmlns:p14="http://schemas.microsoft.com/office/powerpoint/2010/main" val="219910588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a:extLst>
              <a:ext uri="{FF2B5EF4-FFF2-40B4-BE49-F238E27FC236}">
                <a16:creationId xmlns:a16="http://schemas.microsoft.com/office/drawing/2014/main" id="{8D5F74AD-3CDC-4860-B0B9-E2A29D9DE0C7}"/>
              </a:ext>
            </a:extLst>
          </p:cNvPr>
          <p:cNvSpPr>
            <a:spLocks noGrp="1" noRot="1" noChangeAspect="1" noChangeArrowheads="1" noTextEdit="1"/>
          </p:cNvSpPr>
          <p:nvPr>
            <p:ph type="sldImg"/>
          </p:nvPr>
        </p:nvSpPr>
        <p:spPr>
          <a:ln/>
        </p:spPr>
      </p:sp>
      <p:sp>
        <p:nvSpPr>
          <p:cNvPr id="120835" name="Notes Placeholder 2">
            <a:extLst>
              <a:ext uri="{FF2B5EF4-FFF2-40B4-BE49-F238E27FC236}">
                <a16:creationId xmlns:a16="http://schemas.microsoft.com/office/drawing/2014/main" id="{77463326-E608-423D-924B-037C683342F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0836" name="Slide Number Placeholder 3">
            <a:extLst>
              <a:ext uri="{FF2B5EF4-FFF2-40B4-BE49-F238E27FC236}">
                <a16:creationId xmlns:a16="http://schemas.microsoft.com/office/drawing/2014/main" id="{57852C60-8FB3-44C9-817E-F470A4B2C5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47C25F-8209-43CF-A534-97930CC11E8C}" type="slidenum">
              <a:rPr lang="en-US" altLang="en-US" sz="1300"/>
              <a:pPr>
                <a:spcBef>
                  <a:spcPct val="0"/>
                </a:spcBef>
              </a:pPr>
              <a:t>188</a:t>
            </a:fld>
            <a:endParaRPr lang="en-US" altLang="en-US"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D828D3C5-E7CF-4727-95CF-F305E75A2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Click to edit Master title style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5" name="Rectangle 5">
            <a:extLst>
              <a:ext uri="{FF2B5EF4-FFF2-40B4-BE49-F238E27FC236}">
                <a16:creationId xmlns:a16="http://schemas.microsoft.com/office/drawing/2014/main" id="{9BEA0DDD-E81E-47D5-92B6-09D33A0A14F9}"/>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endParaRPr lang="en-US" dirty="0"/>
          </a:p>
        </p:txBody>
      </p:sp>
    </p:spTree>
    <p:extLst>
      <p:ext uri="{BB962C8B-B14F-4D97-AF65-F5344CB8AC3E}">
        <p14:creationId xmlns:p14="http://schemas.microsoft.com/office/powerpoint/2010/main" val="164505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12B10C-6601-4FE2-B494-043A7FF7DB9D}"/>
              </a:ext>
            </a:extLst>
          </p:cNvPr>
          <p:cNvSpPr>
            <a:spLocks noGrp="1" noChangeArrowheads="1"/>
          </p:cNvSpPr>
          <p:nvPr>
            <p:ph type="dt" sz="half" idx="10"/>
          </p:nvPr>
        </p:nvSpPr>
        <p:spPr>
          <a:ln/>
        </p:spPr>
        <p:txBody>
          <a:bodyPr/>
          <a:lstStyle>
            <a:lvl1pPr>
              <a:defRPr/>
            </a:lvl1pPr>
          </a:lstStyle>
          <a:p>
            <a:pPr>
              <a:defRPr/>
            </a:pPr>
            <a:fld id="{AAAB746D-6DFC-488B-8E07-892AF9E78810}" type="datetimeFigureOut">
              <a:rPr lang="en-US"/>
              <a:pPr>
                <a:defRPr/>
              </a:pPr>
              <a:t>3/22/2024</a:t>
            </a:fld>
            <a:endParaRPr lang="en-US" dirty="0"/>
          </a:p>
        </p:txBody>
      </p:sp>
      <p:sp>
        <p:nvSpPr>
          <p:cNvPr id="5" name="Rectangle 8">
            <a:extLst>
              <a:ext uri="{FF2B5EF4-FFF2-40B4-BE49-F238E27FC236}">
                <a16:creationId xmlns:a16="http://schemas.microsoft.com/office/drawing/2014/main" id="{8EE54CFF-814B-49D7-8563-A297E24B6EA5}"/>
              </a:ext>
            </a:extLst>
          </p:cNvPr>
          <p:cNvSpPr>
            <a:spLocks noGrp="1" noChangeArrowheads="1"/>
          </p:cNvSpPr>
          <p:nvPr>
            <p:ph type="sldNum" sz="quarter" idx="11"/>
          </p:nvPr>
        </p:nvSpPr>
        <p:spPr>
          <a:ln/>
        </p:spPr>
        <p:txBody>
          <a:bodyPr/>
          <a:lstStyle>
            <a:lvl1pPr>
              <a:defRPr/>
            </a:lvl1pPr>
          </a:lstStyle>
          <a:p>
            <a:pPr>
              <a:defRPr/>
            </a:pPr>
            <a:fld id="{68E91B50-D88E-476D-BA52-886FCB7BEC3E}"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97B4C5C2-C3CD-485F-AC81-4557D95F6756}"/>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3538566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3DC133B-01B2-4F3E-A9C0-6D293046183A}"/>
              </a:ext>
            </a:extLst>
          </p:cNvPr>
          <p:cNvSpPr>
            <a:spLocks noGrp="1" noChangeArrowheads="1"/>
          </p:cNvSpPr>
          <p:nvPr>
            <p:ph type="dt" sz="half" idx="10"/>
          </p:nvPr>
        </p:nvSpPr>
        <p:spPr>
          <a:ln/>
        </p:spPr>
        <p:txBody>
          <a:bodyPr/>
          <a:lstStyle>
            <a:lvl1pPr>
              <a:defRPr/>
            </a:lvl1pPr>
          </a:lstStyle>
          <a:p>
            <a:pPr>
              <a:defRPr/>
            </a:pPr>
            <a:fld id="{FE25E42A-200E-4401-AA3B-F23BDF907ED7}" type="datetimeFigureOut">
              <a:rPr lang="en-US"/>
              <a:pPr>
                <a:defRPr/>
              </a:pPr>
              <a:t>3/22/2024</a:t>
            </a:fld>
            <a:endParaRPr lang="en-US" dirty="0"/>
          </a:p>
        </p:txBody>
      </p:sp>
      <p:sp>
        <p:nvSpPr>
          <p:cNvPr id="5" name="Rectangle 8">
            <a:extLst>
              <a:ext uri="{FF2B5EF4-FFF2-40B4-BE49-F238E27FC236}">
                <a16:creationId xmlns:a16="http://schemas.microsoft.com/office/drawing/2014/main" id="{729AA0D6-DD38-48C8-821D-1DAE7D04F125}"/>
              </a:ext>
            </a:extLst>
          </p:cNvPr>
          <p:cNvSpPr>
            <a:spLocks noGrp="1" noChangeArrowheads="1"/>
          </p:cNvSpPr>
          <p:nvPr>
            <p:ph type="sldNum" sz="quarter" idx="11"/>
          </p:nvPr>
        </p:nvSpPr>
        <p:spPr>
          <a:ln/>
        </p:spPr>
        <p:txBody>
          <a:bodyPr/>
          <a:lstStyle>
            <a:lvl1pPr>
              <a:defRPr/>
            </a:lvl1pPr>
          </a:lstStyle>
          <a:p>
            <a:pPr>
              <a:defRPr/>
            </a:pPr>
            <a:fld id="{CF0B8AAA-C3EE-4D85-AC9B-112D8D0DDBAC}"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9392CCA0-3A95-46EC-94C7-B934A417B7DD}"/>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3823949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a:p>
        </p:txBody>
      </p:sp>
      <p:sp>
        <p:nvSpPr>
          <p:cNvPr id="4" name="Rectangle 69">
            <a:extLst>
              <a:ext uri="{FF2B5EF4-FFF2-40B4-BE49-F238E27FC236}">
                <a16:creationId xmlns:a16="http://schemas.microsoft.com/office/drawing/2014/main" id="{72403E41-C1A8-4342-84E4-61D18050EC4A}"/>
              </a:ext>
            </a:extLst>
          </p:cNvPr>
          <p:cNvSpPr>
            <a:spLocks noGrp="1" noChangeArrowheads="1"/>
          </p:cNvSpPr>
          <p:nvPr>
            <p:ph type="dt" sz="half" idx="10"/>
          </p:nvPr>
        </p:nvSpPr>
        <p:spPr/>
        <p:txBody>
          <a:bodyPr/>
          <a:lstStyle>
            <a:lvl1pPr>
              <a:defRPr/>
            </a:lvl1pPr>
          </a:lstStyle>
          <a:p>
            <a:pPr>
              <a:defRPr/>
            </a:pPr>
            <a:endParaRPr lang="en-US" dirty="0"/>
          </a:p>
        </p:txBody>
      </p:sp>
      <p:sp>
        <p:nvSpPr>
          <p:cNvPr id="5" name="Rectangle 70">
            <a:extLst>
              <a:ext uri="{FF2B5EF4-FFF2-40B4-BE49-F238E27FC236}">
                <a16:creationId xmlns:a16="http://schemas.microsoft.com/office/drawing/2014/main" id="{3A22149D-61FC-45E5-A96D-9F0D0C971F77}"/>
              </a:ext>
            </a:extLst>
          </p:cNvPr>
          <p:cNvSpPr>
            <a:spLocks noGrp="1" noChangeArrowheads="1"/>
          </p:cNvSpPr>
          <p:nvPr>
            <p:ph type="ftr" sz="quarter" idx="11"/>
          </p:nvPr>
        </p:nvSpPr>
        <p:spPr/>
        <p:txBody>
          <a:bodyPr/>
          <a:lstStyle>
            <a:lvl1pPr>
              <a:defRPr/>
            </a:lvl1pPr>
          </a:lstStyle>
          <a:p>
            <a:pPr>
              <a:defRPr/>
            </a:pPr>
            <a:endParaRPr lang="en-US" dirty="0"/>
          </a:p>
        </p:txBody>
      </p:sp>
      <p:sp>
        <p:nvSpPr>
          <p:cNvPr id="6" name="Rectangle 71">
            <a:extLst>
              <a:ext uri="{FF2B5EF4-FFF2-40B4-BE49-F238E27FC236}">
                <a16:creationId xmlns:a16="http://schemas.microsoft.com/office/drawing/2014/main" id="{7149D8E1-5068-45E6-A66C-7A4833BD2F75}"/>
              </a:ext>
            </a:extLst>
          </p:cNvPr>
          <p:cNvSpPr>
            <a:spLocks noGrp="1" noChangeArrowheads="1"/>
          </p:cNvSpPr>
          <p:nvPr>
            <p:ph type="sldNum" sz="quarter" idx="12"/>
          </p:nvPr>
        </p:nvSpPr>
        <p:spPr/>
        <p:txBody>
          <a:bodyPr/>
          <a:lstStyle>
            <a:lvl1pPr>
              <a:defRPr smtClean="0"/>
            </a:lvl1pPr>
          </a:lstStyle>
          <a:p>
            <a:pPr>
              <a:defRPr/>
            </a:pPr>
            <a:fld id="{1816C71E-6BA9-477C-9DBB-B4E193A6FC72}" type="slidenum">
              <a:rPr lang="en-US" altLang="en-US"/>
              <a:pPr>
                <a:defRPr/>
              </a:pPr>
              <a:t>‹#›</a:t>
            </a:fld>
            <a:endParaRPr lang="en-US" altLang="en-US" dirty="0"/>
          </a:p>
        </p:txBody>
      </p:sp>
    </p:spTree>
    <p:extLst>
      <p:ext uri="{BB962C8B-B14F-4D97-AF65-F5344CB8AC3E}">
        <p14:creationId xmlns:p14="http://schemas.microsoft.com/office/powerpoint/2010/main" val="181197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1_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dirty="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054"/>
          <p:cNvSpPr>
            <a:spLocks noGrp="1" noChangeArrowheads="1"/>
          </p:cNvSpPr>
          <p:nvPr>
            <p:ph type="dt" sz="half" idx="10"/>
          </p:nvPr>
        </p:nvSpPr>
        <p:spPr>
          <a:xfrm>
            <a:off x="304800" y="5943600"/>
            <a:ext cx="3505200" cy="476250"/>
          </a:xfrm>
          <a:prstGeom prst="rect">
            <a:avLst/>
          </a:prstGeom>
          <a:ln/>
        </p:spPr>
        <p:txBody>
          <a:bodyPr/>
          <a:lstStyle>
            <a:lvl1pPr>
              <a:defRPr/>
            </a:lvl1pPr>
          </a:lstStyle>
          <a:p>
            <a:pPr>
              <a:defRPr/>
            </a:pPr>
            <a:endParaRPr lang="en-US" dirty="0"/>
          </a:p>
        </p:txBody>
      </p:sp>
      <p:sp>
        <p:nvSpPr>
          <p:cNvPr id="6" name="Rectangle 205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056"/>
          <p:cNvSpPr>
            <a:spLocks noGrp="1" noChangeArrowheads="1"/>
          </p:cNvSpPr>
          <p:nvPr>
            <p:ph type="sldNum" sz="quarter" idx="12"/>
          </p:nvPr>
        </p:nvSpPr>
        <p:spPr>
          <a:ln/>
        </p:spPr>
        <p:txBody>
          <a:bodyPr/>
          <a:lstStyle>
            <a:lvl1pPr>
              <a:defRPr/>
            </a:lvl1pPr>
          </a:lstStyle>
          <a:p>
            <a:pPr>
              <a:defRPr/>
            </a:pPr>
            <a:fld id="{23125F7C-20F4-4C30-9447-7C008B2F159F}" type="slidenum">
              <a:rPr lang="en-US"/>
              <a:pPr>
                <a:defRPr/>
              </a:pPr>
              <a:t>‹#›</a:t>
            </a:fld>
            <a:endParaRPr lang="en-US" dirty="0"/>
          </a:p>
        </p:txBody>
      </p:sp>
    </p:spTree>
    <p:extLst>
      <p:ext uri="{BB962C8B-B14F-4D97-AF65-F5344CB8AC3E}">
        <p14:creationId xmlns:p14="http://schemas.microsoft.com/office/powerpoint/2010/main" val="372684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31D27DC4-8E98-421F-BB31-040D08E40C1F}"/>
              </a:ext>
            </a:extLst>
          </p:cNvPr>
          <p:cNvSpPr>
            <a:spLocks noGrp="1" noChangeArrowheads="1"/>
          </p:cNvSpPr>
          <p:nvPr>
            <p:ph type="dt" sz="half" idx="10"/>
          </p:nvPr>
        </p:nvSpPr>
        <p:spPr>
          <a:ln/>
        </p:spPr>
        <p:txBody>
          <a:bodyPr/>
          <a:lstStyle>
            <a:lvl1pPr>
              <a:defRPr/>
            </a:lvl1pPr>
          </a:lstStyle>
          <a:p>
            <a:pPr>
              <a:defRPr/>
            </a:pPr>
            <a:fld id="{7EC778B7-CDE7-40DC-A7A3-2CC976D0371A}" type="datetimeFigureOut">
              <a:rPr lang="en-US"/>
              <a:pPr>
                <a:defRPr/>
              </a:pPr>
              <a:t>3/22/2024</a:t>
            </a:fld>
            <a:endParaRPr lang="en-US" dirty="0"/>
          </a:p>
        </p:txBody>
      </p:sp>
      <p:sp>
        <p:nvSpPr>
          <p:cNvPr id="5" name="Rectangle 8">
            <a:extLst>
              <a:ext uri="{FF2B5EF4-FFF2-40B4-BE49-F238E27FC236}">
                <a16:creationId xmlns:a16="http://schemas.microsoft.com/office/drawing/2014/main" id="{6FA8BC52-0BF6-4C27-8425-DB7D9872F3C6}"/>
              </a:ext>
            </a:extLst>
          </p:cNvPr>
          <p:cNvSpPr>
            <a:spLocks noGrp="1" noChangeArrowheads="1"/>
          </p:cNvSpPr>
          <p:nvPr>
            <p:ph type="sldNum" sz="quarter" idx="11"/>
          </p:nvPr>
        </p:nvSpPr>
        <p:spPr>
          <a:ln/>
        </p:spPr>
        <p:txBody>
          <a:bodyPr/>
          <a:lstStyle>
            <a:lvl1pPr>
              <a:defRPr/>
            </a:lvl1pPr>
          </a:lstStyle>
          <a:p>
            <a:pPr>
              <a:defRPr/>
            </a:pPr>
            <a:fld id="{A65C5043-1432-4B6C-A7FA-7D7CF7794BDF}"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07887169-1C74-45D9-8183-5622E95E7889}"/>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412726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CFF3C4C-082B-4F91-A711-8CCA248354FB}"/>
              </a:ext>
            </a:extLst>
          </p:cNvPr>
          <p:cNvSpPr>
            <a:spLocks noGrp="1" noChangeArrowheads="1"/>
          </p:cNvSpPr>
          <p:nvPr>
            <p:ph type="dt" sz="half" idx="10"/>
          </p:nvPr>
        </p:nvSpPr>
        <p:spPr>
          <a:ln/>
        </p:spPr>
        <p:txBody>
          <a:bodyPr/>
          <a:lstStyle>
            <a:lvl1pPr>
              <a:defRPr/>
            </a:lvl1pPr>
          </a:lstStyle>
          <a:p>
            <a:pPr>
              <a:defRPr/>
            </a:pPr>
            <a:fld id="{FF46BCF9-028E-444E-9579-12C70A54ABF7}" type="datetimeFigureOut">
              <a:rPr lang="en-US"/>
              <a:pPr>
                <a:defRPr/>
              </a:pPr>
              <a:t>3/22/2024</a:t>
            </a:fld>
            <a:endParaRPr lang="en-US" dirty="0"/>
          </a:p>
        </p:txBody>
      </p:sp>
      <p:sp>
        <p:nvSpPr>
          <p:cNvPr id="5" name="Rectangle 8">
            <a:extLst>
              <a:ext uri="{FF2B5EF4-FFF2-40B4-BE49-F238E27FC236}">
                <a16:creationId xmlns:a16="http://schemas.microsoft.com/office/drawing/2014/main" id="{16BD44C9-6FF5-4038-BA3F-F33277F10066}"/>
              </a:ext>
            </a:extLst>
          </p:cNvPr>
          <p:cNvSpPr>
            <a:spLocks noGrp="1" noChangeArrowheads="1"/>
          </p:cNvSpPr>
          <p:nvPr>
            <p:ph type="sldNum" sz="quarter" idx="11"/>
          </p:nvPr>
        </p:nvSpPr>
        <p:spPr>
          <a:ln/>
        </p:spPr>
        <p:txBody>
          <a:bodyPr/>
          <a:lstStyle>
            <a:lvl1pPr>
              <a:defRPr/>
            </a:lvl1pPr>
          </a:lstStyle>
          <a:p>
            <a:pPr>
              <a:defRPr/>
            </a:pPr>
            <a:fld id="{07BEE08D-628C-4194-B128-D4A1CBFE37CD}"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5E53D5B8-F74A-4C54-BAA5-F4E4A4C3036E}"/>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466624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4083CCC-B520-462E-8296-90853542B16D}"/>
              </a:ext>
            </a:extLst>
          </p:cNvPr>
          <p:cNvSpPr>
            <a:spLocks noGrp="1" noChangeArrowheads="1"/>
          </p:cNvSpPr>
          <p:nvPr>
            <p:ph type="dt" sz="half" idx="10"/>
          </p:nvPr>
        </p:nvSpPr>
        <p:spPr>
          <a:ln/>
        </p:spPr>
        <p:txBody>
          <a:bodyPr/>
          <a:lstStyle>
            <a:lvl1pPr>
              <a:defRPr/>
            </a:lvl1pPr>
          </a:lstStyle>
          <a:p>
            <a:pPr>
              <a:defRPr/>
            </a:pPr>
            <a:fld id="{F331A343-79D2-4564-9DB5-6EC8B5282835}" type="datetimeFigureOut">
              <a:rPr lang="en-US"/>
              <a:pPr>
                <a:defRPr/>
              </a:pPr>
              <a:t>3/22/2024</a:t>
            </a:fld>
            <a:endParaRPr lang="en-US" dirty="0"/>
          </a:p>
        </p:txBody>
      </p:sp>
      <p:sp>
        <p:nvSpPr>
          <p:cNvPr id="6" name="Rectangle 8">
            <a:extLst>
              <a:ext uri="{FF2B5EF4-FFF2-40B4-BE49-F238E27FC236}">
                <a16:creationId xmlns:a16="http://schemas.microsoft.com/office/drawing/2014/main" id="{2EC473A9-0BC0-4884-AFC1-F3A910E92E3A}"/>
              </a:ext>
            </a:extLst>
          </p:cNvPr>
          <p:cNvSpPr>
            <a:spLocks noGrp="1" noChangeArrowheads="1"/>
          </p:cNvSpPr>
          <p:nvPr>
            <p:ph type="sldNum" sz="quarter" idx="11"/>
          </p:nvPr>
        </p:nvSpPr>
        <p:spPr>
          <a:ln/>
        </p:spPr>
        <p:txBody>
          <a:bodyPr/>
          <a:lstStyle>
            <a:lvl1pPr>
              <a:defRPr/>
            </a:lvl1pPr>
          </a:lstStyle>
          <a:p>
            <a:pPr>
              <a:defRPr/>
            </a:pPr>
            <a:fld id="{5F308C3B-E336-4DF4-8AFB-04189ED3D13D}"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6E9A287A-19AE-4052-AEFA-97CB2695B8F4}"/>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1665127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13BBF6A-A94B-4B41-AB2A-A508B08F41C8}"/>
              </a:ext>
            </a:extLst>
          </p:cNvPr>
          <p:cNvSpPr>
            <a:spLocks noGrp="1" noChangeArrowheads="1"/>
          </p:cNvSpPr>
          <p:nvPr>
            <p:ph type="dt" sz="half" idx="10"/>
          </p:nvPr>
        </p:nvSpPr>
        <p:spPr>
          <a:ln/>
        </p:spPr>
        <p:txBody>
          <a:bodyPr/>
          <a:lstStyle>
            <a:lvl1pPr>
              <a:defRPr/>
            </a:lvl1pPr>
          </a:lstStyle>
          <a:p>
            <a:pPr>
              <a:defRPr/>
            </a:pPr>
            <a:fld id="{F0CC1F41-0BDF-49D4-970E-ECAA97501FED}" type="datetimeFigureOut">
              <a:rPr lang="en-US"/>
              <a:pPr>
                <a:defRPr/>
              </a:pPr>
              <a:t>3/22/2024</a:t>
            </a:fld>
            <a:endParaRPr lang="en-US" dirty="0"/>
          </a:p>
        </p:txBody>
      </p:sp>
      <p:sp>
        <p:nvSpPr>
          <p:cNvPr id="8" name="Rectangle 8">
            <a:extLst>
              <a:ext uri="{FF2B5EF4-FFF2-40B4-BE49-F238E27FC236}">
                <a16:creationId xmlns:a16="http://schemas.microsoft.com/office/drawing/2014/main" id="{1DB2397C-7078-4D17-94BE-775736B32DBF}"/>
              </a:ext>
            </a:extLst>
          </p:cNvPr>
          <p:cNvSpPr>
            <a:spLocks noGrp="1" noChangeArrowheads="1"/>
          </p:cNvSpPr>
          <p:nvPr>
            <p:ph type="sldNum" sz="quarter" idx="11"/>
          </p:nvPr>
        </p:nvSpPr>
        <p:spPr>
          <a:ln/>
        </p:spPr>
        <p:txBody>
          <a:bodyPr/>
          <a:lstStyle>
            <a:lvl1pPr>
              <a:defRPr/>
            </a:lvl1pPr>
          </a:lstStyle>
          <a:p>
            <a:pPr>
              <a:defRPr/>
            </a:pPr>
            <a:fld id="{812B76F8-B9E3-4AE9-B89C-100FED464EBA}" type="slidenum">
              <a:rPr lang="en-US" altLang="en-US"/>
              <a:pPr>
                <a:defRPr/>
              </a:pPr>
              <a:t>‹#›</a:t>
            </a:fld>
            <a:endParaRPr lang="en-US" altLang="en-US" dirty="0"/>
          </a:p>
        </p:txBody>
      </p:sp>
      <p:sp>
        <p:nvSpPr>
          <p:cNvPr id="9" name="Rectangle 10">
            <a:extLst>
              <a:ext uri="{FF2B5EF4-FFF2-40B4-BE49-F238E27FC236}">
                <a16:creationId xmlns:a16="http://schemas.microsoft.com/office/drawing/2014/main" id="{9A242E0E-D883-4BC7-BEEC-4D2F7E1CA3A9}"/>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396279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FDB8C9F-8BA3-42D0-B067-8919AC21DBC2}"/>
              </a:ext>
            </a:extLst>
          </p:cNvPr>
          <p:cNvSpPr>
            <a:spLocks noGrp="1" noChangeArrowheads="1"/>
          </p:cNvSpPr>
          <p:nvPr>
            <p:ph type="dt" sz="half" idx="10"/>
          </p:nvPr>
        </p:nvSpPr>
        <p:spPr>
          <a:ln/>
        </p:spPr>
        <p:txBody>
          <a:bodyPr/>
          <a:lstStyle>
            <a:lvl1pPr>
              <a:defRPr/>
            </a:lvl1pPr>
          </a:lstStyle>
          <a:p>
            <a:pPr>
              <a:defRPr/>
            </a:pPr>
            <a:fld id="{759E4850-B8E1-49DF-BF47-0A84D5C76F03}" type="datetimeFigureOut">
              <a:rPr lang="en-US"/>
              <a:pPr>
                <a:defRPr/>
              </a:pPr>
              <a:t>3/22/2024</a:t>
            </a:fld>
            <a:endParaRPr lang="en-US" dirty="0"/>
          </a:p>
        </p:txBody>
      </p:sp>
      <p:sp>
        <p:nvSpPr>
          <p:cNvPr id="4" name="Rectangle 8">
            <a:extLst>
              <a:ext uri="{FF2B5EF4-FFF2-40B4-BE49-F238E27FC236}">
                <a16:creationId xmlns:a16="http://schemas.microsoft.com/office/drawing/2014/main" id="{82EC1CE7-D3A1-46D4-91DB-868C6CCF9AFF}"/>
              </a:ext>
            </a:extLst>
          </p:cNvPr>
          <p:cNvSpPr>
            <a:spLocks noGrp="1" noChangeArrowheads="1"/>
          </p:cNvSpPr>
          <p:nvPr>
            <p:ph type="sldNum" sz="quarter" idx="11"/>
          </p:nvPr>
        </p:nvSpPr>
        <p:spPr>
          <a:ln/>
        </p:spPr>
        <p:txBody>
          <a:bodyPr/>
          <a:lstStyle>
            <a:lvl1pPr>
              <a:defRPr/>
            </a:lvl1pPr>
          </a:lstStyle>
          <a:p>
            <a:pPr>
              <a:defRPr/>
            </a:pPr>
            <a:fld id="{FF2BE627-6436-44E6-A69A-4451A049FBAF}" type="slidenum">
              <a:rPr lang="en-US" altLang="en-US"/>
              <a:pPr>
                <a:defRPr/>
              </a:pPr>
              <a:t>‹#›</a:t>
            </a:fld>
            <a:endParaRPr lang="en-US" altLang="en-US" dirty="0"/>
          </a:p>
        </p:txBody>
      </p:sp>
      <p:sp>
        <p:nvSpPr>
          <p:cNvPr id="5" name="Rectangle 10">
            <a:extLst>
              <a:ext uri="{FF2B5EF4-FFF2-40B4-BE49-F238E27FC236}">
                <a16:creationId xmlns:a16="http://schemas.microsoft.com/office/drawing/2014/main" id="{D8277672-FDC8-4611-99BC-880B033489B8}"/>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415075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50A7995-E289-4759-BC14-11CA922A57E0}"/>
              </a:ext>
            </a:extLst>
          </p:cNvPr>
          <p:cNvSpPr>
            <a:spLocks noGrp="1" noChangeArrowheads="1"/>
          </p:cNvSpPr>
          <p:nvPr>
            <p:ph type="dt" sz="half" idx="10"/>
          </p:nvPr>
        </p:nvSpPr>
        <p:spPr>
          <a:ln/>
        </p:spPr>
        <p:txBody>
          <a:bodyPr/>
          <a:lstStyle>
            <a:lvl1pPr>
              <a:defRPr/>
            </a:lvl1pPr>
          </a:lstStyle>
          <a:p>
            <a:pPr>
              <a:defRPr/>
            </a:pPr>
            <a:fld id="{D147162C-FD51-448F-BA63-E7A3D3B6DE12}" type="datetimeFigureOut">
              <a:rPr lang="en-US"/>
              <a:pPr>
                <a:defRPr/>
              </a:pPr>
              <a:t>3/22/2024</a:t>
            </a:fld>
            <a:endParaRPr lang="en-US" dirty="0"/>
          </a:p>
        </p:txBody>
      </p:sp>
      <p:sp>
        <p:nvSpPr>
          <p:cNvPr id="3" name="Rectangle 8">
            <a:extLst>
              <a:ext uri="{FF2B5EF4-FFF2-40B4-BE49-F238E27FC236}">
                <a16:creationId xmlns:a16="http://schemas.microsoft.com/office/drawing/2014/main" id="{2E3AF96C-1EB5-498F-A561-DE83C688C9C5}"/>
              </a:ext>
            </a:extLst>
          </p:cNvPr>
          <p:cNvSpPr>
            <a:spLocks noGrp="1" noChangeArrowheads="1"/>
          </p:cNvSpPr>
          <p:nvPr>
            <p:ph type="sldNum" sz="quarter" idx="11"/>
          </p:nvPr>
        </p:nvSpPr>
        <p:spPr>
          <a:ln/>
        </p:spPr>
        <p:txBody>
          <a:bodyPr/>
          <a:lstStyle>
            <a:lvl1pPr>
              <a:defRPr/>
            </a:lvl1pPr>
          </a:lstStyle>
          <a:p>
            <a:pPr>
              <a:defRPr/>
            </a:pPr>
            <a:fld id="{A90DC77C-D9B7-45B2-8D60-D6EEF9E069E1}" type="slidenum">
              <a:rPr lang="en-US" altLang="en-US"/>
              <a:pPr>
                <a:defRPr/>
              </a:pPr>
              <a:t>‹#›</a:t>
            </a:fld>
            <a:endParaRPr lang="en-US" altLang="en-US" dirty="0"/>
          </a:p>
        </p:txBody>
      </p:sp>
      <p:sp>
        <p:nvSpPr>
          <p:cNvPr id="4" name="Rectangle 10">
            <a:extLst>
              <a:ext uri="{FF2B5EF4-FFF2-40B4-BE49-F238E27FC236}">
                <a16:creationId xmlns:a16="http://schemas.microsoft.com/office/drawing/2014/main" id="{6571C6D9-4573-4A34-812C-F398610D689F}"/>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122506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84D7891-CAAC-460A-A677-58009F80B94D}"/>
              </a:ext>
            </a:extLst>
          </p:cNvPr>
          <p:cNvSpPr>
            <a:spLocks noGrp="1" noChangeArrowheads="1"/>
          </p:cNvSpPr>
          <p:nvPr>
            <p:ph type="dt" sz="half" idx="10"/>
          </p:nvPr>
        </p:nvSpPr>
        <p:spPr>
          <a:ln/>
        </p:spPr>
        <p:txBody>
          <a:bodyPr/>
          <a:lstStyle>
            <a:lvl1pPr>
              <a:defRPr/>
            </a:lvl1pPr>
          </a:lstStyle>
          <a:p>
            <a:pPr>
              <a:defRPr/>
            </a:pPr>
            <a:fld id="{40DC4D90-3C1F-4278-BC07-6E9947E54531}" type="datetimeFigureOut">
              <a:rPr lang="en-US"/>
              <a:pPr>
                <a:defRPr/>
              </a:pPr>
              <a:t>3/22/2024</a:t>
            </a:fld>
            <a:endParaRPr lang="en-US" dirty="0"/>
          </a:p>
        </p:txBody>
      </p:sp>
      <p:sp>
        <p:nvSpPr>
          <p:cNvPr id="6" name="Rectangle 8">
            <a:extLst>
              <a:ext uri="{FF2B5EF4-FFF2-40B4-BE49-F238E27FC236}">
                <a16:creationId xmlns:a16="http://schemas.microsoft.com/office/drawing/2014/main" id="{BD0BE50C-877D-451D-9729-AD121C4B9B0A}"/>
              </a:ext>
            </a:extLst>
          </p:cNvPr>
          <p:cNvSpPr>
            <a:spLocks noGrp="1" noChangeArrowheads="1"/>
          </p:cNvSpPr>
          <p:nvPr>
            <p:ph type="sldNum" sz="quarter" idx="11"/>
          </p:nvPr>
        </p:nvSpPr>
        <p:spPr>
          <a:ln/>
        </p:spPr>
        <p:txBody>
          <a:bodyPr/>
          <a:lstStyle>
            <a:lvl1pPr>
              <a:defRPr/>
            </a:lvl1pPr>
          </a:lstStyle>
          <a:p>
            <a:pPr>
              <a:defRPr/>
            </a:pPr>
            <a:fld id="{53EA4DDC-0272-45D0-AC08-B2E43F97D53F}"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FBB9F8E3-A4B3-4449-A547-568CCF32FE66}"/>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3097521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71048AB-F6E5-42D0-9E37-BC7D1477D104}"/>
              </a:ext>
            </a:extLst>
          </p:cNvPr>
          <p:cNvSpPr>
            <a:spLocks noGrp="1" noChangeArrowheads="1"/>
          </p:cNvSpPr>
          <p:nvPr>
            <p:ph type="dt" sz="half" idx="10"/>
          </p:nvPr>
        </p:nvSpPr>
        <p:spPr>
          <a:ln/>
        </p:spPr>
        <p:txBody>
          <a:bodyPr/>
          <a:lstStyle>
            <a:lvl1pPr>
              <a:defRPr/>
            </a:lvl1pPr>
          </a:lstStyle>
          <a:p>
            <a:pPr>
              <a:defRPr/>
            </a:pPr>
            <a:fld id="{1E8C46B0-BC3D-4AF5-B4ED-AF844E1A8100}" type="datetimeFigureOut">
              <a:rPr lang="en-US"/>
              <a:pPr>
                <a:defRPr/>
              </a:pPr>
              <a:t>3/22/2024</a:t>
            </a:fld>
            <a:endParaRPr lang="en-US" dirty="0"/>
          </a:p>
        </p:txBody>
      </p:sp>
      <p:sp>
        <p:nvSpPr>
          <p:cNvPr id="6" name="Rectangle 8">
            <a:extLst>
              <a:ext uri="{FF2B5EF4-FFF2-40B4-BE49-F238E27FC236}">
                <a16:creationId xmlns:a16="http://schemas.microsoft.com/office/drawing/2014/main" id="{F2F749EC-1051-4756-BD5D-CA8C9A62F403}"/>
              </a:ext>
            </a:extLst>
          </p:cNvPr>
          <p:cNvSpPr>
            <a:spLocks noGrp="1" noChangeArrowheads="1"/>
          </p:cNvSpPr>
          <p:nvPr>
            <p:ph type="sldNum" sz="quarter" idx="11"/>
          </p:nvPr>
        </p:nvSpPr>
        <p:spPr>
          <a:ln/>
        </p:spPr>
        <p:txBody>
          <a:bodyPr/>
          <a:lstStyle>
            <a:lvl1pPr>
              <a:defRPr/>
            </a:lvl1pPr>
          </a:lstStyle>
          <a:p>
            <a:pPr>
              <a:defRPr/>
            </a:pPr>
            <a:fld id="{61BC1CEB-4828-4069-94B3-6734D2D56226}"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61B88842-D094-45E3-A739-47B9C7EECE1D}"/>
              </a:ext>
            </a:extLst>
          </p:cNvPr>
          <p:cNvSpPr>
            <a:spLocks noGrp="1" noChangeArrowheads="1"/>
          </p:cNvSpPr>
          <p:nvPr>
            <p:ph type="ftr" sz="quarter"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3590876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a:extLst>
              <a:ext uri="{FF2B5EF4-FFF2-40B4-BE49-F238E27FC236}">
                <a16:creationId xmlns:a16="http://schemas.microsoft.com/office/drawing/2014/main" id="{A5E3B35B-8615-4B45-B7FE-1AE8DCDC461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A60E1A88-6647-4073-A53B-EC670B375395}"/>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A58093DE-F0EB-4EA9-8C62-5888E072C3C3}"/>
              </a:ext>
            </a:extLst>
          </p:cNvPr>
          <p:cNvSpPr>
            <a:spLocks noGrp="1" noChangeArrowheads="1"/>
          </p:cNvSpPr>
          <p:nvPr>
            <p:ph type="body" idx="1"/>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36C70F6C-B01B-4A87-BB3A-049175E028D1}"/>
              </a:ext>
            </a:extLst>
          </p:cNvPr>
          <p:cNvSpPr>
            <a:spLocks noGrp="1" noChangeArrowheads="1"/>
          </p:cNvSpPr>
          <p:nvPr>
            <p:ph type="dt" sz="half" idx="2"/>
          </p:nvPr>
        </p:nvSpPr>
        <p:spPr bwMode="auto">
          <a:xfrm>
            <a:off x="304800" y="5943600"/>
            <a:ext cx="3505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50000"/>
              </a:spcBef>
              <a:defRPr sz="1200">
                <a:solidFill>
                  <a:srgbClr val="005595"/>
                </a:solidFill>
                <a:latin typeface="+mn-lt"/>
              </a:defRPr>
            </a:lvl1pPr>
          </a:lstStyle>
          <a:p>
            <a:pPr>
              <a:defRPr/>
            </a:pPr>
            <a:fld id="{60E39A3A-FEDB-447D-9F77-C48C176C6301}" type="datetimeFigureOut">
              <a:rPr lang="en-US"/>
              <a:pPr>
                <a:defRPr/>
              </a:pPr>
              <a:t>3/22/2024</a:t>
            </a:fld>
            <a:endParaRPr lang="en-US" dirty="0"/>
          </a:p>
        </p:txBody>
      </p:sp>
      <p:sp>
        <p:nvSpPr>
          <p:cNvPr id="5128" name="Rectangle 8">
            <a:extLst>
              <a:ext uri="{FF2B5EF4-FFF2-40B4-BE49-F238E27FC236}">
                <a16:creationId xmlns:a16="http://schemas.microsoft.com/office/drawing/2014/main" id="{E1946232-7365-4CE3-9CA2-B6711DF96FC3}"/>
              </a:ext>
            </a:extLst>
          </p:cNvPr>
          <p:cNvSpPr>
            <a:spLocks noGrp="1" noChangeArrowheads="1"/>
          </p:cNvSpPr>
          <p:nvPr>
            <p:ph type="sldNum" sz="quarter" idx="4"/>
          </p:nvPr>
        </p:nvSpPr>
        <p:spPr bwMode="auto">
          <a:xfrm>
            <a:off x="304800" y="647700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solidFill>
                  <a:srgbClr val="005595"/>
                </a:solidFill>
                <a:latin typeface="Arial" panose="020B0604020202020204" pitchFamily="34" charset="0"/>
              </a:defRPr>
            </a:lvl1pPr>
          </a:lstStyle>
          <a:p>
            <a:pPr>
              <a:defRPr/>
            </a:pPr>
            <a:fld id="{982C4EBE-CFAD-46E0-BA4C-DAE748B68954}" type="slidenum">
              <a:rPr lang="en-US" altLang="en-US"/>
              <a:pPr>
                <a:defRPr/>
              </a:pPr>
              <a:t>‹#›</a:t>
            </a:fld>
            <a:endParaRPr lang="en-US" altLang="en-US" dirty="0"/>
          </a:p>
        </p:txBody>
      </p:sp>
      <p:sp>
        <p:nvSpPr>
          <p:cNvPr id="5130" name="Rectangle 10">
            <a:extLst>
              <a:ext uri="{FF2B5EF4-FFF2-40B4-BE49-F238E27FC236}">
                <a16:creationId xmlns:a16="http://schemas.microsoft.com/office/drawing/2014/main" id="{EA3034B1-22C1-456A-8417-CBE310A5232D}"/>
              </a:ext>
            </a:extLst>
          </p:cNvPr>
          <p:cNvSpPr>
            <a:spLocks noGrp="1" noChangeArrowheads="1"/>
          </p:cNvSpPr>
          <p:nvPr>
            <p:ph type="ftr" sz="quarter" idx="3"/>
          </p:nvPr>
        </p:nvSpPr>
        <p:spPr bwMode="auto">
          <a:xfrm>
            <a:off x="3124200" y="647700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4245" r:id="rId1"/>
    <p:sldLayoutId id="2147484235" r:id="rId2"/>
    <p:sldLayoutId id="2147484236" r:id="rId3"/>
    <p:sldLayoutId id="2147484237" r:id="rId4"/>
    <p:sldLayoutId id="2147484238" r:id="rId5"/>
    <p:sldLayoutId id="2147484239" r:id="rId6"/>
    <p:sldLayoutId id="2147484240" r:id="rId7"/>
    <p:sldLayoutId id="2147484241" r:id="rId8"/>
    <p:sldLayoutId id="2147484242" r:id="rId9"/>
    <p:sldLayoutId id="2147484243" r:id="rId10"/>
    <p:sldLayoutId id="2147484244" r:id="rId11"/>
    <p:sldLayoutId id="2147484246" r:id="rId12"/>
    <p:sldLayoutId id="2147484247" r:id="rId13"/>
  </p:sldLayoutIdLst>
  <p:txStyles>
    <p:titleStyle>
      <a:lvl1pPr algn="l" rtl="0" eaLnBrk="0" fontAlgn="base" hangingPunct="0">
        <a:spcBef>
          <a:spcPct val="0"/>
        </a:spcBef>
        <a:spcAft>
          <a:spcPct val="0"/>
        </a:spcAft>
        <a:defRPr sz="3600" b="1">
          <a:solidFill>
            <a:srgbClr val="005595"/>
          </a:solidFill>
          <a:latin typeface="+mj-lt"/>
          <a:ea typeface="+mj-ea"/>
          <a:cs typeface="+mj-cs"/>
        </a:defRPr>
      </a:lvl1pPr>
      <a:lvl2pPr algn="l" rtl="0" eaLnBrk="0" fontAlgn="base" hangingPunct="0">
        <a:spcBef>
          <a:spcPct val="0"/>
        </a:spcBef>
        <a:spcAft>
          <a:spcPct val="0"/>
        </a:spcAft>
        <a:defRPr sz="3600" b="1">
          <a:solidFill>
            <a:srgbClr val="005595"/>
          </a:solidFill>
          <a:latin typeface="Arial" charset="0"/>
        </a:defRPr>
      </a:lvl2pPr>
      <a:lvl3pPr algn="l" rtl="0" eaLnBrk="0" fontAlgn="base" hangingPunct="0">
        <a:spcBef>
          <a:spcPct val="0"/>
        </a:spcBef>
        <a:spcAft>
          <a:spcPct val="0"/>
        </a:spcAft>
        <a:defRPr sz="3600" b="1">
          <a:solidFill>
            <a:srgbClr val="005595"/>
          </a:solidFill>
          <a:latin typeface="Arial" charset="0"/>
        </a:defRPr>
      </a:lvl3pPr>
      <a:lvl4pPr algn="l" rtl="0" eaLnBrk="0" fontAlgn="base" hangingPunct="0">
        <a:spcBef>
          <a:spcPct val="0"/>
        </a:spcBef>
        <a:spcAft>
          <a:spcPct val="0"/>
        </a:spcAft>
        <a:defRPr sz="3600" b="1">
          <a:solidFill>
            <a:srgbClr val="005595"/>
          </a:solidFill>
          <a:latin typeface="Arial" charset="0"/>
        </a:defRPr>
      </a:lvl4pPr>
      <a:lvl5pPr algn="l" rtl="0" eaLnBrk="0" fontAlgn="base" hangingPunct="0">
        <a:spcBef>
          <a:spcPct val="0"/>
        </a:spcBef>
        <a:spcAft>
          <a:spcPct val="0"/>
        </a:spcAft>
        <a:defRPr sz="3600" b="1">
          <a:solidFill>
            <a:srgbClr val="005595"/>
          </a:solidFill>
          <a:latin typeface="Arial" charset="0"/>
        </a:defRPr>
      </a:lvl5pPr>
      <a:lvl6pPr marL="457200" algn="l" rtl="0" eaLnBrk="1" fontAlgn="base" hangingPunct="1">
        <a:spcBef>
          <a:spcPct val="0"/>
        </a:spcBef>
        <a:spcAft>
          <a:spcPct val="0"/>
        </a:spcAft>
        <a:defRPr sz="3200" b="1">
          <a:solidFill>
            <a:srgbClr val="005595"/>
          </a:solidFill>
          <a:latin typeface="Arial" charset="0"/>
        </a:defRPr>
      </a:lvl6pPr>
      <a:lvl7pPr marL="914400" algn="l" rtl="0" eaLnBrk="1" fontAlgn="base" hangingPunct="1">
        <a:spcBef>
          <a:spcPct val="0"/>
        </a:spcBef>
        <a:spcAft>
          <a:spcPct val="0"/>
        </a:spcAft>
        <a:defRPr sz="3200" b="1">
          <a:solidFill>
            <a:srgbClr val="005595"/>
          </a:solidFill>
          <a:latin typeface="Arial" charset="0"/>
        </a:defRPr>
      </a:lvl7pPr>
      <a:lvl8pPr marL="1371600" algn="l" rtl="0" eaLnBrk="1" fontAlgn="base" hangingPunct="1">
        <a:spcBef>
          <a:spcPct val="0"/>
        </a:spcBef>
        <a:spcAft>
          <a:spcPct val="0"/>
        </a:spcAft>
        <a:defRPr sz="3200" b="1">
          <a:solidFill>
            <a:srgbClr val="005595"/>
          </a:solidFill>
          <a:latin typeface="Arial" charset="0"/>
        </a:defRPr>
      </a:lvl8pPr>
      <a:lvl9pPr marL="1828800" algn="l" rtl="0" eaLnBrk="1" fontAlgn="base" hangingPunct="1">
        <a:spcBef>
          <a:spcPct val="0"/>
        </a:spcBef>
        <a:spcAft>
          <a:spcPct val="0"/>
        </a:spcAft>
        <a:defRPr sz="32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800">
          <a:solidFill>
            <a:srgbClr val="005595"/>
          </a:solidFill>
          <a:latin typeface="+mn-lt"/>
          <a:ea typeface="+mn-ea"/>
          <a:cs typeface="+mn-cs"/>
        </a:defRPr>
      </a:lvl1pPr>
      <a:lvl2pPr marL="742950" indent="-285750" algn="l" rtl="0" eaLnBrk="0" fontAlgn="base" hangingPunct="0">
        <a:spcBef>
          <a:spcPct val="20000"/>
        </a:spcBef>
        <a:spcAft>
          <a:spcPct val="0"/>
        </a:spcAft>
        <a:buChar char="–"/>
        <a:defRPr sz="2400">
          <a:solidFill>
            <a:srgbClr val="005595"/>
          </a:solidFill>
          <a:latin typeface="+mn-lt"/>
        </a:defRPr>
      </a:lvl2pPr>
      <a:lvl3pPr marL="1143000" indent="-228600" algn="l" rtl="0" eaLnBrk="0" fontAlgn="base" hangingPunct="0">
        <a:spcBef>
          <a:spcPct val="20000"/>
        </a:spcBef>
        <a:spcAft>
          <a:spcPct val="0"/>
        </a:spcAft>
        <a:buChar char="•"/>
        <a:defRPr sz="20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eaLnBrk="1" fontAlgn="base" hangingPunct="1">
        <a:spcBef>
          <a:spcPct val="20000"/>
        </a:spcBef>
        <a:spcAft>
          <a:spcPct val="0"/>
        </a:spcAft>
        <a:buChar char="»"/>
        <a:defRPr sz="1400">
          <a:solidFill>
            <a:srgbClr val="005595"/>
          </a:solidFill>
          <a:latin typeface="+mn-lt"/>
        </a:defRPr>
      </a:lvl6pPr>
      <a:lvl7pPr marL="2971800" indent="-228600" algn="l" rtl="0" eaLnBrk="1" fontAlgn="base" hangingPunct="1">
        <a:spcBef>
          <a:spcPct val="20000"/>
        </a:spcBef>
        <a:spcAft>
          <a:spcPct val="0"/>
        </a:spcAft>
        <a:buChar char="»"/>
        <a:defRPr sz="1400">
          <a:solidFill>
            <a:srgbClr val="005595"/>
          </a:solidFill>
          <a:latin typeface="+mn-lt"/>
        </a:defRPr>
      </a:lvl7pPr>
      <a:lvl8pPr marL="3429000" indent="-228600" algn="l" rtl="0" eaLnBrk="1" fontAlgn="base" hangingPunct="1">
        <a:spcBef>
          <a:spcPct val="20000"/>
        </a:spcBef>
        <a:spcAft>
          <a:spcPct val="0"/>
        </a:spcAft>
        <a:buChar char="»"/>
        <a:defRPr sz="1400">
          <a:solidFill>
            <a:srgbClr val="005595"/>
          </a:solidFill>
          <a:latin typeface="+mn-lt"/>
        </a:defRPr>
      </a:lvl8pPr>
      <a:lvl9pPr marL="3886200" indent="-228600" algn="l" rtl="0" eaLnBrk="1" fontAlgn="base" hangingPunct="1">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healthoregon.org/dw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hyperlink" Target="https://www.unh.edu/wttac/WTTAC_Water_Tech_Guide_Vol2/uv_homepage.html" TargetMode="External"/><Relationship Id="rId2" Type="http://schemas.openxmlformats.org/officeDocument/2006/relationships/image" Target="../media/image101.jp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68.xml"/><Relationship Id="rId1" Type="http://schemas.openxmlformats.org/officeDocument/2006/relationships/slideLayout" Target="../slideLayouts/slideLayout8.xml"/><Relationship Id="rId4" Type="http://schemas.openxmlformats.org/officeDocument/2006/relationships/image" Target="../media/image103.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image" Target="../media/image124.png"/></Relationships>
</file>

<file path=ppt/slides/_rels/slide14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image" Target="../media/image129.emf"/></Relationships>
</file>

<file path=ppt/slides/_rels/slide14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90.xml"/><Relationship Id="rId1" Type="http://schemas.openxmlformats.org/officeDocument/2006/relationships/slideLayout" Target="../slideLayouts/slideLayout7.xml"/><Relationship Id="rId4" Type="http://schemas.openxmlformats.org/officeDocument/2006/relationships/image" Target="../media/image130.emf"/></Relationships>
</file>

<file path=ppt/slides/_rels/slide14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91.xml"/><Relationship Id="rId1" Type="http://schemas.openxmlformats.org/officeDocument/2006/relationships/slideLayout" Target="../slideLayouts/slideLayout7.xml"/><Relationship Id="rId4" Type="http://schemas.openxmlformats.org/officeDocument/2006/relationships/image" Target="../media/image131.emf"/></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133.png"/></Relationships>
</file>

<file path=ppt/slides/_rels/slide152.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95.xml"/><Relationship Id="rId1" Type="http://schemas.openxmlformats.org/officeDocument/2006/relationships/slideLayout" Target="../slideLayouts/slideLayout2.xml"/><Relationship Id="rId5" Type="http://schemas.openxmlformats.org/officeDocument/2006/relationships/image" Target="../media/image133.png"/><Relationship Id="rId4" Type="http://schemas.openxmlformats.org/officeDocument/2006/relationships/image" Target="../media/image138.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0.xml.rels><?xml version="1.0" encoding="UTF-8" standalone="yes"?>
<Relationships xmlns="http://schemas.openxmlformats.org/package/2006/relationships"><Relationship Id="rId3" Type="http://schemas.openxmlformats.org/officeDocument/2006/relationships/image" Target="../media/image139.emf"/><Relationship Id="rId2" Type="http://schemas.openxmlformats.org/officeDocument/2006/relationships/oleObject" Target="../embeddings/oleObject8.bin"/><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140.emf"/></Relationships>
</file>

<file path=ppt/slides/_rels/slide172.xml.rels><?xml version="1.0" encoding="UTF-8" standalone="yes"?>
<Relationships xmlns="http://schemas.openxmlformats.org/package/2006/relationships"><Relationship Id="rId3" Type="http://schemas.openxmlformats.org/officeDocument/2006/relationships/image" Target="../media/image141.emf"/><Relationship Id="rId2" Type="http://schemas.openxmlformats.org/officeDocument/2006/relationships/oleObject" Target="../embeddings/oleObject10.bin"/><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hyperlink" Target="http://www.healthoregon.org/swt" TargetMode="External"/><Relationship Id="rId2" Type="http://schemas.openxmlformats.org/officeDocument/2006/relationships/hyperlink" Target="https://www.oregon.gov/oha/PH/HEALTHYENVIRONMENTS/DRINKINGWATER/OPERATIONS/TREATMENT/Pages/sw-essentials.aspx" TargetMode="External"/><Relationship Id="rId1" Type="http://schemas.openxmlformats.org/officeDocument/2006/relationships/slideLayout" Target="../slideLayouts/slideLayout2.xml"/><Relationship Id="rId4" Type="http://schemas.openxmlformats.org/officeDocument/2006/relationships/hyperlink" Target="mailto:DWS.SurfaceWater@odhsoha.oregon.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34.JPG"/></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40.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video" Target="file:///C:\Documents%20and%20Settings\OR0061021\Desktop\2013%20Class%20-%20Cannon%20Beach%20City%20Council%20Chambers%209-13-13\puma24004-cuttingwheel.avi" TargetMode="Externa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52.jpeg"/></Relationships>
</file>

<file path=ppt/slides/_rels/slide6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6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7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7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5.jpeg"/><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png"/></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8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9.png"/><Relationship Id="rId4" Type="http://schemas.microsoft.com/office/2007/relationships/hdphoto" Target="../media/hdphoto1.wdp"/></Relationships>
</file>

<file path=ppt/slides/_rels/slide8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9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91.png"/></Relationships>
</file>

<file path=ppt/slides/_rels/slide9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FA3FAC5-482E-413B-9EEC-9AF7886BD64C}"/>
              </a:ext>
            </a:extLst>
          </p:cNvPr>
          <p:cNvSpPr>
            <a:spLocks noGrp="1" noChangeArrowheads="1"/>
          </p:cNvSpPr>
          <p:nvPr>
            <p:ph type="ctrTitle"/>
          </p:nvPr>
        </p:nvSpPr>
        <p:spPr>
          <a:xfrm>
            <a:off x="685800" y="685800"/>
            <a:ext cx="7772400" cy="1470025"/>
          </a:xfrm>
        </p:spPr>
        <p:txBody>
          <a:bodyPr/>
          <a:lstStyle/>
          <a:p>
            <a:pPr eaLnBrk="1" hangingPunct="1"/>
            <a:r>
              <a:rPr lang="en-US" altLang="en-US" sz="4000" dirty="0"/>
              <a:t>Essentials of Surface Water Treatment</a:t>
            </a:r>
            <a:br>
              <a:rPr lang="en-US" altLang="en-US" sz="4000" dirty="0"/>
            </a:br>
            <a:r>
              <a:rPr lang="en-US" altLang="en-US" sz="4000" dirty="0"/>
              <a:t>(Part 1 of 2)</a:t>
            </a:r>
          </a:p>
        </p:txBody>
      </p:sp>
      <p:sp>
        <p:nvSpPr>
          <p:cNvPr id="6147" name="Rectangle 4">
            <a:extLst>
              <a:ext uri="{FF2B5EF4-FFF2-40B4-BE49-F238E27FC236}">
                <a16:creationId xmlns:a16="http://schemas.microsoft.com/office/drawing/2014/main" id="{517AC2B9-52F4-4CE9-B4E1-327B9359225A}"/>
              </a:ext>
            </a:extLst>
          </p:cNvPr>
          <p:cNvSpPr>
            <a:spLocks noGrp="1" noChangeArrowheads="1"/>
          </p:cNvSpPr>
          <p:nvPr>
            <p:ph type="subTitle" idx="1"/>
          </p:nvPr>
        </p:nvSpPr>
        <p:spPr>
          <a:xfrm>
            <a:off x="1371600" y="2819400"/>
            <a:ext cx="6400800" cy="1752600"/>
          </a:xfrm>
        </p:spPr>
        <p:txBody>
          <a:bodyPr/>
          <a:lstStyle/>
          <a:p>
            <a:pPr eaLnBrk="1" hangingPunct="1">
              <a:lnSpc>
                <a:spcPct val="80000"/>
              </a:lnSpc>
            </a:pPr>
            <a:r>
              <a:rPr lang="en-US" altLang="en-US" sz="2800" dirty="0"/>
              <a:t>Oregon Health Authority</a:t>
            </a:r>
          </a:p>
          <a:p>
            <a:pPr eaLnBrk="1" hangingPunct="1">
              <a:lnSpc>
                <a:spcPct val="80000"/>
              </a:lnSpc>
            </a:pPr>
            <a:r>
              <a:rPr lang="en-US" altLang="en-US" sz="2800" dirty="0"/>
              <a:t>Drinking Water Services</a:t>
            </a:r>
          </a:p>
          <a:p>
            <a:pPr eaLnBrk="1" hangingPunct="1">
              <a:lnSpc>
                <a:spcPct val="80000"/>
              </a:lnSpc>
            </a:pPr>
            <a:r>
              <a:rPr lang="en-US" altLang="en-US" sz="2400" dirty="0">
                <a:hlinkClick r:id="rId3"/>
              </a:rPr>
              <a:t>www.healthoregon.org/dwp</a:t>
            </a:r>
            <a:endParaRPr lang="en-US" altLang="en-US" sz="2400" dirty="0"/>
          </a:p>
          <a:p>
            <a:pPr eaLnBrk="1" hangingPunct="1">
              <a:lnSpc>
                <a:spcPct val="80000"/>
              </a:lnSpc>
            </a:pPr>
            <a:endParaRPr lang="en-US" altLang="en-US" sz="2800" dirty="0"/>
          </a:p>
          <a:p>
            <a:pPr eaLnBrk="1" hangingPunct="1">
              <a:lnSpc>
                <a:spcPct val="80000"/>
              </a:lnSpc>
            </a:pPr>
            <a:endParaRPr lang="en-US" altLang="en-US" sz="2800" dirty="0"/>
          </a:p>
        </p:txBody>
      </p:sp>
    </p:spTree>
  </p:cSld>
  <p:clrMapOvr>
    <a:masterClrMapping/>
  </p:clrMapOvr>
  <mc:AlternateContent xmlns:mc="http://schemas.openxmlformats.org/markup-compatibility/2006" xmlns:p14="http://schemas.microsoft.com/office/powerpoint/2010/main">
    <mc:Choice Requires="p14">
      <p:transition spd="slow" p14:dur="2000" advTm="7824"/>
    </mc:Choice>
    <mc:Fallback xmlns="">
      <p:transition spd="slow" advTm="782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75C3B50-B1B4-47B1-8F51-92ABAA3BF59F}"/>
              </a:ext>
            </a:extLst>
          </p:cNvPr>
          <p:cNvSpPr>
            <a:spLocks noGrp="1" noChangeArrowheads="1"/>
          </p:cNvSpPr>
          <p:nvPr>
            <p:ph type="title"/>
          </p:nvPr>
        </p:nvSpPr>
        <p:spPr>
          <a:xfrm>
            <a:off x="152400" y="274638"/>
            <a:ext cx="8534400" cy="639762"/>
          </a:xfrm>
        </p:spPr>
        <p:txBody>
          <a:bodyPr/>
          <a:lstStyle/>
          <a:p>
            <a:r>
              <a:rPr lang="en-US" altLang="en-US" sz="2400" dirty="0"/>
              <a:t>Background (continued)</a:t>
            </a:r>
          </a:p>
        </p:txBody>
      </p:sp>
      <p:sp>
        <p:nvSpPr>
          <p:cNvPr id="10243" name="Rectangle 3">
            <a:extLst>
              <a:ext uri="{FF2B5EF4-FFF2-40B4-BE49-F238E27FC236}">
                <a16:creationId xmlns:a16="http://schemas.microsoft.com/office/drawing/2014/main" id="{284E804B-9996-45A9-B101-51DB80B7E6C4}"/>
              </a:ext>
            </a:extLst>
          </p:cNvPr>
          <p:cNvSpPr>
            <a:spLocks noGrp="1" noChangeArrowheads="1"/>
          </p:cNvSpPr>
          <p:nvPr>
            <p:ph type="body" idx="1"/>
          </p:nvPr>
        </p:nvSpPr>
        <p:spPr>
          <a:xfrm>
            <a:off x="152400" y="1143000"/>
            <a:ext cx="8839200" cy="4114800"/>
          </a:xfrm>
        </p:spPr>
        <p:txBody>
          <a:bodyPr/>
          <a:lstStyle/>
          <a:p>
            <a:pPr marL="0" indent="0">
              <a:buNone/>
            </a:pPr>
            <a:r>
              <a:rPr lang="en-US" altLang="en-US" sz="2400" b="1" dirty="0">
                <a:solidFill>
                  <a:srgbClr val="FF0000"/>
                </a:solidFill>
              </a:rPr>
              <a:t>1998  IESWTR</a:t>
            </a:r>
          </a:p>
          <a:p>
            <a:pPr marL="800100" lvl="2" indent="0">
              <a:buNone/>
            </a:pPr>
            <a:r>
              <a:rPr lang="en-US" altLang="en-US" sz="2400" b="1" dirty="0"/>
              <a:t> Interim Enhanced Surface Water Treatment Rule</a:t>
            </a:r>
          </a:p>
          <a:p>
            <a:endParaRPr lang="en-US" altLang="en-US" sz="2400" dirty="0"/>
          </a:p>
          <a:p>
            <a:pPr lvl="1">
              <a:spcAft>
                <a:spcPts val="1200"/>
              </a:spcAft>
              <a:buFont typeface="Arial" panose="020B0604020202020204" pitchFamily="34" charset="0"/>
              <a:buChar char="•"/>
            </a:pPr>
            <a:r>
              <a:rPr lang="en-US" altLang="en-US" u="sng" dirty="0"/>
              <a:t>Addressed concerns about </a:t>
            </a:r>
            <a:r>
              <a:rPr lang="en-US" altLang="en-US" i="1" u="sng" dirty="0"/>
              <a:t>Cryptosporidium</a:t>
            </a:r>
          </a:p>
          <a:p>
            <a:pPr marL="914400" lvl="2" indent="0">
              <a:spcAft>
                <a:spcPts val="1200"/>
              </a:spcAft>
              <a:buNone/>
            </a:pPr>
            <a:r>
              <a:rPr lang="en-US" altLang="en-US" sz="2400" dirty="0"/>
              <a:t>required </a:t>
            </a:r>
            <a:r>
              <a:rPr lang="en-US" altLang="en-US" sz="2400" dirty="0">
                <a:solidFill>
                  <a:srgbClr val="FF0000"/>
                </a:solidFill>
              </a:rPr>
              <a:t>2-log Crypto </a:t>
            </a:r>
            <a:r>
              <a:rPr lang="en-US" altLang="en-US" sz="2400" dirty="0"/>
              <a:t>(99%) removal)</a:t>
            </a:r>
          </a:p>
          <a:p>
            <a:pPr lvl="1">
              <a:buFont typeface="Arial" panose="020B0604020202020204" pitchFamily="34" charset="0"/>
              <a:buChar char="•"/>
            </a:pPr>
            <a:r>
              <a:rPr lang="en-US" altLang="en-US" u="sng" dirty="0"/>
              <a:t>Lowered turbidity standard for CF/DF systems</a:t>
            </a:r>
            <a:r>
              <a:rPr lang="en-US" altLang="en-US" dirty="0"/>
              <a:t>:</a:t>
            </a:r>
          </a:p>
          <a:p>
            <a:pPr marL="857250" lvl="2" indent="0">
              <a:spcAft>
                <a:spcPts val="1200"/>
              </a:spcAft>
              <a:buNone/>
            </a:pPr>
            <a:r>
              <a:rPr lang="en-US" altLang="en-US" sz="2400" dirty="0"/>
              <a:t>95% of readings ≤ 0.3 NTU, all readings &lt;1 NTU for systems with population ≥10,000 </a:t>
            </a:r>
            <a:r>
              <a:rPr lang="en-US" altLang="en-US" sz="2400" dirty="0">
                <a:solidFill>
                  <a:srgbClr val="FF0000"/>
                </a:solidFill>
              </a:rPr>
              <a:t>(later extended to all CF/DF systems under LT1)</a:t>
            </a:r>
          </a:p>
          <a:p>
            <a:pPr lvl="1">
              <a:buFont typeface="Arial" panose="020B0604020202020204" pitchFamily="34" charset="0"/>
              <a:buChar char="•"/>
            </a:pPr>
            <a:r>
              <a:rPr lang="en-US" altLang="en-US" u="sng" dirty="0"/>
              <a:t>Required Individual Filter Effluent (IFE) turbidimeters</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DA7BBE-CBC1-4D1D-8590-3B34835F6D6D}"/>
              </a:ext>
            </a:extLst>
          </p:cNvPr>
          <p:cNvSpPr>
            <a:spLocks noGrp="1"/>
          </p:cNvSpPr>
          <p:nvPr>
            <p:ph idx="1"/>
          </p:nvPr>
        </p:nvSpPr>
        <p:spPr/>
        <p:txBody>
          <a:bodyPr/>
          <a:lstStyle/>
          <a:p>
            <a:r>
              <a:rPr lang="en-US" dirty="0"/>
              <a:t>For this section on disinfection, you will need Exercise Handouts #1 - #3 found at the link posted in the chat window on the right.</a:t>
            </a:r>
          </a:p>
          <a:p>
            <a:endParaRPr lang="en-US" dirty="0"/>
          </a:p>
          <a:p>
            <a:endParaRPr lang="en-US" dirty="0"/>
          </a:p>
        </p:txBody>
      </p:sp>
      <p:sp>
        <p:nvSpPr>
          <p:cNvPr id="4" name="Title 3">
            <a:extLst>
              <a:ext uri="{FF2B5EF4-FFF2-40B4-BE49-F238E27FC236}">
                <a16:creationId xmlns:a16="http://schemas.microsoft.com/office/drawing/2014/main" id="{090D38F8-73CF-402F-AD58-50070E474EFC}"/>
              </a:ext>
            </a:extLst>
          </p:cNvPr>
          <p:cNvSpPr>
            <a:spLocks noGrp="1"/>
          </p:cNvSpPr>
          <p:nvPr>
            <p:ph type="title"/>
          </p:nvPr>
        </p:nvSpPr>
        <p:spPr/>
        <p:txBody>
          <a:bodyPr/>
          <a:lstStyle/>
          <a:p>
            <a:pPr algn="ctr"/>
            <a:r>
              <a:rPr lang="en-US" dirty="0"/>
              <a:t>Disinfection</a:t>
            </a:r>
          </a:p>
        </p:txBody>
      </p:sp>
      <p:pic>
        <p:nvPicPr>
          <p:cNvPr id="6" name="Picture 5">
            <a:extLst>
              <a:ext uri="{FF2B5EF4-FFF2-40B4-BE49-F238E27FC236}">
                <a16:creationId xmlns:a16="http://schemas.microsoft.com/office/drawing/2014/main" id="{6EC298EC-42AD-24BC-3B95-22DA33EFD6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200400"/>
            <a:ext cx="3333750" cy="2838450"/>
          </a:xfrm>
          <a:prstGeom prst="rect">
            <a:avLst/>
          </a:prstGeom>
          <a:ln>
            <a:solidFill>
              <a:schemeClr val="tx1"/>
            </a:solidFill>
          </a:ln>
        </p:spPr>
      </p:pic>
      <p:pic>
        <p:nvPicPr>
          <p:cNvPr id="7" name="Picture 1">
            <a:extLst>
              <a:ext uri="{FF2B5EF4-FFF2-40B4-BE49-F238E27FC236}">
                <a16:creationId xmlns:a16="http://schemas.microsoft.com/office/drawing/2014/main" id="{9CD085EC-6A37-479A-3AD4-9C526F4703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124200"/>
            <a:ext cx="3333750" cy="2500313"/>
          </a:xfrm>
          <a:prstGeom prst="rect">
            <a:avLst/>
          </a:prstGeom>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2765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9CFF841B-CEE2-4C11-BB02-3B34AE0E8304}"/>
              </a:ext>
            </a:extLst>
          </p:cNvPr>
          <p:cNvSpPr>
            <a:spLocks noGrp="1" noChangeArrowheads="1"/>
          </p:cNvSpPr>
          <p:nvPr>
            <p:ph type="title"/>
          </p:nvPr>
        </p:nvSpPr>
        <p:spPr/>
        <p:txBody>
          <a:bodyPr/>
          <a:lstStyle/>
          <a:p>
            <a:r>
              <a:rPr lang="en-US" altLang="en-US" dirty="0"/>
              <a:t>Disinfection Overview</a:t>
            </a:r>
          </a:p>
        </p:txBody>
      </p:sp>
      <p:sp>
        <p:nvSpPr>
          <p:cNvPr id="6147" name="Content Placeholder 2">
            <a:extLst>
              <a:ext uri="{FF2B5EF4-FFF2-40B4-BE49-F238E27FC236}">
                <a16:creationId xmlns:a16="http://schemas.microsoft.com/office/drawing/2014/main" id="{13A2B499-1A29-4030-BADC-3385127287C4}"/>
              </a:ext>
            </a:extLst>
          </p:cNvPr>
          <p:cNvSpPr>
            <a:spLocks noGrp="1" noChangeArrowheads="1"/>
          </p:cNvSpPr>
          <p:nvPr>
            <p:ph idx="1"/>
          </p:nvPr>
        </p:nvSpPr>
        <p:spPr/>
        <p:txBody>
          <a:bodyPr/>
          <a:lstStyle/>
          <a:p>
            <a:r>
              <a:rPr lang="en-US" altLang="en-US"/>
              <a:t>What is disinfection?</a:t>
            </a:r>
          </a:p>
          <a:p>
            <a:r>
              <a:rPr lang="en-US" altLang="en-US"/>
              <a:t>Types of disinfectants</a:t>
            </a:r>
          </a:p>
          <a:p>
            <a:r>
              <a:rPr lang="en-US" altLang="en-US"/>
              <a:t>Forms of chlorine</a:t>
            </a:r>
          </a:p>
          <a:p>
            <a:r>
              <a:rPr lang="en-US" altLang="en-US"/>
              <a:t>NSF/ANSI Standard 60</a:t>
            </a:r>
          </a:p>
          <a:p>
            <a:r>
              <a:rPr lang="en-US" altLang="en-US"/>
              <a:t>Disinfection requirements for surface water</a:t>
            </a:r>
          </a:p>
          <a:p>
            <a:r>
              <a:rPr lang="en-US" altLang="en-US"/>
              <a:t>CTs</a:t>
            </a:r>
          </a:p>
          <a:p>
            <a:r>
              <a:rPr lang="en-US" altLang="en-US"/>
              <a:t>Tracer Studies and Contact Time</a:t>
            </a:r>
          </a:p>
          <a:p>
            <a:r>
              <a:rPr lang="en-US" altLang="en-US"/>
              <a:t>Impact of disinfectants on organics</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268FB8B2-27CF-4011-A00C-63EC7D0DA69D}"/>
              </a:ext>
            </a:extLst>
          </p:cNvPr>
          <p:cNvSpPr>
            <a:spLocks noGrp="1" noChangeArrowheads="1"/>
          </p:cNvSpPr>
          <p:nvPr>
            <p:ph type="title"/>
          </p:nvPr>
        </p:nvSpPr>
        <p:spPr/>
        <p:txBody>
          <a:bodyPr/>
          <a:lstStyle/>
          <a:p>
            <a:r>
              <a:rPr lang="en-US" altLang="en-US"/>
              <a:t>What is disinfection?</a:t>
            </a:r>
          </a:p>
        </p:txBody>
      </p:sp>
      <p:sp>
        <p:nvSpPr>
          <p:cNvPr id="7171" name="Content Placeholder 2">
            <a:extLst>
              <a:ext uri="{FF2B5EF4-FFF2-40B4-BE49-F238E27FC236}">
                <a16:creationId xmlns:a16="http://schemas.microsoft.com/office/drawing/2014/main" id="{355239FF-A792-49B1-B37E-77FB31CE4DE2}"/>
              </a:ext>
            </a:extLst>
          </p:cNvPr>
          <p:cNvSpPr>
            <a:spLocks noGrp="1" noChangeArrowheads="1"/>
          </p:cNvSpPr>
          <p:nvPr>
            <p:ph idx="1"/>
          </p:nvPr>
        </p:nvSpPr>
        <p:spPr/>
        <p:txBody>
          <a:bodyPr/>
          <a:lstStyle/>
          <a:p>
            <a:r>
              <a:rPr lang="en-US" altLang="en-US" dirty="0"/>
              <a:t>Process of killing microorganisms in water that might cause disease (pathogens)</a:t>
            </a:r>
          </a:p>
          <a:p>
            <a:r>
              <a:rPr lang="en-US" altLang="en-US" dirty="0"/>
              <a:t>Should not be confused with sterilization which is the destruction of all microorganisms</a:t>
            </a:r>
          </a:p>
          <a:p>
            <a:r>
              <a:rPr lang="en-US" altLang="en-US" dirty="0"/>
              <a:t>Two types:</a:t>
            </a:r>
          </a:p>
          <a:p>
            <a:pPr lvl="1"/>
            <a:r>
              <a:rPr lang="en-US" altLang="en-US" dirty="0">
                <a:solidFill>
                  <a:srgbClr val="FF0000"/>
                </a:solidFill>
              </a:rPr>
              <a:t>Ultraviolet Light </a:t>
            </a:r>
            <a:r>
              <a:rPr lang="en-US" altLang="en-US" dirty="0"/>
              <a:t>(UV) Radiation</a:t>
            </a:r>
          </a:p>
          <a:p>
            <a:pPr lvl="1"/>
            <a:r>
              <a:rPr lang="en-US" altLang="en-US" dirty="0">
                <a:solidFill>
                  <a:srgbClr val="FF0000"/>
                </a:solidFill>
              </a:rPr>
              <a:t>Chemical</a:t>
            </a:r>
            <a:r>
              <a:rPr lang="en-US" altLang="en-US" dirty="0"/>
              <a:t> (chlorine, chloramines, chlorine dioxide, ozone)</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D406034D-5748-416B-9DE3-9F5D414B6CB9}"/>
              </a:ext>
            </a:extLst>
          </p:cNvPr>
          <p:cNvSpPr>
            <a:spLocks noGrp="1" noChangeArrowheads="1"/>
          </p:cNvSpPr>
          <p:nvPr>
            <p:ph type="title"/>
          </p:nvPr>
        </p:nvSpPr>
        <p:spPr/>
        <p:txBody>
          <a:bodyPr/>
          <a:lstStyle/>
          <a:p>
            <a:r>
              <a:rPr lang="en-US" altLang="en-US" dirty="0"/>
              <a:t>Ultraviolet Light (UV)</a:t>
            </a:r>
          </a:p>
        </p:txBody>
      </p:sp>
      <p:sp>
        <p:nvSpPr>
          <p:cNvPr id="8195" name="Content Placeholder 2">
            <a:extLst>
              <a:ext uri="{FF2B5EF4-FFF2-40B4-BE49-F238E27FC236}">
                <a16:creationId xmlns:a16="http://schemas.microsoft.com/office/drawing/2014/main" id="{C171AD5A-69F4-4AC7-A1D3-97072733DB75}"/>
              </a:ext>
            </a:extLst>
          </p:cNvPr>
          <p:cNvSpPr>
            <a:spLocks noGrp="1" noChangeArrowheads="1"/>
          </p:cNvSpPr>
          <p:nvPr>
            <p:ph idx="1"/>
          </p:nvPr>
        </p:nvSpPr>
        <p:spPr>
          <a:xfrm>
            <a:off x="457200" y="1295400"/>
            <a:ext cx="8229600" cy="1066800"/>
          </a:xfrm>
        </p:spPr>
        <p:txBody>
          <a:bodyPr/>
          <a:lstStyle/>
          <a:p>
            <a:pPr marL="0" indent="0">
              <a:buNone/>
            </a:pPr>
            <a:r>
              <a:rPr lang="en-US" altLang="en-US" dirty="0"/>
              <a:t>Works by subjecting water to ultraviolet (UV) light rays as water passes through a tube</a:t>
            </a:r>
          </a:p>
          <a:p>
            <a:pPr lvl="1"/>
            <a:endParaRPr lang="en-US" altLang="en-US" dirty="0"/>
          </a:p>
        </p:txBody>
      </p:sp>
      <p:pic>
        <p:nvPicPr>
          <p:cNvPr id="6" name="Picture 5" descr="Diagram&#10;&#10;Description automatically generated">
            <a:extLst>
              <a:ext uri="{FF2B5EF4-FFF2-40B4-BE49-F238E27FC236}">
                <a16:creationId xmlns:a16="http://schemas.microsoft.com/office/drawing/2014/main" id="{9412E79A-7733-1693-3CCC-B6DE3579C0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362200"/>
            <a:ext cx="6858000" cy="3429000"/>
          </a:xfrm>
          <a:prstGeom prst="rect">
            <a:avLst/>
          </a:prstGeom>
        </p:spPr>
      </p:pic>
      <p:sp>
        <p:nvSpPr>
          <p:cNvPr id="8" name="TextBox 7">
            <a:extLst>
              <a:ext uri="{FF2B5EF4-FFF2-40B4-BE49-F238E27FC236}">
                <a16:creationId xmlns:a16="http://schemas.microsoft.com/office/drawing/2014/main" id="{A7CC06CB-3ACB-E5FC-1932-02ED76A9A73C}"/>
              </a:ext>
            </a:extLst>
          </p:cNvPr>
          <p:cNvSpPr txBox="1"/>
          <p:nvPr/>
        </p:nvSpPr>
        <p:spPr>
          <a:xfrm>
            <a:off x="304800" y="6096000"/>
            <a:ext cx="6705600" cy="307777"/>
          </a:xfrm>
          <a:prstGeom prst="rect">
            <a:avLst/>
          </a:prstGeom>
          <a:noFill/>
        </p:spPr>
        <p:txBody>
          <a:bodyPr wrap="square">
            <a:spAutoFit/>
          </a:bodyPr>
          <a:lstStyle/>
          <a:p>
            <a:r>
              <a:rPr lang="en-US" sz="1400" dirty="0">
                <a:hlinkClick r:id="rId3"/>
              </a:rPr>
              <a:t>https://www.unh.edu/wttac/WTTAC_Water_Tech_Guide_Vol2/uv_homepage.html</a:t>
            </a:r>
            <a:r>
              <a:rPr lang="en-US" sz="1400" dirty="0"/>
              <a:t>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A3D5B9CD-9A5A-4DC9-97ED-E961F3B2A2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Box 2">
            <a:extLst>
              <a:ext uri="{FF2B5EF4-FFF2-40B4-BE49-F238E27FC236}">
                <a16:creationId xmlns:a16="http://schemas.microsoft.com/office/drawing/2014/main" id="{E1AE9C47-0BAC-43D6-AC31-CBB51F2467CD}"/>
              </a:ext>
            </a:extLst>
          </p:cNvPr>
          <p:cNvSpPr txBox="1">
            <a:spLocks noChangeArrowheads="1"/>
          </p:cNvSpPr>
          <p:nvPr/>
        </p:nvSpPr>
        <p:spPr bwMode="auto">
          <a:xfrm>
            <a:off x="381000" y="5943600"/>
            <a:ext cx="26670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Quartz UV bulb sleeve</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46DA857C-EF5C-4850-9723-BE3F42FAD5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2">
            <a:extLst>
              <a:ext uri="{FF2B5EF4-FFF2-40B4-BE49-F238E27FC236}">
                <a16:creationId xmlns:a16="http://schemas.microsoft.com/office/drawing/2014/main" id="{EF25E253-B16B-479B-99F6-903E53D90551}"/>
              </a:ext>
            </a:extLst>
          </p:cNvPr>
          <p:cNvSpPr txBox="1">
            <a:spLocks noChangeArrowheads="1"/>
          </p:cNvSpPr>
          <p:nvPr/>
        </p:nvSpPr>
        <p:spPr bwMode="auto">
          <a:xfrm>
            <a:off x="381000" y="5943600"/>
            <a:ext cx="45720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UV reactors at a large water system</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a16="http://schemas.microsoft.com/office/drawing/2014/main" id="{E5C496CE-1AA2-4698-8E79-25E96242F956}"/>
              </a:ext>
            </a:extLst>
          </p:cNvPr>
          <p:cNvSpPr>
            <a:spLocks noGrp="1" noChangeArrowheads="1"/>
          </p:cNvSpPr>
          <p:nvPr>
            <p:ph type="title"/>
          </p:nvPr>
        </p:nvSpPr>
        <p:spPr>
          <a:xfrm>
            <a:off x="457200" y="273050"/>
            <a:ext cx="2819400" cy="2470150"/>
          </a:xfrm>
        </p:spPr>
        <p:txBody>
          <a:bodyPr/>
          <a:lstStyle/>
          <a:p>
            <a:pPr>
              <a:buFontTx/>
              <a:buChar char="•"/>
            </a:pPr>
            <a:r>
              <a:rPr lang="en-US" altLang="en-US"/>
              <a:t>The state maintains a list of approved UV units on its website</a:t>
            </a:r>
            <a:br>
              <a:rPr lang="en-US" altLang="en-US"/>
            </a:br>
            <a:br>
              <a:rPr lang="en-US" altLang="en-US"/>
            </a:br>
            <a:endParaRPr lang="en-US" altLang="en-US"/>
          </a:p>
        </p:txBody>
      </p:sp>
      <p:graphicFrame>
        <p:nvGraphicFramePr>
          <p:cNvPr id="9219" name="Content Placeholder 3">
            <a:extLst>
              <a:ext uri="{FF2B5EF4-FFF2-40B4-BE49-F238E27FC236}">
                <a16:creationId xmlns:a16="http://schemas.microsoft.com/office/drawing/2014/main" id="{F8E101EA-FF7D-4675-BFF7-570376C34AD5}"/>
              </a:ext>
            </a:extLst>
          </p:cNvPr>
          <p:cNvGraphicFramePr>
            <a:graphicFrameLocks noGrp="1" noChangeAspect="1"/>
          </p:cNvGraphicFramePr>
          <p:nvPr>
            <p:ph idx="1"/>
          </p:nvPr>
        </p:nvGraphicFramePr>
        <p:xfrm>
          <a:off x="3352800" y="0"/>
          <a:ext cx="5791200" cy="6858000"/>
        </p:xfrm>
        <a:graphic>
          <a:graphicData uri="http://schemas.openxmlformats.org/presentationml/2006/ole">
            <mc:AlternateContent xmlns:mc="http://schemas.openxmlformats.org/markup-compatibility/2006">
              <mc:Choice xmlns:v="urn:schemas-microsoft-com:vml" Requires="v">
                <p:oleObj name="Acrobat Document" r:id="rId3" imgW="5830114" imgH="7542857" progId="AcroExch.Document.2017">
                  <p:embed/>
                </p:oleObj>
              </mc:Choice>
              <mc:Fallback>
                <p:oleObj name="Acrobat Document" r:id="rId3" imgW="5830114" imgH="7542857" progId="AcroExch.Document.2017">
                  <p:embed/>
                  <p:pic>
                    <p:nvPicPr>
                      <p:cNvPr id="9219" name="Content Placeholder 3">
                        <a:extLst>
                          <a:ext uri="{FF2B5EF4-FFF2-40B4-BE49-F238E27FC236}">
                            <a16:creationId xmlns:a16="http://schemas.microsoft.com/office/drawing/2014/main" id="{F8E101EA-FF7D-4675-BFF7-570376C34A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0"/>
                        <a:ext cx="57912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220" name="Text Placeholder 4">
            <a:extLst>
              <a:ext uri="{FF2B5EF4-FFF2-40B4-BE49-F238E27FC236}">
                <a16:creationId xmlns:a16="http://schemas.microsoft.com/office/drawing/2014/main" id="{94B5AE61-084B-47F7-8210-B7340D30F300}"/>
              </a:ext>
            </a:extLst>
          </p:cNvPr>
          <p:cNvSpPr>
            <a:spLocks noGrp="1" noChangeArrowheads="1"/>
          </p:cNvSpPr>
          <p:nvPr>
            <p:ph type="body" sz="half" idx="2"/>
          </p:nvPr>
        </p:nvSpPr>
        <p:spPr>
          <a:xfrm>
            <a:off x="533400" y="3124200"/>
            <a:ext cx="2743200" cy="1828800"/>
          </a:xfrm>
        </p:spPr>
        <p:txBody>
          <a:bodyPr/>
          <a:lstStyle/>
          <a:p>
            <a:pPr>
              <a:buFontTx/>
              <a:buChar char="•"/>
            </a:pPr>
            <a:r>
              <a:rPr lang="en-US" altLang="en-US" sz="2000" b="1"/>
              <a:t> NSF 55 units not allowed for SW treatment</a:t>
            </a:r>
            <a:r>
              <a:rPr lang="en-US" altLang="en-US" sz="2000"/>
              <a:t>  (only allowed for GW TC+ with small distribution)</a:t>
            </a:r>
            <a:endParaRPr lang="en-US" altLang="en-US" sz="2000" b="1"/>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D406034D-5748-416B-9DE3-9F5D414B6CB9}"/>
              </a:ext>
            </a:extLst>
          </p:cNvPr>
          <p:cNvSpPr>
            <a:spLocks noGrp="1" noChangeArrowheads="1"/>
          </p:cNvSpPr>
          <p:nvPr>
            <p:ph type="title"/>
          </p:nvPr>
        </p:nvSpPr>
        <p:spPr/>
        <p:txBody>
          <a:bodyPr/>
          <a:lstStyle/>
          <a:p>
            <a:r>
              <a:rPr lang="en-US" altLang="en-US" dirty="0"/>
              <a:t>UV Drawbacks</a:t>
            </a:r>
          </a:p>
        </p:txBody>
      </p:sp>
      <p:sp>
        <p:nvSpPr>
          <p:cNvPr id="8195" name="Content Placeholder 2">
            <a:extLst>
              <a:ext uri="{FF2B5EF4-FFF2-40B4-BE49-F238E27FC236}">
                <a16:creationId xmlns:a16="http://schemas.microsoft.com/office/drawing/2014/main" id="{C171AD5A-69F4-4AC7-A1D3-97072733DB75}"/>
              </a:ext>
            </a:extLst>
          </p:cNvPr>
          <p:cNvSpPr>
            <a:spLocks noGrp="1" noChangeArrowheads="1"/>
          </p:cNvSpPr>
          <p:nvPr>
            <p:ph idx="1"/>
          </p:nvPr>
        </p:nvSpPr>
        <p:spPr>
          <a:xfrm>
            <a:off x="457200" y="1295400"/>
            <a:ext cx="8229600" cy="4724400"/>
          </a:xfrm>
        </p:spPr>
        <p:txBody>
          <a:bodyPr/>
          <a:lstStyle/>
          <a:p>
            <a:pPr marL="0" indent="0">
              <a:buNone/>
            </a:pPr>
            <a:r>
              <a:rPr lang="en-US" altLang="en-US" dirty="0"/>
              <a:t>Drawbacks for UV include:</a:t>
            </a:r>
          </a:p>
          <a:p>
            <a:pPr lvl="1"/>
            <a:r>
              <a:rPr lang="en-US" altLang="en-US" dirty="0"/>
              <a:t>Interfering agents such as turbidity can screen pathogens from the UV light</a:t>
            </a:r>
          </a:p>
          <a:p>
            <a:pPr lvl="1"/>
            <a:r>
              <a:rPr lang="en-US" altLang="en-US" dirty="0"/>
              <a:t>Effective against </a:t>
            </a:r>
            <a:r>
              <a:rPr lang="en-US" altLang="en-US" i="1" dirty="0"/>
              <a:t>Giardia</a:t>
            </a:r>
            <a:r>
              <a:rPr lang="en-US" altLang="en-US" dirty="0"/>
              <a:t> and </a:t>
            </a:r>
            <a:r>
              <a:rPr lang="en-US" altLang="en-US" i="1" dirty="0"/>
              <a:t>Cryptosporidium</a:t>
            </a:r>
            <a:r>
              <a:rPr lang="en-US" altLang="en-US" dirty="0"/>
              <a:t> but not viruses at normal doses</a:t>
            </a:r>
          </a:p>
          <a:p>
            <a:pPr lvl="1"/>
            <a:r>
              <a:rPr lang="en-US" altLang="en-US" dirty="0"/>
              <a:t>No residual is present in the water to continue disinfecting throughout the distribution system</a:t>
            </a:r>
          </a:p>
          <a:p>
            <a:pPr lvl="1"/>
            <a:r>
              <a:rPr lang="en-US" altLang="en-US" dirty="0"/>
              <a:t>For this reason, chlorination for residual maintenance is required when UV is used</a:t>
            </a:r>
          </a:p>
          <a:p>
            <a:pPr lvl="1"/>
            <a:endParaRPr lang="en-US" altLang="en-US" dirty="0"/>
          </a:p>
        </p:txBody>
      </p:sp>
    </p:spTree>
    <p:extLst>
      <p:ext uri="{BB962C8B-B14F-4D97-AF65-F5344CB8AC3E}">
        <p14:creationId xmlns:p14="http://schemas.microsoft.com/office/powerpoint/2010/main" val="184802981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3F87A989-31AE-40CB-91A7-43F8C3929CDE}"/>
              </a:ext>
            </a:extLst>
          </p:cNvPr>
          <p:cNvSpPr>
            <a:spLocks noGrp="1" noChangeArrowheads="1"/>
          </p:cNvSpPr>
          <p:nvPr>
            <p:ph type="title"/>
          </p:nvPr>
        </p:nvSpPr>
        <p:spPr/>
        <p:txBody>
          <a:bodyPr/>
          <a:lstStyle/>
          <a:p>
            <a:r>
              <a:rPr lang="en-US" altLang="en-US"/>
              <a:t>Chemical Disinfection</a:t>
            </a:r>
          </a:p>
        </p:txBody>
      </p:sp>
      <p:sp>
        <p:nvSpPr>
          <p:cNvPr id="15363" name="Content Placeholder 2">
            <a:extLst>
              <a:ext uri="{FF2B5EF4-FFF2-40B4-BE49-F238E27FC236}">
                <a16:creationId xmlns:a16="http://schemas.microsoft.com/office/drawing/2014/main" id="{0730847A-3040-4705-B868-24A5A76F4B16}"/>
              </a:ext>
            </a:extLst>
          </p:cNvPr>
          <p:cNvSpPr>
            <a:spLocks noGrp="1" noChangeArrowheads="1"/>
          </p:cNvSpPr>
          <p:nvPr>
            <p:ph idx="1"/>
          </p:nvPr>
        </p:nvSpPr>
        <p:spPr/>
        <p:txBody>
          <a:bodyPr/>
          <a:lstStyle/>
          <a:p>
            <a:r>
              <a:rPr lang="en-US" altLang="en-US"/>
              <a:t>Chlorine</a:t>
            </a:r>
          </a:p>
          <a:p>
            <a:r>
              <a:rPr lang="en-US" altLang="en-US"/>
              <a:t>Chloramines</a:t>
            </a:r>
          </a:p>
          <a:p>
            <a:r>
              <a:rPr lang="en-US" altLang="en-US"/>
              <a:t>Chlorine dioxide</a:t>
            </a:r>
          </a:p>
          <a:p>
            <a:r>
              <a:rPr lang="en-US" altLang="en-US"/>
              <a:t>Ozone</a:t>
            </a:r>
          </a:p>
        </p:txBody>
      </p:sp>
      <p:pic>
        <p:nvPicPr>
          <p:cNvPr id="3" name="Graphic 2" descr="Beaker outline">
            <a:extLst>
              <a:ext uri="{FF2B5EF4-FFF2-40B4-BE49-F238E27FC236}">
                <a16:creationId xmlns:a16="http://schemas.microsoft.com/office/drawing/2014/main" id="{7D8D7D48-479E-8BBB-ACB5-00567BE674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91000" y="1600200"/>
            <a:ext cx="3810000" cy="3810000"/>
          </a:xfrm>
          <a:prstGeom prst="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5A551612-DBAA-48EE-B8D4-E8A60D2B7494}"/>
              </a:ext>
            </a:extLst>
          </p:cNvPr>
          <p:cNvSpPr>
            <a:spLocks noGrp="1" noChangeArrowheads="1"/>
          </p:cNvSpPr>
          <p:nvPr>
            <p:ph type="title"/>
          </p:nvPr>
        </p:nvSpPr>
        <p:spPr/>
        <p:txBody>
          <a:bodyPr/>
          <a:lstStyle/>
          <a:p>
            <a:r>
              <a:rPr lang="en-US" altLang="en-US" dirty="0"/>
              <a:t>Chlorine</a:t>
            </a:r>
          </a:p>
        </p:txBody>
      </p:sp>
      <p:sp>
        <p:nvSpPr>
          <p:cNvPr id="16387" name="Content Placeholder 2">
            <a:extLst>
              <a:ext uri="{FF2B5EF4-FFF2-40B4-BE49-F238E27FC236}">
                <a16:creationId xmlns:a16="http://schemas.microsoft.com/office/drawing/2014/main" id="{0BFDF0BF-5B87-414D-B2F3-BE75EAAB4C0D}"/>
              </a:ext>
            </a:extLst>
          </p:cNvPr>
          <p:cNvSpPr>
            <a:spLocks noGrp="1" noChangeArrowheads="1"/>
          </p:cNvSpPr>
          <p:nvPr>
            <p:ph idx="1"/>
          </p:nvPr>
        </p:nvSpPr>
        <p:spPr>
          <a:xfrm>
            <a:off x="430619" y="1426498"/>
            <a:ext cx="8229600" cy="4114800"/>
          </a:xfrm>
        </p:spPr>
        <p:txBody>
          <a:bodyPr/>
          <a:lstStyle/>
          <a:p>
            <a:r>
              <a:rPr lang="en-US" altLang="en-US" dirty="0"/>
              <a:t>Most widely used form of disinfection</a:t>
            </a:r>
          </a:p>
          <a:p>
            <a:r>
              <a:rPr lang="en-US" altLang="en-US" dirty="0"/>
              <a:t>Also used as an oxidizing agent for iron, manganese and hydrogen sulfide and for controlling taste and odors</a:t>
            </a:r>
          </a:p>
          <a:p>
            <a:r>
              <a:rPr lang="en-US" altLang="en-US" dirty="0"/>
              <a:t>Effectiveness as a disinfecting agent depends on factors such as pH, temperature, free chlorine residual, contact time and other interfering agents</a:t>
            </a:r>
          </a:p>
        </p:txBody>
      </p:sp>
      <p:pic>
        <p:nvPicPr>
          <p:cNvPr id="1028" name="Picture 4" descr="Chlorine Facts, Symbol, Discovery, Properties, Uses">
            <a:extLst>
              <a:ext uri="{FF2B5EF4-FFF2-40B4-BE49-F238E27FC236}">
                <a16:creationId xmlns:a16="http://schemas.microsoft.com/office/drawing/2014/main" id="{1BEEB9E9-0F6B-4850-F02E-5D20CC8DAB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283498"/>
            <a:ext cx="1771650" cy="1771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153636CB-0AF4-4D9D-A9F7-21B31B093459}"/>
              </a:ext>
            </a:extLst>
          </p:cNvPr>
          <p:cNvSpPr>
            <a:spLocks noGrp="1" noChangeArrowheads="1"/>
          </p:cNvSpPr>
          <p:nvPr>
            <p:ph type="title"/>
          </p:nvPr>
        </p:nvSpPr>
        <p:spPr>
          <a:xfrm>
            <a:off x="152400" y="571500"/>
            <a:ext cx="8991600" cy="495300"/>
          </a:xfrm>
        </p:spPr>
        <p:txBody>
          <a:bodyPr/>
          <a:lstStyle/>
          <a:p>
            <a:pPr>
              <a:spcBef>
                <a:spcPts val="1200"/>
              </a:spcBef>
              <a:spcAft>
                <a:spcPts val="1200"/>
              </a:spcAft>
            </a:pPr>
            <a:r>
              <a:rPr lang="en-US" altLang="en-US" sz="2400" dirty="0"/>
              <a:t>Background (continued)</a:t>
            </a:r>
            <a:br>
              <a:rPr lang="en-US" altLang="en-US" sz="2400" dirty="0"/>
            </a:br>
            <a:br>
              <a:rPr lang="en-US" altLang="en-US" sz="2400" dirty="0"/>
            </a:br>
            <a:endParaRPr lang="en-US" altLang="en-US" sz="2400" dirty="0"/>
          </a:p>
        </p:txBody>
      </p:sp>
      <p:sp>
        <p:nvSpPr>
          <p:cNvPr id="11267" name="Rectangle 3">
            <a:extLst>
              <a:ext uri="{FF2B5EF4-FFF2-40B4-BE49-F238E27FC236}">
                <a16:creationId xmlns:a16="http://schemas.microsoft.com/office/drawing/2014/main" id="{2E87BE7D-A588-4B9C-92D9-F136C94547C2}"/>
              </a:ext>
            </a:extLst>
          </p:cNvPr>
          <p:cNvSpPr>
            <a:spLocks noGrp="1" noChangeArrowheads="1"/>
          </p:cNvSpPr>
          <p:nvPr>
            <p:ph type="body" idx="1"/>
          </p:nvPr>
        </p:nvSpPr>
        <p:spPr>
          <a:xfrm>
            <a:off x="190500" y="990600"/>
            <a:ext cx="8763000" cy="4114800"/>
          </a:xfrm>
        </p:spPr>
        <p:txBody>
          <a:bodyPr/>
          <a:lstStyle/>
          <a:p>
            <a:pPr marL="57150" indent="0">
              <a:lnSpc>
                <a:spcPct val="90000"/>
              </a:lnSpc>
              <a:buNone/>
            </a:pPr>
            <a:r>
              <a:rPr lang="en-US" altLang="en-US" sz="2400" b="1" dirty="0">
                <a:solidFill>
                  <a:srgbClr val="FF0000"/>
                </a:solidFill>
              </a:rPr>
              <a:t>2002  LT1</a:t>
            </a:r>
          </a:p>
          <a:p>
            <a:pPr marL="57150" indent="0">
              <a:lnSpc>
                <a:spcPct val="90000"/>
              </a:lnSpc>
              <a:buNone/>
            </a:pPr>
            <a:r>
              <a:rPr lang="en-US" altLang="en-US" sz="2400" b="1" dirty="0">
                <a:solidFill>
                  <a:srgbClr val="FF0000"/>
                </a:solidFill>
              </a:rPr>
              <a:t>          </a:t>
            </a:r>
            <a:r>
              <a:rPr lang="en-US" altLang="en-US" sz="2400" b="1" dirty="0"/>
              <a:t>Long-Term 1 Enhanced SW Treatment Rule </a:t>
            </a:r>
          </a:p>
          <a:p>
            <a:pPr lvl="1">
              <a:lnSpc>
                <a:spcPct val="90000"/>
              </a:lnSpc>
              <a:buFontTx/>
              <a:buChar char="–"/>
            </a:pPr>
            <a:endParaRPr lang="en-US" altLang="en-US" dirty="0"/>
          </a:p>
          <a:p>
            <a:pPr lvl="1">
              <a:lnSpc>
                <a:spcPct val="90000"/>
              </a:lnSpc>
              <a:buFont typeface="Arial" panose="020B0604020202020204" pitchFamily="34" charset="0"/>
              <a:buChar char="•"/>
            </a:pPr>
            <a:r>
              <a:rPr lang="en-US" altLang="en-US" dirty="0"/>
              <a:t>Extended 0.3 NTU requirement to CF/DF 	systems with &lt;10,000 population.</a:t>
            </a:r>
          </a:p>
          <a:p>
            <a:pPr lvl="1">
              <a:lnSpc>
                <a:spcPct val="90000"/>
              </a:lnSpc>
              <a:buFont typeface="Arial" panose="020B0604020202020204" pitchFamily="34" charset="0"/>
              <a:buChar char="•"/>
            </a:pPr>
            <a:endParaRPr lang="en-US" altLang="en-US" dirty="0"/>
          </a:p>
          <a:p>
            <a:pPr marL="57150" indent="0">
              <a:lnSpc>
                <a:spcPct val="90000"/>
              </a:lnSpc>
              <a:buNone/>
            </a:pPr>
            <a:r>
              <a:rPr lang="en-US" altLang="en-US" sz="2400" b="1" dirty="0">
                <a:solidFill>
                  <a:srgbClr val="FF0000"/>
                </a:solidFill>
                <a:latin typeface="+mj-lt"/>
                <a:ea typeface="+mj-ea"/>
                <a:cs typeface="+mj-cs"/>
              </a:rPr>
              <a:t>2006  LT2</a:t>
            </a:r>
            <a:br>
              <a:rPr lang="en-US" altLang="en-US" sz="2400" b="1" dirty="0">
                <a:solidFill>
                  <a:srgbClr val="FF0000"/>
                </a:solidFill>
                <a:latin typeface="+mj-lt"/>
                <a:ea typeface="+mj-ea"/>
                <a:cs typeface="+mj-cs"/>
              </a:rPr>
            </a:br>
            <a:r>
              <a:rPr lang="en-US" altLang="en-US" sz="2400" b="1" dirty="0">
                <a:solidFill>
                  <a:srgbClr val="FF0000"/>
                </a:solidFill>
                <a:latin typeface="+mj-lt"/>
                <a:ea typeface="+mj-ea"/>
                <a:cs typeface="+mj-cs"/>
              </a:rPr>
              <a:t>          </a:t>
            </a:r>
            <a:r>
              <a:rPr lang="en-US" altLang="en-US" sz="2400" b="1" dirty="0">
                <a:latin typeface="+mj-lt"/>
                <a:ea typeface="+mj-ea"/>
                <a:cs typeface="+mj-cs"/>
              </a:rPr>
              <a:t>Long-Term 2 Enhanced SW Treatment Rule</a:t>
            </a:r>
          </a:p>
          <a:p>
            <a:pPr marL="57150" indent="0">
              <a:lnSpc>
                <a:spcPct val="90000"/>
              </a:lnSpc>
              <a:buNone/>
            </a:pPr>
            <a:endParaRPr lang="en-US" altLang="en-US" sz="2400" b="1" dirty="0">
              <a:latin typeface="+mj-lt"/>
              <a:ea typeface="+mj-ea"/>
              <a:cs typeface="+mj-cs"/>
            </a:endParaRPr>
          </a:p>
          <a:p>
            <a:pPr lvl="1">
              <a:lnSpc>
                <a:spcPct val="90000"/>
              </a:lnSpc>
              <a:spcAft>
                <a:spcPts val="1200"/>
              </a:spcAft>
              <a:buFont typeface="Arial" panose="020B0604020202020204" pitchFamily="34" charset="0"/>
              <a:buChar char="•"/>
            </a:pPr>
            <a:r>
              <a:rPr lang="en-US" altLang="en-US" dirty="0"/>
              <a:t>Requires additional Crypto treatment for systems with ≥ 0.075 oocysts/L in their source water.</a:t>
            </a:r>
          </a:p>
          <a:p>
            <a:pPr lvl="1">
              <a:lnSpc>
                <a:spcPct val="90000"/>
              </a:lnSpc>
              <a:buFont typeface="Arial" panose="020B0604020202020204" pitchFamily="34" charset="0"/>
              <a:buChar char="•"/>
            </a:pPr>
            <a:r>
              <a:rPr lang="en-US" altLang="en-US" dirty="0"/>
              <a:t>Very few systems are required to install additional treatment in Oregon.</a:t>
            </a:r>
          </a:p>
          <a:p>
            <a:pPr lvl="1">
              <a:lnSpc>
                <a:spcPct val="90000"/>
              </a:lnSpc>
            </a:pPr>
            <a:endParaRPr lang="en-US" altLang="en-US" dirty="0"/>
          </a:p>
          <a:p>
            <a:pPr lvl="1">
              <a:lnSpc>
                <a:spcPct val="90000"/>
              </a:lnSpc>
            </a:pPr>
            <a:endParaRPr lang="en-US" altLang="en-US" dirty="0"/>
          </a:p>
          <a:p>
            <a:pPr>
              <a:lnSpc>
                <a:spcPct val="90000"/>
              </a:lnSpc>
            </a:pPr>
            <a:endParaRPr lang="en-US" altLang="en-US" dirty="0"/>
          </a:p>
          <a:p>
            <a:pPr>
              <a:lnSpc>
                <a:spcPct val="90000"/>
              </a:lnSpc>
            </a:pPr>
            <a:endParaRPr lang="en-US" altLang="en-US"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1FD9E0B-0122-4E09-9CF9-796E4F7E0586}"/>
              </a:ext>
            </a:extLst>
          </p:cNvPr>
          <p:cNvSpPr>
            <a:spLocks noGrp="1" noChangeArrowheads="1"/>
          </p:cNvSpPr>
          <p:nvPr>
            <p:ph type="title"/>
          </p:nvPr>
        </p:nvSpPr>
        <p:spPr/>
        <p:txBody>
          <a:bodyPr/>
          <a:lstStyle/>
          <a:p>
            <a:r>
              <a:rPr lang="en-US" altLang="en-US"/>
              <a:t>Forms of Chlorine</a:t>
            </a:r>
          </a:p>
        </p:txBody>
      </p:sp>
      <p:sp>
        <p:nvSpPr>
          <p:cNvPr id="17411" name="Content Placeholder 2">
            <a:extLst>
              <a:ext uri="{FF2B5EF4-FFF2-40B4-BE49-F238E27FC236}">
                <a16:creationId xmlns:a16="http://schemas.microsoft.com/office/drawing/2014/main" id="{EBD8AB16-6C1C-4221-B413-C955C4A50C63}"/>
              </a:ext>
            </a:extLst>
          </p:cNvPr>
          <p:cNvSpPr>
            <a:spLocks noGrp="1" noChangeArrowheads="1"/>
          </p:cNvSpPr>
          <p:nvPr>
            <p:ph idx="1"/>
          </p:nvPr>
        </p:nvSpPr>
        <p:spPr/>
        <p:txBody>
          <a:bodyPr/>
          <a:lstStyle/>
          <a:p>
            <a:r>
              <a:rPr lang="en-US" altLang="en-US"/>
              <a:t>Sodium Hypochorite</a:t>
            </a:r>
          </a:p>
          <a:p>
            <a:r>
              <a:rPr lang="en-US" altLang="en-US"/>
              <a:t>Onsite generated sodium hypochorite</a:t>
            </a:r>
          </a:p>
          <a:p>
            <a:r>
              <a:rPr lang="en-US" altLang="en-US"/>
              <a:t>Calcium Hypochlorite</a:t>
            </a:r>
          </a:p>
          <a:p>
            <a:r>
              <a:rPr lang="en-US" altLang="en-US"/>
              <a:t>Chlorine Gas</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35D458A4-42C1-4DD6-8623-621D41A7ACB2}"/>
              </a:ext>
            </a:extLst>
          </p:cNvPr>
          <p:cNvSpPr>
            <a:spLocks noGrp="1" noChangeArrowheads="1"/>
          </p:cNvSpPr>
          <p:nvPr>
            <p:ph type="title"/>
          </p:nvPr>
        </p:nvSpPr>
        <p:spPr/>
        <p:txBody>
          <a:bodyPr/>
          <a:lstStyle/>
          <a:p>
            <a:r>
              <a:rPr lang="en-US" altLang="en-US"/>
              <a:t>Sodium hypochlorite</a:t>
            </a:r>
          </a:p>
        </p:txBody>
      </p:sp>
      <p:sp>
        <p:nvSpPr>
          <p:cNvPr id="18435" name="Content Placeholder 2">
            <a:extLst>
              <a:ext uri="{FF2B5EF4-FFF2-40B4-BE49-F238E27FC236}">
                <a16:creationId xmlns:a16="http://schemas.microsoft.com/office/drawing/2014/main" id="{FCCF6C57-70E0-4844-8F14-6D1C8E527FC3}"/>
              </a:ext>
            </a:extLst>
          </p:cNvPr>
          <p:cNvSpPr>
            <a:spLocks noGrp="1" noChangeArrowheads="1"/>
          </p:cNvSpPr>
          <p:nvPr>
            <p:ph idx="1"/>
          </p:nvPr>
        </p:nvSpPr>
        <p:spPr>
          <a:xfrm>
            <a:off x="457200" y="1600200"/>
            <a:ext cx="8229600" cy="4800600"/>
          </a:xfrm>
        </p:spPr>
        <p:txBody>
          <a:bodyPr/>
          <a:lstStyle/>
          <a:p>
            <a:r>
              <a:rPr lang="en-US" altLang="en-US"/>
              <a:t>The liquid form of chlorine</a:t>
            </a:r>
          </a:p>
          <a:p>
            <a:r>
              <a:rPr lang="en-US" altLang="en-US"/>
              <a:t>Clear and has a slight yellow color</a:t>
            </a:r>
          </a:p>
          <a:p>
            <a:r>
              <a:rPr lang="en-US" altLang="en-US"/>
              <a:t>Ordinary household bleach (~5% chlorine by solution) is the most common form</a:t>
            </a:r>
          </a:p>
          <a:p>
            <a:r>
              <a:rPr lang="en-US" altLang="en-US"/>
              <a:t>Industrial strength: 12% and 15% solutions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0386E245-5192-469D-8D76-DEB98B97EE66}"/>
              </a:ext>
            </a:extLst>
          </p:cNvPr>
          <p:cNvSpPr>
            <a:spLocks noGrp="1" noChangeArrowheads="1"/>
          </p:cNvSpPr>
          <p:nvPr>
            <p:ph type="title"/>
          </p:nvPr>
        </p:nvSpPr>
        <p:spPr/>
        <p:txBody>
          <a:bodyPr/>
          <a:lstStyle/>
          <a:p>
            <a:r>
              <a:rPr lang="en-US" altLang="en-US"/>
              <a:t>Sodium hypochlorite (continued)</a:t>
            </a:r>
          </a:p>
        </p:txBody>
      </p:sp>
      <p:sp>
        <p:nvSpPr>
          <p:cNvPr id="19459" name="Content Placeholder 2">
            <a:extLst>
              <a:ext uri="{FF2B5EF4-FFF2-40B4-BE49-F238E27FC236}">
                <a16:creationId xmlns:a16="http://schemas.microsoft.com/office/drawing/2014/main" id="{22F79933-A50C-4830-99AA-292535A9098B}"/>
              </a:ext>
            </a:extLst>
          </p:cNvPr>
          <p:cNvSpPr>
            <a:spLocks noGrp="1" noChangeArrowheads="1"/>
          </p:cNvSpPr>
          <p:nvPr>
            <p:ph idx="1"/>
          </p:nvPr>
        </p:nvSpPr>
        <p:spPr/>
        <p:txBody>
          <a:bodyPr/>
          <a:lstStyle/>
          <a:p>
            <a:r>
              <a:rPr lang="en-US" altLang="en-US"/>
              <a:t>Can lose up to 4% of its available chlorine content per month; should not be stored for more than 60 to 90 days</a:t>
            </a:r>
          </a:p>
          <a:p>
            <a:r>
              <a:rPr lang="en-US" altLang="en-US"/>
              <a:t>Very corrosive; should be stored and mixed away from equipment that can be damaged by corrosion</a:t>
            </a:r>
          </a:p>
          <a:p>
            <a:endParaRPr lang="en-US" alt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CEE52E7-5AD6-4B83-9135-FC97C0304FB8}"/>
              </a:ext>
            </a:extLst>
          </p:cNvPr>
          <p:cNvSpPr>
            <a:spLocks noGrp="1" noChangeArrowheads="1"/>
          </p:cNvSpPr>
          <p:nvPr>
            <p:ph type="title"/>
          </p:nvPr>
        </p:nvSpPr>
        <p:spPr/>
        <p:txBody>
          <a:bodyPr/>
          <a:lstStyle/>
          <a:p>
            <a:r>
              <a:rPr lang="en-US" altLang="en-US"/>
              <a:t>Diaphragm Pump/Tank for Chlorine</a:t>
            </a:r>
          </a:p>
        </p:txBody>
      </p:sp>
      <p:pic>
        <p:nvPicPr>
          <p:cNvPr id="20483" name="Content Placeholder 3">
            <a:extLst>
              <a:ext uri="{FF2B5EF4-FFF2-40B4-BE49-F238E27FC236}">
                <a16:creationId xmlns:a16="http://schemas.microsoft.com/office/drawing/2014/main" id="{5D143409-7744-4ECD-BC13-5F96C73455E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8200" y="1447800"/>
            <a:ext cx="3657600" cy="4876800"/>
          </a:xfr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CC8F557C-1E98-47E6-9C3F-DBA85209F137}"/>
              </a:ext>
            </a:extLst>
          </p:cNvPr>
          <p:cNvSpPr>
            <a:spLocks noGrp="1" noChangeArrowheads="1"/>
          </p:cNvSpPr>
          <p:nvPr>
            <p:ph type="title"/>
          </p:nvPr>
        </p:nvSpPr>
        <p:spPr/>
        <p:txBody>
          <a:bodyPr/>
          <a:lstStyle/>
          <a:p>
            <a:r>
              <a:rPr lang="en-US" altLang="en-US"/>
              <a:t>On-site generated sodium hypochlorite</a:t>
            </a:r>
          </a:p>
        </p:txBody>
      </p:sp>
      <p:sp>
        <p:nvSpPr>
          <p:cNvPr id="21507" name="Content Placeholder 2">
            <a:extLst>
              <a:ext uri="{FF2B5EF4-FFF2-40B4-BE49-F238E27FC236}">
                <a16:creationId xmlns:a16="http://schemas.microsoft.com/office/drawing/2014/main" id="{DD5D6323-3F73-4AAF-9502-584622DA973C}"/>
              </a:ext>
            </a:extLst>
          </p:cNvPr>
          <p:cNvSpPr>
            <a:spLocks noGrp="1" noChangeArrowheads="1"/>
          </p:cNvSpPr>
          <p:nvPr>
            <p:ph idx="1"/>
          </p:nvPr>
        </p:nvSpPr>
        <p:spPr>
          <a:xfrm>
            <a:off x="228600" y="1371600"/>
            <a:ext cx="8458200" cy="4343400"/>
          </a:xfrm>
        </p:spPr>
        <p:txBody>
          <a:bodyPr/>
          <a:lstStyle/>
          <a:p>
            <a:r>
              <a:rPr lang="en-US" altLang="en-US"/>
              <a:t>0.8% sodium hypochlorite is produced on demand by combining salt, water &amp; electricity</a:t>
            </a:r>
          </a:p>
          <a:p>
            <a:r>
              <a:rPr lang="en-US" altLang="en-US"/>
              <a:t>Electrolysis of brine solution produces sodium hydroxide and chlorine gas, which then mix to form sodium hypochlorite</a:t>
            </a:r>
          </a:p>
          <a:p>
            <a:r>
              <a:rPr lang="en-US" altLang="en-US"/>
              <a:t>Hydrogen gas byproduct; vented to atmosphere</a:t>
            </a:r>
          </a:p>
          <a:p>
            <a:r>
              <a:rPr lang="en-US" altLang="en-US"/>
              <a:t>Alleviates safety concerns associated w/ hauling and storing bulk chlorine</a:t>
            </a:r>
          </a:p>
          <a:p>
            <a:r>
              <a:rPr lang="en-US" altLang="en-US"/>
              <a:t>Higher initial cost, high power cost</a:t>
            </a:r>
          </a:p>
          <a:p>
            <a:r>
              <a:rPr lang="en-US" altLang="en-US"/>
              <a:t>Mixed oxidants (proprietary)</a:t>
            </a:r>
          </a:p>
          <a:p>
            <a:endParaRPr lang="en-US" alt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A0F2703F-B7B1-4B36-9F67-4AB9464171F4}"/>
              </a:ext>
            </a:extLst>
          </p:cNvPr>
          <p:cNvSpPr>
            <a:spLocks noGrp="1" noChangeArrowheads="1"/>
          </p:cNvSpPr>
          <p:nvPr>
            <p:ph type="title"/>
          </p:nvPr>
        </p:nvSpPr>
        <p:spPr/>
        <p:txBody>
          <a:bodyPr/>
          <a:lstStyle/>
          <a:p>
            <a:endParaRPr lang="en-US" altLang="en-US"/>
          </a:p>
        </p:txBody>
      </p:sp>
      <p:pic>
        <p:nvPicPr>
          <p:cNvPr id="23555" name="Content Placeholder 3">
            <a:extLst>
              <a:ext uri="{FF2B5EF4-FFF2-40B4-BE49-F238E27FC236}">
                <a16:creationId xmlns:a16="http://schemas.microsoft.com/office/drawing/2014/main" id="{C44DB136-CBCC-4E60-A943-B82B24BE60C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1600" y="304800"/>
            <a:ext cx="8661400" cy="6496050"/>
          </a:xfrm>
        </p:spPr>
      </p:pic>
      <p:sp>
        <p:nvSpPr>
          <p:cNvPr id="23556" name="TextBox 3">
            <a:extLst>
              <a:ext uri="{FF2B5EF4-FFF2-40B4-BE49-F238E27FC236}">
                <a16:creationId xmlns:a16="http://schemas.microsoft.com/office/drawing/2014/main" id="{8617B7A0-F42F-417A-AE0B-08A169069759}"/>
              </a:ext>
            </a:extLst>
          </p:cNvPr>
          <p:cNvSpPr txBox="1">
            <a:spLocks noChangeArrowheads="1"/>
          </p:cNvSpPr>
          <p:nvPr/>
        </p:nvSpPr>
        <p:spPr bwMode="auto">
          <a:xfrm>
            <a:off x="3962400" y="3657600"/>
            <a:ext cx="44958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Electrodes for onsite chlorine generation</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5CF872DC-F92B-4EAE-9F1F-5524CCDD8984}"/>
              </a:ext>
            </a:extLst>
          </p:cNvPr>
          <p:cNvSpPr>
            <a:spLocks noGrp="1" noChangeArrowheads="1"/>
          </p:cNvSpPr>
          <p:nvPr>
            <p:ph type="title"/>
          </p:nvPr>
        </p:nvSpPr>
        <p:spPr/>
        <p:txBody>
          <a:bodyPr/>
          <a:lstStyle/>
          <a:p>
            <a:r>
              <a:rPr lang="en-US" altLang="en-US"/>
              <a:t>Calcium hypochlorite</a:t>
            </a:r>
          </a:p>
        </p:txBody>
      </p:sp>
      <p:sp>
        <p:nvSpPr>
          <p:cNvPr id="25603" name="Content Placeholder 2">
            <a:extLst>
              <a:ext uri="{FF2B5EF4-FFF2-40B4-BE49-F238E27FC236}">
                <a16:creationId xmlns:a16="http://schemas.microsoft.com/office/drawing/2014/main" id="{52971A48-79A6-4AAB-9100-861C2EC69C7E}"/>
              </a:ext>
            </a:extLst>
          </p:cNvPr>
          <p:cNvSpPr>
            <a:spLocks noGrp="1" noChangeArrowheads="1"/>
          </p:cNvSpPr>
          <p:nvPr>
            <p:ph idx="1"/>
          </p:nvPr>
        </p:nvSpPr>
        <p:spPr>
          <a:xfrm>
            <a:off x="457200" y="1600200"/>
            <a:ext cx="7239000" cy="4114800"/>
          </a:xfrm>
        </p:spPr>
        <p:txBody>
          <a:bodyPr/>
          <a:lstStyle/>
          <a:p>
            <a:r>
              <a:rPr lang="en-US" altLang="en-US"/>
              <a:t>The solid form of chlorine</a:t>
            </a:r>
          </a:p>
          <a:p>
            <a:r>
              <a:rPr lang="en-US" altLang="en-US"/>
              <a:t>Usually tablet or powder form</a:t>
            </a:r>
          </a:p>
          <a:p>
            <a:r>
              <a:rPr lang="en-US" altLang="en-US"/>
              <a:t>Contains ~65% chlorine by weight</a:t>
            </a:r>
          </a:p>
          <a:p>
            <a:r>
              <a:rPr lang="en-US" altLang="en-US"/>
              <a:t>White or yellowish-white granular material and is fairly soluble in water</a:t>
            </a:r>
          </a:p>
          <a:p>
            <a:r>
              <a:rPr lang="en-US" altLang="en-US"/>
              <a:t>Important to keep in a dry, cool place</a:t>
            </a:r>
          </a:p>
          <a:p>
            <a:r>
              <a:rPr lang="en-US" altLang="en-US"/>
              <a:t>More stable than liquid</a:t>
            </a:r>
          </a:p>
          <a:p>
            <a:r>
              <a:rPr lang="en-US" altLang="en-US"/>
              <a:t>Used by small systems w/ low flows or no power</a:t>
            </a:r>
          </a:p>
        </p:txBody>
      </p:sp>
      <p:pic>
        <p:nvPicPr>
          <p:cNvPr id="25604" name="Picture 1">
            <a:extLst>
              <a:ext uri="{FF2B5EF4-FFF2-40B4-BE49-F238E27FC236}">
                <a16:creationId xmlns:a16="http://schemas.microsoft.com/office/drawing/2014/main" id="{08376E44-80B7-4023-A417-45BF1753C2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457200"/>
            <a:ext cx="26304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BA06F859-0F25-4E1F-8311-2FB5289752C5}"/>
              </a:ext>
            </a:extLst>
          </p:cNvPr>
          <p:cNvSpPr>
            <a:spLocks noGrp="1" noChangeArrowheads="1"/>
          </p:cNvSpPr>
          <p:nvPr>
            <p:ph type="title"/>
          </p:nvPr>
        </p:nvSpPr>
        <p:spPr/>
        <p:txBody>
          <a:bodyPr/>
          <a:lstStyle/>
          <a:p>
            <a:endParaRPr lang="en-US" altLang="en-US"/>
          </a:p>
        </p:txBody>
      </p:sp>
      <p:pic>
        <p:nvPicPr>
          <p:cNvPr id="26627" name="Content Placeholder 3">
            <a:extLst>
              <a:ext uri="{FF2B5EF4-FFF2-40B4-BE49-F238E27FC236}">
                <a16:creationId xmlns:a16="http://schemas.microsoft.com/office/drawing/2014/main" id="{826759BC-B6F5-4BC3-9818-5EB16EA771F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28600" y="400050"/>
            <a:ext cx="8610600" cy="6457950"/>
          </a:xfrm>
        </p:spPr>
      </p:pic>
      <p:sp>
        <p:nvSpPr>
          <p:cNvPr id="26628" name="TextBox 3">
            <a:extLst>
              <a:ext uri="{FF2B5EF4-FFF2-40B4-BE49-F238E27FC236}">
                <a16:creationId xmlns:a16="http://schemas.microsoft.com/office/drawing/2014/main" id="{7FCA4395-3BE3-4A46-AA4F-837AAC97A156}"/>
              </a:ext>
            </a:extLst>
          </p:cNvPr>
          <p:cNvSpPr txBox="1">
            <a:spLocks noChangeArrowheads="1"/>
          </p:cNvSpPr>
          <p:nvPr/>
        </p:nvSpPr>
        <p:spPr bwMode="auto">
          <a:xfrm>
            <a:off x="2209800" y="609600"/>
            <a:ext cx="40386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Calcium hypochlorite erosion feeder</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5780F9E-6814-4C84-A26F-D9C68F0F6518}"/>
              </a:ext>
            </a:extLst>
          </p:cNvPr>
          <p:cNvSpPr>
            <a:spLocks noGrp="1" noChangeArrowheads="1"/>
          </p:cNvSpPr>
          <p:nvPr>
            <p:ph type="title"/>
          </p:nvPr>
        </p:nvSpPr>
        <p:spPr>
          <a:xfrm>
            <a:off x="457200" y="274638"/>
            <a:ext cx="8382000" cy="1143000"/>
          </a:xfrm>
        </p:spPr>
        <p:txBody>
          <a:bodyPr/>
          <a:lstStyle/>
          <a:p>
            <a:r>
              <a:rPr lang="en-US" altLang="en-US"/>
              <a:t>Calcium hypochlorite hopper interior</a:t>
            </a:r>
          </a:p>
        </p:txBody>
      </p:sp>
      <p:pic>
        <p:nvPicPr>
          <p:cNvPr id="28675" name="Picture 4">
            <a:extLst>
              <a:ext uri="{FF2B5EF4-FFF2-40B4-BE49-F238E27FC236}">
                <a16:creationId xmlns:a16="http://schemas.microsoft.com/office/drawing/2014/main" id="{73AF2215-F6CD-48B9-9F8F-2253951FD4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95400"/>
            <a:ext cx="6273800" cy="4705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0B6179E-7F85-4B75-9BFB-0A25751BFD4B}"/>
              </a:ext>
            </a:extLst>
          </p:cNvPr>
          <p:cNvSpPr>
            <a:spLocks noGrp="1" noChangeArrowheads="1"/>
          </p:cNvSpPr>
          <p:nvPr>
            <p:ph type="title"/>
          </p:nvPr>
        </p:nvSpPr>
        <p:spPr/>
        <p:txBody>
          <a:bodyPr/>
          <a:lstStyle/>
          <a:p>
            <a:r>
              <a:rPr lang="en-US" altLang="en-US"/>
              <a:t>Chlorine gas (Cl</a:t>
            </a:r>
            <a:r>
              <a:rPr lang="en-US" altLang="en-US" baseline="-25000"/>
              <a:t>2</a:t>
            </a:r>
            <a:r>
              <a:rPr lang="en-US" altLang="en-US"/>
              <a:t>)</a:t>
            </a:r>
          </a:p>
        </p:txBody>
      </p:sp>
      <p:sp>
        <p:nvSpPr>
          <p:cNvPr id="30723" name="Content Placeholder 2">
            <a:extLst>
              <a:ext uri="{FF2B5EF4-FFF2-40B4-BE49-F238E27FC236}">
                <a16:creationId xmlns:a16="http://schemas.microsoft.com/office/drawing/2014/main" id="{361CB7A9-0BDB-4985-9541-8C185DD89942}"/>
              </a:ext>
            </a:extLst>
          </p:cNvPr>
          <p:cNvSpPr>
            <a:spLocks noGrp="1" noChangeArrowheads="1"/>
          </p:cNvSpPr>
          <p:nvPr>
            <p:ph idx="1"/>
          </p:nvPr>
        </p:nvSpPr>
        <p:spPr>
          <a:xfrm>
            <a:off x="457200" y="1295400"/>
            <a:ext cx="8229600" cy="4572000"/>
          </a:xfrm>
        </p:spPr>
        <p:txBody>
          <a:bodyPr/>
          <a:lstStyle/>
          <a:p>
            <a:r>
              <a:rPr lang="en-US" altLang="en-US"/>
              <a:t>99.5% pure chlorine</a:t>
            </a:r>
          </a:p>
          <a:p>
            <a:r>
              <a:rPr lang="en-US" altLang="en-US"/>
              <a:t>yellow-green color 2.5x heavier than air</a:t>
            </a:r>
          </a:p>
          <a:p>
            <a:r>
              <a:rPr lang="en-US" altLang="en-US"/>
              <a:t>Liquified at room temperature at ~107 psi – hence the pressurized cylinders actually contain liquified chlorine gas.  </a:t>
            </a:r>
          </a:p>
          <a:p>
            <a:r>
              <a:rPr lang="en-US" altLang="en-US"/>
              <a:t>Liquified Cl</a:t>
            </a:r>
            <a:r>
              <a:rPr lang="en-US" altLang="en-US" baseline="-25000"/>
              <a:t>2</a:t>
            </a:r>
            <a:r>
              <a:rPr lang="en-US" altLang="en-US"/>
              <a:t> is released from tanks as chlorine gas, which is then injected into the water stream.</a:t>
            </a:r>
          </a:p>
          <a:p>
            <a:r>
              <a:rPr lang="en-US" altLang="en-US"/>
              <a:t>usually used only by large water systems</a:t>
            </a:r>
          </a:p>
          <a:p>
            <a:r>
              <a:rPr lang="en-US" altLang="en-US"/>
              <a:t>Smaller systems may find initial cost of operation prohibitive</a:t>
            </a:r>
          </a:p>
        </p:txBody>
      </p:sp>
      <p:pic>
        <p:nvPicPr>
          <p:cNvPr id="30724" name="Picture 1">
            <a:extLst>
              <a:ext uri="{FF2B5EF4-FFF2-40B4-BE49-F238E27FC236}">
                <a16:creationId xmlns:a16="http://schemas.microsoft.com/office/drawing/2014/main" id="{25DC5D8F-E0C1-4885-A144-03D23A992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228600"/>
            <a:ext cx="1450975"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D6387C31-7CBD-44F0-A72D-77764C321E81}"/>
              </a:ext>
            </a:extLst>
          </p:cNvPr>
          <p:cNvSpPr>
            <a:spLocks noGrp="1" noChangeArrowheads="1"/>
          </p:cNvSpPr>
          <p:nvPr>
            <p:ph type="title"/>
          </p:nvPr>
        </p:nvSpPr>
        <p:spPr/>
        <p:txBody>
          <a:bodyPr/>
          <a:lstStyle/>
          <a:p>
            <a:r>
              <a:rPr lang="en-US" altLang="en-US" dirty="0"/>
              <a:t>Why Measure Turbidity?</a:t>
            </a:r>
          </a:p>
        </p:txBody>
      </p:sp>
      <p:sp>
        <p:nvSpPr>
          <p:cNvPr id="27651" name="Rectangle 3">
            <a:extLst>
              <a:ext uri="{FF2B5EF4-FFF2-40B4-BE49-F238E27FC236}">
                <a16:creationId xmlns:a16="http://schemas.microsoft.com/office/drawing/2014/main" id="{D1F5F236-A8FD-4E62-80BB-AC13727A11D9}"/>
              </a:ext>
            </a:extLst>
          </p:cNvPr>
          <p:cNvSpPr>
            <a:spLocks noGrp="1" noChangeArrowheads="1"/>
          </p:cNvSpPr>
          <p:nvPr>
            <p:ph type="body" idx="1"/>
          </p:nvPr>
        </p:nvSpPr>
        <p:spPr>
          <a:xfrm>
            <a:off x="457200" y="1371600"/>
            <a:ext cx="8229600" cy="4114800"/>
          </a:xfrm>
        </p:spPr>
        <p:txBody>
          <a:bodyPr/>
          <a:lstStyle/>
          <a:p>
            <a:r>
              <a:rPr lang="en-US" altLang="en-US" dirty="0"/>
              <a:t>Indicative of pathogen removal</a:t>
            </a:r>
          </a:p>
          <a:p>
            <a:r>
              <a:rPr lang="en-US" altLang="en-US" dirty="0"/>
              <a:t>Relatively easy to monitor</a:t>
            </a:r>
          </a:p>
          <a:p>
            <a:r>
              <a:rPr lang="en-US" altLang="en-US" dirty="0"/>
              <a:t>Turbidity removal has been shown to be directly related to removal of </a:t>
            </a:r>
            <a:r>
              <a:rPr lang="en-US" altLang="en-US" i="1" dirty="0"/>
              <a:t>Giardia</a:t>
            </a:r>
            <a:r>
              <a:rPr lang="en-US" altLang="en-US" dirty="0"/>
              <a:t> and </a:t>
            </a:r>
            <a:r>
              <a:rPr lang="en-US" altLang="en-US" i="1" dirty="0"/>
              <a:t>Crypto</a:t>
            </a:r>
            <a:r>
              <a:rPr lang="en-US" altLang="en-US" dirty="0"/>
              <a:t>.</a:t>
            </a:r>
          </a:p>
          <a:p>
            <a:r>
              <a:rPr lang="en-US" altLang="en-US" dirty="0"/>
              <a:t>Turbidity maximum contaminant levels (MCLs) are based on the technology used:</a:t>
            </a:r>
          </a:p>
          <a:p>
            <a:pPr lvl="1">
              <a:buFont typeface="Wingdings" panose="05000000000000000000" pitchFamily="2" charset="2"/>
              <a:buChar char="§"/>
            </a:pPr>
            <a:r>
              <a:rPr lang="en-US" altLang="en-US" dirty="0"/>
              <a:t>≤ 0.3 NTU (95% of the time) for conventional or direct filtration; always &lt; 1 NTU.</a:t>
            </a:r>
          </a:p>
          <a:p>
            <a:pPr lvl="1">
              <a:buFont typeface="Wingdings" panose="05000000000000000000" pitchFamily="2" charset="2"/>
              <a:buChar char="§"/>
            </a:pPr>
            <a:r>
              <a:rPr lang="en-US" altLang="en-US" dirty="0"/>
              <a:t>≤ 1 NTU (95% of the time) for slow sand, cartridge, and membrane; always &lt; 5 NTU.</a:t>
            </a:r>
          </a:p>
        </p:txBody>
      </p:sp>
      <p:pic>
        <p:nvPicPr>
          <p:cNvPr id="3" name="Picture 2">
            <a:extLst>
              <a:ext uri="{FF2B5EF4-FFF2-40B4-BE49-F238E27FC236}">
                <a16:creationId xmlns:a16="http://schemas.microsoft.com/office/drawing/2014/main" id="{8F9B3B3C-8A72-F4C8-2EE1-7A697024D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225426"/>
            <a:ext cx="2724150" cy="2150645"/>
          </a:xfrm>
          <a:prstGeom prst="rect">
            <a:avLst/>
          </a:prstGeo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D9F67C28-2851-408D-91A0-E7BE2A5C935E}"/>
              </a:ext>
            </a:extLst>
          </p:cNvPr>
          <p:cNvSpPr>
            <a:spLocks noGrp="1" noChangeArrowheads="1"/>
          </p:cNvSpPr>
          <p:nvPr>
            <p:ph type="title"/>
          </p:nvPr>
        </p:nvSpPr>
        <p:spPr/>
        <p:txBody>
          <a:bodyPr/>
          <a:lstStyle/>
          <a:p>
            <a:endParaRPr lang="en-US" altLang="en-US"/>
          </a:p>
        </p:txBody>
      </p:sp>
      <p:pic>
        <p:nvPicPr>
          <p:cNvPr id="32771" name="Content Placeholder 3">
            <a:extLst>
              <a:ext uri="{FF2B5EF4-FFF2-40B4-BE49-F238E27FC236}">
                <a16:creationId xmlns:a16="http://schemas.microsoft.com/office/drawing/2014/main" id="{C0F21779-5D7B-4DEF-8F9F-E06AFF6E899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2400" y="342900"/>
            <a:ext cx="8686800" cy="6515100"/>
          </a:xfrm>
        </p:spPr>
      </p:pic>
      <p:sp>
        <p:nvSpPr>
          <p:cNvPr id="32772" name="TextBox 3">
            <a:extLst>
              <a:ext uri="{FF2B5EF4-FFF2-40B4-BE49-F238E27FC236}">
                <a16:creationId xmlns:a16="http://schemas.microsoft.com/office/drawing/2014/main" id="{704FD7B6-3BFF-409D-82C7-4E4F7475A0FC}"/>
              </a:ext>
            </a:extLst>
          </p:cNvPr>
          <p:cNvSpPr txBox="1">
            <a:spLocks noChangeArrowheads="1"/>
          </p:cNvSpPr>
          <p:nvPr/>
        </p:nvSpPr>
        <p:spPr bwMode="auto">
          <a:xfrm>
            <a:off x="2743200" y="838200"/>
            <a:ext cx="29845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1-ton chlorine gas cylinders</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F0A4A22D-40C2-4603-A0D0-8527832CBEC0}"/>
              </a:ext>
            </a:extLst>
          </p:cNvPr>
          <p:cNvSpPr>
            <a:spLocks noGrp="1" noChangeArrowheads="1"/>
          </p:cNvSpPr>
          <p:nvPr>
            <p:ph type="title"/>
          </p:nvPr>
        </p:nvSpPr>
        <p:spPr/>
        <p:txBody>
          <a:bodyPr/>
          <a:lstStyle/>
          <a:p>
            <a:endParaRPr lang="en-US" altLang="en-US"/>
          </a:p>
        </p:txBody>
      </p:sp>
      <p:pic>
        <p:nvPicPr>
          <p:cNvPr id="34819" name="Content Placeholder 3">
            <a:extLst>
              <a:ext uri="{FF2B5EF4-FFF2-40B4-BE49-F238E27FC236}">
                <a16:creationId xmlns:a16="http://schemas.microsoft.com/office/drawing/2014/main" id="{6404D014-CEE0-4831-B557-1F45953A197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28600"/>
            <a:ext cx="8839200" cy="6629400"/>
          </a:xfrm>
        </p:spPr>
      </p:pic>
      <p:sp>
        <p:nvSpPr>
          <p:cNvPr id="34820" name="TextBox 3">
            <a:extLst>
              <a:ext uri="{FF2B5EF4-FFF2-40B4-BE49-F238E27FC236}">
                <a16:creationId xmlns:a16="http://schemas.microsoft.com/office/drawing/2014/main" id="{973FED2E-D037-49FB-9A67-838189404E6A}"/>
              </a:ext>
            </a:extLst>
          </p:cNvPr>
          <p:cNvSpPr txBox="1">
            <a:spLocks noChangeArrowheads="1"/>
          </p:cNvSpPr>
          <p:nvPr/>
        </p:nvSpPr>
        <p:spPr bwMode="auto">
          <a:xfrm>
            <a:off x="2819400" y="609600"/>
            <a:ext cx="29845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1-ton chlorine gas cylinders</a:t>
            </a:r>
          </a:p>
        </p:txBody>
      </p:sp>
      <p:sp>
        <p:nvSpPr>
          <p:cNvPr id="34821" name="TextBox 3">
            <a:extLst>
              <a:ext uri="{FF2B5EF4-FFF2-40B4-BE49-F238E27FC236}">
                <a16:creationId xmlns:a16="http://schemas.microsoft.com/office/drawing/2014/main" id="{6AA14F76-3532-4D0C-9F0E-9BAB082348D8}"/>
              </a:ext>
            </a:extLst>
          </p:cNvPr>
          <p:cNvSpPr txBox="1">
            <a:spLocks noChangeArrowheads="1"/>
          </p:cNvSpPr>
          <p:nvPr/>
        </p:nvSpPr>
        <p:spPr bwMode="auto">
          <a:xfrm>
            <a:off x="228600" y="6096000"/>
            <a:ext cx="6958013"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Note: scales used to weigh cylinders (to tell when they are empty)</a:t>
            </a:r>
          </a:p>
        </p:txBody>
      </p:sp>
      <p:cxnSp>
        <p:nvCxnSpPr>
          <p:cNvPr id="34822" name="Straight Arrow Connector 6">
            <a:extLst>
              <a:ext uri="{FF2B5EF4-FFF2-40B4-BE49-F238E27FC236}">
                <a16:creationId xmlns:a16="http://schemas.microsoft.com/office/drawing/2014/main" id="{5DDAB2E8-EC21-4145-8AD2-BD6E103FCAB7}"/>
              </a:ext>
            </a:extLst>
          </p:cNvPr>
          <p:cNvCxnSpPr>
            <a:cxnSpLocks noChangeShapeType="1"/>
          </p:cNvCxnSpPr>
          <p:nvPr/>
        </p:nvCxnSpPr>
        <p:spPr bwMode="auto">
          <a:xfrm rot="5400000" flipH="1" flipV="1">
            <a:off x="1028700" y="5219700"/>
            <a:ext cx="1219200" cy="533400"/>
          </a:xfrm>
          <a:prstGeom prst="straightConnector1">
            <a:avLst/>
          </a:prstGeom>
          <a:noFill/>
          <a:ln w="44450" algn="ctr">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Content Placeholder 3">
            <a:extLst>
              <a:ext uri="{FF2B5EF4-FFF2-40B4-BE49-F238E27FC236}">
                <a16:creationId xmlns:a16="http://schemas.microsoft.com/office/drawing/2014/main" id="{E11774EC-F8E6-4C0F-A1DB-F86DF4F7B92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828800" y="0"/>
            <a:ext cx="5143500" cy="6858000"/>
          </a:xfrm>
        </p:spPr>
      </p:pic>
      <p:sp>
        <p:nvSpPr>
          <p:cNvPr id="36867" name="TextBox 3">
            <a:extLst>
              <a:ext uri="{FF2B5EF4-FFF2-40B4-BE49-F238E27FC236}">
                <a16:creationId xmlns:a16="http://schemas.microsoft.com/office/drawing/2014/main" id="{83D40C18-0723-43C5-82CB-5204C4F0D397}"/>
              </a:ext>
            </a:extLst>
          </p:cNvPr>
          <p:cNvSpPr txBox="1">
            <a:spLocks noChangeArrowheads="1"/>
          </p:cNvSpPr>
          <p:nvPr/>
        </p:nvSpPr>
        <p:spPr bwMode="auto">
          <a:xfrm>
            <a:off x="2819400" y="381000"/>
            <a:ext cx="3179763"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150-lbs chlorine gas cylinders</a:t>
            </a:r>
          </a:p>
        </p:txBody>
      </p:sp>
      <p:sp>
        <p:nvSpPr>
          <p:cNvPr id="36868" name="TextBox 3">
            <a:extLst>
              <a:ext uri="{FF2B5EF4-FFF2-40B4-BE49-F238E27FC236}">
                <a16:creationId xmlns:a16="http://schemas.microsoft.com/office/drawing/2014/main" id="{62B4907C-4145-447E-B15C-17AE8D146A94}"/>
              </a:ext>
            </a:extLst>
          </p:cNvPr>
          <p:cNvSpPr txBox="1">
            <a:spLocks noChangeArrowheads="1"/>
          </p:cNvSpPr>
          <p:nvPr/>
        </p:nvSpPr>
        <p:spPr bwMode="auto">
          <a:xfrm>
            <a:off x="304800" y="3581400"/>
            <a:ext cx="1524000" cy="923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Chain to secure tank in place</a:t>
            </a:r>
          </a:p>
        </p:txBody>
      </p:sp>
      <p:sp>
        <p:nvSpPr>
          <p:cNvPr id="36869" name="TextBox 3">
            <a:extLst>
              <a:ext uri="{FF2B5EF4-FFF2-40B4-BE49-F238E27FC236}">
                <a16:creationId xmlns:a16="http://schemas.microsoft.com/office/drawing/2014/main" id="{85FF758B-49F6-4BC5-A3F8-D0535F728FE4}"/>
              </a:ext>
            </a:extLst>
          </p:cNvPr>
          <p:cNvSpPr txBox="1">
            <a:spLocks noChangeArrowheads="1"/>
          </p:cNvSpPr>
          <p:nvPr/>
        </p:nvSpPr>
        <p:spPr bwMode="auto">
          <a:xfrm>
            <a:off x="7315200" y="2590800"/>
            <a:ext cx="1423988"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Spare tank on hand</a:t>
            </a:r>
          </a:p>
        </p:txBody>
      </p:sp>
      <p:cxnSp>
        <p:nvCxnSpPr>
          <p:cNvPr id="36870" name="Straight Arrow Connector 6">
            <a:extLst>
              <a:ext uri="{FF2B5EF4-FFF2-40B4-BE49-F238E27FC236}">
                <a16:creationId xmlns:a16="http://schemas.microsoft.com/office/drawing/2014/main" id="{D970013C-8C80-428F-9CC4-50CE5481DFAB}"/>
              </a:ext>
            </a:extLst>
          </p:cNvPr>
          <p:cNvCxnSpPr>
            <a:cxnSpLocks noChangeShapeType="1"/>
          </p:cNvCxnSpPr>
          <p:nvPr/>
        </p:nvCxnSpPr>
        <p:spPr bwMode="auto">
          <a:xfrm>
            <a:off x="1295400" y="4343400"/>
            <a:ext cx="1219200" cy="83820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6871" name="Straight Arrow Connector 8">
            <a:extLst>
              <a:ext uri="{FF2B5EF4-FFF2-40B4-BE49-F238E27FC236}">
                <a16:creationId xmlns:a16="http://schemas.microsoft.com/office/drawing/2014/main" id="{63E7C028-F474-42E3-8E5E-2DF03781A2EA}"/>
              </a:ext>
            </a:extLst>
          </p:cNvPr>
          <p:cNvCxnSpPr>
            <a:cxnSpLocks noChangeShapeType="1"/>
          </p:cNvCxnSpPr>
          <p:nvPr/>
        </p:nvCxnSpPr>
        <p:spPr bwMode="auto">
          <a:xfrm rot="10800000">
            <a:off x="5257800" y="2819400"/>
            <a:ext cx="1981200" cy="7620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6872" name="TextBox 3">
            <a:extLst>
              <a:ext uri="{FF2B5EF4-FFF2-40B4-BE49-F238E27FC236}">
                <a16:creationId xmlns:a16="http://schemas.microsoft.com/office/drawing/2014/main" id="{7C06DB98-0363-4D26-A2D4-052F6B96523A}"/>
              </a:ext>
            </a:extLst>
          </p:cNvPr>
          <p:cNvSpPr txBox="1">
            <a:spLocks noChangeArrowheads="1"/>
          </p:cNvSpPr>
          <p:nvPr/>
        </p:nvSpPr>
        <p:spPr bwMode="auto">
          <a:xfrm>
            <a:off x="7391400" y="4343400"/>
            <a:ext cx="1423988" cy="923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Tanks clearly marked</a:t>
            </a:r>
          </a:p>
        </p:txBody>
      </p:sp>
      <p:cxnSp>
        <p:nvCxnSpPr>
          <p:cNvPr id="36873" name="Straight Arrow Connector 12">
            <a:extLst>
              <a:ext uri="{FF2B5EF4-FFF2-40B4-BE49-F238E27FC236}">
                <a16:creationId xmlns:a16="http://schemas.microsoft.com/office/drawing/2014/main" id="{5A5F08D3-0951-492F-8CB6-C790C89ED14E}"/>
              </a:ext>
            </a:extLst>
          </p:cNvPr>
          <p:cNvCxnSpPr>
            <a:cxnSpLocks noChangeShapeType="1"/>
          </p:cNvCxnSpPr>
          <p:nvPr/>
        </p:nvCxnSpPr>
        <p:spPr bwMode="auto">
          <a:xfrm rot="10800000">
            <a:off x="5257800" y="4648200"/>
            <a:ext cx="1981200" cy="7620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BF00A60B-2D7C-4E30-A25A-0FD3D36D9967}"/>
              </a:ext>
            </a:extLst>
          </p:cNvPr>
          <p:cNvSpPr>
            <a:spLocks noGrp="1" noChangeArrowheads="1"/>
          </p:cNvSpPr>
          <p:nvPr>
            <p:ph type="title"/>
          </p:nvPr>
        </p:nvSpPr>
        <p:spPr/>
        <p:txBody>
          <a:bodyPr/>
          <a:lstStyle/>
          <a:p>
            <a:r>
              <a:rPr lang="en-US" altLang="en-US"/>
              <a:t>Chloramines</a:t>
            </a:r>
          </a:p>
        </p:txBody>
      </p:sp>
      <p:sp>
        <p:nvSpPr>
          <p:cNvPr id="38915" name="Content Placeholder 2">
            <a:extLst>
              <a:ext uri="{FF2B5EF4-FFF2-40B4-BE49-F238E27FC236}">
                <a16:creationId xmlns:a16="http://schemas.microsoft.com/office/drawing/2014/main" id="{E96EE05A-685B-4626-BF01-8B28E7B8D473}"/>
              </a:ext>
            </a:extLst>
          </p:cNvPr>
          <p:cNvSpPr>
            <a:spLocks noGrp="1" noChangeArrowheads="1"/>
          </p:cNvSpPr>
          <p:nvPr>
            <p:ph idx="1"/>
          </p:nvPr>
        </p:nvSpPr>
        <p:spPr>
          <a:xfrm>
            <a:off x="457200" y="1143000"/>
            <a:ext cx="8229600" cy="4572000"/>
          </a:xfrm>
        </p:spPr>
        <p:txBody>
          <a:bodyPr/>
          <a:lstStyle/>
          <a:p>
            <a:r>
              <a:rPr lang="en-US" altLang="en-US"/>
              <a:t>Chlorine + ammonia = chloramination</a:t>
            </a:r>
          </a:p>
          <a:p>
            <a:r>
              <a:rPr lang="en-US" altLang="en-US"/>
              <a:t>Two advantages to regular chlorination:</a:t>
            </a:r>
          </a:p>
          <a:p>
            <a:pPr lvl="1"/>
            <a:r>
              <a:rPr lang="en-US" altLang="en-US"/>
              <a:t>produce a longer lasting chlorine residual (helpful to systems with extensive distribution systems)</a:t>
            </a:r>
          </a:p>
          <a:p>
            <a:pPr lvl="1"/>
            <a:r>
              <a:rPr lang="en-US" altLang="en-US"/>
              <a:t>may produce fewer by-products depending on the application</a:t>
            </a:r>
          </a:p>
          <a:p>
            <a:r>
              <a:rPr lang="en-US" altLang="en-US"/>
              <a:t>Disadvantage:</a:t>
            </a:r>
          </a:p>
          <a:p>
            <a:pPr lvl="1"/>
            <a:r>
              <a:rPr lang="en-US" altLang="en-US"/>
              <a:t>Need a lot of contact time to achieve CTs compared to free chlorine (300 times more) which is why not used for primary disinfection</a:t>
            </a:r>
          </a:p>
          <a:p>
            <a:pPr lvl="1"/>
            <a:r>
              <a:rPr lang="en-US" altLang="en-US"/>
              <a:t>Requires specific ratio of chlorine to ammonia or else potential water quality problems</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86A098B5-EA97-474E-AE04-F8AAF28FEFC5}"/>
              </a:ext>
            </a:extLst>
          </p:cNvPr>
          <p:cNvSpPr>
            <a:spLocks noGrp="1" noChangeArrowheads="1"/>
          </p:cNvSpPr>
          <p:nvPr>
            <p:ph type="title"/>
          </p:nvPr>
        </p:nvSpPr>
        <p:spPr/>
        <p:txBody>
          <a:bodyPr/>
          <a:lstStyle/>
          <a:p>
            <a:endParaRPr lang="en-US" altLang="en-US"/>
          </a:p>
        </p:txBody>
      </p:sp>
      <p:pic>
        <p:nvPicPr>
          <p:cNvPr id="40963" name="Content Placeholder 3">
            <a:extLst>
              <a:ext uri="{FF2B5EF4-FFF2-40B4-BE49-F238E27FC236}">
                <a16:creationId xmlns:a16="http://schemas.microsoft.com/office/drawing/2014/main" id="{3E1F8A71-A3FA-4DD6-AC87-311DBFEF5DF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28600"/>
            <a:ext cx="8839200" cy="6629400"/>
          </a:xfrm>
        </p:spPr>
      </p:pic>
      <p:sp>
        <p:nvSpPr>
          <p:cNvPr id="40964" name="TextBox 3">
            <a:extLst>
              <a:ext uri="{FF2B5EF4-FFF2-40B4-BE49-F238E27FC236}">
                <a16:creationId xmlns:a16="http://schemas.microsoft.com/office/drawing/2014/main" id="{47BDDD52-3012-430A-AA54-F3C0CAC2B07E}"/>
              </a:ext>
            </a:extLst>
          </p:cNvPr>
          <p:cNvSpPr txBox="1">
            <a:spLocks noChangeArrowheads="1"/>
          </p:cNvSpPr>
          <p:nvPr/>
        </p:nvSpPr>
        <p:spPr bwMode="auto">
          <a:xfrm>
            <a:off x="4191000" y="5334000"/>
            <a:ext cx="43434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Ammonia for making chloramines</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DBD4875E-B1F6-414D-AC33-6874341DF44A}"/>
              </a:ext>
            </a:extLst>
          </p:cNvPr>
          <p:cNvSpPr>
            <a:spLocks noGrp="1" noChangeArrowheads="1"/>
          </p:cNvSpPr>
          <p:nvPr>
            <p:ph type="title"/>
          </p:nvPr>
        </p:nvSpPr>
        <p:spPr/>
        <p:txBody>
          <a:bodyPr/>
          <a:lstStyle/>
          <a:p>
            <a:r>
              <a:rPr lang="en-US" altLang="en-US"/>
              <a:t>Ozone</a:t>
            </a:r>
          </a:p>
        </p:txBody>
      </p:sp>
      <p:sp>
        <p:nvSpPr>
          <p:cNvPr id="43011" name="Content Placeholder 2">
            <a:extLst>
              <a:ext uri="{FF2B5EF4-FFF2-40B4-BE49-F238E27FC236}">
                <a16:creationId xmlns:a16="http://schemas.microsoft.com/office/drawing/2014/main" id="{4A49E699-008C-4B05-BCF9-E9FC95A4F96E}"/>
              </a:ext>
            </a:extLst>
          </p:cNvPr>
          <p:cNvSpPr>
            <a:spLocks noGrp="1" noChangeArrowheads="1"/>
          </p:cNvSpPr>
          <p:nvPr>
            <p:ph idx="1"/>
          </p:nvPr>
        </p:nvSpPr>
        <p:spPr/>
        <p:txBody>
          <a:bodyPr/>
          <a:lstStyle/>
          <a:p>
            <a:r>
              <a:rPr lang="en-US" altLang="en-US" dirty="0"/>
              <a:t>Colorless gas (O</a:t>
            </a:r>
            <a:r>
              <a:rPr lang="en-US" altLang="en-US" baseline="-25000" dirty="0"/>
              <a:t>3</a:t>
            </a:r>
            <a:r>
              <a:rPr lang="en-US" altLang="en-US" dirty="0"/>
              <a:t>)</a:t>
            </a:r>
          </a:p>
          <a:p>
            <a:r>
              <a:rPr lang="en-US" altLang="en-US" dirty="0"/>
              <a:t>Strongest of the common disinfecting agents</a:t>
            </a:r>
          </a:p>
          <a:p>
            <a:r>
              <a:rPr lang="en-US" altLang="en-US" dirty="0"/>
              <a:t>Also used for control of taste and odor</a:t>
            </a:r>
          </a:p>
          <a:p>
            <a:r>
              <a:rPr lang="en-US" altLang="en-US" dirty="0"/>
              <a:t>Extremely Unstable; Must be generated on-site</a:t>
            </a:r>
          </a:p>
          <a:p>
            <a:r>
              <a:rPr lang="en-US" altLang="en-US" dirty="0"/>
              <a:t>Manufactured by passing air or oxygen through two electrodes with high, alternating potential difference</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03C5786C-37A2-4877-9D8F-B44B141FD424}"/>
              </a:ext>
            </a:extLst>
          </p:cNvPr>
          <p:cNvSpPr>
            <a:spLocks noGrp="1" noChangeArrowheads="1"/>
          </p:cNvSpPr>
          <p:nvPr>
            <p:ph type="title"/>
          </p:nvPr>
        </p:nvSpPr>
        <p:spPr/>
        <p:txBody>
          <a:bodyPr/>
          <a:lstStyle/>
          <a:p>
            <a:endParaRPr lang="en-US" altLang="en-US"/>
          </a:p>
        </p:txBody>
      </p:sp>
      <p:pic>
        <p:nvPicPr>
          <p:cNvPr id="44035" name="Content Placeholder 3">
            <a:extLst>
              <a:ext uri="{FF2B5EF4-FFF2-40B4-BE49-F238E27FC236}">
                <a16:creationId xmlns:a16="http://schemas.microsoft.com/office/drawing/2014/main" id="{39E9EE8F-AE79-448F-AF3D-C430B7932C7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3200" y="381000"/>
            <a:ext cx="8636000" cy="6248400"/>
          </a:xfrm>
        </p:spPr>
      </p:pic>
      <p:sp>
        <p:nvSpPr>
          <p:cNvPr id="44036" name="TextBox 3">
            <a:extLst>
              <a:ext uri="{FF2B5EF4-FFF2-40B4-BE49-F238E27FC236}">
                <a16:creationId xmlns:a16="http://schemas.microsoft.com/office/drawing/2014/main" id="{A7AAF052-D4D5-4196-B795-E9FBD28C2906}"/>
              </a:ext>
            </a:extLst>
          </p:cNvPr>
          <p:cNvSpPr txBox="1">
            <a:spLocks noChangeArrowheads="1"/>
          </p:cNvSpPr>
          <p:nvPr/>
        </p:nvSpPr>
        <p:spPr bwMode="auto">
          <a:xfrm>
            <a:off x="990600" y="5562600"/>
            <a:ext cx="285908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Large water system ozone</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C9ABB5D7-3929-4E20-904E-E5DC338E544D}"/>
              </a:ext>
            </a:extLst>
          </p:cNvPr>
          <p:cNvSpPr>
            <a:spLocks noGrp="1" noChangeArrowheads="1"/>
          </p:cNvSpPr>
          <p:nvPr>
            <p:ph type="title"/>
          </p:nvPr>
        </p:nvSpPr>
        <p:spPr/>
        <p:txBody>
          <a:bodyPr/>
          <a:lstStyle/>
          <a:p>
            <a:endParaRPr lang="en-US" altLang="en-US"/>
          </a:p>
        </p:txBody>
      </p:sp>
      <p:pic>
        <p:nvPicPr>
          <p:cNvPr id="46083" name="Content Placeholder 3">
            <a:extLst>
              <a:ext uri="{FF2B5EF4-FFF2-40B4-BE49-F238E27FC236}">
                <a16:creationId xmlns:a16="http://schemas.microsoft.com/office/drawing/2014/main" id="{E17B4692-E5B0-435F-AF64-7FD23A0D60B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04800" y="228600"/>
            <a:ext cx="8534400" cy="6629400"/>
          </a:xfrm>
        </p:spPr>
      </p:pic>
      <p:sp>
        <p:nvSpPr>
          <p:cNvPr id="46084" name="TextBox 3">
            <a:extLst>
              <a:ext uri="{FF2B5EF4-FFF2-40B4-BE49-F238E27FC236}">
                <a16:creationId xmlns:a16="http://schemas.microsoft.com/office/drawing/2014/main" id="{C6AE6089-4AD0-409F-89D7-DC7C08665272}"/>
              </a:ext>
            </a:extLst>
          </p:cNvPr>
          <p:cNvSpPr txBox="1">
            <a:spLocks noChangeArrowheads="1"/>
          </p:cNvSpPr>
          <p:nvPr/>
        </p:nvSpPr>
        <p:spPr bwMode="auto">
          <a:xfrm>
            <a:off x="990600" y="5562600"/>
            <a:ext cx="285908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Large water system ozone</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Content Placeholder 3">
            <a:extLst>
              <a:ext uri="{FF2B5EF4-FFF2-40B4-BE49-F238E27FC236}">
                <a16:creationId xmlns:a16="http://schemas.microsoft.com/office/drawing/2014/main" id="{268ADB48-F15E-4E70-8EA3-AE9F4CA3E79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47800" y="0"/>
            <a:ext cx="5143500" cy="6858000"/>
          </a:xfrm>
        </p:spPr>
      </p:pic>
      <p:sp>
        <p:nvSpPr>
          <p:cNvPr id="48131" name="TextBox 3">
            <a:extLst>
              <a:ext uri="{FF2B5EF4-FFF2-40B4-BE49-F238E27FC236}">
                <a16:creationId xmlns:a16="http://schemas.microsoft.com/office/drawing/2014/main" id="{D9DA3C88-B05B-4407-8DB6-02ED414C7402}"/>
              </a:ext>
            </a:extLst>
          </p:cNvPr>
          <p:cNvSpPr txBox="1">
            <a:spLocks noChangeArrowheads="1"/>
          </p:cNvSpPr>
          <p:nvPr/>
        </p:nvSpPr>
        <p:spPr bwMode="auto">
          <a:xfrm>
            <a:off x="6705600" y="1371600"/>
            <a:ext cx="19478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Ozone contactors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Content Placeholder 3">
            <a:extLst>
              <a:ext uri="{FF2B5EF4-FFF2-40B4-BE49-F238E27FC236}">
                <a16:creationId xmlns:a16="http://schemas.microsoft.com/office/drawing/2014/main" id="{A771D30F-E8F2-43A6-9760-BCF33760109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43100" y="0"/>
            <a:ext cx="5143500" cy="6858000"/>
          </a:xfrm>
        </p:spPr>
      </p:pic>
      <p:sp>
        <p:nvSpPr>
          <p:cNvPr id="50179" name="TextBox 3">
            <a:extLst>
              <a:ext uri="{FF2B5EF4-FFF2-40B4-BE49-F238E27FC236}">
                <a16:creationId xmlns:a16="http://schemas.microsoft.com/office/drawing/2014/main" id="{714F0FB1-88F7-4036-900F-B31313731111}"/>
              </a:ext>
            </a:extLst>
          </p:cNvPr>
          <p:cNvSpPr txBox="1">
            <a:spLocks noChangeArrowheads="1"/>
          </p:cNvSpPr>
          <p:nvPr/>
        </p:nvSpPr>
        <p:spPr bwMode="auto">
          <a:xfrm>
            <a:off x="0" y="533400"/>
            <a:ext cx="3810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Ozone is to reactive to store, so liquid oxygen is used for making ozone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Optimize Particle Removal</a:t>
            </a:r>
          </a:p>
        </p:txBody>
      </p:sp>
      <p:sp>
        <p:nvSpPr>
          <p:cNvPr id="3" name="Content Placeholder 2"/>
          <p:cNvSpPr>
            <a:spLocks noGrp="1"/>
          </p:cNvSpPr>
          <p:nvPr>
            <p:ph idx="1"/>
          </p:nvPr>
        </p:nvSpPr>
        <p:spPr>
          <a:xfrm>
            <a:off x="428324" y="1283305"/>
            <a:ext cx="8229600" cy="4114800"/>
          </a:xfrm>
        </p:spPr>
        <p:txBody>
          <a:bodyPr/>
          <a:lstStyle/>
          <a:p>
            <a:pPr marL="0" indent="0" eaLnBrk="1" hangingPunct="1">
              <a:lnSpc>
                <a:spcPct val="90000"/>
              </a:lnSpc>
              <a:spcAft>
                <a:spcPct val="40000"/>
              </a:spcAft>
              <a:buNone/>
            </a:pPr>
            <a:endParaRPr lang="en-US" dirty="0"/>
          </a:p>
          <a:p>
            <a:pPr marL="0" indent="0" eaLnBrk="1" hangingPunct="1">
              <a:lnSpc>
                <a:spcPct val="90000"/>
              </a:lnSpc>
              <a:spcAft>
                <a:spcPct val="40000"/>
              </a:spcAft>
              <a:buNone/>
            </a:pPr>
            <a:r>
              <a:rPr lang="en-US" sz="2400" dirty="0">
                <a:solidFill>
                  <a:srgbClr val="C00000"/>
                </a:solidFill>
              </a:rPr>
              <a:t>Optimize treatment for pathogen removal by optimizing particle removal (i.e., turbidity)</a:t>
            </a:r>
          </a:p>
          <a:p>
            <a:pPr eaLnBrk="1" hangingPunct="1">
              <a:lnSpc>
                <a:spcPct val="90000"/>
              </a:lnSpc>
              <a:spcAft>
                <a:spcPct val="40000"/>
              </a:spcAft>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13</a:t>
            </a:fld>
            <a:endParaRPr lang="en-US" sz="1000" dirty="0">
              <a:solidFill>
                <a:srgbClr val="005595"/>
              </a:solidFill>
              <a:latin typeface="Arial" panose="020B0604020202020204" pitchFamily="34" charset="0"/>
            </a:endParaRPr>
          </a:p>
        </p:txBody>
      </p:sp>
      <p:pic>
        <p:nvPicPr>
          <p:cNvPr id="6"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183890"/>
            <a:ext cx="7848601" cy="2390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64543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72F186D5-9DA7-4E2F-A5E3-03D4E499C4FC}"/>
              </a:ext>
            </a:extLst>
          </p:cNvPr>
          <p:cNvSpPr>
            <a:spLocks noGrp="1" noChangeArrowheads="1"/>
          </p:cNvSpPr>
          <p:nvPr>
            <p:ph type="title"/>
          </p:nvPr>
        </p:nvSpPr>
        <p:spPr/>
        <p:txBody>
          <a:bodyPr/>
          <a:lstStyle/>
          <a:p>
            <a:r>
              <a:rPr lang="en-US" altLang="en-US"/>
              <a:t>Ozone advantages</a:t>
            </a:r>
          </a:p>
        </p:txBody>
      </p:sp>
      <p:sp>
        <p:nvSpPr>
          <p:cNvPr id="52227" name="Content Placeholder 2">
            <a:extLst>
              <a:ext uri="{FF2B5EF4-FFF2-40B4-BE49-F238E27FC236}">
                <a16:creationId xmlns:a16="http://schemas.microsoft.com/office/drawing/2014/main" id="{C0F08654-291D-4515-9598-7C68B7B40D9E}"/>
              </a:ext>
            </a:extLst>
          </p:cNvPr>
          <p:cNvSpPr>
            <a:spLocks noGrp="1" noChangeArrowheads="1"/>
          </p:cNvSpPr>
          <p:nvPr>
            <p:ph idx="1"/>
          </p:nvPr>
        </p:nvSpPr>
        <p:spPr/>
        <p:txBody>
          <a:bodyPr/>
          <a:lstStyle/>
          <a:p>
            <a:r>
              <a:rPr lang="en-US" altLang="en-US"/>
              <a:t>Short reaction time enables microbes (including viruses) to be killed within a few seconds</a:t>
            </a:r>
          </a:p>
          <a:p>
            <a:r>
              <a:rPr lang="en-US" altLang="en-US"/>
              <a:t>Removes color, taste, and odor causing compounds</a:t>
            </a:r>
          </a:p>
          <a:p>
            <a:r>
              <a:rPr lang="en-US" altLang="en-US"/>
              <a:t>Oxidizes iron and manganese</a:t>
            </a:r>
          </a:p>
          <a:p>
            <a:r>
              <a:rPr lang="en-US" altLang="en-US"/>
              <a:t>Destroys some algal toxins</a:t>
            </a:r>
          </a:p>
          <a:p>
            <a:r>
              <a:rPr lang="en-US" altLang="en-US"/>
              <a:t>Does not produce halogenated DBPs</a:t>
            </a:r>
          </a:p>
          <a:p>
            <a:endParaRPr lang="en-US" altLang="en-US"/>
          </a:p>
          <a:p>
            <a:endParaRPr lang="en-US" alt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65FE8A45-E24D-4536-8A7B-E1AC23A07905}"/>
              </a:ext>
            </a:extLst>
          </p:cNvPr>
          <p:cNvSpPr>
            <a:spLocks noGrp="1" noChangeArrowheads="1"/>
          </p:cNvSpPr>
          <p:nvPr>
            <p:ph type="title"/>
          </p:nvPr>
        </p:nvSpPr>
        <p:spPr/>
        <p:txBody>
          <a:bodyPr/>
          <a:lstStyle/>
          <a:p>
            <a:r>
              <a:rPr lang="en-US" altLang="en-US"/>
              <a:t>Ozone disadvantages</a:t>
            </a:r>
          </a:p>
        </p:txBody>
      </p:sp>
      <p:sp>
        <p:nvSpPr>
          <p:cNvPr id="53251" name="Content Placeholder 2">
            <a:extLst>
              <a:ext uri="{FF2B5EF4-FFF2-40B4-BE49-F238E27FC236}">
                <a16:creationId xmlns:a16="http://schemas.microsoft.com/office/drawing/2014/main" id="{55A65959-C112-480B-A116-B8B7307165A3}"/>
              </a:ext>
            </a:extLst>
          </p:cNvPr>
          <p:cNvSpPr>
            <a:spLocks noGrp="1" noChangeArrowheads="1"/>
          </p:cNvSpPr>
          <p:nvPr>
            <p:ph idx="1"/>
          </p:nvPr>
        </p:nvSpPr>
        <p:spPr/>
        <p:txBody>
          <a:bodyPr/>
          <a:lstStyle/>
          <a:p>
            <a:r>
              <a:rPr lang="en-US" altLang="en-US"/>
              <a:t>Overfeed or leak can be dangerous</a:t>
            </a:r>
          </a:p>
          <a:p>
            <a:r>
              <a:rPr lang="en-US" altLang="en-US"/>
              <a:t>Cost is high compared with chlorination</a:t>
            </a:r>
          </a:p>
          <a:p>
            <a:r>
              <a:rPr lang="en-US" altLang="en-US"/>
              <a:t>Installation can be complicated</a:t>
            </a:r>
          </a:p>
          <a:p>
            <a:r>
              <a:rPr lang="en-US" altLang="en-US"/>
              <a:t>Ozone-destroying device is needed at the exhaust of the ozone-reactor to prevent smog-producing gas from entering the atmosphere and fire hazards</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1ACA0E95-F16D-453F-93E9-AC3AB2BCD288}"/>
              </a:ext>
            </a:extLst>
          </p:cNvPr>
          <p:cNvSpPr>
            <a:spLocks noGrp="1" noChangeArrowheads="1"/>
          </p:cNvSpPr>
          <p:nvPr>
            <p:ph type="title"/>
          </p:nvPr>
        </p:nvSpPr>
        <p:spPr/>
        <p:txBody>
          <a:bodyPr/>
          <a:lstStyle/>
          <a:p>
            <a:r>
              <a:rPr lang="en-US" altLang="en-US"/>
              <a:t>Ozone disadvantages (continued)</a:t>
            </a:r>
          </a:p>
        </p:txBody>
      </p:sp>
      <p:sp>
        <p:nvSpPr>
          <p:cNvPr id="54275" name="Content Placeholder 2">
            <a:extLst>
              <a:ext uri="{FF2B5EF4-FFF2-40B4-BE49-F238E27FC236}">
                <a16:creationId xmlns:a16="http://schemas.microsoft.com/office/drawing/2014/main" id="{44F2A9E9-36E7-4AF2-AC23-0476BB84016D}"/>
              </a:ext>
            </a:extLst>
          </p:cNvPr>
          <p:cNvSpPr>
            <a:spLocks noGrp="1" noChangeArrowheads="1"/>
          </p:cNvSpPr>
          <p:nvPr>
            <p:ph idx="1"/>
          </p:nvPr>
        </p:nvSpPr>
        <p:spPr/>
        <p:txBody>
          <a:bodyPr/>
          <a:lstStyle/>
          <a:p>
            <a:r>
              <a:rPr lang="en-US" altLang="en-US"/>
              <a:t>May produce undesirable brominated byproducts in source waters containing bromide</a:t>
            </a:r>
          </a:p>
          <a:p>
            <a:r>
              <a:rPr lang="en-US" altLang="en-US"/>
              <a:t>No residual effect is present in the distribution system, thus postchlorination is required</a:t>
            </a:r>
          </a:p>
          <a:p>
            <a:r>
              <a:rPr lang="en-US" altLang="en-US"/>
              <a:t>Much less soluble in water than chlorine; thus special mixing devices are necessary</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B2B5237A-0E6B-4335-85F0-CBEB75CC5FEC}"/>
              </a:ext>
            </a:extLst>
          </p:cNvPr>
          <p:cNvSpPr>
            <a:spLocks noGrp="1" noChangeArrowheads="1"/>
          </p:cNvSpPr>
          <p:nvPr>
            <p:ph type="title"/>
          </p:nvPr>
        </p:nvSpPr>
        <p:spPr/>
        <p:txBody>
          <a:bodyPr/>
          <a:lstStyle/>
          <a:p>
            <a:r>
              <a:rPr lang="en-US" altLang="en-US"/>
              <a:t>Chlorine dioxide</a:t>
            </a:r>
          </a:p>
        </p:txBody>
      </p:sp>
      <p:sp>
        <p:nvSpPr>
          <p:cNvPr id="55299" name="Content Placeholder 2">
            <a:extLst>
              <a:ext uri="{FF2B5EF4-FFF2-40B4-BE49-F238E27FC236}">
                <a16:creationId xmlns:a16="http://schemas.microsoft.com/office/drawing/2014/main" id="{2DCC551D-DB9D-4B18-85D3-92E51B0211F0}"/>
              </a:ext>
            </a:extLst>
          </p:cNvPr>
          <p:cNvSpPr>
            <a:spLocks noGrp="1" noChangeArrowheads="1"/>
          </p:cNvSpPr>
          <p:nvPr>
            <p:ph idx="1"/>
          </p:nvPr>
        </p:nvSpPr>
        <p:spPr>
          <a:xfrm>
            <a:off x="457200" y="1219200"/>
            <a:ext cx="8229600" cy="4495800"/>
          </a:xfrm>
        </p:spPr>
        <p:txBody>
          <a:bodyPr/>
          <a:lstStyle/>
          <a:p>
            <a:pPr>
              <a:buFontTx/>
              <a:buNone/>
            </a:pPr>
            <a:r>
              <a:rPr lang="en-US" altLang="en-US" b="1"/>
              <a:t>Advantages</a:t>
            </a:r>
          </a:p>
          <a:p>
            <a:r>
              <a:rPr lang="en-US" altLang="en-US" sz="2400"/>
              <a:t>More effective than chlorine and chloramines for inactivation of viruses, </a:t>
            </a:r>
            <a:r>
              <a:rPr lang="en-US" altLang="en-US" sz="2400" i="1"/>
              <a:t>Cryptosporidium, </a:t>
            </a:r>
            <a:r>
              <a:rPr lang="en-US" altLang="en-US" sz="2400"/>
              <a:t>and</a:t>
            </a:r>
            <a:r>
              <a:rPr lang="en-US" altLang="en-US" sz="2400" i="1"/>
              <a:t> Giardia</a:t>
            </a:r>
          </a:p>
          <a:p>
            <a:r>
              <a:rPr lang="en-US" altLang="en-US" sz="2400"/>
              <a:t>Oxidizes iron, manganese, and sulfides</a:t>
            </a:r>
          </a:p>
          <a:p>
            <a:r>
              <a:rPr lang="en-US" altLang="en-US" sz="2400"/>
              <a:t>May enhance the clarification process</a:t>
            </a:r>
          </a:p>
          <a:p>
            <a:r>
              <a:rPr lang="en-US" altLang="en-US" sz="2400"/>
              <a:t>Controls T&amp;O resulting from algae and decaying vegetation, as well as phenolic compounds</a:t>
            </a:r>
          </a:p>
          <a:p>
            <a:r>
              <a:rPr lang="en-US" altLang="en-US" sz="2400"/>
              <a:t>Under proper generation conditions halogen-substituted DBPs are not formed</a:t>
            </a:r>
          </a:p>
          <a:p>
            <a:r>
              <a:rPr lang="en-US" altLang="en-US" sz="2400"/>
              <a:t>Easy to generate</a:t>
            </a:r>
          </a:p>
          <a:p>
            <a:r>
              <a:rPr lang="en-US" altLang="en-US" sz="2400"/>
              <a:t>Provides residual</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8E640B06-CBBA-43F3-9B62-97539645BCC2}"/>
              </a:ext>
            </a:extLst>
          </p:cNvPr>
          <p:cNvSpPr>
            <a:spLocks noGrp="1" noChangeArrowheads="1"/>
          </p:cNvSpPr>
          <p:nvPr>
            <p:ph type="title"/>
          </p:nvPr>
        </p:nvSpPr>
        <p:spPr/>
        <p:txBody>
          <a:bodyPr/>
          <a:lstStyle/>
          <a:p>
            <a:r>
              <a:rPr lang="en-US" altLang="en-US"/>
              <a:t>Chlorine dioxide (continued)</a:t>
            </a:r>
          </a:p>
        </p:txBody>
      </p:sp>
      <p:sp>
        <p:nvSpPr>
          <p:cNvPr id="57347" name="Content Placeholder 2">
            <a:extLst>
              <a:ext uri="{FF2B5EF4-FFF2-40B4-BE49-F238E27FC236}">
                <a16:creationId xmlns:a16="http://schemas.microsoft.com/office/drawing/2014/main" id="{3CB80A42-2F90-44FF-B3C0-0D2495263A0D}"/>
              </a:ext>
            </a:extLst>
          </p:cNvPr>
          <p:cNvSpPr>
            <a:spLocks noGrp="1" noChangeArrowheads="1"/>
          </p:cNvSpPr>
          <p:nvPr>
            <p:ph idx="1"/>
          </p:nvPr>
        </p:nvSpPr>
        <p:spPr/>
        <p:txBody>
          <a:bodyPr/>
          <a:lstStyle/>
          <a:p>
            <a:pPr>
              <a:buFontTx/>
              <a:buNone/>
            </a:pPr>
            <a:r>
              <a:rPr lang="en-US" altLang="en-US" sz="2400" b="1"/>
              <a:t>Disadvantages</a:t>
            </a:r>
          </a:p>
          <a:p>
            <a:r>
              <a:rPr lang="en-US" altLang="en-US" sz="2400"/>
              <a:t>Forms the DBP chlorite</a:t>
            </a:r>
          </a:p>
          <a:p>
            <a:r>
              <a:rPr lang="en-US" altLang="en-US" sz="2400"/>
              <a:t>Costs associated with training, sampling, and laboratory testing for chlorite and chlorate are high</a:t>
            </a:r>
          </a:p>
          <a:p>
            <a:r>
              <a:rPr lang="en-US" altLang="en-US" sz="2400"/>
              <a:t>Equipment is typically rented, and the cost of the sodium chlorite is high</a:t>
            </a:r>
          </a:p>
          <a:p>
            <a:r>
              <a:rPr lang="en-US" altLang="en-US" sz="2400"/>
              <a:t>Explosive, so it must be generated on-site</a:t>
            </a:r>
          </a:p>
          <a:p>
            <a:r>
              <a:rPr lang="en-US" altLang="en-US" sz="2400"/>
              <a:t>Decomposes in sunlight</a:t>
            </a:r>
          </a:p>
          <a:p>
            <a:r>
              <a:rPr lang="en-US" altLang="en-US" sz="2400"/>
              <a:t>Can lead to production noxious odors in some systems.</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0CA7DFCD-73AA-4A39-927E-F5F54473C934}"/>
              </a:ext>
            </a:extLst>
          </p:cNvPr>
          <p:cNvSpPr>
            <a:spLocks noGrp="1" noChangeArrowheads="1"/>
          </p:cNvSpPr>
          <p:nvPr>
            <p:ph type="title"/>
          </p:nvPr>
        </p:nvSpPr>
        <p:spPr/>
        <p:txBody>
          <a:bodyPr/>
          <a:lstStyle/>
          <a:p>
            <a:r>
              <a:rPr lang="en-US" altLang="en-US"/>
              <a:t>NSF/ANSI Standard 60</a:t>
            </a:r>
          </a:p>
        </p:txBody>
      </p:sp>
      <p:sp>
        <p:nvSpPr>
          <p:cNvPr id="59395" name="Content Placeholder 2">
            <a:extLst>
              <a:ext uri="{FF2B5EF4-FFF2-40B4-BE49-F238E27FC236}">
                <a16:creationId xmlns:a16="http://schemas.microsoft.com/office/drawing/2014/main" id="{D7C1C063-56BD-4DE1-A766-E8946306D502}"/>
              </a:ext>
            </a:extLst>
          </p:cNvPr>
          <p:cNvSpPr>
            <a:spLocks noGrp="1" noChangeArrowheads="1"/>
          </p:cNvSpPr>
          <p:nvPr>
            <p:ph idx="1"/>
          </p:nvPr>
        </p:nvSpPr>
        <p:spPr/>
        <p:txBody>
          <a:bodyPr/>
          <a:lstStyle/>
          <a:p>
            <a:r>
              <a:rPr lang="en-US" altLang="en-US"/>
              <a:t>Addresses the health effects implications of treatment chemicals and related impurities.</a:t>
            </a:r>
          </a:p>
          <a:p>
            <a:r>
              <a:rPr lang="en-US" altLang="en-US"/>
              <a:t>The two principal questions addressed are:</a:t>
            </a:r>
          </a:p>
          <a:p>
            <a:pPr lvl="1"/>
            <a:r>
              <a:rPr lang="en-US" altLang="en-US"/>
              <a:t>Is the chemical safe at the maximum dose, and</a:t>
            </a:r>
          </a:p>
          <a:p>
            <a:pPr lvl="1"/>
            <a:r>
              <a:rPr lang="en-US" altLang="en-US"/>
              <a:t>Are impurities below the maximum acceptable levels?</a:t>
            </a:r>
          </a:p>
          <a:p>
            <a:endParaRPr lang="en-US" altLang="en-US"/>
          </a:p>
          <a:p>
            <a:endParaRPr lang="en-US" altLang="en-US"/>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4B044BD7-F7C0-416F-9A50-9630CE54460F}"/>
              </a:ext>
            </a:extLst>
          </p:cNvPr>
          <p:cNvSpPr>
            <a:spLocks noGrp="1" noChangeArrowheads="1"/>
          </p:cNvSpPr>
          <p:nvPr>
            <p:ph type="title"/>
          </p:nvPr>
        </p:nvSpPr>
        <p:spPr/>
        <p:txBody>
          <a:bodyPr/>
          <a:lstStyle/>
          <a:p>
            <a:endParaRPr lang="en-US" altLang="en-US"/>
          </a:p>
        </p:txBody>
      </p:sp>
      <p:pic>
        <p:nvPicPr>
          <p:cNvPr id="60419" name="Content Placeholder 3">
            <a:extLst>
              <a:ext uri="{FF2B5EF4-FFF2-40B4-BE49-F238E27FC236}">
                <a16:creationId xmlns:a16="http://schemas.microsoft.com/office/drawing/2014/main" id="{D9D1CA3C-D474-499A-8568-0DA15CB0077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28600"/>
            <a:ext cx="8839200" cy="6629400"/>
          </a:xfrm>
        </p:spPr>
      </p:pic>
      <p:sp>
        <p:nvSpPr>
          <p:cNvPr id="60420" name="TextBox 3">
            <a:extLst>
              <a:ext uri="{FF2B5EF4-FFF2-40B4-BE49-F238E27FC236}">
                <a16:creationId xmlns:a16="http://schemas.microsoft.com/office/drawing/2014/main" id="{487F0343-CA78-4B61-BC53-31A2A30F6CF6}"/>
              </a:ext>
            </a:extLst>
          </p:cNvPr>
          <p:cNvSpPr txBox="1">
            <a:spLocks noChangeArrowheads="1"/>
          </p:cNvSpPr>
          <p:nvPr/>
        </p:nvSpPr>
        <p:spPr bwMode="auto">
          <a:xfrm>
            <a:off x="1981200" y="533400"/>
            <a:ext cx="3724275"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NSF approved sodium hypochlorite</a:t>
            </a:r>
          </a:p>
        </p:txBody>
      </p:sp>
      <p:sp>
        <p:nvSpPr>
          <p:cNvPr id="60421" name="Oval 4">
            <a:extLst>
              <a:ext uri="{FF2B5EF4-FFF2-40B4-BE49-F238E27FC236}">
                <a16:creationId xmlns:a16="http://schemas.microsoft.com/office/drawing/2014/main" id="{AA3E871C-C0A2-4C66-9E45-723435C8E5AF}"/>
              </a:ext>
            </a:extLst>
          </p:cNvPr>
          <p:cNvSpPr>
            <a:spLocks noChangeArrowheads="1"/>
          </p:cNvSpPr>
          <p:nvPr/>
        </p:nvSpPr>
        <p:spPr bwMode="auto">
          <a:xfrm>
            <a:off x="2057400" y="3124200"/>
            <a:ext cx="914400" cy="914400"/>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54424F25-3DAE-4F1D-BCA1-61FD68011CE2}"/>
              </a:ext>
            </a:extLst>
          </p:cNvPr>
          <p:cNvSpPr>
            <a:spLocks noGrp="1" noChangeArrowheads="1"/>
          </p:cNvSpPr>
          <p:nvPr>
            <p:ph type="title"/>
          </p:nvPr>
        </p:nvSpPr>
        <p:spPr/>
        <p:txBody>
          <a:bodyPr>
            <a:normAutofit fontScale="90000"/>
          </a:bodyPr>
          <a:lstStyle/>
          <a:p>
            <a:pPr eaLnBrk="1" hangingPunct="1">
              <a:defRPr/>
            </a:pPr>
            <a:r>
              <a:rPr lang="en-US" sz="4000" dirty="0"/>
              <a:t>Disinfection Requirements for Surface Water</a:t>
            </a:r>
          </a:p>
        </p:txBody>
      </p:sp>
      <p:sp>
        <p:nvSpPr>
          <p:cNvPr id="62467" name="Rectangle 3">
            <a:extLst>
              <a:ext uri="{FF2B5EF4-FFF2-40B4-BE49-F238E27FC236}">
                <a16:creationId xmlns:a16="http://schemas.microsoft.com/office/drawing/2014/main" id="{D18C201C-9033-458B-A647-8261F66BE385}"/>
              </a:ext>
            </a:extLst>
          </p:cNvPr>
          <p:cNvSpPr>
            <a:spLocks noGrp="1" noChangeArrowheads="1"/>
          </p:cNvSpPr>
          <p:nvPr>
            <p:ph idx="1"/>
          </p:nvPr>
        </p:nvSpPr>
        <p:spPr/>
        <p:txBody>
          <a:bodyPr/>
          <a:lstStyle/>
          <a:p>
            <a:pPr eaLnBrk="1" hangingPunct="1"/>
            <a:r>
              <a:rPr lang="en-US" altLang="en-US"/>
              <a:t>Surface Water Treatment Rule (SWTR) requires 3-log reduction of </a:t>
            </a:r>
            <a:r>
              <a:rPr lang="en-US" altLang="en-US" i="1"/>
              <a:t>Giardia</a:t>
            </a:r>
            <a:r>
              <a:rPr lang="en-US" altLang="en-US"/>
              <a:t> using a combination of </a:t>
            </a:r>
            <a:r>
              <a:rPr lang="en-US" altLang="en-US" b="1"/>
              <a:t>disinfection</a:t>
            </a:r>
            <a:r>
              <a:rPr lang="en-US" altLang="en-US"/>
              <a:t> and </a:t>
            </a:r>
            <a:r>
              <a:rPr lang="en-US" altLang="en-US" b="1"/>
              <a:t>filtration</a:t>
            </a:r>
          </a:p>
          <a:p>
            <a:pPr eaLnBrk="1" hangingPunct="1"/>
            <a:r>
              <a:rPr lang="en-US" altLang="en-US"/>
              <a:t>2.0 to 2.5-log removal is achieved through </a:t>
            </a:r>
            <a:r>
              <a:rPr lang="en-US" altLang="en-US" b="1"/>
              <a:t>filtration</a:t>
            </a:r>
            <a:endParaRPr lang="en-US" altLang="en-US"/>
          </a:p>
          <a:p>
            <a:pPr eaLnBrk="1" hangingPunct="1"/>
            <a:r>
              <a:rPr lang="en-US" altLang="en-US"/>
              <a:t>0.5 to 1.0-log inactivation is achieved through </a:t>
            </a:r>
            <a:r>
              <a:rPr lang="en-US" altLang="en-US" b="1"/>
              <a:t>disinfection</a:t>
            </a:r>
          </a:p>
          <a:p>
            <a:pPr eaLnBrk="1" hangingPunct="1"/>
            <a:r>
              <a:rPr lang="en-US" altLang="en-US"/>
              <a:t>Determines which column of EPA tables used to calculate CTs (0.5 or 1.0-log)</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EDAA707C-9346-42C0-B61D-EEE563612AF2}"/>
              </a:ext>
            </a:extLst>
          </p:cNvPr>
          <p:cNvSpPr>
            <a:spLocks noGrp="1" noChangeArrowheads="1"/>
          </p:cNvSpPr>
          <p:nvPr>
            <p:ph type="title"/>
          </p:nvPr>
        </p:nvSpPr>
        <p:spPr/>
        <p:txBody>
          <a:bodyPr/>
          <a:lstStyle/>
          <a:p>
            <a:pPr eaLnBrk="1" hangingPunct="1"/>
            <a:r>
              <a:rPr lang="en-US" altLang="en-US"/>
              <a:t>What are CT’s?</a:t>
            </a:r>
          </a:p>
        </p:txBody>
      </p:sp>
      <p:sp>
        <p:nvSpPr>
          <p:cNvPr id="63491" name="Rectangle 3">
            <a:extLst>
              <a:ext uri="{FF2B5EF4-FFF2-40B4-BE49-F238E27FC236}">
                <a16:creationId xmlns:a16="http://schemas.microsoft.com/office/drawing/2014/main" id="{FCF6E46D-054C-4B88-B1EA-65408DC7EFB2}"/>
              </a:ext>
            </a:extLst>
          </p:cNvPr>
          <p:cNvSpPr>
            <a:spLocks noGrp="1" noChangeArrowheads="1"/>
          </p:cNvSpPr>
          <p:nvPr>
            <p:ph idx="1"/>
          </p:nvPr>
        </p:nvSpPr>
        <p:spPr/>
        <p:txBody>
          <a:bodyPr/>
          <a:lstStyle/>
          <a:p>
            <a:pPr eaLnBrk="1" hangingPunct="1"/>
            <a:r>
              <a:rPr lang="en-US" altLang="en-US" dirty="0"/>
              <a:t>It’s a way to determine if disinfection is adequate</a:t>
            </a:r>
          </a:p>
          <a:p>
            <a:pPr eaLnBrk="1" hangingPunct="1">
              <a:buFontTx/>
              <a:buNone/>
            </a:pPr>
            <a:endParaRPr lang="en-US" altLang="en-US" dirty="0"/>
          </a:p>
          <a:p>
            <a:pPr marL="0" indent="0" algn="ctr" eaLnBrk="1" hangingPunct="1">
              <a:buNone/>
            </a:pPr>
            <a:r>
              <a:rPr lang="en-US" altLang="en-US" sz="4400" b="1" dirty="0"/>
              <a:t>CT</a:t>
            </a:r>
            <a:r>
              <a:rPr lang="en-US" altLang="en-US" dirty="0"/>
              <a:t> = Chlorine </a:t>
            </a:r>
            <a:r>
              <a:rPr lang="en-US" altLang="en-US" sz="4400" b="1" dirty="0"/>
              <a:t>C</a:t>
            </a:r>
            <a:r>
              <a:rPr lang="en-US" altLang="en-US" dirty="0"/>
              <a:t>oncentration x Contact </a:t>
            </a:r>
            <a:r>
              <a:rPr lang="en-US" altLang="en-US" sz="4400" b="1" dirty="0"/>
              <a:t>T</a:t>
            </a:r>
            <a:r>
              <a:rPr lang="en-US" altLang="en-US" dirty="0"/>
              <a:t>ime</a:t>
            </a:r>
            <a:endParaRPr lang="en-US" altLang="en-US" sz="4400" b="1" dirty="0"/>
          </a:p>
          <a:p>
            <a:pPr eaLnBrk="1" hangingPunct="1">
              <a:buFontTx/>
              <a:buNone/>
            </a:pPr>
            <a:endParaRPr lang="en-US" altLang="en-US" dirty="0"/>
          </a:p>
          <a:p>
            <a:pPr eaLnBrk="1" hangingPunct="1"/>
            <a:r>
              <a:rPr lang="en-US" altLang="en-US" dirty="0"/>
              <a:t>Do not confuse “CT” and “Contact Time”</a:t>
            </a:r>
          </a:p>
          <a:p>
            <a:pPr eaLnBrk="1" hangingPunct="1"/>
            <a:endParaRPr lang="en-US" alt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F0D99144-7C0D-46B7-A19B-66B576099BFE}"/>
              </a:ext>
            </a:extLst>
          </p:cNvPr>
          <p:cNvSpPr>
            <a:spLocks noGrp="1" noChangeArrowheads="1"/>
          </p:cNvSpPr>
          <p:nvPr>
            <p:ph type="title"/>
          </p:nvPr>
        </p:nvSpPr>
        <p:spPr/>
        <p:txBody>
          <a:bodyPr/>
          <a:lstStyle/>
          <a:p>
            <a:pPr eaLnBrk="1" hangingPunct="1"/>
            <a:r>
              <a:rPr lang="en-US" altLang="en-US"/>
              <a:t>How do we calculate CT’s?</a:t>
            </a:r>
          </a:p>
        </p:txBody>
      </p:sp>
      <p:sp>
        <p:nvSpPr>
          <p:cNvPr id="65539" name="Rectangle 3">
            <a:extLst>
              <a:ext uri="{FF2B5EF4-FFF2-40B4-BE49-F238E27FC236}">
                <a16:creationId xmlns:a16="http://schemas.microsoft.com/office/drawing/2014/main" id="{FCF8393B-7728-4565-87F2-209512CC536B}"/>
              </a:ext>
            </a:extLst>
          </p:cNvPr>
          <p:cNvSpPr>
            <a:spLocks noGrp="1" noChangeArrowheads="1"/>
          </p:cNvSpPr>
          <p:nvPr>
            <p:ph idx="1"/>
          </p:nvPr>
        </p:nvSpPr>
        <p:spPr/>
        <p:txBody>
          <a:bodyPr/>
          <a:lstStyle/>
          <a:p>
            <a:pPr eaLnBrk="1" hangingPunct="1">
              <a:lnSpc>
                <a:spcPct val="90000"/>
              </a:lnSpc>
            </a:pPr>
            <a:r>
              <a:rPr lang="en-US" altLang="en-US"/>
              <a:t>We use the EPA tables to determine the CTs needed to inactivate </a:t>
            </a:r>
            <a:r>
              <a:rPr lang="en-US" altLang="en-US" i="1"/>
              <a:t>Giardia</a:t>
            </a:r>
            <a:r>
              <a:rPr lang="en-US" altLang="en-US"/>
              <a:t> (CT</a:t>
            </a:r>
            <a:r>
              <a:rPr lang="en-US" altLang="en-US" baseline="-10000"/>
              <a:t>required</a:t>
            </a:r>
            <a:r>
              <a:rPr lang="en-US" altLang="en-US"/>
              <a:t>)</a:t>
            </a:r>
          </a:p>
          <a:p>
            <a:pPr lvl="1" eaLnBrk="1" hangingPunct="1">
              <a:lnSpc>
                <a:spcPct val="90000"/>
              </a:lnSpc>
            </a:pPr>
            <a:r>
              <a:rPr lang="en-US" altLang="en-US"/>
              <a:t>We need to know pH, temperature, and free chlorine residual at the first user in order to use the EPA tables.</a:t>
            </a:r>
          </a:p>
          <a:p>
            <a:pPr eaLnBrk="1" hangingPunct="1">
              <a:lnSpc>
                <a:spcPct val="90000"/>
              </a:lnSpc>
            </a:pPr>
            <a:r>
              <a:rPr lang="en-US" altLang="en-US"/>
              <a:t>Then we compare that with the CTs achieved in our water system (CT</a:t>
            </a:r>
            <a:r>
              <a:rPr lang="en-US" altLang="en-US" baseline="-10000"/>
              <a:t>actual</a:t>
            </a:r>
            <a:r>
              <a:rPr lang="en-US" altLang="en-US"/>
              <a:t>)</a:t>
            </a:r>
          </a:p>
          <a:p>
            <a:pPr eaLnBrk="1" hangingPunct="1">
              <a:lnSpc>
                <a:spcPct val="90000"/>
              </a:lnSpc>
            </a:pPr>
            <a:r>
              <a:rPr lang="en-US" altLang="en-US"/>
              <a:t> CT</a:t>
            </a:r>
            <a:r>
              <a:rPr lang="en-US" altLang="en-US" baseline="-10000"/>
              <a:t>actual</a:t>
            </a:r>
            <a:r>
              <a:rPr lang="en-US" altLang="en-US"/>
              <a:t> must be equal to or greater than CT</a:t>
            </a:r>
            <a:r>
              <a:rPr lang="en-US" altLang="en-US" baseline="-10000"/>
              <a:t>required</a:t>
            </a:r>
            <a:endParaRPr lang="en-US" altLang="en-US"/>
          </a:p>
          <a:p>
            <a:pPr eaLnBrk="1" hangingPunct="1">
              <a:lnSpc>
                <a:spcPct val="90000"/>
              </a:lnSpc>
            </a:pPr>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2E90966-4FE6-44C7-BF40-7A638E972205}"/>
              </a:ext>
            </a:extLst>
          </p:cNvPr>
          <p:cNvSpPr>
            <a:spLocks noGrp="1" noChangeArrowheads="1"/>
          </p:cNvSpPr>
          <p:nvPr>
            <p:ph type="title"/>
          </p:nvPr>
        </p:nvSpPr>
        <p:spPr/>
        <p:txBody>
          <a:bodyPr/>
          <a:lstStyle/>
          <a:p>
            <a:r>
              <a:rPr lang="en-US" altLang="en-US" sz="3200" dirty="0"/>
              <a:t>Source water conditions can affect turbidity/pathogens</a:t>
            </a:r>
          </a:p>
        </p:txBody>
      </p:sp>
      <p:sp>
        <p:nvSpPr>
          <p:cNvPr id="13315" name="Rectangle 3">
            <a:extLst>
              <a:ext uri="{FF2B5EF4-FFF2-40B4-BE49-F238E27FC236}">
                <a16:creationId xmlns:a16="http://schemas.microsoft.com/office/drawing/2014/main" id="{36576C5E-EC73-444F-B801-A1EE9CFFF022}"/>
              </a:ext>
            </a:extLst>
          </p:cNvPr>
          <p:cNvSpPr>
            <a:spLocks noGrp="1" noChangeArrowheads="1"/>
          </p:cNvSpPr>
          <p:nvPr>
            <p:ph type="body" idx="1"/>
          </p:nvPr>
        </p:nvSpPr>
        <p:spPr/>
        <p:txBody>
          <a:bodyPr/>
          <a:lstStyle/>
          <a:p>
            <a:r>
              <a:rPr lang="en-US" altLang="en-US" dirty="0"/>
              <a:t>Watershed control</a:t>
            </a:r>
          </a:p>
          <a:p>
            <a:endParaRPr lang="en-US" altLang="en-US" dirty="0"/>
          </a:p>
          <a:p>
            <a:r>
              <a:rPr lang="en-US" altLang="en-US" dirty="0"/>
              <a:t>Intake structure or configuration &amp; pumping facilities</a:t>
            </a:r>
          </a:p>
          <a:p>
            <a:endParaRPr lang="en-US" altLang="en-US" dirty="0"/>
          </a:p>
          <a:p>
            <a:r>
              <a:rPr lang="en-US" altLang="en-US" dirty="0"/>
              <a:t>Other factors affecting water quality (harmful algal blooms, point- and non-point source pollution, storms, runoff, etc.)</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39206A1D-4F82-48CD-95CE-369269DB7CE1}"/>
              </a:ext>
            </a:extLst>
          </p:cNvPr>
          <p:cNvSpPr>
            <a:spLocks noGrp="1" noChangeArrowheads="1"/>
          </p:cNvSpPr>
          <p:nvPr>
            <p:ph type="title"/>
          </p:nvPr>
        </p:nvSpPr>
        <p:spPr/>
        <p:txBody>
          <a:bodyPr/>
          <a:lstStyle/>
          <a:p>
            <a:pPr eaLnBrk="1" hangingPunct="1"/>
            <a:r>
              <a:rPr lang="en-US" altLang="en-US"/>
              <a:t>Tracer Studies and Contact Time:</a:t>
            </a:r>
          </a:p>
        </p:txBody>
      </p:sp>
      <p:sp>
        <p:nvSpPr>
          <p:cNvPr id="67587" name="Rectangle 3">
            <a:extLst>
              <a:ext uri="{FF2B5EF4-FFF2-40B4-BE49-F238E27FC236}">
                <a16:creationId xmlns:a16="http://schemas.microsoft.com/office/drawing/2014/main" id="{769DDAB1-4161-44E5-8E94-6E8240DFA459}"/>
              </a:ext>
            </a:extLst>
          </p:cNvPr>
          <p:cNvSpPr>
            <a:spLocks noGrp="1" noChangeArrowheads="1"/>
          </p:cNvSpPr>
          <p:nvPr>
            <p:ph idx="1"/>
          </p:nvPr>
        </p:nvSpPr>
        <p:spPr>
          <a:xfrm>
            <a:off x="457200" y="1219200"/>
            <a:ext cx="8229600" cy="4495800"/>
          </a:xfrm>
        </p:spPr>
        <p:txBody>
          <a:bodyPr/>
          <a:lstStyle/>
          <a:p>
            <a:pPr eaLnBrk="1" hangingPunct="1">
              <a:lnSpc>
                <a:spcPct val="90000"/>
              </a:lnSpc>
            </a:pPr>
            <a:r>
              <a:rPr lang="en-US" altLang="en-US" sz="2400"/>
              <a:t>Used to determine contact time (T) which is used in calculating CT’s</a:t>
            </a:r>
          </a:p>
          <a:p>
            <a:pPr eaLnBrk="1" hangingPunct="1">
              <a:lnSpc>
                <a:spcPct val="90000"/>
              </a:lnSpc>
            </a:pPr>
            <a:endParaRPr lang="en-US" altLang="en-US" sz="2400"/>
          </a:p>
          <a:p>
            <a:pPr eaLnBrk="1" hangingPunct="1">
              <a:lnSpc>
                <a:spcPct val="90000"/>
              </a:lnSpc>
            </a:pPr>
            <a:r>
              <a:rPr lang="en-US" altLang="en-US" sz="2400"/>
              <a:t>Determines the time that chlorine is in contact with the water from the point of injection to the point where it is measured (sometimes referred to as the “CT segment”)</a:t>
            </a:r>
          </a:p>
          <a:p>
            <a:pPr lvl="2" eaLnBrk="1" hangingPunct="1">
              <a:lnSpc>
                <a:spcPct val="90000"/>
              </a:lnSpc>
            </a:pPr>
            <a:r>
              <a:rPr lang="en-US" altLang="en-US" sz="2400"/>
              <a:t>May be at or before the 1</a:t>
            </a:r>
            <a:r>
              <a:rPr lang="en-US" altLang="en-US" sz="2400" baseline="30000"/>
              <a:t>st</a:t>
            </a:r>
            <a:r>
              <a:rPr lang="en-US" altLang="en-US" sz="2400"/>
              <a:t> user</a:t>
            </a:r>
          </a:p>
          <a:p>
            <a:pPr lvl="2" eaLnBrk="1" hangingPunct="1">
              <a:lnSpc>
                <a:spcPct val="90000"/>
              </a:lnSpc>
            </a:pPr>
            <a:r>
              <a:rPr lang="en-US" altLang="en-US" sz="2400"/>
              <a:t>May be more than one CT segment</a:t>
            </a:r>
          </a:p>
          <a:p>
            <a:pPr eaLnBrk="1" hangingPunct="1">
              <a:lnSpc>
                <a:spcPct val="90000"/>
              </a:lnSpc>
            </a:pPr>
            <a:endParaRPr lang="en-US" altLang="en-US" sz="2400"/>
          </a:p>
          <a:p>
            <a:pPr eaLnBrk="1" hangingPunct="1">
              <a:lnSpc>
                <a:spcPct val="90000"/>
              </a:lnSpc>
            </a:pPr>
            <a:r>
              <a:rPr lang="en-US" altLang="en-US" sz="2400"/>
              <a:t>Estimates of contact time are not allowed for calculating CT’s for surface water!</a:t>
            </a:r>
          </a:p>
          <a:p>
            <a:pPr lvl="1" eaLnBrk="1" hangingPunct="1">
              <a:lnSpc>
                <a:spcPct val="90000"/>
              </a:lnSpc>
            </a:pPr>
            <a:r>
              <a:rPr lang="en-US" altLang="en-US" sz="2000" b="1" i="1"/>
              <a:t>The degree of short-circuiting is only </a:t>
            </a:r>
            <a:r>
              <a:rPr lang="en-US" altLang="en-US" sz="2000" b="1" i="1" u="sng"/>
              <a:t>approximately</a:t>
            </a:r>
            <a:r>
              <a:rPr lang="en-US" altLang="en-US" sz="2000" b="1" i="1"/>
              <a:t> known until a tracer study is conducted.</a:t>
            </a:r>
          </a:p>
          <a:p>
            <a:pPr eaLnBrk="1" hangingPunct="1">
              <a:lnSpc>
                <a:spcPct val="90000"/>
              </a:lnSpc>
            </a:pPr>
            <a:endParaRPr lang="en-US" altLang="en-US" sz="240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6">
            <a:extLst>
              <a:ext uri="{FF2B5EF4-FFF2-40B4-BE49-F238E27FC236}">
                <a16:creationId xmlns:a16="http://schemas.microsoft.com/office/drawing/2014/main" id="{5104EA78-F997-4FBC-84E5-055FBAFEA86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04800"/>
            <a:ext cx="5057775"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Picture 8">
            <a:extLst>
              <a:ext uri="{FF2B5EF4-FFF2-40B4-BE49-F238E27FC236}">
                <a16:creationId xmlns:a16="http://schemas.microsoft.com/office/drawing/2014/main" id="{2488567B-F76A-4D17-8E63-21EE1F1E0B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4724400"/>
            <a:ext cx="5314950"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9">
            <a:extLst>
              <a:ext uri="{FF2B5EF4-FFF2-40B4-BE49-F238E27FC236}">
                <a16:creationId xmlns:a16="http://schemas.microsoft.com/office/drawing/2014/main" id="{36417633-7DF6-4D39-BEB8-FCF6185D25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2743200"/>
            <a:ext cx="437197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0E2125F-051C-4222-B71B-F51F7427A9DC}"/>
              </a:ext>
            </a:extLst>
          </p:cNvPr>
          <p:cNvSpPr txBox="1"/>
          <p:nvPr/>
        </p:nvSpPr>
        <p:spPr>
          <a:xfrm>
            <a:off x="5181600" y="1676400"/>
            <a:ext cx="3648075" cy="923925"/>
          </a:xfrm>
          <a:prstGeom prst="rect">
            <a:avLst/>
          </a:prstGeom>
          <a:noFill/>
        </p:spPr>
        <p:txBody>
          <a:bodyPr wrap="none">
            <a:spAutoFit/>
          </a:bodyPr>
          <a:lstStyle/>
          <a:p>
            <a:pPr eaLnBrk="1" hangingPunct="1">
              <a:defRPr/>
            </a:pPr>
            <a:r>
              <a:rPr lang="en-US" b="1" dirty="0">
                <a:latin typeface="Tahoma" charset="0"/>
              </a:rPr>
              <a:t>What effects short-circuiting?</a:t>
            </a:r>
          </a:p>
          <a:p>
            <a:pPr marL="342900" indent="-342900" eaLnBrk="1" hangingPunct="1">
              <a:buFontTx/>
              <a:buAutoNum type="arabicParenR"/>
              <a:defRPr/>
            </a:pPr>
            <a:r>
              <a:rPr lang="en-US" b="1" dirty="0">
                <a:latin typeface="Tahoma" charset="0"/>
              </a:rPr>
              <a:t>Flow rate</a:t>
            </a:r>
          </a:p>
          <a:p>
            <a:pPr marL="342900" indent="-342900" eaLnBrk="1" hangingPunct="1">
              <a:buFontTx/>
              <a:buAutoNum type="arabicParenR"/>
              <a:defRPr/>
            </a:pPr>
            <a:r>
              <a:rPr lang="en-US" b="1" dirty="0">
                <a:latin typeface="Tahoma" charset="0"/>
              </a:rPr>
              <a:t>Flow path</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4">
            <a:extLst>
              <a:ext uri="{FF2B5EF4-FFF2-40B4-BE49-F238E27FC236}">
                <a16:creationId xmlns:a16="http://schemas.microsoft.com/office/drawing/2014/main" id="{288F73E2-90A4-4801-8E69-DBEA54D1D55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733800"/>
            <a:ext cx="5114925" cy="167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59" name="Picture 5">
            <a:extLst>
              <a:ext uri="{FF2B5EF4-FFF2-40B4-BE49-F238E27FC236}">
                <a16:creationId xmlns:a16="http://schemas.microsoft.com/office/drawing/2014/main" id="{728B3F98-E966-4015-852C-5379BD2A14A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685800"/>
            <a:ext cx="5386388"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4">
            <a:extLst>
              <a:ext uri="{FF2B5EF4-FFF2-40B4-BE49-F238E27FC236}">
                <a16:creationId xmlns:a16="http://schemas.microsoft.com/office/drawing/2014/main" id="{83A1A10F-6A97-4C10-A657-DC47450AFD40}"/>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762000"/>
            <a:ext cx="5529263"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5">
            <a:extLst>
              <a:ext uri="{FF2B5EF4-FFF2-40B4-BE49-F238E27FC236}">
                <a16:creationId xmlns:a16="http://schemas.microsoft.com/office/drawing/2014/main" id="{95CBA0ED-443C-4B69-8387-81E2BEB4E73F}"/>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505200"/>
            <a:ext cx="6657975"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06" name="Object 2">
            <a:extLst>
              <a:ext uri="{FF2B5EF4-FFF2-40B4-BE49-F238E27FC236}">
                <a16:creationId xmlns:a16="http://schemas.microsoft.com/office/drawing/2014/main" id="{632FB941-9B73-48A4-B452-421C79AE778E}"/>
              </a:ext>
            </a:extLst>
          </p:cNvPr>
          <p:cNvGraphicFramePr>
            <a:graphicFrameLocks noChangeAspect="1"/>
          </p:cNvGraphicFramePr>
          <p:nvPr/>
        </p:nvGraphicFramePr>
        <p:xfrm>
          <a:off x="1828800" y="223838"/>
          <a:ext cx="5245100" cy="6253162"/>
        </p:xfrm>
        <a:graphic>
          <a:graphicData uri="http://schemas.openxmlformats.org/presentationml/2006/ole">
            <mc:AlternateContent xmlns:mc="http://schemas.openxmlformats.org/markup-compatibility/2006">
              <mc:Choice xmlns:v="urn:schemas-microsoft-com:vml" Requires="v">
                <p:oleObj name="Document" r:id="rId3" imgW="6241703" imgH="8044740" progId="Word.Document.8">
                  <p:embed/>
                </p:oleObj>
              </mc:Choice>
              <mc:Fallback>
                <p:oleObj name="Document" r:id="rId3" imgW="6241703" imgH="8044740" progId="Word.Document.8">
                  <p:embed/>
                  <p:pic>
                    <p:nvPicPr>
                      <p:cNvPr id="72706" name="Object 2">
                        <a:extLst>
                          <a:ext uri="{FF2B5EF4-FFF2-40B4-BE49-F238E27FC236}">
                            <a16:creationId xmlns:a16="http://schemas.microsoft.com/office/drawing/2014/main" id="{632FB941-9B73-48A4-B452-421C79AE77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23838"/>
                        <a:ext cx="5245100" cy="625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707" name="TextBox 2">
            <a:extLst>
              <a:ext uri="{FF2B5EF4-FFF2-40B4-BE49-F238E27FC236}">
                <a16:creationId xmlns:a16="http://schemas.microsoft.com/office/drawing/2014/main" id="{D2024DFA-1D9C-4D5D-97FE-A3C2F53A3D44}"/>
              </a:ext>
            </a:extLst>
          </p:cNvPr>
          <p:cNvSpPr txBox="1">
            <a:spLocks noChangeArrowheads="1"/>
          </p:cNvSpPr>
          <p:nvPr/>
        </p:nvSpPr>
        <p:spPr bwMode="auto">
          <a:xfrm>
            <a:off x="6172200" y="1295400"/>
            <a:ext cx="2590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The CT segment is from where chlorine is added here:</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754" name="Object 2">
            <a:extLst>
              <a:ext uri="{FF2B5EF4-FFF2-40B4-BE49-F238E27FC236}">
                <a16:creationId xmlns:a16="http://schemas.microsoft.com/office/drawing/2014/main" id="{1D6E9183-8BC0-4401-AAC8-FCCBDEEF745F}"/>
              </a:ext>
            </a:extLst>
          </p:cNvPr>
          <p:cNvGraphicFramePr>
            <a:graphicFrameLocks noChangeAspect="1"/>
          </p:cNvGraphicFramePr>
          <p:nvPr/>
        </p:nvGraphicFramePr>
        <p:xfrm>
          <a:off x="1828800" y="223838"/>
          <a:ext cx="5245100" cy="6253162"/>
        </p:xfrm>
        <a:graphic>
          <a:graphicData uri="http://schemas.openxmlformats.org/presentationml/2006/ole">
            <mc:AlternateContent xmlns:mc="http://schemas.openxmlformats.org/markup-compatibility/2006">
              <mc:Choice xmlns:v="urn:schemas-microsoft-com:vml" Requires="v">
                <p:oleObj name="Document" r:id="rId3" imgW="6241703" imgH="8044740" progId="Word.Document.8">
                  <p:embed/>
                </p:oleObj>
              </mc:Choice>
              <mc:Fallback>
                <p:oleObj name="Document" r:id="rId3" imgW="6241703" imgH="8044740" progId="Word.Document.8">
                  <p:embed/>
                  <p:pic>
                    <p:nvPicPr>
                      <p:cNvPr id="74754" name="Object 2">
                        <a:extLst>
                          <a:ext uri="{FF2B5EF4-FFF2-40B4-BE49-F238E27FC236}">
                            <a16:creationId xmlns:a16="http://schemas.microsoft.com/office/drawing/2014/main" id="{1D6E9183-8BC0-4401-AAC8-FCCBDEEF74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23838"/>
                        <a:ext cx="5245100" cy="625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55" name="TextBox 2">
            <a:extLst>
              <a:ext uri="{FF2B5EF4-FFF2-40B4-BE49-F238E27FC236}">
                <a16:creationId xmlns:a16="http://schemas.microsoft.com/office/drawing/2014/main" id="{C804927E-6B0C-4942-A4EC-79B74D521AB1}"/>
              </a:ext>
            </a:extLst>
          </p:cNvPr>
          <p:cNvSpPr txBox="1">
            <a:spLocks noChangeArrowheads="1"/>
          </p:cNvSpPr>
          <p:nvPr/>
        </p:nvSpPr>
        <p:spPr bwMode="auto">
          <a:xfrm>
            <a:off x="5943600" y="1600200"/>
            <a:ext cx="2286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Thru the clearwell, to where chlorine residual is measured here:</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Object 2">
            <a:extLst>
              <a:ext uri="{FF2B5EF4-FFF2-40B4-BE49-F238E27FC236}">
                <a16:creationId xmlns:a16="http://schemas.microsoft.com/office/drawing/2014/main" id="{B4E4CB3A-F7FD-4A9F-936A-7B3ECC5D6D37}"/>
              </a:ext>
            </a:extLst>
          </p:cNvPr>
          <p:cNvGraphicFramePr>
            <a:graphicFrameLocks noChangeAspect="1"/>
          </p:cNvGraphicFramePr>
          <p:nvPr/>
        </p:nvGraphicFramePr>
        <p:xfrm>
          <a:off x="1941513" y="223838"/>
          <a:ext cx="5132387" cy="6253162"/>
        </p:xfrm>
        <a:graphic>
          <a:graphicData uri="http://schemas.openxmlformats.org/presentationml/2006/ole">
            <mc:AlternateContent xmlns:mc="http://schemas.openxmlformats.org/markup-compatibility/2006">
              <mc:Choice xmlns:v="urn:schemas-microsoft-com:vml" Requires="v">
                <p:oleObj name="Document" r:id="rId3" imgW="6241703" imgH="8044740" progId="Word.Document.8">
                  <p:embed/>
                </p:oleObj>
              </mc:Choice>
              <mc:Fallback>
                <p:oleObj name="Document" r:id="rId3" imgW="6241703" imgH="8044740" progId="Word.Document.8">
                  <p:embed/>
                  <p:pic>
                    <p:nvPicPr>
                      <p:cNvPr id="76802" name="Object 2">
                        <a:extLst>
                          <a:ext uri="{FF2B5EF4-FFF2-40B4-BE49-F238E27FC236}">
                            <a16:creationId xmlns:a16="http://schemas.microsoft.com/office/drawing/2014/main" id="{B4E4CB3A-F7FD-4A9F-936A-7B3ECC5D6D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1513" y="223838"/>
                        <a:ext cx="5132387" cy="625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03" name="TextBox 2">
            <a:extLst>
              <a:ext uri="{FF2B5EF4-FFF2-40B4-BE49-F238E27FC236}">
                <a16:creationId xmlns:a16="http://schemas.microsoft.com/office/drawing/2014/main" id="{4A423893-F359-4B3B-A80D-BDB382FFDA41}"/>
              </a:ext>
            </a:extLst>
          </p:cNvPr>
          <p:cNvSpPr txBox="1">
            <a:spLocks noChangeArrowheads="1"/>
          </p:cNvSpPr>
          <p:nvPr/>
        </p:nvSpPr>
        <p:spPr bwMode="auto">
          <a:xfrm>
            <a:off x="5334000" y="1524000"/>
            <a:ext cx="3810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So if we were conducting a tracer study, this is the segment we would be looking at and determining the contact time T for.</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E6030AD-4742-41DF-91F8-21D8954B973D}"/>
              </a:ext>
            </a:extLst>
          </p:cNvPr>
          <p:cNvSpPr>
            <a:spLocks noGrp="1" noChangeArrowheads="1"/>
          </p:cNvSpPr>
          <p:nvPr>
            <p:ph type="title"/>
          </p:nvPr>
        </p:nvSpPr>
        <p:spPr/>
        <p:txBody>
          <a:bodyPr/>
          <a:lstStyle/>
          <a:p>
            <a:pPr eaLnBrk="1" hangingPunct="1"/>
            <a:r>
              <a:rPr lang="en-US" altLang="en-US"/>
              <a:t>Tracer studies (continued):</a:t>
            </a:r>
          </a:p>
        </p:txBody>
      </p:sp>
      <p:sp>
        <p:nvSpPr>
          <p:cNvPr id="78851" name="Rectangle 3">
            <a:extLst>
              <a:ext uri="{FF2B5EF4-FFF2-40B4-BE49-F238E27FC236}">
                <a16:creationId xmlns:a16="http://schemas.microsoft.com/office/drawing/2014/main" id="{2D8AA7C4-4D5D-45CF-9948-8838D05AC86E}"/>
              </a:ext>
            </a:extLst>
          </p:cNvPr>
          <p:cNvSpPr>
            <a:spLocks noGrp="1" noChangeArrowheads="1"/>
          </p:cNvSpPr>
          <p:nvPr>
            <p:ph idx="1"/>
          </p:nvPr>
        </p:nvSpPr>
        <p:spPr>
          <a:xfrm>
            <a:off x="304800" y="1600200"/>
            <a:ext cx="8382000" cy="4114800"/>
          </a:xfrm>
        </p:spPr>
        <p:txBody>
          <a:bodyPr/>
          <a:lstStyle/>
          <a:p>
            <a:pPr eaLnBrk="1" hangingPunct="1">
              <a:lnSpc>
                <a:spcPct val="80000"/>
              </a:lnSpc>
            </a:pPr>
            <a:r>
              <a:rPr lang="en-US" altLang="en-US"/>
              <a:t>Different methods:</a:t>
            </a:r>
          </a:p>
          <a:p>
            <a:pPr marL="914400" lvl="1" indent="-457200" eaLnBrk="1" hangingPunct="1">
              <a:lnSpc>
                <a:spcPct val="80000"/>
              </a:lnSpc>
              <a:buFontTx/>
              <a:buAutoNum type="arabicPeriod"/>
            </a:pPr>
            <a:r>
              <a:rPr lang="en-US" altLang="en-US"/>
              <a:t>If water is pumped from the clearwell at different rates depending on time of year, do tracer study at each of those flow rates</a:t>
            </a:r>
          </a:p>
          <a:p>
            <a:pPr marL="914400" lvl="1" indent="-457200" eaLnBrk="1" hangingPunct="1">
              <a:lnSpc>
                <a:spcPct val="80000"/>
              </a:lnSpc>
              <a:buFontTx/>
              <a:buAutoNum type="arabicPeriod"/>
            </a:pPr>
            <a:r>
              <a:rPr lang="en-US" altLang="en-US"/>
              <a:t>Do at typical winter/summer peak hour demand flows</a:t>
            </a:r>
          </a:p>
          <a:p>
            <a:pPr marL="914400" lvl="1" indent="-457200" eaLnBrk="1" hangingPunct="1">
              <a:lnSpc>
                <a:spcPct val="80000"/>
              </a:lnSpc>
              <a:buFontTx/>
              <a:buAutoNum type="arabicPeriod"/>
            </a:pPr>
            <a:r>
              <a:rPr lang="en-US" altLang="en-US"/>
              <a:t>Otherwise use “worst-case scenario” parameters:</a:t>
            </a:r>
          </a:p>
          <a:p>
            <a:pPr marL="1371600" lvl="2" indent="-457200" eaLnBrk="1" hangingPunct="1">
              <a:lnSpc>
                <a:spcPct val="80000"/>
              </a:lnSpc>
            </a:pPr>
            <a:r>
              <a:rPr lang="en-US" altLang="en-US" sz="2400"/>
              <a:t>Highest flow rate out of clearwell (conduct during peak hour or conditions that simulate e.g. open a hydrant)</a:t>
            </a:r>
          </a:p>
          <a:p>
            <a:pPr marL="1371600" lvl="2" indent="-457200" eaLnBrk="1" hangingPunct="1">
              <a:lnSpc>
                <a:spcPct val="80000"/>
              </a:lnSpc>
            </a:pPr>
            <a:r>
              <a:rPr lang="en-US" altLang="en-US" sz="2400"/>
              <a:t>Keep flow rate constant</a:t>
            </a:r>
          </a:p>
          <a:p>
            <a:pPr marL="1371600" lvl="2" indent="-457200" eaLnBrk="1" hangingPunct="1">
              <a:lnSpc>
                <a:spcPct val="80000"/>
              </a:lnSpc>
            </a:pPr>
            <a:r>
              <a:rPr lang="en-US" altLang="en-US" sz="2400"/>
              <a:t>Keep clearwell water level close to normal minimum operating level</a:t>
            </a:r>
          </a:p>
          <a:p>
            <a:pPr marL="914400" lvl="1" indent="-457200" eaLnBrk="1" hangingPunct="1">
              <a:lnSpc>
                <a:spcPct val="80000"/>
              </a:lnSpc>
              <a:buFont typeface="Tahoma" panose="020B0604030504040204" pitchFamily="34" charset="0"/>
              <a:buNone/>
            </a:pPr>
            <a:endParaRPr lang="en-US" altLang="en-US"/>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294FD62C-839D-47C8-B0AD-AED344CF0F55}"/>
              </a:ext>
            </a:extLst>
          </p:cNvPr>
          <p:cNvSpPr>
            <a:spLocks noGrp="1" noChangeArrowheads="1"/>
          </p:cNvSpPr>
          <p:nvPr>
            <p:ph type="title"/>
          </p:nvPr>
        </p:nvSpPr>
        <p:spPr/>
        <p:txBody>
          <a:bodyPr/>
          <a:lstStyle/>
          <a:p>
            <a:pPr eaLnBrk="1" hangingPunct="1"/>
            <a:r>
              <a:rPr lang="en-US" altLang="en-US"/>
              <a:t>Tracer studies (continued):</a:t>
            </a:r>
          </a:p>
        </p:txBody>
      </p:sp>
      <p:sp>
        <p:nvSpPr>
          <p:cNvPr id="80899" name="Rectangle 3">
            <a:extLst>
              <a:ext uri="{FF2B5EF4-FFF2-40B4-BE49-F238E27FC236}">
                <a16:creationId xmlns:a16="http://schemas.microsoft.com/office/drawing/2014/main" id="{C1C4BFBF-4AA0-42BB-8EA8-203FDC71CC86}"/>
              </a:ext>
            </a:extLst>
          </p:cNvPr>
          <p:cNvSpPr>
            <a:spLocks noGrp="1" noChangeArrowheads="1"/>
          </p:cNvSpPr>
          <p:nvPr>
            <p:ph idx="1"/>
          </p:nvPr>
        </p:nvSpPr>
        <p:spPr/>
        <p:txBody>
          <a:bodyPr/>
          <a:lstStyle/>
          <a:p>
            <a:pPr eaLnBrk="1" hangingPunct="1">
              <a:lnSpc>
                <a:spcPct val="90000"/>
              </a:lnSpc>
            </a:pPr>
            <a:r>
              <a:rPr lang="en-US" altLang="en-US"/>
              <a:t>Must redo if peak hour demand flow increases more than 10% of the maximum flow used during the tracer study</a:t>
            </a:r>
          </a:p>
          <a:p>
            <a:pPr eaLnBrk="1" hangingPunct="1">
              <a:lnSpc>
                <a:spcPct val="90000"/>
              </a:lnSpc>
            </a:pPr>
            <a:r>
              <a:rPr lang="en-US" altLang="en-US"/>
              <a:t>Community water systems with populations &lt;10,000 and non-profit non-community systems can use the circuit rider to perform a tracer study</a:t>
            </a:r>
          </a:p>
          <a:p>
            <a:pPr eaLnBrk="1" hangingPunct="1">
              <a:lnSpc>
                <a:spcPct val="90000"/>
              </a:lnSpc>
            </a:pPr>
            <a:r>
              <a:rPr lang="en-US" altLang="en-US"/>
              <a:t>Must submit a proposal to DWS for approval prior to conducting the tracer study (even if using the circuit rider).</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2687A993-2CBA-4D11-82B6-05C268059235}"/>
              </a:ext>
            </a:extLst>
          </p:cNvPr>
          <p:cNvSpPr>
            <a:spLocks noGrp="1" noChangeArrowheads="1"/>
          </p:cNvSpPr>
          <p:nvPr>
            <p:ph type="title"/>
          </p:nvPr>
        </p:nvSpPr>
        <p:spPr/>
        <p:txBody>
          <a:bodyPr/>
          <a:lstStyle/>
          <a:p>
            <a:r>
              <a:rPr lang="en-US" altLang="en-US">
                <a:solidFill>
                  <a:schemeClr val="tx1"/>
                </a:solidFill>
              </a:rPr>
              <a:t>Exercise #1</a:t>
            </a:r>
          </a:p>
        </p:txBody>
      </p:sp>
      <p:sp>
        <p:nvSpPr>
          <p:cNvPr id="81923" name="Content Placeholder 2">
            <a:extLst>
              <a:ext uri="{FF2B5EF4-FFF2-40B4-BE49-F238E27FC236}">
                <a16:creationId xmlns:a16="http://schemas.microsoft.com/office/drawing/2014/main" id="{46A9D3B0-2D04-467E-A1A1-3F771427D504}"/>
              </a:ext>
            </a:extLst>
          </p:cNvPr>
          <p:cNvSpPr>
            <a:spLocks noGrp="1" noChangeArrowheads="1"/>
          </p:cNvSpPr>
          <p:nvPr>
            <p:ph idx="1"/>
          </p:nvPr>
        </p:nvSpPr>
        <p:spPr/>
        <p:txBody>
          <a:bodyPr/>
          <a:lstStyle/>
          <a:p>
            <a:r>
              <a:rPr lang="en-US" altLang="en-US" b="1">
                <a:solidFill>
                  <a:schemeClr val="tx1"/>
                </a:solidFill>
              </a:rPr>
              <a:t>Tracer studies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4A0C8DD-E5D9-4837-974F-74B8619D3DCB}"/>
              </a:ext>
            </a:extLst>
          </p:cNvPr>
          <p:cNvSpPr>
            <a:spLocks noGrp="1" noChangeArrowheads="1"/>
          </p:cNvSpPr>
          <p:nvPr>
            <p:ph type="title"/>
          </p:nvPr>
        </p:nvSpPr>
        <p:spPr>
          <a:xfrm>
            <a:off x="228600" y="54543"/>
            <a:ext cx="8229600" cy="1143000"/>
          </a:xfrm>
        </p:spPr>
        <p:txBody>
          <a:bodyPr/>
          <a:lstStyle/>
          <a:p>
            <a:r>
              <a:rPr lang="en-US" altLang="en-US" dirty="0"/>
              <a:t>Watershed Control</a:t>
            </a:r>
          </a:p>
        </p:txBody>
      </p:sp>
      <p:sp>
        <p:nvSpPr>
          <p:cNvPr id="14339" name="Rectangle 3">
            <a:extLst>
              <a:ext uri="{FF2B5EF4-FFF2-40B4-BE49-F238E27FC236}">
                <a16:creationId xmlns:a16="http://schemas.microsoft.com/office/drawing/2014/main" id="{23BE41FF-1D8E-4E61-BA8E-A66B7EC265E4}"/>
              </a:ext>
            </a:extLst>
          </p:cNvPr>
          <p:cNvSpPr>
            <a:spLocks noGrp="1" noChangeArrowheads="1"/>
          </p:cNvSpPr>
          <p:nvPr>
            <p:ph type="body" idx="1"/>
          </p:nvPr>
        </p:nvSpPr>
        <p:spPr>
          <a:xfrm>
            <a:off x="228600" y="1066800"/>
            <a:ext cx="4800600" cy="4114800"/>
          </a:xfrm>
        </p:spPr>
        <p:txBody>
          <a:bodyPr/>
          <a:lstStyle/>
          <a:p>
            <a:r>
              <a:rPr lang="en-US" altLang="en-US" sz="2400" dirty="0"/>
              <a:t>Owned or managed by the water system?</a:t>
            </a:r>
          </a:p>
          <a:p>
            <a:pPr lvl="1"/>
            <a:r>
              <a:rPr lang="en-US" altLang="en-US" sz="2000" dirty="0"/>
              <a:t>Most systems have little control over their watersheds.</a:t>
            </a:r>
          </a:p>
          <a:p>
            <a:endParaRPr lang="en-US" altLang="en-US" sz="2400" dirty="0"/>
          </a:p>
          <a:p>
            <a:r>
              <a:rPr lang="en-US" altLang="en-US" sz="2400" dirty="0"/>
              <a:t>Drinking water protection plan</a:t>
            </a:r>
          </a:p>
          <a:p>
            <a:endParaRPr lang="en-US" altLang="en-US" sz="2400" dirty="0"/>
          </a:p>
          <a:p>
            <a:r>
              <a:rPr lang="en-US" altLang="en-US" sz="2400" dirty="0"/>
              <a:t>Emergency response plan</a:t>
            </a:r>
          </a:p>
          <a:p>
            <a:endParaRPr lang="en-US" altLang="en-US" sz="2400" dirty="0"/>
          </a:p>
          <a:p>
            <a:r>
              <a:rPr lang="en-US" altLang="en-US" sz="2400" dirty="0"/>
              <a:t>Patrols, gates, etc.</a:t>
            </a:r>
          </a:p>
          <a:p>
            <a:endParaRPr lang="en-US" altLang="en-US" sz="2400" dirty="0"/>
          </a:p>
          <a:p>
            <a:r>
              <a:rPr lang="en-US" altLang="en-US" sz="2400" dirty="0"/>
              <a:t>Inter-agency agreements (USFS, BLM, ODF, COE)</a:t>
            </a:r>
          </a:p>
        </p:txBody>
      </p:sp>
      <p:pic>
        <p:nvPicPr>
          <p:cNvPr id="3" name="Picture 2">
            <a:extLst>
              <a:ext uri="{FF2B5EF4-FFF2-40B4-BE49-F238E27FC236}">
                <a16:creationId xmlns:a16="http://schemas.microsoft.com/office/drawing/2014/main" id="{4141C8A4-40FB-51BA-9E19-82BD07C78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2070" y="76200"/>
            <a:ext cx="4149369" cy="4724400"/>
          </a:xfrm>
          <a:prstGeom prst="rect">
            <a:avLst/>
          </a:prstGeom>
          <a:ln>
            <a:solidFill>
              <a:schemeClr val="tx1"/>
            </a:solidFill>
          </a:ln>
        </p:spPr>
      </p:pic>
      <p:sp>
        <p:nvSpPr>
          <p:cNvPr id="6" name="TextBox 5">
            <a:extLst>
              <a:ext uri="{FF2B5EF4-FFF2-40B4-BE49-F238E27FC236}">
                <a16:creationId xmlns:a16="http://schemas.microsoft.com/office/drawing/2014/main" id="{9E2FA91A-7BFC-347B-B2B2-7D08E7B91E88}"/>
              </a:ext>
            </a:extLst>
          </p:cNvPr>
          <p:cNvSpPr txBox="1"/>
          <p:nvPr/>
        </p:nvSpPr>
        <p:spPr>
          <a:xfrm>
            <a:off x="4813194" y="4800600"/>
            <a:ext cx="4287119" cy="923330"/>
          </a:xfrm>
          <a:prstGeom prst="rect">
            <a:avLst/>
          </a:prstGeom>
          <a:noFill/>
        </p:spPr>
        <p:txBody>
          <a:bodyPr wrap="square">
            <a:spAutoFit/>
          </a:bodyPr>
          <a:lstStyle/>
          <a:p>
            <a:r>
              <a:rPr lang="en-US" dirty="0"/>
              <a:t>The Willamette River Basin is the largest watershed in the state, covering more than 11,500 square miles.</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
            <a:extLst>
              <a:ext uri="{FF2B5EF4-FFF2-40B4-BE49-F238E27FC236}">
                <a16:creationId xmlns:a16="http://schemas.microsoft.com/office/drawing/2014/main" id="{A265C406-0DEB-4765-A531-A20464BB0E30}"/>
              </a:ext>
            </a:extLst>
          </p:cNvPr>
          <p:cNvSpPr>
            <a:spLocks noChangeArrowheads="1"/>
          </p:cNvSpPr>
          <p:nvPr/>
        </p:nvSpPr>
        <p:spPr bwMode="auto">
          <a:xfrm>
            <a:off x="228600" y="304800"/>
            <a:ext cx="89154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a:spcBef>
                <a:spcPct val="0"/>
              </a:spcBef>
              <a:buFontTx/>
              <a:buNone/>
            </a:pPr>
            <a:r>
              <a:rPr lang="en-US" altLang="en-US" sz="1400" b="1">
                <a:solidFill>
                  <a:schemeClr val="tx1"/>
                </a:solidFill>
                <a:latin typeface="Tahoma" panose="020B0604030504040204" pitchFamily="34" charset="0"/>
                <a:cs typeface="Times New Roman" panose="02020603050405020304" pitchFamily="18" charset="0"/>
              </a:rPr>
              <a:t>Exercise #1: Tracer studies</a:t>
            </a: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Directions:  </a:t>
            </a:r>
            <a:r>
              <a:rPr lang="en-US" altLang="en-US" sz="1200">
                <a:solidFill>
                  <a:schemeClr val="tx1"/>
                </a:solidFill>
                <a:latin typeface="Tahoma" panose="020B0604030504040204" pitchFamily="34" charset="0"/>
                <a:cs typeface="Times New Roman" panose="02020603050405020304" pitchFamily="18" charset="0"/>
              </a:rPr>
              <a:t>Look at the diagram and answer the questions.  </a:t>
            </a:r>
            <a:endParaRPr lang="en-US" altLang="en-US" sz="1100">
              <a:solidFill>
                <a:schemeClr val="tx1"/>
              </a:solidFill>
              <a:latin typeface="Tahoma" panose="020B0604030504040204" pitchFamily="34" charset="0"/>
            </a:endParaRP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Figure 1: Water Treatment Plant </a:t>
            </a:r>
            <a:endParaRPr lang="en-US" altLang="en-US" sz="1800">
              <a:solidFill>
                <a:schemeClr val="tx1"/>
              </a:solidFill>
              <a:latin typeface="Tahoma" panose="020B0604030504040204" pitchFamily="34" charset="0"/>
            </a:endParaRPr>
          </a:p>
        </p:txBody>
      </p:sp>
      <p:sp>
        <p:nvSpPr>
          <p:cNvPr id="82947" name="Text Box 2">
            <a:extLst>
              <a:ext uri="{FF2B5EF4-FFF2-40B4-BE49-F238E27FC236}">
                <a16:creationId xmlns:a16="http://schemas.microsoft.com/office/drawing/2014/main" id="{F04B4970-3C02-4815-BC67-C2F9D36C8636}"/>
              </a:ext>
            </a:extLst>
          </p:cNvPr>
          <p:cNvSpPr txBox="1">
            <a:spLocks noChangeArrowheads="1"/>
          </p:cNvSpPr>
          <p:nvPr/>
        </p:nvSpPr>
        <p:spPr bwMode="auto">
          <a:xfrm>
            <a:off x="1604963" y="1068388"/>
            <a:ext cx="914400" cy="685800"/>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Smith Creek</a:t>
            </a:r>
            <a:endParaRPr lang="en-US" altLang="en-US" sz="1800">
              <a:solidFill>
                <a:schemeClr val="tx1"/>
              </a:solidFill>
              <a:latin typeface="Tahoma" panose="020B0604030504040204" pitchFamily="34" charset="0"/>
            </a:endParaRPr>
          </a:p>
        </p:txBody>
      </p:sp>
      <p:sp>
        <p:nvSpPr>
          <p:cNvPr id="82948" name="Text Box 3">
            <a:extLst>
              <a:ext uri="{FF2B5EF4-FFF2-40B4-BE49-F238E27FC236}">
                <a16:creationId xmlns:a16="http://schemas.microsoft.com/office/drawing/2014/main" id="{686BA5EC-BF3F-40A6-BE1F-9221C2B1B455}"/>
              </a:ext>
            </a:extLst>
          </p:cNvPr>
          <p:cNvSpPr txBox="1">
            <a:spLocks noChangeArrowheads="1"/>
          </p:cNvSpPr>
          <p:nvPr/>
        </p:nvSpPr>
        <p:spPr bwMode="auto">
          <a:xfrm>
            <a:off x="4581525" y="2097088"/>
            <a:ext cx="914400" cy="688975"/>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Slow sand filter #1</a:t>
            </a:r>
            <a:endParaRPr lang="en-US" altLang="en-US" sz="1800">
              <a:solidFill>
                <a:schemeClr val="tx1"/>
              </a:solidFill>
              <a:latin typeface="Tahoma" panose="020B0604030504040204" pitchFamily="34" charset="0"/>
            </a:endParaRPr>
          </a:p>
        </p:txBody>
      </p:sp>
      <p:sp>
        <p:nvSpPr>
          <p:cNvPr id="82949" name="Text Box 4">
            <a:extLst>
              <a:ext uri="{FF2B5EF4-FFF2-40B4-BE49-F238E27FC236}">
                <a16:creationId xmlns:a16="http://schemas.microsoft.com/office/drawing/2014/main" id="{C8F63F3C-1C3E-460A-888C-99E802AFCE95}"/>
              </a:ext>
            </a:extLst>
          </p:cNvPr>
          <p:cNvSpPr txBox="1">
            <a:spLocks noChangeArrowheads="1"/>
          </p:cNvSpPr>
          <p:nvPr/>
        </p:nvSpPr>
        <p:spPr bwMode="auto">
          <a:xfrm>
            <a:off x="5495925" y="2097088"/>
            <a:ext cx="914400" cy="688975"/>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Slow sand filter #2</a:t>
            </a:r>
            <a:endParaRPr lang="en-US" altLang="en-US" sz="1800">
              <a:solidFill>
                <a:schemeClr val="tx1"/>
              </a:solidFill>
              <a:latin typeface="Tahoma" panose="020B0604030504040204" pitchFamily="34" charset="0"/>
            </a:endParaRPr>
          </a:p>
        </p:txBody>
      </p:sp>
      <p:sp>
        <p:nvSpPr>
          <p:cNvPr id="82950" name="Line 5">
            <a:extLst>
              <a:ext uri="{FF2B5EF4-FFF2-40B4-BE49-F238E27FC236}">
                <a16:creationId xmlns:a16="http://schemas.microsoft.com/office/drawing/2014/main" id="{300D4658-062B-4EA1-9272-1AE8160768EF}"/>
              </a:ext>
            </a:extLst>
          </p:cNvPr>
          <p:cNvSpPr>
            <a:spLocks noChangeShapeType="1"/>
          </p:cNvSpPr>
          <p:nvPr/>
        </p:nvSpPr>
        <p:spPr bwMode="auto">
          <a:xfrm>
            <a:off x="2062163" y="1754188"/>
            <a:ext cx="0" cy="685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1" name="Line 6">
            <a:extLst>
              <a:ext uri="{FF2B5EF4-FFF2-40B4-BE49-F238E27FC236}">
                <a16:creationId xmlns:a16="http://schemas.microsoft.com/office/drawing/2014/main" id="{A111E57F-2D0D-4E24-B428-EE0C13038F3C}"/>
              </a:ext>
            </a:extLst>
          </p:cNvPr>
          <p:cNvSpPr>
            <a:spLocks noChangeShapeType="1"/>
          </p:cNvSpPr>
          <p:nvPr/>
        </p:nvSpPr>
        <p:spPr bwMode="auto">
          <a:xfrm flipV="1">
            <a:off x="2057400" y="2439988"/>
            <a:ext cx="1828800" cy="3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2" name="AutoShape 7" descr="5%">
            <a:extLst>
              <a:ext uri="{FF2B5EF4-FFF2-40B4-BE49-F238E27FC236}">
                <a16:creationId xmlns:a16="http://schemas.microsoft.com/office/drawing/2014/main" id="{B0E42ED1-E35D-48CC-94EB-BEA3533A72CA}"/>
              </a:ext>
            </a:extLst>
          </p:cNvPr>
          <p:cNvSpPr>
            <a:spLocks noChangeArrowheads="1"/>
          </p:cNvSpPr>
          <p:nvPr/>
        </p:nvSpPr>
        <p:spPr bwMode="auto">
          <a:xfrm>
            <a:off x="4572000" y="3695700"/>
            <a:ext cx="1714500" cy="1143000"/>
          </a:xfrm>
          <a:prstGeom prst="can">
            <a:avLst>
              <a:gd name="adj" fmla="val 25000"/>
            </a:avLst>
          </a:prstGeom>
          <a:blipFill dpi="0" rotWithShape="0">
            <a:blip r:embed="rId2">
              <a:extLst>
                <a:ext uri="{28A0092B-C50C-407E-A947-70E740481C1C}">
                  <a14:useLocalDpi xmlns:a14="http://schemas.microsoft.com/office/drawing/2010/main" val="0"/>
                </a:ext>
              </a:extLst>
            </a:blip>
            <a:srcRect/>
            <a:tile tx="0" ty="0" sx="100000" sy="100000" flip="none" algn="tl"/>
          </a:blipFill>
          <a:ln w="9525">
            <a:solidFill>
              <a:srgbClr val="00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endParaRPr lang="en-US" altLang="en-US" sz="1800">
              <a:solidFill>
                <a:schemeClr val="tx1"/>
              </a:solidFill>
              <a:latin typeface="Tahoma" panose="020B0604030504040204" pitchFamily="34" charset="0"/>
            </a:endParaRPr>
          </a:p>
        </p:txBody>
      </p:sp>
      <p:sp>
        <p:nvSpPr>
          <p:cNvPr id="82953" name="AutoShape 8">
            <a:extLst>
              <a:ext uri="{FF2B5EF4-FFF2-40B4-BE49-F238E27FC236}">
                <a16:creationId xmlns:a16="http://schemas.microsoft.com/office/drawing/2014/main" id="{002BC4D5-5150-4E1F-8A83-BC951C704C5B}"/>
              </a:ext>
            </a:extLst>
          </p:cNvPr>
          <p:cNvSpPr>
            <a:spLocks noChangeArrowheads="1"/>
          </p:cNvSpPr>
          <p:nvPr/>
        </p:nvSpPr>
        <p:spPr bwMode="auto">
          <a:xfrm>
            <a:off x="1376363" y="3925888"/>
            <a:ext cx="1490662" cy="803275"/>
          </a:xfrm>
          <a:prstGeom prst="can">
            <a:avLst>
              <a:gd name="adj" fmla="val 25000"/>
            </a:avLst>
          </a:prstGeom>
          <a:solidFill>
            <a:srgbClr val="FFFFFF"/>
          </a:solidFill>
          <a:ln w="9525">
            <a:solidFill>
              <a:srgbClr val="00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endParaRPr lang="en-US" altLang="en-US" sz="1800">
              <a:solidFill>
                <a:schemeClr val="tx1"/>
              </a:solidFill>
              <a:latin typeface="Tahoma" panose="020B0604030504040204" pitchFamily="34" charset="0"/>
            </a:endParaRPr>
          </a:p>
        </p:txBody>
      </p:sp>
      <p:sp>
        <p:nvSpPr>
          <p:cNvPr id="82954" name="Line 9">
            <a:extLst>
              <a:ext uri="{FF2B5EF4-FFF2-40B4-BE49-F238E27FC236}">
                <a16:creationId xmlns:a16="http://schemas.microsoft.com/office/drawing/2014/main" id="{24A04E40-F742-4409-BEC5-4B0F19235307}"/>
              </a:ext>
            </a:extLst>
          </p:cNvPr>
          <p:cNvSpPr>
            <a:spLocks noChangeShapeType="1"/>
          </p:cNvSpPr>
          <p:nvPr/>
        </p:nvSpPr>
        <p:spPr bwMode="auto">
          <a:xfrm flipH="1">
            <a:off x="51482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5" name="Line 10">
            <a:extLst>
              <a:ext uri="{FF2B5EF4-FFF2-40B4-BE49-F238E27FC236}">
                <a16:creationId xmlns:a16="http://schemas.microsoft.com/office/drawing/2014/main" id="{4011288E-21F2-47B3-ADEF-83EBD0C3DF58}"/>
              </a:ext>
            </a:extLst>
          </p:cNvPr>
          <p:cNvSpPr>
            <a:spLocks noChangeShapeType="1"/>
          </p:cNvSpPr>
          <p:nvPr/>
        </p:nvSpPr>
        <p:spPr bwMode="auto">
          <a:xfrm flipH="1">
            <a:off x="58340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6" name="Line 11">
            <a:extLst>
              <a:ext uri="{FF2B5EF4-FFF2-40B4-BE49-F238E27FC236}">
                <a16:creationId xmlns:a16="http://schemas.microsoft.com/office/drawing/2014/main" id="{32A2A212-D1ED-413C-9590-46BA9D5A69F4}"/>
              </a:ext>
            </a:extLst>
          </p:cNvPr>
          <p:cNvSpPr>
            <a:spLocks noChangeShapeType="1"/>
          </p:cNvSpPr>
          <p:nvPr/>
        </p:nvSpPr>
        <p:spPr bwMode="auto">
          <a:xfrm>
            <a:off x="5143500" y="3238500"/>
            <a:ext cx="685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7" name="Line 12">
            <a:extLst>
              <a:ext uri="{FF2B5EF4-FFF2-40B4-BE49-F238E27FC236}">
                <a16:creationId xmlns:a16="http://schemas.microsoft.com/office/drawing/2014/main" id="{C5AC7208-9B1C-41BF-BD4E-92F2B963F88A}"/>
              </a:ext>
            </a:extLst>
          </p:cNvPr>
          <p:cNvSpPr>
            <a:spLocks noChangeShapeType="1"/>
          </p:cNvSpPr>
          <p:nvPr/>
        </p:nvSpPr>
        <p:spPr bwMode="auto">
          <a:xfrm>
            <a:off x="5491163" y="3240088"/>
            <a:ext cx="4762" cy="460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58" name="Text Box 13">
            <a:extLst>
              <a:ext uri="{FF2B5EF4-FFF2-40B4-BE49-F238E27FC236}">
                <a16:creationId xmlns:a16="http://schemas.microsoft.com/office/drawing/2014/main" id="{8D37FCCE-8319-413D-89B7-15800F2E7F64}"/>
              </a:ext>
            </a:extLst>
          </p:cNvPr>
          <p:cNvSpPr txBox="1">
            <a:spLocks noChangeArrowheads="1"/>
          </p:cNvSpPr>
          <p:nvPr/>
        </p:nvSpPr>
        <p:spPr bwMode="auto">
          <a:xfrm>
            <a:off x="1490663" y="4154488"/>
            <a:ext cx="114300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Reservoir</a:t>
            </a:r>
          </a:p>
          <a:p>
            <a:pPr algn="ctr" eaLnBrk="1" hangingPunct="1">
              <a:spcBef>
                <a:spcPct val="0"/>
              </a:spcBef>
              <a:spcAft>
                <a:spcPts val="1000"/>
              </a:spcAft>
              <a:buFontTx/>
              <a:buNone/>
            </a:pPr>
            <a:r>
              <a:rPr lang="en-US" altLang="en-US" sz="1100">
                <a:solidFill>
                  <a:schemeClr val="tx1"/>
                </a:solidFill>
              </a:rPr>
              <a:t>75,000 gal.</a:t>
            </a:r>
            <a:endParaRPr lang="en-US" altLang="en-US" sz="1800">
              <a:solidFill>
                <a:schemeClr val="tx1"/>
              </a:solidFill>
              <a:latin typeface="Tahoma" panose="020B0604030504040204" pitchFamily="34" charset="0"/>
            </a:endParaRPr>
          </a:p>
        </p:txBody>
      </p:sp>
      <p:sp>
        <p:nvSpPr>
          <p:cNvPr id="82959" name="Text Box 14">
            <a:extLst>
              <a:ext uri="{FF2B5EF4-FFF2-40B4-BE49-F238E27FC236}">
                <a16:creationId xmlns:a16="http://schemas.microsoft.com/office/drawing/2014/main" id="{4A055BB4-3453-49E0-ACD6-A2EF08A6AEC2}"/>
              </a:ext>
            </a:extLst>
          </p:cNvPr>
          <p:cNvSpPr txBox="1">
            <a:spLocks noChangeArrowheads="1"/>
          </p:cNvSpPr>
          <p:nvPr/>
        </p:nvSpPr>
        <p:spPr bwMode="auto">
          <a:xfrm>
            <a:off x="4581525" y="4154488"/>
            <a:ext cx="1635125" cy="3000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Clearwell 220,000 gal</a:t>
            </a:r>
            <a:endParaRPr lang="en-US" altLang="en-US" sz="1800">
              <a:solidFill>
                <a:schemeClr val="tx1"/>
              </a:solidFill>
              <a:latin typeface="Tahoma" panose="020B0604030504040204" pitchFamily="34" charset="0"/>
            </a:endParaRPr>
          </a:p>
        </p:txBody>
      </p:sp>
      <p:sp>
        <p:nvSpPr>
          <p:cNvPr id="82960" name="Line 15">
            <a:extLst>
              <a:ext uri="{FF2B5EF4-FFF2-40B4-BE49-F238E27FC236}">
                <a16:creationId xmlns:a16="http://schemas.microsoft.com/office/drawing/2014/main" id="{2A375371-8255-4BF7-ADCA-9720BA7B8F04}"/>
              </a:ext>
            </a:extLst>
          </p:cNvPr>
          <p:cNvSpPr>
            <a:spLocks noChangeShapeType="1"/>
          </p:cNvSpPr>
          <p:nvPr/>
        </p:nvSpPr>
        <p:spPr bwMode="auto">
          <a:xfrm>
            <a:off x="2862263" y="4383088"/>
            <a:ext cx="1714500" cy="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2961" name="Line 16">
            <a:extLst>
              <a:ext uri="{FF2B5EF4-FFF2-40B4-BE49-F238E27FC236}">
                <a16:creationId xmlns:a16="http://schemas.microsoft.com/office/drawing/2014/main" id="{3B460AD0-0163-411E-A67C-90F91913206A}"/>
              </a:ext>
            </a:extLst>
          </p:cNvPr>
          <p:cNvSpPr>
            <a:spLocks noChangeShapeType="1"/>
          </p:cNvSpPr>
          <p:nvPr/>
        </p:nvSpPr>
        <p:spPr bwMode="auto">
          <a:xfrm flipH="1">
            <a:off x="2176463" y="4725988"/>
            <a:ext cx="0" cy="3778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62" name="Text Box 17">
            <a:extLst>
              <a:ext uri="{FF2B5EF4-FFF2-40B4-BE49-F238E27FC236}">
                <a16:creationId xmlns:a16="http://schemas.microsoft.com/office/drawing/2014/main" id="{60A7C5CE-9422-42C8-96A5-8C045FF3ECD5}"/>
              </a:ext>
            </a:extLst>
          </p:cNvPr>
          <p:cNvSpPr txBox="1">
            <a:spLocks noChangeArrowheads="1"/>
          </p:cNvSpPr>
          <p:nvPr/>
        </p:nvSpPr>
        <p:spPr bwMode="auto">
          <a:xfrm>
            <a:off x="6286500" y="3313113"/>
            <a:ext cx="1558925" cy="32543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Chlorine injection</a:t>
            </a:r>
            <a:endParaRPr lang="en-US" altLang="en-US" sz="1800">
              <a:solidFill>
                <a:schemeClr val="tx1"/>
              </a:solidFill>
              <a:latin typeface="Tahoma" panose="020B0604030504040204" pitchFamily="34" charset="0"/>
            </a:endParaRPr>
          </a:p>
        </p:txBody>
      </p:sp>
      <p:sp>
        <p:nvSpPr>
          <p:cNvPr id="82963" name="Text Box 18">
            <a:extLst>
              <a:ext uri="{FF2B5EF4-FFF2-40B4-BE49-F238E27FC236}">
                <a16:creationId xmlns:a16="http://schemas.microsoft.com/office/drawing/2014/main" id="{157B7FFF-C753-40F5-85A3-DF34341A07D3}"/>
              </a:ext>
            </a:extLst>
          </p:cNvPr>
          <p:cNvSpPr txBox="1">
            <a:spLocks noChangeArrowheads="1"/>
          </p:cNvSpPr>
          <p:nvPr/>
        </p:nvSpPr>
        <p:spPr bwMode="auto">
          <a:xfrm>
            <a:off x="1604963" y="5103813"/>
            <a:ext cx="1138237"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To distribution</a:t>
            </a:r>
            <a:endParaRPr lang="en-US" altLang="en-US" sz="1800">
              <a:solidFill>
                <a:schemeClr val="tx1"/>
              </a:solidFill>
              <a:latin typeface="Tahoma" panose="020B0604030504040204" pitchFamily="34" charset="0"/>
            </a:endParaRPr>
          </a:p>
        </p:txBody>
      </p:sp>
      <p:sp>
        <p:nvSpPr>
          <p:cNvPr id="82964" name="Text Box 19">
            <a:extLst>
              <a:ext uri="{FF2B5EF4-FFF2-40B4-BE49-F238E27FC236}">
                <a16:creationId xmlns:a16="http://schemas.microsoft.com/office/drawing/2014/main" id="{EB99F33B-A104-4608-A3CB-8A1E8494F10E}"/>
              </a:ext>
            </a:extLst>
          </p:cNvPr>
          <p:cNvSpPr txBox="1">
            <a:spLocks noChangeArrowheads="1"/>
          </p:cNvSpPr>
          <p:nvPr/>
        </p:nvSpPr>
        <p:spPr bwMode="auto">
          <a:xfrm>
            <a:off x="2386013" y="1998663"/>
            <a:ext cx="927100" cy="2524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NTU, flow</a:t>
            </a:r>
            <a:endParaRPr lang="en-US" altLang="en-US" sz="1800">
              <a:solidFill>
                <a:schemeClr val="tx1"/>
              </a:solidFill>
              <a:latin typeface="Tahoma" panose="020B0604030504040204" pitchFamily="34" charset="0"/>
            </a:endParaRPr>
          </a:p>
        </p:txBody>
      </p:sp>
      <p:sp>
        <p:nvSpPr>
          <p:cNvPr id="82965" name="Text Box 20">
            <a:extLst>
              <a:ext uri="{FF2B5EF4-FFF2-40B4-BE49-F238E27FC236}">
                <a16:creationId xmlns:a16="http://schemas.microsoft.com/office/drawing/2014/main" id="{B961018D-71F9-4F52-9A91-A0CBB86046F3}"/>
              </a:ext>
            </a:extLst>
          </p:cNvPr>
          <p:cNvSpPr txBox="1">
            <a:spLocks noChangeArrowheads="1"/>
          </p:cNvSpPr>
          <p:nvPr/>
        </p:nvSpPr>
        <p:spPr bwMode="auto">
          <a:xfrm>
            <a:off x="3886200" y="2895600"/>
            <a:ext cx="571500" cy="252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NTU</a:t>
            </a:r>
            <a:endParaRPr lang="en-US" altLang="en-US" sz="1800">
              <a:solidFill>
                <a:schemeClr val="tx1"/>
              </a:solidFill>
              <a:latin typeface="Tahoma" panose="020B0604030504040204" pitchFamily="34" charset="0"/>
            </a:endParaRPr>
          </a:p>
        </p:txBody>
      </p:sp>
      <p:sp>
        <p:nvSpPr>
          <p:cNvPr id="82966" name="Text Box 21">
            <a:extLst>
              <a:ext uri="{FF2B5EF4-FFF2-40B4-BE49-F238E27FC236}">
                <a16:creationId xmlns:a16="http://schemas.microsoft.com/office/drawing/2014/main" id="{0F9601B7-7E66-41EC-B5DC-1935B51138B1}"/>
              </a:ext>
            </a:extLst>
          </p:cNvPr>
          <p:cNvSpPr txBox="1">
            <a:spLocks noChangeArrowheads="1"/>
          </p:cNvSpPr>
          <p:nvPr/>
        </p:nvSpPr>
        <p:spPr bwMode="auto">
          <a:xfrm>
            <a:off x="6530975" y="2895600"/>
            <a:ext cx="571500" cy="252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NTU</a:t>
            </a:r>
            <a:endParaRPr lang="en-US" altLang="en-US" sz="1800">
              <a:solidFill>
                <a:schemeClr val="tx1"/>
              </a:solidFill>
              <a:latin typeface="Tahoma" panose="020B0604030504040204" pitchFamily="34" charset="0"/>
            </a:endParaRPr>
          </a:p>
        </p:txBody>
      </p:sp>
      <p:sp>
        <p:nvSpPr>
          <p:cNvPr id="82967" name="Line 22">
            <a:extLst>
              <a:ext uri="{FF2B5EF4-FFF2-40B4-BE49-F238E27FC236}">
                <a16:creationId xmlns:a16="http://schemas.microsoft.com/office/drawing/2014/main" id="{DC05CDC4-5845-4094-A80D-845C42BF6832}"/>
              </a:ext>
            </a:extLst>
          </p:cNvPr>
          <p:cNvSpPr>
            <a:spLocks noChangeShapeType="1"/>
          </p:cNvSpPr>
          <p:nvPr/>
        </p:nvSpPr>
        <p:spPr bwMode="auto">
          <a:xfrm>
            <a:off x="4435475" y="3009900"/>
            <a:ext cx="712788" cy="1588"/>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2968" name="Line 23">
            <a:extLst>
              <a:ext uri="{FF2B5EF4-FFF2-40B4-BE49-F238E27FC236}">
                <a16:creationId xmlns:a16="http://schemas.microsoft.com/office/drawing/2014/main" id="{1B7188B8-E6F5-413C-9601-ACBC01005BD7}"/>
              </a:ext>
            </a:extLst>
          </p:cNvPr>
          <p:cNvSpPr>
            <a:spLocks noChangeShapeType="1"/>
          </p:cNvSpPr>
          <p:nvPr/>
        </p:nvSpPr>
        <p:spPr bwMode="auto">
          <a:xfrm flipH="1">
            <a:off x="5829300" y="3009900"/>
            <a:ext cx="701675"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2969" name="Line 24">
            <a:extLst>
              <a:ext uri="{FF2B5EF4-FFF2-40B4-BE49-F238E27FC236}">
                <a16:creationId xmlns:a16="http://schemas.microsoft.com/office/drawing/2014/main" id="{B116E1BF-F398-4673-9A2C-BB44398F525E}"/>
              </a:ext>
            </a:extLst>
          </p:cNvPr>
          <p:cNvSpPr>
            <a:spLocks noChangeShapeType="1"/>
          </p:cNvSpPr>
          <p:nvPr/>
        </p:nvSpPr>
        <p:spPr bwMode="auto">
          <a:xfrm>
            <a:off x="3886200" y="1752600"/>
            <a:ext cx="1600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70" name="Line 25">
            <a:extLst>
              <a:ext uri="{FF2B5EF4-FFF2-40B4-BE49-F238E27FC236}">
                <a16:creationId xmlns:a16="http://schemas.microsoft.com/office/drawing/2014/main" id="{D8B18C23-E8B5-40C4-B53A-E2BA60A427D7}"/>
              </a:ext>
            </a:extLst>
          </p:cNvPr>
          <p:cNvSpPr>
            <a:spLocks noChangeShapeType="1"/>
          </p:cNvSpPr>
          <p:nvPr/>
        </p:nvSpPr>
        <p:spPr bwMode="auto">
          <a:xfrm>
            <a:off x="3886200" y="1752600"/>
            <a:ext cx="0" cy="6873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71" name="Line 26">
            <a:extLst>
              <a:ext uri="{FF2B5EF4-FFF2-40B4-BE49-F238E27FC236}">
                <a16:creationId xmlns:a16="http://schemas.microsoft.com/office/drawing/2014/main" id="{E6046275-3FB5-422D-A4CB-CBE6725D8769}"/>
              </a:ext>
            </a:extLst>
          </p:cNvPr>
          <p:cNvSpPr>
            <a:spLocks noChangeShapeType="1"/>
          </p:cNvSpPr>
          <p:nvPr/>
        </p:nvSpPr>
        <p:spPr bwMode="auto">
          <a:xfrm>
            <a:off x="5491163" y="1758950"/>
            <a:ext cx="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72" name="Line 27">
            <a:extLst>
              <a:ext uri="{FF2B5EF4-FFF2-40B4-BE49-F238E27FC236}">
                <a16:creationId xmlns:a16="http://schemas.microsoft.com/office/drawing/2014/main" id="{E0CCA545-CC72-4290-A20D-67EA5A1C94F6}"/>
              </a:ext>
            </a:extLst>
          </p:cNvPr>
          <p:cNvSpPr>
            <a:spLocks noChangeShapeType="1"/>
          </p:cNvSpPr>
          <p:nvPr/>
        </p:nvSpPr>
        <p:spPr bwMode="auto">
          <a:xfrm flipH="1">
            <a:off x="2171700" y="4838700"/>
            <a:ext cx="571500"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2973" name="Text Box 28">
            <a:extLst>
              <a:ext uri="{FF2B5EF4-FFF2-40B4-BE49-F238E27FC236}">
                <a16:creationId xmlns:a16="http://schemas.microsoft.com/office/drawing/2014/main" id="{2E68C23F-FCCF-442E-BFB6-D67C526E91DC}"/>
              </a:ext>
            </a:extLst>
          </p:cNvPr>
          <p:cNvSpPr txBox="1">
            <a:spLocks noChangeArrowheads="1"/>
          </p:cNvSpPr>
          <p:nvPr/>
        </p:nvSpPr>
        <p:spPr bwMode="auto">
          <a:xfrm>
            <a:off x="2743200" y="4724400"/>
            <a:ext cx="914400" cy="293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Flow</a:t>
            </a:r>
            <a:endParaRPr lang="en-US" altLang="en-US" sz="1800">
              <a:solidFill>
                <a:schemeClr val="tx1"/>
              </a:solidFill>
              <a:latin typeface="Tahoma" panose="020B0604030504040204" pitchFamily="34" charset="0"/>
            </a:endParaRPr>
          </a:p>
        </p:txBody>
      </p:sp>
      <p:cxnSp>
        <p:nvCxnSpPr>
          <p:cNvPr id="82974" name="AutoShape 29">
            <a:extLst>
              <a:ext uri="{FF2B5EF4-FFF2-40B4-BE49-F238E27FC236}">
                <a16:creationId xmlns:a16="http://schemas.microsoft.com/office/drawing/2014/main" id="{0B48015D-3B96-4FDB-96B0-ECCDAC67CEBC}"/>
              </a:ext>
            </a:extLst>
          </p:cNvPr>
          <p:cNvCxnSpPr>
            <a:cxnSpLocks noChangeShapeType="1"/>
          </p:cNvCxnSpPr>
          <p:nvPr/>
        </p:nvCxnSpPr>
        <p:spPr bwMode="auto">
          <a:xfrm flipH="1">
            <a:off x="5491163" y="3465513"/>
            <a:ext cx="858837"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2975" name="AutoShape 30">
            <a:extLst>
              <a:ext uri="{FF2B5EF4-FFF2-40B4-BE49-F238E27FC236}">
                <a16:creationId xmlns:a16="http://schemas.microsoft.com/office/drawing/2014/main" id="{6877E79F-04E0-4FA7-9942-4CDF37CB02C7}"/>
              </a:ext>
            </a:extLst>
          </p:cNvPr>
          <p:cNvCxnSpPr>
            <a:cxnSpLocks noChangeShapeType="1"/>
          </p:cNvCxnSpPr>
          <p:nvPr/>
        </p:nvCxnSpPr>
        <p:spPr bwMode="auto">
          <a:xfrm>
            <a:off x="4572000" y="4154488"/>
            <a:ext cx="1714500"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82976" name="AutoShape 31">
            <a:extLst>
              <a:ext uri="{FF2B5EF4-FFF2-40B4-BE49-F238E27FC236}">
                <a16:creationId xmlns:a16="http://schemas.microsoft.com/office/drawing/2014/main" id="{9808154F-DCA2-400F-8D58-D92AA6065672}"/>
              </a:ext>
            </a:extLst>
          </p:cNvPr>
          <p:cNvCxnSpPr>
            <a:cxnSpLocks noChangeShapeType="1"/>
          </p:cNvCxnSpPr>
          <p:nvPr/>
        </p:nvCxnSpPr>
        <p:spPr bwMode="auto">
          <a:xfrm>
            <a:off x="4576763" y="4475163"/>
            <a:ext cx="1709737"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sp>
        <p:nvSpPr>
          <p:cNvPr id="82977" name="Text Box 32">
            <a:extLst>
              <a:ext uri="{FF2B5EF4-FFF2-40B4-BE49-F238E27FC236}">
                <a16:creationId xmlns:a16="http://schemas.microsoft.com/office/drawing/2014/main" id="{76C547F6-4A62-48DF-93A1-AB7B12A4FF69}"/>
              </a:ext>
            </a:extLst>
          </p:cNvPr>
          <p:cNvSpPr txBox="1">
            <a:spLocks noChangeArrowheads="1"/>
          </p:cNvSpPr>
          <p:nvPr/>
        </p:nvSpPr>
        <p:spPr bwMode="auto">
          <a:xfrm>
            <a:off x="6286500" y="3995738"/>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16.1’ max volume</a:t>
            </a:r>
            <a:endParaRPr lang="en-US" altLang="en-US" sz="1800">
              <a:solidFill>
                <a:schemeClr val="tx1"/>
              </a:solidFill>
              <a:latin typeface="Tahoma" panose="020B0604030504040204" pitchFamily="34" charset="0"/>
            </a:endParaRPr>
          </a:p>
        </p:txBody>
      </p:sp>
      <p:sp>
        <p:nvSpPr>
          <p:cNvPr id="82978" name="Text Box 33">
            <a:extLst>
              <a:ext uri="{FF2B5EF4-FFF2-40B4-BE49-F238E27FC236}">
                <a16:creationId xmlns:a16="http://schemas.microsoft.com/office/drawing/2014/main" id="{4751AAC8-C513-48C0-B69E-D705BB816F08}"/>
              </a:ext>
            </a:extLst>
          </p:cNvPr>
          <p:cNvSpPr txBox="1">
            <a:spLocks noChangeArrowheads="1"/>
          </p:cNvSpPr>
          <p:nvPr/>
        </p:nvSpPr>
        <p:spPr bwMode="auto">
          <a:xfrm>
            <a:off x="6286500" y="4367213"/>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10.5’ min volume</a:t>
            </a:r>
            <a:endParaRPr lang="en-US" altLang="en-US" sz="1800">
              <a:solidFill>
                <a:schemeClr val="tx1"/>
              </a:solidFill>
              <a:latin typeface="Tahoma" panose="020B0604030504040204" pitchFamily="34" charset="0"/>
            </a:endParaRPr>
          </a:p>
        </p:txBody>
      </p:sp>
      <p:sp>
        <p:nvSpPr>
          <p:cNvPr id="82979" name="Text Box 34">
            <a:extLst>
              <a:ext uri="{FF2B5EF4-FFF2-40B4-BE49-F238E27FC236}">
                <a16:creationId xmlns:a16="http://schemas.microsoft.com/office/drawing/2014/main" id="{453672F6-F080-452C-9205-F289EA5A167C}"/>
              </a:ext>
            </a:extLst>
          </p:cNvPr>
          <p:cNvSpPr txBox="1">
            <a:spLocks noChangeArrowheads="1"/>
          </p:cNvSpPr>
          <p:nvPr/>
        </p:nvSpPr>
        <p:spPr bwMode="auto">
          <a:xfrm>
            <a:off x="3313113" y="3995738"/>
            <a:ext cx="962025" cy="728662"/>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Flow control valve: 270 gpm max</a:t>
            </a:r>
            <a:endParaRPr lang="en-US" altLang="en-US" sz="1800">
              <a:solidFill>
                <a:schemeClr val="tx1"/>
              </a:solidFill>
              <a:latin typeface="Tahoma" panose="020B0604030504040204" pitchFamily="34" charset="0"/>
            </a:endParaRPr>
          </a:p>
        </p:txBody>
      </p:sp>
      <p:cxnSp>
        <p:nvCxnSpPr>
          <p:cNvPr id="82980" name="AutoShape 35">
            <a:extLst>
              <a:ext uri="{FF2B5EF4-FFF2-40B4-BE49-F238E27FC236}">
                <a16:creationId xmlns:a16="http://schemas.microsoft.com/office/drawing/2014/main" id="{C3D05684-1AF5-48C5-99E9-6EA9A8F5F2A6}"/>
              </a:ext>
            </a:extLst>
          </p:cNvPr>
          <p:cNvCxnSpPr>
            <a:cxnSpLocks noChangeShapeType="1"/>
          </p:cNvCxnSpPr>
          <p:nvPr/>
        </p:nvCxnSpPr>
        <p:spPr bwMode="auto">
          <a:xfrm>
            <a:off x="2057400" y="2101850"/>
            <a:ext cx="328613" cy="0"/>
          </a:xfrm>
          <a:prstGeom prst="straightConnector1">
            <a:avLst/>
          </a:prstGeom>
          <a:noFill/>
          <a:ln w="9525">
            <a:solidFill>
              <a:srgbClr val="808080"/>
            </a:solidFill>
            <a:prstDash val="lgDash"/>
            <a:round/>
            <a:headEnd/>
            <a:tailEnd type="triangle" w="med" len="med"/>
          </a:ln>
          <a:extLst>
            <a:ext uri="{909E8E84-426E-40DD-AFC4-6F175D3DCCD1}">
              <a14:hiddenFill xmlns:a14="http://schemas.microsoft.com/office/drawing/2010/main">
                <a:noFill/>
              </a14:hiddenFill>
            </a:ext>
          </a:extLst>
        </p:spPr>
      </p:cxnSp>
      <p:cxnSp>
        <p:nvCxnSpPr>
          <p:cNvPr id="82981" name="AutoShape 36">
            <a:extLst>
              <a:ext uri="{FF2B5EF4-FFF2-40B4-BE49-F238E27FC236}">
                <a16:creationId xmlns:a16="http://schemas.microsoft.com/office/drawing/2014/main" id="{89942EFF-D7D6-4385-893D-E8440476DE6E}"/>
              </a:ext>
            </a:extLst>
          </p:cNvPr>
          <p:cNvCxnSpPr>
            <a:cxnSpLocks noChangeShapeType="1"/>
          </p:cNvCxnSpPr>
          <p:nvPr/>
        </p:nvCxnSpPr>
        <p:spPr bwMode="auto">
          <a:xfrm flipV="1">
            <a:off x="3082925" y="3789363"/>
            <a:ext cx="0" cy="593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82982" name="Text Box 37">
            <a:extLst>
              <a:ext uri="{FF2B5EF4-FFF2-40B4-BE49-F238E27FC236}">
                <a16:creationId xmlns:a16="http://schemas.microsoft.com/office/drawing/2014/main" id="{9B405E55-1F54-47EE-9572-5FF6B63128BB}"/>
              </a:ext>
            </a:extLst>
          </p:cNvPr>
          <p:cNvSpPr txBox="1">
            <a:spLocks noChangeArrowheads="1"/>
          </p:cNvSpPr>
          <p:nvPr/>
        </p:nvSpPr>
        <p:spPr bwMode="auto">
          <a:xfrm>
            <a:off x="2568575" y="3446463"/>
            <a:ext cx="1023938"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Two houses</a:t>
            </a:r>
            <a:endParaRPr lang="en-US" altLang="en-US" sz="1800">
              <a:solidFill>
                <a:schemeClr val="tx1"/>
              </a:solidFill>
              <a:latin typeface="Tahoma" panose="020B0604030504040204" pitchFamily="34" charset="0"/>
            </a:endParaRPr>
          </a:p>
        </p:txBody>
      </p:sp>
      <p:sp>
        <p:nvSpPr>
          <p:cNvPr id="82983" name="Rectangle 40">
            <a:extLst>
              <a:ext uri="{FF2B5EF4-FFF2-40B4-BE49-F238E27FC236}">
                <a16:creationId xmlns:a16="http://schemas.microsoft.com/office/drawing/2014/main" id="{2CCC6B81-3102-46DD-8F66-B5E06D3FBED2}"/>
              </a:ext>
            </a:extLst>
          </p:cNvPr>
          <p:cNvSpPr>
            <a:spLocks noChangeArrowheads="1"/>
          </p:cNvSpPr>
          <p:nvPr/>
        </p:nvSpPr>
        <p:spPr bwMode="auto">
          <a:xfrm>
            <a:off x="228600" y="5470525"/>
            <a:ext cx="777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Questions:</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If this was your treatment plant, highlight the part of the plant where you might conduct a tracer study.</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In a “worst-case scenario” tracer study, what would the flow rate be?	</a:t>
            </a:r>
            <a:r>
              <a:rPr lang="en-US" altLang="en-US" sz="1200" u="sng">
                <a:solidFill>
                  <a:schemeClr val="tx1"/>
                </a:solidFill>
                <a:latin typeface="Tahoma" panose="020B0604030504040204" pitchFamily="34" charset="0"/>
                <a:cs typeface="Times New Roman" panose="02020603050405020304" pitchFamily="18" charset="0"/>
              </a:rPr>
              <a:t>	</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In a “worst-case scenario” tracer study, what would the clearwell level be?	</a:t>
            </a:r>
            <a:r>
              <a:rPr lang="en-US" altLang="en-US" sz="1200" u="sng">
                <a:solidFill>
                  <a:schemeClr val="tx1"/>
                </a:solidFill>
                <a:latin typeface="Tahoma" panose="020B0604030504040204" pitchFamily="34" charset="0"/>
                <a:cs typeface="Times New Roman" panose="02020603050405020304" pitchFamily="18" charset="0"/>
              </a:rPr>
              <a:t>	</a:t>
            </a:r>
            <a:r>
              <a:rPr lang="en-US" altLang="en-US" sz="1200">
                <a:solidFill>
                  <a:schemeClr val="tx1"/>
                </a:solidFill>
                <a:latin typeface="Tahoma" panose="020B0604030504040204" pitchFamily="34" charset="0"/>
                <a:cs typeface="Times New Roman" panose="02020603050405020304" pitchFamily="18" charset="0"/>
              </a:rPr>
              <a:t>         </a:t>
            </a:r>
            <a:endParaRPr lang="en-US" altLang="en-US" sz="1800">
              <a:solidFill>
                <a:schemeClr val="tx1"/>
              </a:solidFill>
              <a:latin typeface="Tahoma" panose="020B0604030504040204" pitchFamily="34" charset="0"/>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
            <a:extLst>
              <a:ext uri="{FF2B5EF4-FFF2-40B4-BE49-F238E27FC236}">
                <a16:creationId xmlns:a16="http://schemas.microsoft.com/office/drawing/2014/main" id="{A265C406-0DEB-4765-A531-A20464BB0E30}"/>
              </a:ext>
            </a:extLst>
          </p:cNvPr>
          <p:cNvSpPr>
            <a:spLocks noChangeArrowheads="1"/>
          </p:cNvSpPr>
          <p:nvPr/>
        </p:nvSpPr>
        <p:spPr bwMode="auto">
          <a:xfrm>
            <a:off x="228600" y="304800"/>
            <a:ext cx="89154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a:spcBef>
                <a:spcPct val="0"/>
              </a:spcBef>
              <a:buFontTx/>
              <a:buNone/>
            </a:pPr>
            <a:r>
              <a:rPr lang="en-US" altLang="en-US" sz="1400" b="1">
                <a:solidFill>
                  <a:schemeClr val="tx1"/>
                </a:solidFill>
                <a:latin typeface="Tahoma" panose="020B0604030504040204" pitchFamily="34" charset="0"/>
                <a:cs typeface="Times New Roman" panose="02020603050405020304" pitchFamily="18" charset="0"/>
              </a:rPr>
              <a:t>Exercise #1: Tracer studies</a:t>
            </a: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Directions:  </a:t>
            </a:r>
            <a:r>
              <a:rPr lang="en-US" altLang="en-US" sz="1200">
                <a:solidFill>
                  <a:schemeClr val="tx1"/>
                </a:solidFill>
                <a:latin typeface="Tahoma" panose="020B0604030504040204" pitchFamily="34" charset="0"/>
                <a:cs typeface="Times New Roman" panose="02020603050405020304" pitchFamily="18" charset="0"/>
              </a:rPr>
              <a:t>Look at the diagram and answer the questions.  </a:t>
            </a:r>
            <a:endParaRPr lang="en-US" altLang="en-US" sz="1100">
              <a:solidFill>
                <a:schemeClr val="tx1"/>
              </a:solidFill>
              <a:latin typeface="Tahoma" panose="020B0604030504040204" pitchFamily="34" charset="0"/>
            </a:endParaRP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Figure 1: Water Treatment Plant </a:t>
            </a:r>
            <a:endParaRPr lang="en-US" altLang="en-US" sz="1800">
              <a:solidFill>
                <a:schemeClr val="tx1"/>
              </a:solidFill>
              <a:latin typeface="Tahoma" panose="020B0604030504040204" pitchFamily="34" charset="0"/>
            </a:endParaRPr>
          </a:p>
        </p:txBody>
      </p:sp>
      <p:sp>
        <p:nvSpPr>
          <p:cNvPr id="82947" name="Text Box 2">
            <a:extLst>
              <a:ext uri="{FF2B5EF4-FFF2-40B4-BE49-F238E27FC236}">
                <a16:creationId xmlns:a16="http://schemas.microsoft.com/office/drawing/2014/main" id="{F04B4970-3C02-4815-BC67-C2F9D36C8636}"/>
              </a:ext>
            </a:extLst>
          </p:cNvPr>
          <p:cNvSpPr txBox="1">
            <a:spLocks noChangeArrowheads="1"/>
          </p:cNvSpPr>
          <p:nvPr/>
        </p:nvSpPr>
        <p:spPr bwMode="auto">
          <a:xfrm>
            <a:off x="1604963" y="1068388"/>
            <a:ext cx="914400" cy="685800"/>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Smith Creek</a:t>
            </a:r>
            <a:endParaRPr lang="en-US" altLang="en-US" sz="1800">
              <a:solidFill>
                <a:schemeClr val="tx1"/>
              </a:solidFill>
              <a:latin typeface="Tahoma" panose="020B0604030504040204" pitchFamily="34" charset="0"/>
            </a:endParaRPr>
          </a:p>
        </p:txBody>
      </p:sp>
      <p:sp>
        <p:nvSpPr>
          <p:cNvPr id="82948" name="Text Box 3">
            <a:extLst>
              <a:ext uri="{FF2B5EF4-FFF2-40B4-BE49-F238E27FC236}">
                <a16:creationId xmlns:a16="http://schemas.microsoft.com/office/drawing/2014/main" id="{686BA5EC-BF3F-40A6-BE1F-9221C2B1B455}"/>
              </a:ext>
            </a:extLst>
          </p:cNvPr>
          <p:cNvSpPr txBox="1">
            <a:spLocks noChangeArrowheads="1"/>
          </p:cNvSpPr>
          <p:nvPr/>
        </p:nvSpPr>
        <p:spPr bwMode="auto">
          <a:xfrm>
            <a:off x="4581525" y="2097088"/>
            <a:ext cx="914400" cy="688975"/>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Slow sand filter #1</a:t>
            </a:r>
            <a:endParaRPr lang="en-US" altLang="en-US" sz="1800">
              <a:solidFill>
                <a:schemeClr val="tx1"/>
              </a:solidFill>
              <a:latin typeface="Tahoma" panose="020B0604030504040204" pitchFamily="34" charset="0"/>
            </a:endParaRPr>
          </a:p>
        </p:txBody>
      </p:sp>
      <p:sp>
        <p:nvSpPr>
          <p:cNvPr id="82949" name="Text Box 4">
            <a:extLst>
              <a:ext uri="{FF2B5EF4-FFF2-40B4-BE49-F238E27FC236}">
                <a16:creationId xmlns:a16="http://schemas.microsoft.com/office/drawing/2014/main" id="{C8F63F3C-1C3E-460A-888C-99E802AFCE95}"/>
              </a:ext>
            </a:extLst>
          </p:cNvPr>
          <p:cNvSpPr txBox="1">
            <a:spLocks noChangeArrowheads="1"/>
          </p:cNvSpPr>
          <p:nvPr/>
        </p:nvSpPr>
        <p:spPr bwMode="auto">
          <a:xfrm>
            <a:off x="5495925" y="2097088"/>
            <a:ext cx="914400" cy="688975"/>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Slow sand filter #2</a:t>
            </a:r>
            <a:endParaRPr lang="en-US" altLang="en-US" sz="1800">
              <a:solidFill>
                <a:schemeClr val="tx1"/>
              </a:solidFill>
              <a:latin typeface="Tahoma" panose="020B0604030504040204" pitchFamily="34" charset="0"/>
            </a:endParaRPr>
          </a:p>
        </p:txBody>
      </p:sp>
      <p:sp>
        <p:nvSpPr>
          <p:cNvPr id="82950" name="Line 5">
            <a:extLst>
              <a:ext uri="{FF2B5EF4-FFF2-40B4-BE49-F238E27FC236}">
                <a16:creationId xmlns:a16="http://schemas.microsoft.com/office/drawing/2014/main" id="{300D4658-062B-4EA1-9272-1AE8160768EF}"/>
              </a:ext>
            </a:extLst>
          </p:cNvPr>
          <p:cNvSpPr>
            <a:spLocks noChangeShapeType="1"/>
          </p:cNvSpPr>
          <p:nvPr/>
        </p:nvSpPr>
        <p:spPr bwMode="auto">
          <a:xfrm>
            <a:off x="2062163" y="1754188"/>
            <a:ext cx="0" cy="685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1" name="Line 6">
            <a:extLst>
              <a:ext uri="{FF2B5EF4-FFF2-40B4-BE49-F238E27FC236}">
                <a16:creationId xmlns:a16="http://schemas.microsoft.com/office/drawing/2014/main" id="{A111E57F-2D0D-4E24-B428-EE0C13038F3C}"/>
              </a:ext>
            </a:extLst>
          </p:cNvPr>
          <p:cNvSpPr>
            <a:spLocks noChangeShapeType="1"/>
          </p:cNvSpPr>
          <p:nvPr/>
        </p:nvSpPr>
        <p:spPr bwMode="auto">
          <a:xfrm flipV="1">
            <a:off x="2057400" y="2439988"/>
            <a:ext cx="1828800" cy="3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2" name="AutoShape 7" descr="5%">
            <a:extLst>
              <a:ext uri="{FF2B5EF4-FFF2-40B4-BE49-F238E27FC236}">
                <a16:creationId xmlns:a16="http://schemas.microsoft.com/office/drawing/2014/main" id="{B0E42ED1-E35D-48CC-94EB-BEA3533A72CA}"/>
              </a:ext>
            </a:extLst>
          </p:cNvPr>
          <p:cNvSpPr>
            <a:spLocks noChangeArrowheads="1"/>
          </p:cNvSpPr>
          <p:nvPr/>
        </p:nvSpPr>
        <p:spPr bwMode="auto">
          <a:xfrm>
            <a:off x="4572000" y="3695700"/>
            <a:ext cx="1714500" cy="1143000"/>
          </a:xfrm>
          <a:prstGeom prst="can">
            <a:avLst>
              <a:gd name="adj" fmla="val 25000"/>
            </a:avLst>
          </a:prstGeom>
          <a:blipFill dpi="0" rotWithShape="0">
            <a:blip r:embed="rId3">
              <a:extLst>
                <a:ext uri="{28A0092B-C50C-407E-A947-70E740481C1C}">
                  <a14:useLocalDpi xmlns:a14="http://schemas.microsoft.com/office/drawing/2010/main" val="0"/>
                </a:ext>
              </a:extLst>
            </a:blip>
            <a:srcRect/>
            <a:tile tx="0" ty="0" sx="100000" sy="100000" flip="none" algn="tl"/>
          </a:blipFill>
          <a:ln w="9525">
            <a:solidFill>
              <a:srgbClr val="00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endParaRPr lang="en-US" altLang="en-US" sz="1800">
              <a:solidFill>
                <a:schemeClr val="tx1"/>
              </a:solidFill>
              <a:latin typeface="Tahoma" panose="020B0604030504040204" pitchFamily="34" charset="0"/>
            </a:endParaRPr>
          </a:p>
        </p:txBody>
      </p:sp>
      <p:sp>
        <p:nvSpPr>
          <p:cNvPr id="82953" name="AutoShape 8">
            <a:extLst>
              <a:ext uri="{FF2B5EF4-FFF2-40B4-BE49-F238E27FC236}">
                <a16:creationId xmlns:a16="http://schemas.microsoft.com/office/drawing/2014/main" id="{002BC4D5-5150-4E1F-8A83-BC951C704C5B}"/>
              </a:ext>
            </a:extLst>
          </p:cNvPr>
          <p:cNvSpPr>
            <a:spLocks noChangeArrowheads="1"/>
          </p:cNvSpPr>
          <p:nvPr/>
        </p:nvSpPr>
        <p:spPr bwMode="auto">
          <a:xfrm>
            <a:off x="1376363" y="3925888"/>
            <a:ext cx="1490662" cy="803275"/>
          </a:xfrm>
          <a:prstGeom prst="can">
            <a:avLst>
              <a:gd name="adj" fmla="val 25000"/>
            </a:avLst>
          </a:prstGeom>
          <a:solidFill>
            <a:srgbClr val="FFFFFF"/>
          </a:solidFill>
          <a:ln w="9525">
            <a:solidFill>
              <a:srgbClr val="00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endParaRPr lang="en-US" altLang="en-US" sz="1800">
              <a:solidFill>
                <a:schemeClr val="tx1"/>
              </a:solidFill>
              <a:latin typeface="Tahoma" panose="020B0604030504040204" pitchFamily="34" charset="0"/>
            </a:endParaRPr>
          </a:p>
        </p:txBody>
      </p:sp>
      <p:sp>
        <p:nvSpPr>
          <p:cNvPr id="82954" name="Line 9">
            <a:extLst>
              <a:ext uri="{FF2B5EF4-FFF2-40B4-BE49-F238E27FC236}">
                <a16:creationId xmlns:a16="http://schemas.microsoft.com/office/drawing/2014/main" id="{24A04E40-F742-4409-BEC5-4B0F19235307}"/>
              </a:ext>
            </a:extLst>
          </p:cNvPr>
          <p:cNvSpPr>
            <a:spLocks noChangeShapeType="1"/>
          </p:cNvSpPr>
          <p:nvPr/>
        </p:nvSpPr>
        <p:spPr bwMode="auto">
          <a:xfrm flipH="1">
            <a:off x="51482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5" name="Line 10">
            <a:extLst>
              <a:ext uri="{FF2B5EF4-FFF2-40B4-BE49-F238E27FC236}">
                <a16:creationId xmlns:a16="http://schemas.microsoft.com/office/drawing/2014/main" id="{4011288E-21F2-47B3-ADEF-83EBD0C3DF58}"/>
              </a:ext>
            </a:extLst>
          </p:cNvPr>
          <p:cNvSpPr>
            <a:spLocks noChangeShapeType="1"/>
          </p:cNvSpPr>
          <p:nvPr/>
        </p:nvSpPr>
        <p:spPr bwMode="auto">
          <a:xfrm flipH="1">
            <a:off x="58340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6" name="Line 11">
            <a:extLst>
              <a:ext uri="{FF2B5EF4-FFF2-40B4-BE49-F238E27FC236}">
                <a16:creationId xmlns:a16="http://schemas.microsoft.com/office/drawing/2014/main" id="{32A2A212-D1ED-413C-9590-46BA9D5A69F4}"/>
              </a:ext>
            </a:extLst>
          </p:cNvPr>
          <p:cNvSpPr>
            <a:spLocks noChangeShapeType="1"/>
          </p:cNvSpPr>
          <p:nvPr/>
        </p:nvSpPr>
        <p:spPr bwMode="auto">
          <a:xfrm>
            <a:off x="5143500" y="3238500"/>
            <a:ext cx="685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7" name="Line 12">
            <a:extLst>
              <a:ext uri="{FF2B5EF4-FFF2-40B4-BE49-F238E27FC236}">
                <a16:creationId xmlns:a16="http://schemas.microsoft.com/office/drawing/2014/main" id="{C5AC7208-9B1C-41BF-BD4E-92F2B963F88A}"/>
              </a:ext>
            </a:extLst>
          </p:cNvPr>
          <p:cNvSpPr>
            <a:spLocks noChangeShapeType="1"/>
          </p:cNvSpPr>
          <p:nvPr/>
        </p:nvSpPr>
        <p:spPr bwMode="auto">
          <a:xfrm>
            <a:off x="5491163" y="3240088"/>
            <a:ext cx="4762" cy="460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58" name="Text Box 13">
            <a:extLst>
              <a:ext uri="{FF2B5EF4-FFF2-40B4-BE49-F238E27FC236}">
                <a16:creationId xmlns:a16="http://schemas.microsoft.com/office/drawing/2014/main" id="{8D37FCCE-8319-413D-89B7-15800F2E7F64}"/>
              </a:ext>
            </a:extLst>
          </p:cNvPr>
          <p:cNvSpPr txBox="1">
            <a:spLocks noChangeArrowheads="1"/>
          </p:cNvSpPr>
          <p:nvPr/>
        </p:nvSpPr>
        <p:spPr bwMode="auto">
          <a:xfrm>
            <a:off x="1490663" y="4154488"/>
            <a:ext cx="114300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Reservoir</a:t>
            </a:r>
          </a:p>
          <a:p>
            <a:pPr algn="ctr" eaLnBrk="1" hangingPunct="1">
              <a:spcBef>
                <a:spcPct val="0"/>
              </a:spcBef>
              <a:spcAft>
                <a:spcPts val="1000"/>
              </a:spcAft>
              <a:buFontTx/>
              <a:buNone/>
            </a:pPr>
            <a:r>
              <a:rPr lang="en-US" altLang="en-US" sz="1100">
                <a:solidFill>
                  <a:schemeClr val="tx1"/>
                </a:solidFill>
              </a:rPr>
              <a:t>75,000 gal.</a:t>
            </a:r>
            <a:endParaRPr lang="en-US" altLang="en-US" sz="1800">
              <a:solidFill>
                <a:schemeClr val="tx1"/>
              </a:solidFill>
              <a:latin typeface="Tahoma" panose="020B0604030504040204" pitchFamily="34" charset="0"/>
            </a:endParaRPr>
          </a:p>
        </p:txBody>
      </p:sp>
      <p:sp>
        <p:nvSpPr>
          <p:cNvPr id="82959" name="Text Box 14">
            <a:extLst>
              <a:ext uri="{FF2B5EF4-FFF2-40B4-BE49-F238E27FC236}">
                <a16:creationId xmlns:a16="http://schemas.microsoft.com/office/drawing/2014/main" id="{4A055BB4-3453-49E0-ACD6-A2EF08A6AEC2}"/>
              </a:ext>
            </a:extLst>
          </p:cNvPr>
          <p:cNvSpPr txBox="1">
            <a:spLocks noChangeArrowheads="1"/>
          </p:cNvSpPr>
          <p:nvPr/>
        </p:nvSpPr>
        <p:spPr bwMode="auto">
          <a:xfrm>
            <a:off x="4581525" y="4154488"/>
            <a:ext cx="1635125" cy="3000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Clearwell 220,000 gal</a:t>
            </a:r>
            <a:endParaRPr lang="en-US" altLang="en-US" sz="1800">
              <a:solidFill>
                <a:schemeClr val="tx1"/>
              </a:solidFill>
              <a:latin typeface="Tahoma" panose="020B0604030504040204" pitchFamily="34" charset="0"/>
            </a:endParaRPr>
          </a:p>
        </p:txBody>
      </p:sp>
      <p:sp>
        <p:nvSpPr>
          <p:cNvPr id="82960" name="Line 15">
            <a:extLst>
              <a:ext uri="{FF2B5EF4-FFF2-40B4-BE49-F238E27FC236}">
                <a16:creationId xmlns:a16="http://schemas.microsoft.com/office/drawing/2014/main" id="{2A375371-8255-4BF7-ADCA-9720BA7B8F04}"/>
              </a:ext>
            </a:extLst>
          </p:cNvPr>
          <p:cNvSpPr>
            <a:spLocks noChangeShapeType="1"/>
          </p:cNvSpPr>
          <p:nvPr/>
        </p:nvSpPr>
        <p:spPr bwMode="auto">
          <a:xfrm>
            <a:off x="2862263" y="4383088"/>
            <a:ext cx="1714500" cy="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2961" name="Line 16">
            <a:extLst>
              <a:ext uri="{FF2B5EF4-FFF2-40B4-BE49-F238E27FC236}">
                <a16:creationId xmlns:a16="http://schemas.microsoft.com/office/drawing/2014/main" id="{3B460AD0-0163-411E-A67C-90F91913206A}"/>
              </a:ext>
            </a:extLst>
          </p:cNvPr>
          <p:cNvSpPr>
            <a:spLocks noChangeShapeType="1"/>
          </p:cNvSpPr>
          <p:nvPr/>
        </p:nvSpPr>
        <p:spPr bwMode="auto">
          <a:xfrm flipH="1">
            <a:off x="2176463" y="4725988"/>
            <a:ext cx="0" cy="3778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62" name="Text Box 17">
            <a:extLst>
              <a:ext uri="{FF2B5EF4-FFF2-40B4-BE49-F238E27FC236}">
                <a16:creationId xmlns:a16="http://schemas.microsoft.com/office/drawing/2014/main" id="{60A7C5CE-9422-42C8-96A5-8C045FF3ECD5}"/>
              </a:ext>
            </a:extLst>
          </p:cNvPr>
          <p:cNvSpPr txBox="1">
            <a:spLocks noChangeArrowheads="1"/>
          </p:cNvSpPr>
          <p:nvPr/>
        </p:nvSpPr>
        <p:spPr bwMode="auto">
          <a:xfrm>
            <a:off x="6286500" y="3313113"/>
            <a:ext cx="1558925" cy="32543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Chlorine injection</a:t>
            </a:r>
            <a:endParaRPr lang="en-US" altLang="en-US" sz="1800">
              <a:solidFill>
                <a:schemeClr val="tx1"/>
              </a:solidFill>
              <a:latin typeface="Tahoma" panose="020B0604030504040204" pitchFamily="34" charset="0"/>
            </a:endParaRPr>
          </a:p>
        </p:txBody>
      </p:sp>
      <p:sp>
        <p:nvSpPr>
          <p:cNvPr id="82963" name="Text Box 18">
            <a:extLst>
              <a:ext uri="{FF2B5EF4-FFF2-40B4-BE49-F238E27FC236}">
                <a16:creationId xmlns:a16="http://schemas.microsoft.com/office/drawing/2014/main" id="{157B7FFF-C753-40F5-85A3-DF34341A07D3}"/>
              </a:ext>
            </a:extLst>
          </p:cNvPr>
          <p:cNvSpPr txBox="1">
            <a:spLocks noChangeArrowheads="1"/>
          </p:cNvSpPr>
          <p:nvPr/>
        </p:nvSpPr>
        <p:spPr bwMode="auto">
          <a:xfrm>
            <a:off x="1604963" y="5103813"/>
            <a:ext cx="1138237"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To distribution</a:t>
            </a:r>
            <a:endParaRPr lang="en-US" altLang="en-US" sz="1800">
              <a:solidFill>
                <a:schemeClr val="tx1"/>
              </a:solidFill>
              <a:latin typeface="Tahoma" panose="020B0604030504040204" pitchFamily="34" charset="0"/>
            </a:endParaRPr>
          </a:p>
        </p:txBody>
      </p:sp>
      <p:sp>
        <p:nvSpPr>
          <p:cNvPr id="82964" name="Text Box 19">
            <a:extLst>
              <a:ext uri="{FF2B5EF4-FFF2-40B4-BE49-F238E27FC236}">
                <a16:creationId xmlns:a16="http://schemas.microsoft.com/office/drawing/2014/main" id="{EB99F33B-A104-4608-A3CB-8A1E8494F10E}"/>
              </a:ext>
            </a:extLst>
          </p:cNvPr>
          <p:cNvSpPr txBox="1">
            <a:spLocks noChangeArrowheads="1"/>
          </p:cNvSpPr>
          <p:nvPr/>
        </p:nvSpPr>
        <p:spPr bwMode="auto">
          <a:xfrm>
            <a:off x="2386013" y="1998663"/>
            <a:ext cx="927100" cy="2524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NTU, flow</a:t>
            </a:r>
            <a:endParaRPr lang="en-US" altLang="en-US" sz="1800">
              <a:solidFill>
                <a:schemeClr val="tx1"/>
              </a:solidFill>
              <a:latin typeface="Tahoma" panose="020B0604030504040204" pitchFamily="34" charset="0"/>
            </a:endParaRPr>
          </a:p>
        </p:txBody>
      </p:sp>
      <p:sp>
        <p:nvSpPr>
          <p:cNvPr id="82965" name="Text Box 20">
            <a:extLst>
              <a:ext uri="{FF2B5EF4-FFF2-40B4-BE49-F238E27FC236}">
                <a16:creationId xmlns:a16="http://schemas.microsoft.com/office/drawing/2014/main" id="{B961018D-71F9-4F52-9A91-A0CBB86046F3}"/>
              </a:ext>
            </a:extLst>
          </p:cNvPr>
          <p:cNvSpPr txBox="1">
            <a:spLocks noChangeArrowheads="1"/>
          </p:cNvSpPr>
          <p:nvPr/>
        </p:nvSpPr>
        <p:spPr bwMode="auto">
          <a:xfrm>
            <a:off x="3886200" y="2895600"/>
            <a:ext cx="571500" cy="252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NTU</a:t>
            </a:r>
            <a:endParaRPr lang="en-US" altLang="en-US" sz="1800">
              <a:solidFill>
                <a:schemeClr val="tx1"/>
              </a:solidFill>
              <a:latin typeface="Tahoma" panose="020B0604030504040204" pitchFamily="34" charset="0"/>
            </a:endParaRPr>
          </a:p>
        </p:txBody>
      </p:sp>
      <p:sp>
        <p:nvSpPr>
          <p:cNvPr id="82966" name="Text Box 21">
            <a:extLst>
              <a:ext uri="{FF2B5EF4-FFF2-40B4-BE49-F238E27FC236}">
                <a16:creationId xmlns:a16="http://schemas.microsoft.com/office/drawing/2014/main" id="{0F9601B7-7E66-41EC-B5DC-1935B51138B1}"/>
              </a:ext>
            </a:extLst>
          </p:cNvPr>
          <p:cNvSpPr txBox="1">
            <a:spLocks noChangeArrowheads="1"/>
          </p:cNvSpPr>
          <p:nvPr/>
        </p:nvSpPr>
        <p:spPr bwMode="auto">
          <a:xfrm>
            <a:off x="6530975" y="2895600"/>
            <a:ext cx="571500" cy="252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NTU</a:t>
            </a:r>
            <a:endParaRPr lang="en-US" altLang="en-US" sz="1800">
              <a:solidFill>
                <a:schemeClr val="tx1"/>
              </a:solidFill>
              <a:latin typeface="Tahoma" panose="020B0604030504040204" pitchFamily="34" charset="0"/>
            </a:endParaRPr>
          </a:p>
        </p:txBody>
      </p:sp>
      <p:sp>
        <p:nvSpPr>
          <p:cNvPr id="82967" name="Line 22">
            <a:extLst>
              <a:ext uri="{FF2B5EF4-FFF2-40B4-BE49-F238E27FC236}">
                <a16:creationId xmlns:a16="http://schemas.microsoft.com/office/drawing/2014/main" id="{DC05CDC4-5845-4094-A80D-845C42BF6832}"/>
              </a:ext>
            </a:extLst>
          </p:cNvPr>
          <p:cNvSpPr>
            <a:spLocks noChangeShapeType="1"/>
          </p:cNvSpPr>
          <p:nvPr/>
        </p:nvSpPr>
        <p:spPr bwMode="auto">
          <a:xfrm>
            <a:off x="4435475" y="3009900"/>
            <a:ext cx="712788" cy="1588"/>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2968" name="Line 23">
            <a:extLst>
              <a:ext uri="{FF2B5EF4-FFF2-40B4-BE49-F238E27FC236}">
                <a16:creationId xmlns:a16="http://schemas.microsoft.com/office/drawing/2014/main" id="{1B7188B8-E6F5-413C-9601-ACBC01005BD7}"/>
              </a:ext>
            </a:extLst>
          </p:cNvPr>
          <p:cNvSpPr>
            <a:spLocks noChangeShapeType="1"/>
          </p:cNvSpPr>
          <p:nvPr/>
        </p:nvSpPr>
        <p:spPr bwMode="auto">
          <a:xfrm flipH="1">
            <a:off x="5829300" y="3009900"/>
            <a:ext cx="701675"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2969" name="Line 24">
            <a:extLst>
              <a:ext uri="{FF2B5EF4-FFF2-40B4-BE49-F238E27FC236}">
                <a16:creationId xmlns:a16="http://schemas.microsoft.com/office/drawing/2014/main" id="{B116E1BF-F398-4673-9A2C-BB44398F525E}"/>
              </a:ext>
            </a:extLst>
          </p:cNvPr>
          <p:cNvSpPr>
            <a:spLocks noChangeShapeType="1"/>
          </p:cNvSpPr>
          <p:nvPr/>
        </p:nvSpPr>
        <p:spPr bwMode="auto">
          <a:xfrm>
            <a:off x="3886200" y="1752600"/>
            <a:ext cx="1600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70" name="Line 25">
            <a:extLst>
              <a:ext uri="{FF2B5EF4-FFF2-40B4-BE49-F238E27FC236}">
                <a16:creationId xmlns:a16="http://schemas.microsoft.com/office/drawing/2014/main" id="{D8B18C23-E8B5-40C4-B53A-E2BA60A427D7}"/>
              </a:ext>
            </a:extLst>
          </p:cNvPr>
          <p:cNvSpPr>
            <a:spLocks noChangeShapeType="1"/>
          </p:cNvSpPr>
          <p:nvPr/>
        </p:nvSpPr>
        <p:spPr bwMode="auto">
          <a:xfrm>
            <a:off x="3886200" y="1752600"/>
            <a:ext cx="0" cy="6873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71" name="Line 26">
            <a:extLst>
              <a:ext uri="{FF2B5EF4-FFF2-40B4-BE49-F238E27FC236}">
                <a16:creationId xmlns:a16="http://schemas.microsoft.com/office/drawing/2014/main" id="{E6046275-3FB5-422D-A4CB-CBE6725D8769}"/>
              </a:ext>
            </a:extLst>
          </p:cNvPr>
          <p:cNvSpPr>
            <a:spLocks noChangeShapeType="1"/>
          </p:cNvSpPr>
          <p:nvPr/>
        </p:nvSpPr>
        <p:spPr bwMode="auto">
          <a:xfrm>
            <a:off x="5491163" y="1758950"/>
            <a:ext cx="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972" name="Line 27">
            <a:extLst>
              <a:ext uri="{FF2B5EF4-FFF2-40B4-BE49-F238E27FC236}">
                <a16:creationId xmlns:a16="http://schemas.microsoft.com/office/drawing/2014/main" id="{E0CCA545-CC72-4290-A20D-67EA5A1C94F6}"/>
              </a:ext>
            </a:extLst>
          </p:cNvPr>
          <p:cNvSpPr>
            <a:spLocks noChangeShapeType="1"/>
          </p:cNvSpPr>
          <p:nvPr/>
        </p:nvSpPr>
        <p:spPr bwMode="auto">
          <a:xfrm flipH="1">
            <a:off x="2171700" y="4838700"/>
            <a:ext cx="571500"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2973" name="Text Box 28">
            <a:extLst>
              <a:ext uri="{FF2B5EF4-FFF2-40B4-BE49-F238E27FC236}">
                <a16:creationId xmlns:a16="http://schemas.microsoft.com/office/drawing/2014/main" id="{2E68C23F-FCCF-442E-BFB6-D67C526E91DC}"/>
              </a:ext>
            </a:extLst>
          </p:cNvPr>
          <p:cNvSpPr txBox="1">
            <a:spLocks noChangeArrowheads="1"/>
          </p:cNvSpPr>
          <p:nvPr/>
        </p:nvSpPr>
        <p:spPr bwMode="auto">
          <a:xfrm>
            <a:off x="2743200" y="4724400"/>
            <a:ext cx="914400" cy="293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Flow</a:t>
            </a:r>
            <a:endParaRPr lang="en-US" altLang="en-US" sz="1800">
              <a:solidFill>
                <a:schemeClr val="tx1"/>
              </a:solidFill>
              <a:latin typeface="Tahoma" panose="020B0604030504040204" pitchFamily="34" charset="0"/>
            </a:endParaRPr>
          </a:p>
        </p:txBody>
      </p:sp>
      <p:cxnSp>
        <p:nvCxnSpPr>
          <p:cNvPr id="82974" name="AutoShape 29">
            <a:extLst>
              <a:ext uri="{FF2B5EF4-FFF2-40B4-BE49-F238E27FC236}">
                <a16:creationId xmlns:a16="http://schemas.microsoft.com/office/drawing/2014/main" id="{0B48015D-3B96-4FDB-96B0-ECCDAC67CEBC}"/>
              </a:ext>
            </a:extLst>
          </p:cNvPr>
          <p:cNvCxnSpPr>
            <a:cxnSpLocks noChangeShapeType="1"/>
          </p:cNvCxnSpPr>
          <p:nvPr/>
        </p:nvCxnSpPr>
        <p:spPr bwMode="auto">
          <a:xfrm flipH="1">
            <a:off x="5491163" y="3465513"/>
            <a:ext cx="858837"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2975" name="AutoShape 30">
            <a:extLst>
              <a:ext uri="{FF2B5EF4-FFF2-40B4-BE49-F238E27FC236}">
                <a16:creationId xmlns:a16="http://schemas.microsoft.com/office/drawing/2014/main" id="{6877E79F-04E0-4FA7-9942-4CDF37CB02C7}"/>
              </a:ext>
            </a:extLst>
          </p:cNvPr>
          <p:cNvCxnSpPr>
            <a:cxnSpLocks noChangeShapeType="1"/>
          </p:cNvCxnSpPr>
          <p:nvPr/>
        </p:nvCxnSpPr>
        <p:spPr bwMode="auto">
          <a:xfrm>
            <a:off x="4572000" y="4154488"/>
            <a:ext cx="1714500"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82976" name="AutoShape 31">
            <a:extLst>
              <a:ext uri="{FF2B5EF4-FFF2-40B4-BE49-F238E27FC236}">
                <a16:creationId xmlns:a16="http://schemas.microsoft.com/office/drawing/2014/main" id="{9808154F-DCA2-400F-8D58-D92AA6065672}"/>
              </a:ext>
            </a:extLst>
          </p:cNvPr>
          <p:cNvCxnSpPr>
            <a:cxnSpLocks noChangeShapeType="1"/>
          </p:cNvCxnSpPr>
          <p:nvPr/>
        </p:nvCxnSpPr>
        <p:spPr bwMode="auto">
          <a:xfrm>
            <a:off x="4576763" y="4475163"/>
            <a:ext cx="1709737"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sp>
        <p:nvSpPr>
          <p:cNvPr id="82977" name="Text Box 32">
            <a:extLst>
              <a:ext uri="{FF2B5EF4-FFF2-40B4-BE49-F238E27FC236}">
                <a16:creationId xmlns:a16="http://schemas.microsoft.com/office/drawing/2014/main" id="{76C547F6-4A62-48DF-93A1-AB7B12A4FF69}"/>
              </a:ext>
            </a:extLst>
          </p:cNvPr>
          <p:cNvSpPr txBox="1">
            <a:spLocks noChangeArrowheads="1"/>
          </p:cNvSpPr>
          <p:nvPr/>
        </p:nvSpPr>
        <p:spPr bwMode="auto">
          <a:xfrm>
            <a:off x="6286500" y="3995738"/>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16.1’ max volume</a:t>
            </a:r>
            <a:endParaRPr lang="en-US" altLang="en-US" sz="1800">
              <a:solidFill>
                <a:schemeClr val="tx1"/>
              </a:solidFill>
              <a:latin typeface="Tahoma" panose="020B0604030504040204" pitchFamily="34" charset="0"/>
            </a:endParaRPr>
          </a:p>
        </p:txBody>
      </p:sp>
      <p:sp>
        <p:nvSpPr>
          <p:cNvPr id="82978" name="Text Box 33">
            <a:extLst>
              <a:ext uri="{FF2B5EF4-FFF2-40B4-BE49-F238E27FC236}">
                <a16:creationId xmlns:a16="http://schemas.microsoft.com/office/drawing/2014/main" id="{4751AAC8-C513-48C0-B69E-D705BB816F08}"/>
              </a:ext>
            </a:extLst>
          </p:cNvPr>
          <p:cNvSpPr txBox="1">
            <a:spLocks noChangeArrowheads="1"/>
          </p:cNvSpPr>
          <p:nvPr/>
        </p:nvSpPr>
        <p:spPr bwMode="auto">
          <a:xfrm>
            <a:off x="6286500" y="4367213"/>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10.5’ min volume</a:t>
            </a:r>
            <a:endParaRPr lang="en-US" altLang="en-US" sz="1800">
              <a:solidFill>
                <a:schemeClr val="tx1"/>
              </a:solidFill>
              <a:latin typeface="Tahoma" panose="020B0604030504040204" pitchFamily="34" charset="0"/>
            </a:endParaRPr>
          </a:p>
        </p:txBody>
      </p:sp>
      <p:sp>
        <p:nvSpPr>
          <p:cNvPr id="82979" name="Text Box 34">
            <a:extLst>
              <a:ext uri="{FF2B5EF4-FFF2-40B4-BE49-F238E27FC236}">
                <a16:creationId xmlns:a16="http://schemas.microsoft.com/office/drawing/2014/main" id="{453672F6-F080-452C-9205-F289EA5A167C}"/>
              </a:ext>
            </a:extLst>
          </p:cNvPr>
          <p:cNvSpPr txBox="1">
            <a:spLocks noChangeArrowheads="1"/>
          </p:cNvSpPr>
          <p:nvPr/>
        </p:nvSpPr>
        <p:spPr bwMode="auto">
          <a:xfrm>
            <a:off x="3313113" y="3995738"/>
            <a:ext cx="962025" cy="728662"/>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Flow control valve: 270 gpm max</a:t>
            </a:r>
            <a:endParaRPr lang="en-US" altLang="en-US" sz="1800">
              <a:solidFill>
                <a:schemeClr val="tx1"/>
              </a:solidFill>
              <a:latin typeface="Tahoma" panose="020B0604030504040204" pitchFamily="34" charset="0"/>
            </a:endParaRPr>
          </a:p>
        </p:txBody>
      </p:sp>
      <p:cxnSp>
        <p:nvCxnSpPr>
          <p:cNvPr id="82980" name="AutoShape 35">
            <a:extLst>
              <a:ext uri="{FF2B5EF4-FFF2-40B4-BE49-F238E27FC236}">
                <a16:creationId xmlns:a16="http://schemas.microsoft.com/office/drawing/2014/main" id="{C3D05684-1AF5-48C5-99E9-6EA9A8F5F2A6}"/>
              </a:ext>
            </a:extLst>
          </p:cNvPr>
          <p:cNvCxnSpPr>
            <a:cxnSpLocks noChangeShapeType="1"/>
          </p:cNvCxnSpPr>
          <p:nvPr/>
        </p:nvCxnSpPr>
        <p:spPr bwMode="auto">
          <a:xfrm>
            <a:off x="2057400" y="2101850"/>
            <a:ext cx="328613" cy="0"/>
          </a:xfrm>
          <a:prstGeom prst="straightConnector1">
            <a:avLst/>
          </a:prstGeom>
          <a:noFill/>
          <a:ln w="9525">
            <a:solidFill>
              <a:srgbClr val="808080"/>
            </a:solidFill>
            <a:prstDash val="lgDash"/>
            <a:round/>
            <a:headEnd/>
            <a:tailEnd type="triangle" w="med" len="med"/>
          </a:ln>
          <a:extLst>
            <a:ext uri="{909E8E84-426E-40DD-AFC4-6F175D3DCCD1}">
              <a14:hiddenFill xmlns:a14="http://schemas.microsoft.com/office/drawing/2010/main">
                <a:noFill/>
              </a14:hiddenFill>
            </a:ext>
          </a:extLst>
        </p:spPr>
      </p:cxnSp>
      <p:cxnSp>
        <p:nvCxnSpPr>
          <p:cNvPr id="82981" name="AutoShape 36">
            <a:extLst>
              <a:ext uri="{FF2B5EF4-FFF2-40B4-BE49-F238E27FC236}">
                <a16:creationId xmlns:a16="http://schemas.microsoft.com/office/drawing/2014/main" id="{89942EFF-D7D6-4385-893D-E8440476DE6E}"/>
              </a:ext>
            </a:extLst>
          </p:cNvPr>
          <p:cNvCxnSpPr>
            <a:cxnSpLocks noChangeShapeType="1"/>
          </p:cNvCxnSpPr>
          <p:nvPr/>
        </p:nvCxnSpPr>
        <p:spPr bwMode="auto">
          <a:xfrm flipV="1">
            <a:off x="3082925" y="3789363"/>
            <a:ext cx="0" cy="593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82982" name="Text Box 37">
            <a:extLst>
              <a:ext uri="{FF2B5EF4-FFF2-40B4-BE49-F238E27FC236}">
                <a16:creationId xmlns:a16="http://schemas.microsoft.com/office/drawing/2014/main" id="{9B405E55-1F54-47EE-9572-5FF6B63128BB}"/>
              </a:ext>
            </a:extLst>
          </p:cNvPr>
          <p:cNvSpPr txBox="1">
            <a:spLocks noChangeArrowheads="1"/>
          </p:cNvSpPr>
          <p:nvPr/>
        </p:nvSpPr>
        <p:spPr bwMode="auto">
          <a:xfrm>
            <a:off x="2568575" y="3446463"/>
            <a:ext cx="1023938"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Two houses</a:t>
            </a:r>
            <a:endParaRPr lang="en-US" altLang="en-US" sz="1800">
              <a:solidFill>
                <a:schemeClr val="tx1"/>
              </a:solidFill>
              <a:latin typeface="Tahoma" panose="020B0604030504040204" pitchFamily="34" charset="0"/>
            </a:endParaRPr>
          </a:p>
        </p:txBody>
      </p:sp>
      <p:sp>
        <p:nvSpPr>
          <p:cNvPr id="82983" name="Rectangle 40">
            <a:extLst>
              <a:ext uri="{FF2B5EF4-FFF2-40B4-BE49-F238E27FC236}">
                <a16:creationId xmlns:a16="http://schemas.microsoft.com/office/drawing/2014/main" id="{2CCC6B81-3102-46DD-8F66-B5E06D3FBED2}"/>
              </a:ext>
            </a:extLst>
          </p:cNvPr>
          <p:cNvSpPr>
            <a:spLocks noChangeArrowheads="1"/>
          </p:cNvSpPr>
          <p:nvPr/>
        </p:nvSpPr>
        <p:spPr bwMode="auto">
          <a:xfrm>
            <a:off x="228600" y="5470525"/>
            <a:ext cx="777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Questions:</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If this was your treatment plant, highlight the part of the plant where you might conduct a tracer study.</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In a “worst-case scenario” tracer study, what would the flow rate be?	</a:t>
            </a:r>
            <a:r>
              <a:rPr lang="en-US" altLang="en-US" sz="1200" u="sng">
                <a:solidFill>
                  <a:schemeClr val="tx1"/>
                </a:solidFill>
                <a:latin typeface="Tahoma" panose="020B0604030504040204" pitchFamily="34" charset="0"/>
                <a:cs typeface="Times New Roman" panose="02020603050405020304" pitchFamily="18" charset="0"/>
              </a:rPr>
              <a:t>	</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In a “worst-case scenario” tracer study, what would the clearwell level be?	</a:t>
            </a:r>
            <a:r>
              <a:rPr lang="en-US" altLang="en-US" sz="1200" u="sng">
                <a:solidFill>
                  <a:schemeClr val="tx1"/>
                </a:solidFill>
                <a:latin typeface="Tahoma" panose="020B0604030504040204" pitchFamily="34" charset="0"/>
                <a:cs typeface="Times New Roman" panose="02020603050405020304" pitchFamily="18" charset="0"/>
              </a:rPr>
              <a:t>	</a:t>
            </a:r>
            <a:r>
              <a:rPr lang="en-US" altLang="en-US" sz="1200">
                <a:solidFill>
                  <a:schemeClr val="tx1"/>
                </a:solidFill>
                <a:latin typeface="Tahoma" panose="020B0604030504040204" pitchFamily="34" charset="0"/>
                <a:cs typeface="Times New Roman" panose="02020603050405020304" pitchFamily="18" charset="0"/>
              </a:rPr>
              <a:t>         </a:t>
            </a:r>
            <a:endParaRPr lang="en-US" altLang="en-US" sz="1800">
              <a:solidFill>
                <a:schemeClr val="tx1"/>
              </a:solidFill>
              <a:latin typeface="Tahoma" panose="020B0604030504040204" pitchFamily="34" charset="0"/>
            </a:endParaRPr>
          </a:p>
        </p:txBody>
      </p:sp>
      <p:pic>
        <p:nvPicPr>
          <p:cNvPr id="104452" name="Picture 4" descr="2 Minute Timer – 123Timer">
            <a:extLst>
              <a:ext uri="{FF2B5EF4-FFF2-40B4-BE49-F238E27FC236}">
                <a16:creationId xmlns:a16="http://schemas.microsoft.com/office/drawing/2014/main" id="{038E7A7A-AD24-4DBB-A2AB-C2D482D3DC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5660" y="254001"/>
            <a:ext cx="1504950" cy="150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151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1">
            <a:extLst>
              <a:ext uri="{FF2B5EF4-FFF2-40B4-BE49-F238E27FC236}">
                <a16:creationId xmlns:a16="http://schemas.microsoft.com/office/drawing/2014/main" id="{4D5D9E96-A55A-430E-8BC9-471672383C2A}"/>
              </a:ext>
            </a:extLst>
          </p:cNvPr>
          <p:cNvSpPr>
            <a:spLocks noChangeArrowheads="1"/>
          </p:cNvSpPr>
          <p:nvPr/>
        </p:nvSpPr>
        <p:spPr bwMode="auto">
          <a:xfrm>
            <a:off x="228600" y="239713"/>
            <a:ext cx="89154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a:spcBef>
                <a:spcPct val="0"/>
              </a:spcBef>
              <a:buFontTx/>
              <a:buNone/>
            </a:pPr>
            <a:r>
              <a:rPr lang="en-US" altLang="en-US" sz="1400" b="1">
                <a:solidFill>
                  <a:schemeClr val="tx1"/>
                </a:solidFill>
                <a:latin typeface="Tahoma" panose="020B0604030504040204" pitchFamily="34" charset="0"/>
                <a:cs typeface="Times New Roman" panose="02020603050405020304" pitchFamily="18" charset="0"/>
              </a:rPr>
              <a:t>Exercise #1: Tracer studies</a:t>
            </a: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Directions:  </a:t>
            </a:r>
            <a:r>
              <a:rPr lang="en-US" altLang="en-US" sz="1200">
                <a:solidFill>
                  <a:schemeClr val="tx1"/>
                </a:solidFill>
                <a:latin typeface="Tahoma" panose="020B0604030504040204" pitchFamily="34" charset="0"/>
                <a:cs typeface="Times New Roman" panose="02020603050405020304" pitchFamily="18" charset="0"/>
              </a:rPr>
              <a:t>Look at the diagram and answer the questions.  </a:t>
            </a:r>
            <a:endParaRPr lang="en-US" altLang="en-US" sz="1100">
              <a:solidFill>
                <a:schemeClr val="tx1"/>
              </a:solidFill>
              <a:latin typeface="Tahoma" panose="020B0604030504040204" pitchFamily="34" charset="0"/>
            </a:endParaRP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Figure 1: Water Treatment Plant </a:t>
            </a:r>
            <a:endParaRPr lang="en-US" altLang="en-US" sz="1800">
              <a:solidFill>
                <a:schemeClr val="tx1"/>
              </a:solidFill>
              <a:latin typeface="Tahoma" panose="020B0604030504040204" pitchFamily="34" charset="0"/>
            </a:endParaRPr>
          </a:p>
        </p:txBody>
      </p:sp>
      <p:sp>
        <p:nvSpPr>
          <p:cNvPr id="83971" name="Text Box 2">
            <a:extLst>
              <a:ext uri="{FF2B5EF4-FFF2-40B4-BE49-F238E27FC236}">
                <a16:creationId xmlns:a16="http://schemas.microsoft.com/office/drawing/2014/main" id="{63D71582-D040-49AB-B7C4-3B455A44C941}"/>
              </a:ext>
            </a:extLst>
          </p:cNvPr>
          <p:cNvSpPr txBox="1">
            <a:spLocks noChangeArrowheads="1"/>
          </p:cNvSpPr>
          <p:nvPr/>
        </p:nvSpPr>
        <p:spPr bwMode="auto">
          <a:xfrm>
            <a:off x="1604963" y="1068388"/>
            <a:ext cx="914400" cy="685800"/>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Smith Creek</a:t>
            </a:r>
            <a:endParaRPr lang="en-US" altLang="en-US" sz="1800">
              <a:solidFill>
                <a:schemeClr val="tx1"/>
              </a:solidFill>
              <a:latin typeface="Tahoma" panose="020B0604030504040204" pitchFamily="34" charset="0"/>
            </a:endParaRPr>
          </a:p>
        </p:txBody>
      </p:sp>
      <p:sp>
        <p:nvSpPr>
          <p:cNvPr id="83972" name="Text Box 3">
            <a:extLst>
              <a:ext uri="{FF2B5EF4-FFF2-40B4-BE49-F238E27FC236}">
                <a16:creationId xmlns:a16="http://schemas.microsoft.com/office/drawing/2014/main" id="{C5592F64-475B-405B-B0E2-84B2EB9701C1}"/>
              </a:ext>
            </a:extLst>
          </p:cNvPr>
          <p:cNvSpPr txBox="1">
            <a:spLocks noChangeArrowheads="1"/>
          </p:cNvSpPr>
          <p:nvPr/>
        </p:nvSpPr>
        <p:spPr bwMode="auto">
          <a:xfrm>
            <a:off x="4581525" y="2097088"/>
            <a:ext cx="914400" cy="688975"/>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Slow sand filter #1</a:t>
            </a:r>
            <a:endParaRPr lang="en-US" altLang="en-US" sz="1800">
              <a:solidFill>
                <a:schemeClr val="tx1"/>
              </a:solidFill>
              <a:latin typeface="Tahoma" panose="020B0604030504040204" pitchFamily="34" charset="0"/>
            </a:endParaRPr>
          </a:p>
        </p:txBody>
      </p:sp>
      <p:sp>
        <p:nvSpPr>
          <p:cNvPr id="83973" name="Text Box 4">
            <a:extLst>
              <a:ext uri="{FF2B5EF4-FFF2-40B4-BE49-F238E27FC236}">
                <a16:creationId xmlns:a16="http://schemas.microsoft.com/office/drawing/2014/main" id="{8D1599B3-7B21-42D5-8E89-C7DC6255E83A}"/>
              </a:ext>
            </a:extLst>
          </p:cNvPr>
          <p:cNvSpPr txBox="1">
            <a:spLocks noChangeArrowheads="1"/>
          </p:cNvSpPr>
          <p:nvPr/>
        </p:nvSpPr>
        <p:spPr bwMode="auto">
          <a:xfrm>
            <a:off x="5495925" y="2097088"/>
            <a:ext cx="914400" cy="688975"/>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Slow sand filter #2</a:t>
            </a:r>
            <a:endParaRPr lang="en-US" altLang="en-US" sz="1800">
              <a:solidFill>
                <a:schemeClr val="tx1"/>
              </a:solidFill>
              <a:latin typeface="Tahoma" panose="020B0604030504040204" pitchFamily="34" charset="0"/>
            </a:endParaRPr>
          </a:p>
        </p:txBody>
      </p:sp>
      <p:sp>
        <p:nvSpPr>
          <p:cNvPr id="83974" name="Line 5">
            <a:extLst>
              <a:ext uri="{FF2B5EF4-FFF2-40B4-BE49-F238E27FC236}">
                <a16:creationId xmlns:a16="http://schemas.microsoft.com/office/drawing/2014/main" id="{874CDC1D-EB87-4361-89DF-B8CC9643FB21}"/>
              </a:ext>
            </a:extLst>
          </p:cNvPr>
          <p:cNvSpPr>
            <a:spLocks noChangeShapeType="1"/>
          </p:cNvSpPr>
          <p:nvPr/>
        </p:nvSpPr>
        <p:spPr bwMode="auto">
          <a:xfrm>
            <a:off x="2062163" y="1754188"/>
            <a:ext cx="0" cy="685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975" name="Line 6">
            <a:extLst>
              <a:ext uri="{FF2B5EF4-FFF2-40B4-BE49-F238E27FC236}">
                <a16:creationId xmlns:a16="http://schemas.microsoft.com/office/drawing/2014/main" id="{88CB69AF-6E55-4853-8781-42C48783B364}"/>
              </a:ext>
            </a:extLst>
          </p:cNvPr>
          <p:cNvSpPr>
            <a:spLocks noChangeShapeType="1"/>
          </p:cNvSpPr>
          <p:nvPr/>
        </p:nvSpPr>
        <p:spPr bwMode="auto">
          <a:xfrm flipV="1">
            <a:off x="2057400" y="2439988"/>
            <a:ext cx="1828800" cy="3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976" name="AutoShape 7" descr="5%">
            <a:extLst>
              <a:ext uri="{FF2B5EF4-FFF2-40B4-BE49-F238E27FC236}">
                <a16:creationId xmlns:a16="http://schemas.microsoft.com/office/drawing/2014/main" id="{305B53B6-2FB9-4897-BBE6-56DF29D9F2DD}"/>
              </a:ext>
            </a:extLst>
          </p:cNvPr>
          <p:cNvSpPr>
            <a:spLocks noChangeArrowheads="1"/>
          </p:cNvSpPr>
          <p:nvPr/>
        </p:nvSpPr>
        <p:spPr bwMode="auto">
          <a:xfrm>
            <a:off x="4572000" y="3695700"/>
            <a:ext cx="1714500" cy="1143000"/>
          </a:xfrm>
          <a:prstGeom prst="can">
            <a:avLst>
              <a:gd name="adj" fmla="val 25000"/>
            </a:avLst>
          </a:prstGeom>
          <a:blipFill dpi="0" rotWithShape="0">
            <a:blip r:embed="rId2">
              <a:extLst>
                <a:ext uri="{28A0092B-C50C-407E-A947-70E740481C1C}">
                  <a14:useLocalDpi xmlns:a14="http://schemas.microsoft.com/office/drawing/2010/main" val="0"/>
                </a:ext>
              </a:extLst>
            </a:blip>
            <a:srcRect/>
            <a:tile tx="0" ty="0" sx="100000" sy="100000" flip="none" algn="tl"/>
          </a:blipFill>
          <a:ln w="9525">
            <a:solidFill>
              <a:srgbClr val="00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endParaRPr lang="en-US" altLang="en-US" sz="1800">
              <a:solidFill>
                <a:schemeClr val="tx1"/>
              </a:solidFill>
              <a:latin typeface="Tahoma" panose="020B0604030504040204" pitchFamily="34" charset="0"/>
            </a:endParaRPr>
          </a:p>
        </p:txBody>
      </p:sp>
      <p:sp>
        <p:nvSpPr>
          <p:cNvPr id="83977" name="AutoShape 8">
            <a:extLst>
              <a:ext uri="{FF2B5EF4-FFF2-40B4-BE49-F238E27FC236}">
                <a16:creationId xmlns:a16="http://schemas.microsoft.com/office/drawing/2014/main" id="{E95F53C3-C317-4B70-B03E-6037826EAF94}"/>
              </a:ext>
            </a:extLst>
          </p:cNvPr>
          <p:cNvSpPr>
            <a:spLocks noChangeArrowheads="1"/>
          </p:cNvSpPr>
          <p:nvPr/>
        </p:nvSpPr>
        <p:spPr bwMode="auto">
          <a:xfrm>
            <a:off x="1376363" y="3925888"/>
            <a:ext cx="1490662" cy="803275"/>
          </a:xfrm>
          <a:prstGeom prst="can">
            <a:avLst>
              <a:gd name="adj" fmla="val 25000"/>
            </a:avLst>
          </a:prstGeom>
          <a:solidFill>
            <a:srgbClr val="FFFFFF"/>
          </a:solidFill>
          <a:ln w="9525">
            <a:solidFill>
              <a:srgbClr val="000000"/>
            </a:solidFill>
            <a:round/>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endParaRPr lang="en-US" altLang="en-US" sz="1800">
              <a:solidFill>
                <a:schemeClr val="tx1"/>
              </a:solidFill>
              <a:latin typeface="Tahoma" panose="020B0604030504040204" pitchFamily="34" charset="0"/>
            </a:endParaRPr>
          </a:p>
        </p:txBody>
      </p:sp>
      <p:sp>
        <p:nvSpPr>
          <p:cNvPr id="83978" name="Line 9">
            <a:extLst>
              <a:ext uri="{FF2B5EF4-FFF2-40B4-BE49-F238E27FC236}">
                <a16:creationId xmlns:a16="http://schemas.microsoft.com/office/drawing/2014/main" id="{46F45F59-1B6F-419D-BE0C-951DE7EAC405}"/>
              </a:ext>
            </a:extLst>
          </p:cNvPr>
          <p:cNvSpPr>
            <a:spLocks noChangeShapeType="1"/>
          </p:cNvSpPr>
          <p:nvPr/>
        </p:nvSpPr>
        <p:spPr bwMode="auto">
          <a:xfrm flipH="1">
            <a:off x="51482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979" name="Line 10">
            <a:extLst>
              <a:ext uri="{FF2B5EF4-FFF2-40B4-BE49-F238E27FC236}">
                <a16:creationId xmlns:a16="http://schemas.microsoft.com/office/drawing/2014/main" id="{B1235BB0-A89D-4DE1-93EF-546374A806F6}"/>
              </a:ext>
            </a:extLst>
          </p:cNvPr>
          <p:cNvSpPr>
            <a:spLocks noChangeShapeType="1"/>
          </p:cNvSpPr>
          <p:nvPr/>
        </p:nvSpPr>
        <p:spPr bwMode="auto">
          <a:xfrm flipH="1">
            <a:off x="58340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980" name="Line 11">
            <a:extLst>
              <a:ext uri="{FF2B5EF4-FFF2-40B4-BE49-F238E27FC236}">
                <a16:creationId xmlns:a16="http://schemas.microsoft.com/office/drawing/2014/main" id="{CD50AC90-CDF2-4201-B11D-4E53F909D3CD}"/>
              </a:ext>
            </a:extLst>
          </p:cNvPr>
          <p:cNvSpPr>
            <a:spLocks noChangeShapeType="1"/>
          </p:cNvSpPr>
          <p:nvPr/>
        </p:nvSpPr>
        <p:spPr bwMode="auto">
          <a:xfrm>
            <a:off x="5143500" y="3238500"/>
            <a:ext cx="685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981" name="Line 12">
            <a:extLst>
              <a:ext uri="{FF2B5EF4-FFF2-40B4-BE49-F238E27FC236}">
                <a16:creationId xmlns:a16="http://schemas.microsoft.com/office/drawing/2014/main" id="{34144836-C013-4925-8E39-12C3513D7A00}"/>
              </a:ext>
            </a:extLst>
          </p:cNvPr>
          <p:cNvSpPr>
            <a:spLocks noChangeShapeType="1"/>
          </p:cNvSpPr>
          <p:nvPr/>
        </p:nvSpPr>
        <p:spPr bwMode="auto">
          <a:xfrm>
            <a:off x="5491163" y="3240088"/>
            <a:ext cx="4762" cy="460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3982" name="Text Box 13">
            <a:extLst>
              <a:ext uri="{FF2B5EF4-FFF2-40B4-BE49-F238E27FC236}">
                <a16:creationId xmlns:a16="http://schemas.microsoft.com/office/drawing/2014/main" id="{B8E3B3E7-1885-4B4A-B7E1-E3E0BE66C207}"/>
              </a:ext>
            </a:extLst>
          </p:cNvPr>
          <p:cNvSpPr txBox="1">
            <a:spLocks noChangeArrowheads="1"/>
          </p:cNvSpPr>
          <p:nvPr/>
        </p:nvSpPr>
        <p:spPr bwMode="auto">
          <a:xfrm>
            <a:off x="1490663" y="4154488"/>
            <a:ext cx="114300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Reservoir</a:t>
            </a:r>
          </a:p>
          <a:p>
            <a:pPr algn="ctr" eaLnBrk="1" hangingPunct="1">
              <a:spcBef>
                <a:spcPct val="0"/>
              </a:spcBef>
              <a:spcAft>
                <a:spcPts val="1000"/>
              </a:spcAft>
              <a:buFontTx/>
              <a:buNone/>
            </a:pPr>
            <a:r>
              <a:rPr lang="en-US" altLang="en-US" sz="1100">
                <a:solidFill>
                  <a:schemeClr val="tx1"/>
                </a:solidFill>
              </a:rPr>
              <a:t>75,000 gal.</a:t>
            </a:r>
            <a:endParaRPr lang="en-US" altLang="en-US" sz="1800">
              <a:solidFill>
                <a:schemeClr val="tx1"/>
              </a:solidFill>
              <a:latin typeface="Tahoma" panose="020B0604030504040204" pitchFamily="34" charset="0"/>
            </a:endParaRPr>
          </a:p>
        </p:txBody>
      </p:sp>
      <p:sp>
        <p:nvSpPr>
          <p:cNvPr id="83983" name="Text Box 14">
            <a:extLst>
              <a:ext uri="{FF2B5EF4-FFF2-40B4-BE49-F238E27FC236}">
                <a16:creationId xmlns:a16="http://schemas.microsoft.com/office/drawing/2014/main" id="{1019F7FB-B280-4F12-9CD4-57997AE855EF}"/>
              </a:ext>
            </a:extLst>
          </p:cNvPr>
          <p:cNvSpPr txBox="1">
            <a:spLocks noChangeArrowheads="1"/>
          </p:cNvSpPr>
          <p:nvPr/>
        </p:nvSpPr>
        <p:spPr bwMode="auto">
          <a:xfrm>
            <a:off x="4581525" y="4154488"/>
            <a:ext cx="1635125" cy="3000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ctr" eaLnBrk="1" hangingPunct="1">
              <a:spcBef>
                <a:spcPct val="0"/>
              </a:spcBef>
              <a:spcAft>
                <a:spcPts val="1000"/>
              </a:spcAft>
              <a:buFontTx/>
              <a:buNone/>
            </a:pPr>
            <a:r>
              <a:rPr lang="en-US" altLang="en-US" sz="1100">
                <a:solidFill>
                  <a:schemeClr val="tx1"/>
                </a:solidFill>
              </a:rPr>
              <a:t>Clearwell 220,000 gal</a:t>
            </a:r>
            <a:endParaRPr lang="en-US" altLang="en-US" sz="1800">
              <a:solidFill>
                <a:schemeClr val="tx1"/>
              </a:solidFill>
              <a:latin typeface="Tahoma" panose="020B0604030504040204" pitchFamily="34" charset="0"/>
            </a:endParaRPr>
          </a:p>
        </p:txBody>
      </p:sp>
      <p:sp>
        <p:nvSpPr>
          <p:cNvPr id="83984" name="Line 15">
            <a:extLst>
              <a:ext uri="{FF2B5EF4-FFF2-40B4-BE49-F238E27FC236}">
                <a16:creationId xmlns:a16="http://schemas.microsoft.com/office/drawing/2014/main" id="{7DA9B3C1-C31F-4977-9331-5F2FBBFC0BDD}"/>
              </a:ext>
            </a:extLst>
          </p:cNvPr>
          <p:cNvSpPr>
            <a:spLocks noChangeShapeType="1"/>
          </p:cNvSpPr>
          <p:nvPr/>
        </p:nvSpPr>
        <p:spPr bwMode="auto">
          <a:xfrm>
            <a:off x="2862263" y="4383088"/>
            <a:ext cx="1714500" cy="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3985" name="Line 16">
            <a:extLst>
              <a:ext uri="{FF2B5EF4-FFF2-40B4-BE49-F238E27FC236}">
                <a16:creationId xmlns:a16="http://schemas.microsoft.com/office/drawing/2014/main" id="{CD826BD7-6FC6-4CA3-8C1F-4DD1E67D293F}"/>
              </a:ext>
            </a:extLst>
          </p:cNvPr>
          <p:cNvSpPr>
            <a:spLocks noChangeShapeType="1"/>
          </p:cNvSpPr>
          <p:nvPr/>
        </p:nvSpPr>
        <p:spPr bwMode="auto">
          <a:xfrm flipH="1">
            <a:off x="2176463" y="4725988"/>
            <a:ext cx="0" cy="3778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3986" name="Text Box 17">
            <a:extLst>
              <a:ext uri="{FF2B5EF4-FFF2-40B4-BE49-F238E27FC236}">
                <a16:creationId xmlns:a16="http://schemas.microsoft.com/office/drawing/2014/main" id="{F01D5779-F706-4DAC-95EA-741CB833810C}"/>
              </a:ext>
            </a:extLst>
          </p:cNvPr>
          <p:cNvSpPr txBox="1">
            <a:spLocks noChangeArrowheads="1"/>
          </p:cNvSpPr>
          <p:nvPr/>
        </p:nvSpPr>
        <p:spPr bwMode="auto">
          <a:xfrm>
            <a:off x="6286500" y="3313113"/>
            <a:ext cx="1558925" cy="32543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Chlorine injection</a:t>
            </a:r>
            <a:endParaRPr lang="en-US" altLang="en-US" sz="1800">
              <a:solidFill>
                <a:schemeClr val="tx1"/>
              </a:solidFill>
              <a:latin typeface="Tahoma" panose="020B0604030504040204" pitchFamily="34" charset="0"/>
            </a:endParaRPr>
          </a:p>
        </p:txBody>
      </p:sp>
      <p:sp>
        <p:nvSpPr>
          <p:cNvPr id="83987" name="Text Box 18">
            <a:extLst>
              <a:ext uri="{FF2B5EF4-FFF2-40B4-BE49-F238E27FC236}">
                <a16:creationId xmlns:a16="http://schemas.microsoft.com/office/drawing/2014/main" id="{1AAC907B-6D7F-49B8-BB70-E5C8F36259BE}"/>
              </a:ext>
            </a:extLst>
          </p:cNvPr>
          <p:cNvSpPr txBox="1">
            <a:spLocks noChangeArrowheads="1"/>
          </p:cNvSpPr>
          <p:nvPr/>
        </p:nvSpPr>
        <p:spPr bwMode="auto">
          <a:xfrm>
            <a:off x="1604963" y="5103813"/>
            <a:ext cx="1138237"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To distribution</a:t>
            </a:r>
            <a:endParaRPr lang="en-US" altLang="en-US" sz="1800">
              <a:solidFill>
                <a:schemeClr val="tx1"/>
              </a:solidFill>
              <a:latin typeface="Tahoma" panose="020B0604030504040204" pitchFamily="34" charset="0"/>
            </a:endParaRPr>
          </a:p>
        </p:txBody>
      </p:sp>
      <p:sp>
        <p:nvSpPr>
          <p:cNvPr id="83988" name="Text Box 19">
            <a:extLst>
              <a:ext uri="{FF2B5EF4-FFF2-40B4-BE49-F238E27FC236}">
                <a16:creationId xmlns:a16="http://schemas.microsoft.com/office/drawing/2014/main" id="{CD4322A4-95BA-4B86-AA54-D8770CA904E0}"/>
              </a:ext>
            </a:extLst>
          </p:cNvPr>
          <p:cNvSpPr txBox="1">
            <a:spLocks noChangeArrowheads="1"/>
          </p:cNvSpPr>
          <p:nvPr/>
        </p:nvSpPr>
        <p:spPr bwMode="auto">
          <a:xfrm>
            <a:off x="2386013" y="1998663"/>
            <a:ext cx="927100" cy="2524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NTU, flow</a:t>
            </a:r>
            <a:endParaRPr lang="en-US" altLang="en-US" sz="1800">
              <a:solidFill>
                <a:schemeClr val="tx1"/>
              </a:solidFill>
              <a:latin typeface="Tahoma" panose="020B0604030504040204" pitchFamily="34" charset="0"/>
            </a:endParaRPr>
          </a:p>
        </p:txBody>
      </p:sp>
      <p:sp>
        <p:nvSpPr>
          <p:cNvPr id="83989" name="Text Box 20">
            <a:extLst>
              <a:ext uri="{FF2B5EF4-FFF2-40B4-BE49-F238E27FC236}">
                <a16:creationId xmlns:a16="http://schemas.microsoft.com/office/drawing/2014/main" id="{13183971-D05D-4797-A876-11851B035349}"/>
              </a:ext>
            </a:extLst>
          </p:cNvPr>
          <p:cNvSpPr txBox="1">
            <a:spLocks noChangeArrowheads="1"/>
          </p:cNvSpPr>
          <p:nvPr/>
        </p:nvSpPr>
        <p:spPr bwMode="auto">
          <a:xfrm>
            <a:off x="3886200" y="2895600"/>
            <a:ext cx="571500" cy="252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NTU</a:t>
            </a:r>
            <a:endParaRPr lang="en-US" altLang="en-US" sz="1800">
              <a:solidFill>
                <a:schemeClr val="tx1"/>
              </a:solidFill>
              <a:latin typeface="Tahoma" panose="020B0604030504040204" pitchFamily="34" charset="0"/>
            </a:endParaRPr>
          </a:p>
        </p:txBody>
      </p:sp>
      <p:sp>
        <p:nvSpPr>
          <p:cNvPr id="83990" name="Text Box 21">
            <a:extLst>
              <a:ext uri="{FF2B5EF4-FFF2-40B4-BE49-F238E27FC236}">
                <a16:creationId xmlns:a16="http://schemas.microsoft.com/office/drawing/2014/main" id="{5CEA50BD-C5B7-472C-B050-B4E528B03037}"/>
              </a:ext>
            </a:extLst>
          </p:cNvPr>
          <p:cNvSpPr txBox="1">
            <a:spLocks noChangeArrowheads="1"/>
          </p:cNvSpPr>
          <p:nvPr/>
        </p:nvSpPr>
        <p:spPr bwMode="auto">
          <a:xfrm>
            <a:off x="6530975" y="2895600"/>
            <a:ext cx="571500" cy="252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NTU</a:t>
            </a:r>
            <a:endParaRPr lang="en-US" altLang="en-US" sz="1800">
              <a:solidFill>
                <a:schemeClr val="tx1"/>
              </a:solidFill>
              <a:latin typeface="Tahoma" panose="020B0604030504040204" pitchFamily="34" charset="0"/>
            </a:endParaRPr>
          </a:p>
        </p:txBody>
      </p:sp>
      <p:sp>
        <p:nvSpPr>
          <p:cNvPr id="83991" name="Line 22">
            <a:extLst>
              <a:ext uri="{FF2B5EF4-FFF2-40B4-BE49-F238E27FC236}">
                <a16:creationId xmlns:a16="http://schemas.microsoft.com/office/drawing/2014/main" id="{744C3BB9-70CF-4399-B5AB-A9982FF37E1D}"/>
              </a:ext>
            </a:extLst>
          </p:cNvPr>
          <p:cNvSpPr>
            <a:spLocks noChangeShapeType="1"/>
          </p:cNvSpPr>
          <p:nvPr/>
        </p:nvSpPr>
        <p:spPr bwMode="auto">
          <a:xfrm>
            <a:off x="4435475" y="3009900"/>
            <a:ext cx="712788" cy="1588"/>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3992" name="Line 23">
            <a:extLst>
              <a:ext uri="{FF2B5EF4-FFF2-40B4-BE49-F238E27FC236}">
                <a16:creationId xmlns:a16="http://schemas.microsoft.com/office/drawing/2014/main" id="{BCB8A81D-FFA5-4B0A-B7F6-3841C07C7EEE}"/>
              </a:ext>
            </a:extLst>
          </p:cNvPr>
          <p:cNvSpPr>
            <a:spLocks noChangeShapeType="1"/>
          </p:cNvSpPr>
          <p:nvPr/>
        </p:nvSpPr>
        <p:spPr bwMode="auto">
          <a:xfrm flipH="1">
            <a:off x="5829300" y="3009900"/>
            <a:ext cx="701675"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3993" name="Line 24">
            <a:extLst>
              <a:ext uri="{FF2B5EF4-FFF2-40B4-BE49-F238E27FC236}">
                <a16:creationId xmlns:a16="http://schemas.microsoft.com/office/drawing/2014/main" id="{D2E8A7E1-3D68-4AB7-AE2B-9A2B7B70C485}"/>
              </a:ext>
            </a:extLst>
          </p:cNvPr>
          <p:cNvSpPr>
            <a:spLocks noChangeShapeType="1"/>
          </p:cNvSpPr>
          <p:nvPr/>
        </p:nvSpPr>
        <p:spPr bwMode="auto">
          <a:xfrm>
            <a:off x="3886200" y="1752600"/>
            <a:ext cx="1600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994" name="Line 25">
            <a:extLst>
              <a:ext uri="{FF2B5EF4-FFF2-40B4-BE49-F238E27FC236}">
                <a16:creationId xmlns:a16="http://schemas.microsoft.com/office/drawing/2014/main" id="{DF97561B-F442-4E91-8BBF-CD44D5DEF331}"/>
              </a:ext>
            </a:extLst>
          </p:cNvPr>
          <p:cNvSpPr>
            <a:spLocks noChangeShapeType="1"/>
          </p:cNvSpPr>
          <p:nvPr/>
        </p:nvSpPr>
        <p:spPr bwMode="auto">
          <a:xfrm>
            <a:off x="3886200" y="1752600"/>
            <a:ext cx="0" cy="6873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995" name="Line 26">
            <a:extLst>
              <a:ext uri="{FF2B5EF4-FFF2-40B4-BE49-F238E27FC236}">
                <a16:creationId xmlns:a16="http://schemas.microsoft.com/office/drawing/2014/main" id="{6852BC5E-2B50-4527-821E-63BB2594D30A}"/>
              </a:ext>
            </a:extLst>
          </p:cNvPr>
          <p:cNvSpPr>
            <a:spLocks noChangeShapeType="1"/>
          </p:cNvSpPr>
          <p:nvPr/>
        </p:nvSpPr>
        <p:spPr bwMode="auto">
          <a:xfrm>
            <a:off x="5491163" y="1758950"/>
            <a:ext cx="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3996" name="Line 27">
            <a:extLst>
              <a:ext uri="{FF2B5EF4-FFF2-40B4-BE49-F238E27FC236}">
                <a16:creationId xmlns:a16="http://schemas.microsoft.com/office/drawing/2014/main" id="{18D98989-3FBB-4664-A944-38A1DB17466E}"/>
              </a:ext>
            </a:extLst>
          </p:cNvPr>
          <p:cNvSpPr>
            <a:spLocks noChangeShapeType="1"/>
          </p:cNvSpPr>
          <p:nvPr/>
        </p:nvSpPr>
        <p:spPr bwMode="auto">
          <a:xfrm flipH="1">
            <a:off x="2171700" y="4838700"/>
            <a:ext cx="571500"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3997" name="Text Box 28">
            <a:extLst>
              <a:ext uri="{FF2B5EF4-FFF2-40B4-BE49-F238E27FC236}">
                <a16:creationId xmlns:a16="http://schemas.microsoft.com/office/drawing/2014/main" id="{F8FF20D9-D52E-4382-831C-4ED498F03DE8}"/>
              </a:ext>
            </a:extLst>
          </p:cNvPr>
          <p:cNvSpPr txBox="1">
            <a:spLocks noChangeArrowheads="1"/>
          </p:cNvSpPr>
          <p:nvPr/>
        </p:nvSpPr>
        <p:spPr bwMode="auto">
          <a:xfrm>
            <a:off x="2743200" y="4724400"/>
            <a:ext cx="914400" cy="293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Flow</a:t>
            </a:r>
            <a:endParaRPr lang="en-US" altLang="en-US" sz="1800">
              <a:solidFill>
                <a:schemeClr val="tx1"/>
              </a:solidFill>
              <a:latin typeface="Tahoma" panose="020B0604030504040204" pitchFamily="34" charset="0"/>
            </a:endParaRPr>
          </a:p>
        </p:txBody>
      </p:sp>
      <p:cxnSp>
        <p:nvCxnSpPr>
          <p:cNvPr id="83998" name="AutoShape 29">
            <a:extLst>
              <a:ext uri="{FF2B5EF4-FFF2-40B4-BE49-F238E27FC236}">
                <a16:creationId xmlns:a16="http://schemas.microsoft.com/office/drawing/2014/main" id="{18013E64-5B69-4804-B715-FCFCBB719E94}"/>
              </a:ext>
            </a:extLst>
          </p:cNvPr>
          <p:cNvCxnSpPr>
            <a:cxnSpLocks noChangeShapeType="1"/>
          </p:cNvCxnSpPr>
          <p:nvPr/>
        </p:nvCxnSpPr>
        <p:spPr bwMode="auto">
          <a:xfrm flipH="1">
            <a:off x="5491163" y="3465513"/>
            <a:ext cx="858837"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3999" name="AutoShape 30">
            <a:extLst>
              <a:ext uri="{FF2B5EF4-FFF2-40B4-BE49-F238E27FC236}">
                <a16:creationId xmlns:a16="http://schemas.microsoft.com/office/drawing/2014/main" id="{3517CC24-4A7B-4CBC-BA13-369A96C97BA0}"/>
              </a:ext>
            </a:extLst>
          </p:cNvPr>
          <p:cNvCxnSpPr>
            <a:cxnSpLocks noChangeShapeType="1"/>
          </p:cNvCxnSpPr>
          <p:nvPr/>
        </p:nvCxnSpPr>
        <p:spPr bwMode="auto">
          <a:xfrm>
            <a:off x="4572000" y="4154488"/>
            <a:ext cx="1714500"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84000" name="AutoShape 31">
            <a:extLst>
              <a:ext uri="{FF2B5EF4-FFF2-40B4-BE49-F238E27FC236}">
                <a16:creationId xmlns:a16="http://schemas.microsoft.com/office/drawing/2014/main" id="{B966174F-D147-4EDC-86EE-76BE6EF9B3B0}"/>
              </a:ext>
            </a:extLst>
          </p:cNvPr>
          <p:cNvCxnSpPr>
            <a:cxnSpLocks noChangeShapeType="1"/>
          </p:cNvCxnSpPr>
          <p:nvPr/>
        </p:nvCxnSpPr>
        <p:spPr bwMode="auto">
          <a:xfrm>
            <a:off x="4576763" y="4475163"/>
            <a:ext cx="1709737"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sp>
        <p:nvSpPr>
          <p:cNvPr id="84001" name="Text Box 32">
            <a:extLst>
              <a:ext uri="{FF2B5EF4-FFF2-40B4-BE49-F238E27FC236}">
                <a16:creationId xmlns:a16="http://schemas.microsoft.com/office/drawing/2014/main" id="{2AD3694B-D693-48B7-AF61-B945A2A3AFC8}"/>
              </a:ext>
            </a:extLst>
          </p:cNvPr>
          <p:cNvSpPr txBox="1">
            <a:spLocks noChangeArrowheads="1"/>
          </p:cNvSpPr>
          <p:nvPr/>
        </p:nvSpPr>
        <p:spPr bwMode="auto">
          <a:xfrm>
            <a:off x="6286500" y="3995738"/>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16.1’ max volume</a:t>
            </a:r>
            <a:endParaRPr lang="en-US" altLang="en-US" sz="1800">
              <a:solidFill>
                <a:schemeClr val="tx1"/>
              </a:solidFill>
              <a:latin typeface="Tahoma" panose="020B0604030504040204" pitchFamily="34" charset="0"/>
            </a:endParaRPr>
          </a:p>
        </p:txBody>
      </p:sp>
      <p:sp>
        <p:nvSpPr>
          <p:cNvPr id="84002" name="Text Box 33">
            <a:extLst>
              <a:ext uri="{FF2B5EF4-FFF2-40B4-BE49-F238E27FC236}">
                <a16:creationId xmlns:a16="http://schemas.microsoft.com/office/drawing/2014/main" id="{EDC755DB-1CD4-4420-8BB9-50172D45A309}"/>
              </a:ext>
            </a:extLst>
          </p:cNvPr>
          <p:cNvSpPr txBox="1">
            <a:spLocks noChangeArrowheads="1"/>
          </p:cNvSpPr>
          <p:nvPr/>
        </p:nvSpPr>
        <p:spPr bwMode="auto">
          <a:xfrm>
            <a:off x="6286500" y="4367213"/>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10.5’ min volume</a:t>
            </a:r>
            <a:endParaRPr lang="en-US" altLang="en-US" sz="1800">
              <a:solidFill>
                <a:schemeClr val="tx1"/>
              </a:solidFill>
              <a:latin typeface="Tahoma" panose="020B0604030504040204" pitchFamily="34" charset="0"/>
            </a:endParaRPr>
          </a:p>
        </p:txBody>
      </p:sp>
      <p:sp>
        <p:nvSpPr>
          <p:cNvPr id="84003" name="Text Box 34">
            <a:extLst>
              <a:ext uri="{FF2B5EF4-FFF2-40B4-BE49-F238E27FC236}">
                <a16:creationId xmlns:a16="http://schemas.microsoft.com/office/drawing/2014/main" id="{C4FA44F7-C36E-487A-BAC0-87922A76C112}"/>
              </a:ext>
            </a:extLst>
          </p:cNvPr>
          <p:cNvSpPr txBox="1">
            <a:spLocks noChangeArrowheads="1"/>
          </p:cNvSpPr>
          <p:nvPr/>
        </p:nvSpPr>
        <p:spPr bwMode="auto">
          <a:xfrm>
            <a:off x="3313113" y="3995738"/>
            <a:ext cx="962025" cy="728662"/>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Flow control valve: 270 gpm max</a:t>
            </a:r>
            <a:endParaRPr lang="en-US" altLang="en-US" sz="1800">
              <a:solidFill>
                <a:schemeClr val="tx1"/>
              </a:solidFill>
              <a:latin typeface="Tahoma" panose="020B0604030504040204" pitchFamily="34" charset="0"/>
            </a:endParaRPr>
          </a:p>
        </p:txBody>
      </p:sp>
      <p:cxnSp>
        <p:nvCxnSpPr>
          <p:cNvPr id="84004" name="AutoShape 35">
            <a:extLst>
              <a:ext uri="{FF2B5EF4-FFF2-40B4-BE49-F238E27FC236}">
                <a16:creationId xmlns:a16="http://schemas.microsoft.com/office/drawing/2014/main" id="{CE6BCBE7-E2BD-4879-B273-569CD787B902}"/>
              </a:ext>
            </a:extLst>
          </p:cNvPr>
          <p:cNvCxnSpPr>
            <a:cxnSpLocks noChangeShapeType="1"/>
          </p:cNvCxnSpPr>
          <p:nvPr/>
        </p:nvCxnSpPr>
        <p:spPr bwMode="auto">
          <a:xfrm>
            <a:off x="2057400" y="2101850"/>
            <a:ext cx="328613" cy="0"/>
          </a:xfrm>
          <a:prstGeom prst="straightConnector1">
            <a:avLst/>
          </a:prstGeom>
          <a:noFill/>
          <a:ln w="9525">
            <a:solidFill>
              <a:srgbClr val="808080"/>
            </a:solidFill>
            <a:prstDash val="lgDash"/>
            <a:round/>
            <a:headEnd/>
            <a:tailEnd type="triangle" w="med" len="med"/>
          </a:ln>
          <a:extLst>
            <a:ext uri="{909E8E84-426E-40DD-AFC4-6F175D3DCCD1}">
              <a14:hiddenFill xmlns:a14="http://schemas.microsoft.com/office/drawing/2010/main">
                <a:noFill/>
              </a14:hiddenFill>
            </a:ext>
          </a:extLst>
        </p:spPr>
      </p:cxnSp>
      <p:cxnSp>
        <p:nvCxnSpPr>
          <p:cNvPr id="84005" name="AutoShape 36">
            <a:extLst>
              <a:ext uri="{FF2B5EF4-FFF2-40B4-BE49-F238E27FC236}">
                <a16:creationId xmlns:a16="http://schemas.microsoft.com/office/drawing/2014/main" id="{DBFC88CF-526B-497F-BB6B-7C10AD4AE2F2}"/>
              </a:ext>
            </a:extLst>
          </p:cNvPr>
          <p:cNvCxnSpPr>
            <a:cxnSpLocks noChangeShapeType="1"/>
          </p:cNvCxnSpPr>
          <p:nvPr/>
        </p:nvCxnSpPr>
        <p:spPr bwMode="auto">
          <a:xfrm flipV="1">
            <a:off x="3082925" y="3789363"/>
            <a:ext cx="0" cy="593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84006" name="Text Box 37">
            <a:extLst>
              <a:ext uri="{FF2B5EF4-FFF2-40B4-BE49-F238E27FC236}">
                <a16:creationId xmlns:a16="http://schemas.microsoft.com/office/drawing/2014/main" id="{23F07E22-75DC-4D96-8F4F-F5EBE31E2680}"/>
              </a:ext>
            </a:extLst>
          </p:cNvPr>
          <p:cNvSpPr txBox="1">
            <a:spLocks noChangeArrowheads="1"/>
          </p:cNvSpPr>
          <p:nvPr/>
        </p:nvSpPr>
        <p:spPr bwMode="auto">
          <a:xfrm>
            <a:off x="2568575" y="3446463"/>
            <a:ext cx="1023938" cy="342900"/>
          </a:xfrm>
          <a:prstGeom prst="rect">
            <a:avLst/>
          </a:prstGeom>
          <a:solidFill>
            <a:srgbClr val="FFFFFF"/>
          </a:solidFill>
          <a:ln w="9525">
            <a:solidFill>
              <a:srgbClr val="000000"/>
            </a:solidFill>
            <a:miter lim="800000"/>
            <a:headEnd/>
            <a:tailEnd/>
          </a:ln>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spcAft>
                <a:spcPts val="1000"/>
              </a:spcAft>
              <a:buFontTx/>
              <a:buNone/>
            </a:pPr>
            <a:r>
              <a:rPr lang="en-US" altLang="en-US" sz="1100">
                <a:solidFill>
                  <a:schemeClr val="tx1"/>
                </a:solidFill>
              </a:rPr>
              <a:t>Two houses</a:t>
            </a:r>
            <a:endParaRPr lang="en-US" altLang="en-US" sz="1800">
              <a:solidFill>
                <a:schemeClr val="tx1"/>
              </a:solidFill>
              <a:latin typeface="Tahoma" panose="020B0604030504040204" pitchFamily="34" charset="0"/>
            </a:endParaRPr>
          </a:p>
        </p:txBody>
      </p:sp>
      <p:cxnSp>
        <p:nvCxnSpPr>
          <p:cNvPr id="84007" name="AutoShape 38">
            <a:extLst>
              <a:ext uri="{FF2B5EF4-FFF2-40B4-BE49-F238E27FC236}">
                <a16:creationId xmlns:a16="http://schemas.microsoft.com/office/drawing/2014/main" id="{6E2C18D7-AB74-4486-9BB7-1D337988AACF}"/>
              </a:ext>
            </a:extLst>
          </p:cNvPr>
          <p:cNvCxnSpPr>
            <a:cxnSpLocks noChangeShapeType="1"/>
          </p:cNvCxnSpPr>
          <p:nvPr/>
        </p:nvCxnSpPr>
        <p:spPr bwMode="auto">
          <a:xfrm>
            <a:off x="5495925" y="3465513"/>
            <a:ext cx="0" cy="917575"/>
          </a:xfrm>
          <a:prstGeom prst="straightConnector1">
            <a:avLst/>
          </a:prstGeom>
          <a:noFill/>
          <a:ln w="50800">
            <a:solidFill>
              <a:srgbClr val="FF0000"/>
            </a:solidFill>
            <a:round/>
            <a:headEnd type="oval" w="med" len="med"/>
            <a:tailEnd/>
          </a:ln>
          <a:extLst>
            <a:ext uri="{909E8E84-426E-40DD-AFC4-6F175D3DCCD1}">
              <a14:hiddenFill xmlns:a14="http://schemas.microsoft.com/office/drawing/2010/main">
                <a:noFill/>
              </a14:hiddenFill>
            </a:ext>
          </a:extLst>
        </p:spPr>
      </p:cxnSp>
      <p:cxnSp>
        <p:nvCxnSpPr>
          <p:cNvPr id="84008" name="AutoShape 39">
            <a:extLst>
              <a:ext uri="{FF2B5EF4-FFF2-40B4-BE49-F238E27FC236}">
                <a16:creationId xmlns:a16="http://schemas.microsoft.com/office/drawing/2014/main" id="{97B6B495-FB63-4AB9-886C-13A28BB7BB2F}"/>
              </a:ext>
            </a:extLst>
          </p:cNvPr>
          <p:cNvCxnSpPr>
            <a:cxnSpLocks noChangeShapeType="1"/>
          </p:cNvCxnSpPr>
          <p:nvPr/>
        </p:nvCxnSpPr>
        <p:spPr bwMode="auto">
          <a:xfrm>
            <a:off x="3082925" y="4383088"/>
            <a:ext cx="2413000" cy="0"/>
          </a:xfrm>
          <a:prstGeom prst="straightConnector1">
            <a:avLst/>
          </a:prstGeom>
          <a:noFill/>
          <a:ln w="50800">
            <a:solidFill>
              <a:srgbClr val="FF0000"/>
            </a:solidFill>
            <a:round/>
            <a:headEnd type="oval" w="med" len="med"/>
            <a:tailEnd/>
          </a:ln>
          <a:extLst>
            <a:ext uri="{909E8E84-426E-40DD-AFC4-6F175D3DCCD1}">
              <a14:hiddenFill xmlns:a14="http://schemas.microsoft.com/office/drawing/2010/main">
                <a:noFill/>
              </a14:hiddenFill>
            </a:ext>
          </a:extLst>
        </p:spPr>
      </p:cxnSp>
      <p:sp>
        <p:nvSpPr>
          <p:cNvPr id="84009" name="Rectangle 40">
            <a:extLst>
              <a:ext uri="{FF2B5EF4-FFF2-40B4-BE49-F238E27FC236}">
                <a16:creationId xmlns:a16="http://schemas.microsoft.com/office/drawing/2014/main" id="{006AD6B8-FD70-4752-B194-31CF8E2A3952}"/>
              </a:ext>
            </a:extLst>
          </p:cNvPr>
          <p:cNvSpPr>
            <a:spLocks noChangeArrowheads="1"/>
          </p:cNvSpPr>
          <p:nvPr/>
        </p:nvSpPr>
        <p:spPr bwMode="auto">
          <a:xfrm>
            <a:off x="152400" y="5334000"/>
            <a:ext cx="8991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Questions:</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If this was your treatment plant, highlight the part of the plant where you might conduct a tracer study.</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In a “worst-case scenario” tracer study, what would the flow rate be?	</a:t>
            </a:r>
            <a:r>
              <a:rPr lang="en-US" altLang="en-US" sz="1800" b="1" u="sng">
                <a:solidFill>
                  <a:srgbClr val="FF0000"/>
                </a:solidFill>
                <a:latin typeface="Tahoma" panose="020B0604030504040204" pitchFamily="34" charset="0"/>
                <a:cs typeface="Times New Roman" panose="02020603050405020304" pitchFamily="18" charset="0"/>
              </a:rPr>
              <a:t>270 gpm</a:t>
            </a:r>
            <a:endParaRPr lang="en-US" altLang="en-US" sz="1100">
              <a:solidFill>
                <a:schemeClr val="tx1"/>
              </a:solidFill>
              <a:latin typeface="Tahoma" panose="020B0604030504040204" pitchFamily="34" charset="0"/>
            </a:endParaRPr>
          </a:p>
          <a:p>
            <a:pPr>
              <a:spcBef>
                <a:spcPct val="0"/>
              </a:spcBef>
            </a:pPr>
            <a:r>
              <a:rPr lang="en-US" altLang="en-US" sz="1200">
                <a:solidFill>
                  <a:schemeClr val="tx1"/>
                </a:solidFill>
                <a:latin typeface="Tahoma" panose="020B0604030504040204" pitchFamily="34" charset="0"/>
                <a:cs typeface="Times New Roman" panose="02020603050405020304" pitchFamily="18" charset="0"/>
              </a:rPr>
              <a:t>In a “worst-case scenario” tracer study, what would the clearwell level be?	</a:t>
            </a:r>
            <a:r>
              <a:rPr lang="en-US" altLang="en-US" sz="1800" b="1" u="sng">
                <a:solidFill>
                  <a:srgbClr val="FF0000"/>
                </a:solidFill>
                <a:latin typeface="Tahoma" panose="020B0604030504040204" pitchFamily="34" charset="0"/>
                <a:cs typeface="Times New Roman" panose="02020603050405020304" pitchFamily="18" charset="0"/>
              </a:rPr>
              <a:t>10.5 feet</a:t>
            </a:r>
            <a:endParaRPr lang="en-US" altLang="en-US" sz="1800">
              <a:solidFill>
                <a:schemeClr val="tx1"/>
              </a:solidFill>
              <a:latin typeface="Tahoma" panose="020B0604030504040204" pitchFamily="34" charset="0"/>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AFB7D2F8-1D3D-4B17-BF7F-412BA82FA185}"/>
              </a:ext>
            </a:extLst>
          </p:cNvPr>
          <p:cNvSpPr>
            <a:spLocks noGrp="1" noChangeArrowheads="1"/>
          </p:cNvSpPr>
          <p:nvPr>
            <p:ph type="title"/>
          </p:nvPr>
        </p:nvSpPr>
        <p:spPr/>
        <p:txBody>
          <a:bodyPr/>
          <a:lstStyle/>
          <a:p>
            <a:pPr eaLnBrk="1" hangingPunct="1"/>
            <a:r>
              <a:rPr lang="en-US" altLang="en-US" sz="4000"/>
              <a:t>How info from tracer study is used to calculate CTs	</a:t>
            </a:r>
          </a:p>
        </p:txBody>
      </p:sp>
      <p:sp>
        <p:nvSpPr>
          <p:cNvPr id="84995" name="Rectangle 3">
            <a:extLst>
              <a:ext uri="{FF2B5EF4-FFF2-40B4-BE49-F238E27FC236}">
                <a16:creationId xmlns:a16="http://schemas.microsoft.com/office/drawing/2014/main" id="{F9989044-372A-49BF-88B4-7F25646FC804}"/>
              </a:ext>
            </a:extLst>
          </p:cNvPr>
          <p:cNvSpPr>
            <a:spLocks noGrp="1" noChangeArrowheads="1"/>
          </p:cNvSpPr>
          <p:nvPr>
            <p:ph idx="1"/>
          </p:nvPr>
        </p:nvSpPr>
        <p:spPr/>
        <p:txBody>
          <a:bodyPr/>
          <a:lstStyle/>
          <a:p>
            <a:pPr eaLnBrk="1" hangingPunct="1"/>
            <a:r>
              <a:rPr lang="en-US" altLang="en-US"/>
              <a:t>Use the time T from the tracer study on the monthly reporting form in the “Contact time (min)” column</a:t>
            </a:r>
          </a:p>
          <a:p>
            <a:pPr lvl="1" eaLnBrk="1" hangingPunct="1"/>
            <a:r>
              <a:rPr lang="en-US" altLang="en-US"/>
              <a:t>Use the smallest T (highest flow) if the tracer study was done at multiple flow rates</a:t>
            </a:r>
          </a:p>
          <a:p>
            <a:pPr eaLnBrk="1" hangingPunct="1"/>
            <a:r>
              <a:rPr lang="en-US" altLang="en-US"/>
              <a:t>This may not be your exact time, but it represents your worst case (as long as the peak flow is less and clearwell volume is more than they were at the time of the tracer study)</a:t>
            </a:r>
          </a:p>
          <a:p>
            <a:pPr eaLnBrk="1" hangingPunct="1"/>
            <a:endParaRPr lang="en-US" altLang="en-US"/>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FC3F7EBB-1F14-4E73-B669-0B354DD322C6}"/>
              </a:ext>
            </a:extLst>
          </p:cNvPr>
          <p:cNvSpPr>
            <a:spLocks noGrp="1" noChangeArrowheads="1"/>
          </p:cNvSpPr>
          <p:nvPr>
            <p:ph type="title"/>
          </p:nvPr>
        </p:nvSpPr>
        <p:spPr/>
        <p:txBody>
          <a:bodyPr/>
          <a:lstStyle/>
          <a:p>
            <a:pPr eaLnBrk="1" hangingPunct="1"/>
            <a:r>
              <a:rPr lang="en-US" altLang="en-US" sz="4000"/>
              <a:t>How info from tracer study is used to calculate CTs (cont.)</a:t>
            </a:r>
          </a:p>
        </p:txBody>
      </p:sp>
      <p:sp>
        <p:nvSpPr>
          <p:cNvPr id="86019" name="Rectangle 3">
            <a:extLst>
              <a:ext uri="{FF2B5EF4-FFF2-40B4-BE49-F238E27FC236}">
                <a16:creationId xmlns:a16="http://schemas.microsoft.com/office/drawing/2014/main" id="{01F5ACB1-2A48-4A52-94B4-BD26464A05F7}"/>
              </a:ext>
            </a:extLst>
          </p:cNvPr>
          <p:cNvSpPr>
            <a:spLocks noGrp="1" noChangeArrowheads="1"/>
          </p:cNvSpPr>
          <p:nvPr>
            <p:ph idx="1"/>
          </p:nvPr>
        </p:nvSpPr>
        <p:spPr/>
        <p:txBody>
          <a:bodyPr/>
          <a:lstStyle/>
          <a:p>
            <a:pPr eaLnBrk="1" hangingPunct="1">
              <a:lnSpc>
                <a:spcPct val="90000"/>
              </a:lnSpc>
            </a:pPr>
            <a:r>
              <a:rPr lang="en-US" altLang="en-US" sz="2400"/>
              <a:t>Or, once you know the time T from the tracer study, you can back-calculate to determine the baffling factor of the clearwell</a:t>
            </a:r>
          </a:p>
          <a:p>
            <a:pPr lvl="2" eaLnBrk="1" hangingPunct="1">
              <a:lnSpc>
                <a:spcPct val="90000"/>
              </a:lnSpc>
            </a:pPr>
            <a:r>
              <a:rPr lang="en-US" altLang="en-US" sz="1600"/>
              <a:t>Baffling factor (%) = </a:t>
            </a:r>
            <a:r>
              <a:rPr lang="en-US" altLang="en-US" sz="1600" u="sng"/>
              <a:t>Time (min) x Flow During Tracer Study (gpm)</a:t>
            </a:r>
          </a:p>
          <a:p>
            <a:pPr eaLnBrk="1" hangingPunct="1">
              <a:lnSpc>
                <a:spcPct val="90000"/>
              </a:lnSpc>
              <a:buFontTx/>
              <a:buNone/>
            </a:pPr>
            <a:r>
              <a:rPr lang="en-US" altLang="en-US" sz="1600"/>
              <a:t>                                                 Clearwell Volume During Tracer Study (gal)</a:t>
            </a:r>
          </a:p>
          <a:p>
            <a:pPr eaLnBrk="1" hangingPunct="1">
              <a:lnSpc>
                <a:spcPct val="90000"/>
              </a:lnSpc>
              <a:buFontTx/>
              <a:buNone/>
            </a:pPr>
            <a:endParaRPr lang="en-US" altLang="en-US" sz="1600"/>
          </a:p>
          <a:p>
            <a:pPr eaLnBrk="1" hangingPunct="1">
              <a:lnSpc>
                <a:spcPct val="90000"/>
              </a:lnSpc>
            </a:pPr>
            <a:r>
              <a:rPr lang="en-US" altLang="en-US" sz="2400"/>
              <a:t>T can be adjusted based on flow (at &lt;110%) with the following equation:</a:t>
            </a:r>
          </a:p>
          <a:p>
            <a:pPr lvl="2" eaLnBrk="1" hangingPunct="1">
              <a:lnSpc>
                <a:spcPct val="90000"/>
              </a:lnSpc>
            </a:pPr>
            <a:r>
              <a:rPr lang="en-US" altLang="en-US" sz="1800"/>
              <a:t>T = </a:t>
            </a:r>
            <a:r>
              <a:rPr lang="en-US" altLang="en-US" sz="1800" u="sng"/>
              <a:t>Current clearwell Volume (gal) x Baffling Factor (%)</a:t>
            </a:r>
          </a:p>
          <a:p>
            <a:pPr lvl="2" eaLnBrk="1" hangingPunct="1">
              <a:lnSpc>
                <a:spcPct val="90000"/>
              </a:lnSpc>
              <a:buFontTx/>
              <a:buNone/>
            </a:pPr>
            <a:r>
              <a:rPr lang="en-US" altLang="en-US" sz="1800"/>
              <a:t>                       Peak Hourly Demand Flow (gpm)</a:t>
            </a:r>
          </a:p>
          <a:p>
            <a:pPr eaLnBrk="1" hangingPunct="1">
              <a:lnSpc>
                <a:spcPct val="90000"/>
              </a:lnSpc>
              <a:buFontTx/>
              <a:buNone/>
            </a:pPr>
            <a:endParaRPr lang="en-US" altLang="en-US" sz="1600"/>
          </a:p>
          <a:p>
            <a:pPr eaLnBrk="1" hangingPunct="1">
              <a:lnSpc>
                <a:spcPct val="90000"/>
              </a:lnSpc>
            </a:pPr>
            <a:r>
              <a:rPr lang="en-US" altLang="en-US" sz="2400"/>
              <a:t>If tracer study includes pipeline segments or multiple tanks, contact the state for guidance on using baffling factors</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id="{A5914BBE-CD86-421D-AACF-129B59DB795B}"/>
              </a:ext>
            </a:extLst>
          </p:cNvPr>
          <p:cNvSpPr>
            <a:spLocks noGrp="1" noChangeArrowheads="1"/>
          </p:cNvSpPr>
          <p:nvPr>
            <p:ph type="title"/>
          </p:nvPr>
        </p:nvSpPr>
        <p:spPr/>
        <p:txBody>
          <a:bodyPr/>
          <a:lstStyle/>
          <a:p>
            <a:r>
              <a:rPr lang="en-US" altLang="en-US"/>
              <a:t>Impact of chlorine and ozone on organics</a:t>
            </a:r>
          </a:p>
        </p:txBody>
      </p:sp>
      <p:sp>
        <p:nvSpPr>
          <p:cNvPr id="88067" name="Content Placeholder 2">
            <a:extLst>
              <a:ext uri="{FF2B5EF4-FFF2-40B4-BE49-F238E27FC236}">
                <a16:creationId xmlns:a16="http://schemas.microsoft.com/office/drawing/2014/main" id="{35179F18-254B-4715-BBBA-9737D0592142}"/>
              </a:ext>
            </a:extLst>
          </p:cNvPr>
          <p:cNvSpPr>
            <a:spLocks noGrp="1" noChangeArrowheads="1"/>
          </p:cNvSpPr>
          <p:nvPr>
            <p:ph idx="1"/>
          </p:nvPr>
        </p:nvSpPr>
        <p:spPr/>
        <p:txBody>
          <a:bodyPr/>
          <a:lstStyle/>
          <a:p>
            <a:r>
              <a:rPr lang="en-US" altLang="en-US"/>
              <a:t>Disinfectants can react with organics to form disinfection byproducts</a:t>
            </a:r>
          </a:p>
          <a:p>
            <a:pPr lvl="1"/>
            <a:r>
              <a:rPr lang="en-US" altLang="en-US"/>
              <a:t>Chlorine: TTHMs &amp; HAA5s</a:t>
            </a:r>
          </a:p>
          <a:p>
            <a:pPr lvl="1"/>
            <a:r>
              <a:rPr lang="en-US" altLang="en-US"/>
              <a:t>Ozone: Bromate</a:t>
            </a:r>
          </a:p>
          <a:p>
            <a:r>
              <a:rPr lang="en-US" altLang="en-US"/>
              <a:t>Pre-chlorination</a:t>
            </a:r>
          </a:p>
          <a:p>
            <a:r>
              <a:rPr lang="en-US" altLang="en-US"/>
              <a:t>TOC</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a:extLst>
              <a:ext uri="{FF2B5EF4-FFF2-40B4-BE49-F238E27FC236}">
                <a16:creationId xmlns:a16="http://schemas.microsoft.com/office/drawing/2014/main" id="{E925354B-6D6F-4AD3-90EA-6EC33E870DCF}"/>
              </a:ext>
            </a:extLst>
          </p:cNvPr>
          <p:cNvSpPr>
            <a:spLocks noGrp="1" noChangeArrowheads="1"/>
          </p:cNvSpPr>
          <p:nvPr>
            <p:ph type="title"/>
          </p:nvPr>
        </p:nvSpPr>
        <p:spPr/>
        <p:txBody>
          <a:bodyPr/>
          <a:lstStyle/>
          <a:p>
            <a:pPr algn="ctr"/>
            <a:r>
              <a:rPr lang="en-US" altLang="en-US"/>
              <a:t>OPERATIONS</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id="{32C7BA15-2B38-4D9D-BD0A-A93DF511F207}"/>
              </a:ext>
            </a:extLst>
          </p:cNvPr>
          <p:cNvSpPr>
            <a:spLocks noGrp="1" noChangeArrowheads="1"/>
          </p:cNvSpPr>
          <p:nvPr>
            <p:ph type="title"/>
          </p:nvPr>
        </p:nvSpPr>
        <p:spPr/>
        <p:txBody>
          <a:bodyPr/>
          <a:lstStyle/>
          <a:p>
            <a:r>
              <a:rPr lang="en-US" altLang="en-US"/>
              <a:t>Overview</a:t>
            </a:r>
          </a:p>
        </p:txBody>
      </p:sp>
      <p:sp>
        <p:nvSpPr>
          <p:cNvPr id="90115" name="Content Placeholder 2">
            <a:extLst>
              <a:ext uri="{FF2B5EF4-FFF2-40B4-BE49-F238E27FC236}">
                <a16:creationId xmlns:a16="http://schemas.microsoft.com/office/drawing/2014/main" id="{E9B1C64C-B2BF-4DA4-ACE6-9BA4DF381C99}"/>
              </a:ext>
            </a:extLst>
          </p:cNvPr>
          <p:cNvSpPr>
            <a:spLocks noGrp="1" noChangeArrowheads="1"/>
          </p:cNvSpPr>
          <p:nvPr>
            <p:ph idx="1"/>
          </p:nvPr>
        </p:nvSpPr>
        <p:spPr>
          <a:xfrm>
            <a:off x="457200" y="1219200"/>
            <a:ext cx="8229600" cy="4495800"/>
          </a:xfrm>
        </p:spPr>
        <p:txBody>
          <a:bodyPr/>
          <a:lstStyle/>
          <a:p>
            <a:r>
              <a:rPr lang="en-US" altLang="en-US"/>
              <a:t>Proper instrument sampling locations</a:t>
            </a:r>
          </a:p>
          <a:p>
            <a:r>
              <a:rPr lang="en-US" altLang="en-US"/>
              <a:t>Proper treatment plant sampling locations</a:t>
            </a:r>
          </a:p>
          <a:p>
            <a:pPr lvl="1"/>
            <a:r>
              <a:rPr lang="en-US" altLang="en-US"/>
              <a:t>Turbidity</a:t>
            </a:r>
          </a:p>
          <a:p>
            <a:pPr lvl="1"/>
            <a:r>
              <a:rPr lang="en-US" altLang="en-US"/>
              <a:t>Chlorine residual</a:t>
            </a:r>
          </a:p>
          <a:p>
            <a:pPr lvl="1"/>
            <a:r>
              <a:rPr lang="en-US" altLang="en-US"/>
              <a:t>TOC</a:t>
            </a:r>
          </a:p>
          <a:p>
            <a:r>
              <a:rPr lang="en-US" altLang="en-US"/>
              <a:t>Instrument calibration</a:t>
            </a:r>
          </a:p>
          <a:p>
            <a:pPr lvl="1"/>
            <a:r>
              <a:rPr lang="en-US" altLang="en-US"/>
              <a:t>Turbidimeters</a:t>
            </a:r>
          </a:p>
          <a:p>
            <a:pPr lvl="1"/>
            <a:r>
              <a:rPr lang="en-US" altLang="en-US"/>
              <a:t>Chlorine analyzers</a:t>
            </a:r>
          </a:p>
          <a:p>
            <a:pPr lvl="1"/>
            <a:r>
              <a:rPr lang="en-US" altLang="en-US"/>
              <a:t>Chemical feed pumps</a:t>
            </a:r>
          </a:p>
          <a:p>
            <a:r>
              <a:rPr lang="en-US" altLang="en-US"/>
              <a:t>Operations &amp; Maintenance Manuals</a:t>
            </a:r>
          </a:p>
          <a:p>
            <a:endParaRPr lang="en-US" altLang="en-US"/>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267A5CA8-6A5E-4F3D-B30D-6195C9E73AE6}"/>
              </a:ext>
            </a:extLst>
          </p:cNvPr>
          <p:cNvSpPr>
            <a:spLocks noGrp="1" noChangeArrowheads="1"/>
          </p:cNvSpPr>
          <p:nvPr>
            <p:ph type="title"/>
          </p:nvPr>
        </p:nvSpPr>
        <p:spPr/>
        <p:txBody>
          <a:bodyPr/>
          <a:lstStyle/>
          <a:p>
            <a:r>
              <a:rPr lang="en-US" altLang="en-US"/>
              <a:t>Proper instrument sampling location</a:t>
            </a:r>
          </a:p>
        </p:txBody>
      </p:sp>
      <p:sp>
        <p:nvSpPr>
          <p:cNvPr id="4" name="Rectangle 3">
            <a:extLst>
              <a:ext uri="{FF2B5EF4-FFF2-40B4-BE49-F238E27FC236}">
                <a16:creationId xmlns:a16="http://schemas.microsoft.com/office/drawing/2014/main" id="{6D352B05-5DBC-4F8B-9AC4-5332CDAC61FB}"/>
              </a:ext>
            </a:extLst>
          </p:cNvPr>
          <p:cNvSpPr txBox="1">
            <a:spLocks noChangeArrowheads="1"/>
          </p:cNvSpPr>
          <p:nvPr/>
        </p:nvSpPr>
        <p:spPr bwMode="auto">
          <a:xfrm>
            <a:off x="457200" y="1371600"/>
            <a:ext cx="7772400" cy="4495800"/>
          </a:xfrm>
          <a:prstGeom prst="rect">
            <a:avLst/>
          </a:prstGeom>
          <a:noFill/>
          <a:ln w="9525">
            <a:noFill/>
            <a:miter lim="800000"/>
            <a:headEnd/>
            <a:tailEnd/>
          </a:ln>
        </p:spPr>
        <p:txBody>
          <a:bodyPr>
            <a:normAutofit fontScale="92500"/>
          </a:bodyPr>
          <a:lstStyle/>
          <a:p>
            <a:pPr marL="342900" indent="-342900" eaLnBrk="1" hangingPunct="1">
              <a:spcBef>
                <a:spcPct val="20000"/>
              </a:spcBef>
              <a:spcAft>
                <a:spcPts val="1200"/>
              </a:spcAft>
              <a:buFontTx/>
              <a:buChar char="•"/>
              <a:defRPr/>
            </a:pPr>
            <a:r>
              <a:rPr lang="en-US" sz="2600" kern="0" dirty="0">
                <a:solidFill>
                  <a:srgbClr val="005595"/>
                </a:solidFill>
                <a:latin typeface="+mn-lt"/>
              </a:rPr>
              <a:t>Data provided by instruments provides the basis for assessing water quality – important to get it right!</a:t>
            </a:r>
          </a:p>
          <a:p>
            <a:pPr marL="342900" indent="-342900" eaLnBrk="1" hangingPunct="1">
              <a:spcBef>
                <a:spcPct val="20000"/>
              </a:spcBef>
              <a:buFontTx/>
              <a:buChar char="•"/>
              <a:defRPr/>
            </a:pPr>
            <a:r>
              <a:rPr lang="en-US" sz="2600" kern="0" dirty="0">
                <a:solidFill>
                  <a:srgbClr val="005595"/>
                </a:solidFill>
                <a:latin typeface="+mn-lt"/>
              </a:rPr>
              <a:t>Common problems</a:t>
            </a:r>
          </a:p>
          <a:p>
            <a:pPr marL="742950" lvl="1" indent="-285750" eaLnBrk="1" hangingPunct="1">
              <a:spcBef>
                <a:spcPct val="20000"/>
              </a:spcBef>
              <a:buFontTx/>
              <a:buChar char="–"/>
              <a:defRPr/>
            </a:pPr>
            <a:r>
              <a:rPr lang="en-US" sz="2000" kern="0" dirty="0">
                <a:solidFill>
                  <a:srgbClr val="005595"/>
                </a:solidFill>
                <a:latin typeface="+mn-lt"/>
              </a:rPr>
              <a:t>Sampling location</a:t>
            </a:r>
          </a:p>
          <a:p>
            <a:pPr marL="742950" lvl="1" indent="-285750" eaLnBrk="1" hangingPunct="1">
              <a:spcBef>
                <a:spcPct val="20000"/>
              </a:spcBef>
              <a:buFontTx/>
              <a:buChar char="–"/>
              <a:defRPr/>
            </a:pPr>
            <a:r>
              <a:rPr lang="en-US" sz="2000" kern="0" dirty="0">
                <a:solidFill>
                  <a:srgbClr val="005595"/>
                </a:solidFill>
                <a:latin typeface="+mn-lt"/>
              </a:rPr>
              <a:t>Measurement techniques</a:t>
            </a:r>
          </a:p>
          <a:p>
            <a:pPr marL="742950" lvl="1" indent="-285750" eaLnBrk="1" hangingPunct="1">
              <a:spcBef>
                <a:spcPct val="20000"/>
              </a:spcBef>
              <a:spcAft>
                <a:spcPts val="1200"/>
              </a:spcAft>
              <a:buFontTx/>
              <a:buChar char="–"/>
              <a:defRPr/>
            </a:pPr>
            <a:r>
              <a:rPr lang="en-US" sz="2000" kern="0" dirty="0">
                <a:solidFill>
                  <a:srgbClr val="005595"/>
                </a:solidFill>
                <a:latin typeface="+mn-lt"/>
              </a:rPr>
              <a:t>Calibration frequency and approach</a:t>
            </a:r>
          </a:p>
          <a:p>
            <a:pPr marL="342900" indent="-342900" eaLnBrk="1" hangingPunct="1">
              <a:spcBef>
                <a:spcPct val="20000"/>
              </a:spcBef>
              <a:buFontTx/>
              <a:buChar char="•"/>
              <a:defRPr/>
            </a:pPr>
            <a:r>
              <a:rPr lang="en-US" sz="2600" kern="0" dirty="0">
                <a:solidFill>
                  <a:srgbClr val="005595"/>
                </a:solidFill>
                <a:latin typeface="+mn-lt"/>
              </a:rPr>
              <a:t>Possible solutions</a:t>
            </a:r>
          </a:p>
          <a:p>
            <a:pPr marL="742950" lvl="1" indent="-285750" eaLnBrk="1" hangingPunct="1">
              <a:spcBef>
                <a:spcPct val="20000"/>
              </a:spcBef>
              <a:buFontTx/>
              <a:buChar char="–"/>
              <a:defRPr/>
            </a:pPr>
            <a:r>
              <a:rPr lang="en-US" sz="2000" kern="0" dirty="0">
                <a:solidFill>
                  <a:srgbClr val="005595"/>
                </a:solidFill>
                <a:latin typeface="+mn-lt"/>
              </a:rPr>
              <a:t>May require investigations (special studies)</a:t>
            </a:r>
          </a:p>
          <a:p>
            <a:pPr marL="742950" lvl="1" indent="-285750" eaLnBrk="1" hangingPunct="1">
              <a:spcBef>
                <a:spcPct val="20000"/>
              </a:spcBef>
              <a:buFontTx/>
              <a:buChar char="–"/>
              <a:defRPr/>
            </a:pPr>
            <a:r>
              <a:rPr lang="en-US" sz="2000" kern="0" dirty="0">
                <a:solidFill>
                  <a:srgbClr val="005595"/>
                </a:solidFill>
                <a:latin typeface="+mn-lt"/>
              </a:rPr>
              <a:t>Modifications to sample lines</a:t>
            </a:r>
          </a:p>
          <a:p>
            <a:pPr marL="742950" lvl="1" indent="-285750" eaLnBrk="1" hangingPunct="1">
              <a:spcBef>
                <a:spcPct val="20000"/>
              </a:spcBef>
              <a:buFontTx/>
              <a:buChar char="–"/>
              <a:defRPr/>
            </a:pPr>
            <a:r>
              <a:rPr lang="en-US" sz="2000" kern="0" dirty="0">
                <a:solidFill>
                  <a:srgbClr val="005595"/>
                </a:solidFill>
                <a:latin typeface="+mn-lt"/>
              </a:rPr>
              <a:t>Establish guidelines on sample line cleaning</a:t>
            </a:r>
          </a:p>
          <a:p>
            <a:pPr marL="742950" lvl="1" indent="-285750" eaLnBrk="1" hangingPunct="1">
              <a:spcBef>
                <a:spcPct val="20000"/>
              </a:spcBef>
              <a:buFontTx/>
              <a:buChar char="–"/>
              <a:defRPr/>
            </a:pPr>
            <a:r>
              <a:rPr lang="en-US" sz="2000" kern="0" dirty="0">
                <a:solidFill>
                  <a:srgbClr val="005595"/>
                </a:solidFill>
                <a:latin typeface="+mn-lt"/>
              </a:rPr>
              <a:t>Establish calibration procedure</a:t>
            </a:r>
          </a:p>
          <a:p>
            <a:pPr marL="742950" lvl="1" indent="-285750" eaLnBrk="1" hangingPunct="1">
              <a:spcBef>
                <a:spcPct val="20000"/>
              </a:spcBef>
              <a:buFontTx/>
              <a:buChar char="–"/>
              <a:defRPr/>
            </a:pPr>
            <a:endParaRPr lang="en-US" sz="2400" kern="0" dirty="0">
              <a:solidFill>
                <a:srgbClr val="005595"/>
              </a:solidFill>
              <a:latin typeface="+mn-lt"/>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a:extLst>
              <a:ext uri="{FF2B5EF4-FFF2-40B4-BE49-F238E27FC236}">
                <a16:creationId xmlns:a16="http://schemas.microsoft.com/office/drawing/2014/main" id="{DD320FBF-65A3-4ABA-8112-DCEF34697687}"/>
              </a:ext>
            </a:extLst>
          </p:cNvPr>
          <p:cNvSpPr>
            <a:spLocks noGrp="1" noChangeArrowheads="1"/>
          </p:cNvSpPr>
          <p:nvPr>
            <p:ph type="title"/>
          </p:nvPr>
        </p:nvSpPr>
        <p:spPr>
          <a:xfrm>
            <a:off x="152400" y="76200"/>
            <a:ext cx="8229600" cy="609600"/>
          </a:xfrm>
        </p:spPr>
        <p:txBody>
          <a:bodyPr/>
          <a:lstStyle/>
          <a:p>
            <a:r>
              <a:rPr lang="en-US" altLang="en-US" dirty="0"/>
              <a:t>Sampling for Turbidity</a:t>
            </a:r>
          </a:p>
        </p:txBody>
      </p:sp>
      <p:sp>
        <p:nvSpPr>
          <p:cNvPr id="92163" name="Content Placeholder 2">
            <a:extLst>
              <a:ext uri="{FF2B5EF4-FFF2-40B4-BE49-F238E27FC236}">
                <a16:creationId xmlns:a16="http://schemas.microsoft.com/office/drawing/2014/main" id="{C4F2B5B1-98E9-4B02-95CC-6ADA3D7DFC6B}"/>
              </a:ext>
            </a:extLst>
          </p:cNvPr>
          <p:cNvSpPr>
            <a:spLocks noGrp="1" noChangeArrowheads="1"/>
          </p:cNvSpPr>
          <p:nvPr>
            <p:ph idx="1"/>
          </p:nvPr>
        </p:nvSpPr>
        <p:spPr>
          <a:xfrm>
            <a:off x="152400" y="685800"/>
            <a:ext cx="9067800" cy="4114800"/>
          </a:xfrm>
        </p:spPr>
        <p:txBody>
          <a:bodyPr/>
          <a:lstStyle/>
          <a:p>
            <a:r>
              <a:rPr lang="en-US" altLang="en-US" dirty="0"/>
              <a:t>Raw turbidity</a:t>
            </a:r>
          </a:p>
          <a:p>
            <a:pPr lvl="1"/>
            <a:r>
              <a:rPr lang="en-US" altLang="en-US" dirty="0"/>
              <a:t>Applies to all SW systems</a:t>
            </a:r>
          </a:p>
          <a:p>
            <a:pPr lvl="1"/>
            <a:r>
              <a:rPr lang="en-US" altLang="en-US" dirty="0"/>
              <a:t>Location: pre-treatment</a:t>
            </a:r>
          </a:p>
          <a:p>
            <a:pPr lvl="1"/>
            <a:r>
              <a:rPr lang="en-US" altLang="en-US" dirty="0"/>
              <a:t>Frequency: no regulatory requirement but need to know for proper treatment plant operation</a:t>
            </a:r>
          </a:p>
          <a:p>
            <a:pPr marL="342900" lvl="1" indent="-342900">
              <a:buChar char="•"/>
            </a:pPr>
            <a:r>
              <a:rPr lang="en-US" altLang="en-US" sz="2800" dirty="0">
                <a:ea typeface="+mn-ea"/>
                <a:cs typeface="+mn-cs"/>
              </a:rPr>
              <a:t>Settled turbidity</a:t>
            </a:r>
          </a:p>
          <a:p>
            <a:pPr lvl="1"/>
            <a:r>
              <a:rPr lang="en-US" dirty="0">
                <a:effectLst/>
                <a:latin typeface="Arial" panose="020B0604020202020204" pitchFamily="34" charset="0"/>
              </a:rPr>
              <a:t>Water systems using conventional filtration must measure settled water turbidity every day (e.g., grab sample 1x/day).</a:t>
            </a:r>
            <a:endParaRPr lang="en-US" altLang="en-US" dirty="0"/>
          </a:p>
          <a:p>
            <a:r>
              <a:rPr lang="en-US" altLang="en-US" dirty="0"/>
              <a:t>Individual filter effluent (IFE) turbidity</a:t>
            </a:r>
          </a:p>
          <a:p>
            <a:pPr lvl="1"/>
            <a:r>
              <a:rPr lang="en-US" altLang="en-US" dirty="0"/>
              <a:t>CF, DF &amp; membranes only</a:t>
            </a:r>
          </a:p>
          <a:p>
            <a:pPr lvl="1"/>
            <a:r>
              <a:rPr lang="en-US" altLang="en-US" dirty="0"/>
              <a:t>Location: after each individual filter</a:t>
            </a:r>
          </a:p>
          <a:p>
            <a:pPr lvl="1"/>
            <a:r>
              <a:rPr lang="en-US" altLang="en-US" dirty="0"/>
              <a:t>Frequency: continuous (every 15 minutes)</a:t>
            </a:r>
          </a:p>
          <a:p>
            <a:pPr lvl="1"/>
            <a:r>
              <a:rPr lang="en-US" altLang="en-US" dirty="0"/>
              <a:t>Know what the triggers are!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8BFFADC-1E44-4529-BE09-E5A18BFA6CA2}"/>
              </a:ext>
            </a:extLst>
          </p:cNvPr>
          <p:cNvSpPr>
            <a:spLocks noGrp="1" noChangeArrowheads="1"/>
          </p:cNvSpPr>
          <p:nvPr>
            <p:ph type="title"/>
          </p:nvPr>
        </p:nvSpPr>
        <p:spPr/>
        <p:txBody>
          <a:bodyPr/>
          <a:lstStyle/>
          <a:p>
            <a:r>
              <a:rPr lang="en-US" altLang="en-US" dirty="0"/>
              <a:t>Intakes and Pumps</a:t>
            </a:r>
          </a:p>
        </p:txBody>
      </p:sp>
      <p:sp>
        <p:nvSpPr>
          <p:cNvPr id="16387" name="Rectangle 3">
            <a:extLst>
              <a:ext uri="{FF2B5EF4-FFF2-40B4-BE49-F238E27FC236}">
                <a16:creationId xmlns:a16="http://schemas.microsoft.com/office/drawing/2014/main" id="{81241884-A29A-4170-A1E2-0897932F9745}"/>
              </a:ext>
            </a:extLst>
          </p:cNvPr>
          <p:cNvSpPr>
            <a:spLocks noGrp="1" noChangeArrowheads="1"/>
          </p:cNvSpPr>
          <p:nvPr>
            <p:ph type="body" idx="1"/>
          </p:nvPr>
        </p:nvSpPr>
        <p:spPr>
          <a:xfrm>
            <a:off x="457201" y="1600200"/>
            <a:ext cx="4800599" cy="4114800"/>
          </a:xfrm>
        </p:spPr>
        <p:txBody>
          <a:bodyPr/>
          <a:lstStyle/>
          <a:p>
            <a:pPr>
              <a:lnSpc>
                <a:spcPct val="90000"/>
              </a:lnSpc>
            </a:pPr>
            <a:r>
              <a:rPr lang="en-US" altLang="en-US" sz="2000" dirty="0"/>
              <a:t>Screens:  </a:t>
            </a:r>
          </a:p>
          <a:p>
            <a:pPr lvl="1" indent="-342900">
              <a:lnSpc>
                <a:spcPct val="90000"/>
              </a:lnSpc>
            </a:pPr>
            <a:r>
              <a:rPr lang="en-US" altLang="en-US" sz="2000" dirty="0"/>
              <a:t>well screens, </a:t>
            </a:r>
          </a:p>
          <a:p>
            <a:pPr lvl="1" indent="-342900">
              <a:lnSpc>
                <a:spcPct val="90000"/>
              </a:lnSpc>
            </a:pPr>
            <a:r>
              <a:rPr lang="en-US" altLang="en-US" sz="2000" dirty="0"/>
              <a:t>traveling screens, </a:t>
            </a:r>
          </a:p>
          <a:p>
            <a:pPr lvl="1" indent="-342900">
              <a:lnSpc>
                <a:spcPct val="90000"/>
              </a:lnSpc>
            </a:pPr>
            <a:r>
              <a:rPr lang="en-US" altLang="en-US" sz="2000" dirty="0"/>
              <a:t>self-cleaning rotating drum screens.</a:t>
            </a:r>
          </a:p>
          <a:p>
            <a:pPr lvl="1">
              <a:lnSpc>
                <a:spcPct val="90000"/>
              </a:lnSpc>
            </a:pPr>
            <a:r>
              <a:rPr lang="en-US" altLang="en-US" sz="2000" dirty="0"/>
              <a:t>Cleaned with air or water blast</a:t>
            </a:r>
          </a:p>
          <a:p>
            <a:pPr>
              <a:lnSpc>
                <a:spcPct val="90000"/>
              </a:lnSpc>
            </a:pPr>
            <a:r>
              <a:rPr lang="en-US" altLang="en-US" sz="2000" dirty="0"/>
              <a:t>Submersible pumps in slotted or perforated pipe laid on riverbed.</a:t>
            </a:r>
          </a:p>
          <a:p>
            <a:pPr>
              <a:lnSpc>
                <a:spcPct val="90000"/>
              </a:lnSpc>
            </a:pPr>
            <a:endParaRPr lang="en-US" altLang="en-US" sz="2000" dirty="0"/>
          </a:p>
          <a:p>
            <a:pPr>
              <a:lnSpc>
                <a:spcPct val="90000"/>
              </a:lnSpc>
            </a:pPr>
            <a:endParaRPr lang="en-US" altLang="en-US" sz="2000" dirty="0"/>
          </a:p>
          <a:p>
            <a:pPr>
              <a:lnSpc>
                <a:spcPct val="90000"/>
              </a:lnSpc>
            </a:pPr>
            <a:endParaRPr lang="en-US" altLang="en-US" sz="2000" dirty="0"/>
          </a:p>
          <a:p>
            <a:pPr>
              <a:lnSpc>
                <a:spcPct val="90000"/>
              </a:lnSpc>
            </a:pPr>
            <a:endParaRPr lang="en-US" altLang="en-US" sz="2000" dirty="0"/>
          </a:p>
          <a:p>
            <a:pPr>
              <a:lnSpc>
                <a:spcPct val="90000"/>
              </a:lnSpc>
            </a:pPr>
            <a:endParaRPr lang="en-US" altLang="en-US" sz="2000" dirty="0"/>
          </a:p>
        </p:txBody>
      </p:sp>
      <p:pic>
        <p:nvPicPr>
          <p:cNvPr id="5" name="Picture 4">
            <a:extLst>
              <a:ext uri="{FF2B5EF4-FFF2-40B4-BE49-F238E27FC236}">
                <a16:creationId xmlns:a16="http://schemas.microsoft.com/office/drawing/2014/main" id="{B775F664-0993-8F84-7130-8D5A13ED40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7525" y="3570603"/>
            <a:ext cx="1832961" cy="2211969"/>
          </a:xfrm>
          <a:prstGeom prst="rect">
            <a:avLst/>
          </a:prstGeom>
          <a:ln>
            <a:solidFill>
              <a:schemeClr val="tx1"/>
            </a:solidFill>
          </a:ln>
        </p:spPr>
      </p:pic>
      <p:pic>
        <p:nvPicPr>
          <p:cNvPr id="3" name="Picture 2">
            <a:extLst>
              <a:ext uri="{FF2B5EF4-FFF2-40B4-BE49-F238E27FC236}">
                <a16:creationId xmlns:a16="http://schemas.microsoft.com/office/drawing/2014/main" id="{C015F197-FA63-9909-6CB8-D5AC43FB8F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5204" y="4390994"/>
            <a:ext cx="3074194" cy="1996973"/>
          </a:xfrm>
          <a:prstGeom prst="rect">
            <a:avLst/>
          </a:prstGeom>
          <a:ln>
            <a:solidFill>
              <a:schemeClr val="tx1"/>
            </a:solidFill>
          </a:ln>
        </p:spPr>
      </p:pic>
      <p:pic>
        <p:nvPicPr>
          <p:cNvPr id="14" name="Picture 13">
            <a:extLst>
              <a:ext uri="{FF2B5EF4-FFF2-40B4-BE49-F238E27FC236}">
                <a16:creationId xmlns:a16="http://schemas.microsoft.com/office/drawing/2014/main" id="{4015C915-F74F-D52E-4B59-933F3DCC48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2388" y="274638"/>
            <a:ext cx="2964190" cy="3535362"/>
          </a:xfrm>
          <a:prstGeom prst="rect">
            <a:avLst/>
          </a:prstGeom>
          <a:ln>
            <a:solidFill>
              <a:schemeClr val="tx1"/>
            </a:solidFill>
          </a:ln>
        </p:spPr>
      </p:pic>
      <p:pic>
        <p:nvPicPr>
          <p:cNvPr id="16" name="Picture 15">
            <a:extLst>
              <a:ext uri="{FF2B5EF4-FFF2-40B4-BE49-F238E27FC236}">
                <a16:creationId xmlns:a16="http://schemas.microsoft.com/office/drawing/2014/main" id="{20D57207-D56A-471A-62B8-F207DAC87C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953" y="4390994"/>
            <a:ext cx="3106958" cy="2002588"/>
          </a:xfrm>
          <a:prstGeom prst="rect">
            <a:avLst/>
          </a:prstGeom>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slow" p14:dur="2000" advTm="2048"/>
    </mc:Choice>
    <mc:Fallback xmlns="">
      <p:transition spd="slow" advTm="2048"/>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AF51220C-5AA7-48FA-9CC6-4A42308EBB62}"/>
              </a:ext>
            </a:extLst>
          </p:cNvPr>
          <p:cNvSpPr>
            <a:spLocks noGrp="1" noChangeArrowheads="1"/>
          </p:cNvSpPr>
          <p:nvPr>
            <p:ph type="title"/>
          </p:nvPr>
        </p:nvSpPr>
        <p:spPr/>
        <p:txBody>
          <a:bodyPr/>
          <a:lstStyle/>
          <a:p>
            <a:r>
              <a:rPr lang="en-US" altLang="en-US"/>
              <a:t>IFE Triggers (Conventional/Direct)</a:t>
            </a:r>
          </a:p>
        </p:txBody>
      </p:sp>
      <p:sp>
        <p:nvSpPr>
          <p:cNvPr id="93187" name="Content Placeholder 2">
            <a:extLst>
              <a:ext uri="{FF2B5EF4-FFF2-40B4-BE49-F238E27FC236}">
                <a16:creationId xmlns:a16="http://schemas.microsoft.com/office/drawing/2014/main" id="{C94A4B2D-456F-4881-883F-5C1AA3242878}"/>
              </a:ext>
            </a:extLst>
          </p:cNvPr>
          <p:cNvSpPr>
            <a:spLocks noGrp="1" noChangeArrowheads="1"/>
          </p:cNvSpPr>
          <p:nvPr>
            <p:ph idx="1"/>
          </p:nvPr>
        </p:nvSpPr>
        <p:spPr>
          <a:xfrm>
            <a:off x="152400" y="1295400"/>
            <a:ext cx="8839200" cy="4419600"/>
          </a:xfrm>
        </p:spPr>
        <p:txBody>
          <a:bodyPr/>
          <a:lstStyle/>
          <a:p>
            <a:pPr lvl="1"/>
            <a:r>
              <a:rPr lang="en-US" altLang="en-US"/>
              <a:t>Report the following events immediately and conduct a filter profile within 7 days (if no obvious reason exists) if the IFE turbidity is:</a:t>
            </a:r>
          </a:p>
          <a:p>
            <a:pPr lvl="2"/>
            <a:r>
              <a:rPr lang="en-US" altLang="en-US"/>
              <a:t>&gt; 1.0 NTU in 2 consecutive 15-min readings</a:t>
            </a:r>
          </a:p>
          <a:p>
            <a:pPr lvl="2"/>
            <a:r>
              <a:rPr lang="en-US" altLang="en-US"/>
              <a:t>&gt; 0.5 NTU in 2 consecutive 15-min readings within 4 hours of being backwashed or taken off-line </a:t>
            </a:r>
          </a:p>
          <a:p>
            <a:pPr lvl="1"/>
            <a:r>
              <a:rPr lang="en-US" altLang="en-US"/>
              <a:t>Report the following events and conduct a filter self assessment within 14 days if the IFE turbidity is:</a:t>
            </a:r>
          </a:p>
          <a:p>
            <a:pPr lvl="2"/>
            <a:r>
              <a:rPr lang="en-US" altLang="en-US"/>
              <a:t>&gt; 1.0 NTU in 2 consecutive 15-min readings at any time in each of 2 consecutive months.</a:t>
            </a:r>
          </a:p>
          <a:p>
            <a:pPr lvl="1"/>
            <a:r>
              <a:rPr lang="en-US" altLang="en-US"/>
              <a:t>A CPE must be done within 30 days if the IFE turbidity is:</a:t>
            </a:r>
          </a:p>
          <a:p>
            <a:pPr lvl="2"/>
            <a:r>
              <a:rPr lang="en-US" altLang="en-US"/>
              <a:t>&gt; 2.0 NTU in 2 consecutive 15-min readings at any time in each of 2 consecutive months.</a:t>
            </a:r>
          </a:p>
          <a:p>
            <a:pPr lvl="1"/>
            <a:endParaRPr lang="en-US" altLang="en-US"/>
          </a:p>
          <a:p>
            <a:pPr lvl="1"/>
            <a:endParaRPr lang="en-US" altLang="en-US"/>
          </a:p>
          <a:p>
            <a:pPr lvl="1"/>
            <a:endParaRPr lang="en-US" altLang="en-US"/>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11172B8D-2CC5-4876-A4DB-0EC653733BDC}"/>
              </a:ext>
            </a:extLst>
          </p:cNvPr>
          <p:cNvSpPr>
            <a:spLocks noGrp="1" noChangeArrowheads="1"/>
          </p:cNvSpPr>
          <p:nvPr>
            <p:ph type="title"/>
          </p:nvPr>
        </p:nvSpPr>
        <p:spPr/>
        <p:txBody>
          <a:bodyPr/>
          <a:lstStyle/>
          <a:p>
            <a:r>
              <a:rPr lang="en-US" altLang="en-US"/>
              <a:t>Proper treatment plant sampling locations: Turbidity (cont.)</a:t>
            </a:r>
          </a:p>
        </p:txBody>
      </p:sp>
      <p:sp>
        <p:nvSpPr>
          <p:cNvPr id="94211" name="Content Placeholder 2">
            <a:extLst>
              <a:ext uri="{FF2B5EF4-FFF2-40B4-BE49-F238E27FC236}">
                <a16:creationId xmlns:a16="http://schemas.microsoft.com/office/drawing/2014/main" id="{B98F7B2B-5041-4B2D-BD0E-97ED253E4587}"/>
              </a:ext>
            </a:extLst>
          </p:cNvPr>
          <p:cNvSpPr>
            <a:spLocks noGrp="1" noChangeArrowheads="1"/>
          </p:cNvSpPr>
          <p:nvPr>
            <p:ph idx="1"/>
          </p:nvPr>
        </p:nvSpPr>
        <p:spPr/>
        <p:txBody>
          <a:bodyPr/>
          <a:lstStyle/>
          <a:p>
            <a:r>
              <a:rPr lang="en-US" altLang="en-US"/>
              <a:t>Combined filter effluent (CFE) turbidity</a:t>
            </a:r>
          </a:p>
          <a:p>
            <a:pPr lvl="1"/>
            <a:r>
              <a:rPr lang="en-US" altLang="en-US"/>
              <a:t>Applies to all SW systems</a:t>
            </a:r>
          </a:p>
          <a:p>
            <a:pPr lvl="1"/>
            <a:r>
              <a:rPr lang="en-US" altLang="en-US"/>
              <a:t>Location: post all filtration prior to chemical addition and any storage</a:t>
            </a:r>
          </a:p>
          <a:p>
            <a:pPr lvl="1"/>
            <a:r>
              <a:rPr lang="en-US" altLang="en-US"/>
              <a:t>Frequency: </a:t>
            </a:r>
          </a:p>
          <a:p>
            <a:pPr lvl="2"/>
            <a:r>
              <a:rPr lang="en-US" altLang="en-US" sz="2400"/>
              <a:t>CF/DF &gt; 3,300 pop. – continuous</a:t>
            </a:r>
          </a:p>
          <a:p>
            <a:pPr lvl="2"/>
            <a:r>
              <a:rPr lang="en-US" altLang="en-US" sz="2400"/>
              <a:t>CF/DF ≤ 3,300 pop. – every 4 hrs</a:t>
            </a:r>
          </a:p>
          <a:p>
            <a:pPr lvl="2"/>
            <a:r>
              <a:rPr lang="en-US" altLang="en-US" sz="2400"/>
              <a:t>Alternative - daily</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106D9DFC-8567-4718-8177-987999285B28}"/>
              </a:ext>
            </a:extLst>
          </p:cNvPr>
          <p:cNvSpPr>
            <a:spLocks noGrp="1" noChangeArrowheads="1"/>
          </p:cNvSpPr>
          <p:nvPr>
            <p:ph type="title"/>
          </p:nvPr>
        </p:nvSpPr>
        <p:spPr/>
        <p:txBody>
          <a:bodyPr/>
          <a:lstStyle/>
          <a:p>
            <a:r>
              <a:rPr lang="en-US" altLang="en-US"/>
              <a:t>Proper treatment plant sampling locations: Chlorine residual</a:t>
            </a:r>
          </a:p>
        </p:txBody>
      </p:sp>
      <p:sp>
        <p:nvSpPr>
          <p:cNvPr id="95235" name="Content Placeholder 2">
            <a:extLst>
              <a:ext uri="{FF2B5EF4-FFF2-40B4-BE49-F238E27FC236}">
                <a16:creationId xmlns:a16="http://schemas.microsoft.com/office/drawing/2014/main" id="{38739957-460C-4F08-BA68-3EB5CF8F0E39}"/>
              </a:ext>
            </a:extLst>
          </p:cNvPr>
          <p:cNvSpPr>
            <a:spLocks noGrp="1" noChangeArrowheads="1"/>
          </p:cNvSpPr>
          <p:nvPr>
            <p:ph idx="1"/>
          </p:nvPr>
        </p:nvSpPr>
        <p:spPr>
          <a:xfrm>
            <a:off x="457200" y="1417638"/>
            <a:ext cx="8686800" cy="4114800"/>
          </a:xfrm>
        </p:spPr>
        <p:txBody>
          <a:bodyPr/>
          <a:lstStyle/>
          <a:p>
            <a:r>
              <a:rPr lang="en-US" altLang="en-US" dirty="0"/>
              <a:t>Must be at least 0.2 ppm all times at the entry point (EP) to the system</a:t>
            </a:r>
          </a:p>
          <a:p>
            <a:pPr lvl="1"/>
            <a:r>
              <a:rPr lang="en-US" altLang="en-US" dirty="0"/>
              <a:t>EP = post clearwell, at or before 1</a:t>
            </a:r>
            <a:r>
              <a:rPr lang="en-US" altLang="en-US" baseline="30000" dirty="0"/>
              <a:t>st</a:t>
            </a:r>
            <a:r>
              <a:rPr lang="en-US" altLang="en-US" dirty="0"/>
              <a:t> user</a:t>
            </a:r>
          </a:p>
          <a:p>
            <a:r>
              <a:rPr lang="en-US" altLang="en-US" dirty="0"/>
              <a:t>EP chlorine residual sampling frequency</a:t>
            </a:r>
          </a:p>
          <a:p>
            <a:pPr lvl="1"/>
            <a:r>
              <a:rPr lang="en-US" altLang="en-US" dirty="0"/>
              <a:t>Continuous &gt; 3,300 population</a:t>
            </a:r>
          </a:p>
          <a:p>
            <a:pPr lvl="1"/>
            <a:r>
              <a:rPr lang="en-US" altLang="en-US" dirty="0"/>
              <a:t>1-4x/day for ≤ 3,300 population</a:t>
            </a:r>
          </a:p>
          <a:p>
            <a:r>
              <a:rPr lang="en-US" altLang="en-US" dirty="0"/>
              <a:t>If EP residual falls &lt; 0.2 ppm or required continuous monitoring equipment fails, grab sampling must be done every 4 hours until the residual is </a:t>
            </a:r>
            <a:r>
              <a:rPr lang="en-US" altLang="en-US" u="sng" dirty="0"/>
              <a:t>&gt;</a:t>
            </a:r>
            <a:r>
              <a:rPr lang="en-US" altLang="en-US" dirty="0"/>
              <a:t> 0.2 ppm and/or equipment is repaired.</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106D9DFC-8567-4718-8177-987999285B28}"/>
              </a:ext>
            </a:extLst>
          </p:cNvPr>
          <p:cNvSpPr>
            <a:spLocks noGrp="1" noChangeArrowheads="1"/>
          </p:cNvSpPr>
          <p:nvPr>
            <p:ph type="title"/>
          </p:nvPr>
        </p:nvSpPr>
        <p:spPr/>
        <p:txBody>
          <a:bodyPr/>
          <a:lstStyle/>
          <a:p>
            <a:r>
              <a:rPr lang="en-US" altLang="en-US"/>
              <a:t>Proper treatment plant sampling locations: Chlorine residual</a:t>
            </a:r>
          </a:p>
        </p:txBody>
      </p:sp>
      <p:sp>
        <p:nvSpPr>
          <p:cNvPr id="95235" name="Content Placeholder 2">
            <a:extLst>
              <a:ext uri="{FF2B5EF4-FFF2-40B4-BE49-F238E27FC236}">
                <a16:creationId xmlns:a16="http://schemas.microsoft.com/office/drawing/2014/main" id="{38739957-460C-4F08-BA68-3EB5CF8F0E39}"/>
              </a:ext>
            </a:extLst>
          </p:cNvPr>
          <p:cNvSpPr>
            <a:spLocks noGrp="1" noChangeArrowheads="1"/>
          </p:cNvSpPr>
          <p:nvPr>
            <p:ph idx="1"/>
          </p:nvPr>
        </p:nvSpPr>
        <p:spPr>
          <a:xfrm>
            <a:off x="457200" y="1600200"/>
            <a:ext cx="8534400" cy="4114800"/>
          </a:xfrm>
        </p:spPr>
        <p:txBody>
          <a:bodyPr/>
          <a:lstStyle/>
          <a:p>
            <a:pPr marL="0" indent="0">
              <a:buNone/>
            </a:pPr>
            <a:r>
              <a:rPr lang="en-US" altLang="en-US" dirty="0"/>
              <a:t>OAR 333-061-0032(5)</a:t>
            </a:r>
          </a:p>
        </p:txBody>
      </p:sp>
      <p:pic>
        <p:nvPicPr>
          <p:cNvPr id="5" name="Picture 4">
            <a:extLst>
              <a:ext uri="{FF2B5EF4-FFF2-40B4-BE49-F238E27FC236}">
                <a16:creationId xmlns:a16="http://schemas.microsoft.com/office/drawing/2014/main" id="{2E32DECF-5B15-94C3-6B28-A172186266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246043"/>
            <a:ext cx="8086725" cy="3468957"/>
          </a:xfrm>
          <a:prstGeom prst="rect">
            <a:avLst/>
          </a:prstGeom>
          <a:ln>
            <a:solidFill>
              <a:schemeClr val="tx1"/>
            </a:solidFill>
          </a:ln>
        </p:spPr>
      </p:pic>
    </p:spTree>
    <p:extLst>
      <p:ext uri="{BB962C8B-B14F-4D97-AF65-F5344CB8AC3E}">
        <p14:creationId xmlns:p14="http://schemas.microsoft.com/office/powerpoint/2010/main" val="275139773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106D9DFC-8567-4718-8177-987999285B28}"/>
              </a:ext>
            </a:extLst>
          </p:cNvPr>
          <p:cNvSpPr>
            <a:spLocks noGrp="1" noChangeArrowheads="1"/>
          </p:cNvSpPr>
          <p:nvPr>
            <p:ph type="title"/>
          </p:nvPr>
        </p:nvSpPr>
        <p:spPr/>
        <p:txBody>
          <a:bodyPr/>
          <a:lstStyle/>
          <a:p>
            <a:r>
              <a:rPr lang="en-US" altLang="en-US"/>
              <a:t>Proper treatment plant sampling locations: Chlorine residual</a:t>
            </a:r>
          </a:p>
        </p:txBody>
      </p:sp>
      <p:sp>
        <p:nvSpPr>
          <p:cNvPr id="95235" name="Content Placeholder 2">
            <a:extLst>
              <a:ext uri="{FF2B5EF4-FFF2-40B4-BE49-F238E27FC236}">
                <a16:creationId xmlns:a16="http://schemas.microsoft.com/office/drawing/2014/main" id="{38739957-460C-4F08-BA68-3EB5CF8F0E39}"/>
              </a:ext>
            </a:extLst>
          </p:cNvPr>
          <p:cNvSpPr>
            <a:spLocks noGrp="1" noChangeArrowheads="1"/>
          </p:cNvSpPr>
          <p:nvPr>
            <p:ph idx="1"/>
          </p:nvPr>
        </p:nvSpPr>
        <p:spPr>
          <a:xfrm>
            <a:off x="457200" y="1600200"/>
            <a:ext cx="8534400" cy="4114800"/>
          </a:xfrm>
        </p:spPr>
        <p:txBody>
          <a:bodyPr/>
          <a:lstStyle/>
          <a:p>
            <a:pPr marL="0" indent="0">
              <a:buNone/>
            </a:pPr>
            <a:r>
              <a:rPr lang="en-US" altLang="en-US" dirty="0"/>
              <a:t>OAR 333-061-0036(5)(b)(D)</a:t>
            </a:r>
          </a:p>
        </p:txBody>
      </p:sp>
      <p:pic>
        <p:nvPicPr>
          <p:cNvPr id="3" name="Picture 2">
            <a:extLst>
              <a:ext uri="{FF2B5EF4-FFF2-40B4-BE49-F238E27FC236}">
                <a16:creationId xmlns:a16="http://schemas.microsoft.com/office/drawing/2014/main" id="{0A17C881-9AA3-6E91-B34F-AB2D1B43E1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5" y="2309812"/>
            <a:ext cx="7143750" cy="2238375"/>
          </a:xfrm>
          <a:prstGeom prst="rect">
            <a:avLst/>
          </a:prstGeom>
        </p:spPr>
      </p:pic>
      <p:sp>
        <p:nvSpPr>
          <p:cNvPr id="6" name="TextBox 5">
            <a:extLst>
              <a:ext uri="{FF2B5EF4-FFF2-40B4-BE49-F238E27FC236}">
                <a16:creationId xmlns:a16="http://schemas.microsoft.com/office/drawing/2014/main" id="{5B249D63-D51A-7630-0399-CC7494E96B16}"/>
              </a:ext>
            </a:extLst>
          </p:cNvPr>
          <p:cNvSpPr txBox="1"/>
          <p:nvPr/>
        </p:nvSpPr>
        <p:spPr>
          <a:xfrm>
            <a:off x="685800" y="5029200"/>
            <a:ext cx="6324600" cy="1200329"/>
          </a:xfrm>
          <a:prstGeom prst="rect">
            <a:avLst/>
          </a:prstGeom>
          <a:noFill/>
        </p:spPr>
        <p:txBody>
          <a:bodyPr wrap="square">
            <a:spAutoFit/>
          </a:bodyPr>
          <a:lstStyle/>
          <a:p>
            <a:pPr marL="0" indent="0">
              <a:buNone/>
            </a:pPr>
            <a:r>
              <a:rPr lang="en-US" altLang="en-US" dirty="0"/>
              <a:t>Note - OAR 333-061-0036(5</a:t>
            </a:r>
            <a:r>
              <a:rPr lang="en-US" altLang="en-US" dirty="0">
                <a:highlight>
                  <a:srgbClr val="FFFF00"/>
                </a:highlight>
              </a:rPr>
              <a:t>)(b) </a:t>
            </a:r>
            <a:r>
              <a:rPr lang="en-US" altLang="en-US" dirty="0"/>
              <a:t>– addresses monitoring for SW and GWUDI systems that provide filtration.  Section -0036(5</a:t>
            </a:r>
            <a:r>
              <a:rPr lang="en-US" altLang="en-US" dirty="0">
                <a:highlight>
                  <a:srgbClr val="FFFF00"/>
                </a:highlight>
              </a:rPr>
              <a:t>)(a) </a:t>
            </a:r>
            <a:r>
              <a:rPr lang="en-US" altLang="en-US" dirty="0"/>
              <a:t>is for unfiltered systems, but the disinfectant residual monitoring under (5)(a)(E) still applies.</a:t>
            </a:r>
          </a:p>
        </p:txBody>
      </p:sp>
    </p:spTree>
    <p:extLst>
      <p:ext uri="{BB962C8B-B14F-4D97-AF65-F5344CB8AC3E}">
        <p14:creationId xmlns:p14="http://schemas.microsoft.com/office/powerpoint/2010/main" val="315154042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106D9DFC-8567-4718-8177-987999285B28}"/>
              </a:ext>
            </a:extLst>
          </p:cNvPr>
          <p:cNvSpPr>
            <a:spLocks noGrp="1" noChangeArrowheads="1"/>
          </p:cNvSpPr>
          <p:nvPr>
            <p:ph type="title"/>
          </p:nvPr>
        </p:nvSpPr>
        <p:spPr/>
        <p:txBody>
          <a:bodyPr/>
          <a:lstStyle/>
          <a:p>
            <a:r>
              <a:rPr lang="en-US" altLang="en-US"/>
              <a:t>Proper treatment plant sampling locations: Chlorine residual</a:t>
            </a:r>
          </a:p>
        </p:txBody>
      </p:sp>
      <p:sp>
        <p:nvSpPr>
          <p:cNvPr id="95235" name="Content Placeholder 2">
            <a:extLst>
              <a:ext uri="{FF2B5EF4-FFF2-40B4-BE49-F238E27FC236}">
                <a16:creationId xmlns:a16="http://schemas.microsoft.com/office/drawing/2014/main" id="{38739957-460C-4F08-BA68-3EB5CF8F0E39}"/>
              </a:ext>
            </a:extLst>
          </p:cNvPr>
          <p:cNvSpPr>
            <a:spLocks noGrp="1" noChangeArrowheads="1"/>
          </p:cNvSpPr>
          <p:nvPr>
            <p:ph idx="1"/>
          </p:nvPr>
        </p:nvSpPr>
        <p:spPr>
          <a:xfrm>
            <a:off x="457200" y="1600200"/>
            <a:ext cx="8534400" cy="4114800"/>
          </a:xfrm>
        </p:spPr>
        <p:txBody>
          <a:bodyPr/>
          <a:lstStyle/>
          <a:p>
            <a:pPr marL="0" indent="0">
              <a:buNone/>
            </a:pPr>
            <a:r>
              <a:rPr lang="en-US" altLang="en-US" dirty="0"/>
              <a:t>OAR 333-061-0036(5)(a)(E) – EP Chlorine Residual</a:t>
            </a:r>
          </a:p>
        </p:txBody>
      </p:sp>
      <p:pic>
        <p:nvPicPr>
          <p:cNvPr id="3" name="Picture 2">
            <a:extLst>
              <a:ext uri="{FF2B5EF4-FFF2-40B4-BE49-F238E27FC236}">
                <a16:creationId xmlns:a16="http://schemas.microsoft.com/office/drawing/2014/main" id="{F0D5303F-A4F4-8795-D05C-8B83B987F9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49" y="2133600"/>
            <a:ext cx="6399435" cy="4274798"/>
          </a:xfrm>
          <a:prstGeom prst="rect">
            <a:avLst/>
          </a:prstGeom>
          <a:ln>
            <a:solidFill>
              <a:schemeClr val="tx1"/>
            </a:solidFill>
          </a:ln>
        </p:spPr>
      </p:pic>
    </p:spTree>
    <p:extLst>
      <p:ext uri="{BB962C8B-B14F-4D97-AF65-F5344CB8AC3E}">
        <p14:creationId xmlns:p14="http://schemas.microsoft.com/office/powerpoint/2010/main" val="153517926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a:extLst>
              <a:ext uri="{FF2B5EF4-FFF2-40B4-BE49-F238E27FC236}">
                <a16:creationId xmlns:a16="http://schemas.microsoft.com/office/drawing/2014/main" id="{2A0541AC-4A25-4D36-9F3C-5EECC4885EA7}"/>
              </a:ext>
            </a:extLst>
          </p:cNvPr>
          <p:cNvSpPr>
            <a:spLocks noGrp="1" noChangeArrowheads="1"/>
          </p:cNvSpPr>
          <p:nvPr>
            <p:ph type="title"/>
          </p:nvPr>
        </p:nvSpPr>
        <p:spPr/>
        <p:txBody>
          <a:bodyPr/>
          <a:lstStyle/>
          <a:p>
            <a:r>
              <a:rPr lang="en-US" altLang="en-US"/>
              <a:t>Proper treatment plant sampling locations: Total organic carbon (TOC)</a:t>
            </a:r>
          </a:p>
        </p:txBody>
      </p:sp>
      <p:sp>
        <p:nvSpPr>
          <p:cNvPr id="96259" name="Content Placeholder 2">
            <a:extLst>
              <a:ext uri="{FF2B5EF4-FFF2-40B4-BE49-F238E27FC236}">
                <a16:creationId xmlns:a16="http://schemas.microsoft.com/office/drawing/2014/main" id="{EB733C84-8109-4F6C-87A9-90BA2CBB56AE}"/>
              </a:ext>
            </a:extLst>
          </p:cNvPr>
          <p:cNvSpPr>
            <a:spLocks noGrp="1" noChangeArrowheads="1"/>
          </p:cNvSpPr>
          <p:nvPr>
            <p:ph idx="1"/>
          </p:nvPr>
        </p:nvSpPr>
        <p:spPr/>
        <p:txBody>
          <a:bodyPr/>
          <a:lstStyle/>
          <a:p>
            <a:r>
              <a:rPr lang="en-US" altLang="en-US"/>
              <a:t>Applicability</a:t>
            </a:r>
          </a:p>
          <a:p>
            <a:pPr lvl="1"/>
            <a:r>
              <a:rPr lang="en-US" altLang="en-US"/>
              <a:t>CF (2.5-log plants): required raw TOC &amp; alkalinity and filtered TOC</a:t>
            </a:r>
          </a:p>
          <a:p>
            <a:pPr lvl="1"/>
            <a:r>
              <a:rPr lang="en-US" altLang="en-US"/>
              <a:t>All others: raw TOC required to qualify for DBP monitoring reduction (&gt;500 population)</a:t>
            </a:r>
          </a:p>
          <a:p>
            <a:r>
              <a:rPr lang="en-US" altLang="en-US"/>
              <a:t>Frequency</a:t>
            </a:r>
          </a:p>
          <a:p>
            <a:pPr lvl="1"/>
            <a:r>
              <a:rPr lang="en-US" altLang="en-US"/>
              <a:t>Monthly; may be reduced to Quarterly if filtered TOC is &lt;2.0 ppm for 2 years, or &lt;1.0 ppm for 1 year</a:t>
            </a:r>
          </a:p>
          <a:p>
            <a:pPr lvl="1"/>
            <a:r>
              <a:rPr lang="en-US" altLang="en-US"/>
              <a:t>Quarterly if DBP reduction is granted</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67D77BF5-5221-477E-A6E8-7F3C6CC16878}"/>
              </a:ext>
            </a:extLst>
          </p:cNvPr>
          <p:cNvSpPr>
            <a:spLocks noGrp="1" noChangeArrowheads="1"/>
          </p:cNvSpPr>
          <p:nvPr>
            <p:ph type="title"/>
          </p:nvPr>
        </p:nvSpPr>
        <p:spPr/>
        <p:txBody>
          <a:bodyPr/>
          <a:lstStyle/>
          <a:p>
            <a:r>
              <a:rPr lang="en-US" altLang="en-US"/>
              <a:t>Proper treatment plant sampling locations: Total organic carbon (TOC) (cont.)</a:t>
            </a:r>
          </a:p>
        </p:txBody>
      </p:sp>
      <p:sp>
        <p:nvSpPr>
          <p:cNvPr id="97283" name="Content Placeholder 2">
            <a:extLst>
              <a:ext uri="{FF2B5EF4-FFF2-40B4-BE49-F238E27FC236}">
                <a16:creationId xmlns:a16="http://schemas.microsoft.com/office/drawing/2014/main" id="{92886CD6-3A76-48BA-8220-25FF5B117815}"/>
              </a:ext>
            </a:extLst>
          </p:cNvPr>
          <p:cNvSpPr>
            <a:spLocks noGrp="1" noChangeArrowheads="1"/>
          </p:cNvSpPr>
          <p:nvPr>
            <p:ph idx="1"/>
          </p:nvPr>
        </p:nvSpPr>
        <p:spPr>
          <a:xfrm>
            <a:off x="457200" y="1828800"/>
            <a:ext cx="8229600" cy="3886200"/>
          </a:xfrm>
        </p:spPr>
        <p:txBody>
          <a:bodyPr/>
          <a:lstStyle/>
          <a:p>
            <a:r>
              <a:rPr lang="en-US" altLang="en-US"/>
              <a:t>Location</a:t>
            </a:r>
          </a:p>
          <a:p>
            <a:pPr lvl="1"/>
            <a:r>
              <a:rPr lang="en-US" altLang="en-US"/>
              <a:t>Raw TOC &amp; alkalinity: pre-treatment</a:t>
            </a:r>
          </a:p>
          <a:p>
            <a:pPr lvl="1"/>
            <a:r>
              <a:rPr lang="en-US" altLang="en-US"/>
              <a:t>Filtered TOC: CFE prior to chemical addition/disinfection</a:t>
            </a:r>
          </a:p>
          <a:p>
            <a:pPr lvl="2"/>
            <a:r>
              <a:rPr lang="en-US" altLang="en-US"/>
              <a:t>&lt;2.0 ppm for 2 years, or</a:t>
            </a:r>
          </a:p>
          <a:p>
            <a:pPr lvl="2"/>
            <a:r>
              <a:rPr lang="en-US" altLang="en-US"/>
              <a:t>&lt;1.0 ppm for 1 year</a:t>
            </a:r>
          </a:p>
        </p:txBody>
      </p:sp>
      <p:pic>
        <p:nvPicPr>
          <p:cNvPr id="97284" name="Picture 2">
            <a:extLst>
              <a:ext uri="{FF2B5EF4-FFF2-40B4-BE49-F238E27FC236}">
                <a16:creationId xmlns:a16="http://schemas.microsoft.com/office/drawing/2014/main" id="{0007EBDC-649A-46D5-85F9-7EC24F6552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505200"/>
            <a:ext cx="79978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5" name="Oval 4">
            <a:extLst>
              <a:ext uri="{FF2B5EF4-FFF2-40B4-BE49-F238E27FC236}">
                <a16:creationId xmlns:a16="http://schemas.microsoft.com/office/drawing/2014/main" id="{90143878-6B4C-43E4-9D1A-000FC4A1432B}"/>
              </a:ext>
            </a:extLst>
          </p:cNvPr>
          <p:cNvSpPr>
            <a:spLocks noChangeArrowheads="1"/>
          </p:cNvSpPr>
          <p:nvPr/>
        </p:nvSpPr>
        <p:spPr bwMode="auto">
          <a:xfrm>
            <a:off x="1600200" y="5410200"/>
            <a:ext cx="1219200" cy="1219200"/>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97286" name="Oval 7">
            <a:extLst>
              <a:ext uri="{FF2B5EF4-FFF2-40B4-BE49-F238E27FC236}">
                <a16:creationId xmlns:a16="http://schemas.microsoft.com/office/drawing/2014/main" id="{F5F2BE51-423B-4270-8A59-49D5B64ED566}"/>
              </a:ext>
            </a:extLst>
          </p:cNvPr>
          <p:cNvSpPr>
            <a:spLocks noChangeArrowheads="1"/>
          </p:cNvSpPr>
          <p:nvPr/>
        </p:nvSpPr>
        <p:spPr bwMode="auto">
          <a:xfrm>
            <a:off x="6858000" y="5638800"/>
            <a:ext cx="1143000" cy="990600"/>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a:solidFill>
                <a:schemeClr val="tx1"/>
              </a:solidFill>
              <a:latin typeface="Times" panose="02020603050405020304" pitchFamily="18" charset="0"/>
            </a:endParaRPr>
          </a:p>
        </p:txBody>
      </p:sp>
      <p:sp>
        <p:nvSpPr>
          <p:cNvPr id="97287" name="TextBox 6">
            <a:extLst>
              <a:ext uri="{FF2B5EF4-FFF2-40B4-BE49-F238E27FC236}">
                <a16:creationId xmlns:a16="http://schemas.microsoft.com/office/drawing/2014/main" id="{C443BE1C-3667-4197-974E-BA3A24A553B4}"/>
              </a:ext>
            </a:extLst>
          </p:cNvPr>
          <p:cNvSpPr txBox="1">
            <a:spLocks noChangeArrowheads="1"/>
          </p:cNvSpPr>
          <p:nvPr/>
        </p:nvSpPr>
        <p:spPr bwMode="auto">
          <a:xfrm>
            <a:off x="2819400" y="3733800"/>
            <a:ext cx="1206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Coagulant</a:t>
            </a:r>
          </a:p>
        </p:txBody>
      </p:sp>
      <p:sp>
        <p:nvSpPr>
          <p:cNvPr id="97288" name="TextBox 7">
            <a:extLst>
              <a:ext uri="{FF2B5EF4-FFF2-40B4-BE49-F238E27FC236}">
                <a16:creationId xmlns:a16="http://schemas.microsoft.com/office/drawing/2014/main" id="{0A160F4E-2DD1-43F0-9297-DD5BA5678063}"/>
              </a:ext>
            </a:extLst>
          </p:cNvPr>
          <p:cNvSpPr txBox="1">
            <a:spLocks noChangeArrowheads="1"/>
          </p:cNvSpPr>
          <p:nvPr/>
        </p:nvSpPr>
        <p:spPr bwMode="auto">
          <a:xfrm>
            <a:off x="7010400" y="33528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Chlorine</a:t>
            </a:r>
          </a:p>
        </p:txBody>
      </p:sp>
      <p:cxnSp>
        <p:nvCxnSpPr>
          <p:cNvPr id="97289" name="Straight Arrow Connector 9">
            <a:extLst>
              <a:ext uri="{FF2B5EF4-FFF2-40B4-BE49-F238E27FC236}">
                <a16:creationId xmlns:a16="http://schemas.microsoft.com/office/drawing/2014/main" id="{7C447871-84AF-41A5-94BC-5BBFCA63EA50}"/>
              </a:ext>
            </a:extLst>
          </p:cNvPr>
          <p:cNvCxnSpPr>
            <a:cxnSpLocks noChangeShapeType="1"/>
          </p:cNvCxnSpPr>
          <p:nvPr/>
        </p:nvCxnSpPr>
        <p:spPr bwMode="auto">
          <a:xfrm rot="16200000" flipH="1">
            <a:off x="7011194" y="4191794"/>
            <a:ext cx="990600" cy="74612"/>
          </a:xfrm>
          <a:prstGeom prst="straightConnector1">
            <a:avLst/>
          </a:prstGeom>
          <a:noFill/>
          <a:ln w="508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7290" name="Straight Connector 20">
            <a:extLst>
              <a:ext uri="{FF2B5EF4-FFF2-40B4-BE49-F238E27FC236}">
                <a16:creationId xmlns:a16="http://schemas.microsoft.com/office/drawing/2014/main" id="{2DFB07EA-8701-48D6-99DD-2AD669672D21}"/>
              </a:ext>
            </a:extLst>
          </p:cNvPr>
          <p:cNvCxnSpPr>
            <a:cxnSpLocks noChangeShapeType="1"/>
          </p:cNvCxnSpPr>
          <p:nvPr/>
        </p:nvCxnSpPr>
        <p:spPr bwMode="auto">
          <a:xfrm rot="5400000" flipH="1" flipV="1">
            <a:off x="2324100" y="4229100"/>
            <a:ext cx="762000" cy="381000"/>
          </a:xfrm>
          <a:prstGeom prst="line">
            <a:avLst/>
          </a:prstGeom>
          <a:noFill/>
          <a:ln w="50800" algn="ctr">
            <a:solidFill>
              <a:schemeClr val="tx1"/>
            </a:solidFill>
            <a:round/>
            <a:headEnd type="triangle" w="med" len="med"/>
            <a:tailEnd/>
          </a:ln>
          <a:extLst>
            <a:ext uri="{909E8E84-426E-40DD-AFC4-6F175D3DCCD1}">
              <a14:hiddenFill xmlns:a14="http://schemas.microsoft.com/office/drawing/2010/main">
                <a:noFill/>
              </a14:hiddenFill>
            </a:ext>
          </a:extLst>
        </p:spPr>
      </p:cxn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C35C77A7-EAD2-442E-9EAA-0B104A47EE5A}"/>
              </a:ext>
            </a:extLst>
          </p:cNvPr>
          <p:cNvSpPr>
            <a:spLocks noGrp="1" noChangeArrowheads="1"/>
          </p:cNvSpPr>
          <p:nvPr>
            <p:ph type="title"/>
          </p:nvPr>
        </p:nvSpPr>
        <p:spPr/>
        <p:txBody>
          <a:bodyPr/>
          <a:lstStyle/>
          <a:p>
            <a:r>
              <a:rPr lang="en-US" altLang="en-US">
                <a:solidFill>
                  <a:schemeClr val="tx1"/>
                </a:solidFill>
              </a:rPr>
              <a:t>Exercise #2</a:t>
            </a:r>
          </a:p>
        </p:txBody>
      </p:sp>
      <p:sp>
        <p:nvSpPr>
          <p:cNvPr id="98307" name="Content Placeholder 2">
            <a:extLst>
              <a:ext uri="{FF2B5EF4-FFF2-40B4-BE49-F238E27FC236}">
                <a16:creationId xmlns:a16="http://schemas.microsoft.com/office/drawing/2014/main" id="{88ACC3AF-5AF7-4BF5-8CC1-FEC7E71A3450}"/>
              </a:ext>
            </a:extLst>
          </p:cNvPr>
          <p:cNvSpPr>
            <a:spLocks noGrp="1" noChangeArrowheads="1"/>
          </p:cNvSpPr>
          <p:nvPr>
            <p:ph idx="1"/>
          </p:nvPr>
        </p:nvSpPr>
        <p:spPr>
          <a:xfrm>
            <a:off x="457200" y="2286000"/>
            <a:ext cx="8229600" cy="3429000"/>
          </a:xfrm>
        </p:spPr>
        <p:txBody>
          <a:bodyPr/>
          <a:lstStyle/>
          <a:p>
            <a:r>
              <a:rPr lang="en-US" altLang="en-US" dirty="0">
                <a:solidFill>
                  <a:schemeClr val="tx1"/>
                </a:solidFill>
              </a:rPr>
              <a:t>Proper sampling locations for turbidity, chlorine residual, and TOC</a:t>
            </a:r>
          </a:p>
          <a:p>
            <a:pPr lvl="1"/>
            <a:r>
              <a:rPr lang="en-US" altLang="en-US" dirty="0">
                <a:solidFill>
                  <a:schemeClr val="tx1"/>
                </a:solidFill>
              </a:rPr>
              <a:t>Determine proper sampling locations on WTP diagrams for </a:t>
            </a:r>
            <a:r>
              <a:rPr lang="en-US" altLang="en-US" dirty="0">
                <a:solidFill>
                  <a:srgbClr val="00B050"/>
                </a:solidFill>
              </a:rPr>
              <a:t>conventional</a:t>
            </a:r>
            <a:r>
              <a:rPr lang="en-US" altLang="en-US" dirty="0">
                <a:solidFill>
                  <a:schemeClr val="tx1"/>
                </a:solidFill>
              </a:rPr>
              <a:t> and </a:t>
            </a:r>
            <a:r>
              <a:rPr lang="en-US" altLang="en-US" dirty="0">
                <a:solidFill>
                  <a:srgbClr val="00B050"/>
                </a:solidFill>
              </a:rPr>
              <a:t>membrane</a:t>
            </a:r>
            <a:r>
              <a:rPr lang="en-US" altLang="en-US" dirty="0">
                <a:solidFill>
                  <a:schemeClr val="tx1"/>
                </a:solidFill>
              </a:rPr>
              <a:t> filtration</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9330" name="Content Placeholder 3">
            <a:extLst>
              <a:ext uri="{FF2B5EF4-FFF2-40B4-BE49-F238E27FC236}">
                <a16:creationId xmlns:a16="http://schemas.microsoft.com/office/drawing/2014/main" id="{04A04713-C7F2-4F00-8DAC-FD5A9AAEC6F2}"/>
              </a:ext>
            </a:extLst>
          </p:cNvPr>
          <p:cNvGraphicFramePr>
            <a:graphicFrameLocks noGrp="1" noChangeAspect="1"/>
          </p:cNvGraphicFramePr>
          <p:nvPr>
            <p:ph idx="1"/>
            <p:extLst>
              <p:ext uri="{D42A27DB-BD31-4B8C-83A1-F6EECF244321}">
                <p14:modId xmlns:p14="http://schemas.microsoft.com/office/powerpoint/2010/main" val="178059288"/>
              </p:ext>
            </p:extLst>
          </p:nvPr>
        </p:nvGraphicFramePr>
        <p:xfrm>
          <a:off x="1371600" y="381000"/>
          <a:ext cx="5800725" cy="7513638"/>
        </p:xfrm>
        <a:graphic>
          <a:graphicData uri="http://schemas.openxmlformats.org/presentationml/2006/ole">
            <mc:AlternateContent xmlns:mc="http://schemas.openxmlformats.org/markup-compatibility/2006">
              <mc:Choice xmlns:v="urn:schemas-microsoft-com:vml" Requires="v">
                <p:oleObj name="Document" r:id="rId3" imgW="7374659" imgH="9552769" progId="Word.Document.8">
                  <p:embed/>
                </p:oleObj>
              </mc:Choice>
              <mc:Fallback>
                <p:oleObj name="Document" r:id="rId3" imgW="7374659" imgH="9552769" progId="Word.Document.8">
                  <p:embed/>
                  <p:pic>
                    <p:nvPicPr>
                      <p:cNvPr id="99330" name="Content Placeholder 3">
                        <a:extLst>
                          <a:ext uri="{FF2B5EF4-FFF2-40B4-BE49-F238E27FC236}">
                            <a16:creationId xmlns:a16="http://schemas.microsoft.com/office/drawing/2014/main" id="{04A04713-C7F2-4F00-8DAC-FD5A9AAEC6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81000"/>
                        <a:ext cx="5800725" cy="7513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 name="Picture 4" descr="2 Minute Timer – 123Timer">
            <a:extLst>
              <a:ext uri="{FF2B5EF4-FFF2-40B4-BE49-F238E27FC236}">
                <a16:creationId xmlns:a16="http://schemas.microsoft.com/office/drawing/2014/main" id="{5426C23F-06FB-4DA9-AC89-972356E6C8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838200"/>
            <a:ext cx="1504950" cy="15049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7D0989A-B136-A872-E4F0-200440A41FE2}"/>
              </a:ext>
            </a:extLst>
          </p:cNvPr>
          <p:cNvSpPr txBox="1"/>
          <p:nvPr/>
        </p:nvSpPr>
        <p:spPr>
          <a:xfrm>
            <a:off x="447675" y="2343150"/>
            <a:ext cx="3048000" cy="369332"/>
          </a:xfrm>
          <a:prstGeom prst="rect">
            <a:avLst/>
          </a:prstGeom>
          <a:noFill/>
        </p:spPr>
        <p:txBody>
          <a:bodyPr wrap="square">
            <a:spAutoFit/>
          </a:bodyPr>
          <a:lstStyle/>
          <a:p>
            <a:r>
              <a:rPr lang="en-US" altLang="en-US" dirty="0">
                <a:solidFill>
                  <a:srgbClr val="00B050"/>
                </a:solidFill>
              </a:rPr>
              <a:t>Conventional Filtration &gt;</a:t>
            </a:r>
            <a:endParaRPr lang="en-US" dirty="0">
              <a:solidFill>
                <a:srgbClr val="00B050"/>
              </a:solidFill>
            </a:endParaRPr>
          </a:p>
        </p:txBody>
      </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8BFFADC-1E44-4529-BE09-E5A18BFA6CA2}"/>
              </a:ext>
            </a:extLst>
          </p:cNvPr>
          <p:cNvSpPr>
            <a:spLocks noGrp="1" noChangeArrowheads="1"/>
          </p:cNvSpPr>
          <p:nvPr>
            <p:ph type="title"/>
          </p:nvPr>
        </p:nvSpPr>
        <p:spPr/>
        <p:txBody>
          <a:bodyPr/>
          <a:lstStyle/>
          <a:p>
            <a:r>
              <a:rPr lang="en-US" altLang="en-US" dirty="0"/>
              <a:t>Intakes and Pumps</a:t>
            </a:r>
          </a:p>
        </p:txBody>
      </p:sp>
      <p:sp>
        <p:nvSpPr>
          <p:cNvPr id="16387" name="Rectangle 3">
            <a:extLst>
              <a:ext uri="{FF2B5EF4-FFF2-40B4-BE49-F238E27FC236}">
                <a16:creationId xmlns:a16="http://schemas.microsoft.com/office/drawing/2014/main" id="{81241884-A29A-4170-A1E2-0897932F9745}"/>
              </a:ext>
            </a:extLst>
          </p:cNvPr>
          <p:cNvSpPr>
            <a:spLocks noGrp="1" noChangeArrowheads="1"/>
          </p:cNvSpPr>
          <p:nvPr>
            <p:ph type="body" idx="1"/>
          </p:nvPr>
        </p:nvSpPr>
        <p:spPr>
          <a:xfrm>
            <a:off x="1828800" y="1417638"/>
            <a:ext cx="3810000" cy="3840162"/>
          </a:xfrm>
        </p:spPr>
        <p:txBody>
          <a:bodyPr/>
          <a:lstStyle/>
          <a:p>
            <a:pPr>
              <a:lnSpc>
                <a:spcPct val="90000"/>
              </a:lnSpc>
            </a:pPr>
            <a:r>
              <a:rPr lang="en-US" altLang="en-US" sz="2000" dirty="0"/>
              <a:t>Infiltration galleries:  Slotted pipes or well screens underneath riverbed, provides rough filtration.</a:t>
            </a:r>
          </a:p>
          <a:p>
            <a:pPr>
              <a:lnSpc>
                <a:spcPct val="90000"/>
              </a:lnSpc>
            </a:pPr>
            <a:endParaRPr lang="en-US" altLang="en-US" sz="2000" dirty="0"/>
          </a:p>
          <a:p>
            <a:pPr>
              <a:lnSpc>
                <a:spcPct val="90000"/>
              </a:lnSpc>
            </a:pPr>
            <a:r>
              <a:rPr lang="en-US" altLang="en-US" sz="2000" dirty="0"/>
              <a:t>Vertical turbine pumps in wet wells are common in larger systems.</a:t>
            </a:r>
          </a:p>
          <a:p>
            <a:pPr>
              <a:lnSpc>
                <a:spcPct val="90000"/>
              </a:lnSpc>
            </a:pPr>
            <a:endParaRPr lang="en-US" altLang="en-US" sz="2000" dirty="0"/>
          </a:p>
          <a:p>
            <a:pPr>
              <a:lnSpc>
                <a:spcPct val="90000"/>
              </a:lnSpc>
            </a:pPr>
            <a:endParaRPr lang="en-US" altLang="en-US" sz="2000" dirty="0"/>
          </a:p>
          <a:p>
            <a:pPr>
              <a:lnSpc>
                <a:spcPct val="90000"/>
              </a:lnSpc>
            </a:pPr>
            <a:endParaRPr lang="en-US" altLang="en-US" sz="2000" dirty="0"/>
          </a:p>
        </p:txBody>
      </p:sp>
      <p:pic>
        <p:nvPicPr>
          <p:cNvPr id="11" name="Picture 10" descr="Diagram&#10;&#10;Description automatically generated">
            <a:extLst>
              <a:ext uri="{FF2B5EF4-FFF2-40B4-BE49-F238E27FC236}">
                <a16:creationId xmlns:a16="http://schemas.microsoft.com/office/drawing/2014/main" id="{2748315A-EB4D-50DD-317C-31495132F6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8576" y="152400"/>
            <a:ext cx="3135867" cy="3894107"/>
          </a:xfrm>
          <a:prstGeom prst="rect">
            <a:avLst/>
          </a:prstGeom>
        </p:spPr>
      </p:pic>
      <p:pic>
        <p:nvPicPr>
          <p:cNvPr id="6" name="Picture 5">
            <a:extLst>
              <a:ext uri="{FF2B5EF4-FFF2-40B4-BE49-F238E27FC236}">
                <a16:creationId xmlns:a16="http://schemas.microsoft.com/office/drawing/2014/main" id="{CEED1190-91C2-6082-870A-23616E09B0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4132743"/>
            <a:ext cx="4405313" cy="2557463"/>
          </a:xfrm>
          <a:prstGeom prst="rect">
            <a:avLst/>
          </a:prstGeom>
          <a:ln>
            <a:solidFill>
              <a:schemeClr val="tx1"/>
            </a:solidFill>
          </a:ln>
        </p:spPr>
      </p:pic>
      <p:pic>
        <p:nvPicPr>
          <p:cNvPr id="9" name="Picture 8">
            <a:extLst>
              <a:ext uri="{FF2B5EF4-FFF2-40B4-BE49-F238E27FC236}">
                <a16:creationId xmlns:a16="http://schemas.microsoft.com/office/drawing/2014/main" id="{1266A2F4-B381-0472-D870-99193209EA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557" y="1338262"/>
            <a:ext cx="1496702" cy="5394363"/>
          </a:xfrm>
          <a:prstGeom prst="rect">
            <a:avLst/>
          </a:prstGeom>
        </p:spPr>
      </p:pic>
    </p:spTree>
    <p:extLst>
      <p:ext uri="{BB962C8B-B14F-4D97-AF65-F5344CB8AC3E}">
        <p14:creationId xmlns:p14="http://schemas.microsoft.com/office/powerpoint/2010/main" val="4100286068"/>
      </p:ext>
    </p:extLst>
  </p:cSld>
  <p:clrMapOvr>
    <a:masterClrMapping/>
  </p:clrMapOvr>
  <mc:AlternateContent xmlns:mc="http://schemas.openxmlformats.org/markup-compatibility/2006" xmlns:p14="http://schemas.microsoft.com/office/powerpoint/2010/main">
    <mc:Choice Requires="p14">
      <p:transition spd="slow" p14:dur="2000" advTm="2048"/>
    </mc:Choice>
    <mc:Fallback xmlns="">
      <p:transition spd="slow" advTm="2048"/>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0354" name="Content Placeholder 3">
            <a:extLst>
              <a:ext uri="{FF2B5EF4-FFF2-40B4-BE49-F238E27FC236}">
                <a16:creationId xmlns:a16="http://schemas.microsoft.com/office/drawing/2014/main" id="{F2344369-1227-4658-B42A-E01A63A41B14}"/>
              </a:ext>
            </a:extLst>
          </p:cNvPr>
          <p:cNvGraphicFramePr>
            <a:graphicFrameLocks noGrp="1" noChangeAspect="1"/>
          </p:cNvGraphicFramePr>
          <p:nvPr>
            <p:ph idx="1"/>
          </p:nvPr>
        </p:nvGraphicFramePr>
        <p:xfrm>
          <a:off x="1801813" y="233363"/>
          <a:ext cx="5800725" cy="7516812"/>
        </p:xfrm>
        <a:graphic>
          <a:graphicData uri="http://schemas.openxmlformats.org/presentationml/2006/ole">
            <mc:AlternateContent xmlns:mc="http://schemas.openxmlformats.org/markup-compatibility/2006">
              <mc:Choice xmlns:v="urn:schemas-microsoft-com:vml" Requires="v">
                <p:oleObj name="Document" r:id="rId2" imgW="7374659" imgH="9554569" progId="Word.Document.8">
                  <p:embed/>
                </p:oleObj>
              </mc:Choice>
              <mc:Fallback>
                <p:oleObj name="Document" r:id="rId2" imgW="7374659" imgH="9554569" progId="Word.Document.8">
                  <p:embed/>
                  <p:pic>
                    <p:nvPicPr>
                      <p:cNvPr id="100354" name="Content Placeholder 3">
                        <a:extLst>
                          <a:ext uri="{FF2B5EF4-FFF2-40B4-BE49-F238E27FC236}">
                            <a16:creationId xmlns:a16="http://schemas.microsoft.com/office/drawing/2014/main" id="{F2344369-1227-4658-B42A-E01A63A41B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1813" y="233363"/>
                        <a:ext cx="5800725" cy="7516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cxnSp>
        <p:nvCxnSpPr>
          <p:cNvPr id="3" name="Straight Arrow Connector 2">
            <a:extLst>
              <a:ext uri="{FF2B5EF4-FFF2-40B4-BE49-F238E27FC236}">
                <a16:creationId xmlns:a16="http://schemas.microsoft.com/office/drawing/2014/main" id="{D6FDE1B8-1341-EC7F-8173-69636B1465DE}"/>
              </a:ext>
            </a:extLst>
          </p:cNvPr>
          <p:cNvCxnSpPr/>
          <p:nvPr/>
        </p:nvCxnSpPr>
        <p:spPr bwMode="auto">
          <a:xfrm flipH="1">
            <a:off x="4572000" y="2590800"/>
            <a:ext cx="533400" cy="0"/>
          </a:xfrm>
          <a:prstGeom prst="straightConnector1">
            <a:avLst/>
          </a:prstGeom>
          <a:solidFill>
            <a:schemeClr val="accent1"/>
          </a:solidFill>
          <a:ln w="31750" cap="flat" cmpd="sng" algn="ctr">
            <a:solidFill>
              <a:srgbClr val="FF0000"/>
            </a:solidFill>
            <a:prstDash val="solid"/>
            <a:round/>
            <a:headEnd type="none" w="med" len="med"/>
            <a:tailEnd type="triangle"/>
          </a:ln>
          <a:effectLst/>
        </p:spPr>
      </p:cxnSp>
      <p:sp>
        <p:nvSpPr>
          <p:cNvPr id="4" name="TextBox 3">
            <a:extLst>
              <a:ext uri="{FF2B5EF4-FFF2-40B4-BE49-F238E27FC236}">
                <a16:creationId xmlns:a16="http://schemas.microsoft.com/office/drawing/2014/main" id="{6FF045AB-97BA-A03B-6CB0-2021A8DD5DD1}"/>
              </a:ext>
            </a:extLst>
          </p:cNvPr>
          <p:cNvSpPr txBox="1"/>
          <p:nvPr/>
        </p:nvSpPr>
        <p:spPr>
          <a:xfrm>
            <a:off x="5124450" y="2438400"/>
            <a:ext cx="3505201"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Settled water turbidity </a:t>
            </a:r>
          </a:p>
          <a:p>
            <a:r>
              <a:rPr lang="en-US" sz="1200" dirty="0">
                <a:latin typeface="Times New Roman" panose="02020603050405020304" pitchFamily="18" charset="0"/>
                <a:cs typeface="Times New Roman" panose="02020603050405020304" pitchFamily="18" charset="0"/>
              </a:rPr>
              <a:t>(required for conventional filtration plants only)</a:t>
            </a:r>
          </a:p>
        </p:txBody>
      </p:sp>
      <p:sp>
        <p:nvSpPr>
          <p:cNvPr id="5" name="TextBox 4">
            <a:extLst>
              <a:ext uri="{FF2B5EF4-FFF2-40B4-BE49-F238E27FC236}">
                <a16:creationId xmlns:a16="http://schemas.microsoft.com/office/drawing/2014/main" id="{11D3221A-E581-E37D-DA79-400CC3FC6277}"/>
              </a:ext>
            </a:extLst>
          </p:cNvPr>
          <p:cNvSpPr txBox="1"/>
          <p:nvPr/>
        </p:nvSpPr>
        <p:spPr>
          <a:xfrm>
            <a:off x="785745" y="2313536"/>
            <a:ext cx="3048000" cy="369332"/>
          </a:xfrm>
          <a:prstGeom prst="rect">
            <a:avLst/>
          </a:prstGeom>
          <a:noFill/>
        </p:spPr>
        <p:txBody>
          <a:bodyPr wrap="square">
            <a:spAutoFit/>
          </a:bodyPr>
          <a:lstStyle/>
          <a:p>
            <a:r>
              <a:rPr lang="en-US" altLang="en-US" dirty="0">
                <a:solidFill>
                  <a:srgbClr val="00B050"/>
                </a:solidFill>
              </a:rPr>
              <a:t>Conventional Filtration &gt;</a:t>
            </a:r>
            <a:endParaRPr lang="en-US" dirty="0">
              <a:solidFill>
                <a:srgbClr val="00B050"/>
              </a:solidFill>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1378" name="Content Placeholder 3">
            <a:extLst>
              <a:ext uri="{FF2B5EF4-FFF2-40B4-BE49-F238E27FC236}">
                <a16:creationId xmlns:a16="http://schemas.microsoft.com/office/drawing/2014/main" id="{BA5E3959-7066-429C-8652-CA021CD1491F}"/>
              </a:ext>
            </a:extLst>
          </p:cNvPr>
          <p:cNvGraphicFramePr>
            <a:graphicFrameLocks noGrp="1" noChangeAspect="1"/>
          </p:cNvGraphicFramePr>
          <p:nvPr>
            <p:ph idx="1"/>
            <p:extLst>
              <p:ext uri="{D42A27DB-BD31-4B8C-83A1-F6EECF244321}">
                <p14:modId xmlns:p14="http://schemas.microsoft.com/office/powerpoint/2010/main" val="106822540"/>
              </p:ext>
            </p:extLst>
          </p:nvPr>
        </p:nvGraphicFramePr>
        <p:xfrm>
          <a:off x="1905000" y="0"/>
          <a:ext cx="5062537" cy="7299325"/>
        </p:xfrm>
        <a:graphic>
          <a:graphicData uri="http://schemas.openxmlformats.org/presentationml/2006/ole">
            <mc:AlternateContent xmlns:mc="http://schemas.openxmlformats.org/markup-compatibility/2006">
              <mc:Choice xmlns:v="urn:schemas-microsoft-com:vml" Requires="v">
                <p:oleObj name="Document" r:id="rId3" imgW="6561698" imgH="9460632" progId="Word.Document.8">
                  <p:embed/>
                </p:oleObj>
              </mc:Choice>
              <mc:Fallback>
                <p:oleObj name="Document" r:id="rId3" imgW="6561698" imgH="9460632" progId="Word.Document.8">
                  <p:embed/>
                  <p:pic>
                    <p:nvPicPr>
                      <p:cNvPr id="101378" name="Content Placeholder 3">
                        <a:extLst>
                          <a:ext uri="{FF2B5EF4-FFF2-40B4-BE49-F238E27FC236}">
                            <a16:creationId xmlns:a16="http://schemas.microsoft.com/office/drawing/2014/main" id="{BA5E3959-7066-429C-8652-CA021CD149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0"/>
                        <a:ext cx="5062537" cy="729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a:extLst>
              <a:ext uri="{FF2B5EF4-FFF2-40B4-BE49-F238E27FC236}">
                <a16:creationId xmlns:a16="http://schemas.microsoft.com/office/drawing/2014/main" id="{99D49C02-511D-1D51-2D43-7B8F83B71889}"/>
              </a:ext>
            </a:extLst>
          </p:cNvPr>
          <p:cNvSpPr txBox="1"/>
          <p:nvPr/>
        </p:nvSpPr>
        <p:spPr>
          <a:xfrm>
            <a:off x="228600" y="1981200"/>
            <a:ext cx="3048000" cy="369332"/>
          </a:xfrm>
          <a:prstGeom prst="rect">
            <a:avLst/>
          </a:prstGeom>
          <a:noFill/>
        </p:spPr>
        <p:txBody>
          <a:bodyPr wrap="square">
            <a:spAutoFit/>
          </a:bodyPr>
          <a:lstStyle/>
          <a:p>
            <a:r>
              <a:rPr lang="en-US" altLang="en-US" dirty="0">
                <a:solidFill>
                  <a:srgbClr val="00B050"/>
                </a:solidFill>
              </a:rPr>
              <a:t>Membrane Filtration&gt;</a:t>
            </a:r>
            <a:endParaRPr lang="en-US" dirty="0">
              <a:solidFill>
                <a:srgbClr val="00B050"/>
              </a:solidFill>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426" name="Content Placeholder 3">
            <a:extLst>
              <a:ext uri="{FF2B5EF4-FFF2-40B4-BE49-F238E27FC236}">
                <a16:creationId xmlns:a16="http://schemas.microsoft.com/office/drawing/2014/main" id="{2481F309-F7EF-4188-B9D0-6C162C68D38D}"/>
              </a:ext>
            </a:extLst>
          </p:cNvPr>
          <p:cNvGraphicFramePr>
            <a:graphicFrameLocks noGrp="1" noChangeAspect="1"/>
          </p:cNvGraphicFramePr>
          <p:nvPr>
            <p:ph idx="1"/>
          </p:nvPr>
        </p:nvGraphicFramePr>
        <p:xfrm>
          <a:off x="1296988" y="4763"/>
          <a:ext cx="5445125" cy="7304087"/>
        </p:xfrm>
        <a:graphic>
          <a:graphicData uri="http://schemas.openxmlformats.org/presentationml/2006/ole">
            <mc:AlternateContent xmlns:mc="http://schemas.openxmlformats.org/markup-compatibility/2006">
              <mc:Choice xmlns:v="urn:schemas-microsoft-com:vml" Requires="v">
                <p:oleObj name="Document" r:id="rId2" imgW="7057186" imgH="9465671" progId="Word.Document.8">
                  <p:embed/>
                </p:oleObj>
              </mc:Choice>
              <mc:Fallback>
                <p:oleObj name="Document" r:id="rId2" imgW="7057186" imgH="9465671" progId="Word.Document.8">
                  <p:embed/>
                  <p:pic>
                    <p:nvPicPr>
                      <p:cNvPr id="103426" name="Content Placeholder 3">
                        <a:extLst>
                          <a:ext uri="{FF2B5EF4-FFF2-40B4-BE49-F238E27FC236}">
                            <a16:creationId xmlns:a16="http://schemas.microsoft.com/office/drawing/2014/main" id="{2481F309-F7EF-4188-B9D0-6C162C68D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6988" y="4763"/>
                        <a:ext cx="5445125" cy="7304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a:extLst>
              <a:ext uri="{FF2B5EF4-FFF2-40B4-BE49-F238E27FC236}">
                <a16:creationId xmlns:a16="http://schemas.microsoft.com/office/drawing/2014/main" id="{08473C8B-1985-EF35-2CFB-B6C61BB37562}"/>
              </a:ext>
            </a:extLst>
          </p:cNvPr>
          <p:cNvSpPr txBox="1"/>
          <p:nvPr/>
        </p:nvSpPr>
        <p:spPr>
          <a:xfrm>
            <a:off x="76200" y="1981200"/>
            <a:ext cx="2133600" cy="338554"/>
          </a:xfrm>
          <a:prstGeom prst="rect">
            <a:avLst/>
          </a:prstGeom>
          <a:noFill/>
        </p:spPr>
        <p:txBody>
          <a:bodyPr wrap="square">
            <a:spAutoFit/>
          </a:bodyPr>
          <a:lstStyle/>
          <a:p>
            <a:r>
              <a:rPr lang="en-US" altLang="en-US" sz="1600" dirty="0">
                <a:solidFill>
                  <a:srgbClr val="00B050"/>
                </a:solidFill>
              </a:rPr>
              <a:t>Membrane Filtration&gt;</a:t>
            </a:r>
            <a:endParaRPr lang="en-US" sz="1600" dirty="0">
              <a:solidFill>
                <a:srgbClr val="00B050"/>
              </a:solidFill>
            </a:endParaRPr>
          </a:p>
        </p:txBody>
      </p:sp>
      <p:sp>
        <p:nvSpPr>
          <p:cNvPr id="5" name="TextBox 4">
            <a:extLst>
              <a:ext uri="{FF2B5EF4-FFF2-40B4-BE49-F238E27FC236}">
                <a16:creationId xmlns:a16="http://schemas.microsoft.com/office/drawing/2014/main" id="{90A24BC5-7388-1359-937F-DF4FF9226895}"/>
              </a:ext>
            </a:extLst>
          </p:cNvPr>
          <p:cNvSpPr txBox="1"/>
          <p:nvPr/>
        </p:nvSpPr>
        <p:spPr>
          <a:xfrm>
            <a:off x="6172200" y="2971800"/>
            <a:ext cx="2819400" cy="2062103"/>
          </a:xfrm>
          <a:prstGeom prst="rect">
            <a:avLst/>
          </a:prstGeom>
          <a:noFill/>
        </p:spPr>
        <p:txBody>
          <a:bodyPr wrap="square">
            <a:spAutoFit/>
          </a:bodyPr>
          <a:lstStyle/>
          <a:p>
            <a:r>
              <a:rPr lang="en-US" altLang="en-US" sz="1600" dirty="0">
                <a:solidFill>
                  <a:srgbClr val="FF0000"/>
                </a:solidFill>
              </a:rPr>
              <a:t>Raw water TOC </a:t>
            </a:r>
            <a:r>
              <a:rPr lang="en-US" altLang="en-US" sz="1600" dirty="0">
                <a:solidFill>
                  <a:schemeClr val="tx1"/>
                </a:solidFill>
              </a:rPr>
              <a:t>if seeking DBP sampling reduction.  </a:t>
            </a:r>
          </a:p>
          <a:p>
            <a:endParaRPr lang="en-US" altLang="en-US" sz="1600" dirty="0"/>
          </a:p>
          <a:p>
            <a:r>
              <a:rPr lang="en-US" altLang="en-US" sz="1600" dirty="0">
                <a:solidFill>
                  <a:srgbClr val="FF0000"/>
                </a:solidFill>
              </a:rPr>
              <a:t>Paired post-filtration TOC </a:t>
            </a:r>
            <a:r>
              <a:rPr lang="en-US" altLang="en-US" sz="1600" dirty="0"/>
              <a:t>is </a:t>
            </a:r>
            <a:r>
              <a:rPr lang="en-US" altLang="en-US" sz="1600" dirty="0">
                <a:solidFill>
                  <a:schemeClr val="tx1"/>
                </a:solidFill>
              </a:rPr>
              <a:t>recommended to evaluate organics removal and/or demonstrate impact of coagulation</a:t>
            </a:r>
            <a:endParaRPr lang="en-US" sz="16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a:extLst>
              <a:ext uri="{FF2B5EF4-FFF2-40B4-BE49-F238E27FC236}">
                <a16:creationId xmlns:a16="http://schemas.microsoft.com/office/drawing/2014/main" id="{7A98360F-C9B7-42F1-BD43-3B6559EBA222}"/>
              </a:ext>
            </a:extLst>
          </p:cNvPr>
          <p:cNvSpPr>
            <a:spLocks noGrp="1" noChangeArrowheads="1"/>
          </p:cNvSpPr>
          <p:nvPr>
            <p:ph type="title"/>
          </p:nvPr>
        </p:nvSpPr>
        <p:spPr/>
        <p:txBody>
          <a:bodyPr/>
          <a:lstStyle/>
          <a:p>
            <a:r>
              <a:rPr lang="en-US" altLang="en-US"/>
              <a:t>Instrument calibration</a:t>
            </a:r>
          </a:p>
        </p:txBody>
      </p:sp>
      <p:sp>
        <p:nvSpPr>
          <p:cNvPr id="104451" name="Content Placeholder 2">
            <a:extLst>
              <a:ext uri="{FF2B5EF4-FFF2-40B4-BE49-F238E27FC236}">
                <a16:creationId xmlns:a16="http://schemas.microsoft.com/office/drawing/2014/main" id="{8F451542-8231-4CCB-803B-0CD677E9C548}"/>
              </a:ext>
            </a:extLst>
          </p:cNvPr>
          <p:cNvSpPr>
            <a:spLocks noGrp="1" noChangeArrowheads="1"/>
          </p:cNvSpPr>
          <p:nvPr>
            <p:ph idx="1"/>
          </p:nvPr>
        </p:nvSpPr>
        <p:spPr/>
        <p:txBody>
          <a:bodyPr/>
          <a:lstStyle/>
          <a:p>
            <a:r>
              <a:rPr lang="en-US" altLang="en-US" dirty="0"/>
              <a:t>Turbidimeters (online, portable or benchtop)</a:t>
            </a:r>
          </a:p>
          <a:p>
            <a:pPr lvl="1"/>
            <a:r>
              <a:rPr lang="en-US" altLang="en-US" dirty="0"/>
              <a:t>Must be calibrated per manufacturer or at least quarterly with a </a:t>
            </a:r>
            <a:r>
              <a:rPr lang="en-US" altLang="en-US" u="sng" dirty="0"/>
              <a:t>primary</a:t>
            </a:r>
            <a:r>
              <a:rPr lang="en-US" altLang="en-US" dirty="0"/>
              <a:t> standard</a:t>
            </a:r>
          </a:p>
          <a:p>
            <a:pPr lvl="2"/>
            <a:r>
              <a:rPr lang="en-US" altLang="en-US" dirty="0"/>
              <a:t>Formazin solution</a:t>
            </a:r>
          </a:p>
          <a:p>
            <a:pPr lvl="2"/>
            <a:r>
              <a:rPr lang="en-US" altLang="en-US" dirty="0" err="1"/>
              <a:t>Stablcal</a:t>
            </a:r>
            <a:r>
              <a:rPr lang="en-US" altLang="en-US" dirty="0"/>
              <a:t> (stabilized formazin)</a:t>
            </a:r>
          </a:p>
          <a:p>
            <a:pPr lvl="1"/>
            <a:r>
              <a:rPr lang="en-US" altLang="en-US" dirty="0"/>
              <a:t>Secondary standards used for day-to-day check</a:t>
            </a:r>
          </a:p>
          <a:p>
            <a:pPr lvl="1"/>
            <a:r>
              <a:rPr lang="en-US" altLang="en-US" dirty="0" err="1"/>
              <a:t>dayCheck</a:t>
            </a:r>
            <a:r>
              <a:rPr lang="en-US" altLang="en-US" dirty="0"/>
              <a:t> is used to determine if calibration with a primary standard is necessary</a:t>
            </a:r>
          </a:p>
          <a:p>
            <a:pPr lvl="2"/>
            <a:r>
              <a:rPr lang="en-US" altLang="en-US" dirty="0" err="1"/>
              <a:t>Gelex</a:t>
            </a:r>
            <a:endParaRPr lang="en-US" altLang="en-US" dirty="0"/>
          </a:p>
          <a:p>
            <a:pPr lvl="2"/>
            <a:r>
              <a:rPr lang="en-US" altLang="en-US" dirty="0"/>
              <a:t>Manufacturer provided (e.g. Hach ICE-PIC)</a:t>
            </a:r>
          </a:p>
          <a:p>
            <a:pPr lvl="1"/>
            <a:endParaRPr lang="en-US" altLang="en-US"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a:extLst>
              <a:ext uri="{FF2B5EF4-FFF2-40B4-BE49-F238E27FC236}">
                <a16:creationId xmlns:a16="http://schemas.microsoft.com/office/drawing/2014/main" id="{DC4E67F4-7C8E-46B6-B87B-1861BF9F70D0}"/>
              </a:ext>
            </a:extLst>
          </p:cNvPr>
          <p:cNvSpPr>
            <a:spLocks noGrp="1" noChangeArrowheads="1"/>
          </p:cNvSpPr>
          <p:nvPr>
            <p:ph type="title"/>
          </p:nvPr>
        </p:nvSpPr>
        <p:spPr/>
        <p:txBody>
          <a:bodyPr/>
          <a:lstStyle/>
          <a:p>
            <a:endParaRPr lang="en-US" altLang="en-US"/>
          </a:p>
        </p:txBody>
      </p:sp>
      <p:pic>
        <p:nvPicPr>
          <p:cNvPr id="105475" name="Content Placeholder 5">
            <a:extLst>
              <a:ext uri="{FF2B5EF4-FFF2-40B4-BE49-F238E27FC236}">
                <a16:creationId xmlns:a16="http://schemas.microsoft.com/office/drawing/2014/main" id="{09D72772-1B0C-4C8C-987C-092F8943AAB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p:spPr>
      </p:pic>
      <p:sp>
        <p:nvSpPr>
          <p:cNvPr id="105476" name="TextBox 3">
            <a:extLst>
              <a:ext uri="{FF2B5EF4-FFF2-40B4-BE49-F238E27FC236}">
                <a16:creationId xmlns:a16="http://schemas.microsoft.com/office/drawing/2014/main" id="{FC59B167-FBAC-495E-A4AB-9159061089B7}"/>
              </a:ext>
            </a:extLst>
          </p:cNvPr>
          <p:cNvSpPr txBox="1">
            <a:spLocks noChangeArrowheads="1"/>
          </p:cNvSpPr>
          <p:nvPr/>
        </p:nvSpPr>
        <p:spPr bwMode="auto">
          <a:xfrm>
            <a:off x="609600" y="5257800"/>
            <a:ext cx="23368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Portable turbidimeter</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a:extLst>
              <a:ext uri="{FF2B5EF4-FFF2-40B4-BE49-F238E27FC236}">
                <a16:creationId xmlns:a16="http://schemas.microsoft.com/office/drawing/2014/main" id="{423BFF2C-2D1B-4D7D-BAE3-583B25EEC68B}"/>
              </a:ext>
            </a:extLst>
          </p:cNvPr>
          <p:cNvSpPr>
            <a:spLocks noGrp="1" noChangeArrowheads="1"/>
          </p:cNvSpPr>
          <p:nvPr>
            <p:ph type="title"/>
          </p:nvPr>
        </p:nvSpPr>
        <p:spPr/>
        <p:txBody>
          <a:bodyPr/>
          <a:lstStyle/>
          <a:p>
            <a:r>
              <a:rPr lang="en-US" altLang="en-US"/>
              <a:t>Instrument calibration</a:t>
            </a:r>
          </a:p>
        </p:txBody>
      </p:sp>
      <p:sp>
        <p:nvSpPr>
          <p:cNvPr id="107523" name="Content Placeholder 2">
            <a:extLst>
              <a:ext uri="{FF2B5EF4-FFF2-40B4-BE49-F238E27FC236}">
                <a16:creationId xmlns:a16="http://schemas.microsoft.com/office/drawing/2014/main" id="{31B421A2-D25C-4125-9486-1B3FBA5BF421}"/>
              </a:ext>
            </a:extLst>
          </p:cNvPr>
          <p:cNvSpPr>
            <a:spLocks noGrp="1" noChangeArrowheads="1"/>
          </p:cNvSpPr>
          <p:nvPr>
            <p:ph idx="1"/>
          </p:nvPr>
        </p:nvSpPr>
        <p:spPr/>
        <p:txBody>
          <a:bodyPr/>
          <a:lstStyle/>
          <a:p>
            <a:r>
              <a:rPr lang="en-US" altLang="en-US"/>
              <a:t>Chlorine analyzers</a:t>
            </a:r>
          </a:p>
          <a:p>
            <a:pPr lvl="1"/>
            <a:r>
              <a:rPr lang="en-US" altLang="en-US"/>
              <a:t>Handheld</a:t>
            </a:r>
          </a:p>
          <a:p>
            <a:pPr lvl="2"/>
            <a:r>
              <a:rPr lang="en-US" altLang="en-US"/>
              <a:t>Follow manufacturer’s instructions</a:t>
            </a:r>
          </a:p>
          <a:p>
            <a:pPr lvl="1"/>
            <a:r>
              <a:rPr lang="en-US" altLang="en-US"/>
              <a:t>Inline</a:t>
            </a:r>
          </a:p>
          <a:p>
            <a:pPr lvl="2"/>
            <a:r>
              <a:rPr lang="en-US" altLang="en-US"/>
              <a:t>Check calibration against a handheld that has been calibrated</a:t>
            </a:r>
          </a:p>
          <a:p>
            <a:pPr lvl="2"/>
            <a:r>
              <a:rPr lang="en-US" altLang="en-US"/>
              <a:t>At least weekly</a:t>
            </a:r>
          </a:p>
          <a:p>
            <a:pPr lvl="2"/>
            <a:r>
              <a:rPr lang="en-US" altLang="en-US"/>
              <a:t>Follow manufacturer’s instructions if out of calibration</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Content Placeholder 3">
            <a:extLst>
              <a:ext uri="{FF2B5EF4-FFF2-40B4-BE49-F238E27FC236}">
                <a16:creationId xmlns:a16="http://schemas.microsoft.com/office/drawing/2014/main" id="{9F5EED0A-96D9-461F-9B5D-9A8CF27C642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0"/>
            <a:ext cx="5029200" cy="6908800"/>
          </a:xfrm>
        </p:spPr>
      </p:pic>
      <p:sp>
        <p:nvSpPr>
          <p:cNvPr id="108547" name="TextBox 3">
            <a:extLst>
              <a:ext uri="{FF2B5EF4-FFF2-40B4-BE49-F238E27FC236}">
                <a16:creationId xmlns:a16="http://schemas.microsoft.com/office/drawing/2014/main" id="{FCA7FB7F-8B95-4A53-AD49-5E71BD07FFEB}"/>
              </a:ext>
            </a:extLst>
          </p:cNvPr>
          <p:cNvSpPr txBox="1">
            <a:spLocks noChangeArrowheads="1"/>
          </p:cNvSpPr>
          <p:nvPr/>
        </p:nvSpPr>
        <p:spPr bwMode="auto">
          <a:xfrm>
            <a:off x="6477000" y="2743200"/>
            <a:ext cx="223043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Portable colorimeter</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E5F0D6BC-F1CB-455A-893F-76DD7DE8025F}"/>
              </a:ext>
            </a:extLst>
          </p:cNvPr>
          <p:cNvSpPr>
            <a:spLocks noGrp="1" noChangeArrowheads="1"/>
          </p:cNvSpPr>
          <p:nvPr>
            <p:ph type="title"/>
          </p:nvPr>
        </p:nvSpPr>
        <p:spPr/>
        <p:txBody>
          <a:bodyPr/>
          <a:lstStyle/>
          <a:p>
            <a:r>
              <a:rPr lang="en-US" altLang="en-US"/>
              <a:t>Instrument calibration</a:t>
            </a:r>
          </a:p>
        </p:txBody>
      </p:sp>
      <p:sp>
        <p:nvSpPr>
          <p:cNvPr id="109571" name="Content Placeholder 2">
            <a:extLst>
              <a:ext uri="{FF2B5EF4-FFF2-40B4-BE49-F238E27FC236}">
                <a16:creationId xmlns:a16="http://schemas.microsoft.com/office/drawing/2014/main" id="{21FFAB07-F018-4757-B435-30C285D88921}"/>
              </a:ext>
            </a:extLst>
          </p:cNvPr>
          <p:cNvSpPr>
            <a:spLocks noGrp="1" noChangeArrowheads="1"/>
          </p:cNvSpPr>
          <p:nvPr>
            <p:ph idx="1"/>
          </p:nvPr>
        </p:nvSpPr>
        <p:spPr/>
        <p:txBody>
          <a:bodyPr/>
          <a:lstStyle/>
          <a:p>
            <a:r>
              <a:rPr lang="en-US" altLang="en-US"/>
              <a:t>Chemical feed pumps</a:t>
            </a:r>
          </a:p>
          <a:p>
            <a:pPr lvl="1"/>
            <a:r>
              <a:rPr lang="en-US" altLang="en-US"/>
              <a:t>Calibration measures both the speed and the stroke (amount of chemical pumped) so accurate dosages can be calculated</a:t>
            </a:r>
          </a:p>
          <a:p>
            <a:pPr lvl="1"/>
            <a:r>
              <a:rPr lang="en-US" altLang="en-US"/>
              <a:t>Create a “pump curve”; </a:t>
            </a:r>
          </a:p>
          <a:p>
            <a:pPr lvl="2"/>
            <a:r>
              <a:rPr lang="en-US" altLang="en-US" sz="2400"/>
              <a:t>Set the stroke at half way point</a:t>
            </a:r>
          </a:p>
          <a:p>
            <a:pPr lvl="2"/>
            <a:r>
              <a:rPr lang="en-US" altLang="en-US" sz="2400"/>
              <a:t>On a graph, plot speeds of 10% to 100% on X axis</a:t>
            </a:r>
          </a:p>
          <a:p>
            <a:pPr lvl="2"/>
            <a:r>
              <a:rPr lang="en-US" altLang="en-US" sz="2400"/>
              <a:t>Plot chemical output amount on Y axis (ml/min)</a:t>
            </a:r>
          </a:p>
          <a:p>
            <a:pPr lvl="2"/>
            <a:r>
              <a:rPr lang="en-US" altLang="en-US" sz="2400"/>
              <a:t>Record drawdown in graduated cylinders for 1 minute</a:t>
            </a:r>
            <a:endParaRPr lang="en-US" altLang="en-US"/>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a:extLst>
              <a:ext uri="{FF2B5EF4-FFF2-40B4-BE49-F238E27FC236}">
                <a16:creationId xmlns:a16="http://schemas.microsoft.com/office/drawing/2014/main" id="{267F2D41-5F09-4FB9-BA71-5998EC55284F}"/>
              </a:ext>
            </a:extLst>
          </p:cNvPr>
          <p:cNvSpPr>
            <a:spLocks noGrp="1" noChangeArrowheads="1"/>
          </p:cNvSpPr>
          <p:nvPr>
            <p:ph type="title"/>
          </p:nvPr>
        </p:nvSpPr>
        <p:spPr/>
        <p:txBody>
          <a:bodyPr/>
          <a:lstStyle/>
          <a:p>
            <a:endParaRPr lang="en-US" altLang="en-US"/>
          </a:p>
        </p:txBody>
      </p:sp>
      <p:pic>
        <p:nvPicPr>
          <p:cNvPr id="110595" name="Picture 2">
            <a:extLst>
              <a:ext uri="{FF2B5EF4-FFF2-40B4-BE49-F238E27FC236}">
                <a16:creationId xmlns:a16="http://schemas.microsoft.com/office/drawing/2014/main" id="{C4B74C0B-F27E-4CC1-BFEC-38D5A8AFDE4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700" y="228600"/>
            <a:ext cx="9156700" cy="6629400"/>
          </a:xfrm>
          <a:noFill/>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a:extLst>
              <a:ext uri="{FF2B5EF4-FFF2-40B4-BE49-F238E27FC236}">
                <a16:creationId xmlns:a16="http://schemas.microsoft.com/office/drawing/2014/main" id="{C638ED15-773B-424C-894E-A1457FA2CB1E}"/>
              </a:ext>
            </a:extLst>
          </p:cNvPr>
          <p:cNvSpPr>
            <a:spLocks noGrp="1" noChangeArrowheads="1"/>
          </p:cNvSpPr>
          <p:nvPr>
            <p:ph type="title"/>
          </p:nvPr>
        </p:nvSpPr>
        <p:spPr/>
        <p:txBody>
          <a:bodyPr/>
          <a:lstStyle/>
          <a:p>
            <a:r>
              <a:rPr lang="en-US" altLang="en-US"/>
              <a:t>Instrument calibration (cont.)</a:t>
            </a:r>
          </a:p>
        </p:txBody>
      </p:sp>
      <p:sp>
        <p:nvSpPr>
          <p:cNvPr id="111619" name="Content Placeholder 2">
            <a:extLst>
              <a:ext uri="{FF2B5EF4-FFF2-40B4-BE49-F238E27FC236}">
                <a16:creationId xmlns:a16="http://schemas.microsoft.com/office/drawing/2014/main" id="{40069614-84A7-4B0A-8BFD-77ADAA8EB536}"/>
              </a:ext>
            </a:extLst>
          </p:cNvPr>
          <p:cNvSpPr>
            <a:spLocks noGrp="1" noChangeArrowheads="1"/>
          </p:cNvSpPr>
          <p:nvPr>
            <p:ph idx="1"/>
          </p:nvPr>
        </p:nvSpPr>
        <p:spPr/>
        <p:txBody>
          <a:bodyPr/>
          <a:lstStyle/>
          <a:p>
            <a:r>
              <a:rPr lang="en-US" altLang="en-US"/>
              <a:t>Chemical feed pumps (cont.)</a:t>
            </a:r>
          </a:p>
          <a:p>
            <a:pPr lvl="1"/>
            <a:r>
              <a:rPr lang="en-US" altLang="en-US"/>
              <a:t>Pump curve is an important tool to identify when a pump may be in need of maintenance or replacement</a:t>
            </a:r>
          </a:p>
          <a:p>
            <a:pPr lvl="1"/>
            <a:r>
              <a:rPr lang="en-US" altLang="en-US"/>
              <a:t>A smooth pump curve is good (should fit close to a straight line)</a:t>
            </a:r>
          </a:p>
          <a:p>
            <a:pPr lvl="1"/>
            <a:r>
              <a:rPr lang="en-US" altLang="en-US"/>
              <a:t>Must compare information at varying speeds to be a full pump calibration process</a:t>
            </a:r>
          </a:p>
          <a:p>
            <a:pPr lvl="1"/>
            <a:r>
              <a:rPr lang="en-US" altLang="en-US"/>
              <a:t>Suggested frequency: no less than annual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0824A90-6544-454C-9BC0-D6733A39A21C}"/>
              </a:ext>
            </a:extLst>
          </p:cNvPr>
          <p:cNvSpPr>
            <a:spLocks noGrp="1" noChangeArrowheads="1"/>
          </p:cNvSpPr>
          <p:nvPr>
            <p:ph type="title"/>
          </p:nvPr>
        </p:nvSpPr>
        <p:spPr>
          <a:xfrm>
            <a:off x="457200" y="274638"/>
            <a:ext cx="8229600" cy="563562"/>
          </a:xfrm>
        </p:spPr>
        <p:txBody>
          <a:bodyPr/>
          <a:lstStyle/>
          <a:p>
            <a:r>
              <a:rPr lang="en-US" altLang="en-US" dirty="0"/>
              <a:t>Other Factors</a:t>
            </a:r>
          </a:p>
        </p:txBody>
      </p:sp>
      <p:sp>
        <p:nvSpPr>
          <p:cNvPr id="17411" name="Rectangle 3">
            <a:extLst>
              <a:ext uri="{FF2B5EF4-FFF2-40B4-BE49-F238E27FC236}">
                <a16:creationId xmlns:a16="http://schemas.microsoft.com/office/drawing/2014/main" id="{089EA8F3-9627-4862-890F-796DF7ABE0BE}"/>
              </a:ext>
            </a:extLst>
          </p:cNvPr>
          <p:cNvSpPr>
            <a:spLocks noGrp="1" noChangeArrowheads="1"/>
          </p:cNvSpPr>
          <p:nvPr>
            <p:ph type="body" idx="1"/>
          </p:nvPr>
        </p:nvSpPr>
        <p:spPr>
          <a:xfrm>
            <a:off x="190500" y="864781"/>
            <a:ext cx="8763000" cy="4246563"/>
          </a:xfrm>
        </p:spPr>
        <p:txBody>
          <a:bodyPr/>
          <a:lstStyle/>
          <a:p>
            <a:pPr>
              <a:lnSpc>
                <a:spcPct val="90000"/>
              </a:lnSpc>
            </a:pPr>
            <a:r>
              <a:rPr lang="en-US" altLang="en-US" sz="2000" dirty="0"/>
              <a:t>Logging, wildfire, and storm events increase turbidity</a:t>
            </a:r>
          </a:p>
          <a:p>
            <a:pPr>
              <a:lnSpc>
                <a:spcPct val="90000"/>
              </a:lnSpc>
            </a:pPr>
            <a:r>
              <a:rPr lang="en-US" altLang="en-US" sz="2000" dirty="0"/>
              <a:t>Recreation (gasoline engines, oil)</a:t>
            </a:r>
          </a:p>
          <a:p>
            <a:pPr>
              <a:lnSpc>
                <a:spcPct val="90000"/>
              </a:lnSpc>
            </a:pPr>
            <a:r>
              <a:rPr lang="en-US" altLang="en-US" sz="2000" dirty="0"/>
              <a:t>Development (increased stormwater drainage with associated pollutants)</a:t>
            </a:r>
          </a:p>
          <a:p>
            <a:pPr>
              <a:lnSpc>
                <a:spcPct val="90000"/>
              </a:lnSpc>
            </a:pPr>
            <a:r>
              <a:rPr lang="en-US" altLang="en-US" sz="2000" dirty="0"/>
              <a:t>Seasonal and/or daily fluctuations in temp or pH</a:t>
            </a:r>
          </a:p>
          <a:p>
            <a:pPr>
              <a:lnSpc>
                <a:spcPct val="90000"/>
              </a:lnSpc>
            </a:pPr>
            <a:r>
              <a:rPr lang="en-US" altLang="en-US" sz="2000" dirty="0"/>
              <a:t>Harmful algal blooms (cyanobacteria) becoming an increasing problem</a:t>
            </a:r>
          </a:p>
          <a:p>
            <a:pPr>
              <a:lnSpc>
                <a:spcPct val="90000"/>
              </a:lnSpc>
            </a:pPr>
            <a:r>
              <a:rPr lang="en-US" altLang="en-US" sz="2000" dirty="0"/>
              <a:t>Sewage treatment plants upstream, occasional overflows</a:t>
            </a:r>
          </a:p>
          <a:p>
            <a:pPr marL="3657600" lvl="8" indent="0">
              <a:lnSpc>
                <a:spcPct val="90000"/>
              </a:lnSpc>
              <a:buNone/>
            </a:pPr>
            <a:r>
              <a:rPr lang="en-US" altLang="en-US" sz="2000" dirty="0"/>
              <a:t>		         </a:t>
            </a:r>
            <a:r>
              <a:rPr lang="en-US" altLang="en-US" sz="1600" dirty="0"/>
              <a:t>2020 Wildfire Damage</a:t>
            </a:r>
          </a:p>
          <a:p>
            <a:pPr marL="3657600" lvl="8" indent="0">
              <a:lnSpc>
                <a:spcPct val="90000"/>
              </a:lnSpc>
              <a:buNone/>
            </a:pPr>
            <a:r>
              <a:rPr lang="en-US" altLang="en-US" sz="1600" dirty="0"/>
              <a:t>	                         in Detroit, OR watershed</a:t>
            </a:r>
          </a:p>
          <a:p>
            <a:pPr>
              <a:lnSpc>
                <a:spcPct val="90000"/>
              </a:lnSpc>
            </a:pPr>
            <a:endParaRPr lang="en-US" altLang="en-US" sz="2000" dirty="0"/>
          </a:p>
          <a:p>
            <a:pPr>
              <a:lnSpc>
                <a:spcPct val="90000"/>
              </a:lnSpc>
            </a:pPr>
            <a:endParaRPr lang="en-US" altLang="en-US" sz="2000" dirty="0"/>
          </a:p>
          <a:p>
            <a:pPr>
              <a:lnSpc>
                <a:spcPct val="90000"/>
              </a:lnSpc>
            </a:pPr>
            <a:endParaRPr lang="en-US" altLang="en-US" sz="2000" dirty="0"/>
          </a:p>
          <a:p>
            <a:pPr>
              <a:lnSpc>
                <a:spcPct val="90000"/>
              </a:lnSpc>
            </a:pPr>
            <a:endParaRPr lang="en-US" altLang="en-US" sz="2000" dirty="0"/>
          </a:p>
          <a:p>
            <a:pPr>
              <a:lnSpc>
                <a:spcPct val="90000"/>
              </a:lnSpc>
            </a:pPr>
            <a:endParaRPr lang="en-US" altLang="en-US" sz="2000" dirty="0"/>
          </a:p>
          <a:p>
            <a:pPr>
              <a:lnSpc>
                <a:spcPct val="90000"/>
              </a:lnSpc>
            </a:pPr>
            <a:endParaRPr lang="en-US" altLang="en-US" sz="2000" dirty="0"/>
          </a:p>
          <a:p>
            <a:pPr marL="57150" indent="0">
              <a:lnSpc>
                <a:spcPct val="90000"/>
              </a:lnSpc>
              <a:buNone/>
            </a:pPr>
            <a:endParaRPr lang="en-US" altLang="en-US" sz="2000" dirty="0"/>
          </a:p>
          <a:p>
            <a:pPr marL="57150" indent="0">
              <a:lnSpc>
                <a:spcPct val="90000"/>
              </a:lnSpc>
              <a:buNone/>
            </a:pPr>
            <a:endParaRPr lang="en-US" altLang="en-US" sz="2000" dirty="0"/>
          </a:p>
          <a:p>
            <a:pPr marL="57150" indent="0">
              <a:lnSpc>
                <a:spcPct val="90000"/>
              </a:lnSpc>
              <a:buNone/>
            </a:pPr>
            <a:r>
              <a:rPr lang="en-US" altLang="en-US" sz="1600" dirty="0"/>
              <a:t>August 23, 2023 - Willamette Week article on HABs in </a:t>
            </a:r>
            <a:r>
              <a:rPr lang="en-US" altLang="en-US" sz="1600"/>
              <a:t>Willamette R</a:t>
            </a:r>
            <a:r>
              <a:rPr lang="en-US" altLang="en-US" sz="2000"/>
              <a:t>.</a:t>
            </a:r>
            <a:endParaRPr lang="en-US" altLang="en-US" sz="2000" dirty="0"/>
          </a:p>
        </p:txBody>
      </p:sp>
      <p:pic>
        <p:nvPicPr>
          <p:cNvPr id="11" name="Picture 10">
            <a:extLst>
              <a:ext uri="{FF2B5EF4-FFF2-40B4-BE49-F238E27FC236}">
                <a16:creationId xmlns:a16="http://schemas.microsoft.com/office/drawing/2014/main" id="{12128701-5EE2-3EAE-40BB-056BEA0DC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257" y="3156269"/>
            <a:ext cx="5754281" cy="3033847"/>
          </a:xfrm>
          <a:prstGeom prst="rect">
            <a:avLst/>
          </a:prstGeom>
        </p:spPr>
      </p:pic>
      <p:pic>
        <p:nvPicPr>
          <p:cNvPr id="6" name="Picture 5">
            <a:extLst>
              <a:ext uri="{FF2B5EF4-FFF2-40B4-BE49-F238E27FC236}">
                <a16:creationId xmlns:a16="http://schemas.microsoft.com/office/drawing/2014/main" id="{10116F4F-BF00-A373-4836-52CA32C381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3505200"/>
            <a:ext cx="3224523" cy="2335987"/>
          </a:xfrm>
          <a:prstGeom prst="rect">
            <a:avLst/>
          </a:prstGeom>
          <a:ln>
            <a:solidFill>
              <a:schemeClr val="tx1"/>
            </a:solidFill>
          </a:ln>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Content Placeholder 3">
            <a:extLst>
              <a:ext uri="{FF2B5EF4-FFF2-40B4-BE49-F238E27FC236}">
                <a16:creationId xmlns:a16="http://schemas.microsoft.com/office/drawing/2014/main" id="{0872C479-320B-46B9-9A8B-A170EADDD6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28800" y="0"/>
            <a:ext cx="5143500" cy="6858000"/>
          </a:xfrm>
        </p:spPr>
      </p:pic>
      <p:sp>
        <p:nvSpPr>
          <p:cNvPr id="112643" name="TextBox 3">
            <a:extLst>
              <a:ext uri="{FF2B5EF4-FFF2-40B4-BE49-F238E27FC236}">
                <a16:creationId xmlns:a16="http://schemas.microsoft.com/office/drawing/2014/main" id="{CBA5B51A-1678-4DBE-93D0-3E8522577D0D}"/>
              </a:ext>
            </a:extLst>
          </p:cNvPr>
          <p:cNvSpPr txBox="1">
            <a:spLocks noChangeArrowheads="1"/>
          </p:cNvSpPr>
          <p:nvPr/>
        </p:nvSpPr>
        <p:spPr bwMode="auto">
          <a:xfrm>
            <a:off x="3657600" y="990600"/>
            <a:ext cx="236855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Chemical feed pumps</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a:extLst>
              <a:ext uri="{FF2B5EF4-FFF2-40B4-BE49-F238E27FC236}">
                <a16:creationId xmlns:a16="http://schemas.microsoft.com/office/drawing/2014/main" id="{B283E593-261D-4081-BE4E-367F3930F2CA}"/>
              </a:ext>
            </a:extLst>
          </p:cNvPr>
          <p:cNvSpPr>
            <a:spLocks noGrp="1" noChangeArrowheads="1"/>
          </p:cNvSpPr>
          <p:nvPr>
            <p:ph type="title"/>
          </p:nvPr>
        </p:nvSpPr>
        <p:spPr/>
        <p:txBody>
          <a:bodyPr/>
          <a:lstStyle/>
          <a:p>
            <a:r>
              <a:rPr lang="en-US" altLang="en-US">
                <a:solidFill>
                  <a:schemeClr val="tx1"/>
                </a:solidFill>
              </a:rPr>
              <a:t>Exercise #3</a:t>
            </a:r>
          </a:p>
        </p:txBody>
      </p:sp>
      <p:sp>
        <p:nvSpPr>
          <p:cNvPr id="113667" name="Content Placeholder 2">
            <a:extLst>
              <a:ext uri="{FF2B5EF4-FFF2-40B4-BE49-F238E27FC236}">
                <a16:creationId xmlns:a16="http://schemas.microsoft.com/office/drawing/2014/main" id="{6713AC30-E7ED-4F41-BC24-18F408952793}"/>
              </a:ext>
            </a:extLst>
          </p:cNvPr>
          <p:cNvSpPr>
            <a:spLocks noGrp="1" noChangeArrowheads="1"/>
          </p:cNvSpPr>
          <p:nvPr>
            <p:ph idx="1"/>
          </p:nvPr>
        </p:nvSpPr>
        <p:spPr>
          <a:xfrm>
            <a:off x="444190" y="1889899"/>
            <a:ext cx="8229600" cy="4114800"/>
          </a:xfrm>
        </p:spPr>
        <p:txBody>
          <a:bodyPr/>
          <a:lstStyle/>
          <a:p>
            <a:r>
              <a:rPr lang="en-US" altLang="en-US" dirty="0">
                <a:solidFill>
                  <a:schemeClr val="tx1"/>
                </a:solidFill>
              </a:rPr>
              <a:t>Create a pump curve using made-up data points</a:t>
            </a:r>
          </a:p>
          <a:p>
            <a:endParaRPr lang="en-US" altLang="en-US" dirty="0">
              <a:solidFill>
                <a:schemeClr val="tx1"/>
              </a:solidFill>
            </a:endParaRPr>
          </a:p>
          <a:p>
            <a:r>
              <a:rPr lang="en-US" altLang="en-US" b="1" dirty="0">
                <a:cs typeface="Times New Roman" panose="02020603050405020304" pitchFamily="18" charset="0"/>
              </a:rPr>
              <a:t>Directions:  </a:t>
            </a:r>
            <a:r>
              <a:rPr lang="en-US" altLang="en-US" dirty="0">
                <a:cs typeface="Times New Roman" panose="02020603050405020304" pitchFamily="18" charset="0"/>
              </a:rPr>
              <a:t>Use the data provided in Exercise #3 to create a pump curve.  Pump curves should be smooth and fairly linear.  A bouncing or jagged pump curve indicates the pump needs maintenance.  Maintenance needed may include cleaning, diaphragm replacement and/or seal replacement.  </a:t>
            </a:r>
            <a:endParaRPr lang="en-US" altLang="en-US" sz="2400" dirty="0"/>
          </a:p>
          <a:p>
            <a:endParaRPr lang="en-US" altLang="en-US"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E16EFED-F348-4FDD-8891-61DDAD8ACD7F}"/>
              </a:ext>
            </a:extLst>
          </p:cNvPr>
          <p:cNvSpPr>
            <a:spLocks noChangeArrowheads="1"/>
          </p:cNvSpPr>
          <p:nvPr/>
        </p:nvSpPr>
        <p:spPr bwMode="auto">
          <a:xfrm>
            <a:off x="457200" y="185083"/>
            <a:ext cx="8534400"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400" b="1" dirty="0">
                <a:solidFill>
                  <a:schemeClr val="tx1"/>
                </a:solidFill>
                <a:latin typeface="Tahoma" panose="020B0604030504040204" pitchFamily="34" charset="0"/>
                <a:cs typeface="Times New Roman" panose="02020603050405020304" pitchFamily="18" charset="0"/>
              </a:rPr>
              <a:t>Exercise #3: Creating a chemical feed pump curve</a:t>
            </a:r>
            <a:endParaRPr lang="en-US" altLang="en-US" sz="1100" dirty="0">
              <a:solidFill>
                <a:schemeClr val="tx1"/>
              </a:solidFill>
              <a:latin typeface="Tahoma" panose="020B0604030504040204" pitchFamily="34" charset="0"/>
            </a:endParaRPr>
          </a:p>
          <a:p>
            <a:pPr>
              <a:spcBef>
                <a:spcPct val="0"/>
              </a:spcBef>
              <a:buFontTx/>
              <a:buNone/>
            </a:pPr>
            <a:r>
              <a:rPr lang="en-US" altLang="en-US" sz="1200" b="1" dirty="0">
                <a:solidFill>
                  <a:schemeClr val="tx1"/>
                </a:solidFill>
                <a:latin typeface="Tahoma" panose="020B0604030504040204" pitchFamily="34" charset="0"/>
                <a:cs typeface="Times New Roman" panose="02020603050405020304" pitchFamily="18" charset="0"/>
              </a:rPr>
              <a:t>Directions:  </a:t>
            </a:r>
            <a:r>
              <a:rPr lang="en-US" altLang="en-US" sz="1200" dirty="0">
                <a:solidFill>
                  <a:schemeClr val="tx1"/>
                </a:solidFill>
                <a:latin typeface="Tahoma" panose="020B0604030504040204" pitchFamily="34" charset="0"/>
                <a:cs typeface="Times New Roman" panose="02020603050405020304" pitchFamily="18" charset="0"/>
              </a:rPr>
              <a:t>Use the data provided in the examples below to create a pump curve.  Pump curves should be smooth and fairly linear.  A bouncing or jagged pump curve indicates the pump needs maintenance.  Maintenance needed may include cleaning, diaphragm replacement and/or seal replacement.  </a:t>
            </a:r>
            <a:endParaRPr lang="en-US" altLang="en-US" sz="1100" dirty="0">
              <a:solidFill>
                <a:schemeClr val="tx1"/>
              </a:solidFill>
              <a:latin typeface="Tahoma" panose="020B0604030504040204" pitchFamily="34" charset="0"/>
            </a:endParaRPr>
          </a:p>
          <a:p>
            <a:pPr>
              <a:spcBef>
                <a:spcPct val="0"/>
              </a:spcBef>
              <a:buFontTx/>
              <a:buNone/>
            </a:pPr>
            <a:endParaRPr lang="en-US" altLang="en-US" sz="1200" b="1" dirty="0">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1200" b="1" dirty="0">
                <a:solidFill>
                  <a:schemeClr val="tx1"/>
                </a:solidFill>
                <a:latin typeface="Tahoma" panose="020B0604030504040204" pitchFamily="34" charset="0"/>
                <a:cs typeface="Times New Roman" panose="02020603050405020304" pitchFamily="18" charset="0"/>
              </a:rPr>
              <a:t>Feed pump #1 pump curve data: </a:t>
            </a:r>
            <a:endParaRPr lang="en-US" altLang="en-US" sz="1100" dirty="0">
              <a:solidFill>
                <a:schemeClr val="tx1"/>
              </a:solidFill>
              <a:latin typeface="Tahoma" panose="020B0604030504040204" pitchFamily="34" charset="0"/>
            </a:endParaRPr>
          </a:p>
          <a:p>
            <a:pPr>
              <a:spcBef>
                <a:spcPct val="0"/>
              </a:spcBef>
              <a:buFontTx/>
              <a:buNone/>
            </a:pPr>
            <a:r>
              <a:rPr lang="en-US" altLang="en-US" sz="1200" dirty="0">
                <a:solidFill>
                  <a:schemeClr val="tx1"/>
                </a:solidFill>
                <a:latin typeface="Tahoma" panose="020B0604030504040204" pitchFamily="34" charset="0"/>
                <a:cs typeface="Times New Roman" panose="02020603050405020304" pitchFamily="18" charset="0"/>
              </a:rPr>
              <a:t>Plot the data points on the graph.  Does the pump need maintenance?  </a:t>
            </a:r>
            <a:endParaRPr lang="en-US" altLang="en-US" sz="1800" dirty="0">
              <a:solidFill>
                <a:schemeClr val="tx1"/>
              </a:solidFill>
              <a:latin typeface="Tahoma" panose="020B0604030504040204" pitchFamily="34" charset="0"/>
            </a:endParaRPr>
          </a:p>
        </p:txBody>
      </p:sp>
      <p:pic>
        <p:nvPicPr>
          <p:cNvPr id="114691" name="Chart 3">
            <a:extLst>
              <a:ext uri="{FF2B5EF4-FFF2-40B4-BE49-F238E27FC236}">
                <a16:creationId xmlns:a16="http://schemas.microsoft.com/office/drawing/2014/main" id="{2F2B4AC8-5B90-433A-8877-B658788239D3}"/>
              </a:ext>
            </a:extLst>
          </p:cNvPr>
          <p:cNvPicPr>
            <a:picLocks noChangeArrowheads="1"/>
          </p:cNvPicPr>
          <p:nvPr/>
        </p:nvPicPr>
        <p:blipFill>
          <a:blip r:embed="rId2">
            <a:extLst>
              <a:ext uri="{28A0092B-C50C-407E-A947-70E740481C1C}">
                <a14:useLocalDpi xmlns:a14="http://schemas.microsoft.com/office/drawing/2010/main" val="0"/>
              </a:ext>
            </a:extLst>
          </a:blip>
          <a:srcRect b="-32"/>
          <a:stretch>
            <a:fillRect/>
          </a:stretch>
        </p:blipFill>
        <p:spPr bwMode="auto">
          <a:xfrm>
            <a:off x="685800" y="1524000"/>
            <a:ext cx="657225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8AC81957-9A90-4781-9471-A5EFE58C5D87}"/>
              </a:ext>
            </a:extLst>
          </p:cNvPr>
          <p:cNvGraphicFramePr>
            <a:graphicFrameLocks noGrp="1"/>
          </p:cNvGraphicFramePr>
          <p:nvPr/>
        </p:nvGraphicFramePr>
        <p:xfrm>
          <a:off x="5334000" y="4495800"/>
          <a:ext cx="3657600" cy="2194560"/>
        </p:xfrm>
        <a:graphic>
          <a:graphicData uri="http://schemas.openxmlformats.org/drawingml/2006/table">
            <a:tbl>
              <a:tblPr/>
              <a:tblGrid>
                <a:gridCol w="9144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182827">
                <a:tc>
                  <a:txBody>
                    <a:bodyPr/>
                    <a:lstStyle/>
                    <a:p>
                      <a:pPr marL="0" marR="0" algn="ctr">
                        <a:spcBef>
                          <a:spcPts val="0"/>
                        </a:spcBef>
                        <a:spcAft>
                          <a:spcPts val="0"/>
                        </a:spcAft>
                      </a:pPr>
                      <a:r>
                        <a:rPr lang="en-US" sz="1200" b="1" dirty="0">
                          <a:latin typeface="Times New Roman"/>
                          <a:ea typeface="Times New Roman"/>
                        </a:rPr>
                        <a:t>Setting</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Time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Volume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Flow Rate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82827">
                <a:tc>
                  <a:txBody>
                    <a:bodyPr/>
                    <a:lstStyle/>
                    <a:p>
                      <a:pPr marL="0" marR="0" algn="ctr">
                        <a:spcBef>
                          <a:spcPts val="0"/>
                        </a:spcBef>
                        <a:spcAft>
                          <a:spcPts val="0"/>
                        </a:spcAft>
                      </a:pPr>
                      <a:r>
                        <a:rPr lang="en-US" sz="1200" dirty="0">
                          <a:latin typeface="Times New Roman"/>
                          <a:ea typeface="Times New Roman"/>
                        </a:rPr>
                        <a:t>% Speed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ml/min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27">
                <a:tc>
                  <a:txBody>
                    <a:bodyPr/>
                    <a:lstStyle/>
                    <a:p>
                      <a:pPr marL="0" marR="0" algn="ctr">
                        <a:spcBef>
                          <a:spcPts val="0"/>
                        </a:spcBef>
                        <a:spcAft>
                          <a:spcPts val="0"/>
                        </a:spcAft>
                      </a:pPr>
                      <a:r>
                        <a:rPr lang="en-US" sz="1200" dirty="0">
                          <a:latin typeface="Times New Roman"/>
                          <a:ea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27">
                <a:tc>
                  <a:txBody>
                    <a:bodyPr/>
                    <a:lstStyle/>
                    <a:p>
                      <a:pPr marL="0" marR="0" algn="ctr">
                        <a:spcBef>
                          <a:spcPts val="0"/>
                        </a:spcBef>
                        <a:spcAft>
                          <a:spcPts val="0"/>
                        </a:spcAft>
                      </a:pPr>
                      <a:r>
                        <a:rPr lang="en-US" sz="1200" dirty="0">
                          <a:latin typeface="Times New Roman"/>
                          <a:ea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360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27">
                <a:tc>
                  <a:txBody>
                    <a:bodyPr/>
                    <a:lstStyle/>
                    <a:p>
                      <a:pPr marL="0" marR="0" algn="ctr">
                        <a:spcBef>
                          <a:spcPts val="0"/>
                        </a:spcBef>
                        <a:spcAft>
                          <a:spcPts val="0"/>
                        </a:spcAft>
                      </a:pPr>
                      <a:r>
                        <a:rPr lang="en-US" sz="1200">
                          <a:latin typeface="Times New Roman"/>
                          <a:ea typeface="Times New Roman"/>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420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2827">
                <a:tc>
                  <a:txBody>
                    <a:bodyPr/>
                    <a:lstStyle/>
                    <a:p>
                      <a:pPr marL="0" marR="0" algn="ctr">
                        <a:spcBef>
                          <a:spcPts val="0"/>
                        </a:spcBef>
                        <a:spcAft>
                          <a:spcPts val="0"/>
                        </a:spcAft>
                      </a:pPr>
                      <a:r>
                        <a:rPr lang="en-US" sz="1200">
                          <a:latin typeface="Times New Roman"/>
                          <a:ea typeface="Times New Roman"/>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810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270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2827">
                <a:tc>
                  <a:txBody>
                    <a:bodyPr/>
                    <a:lstStyle/>
                    <a:p>
                      <a:pPr marL="0" marR="0" algn="ctr">
                        <a:spcBef>
                          <a:spcPts val="0"/>
                        </a:spcBef>
                        <a:spcAft>
                          <a:spcPts val="0"/>
                        </a:spcAft>
                      </a:pPr>
                      <a:r>
                        <a:rPr lang="en-US" sz="1200">
                          <a:latin typeface="Times New Roman"/>
                          <a:ea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900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82827">
                <a:tc>
                  <a:txBody>
                    <a:bodyPr/>
                    <a:lstStyle/>
                    <a:p>
                      <a:pPr marL="0" marR="0" algn="ctr">
                        <a:spcBef>
                          <a:spcPts val="0"/>
                        </a:spcBef>
                        <a:spcAft>
                          <a:spcPts val="0"/>
                        </a:spcAft>
                      </a:pPr>
                      <a:r>
                        <a:rPr lang="en-US" sz="1200">
                          <a:latin typeface="Times New Roman"/>
                          <a:ea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450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450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82827">
                <a:tc>
                  <a:txBody>
                    <a:bodyPr/>
                    <a:lstStyle/>
                    <a:p>
                      <a:pPr marL="0" marR="0" algn="ctr">
                        <a:spcBef>
                          <a:spcPts val="0"/>
                        </a:spcBef>
                        <a:spcAft>
                          <a:spcPts val="0"/>
                        </a:spcAft>
                      </a:pPr>
                      <a:r>
                        <a:rPr lang="en-US" sz="1200">
                          <a:latin typeface="Times New Roman"/>
                          <a:ea typeface="Times New Roman"/>
                        </a:rPr>
                        <a:t>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82827">
                <a:tc>
                  <a:txBody>
                    <a:bodyPr/>
                    <a:lstStyle/>
                    <a:p>
                      <a:pPr marL="0" marR="0" algn="ctr">
                        <a:spcBef>
                          <a:spcPts val="0"/>
                        </a:spcBef>
                        <a:spcAft>
                          <a:spcPts val="0"/>
                        </a:spcAft>
                      </a:pPr>
                      <a:r>
                        <a:rPr lang="en-US" sz="1200">
                          <a:latin typeface="Times New Roman"/>
                          <a:ea typeface="Times New Roman"/>
                        </a:rPr>
                        <a:t>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525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525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82827">
                <a:tc>
                  <a:txBody>
                    <a:bodyPr/>
                    <a:lstStyle/>
                    <a:p>
                      <a:pPr marL="0" marR="0" algn="ctr">
                        <a:spcBef>
                          <a:spcPts val="0"/>
                        </a:spcBef>
                        <a:spcAft>
                          <a:spcPts val="0"/>
                        </a:spcAft>
                      </a:pPr>
                      <a:r>
                        <a:rPr lang="en-US" sz="1200">
                          <a:latin typeface="Times New Roman"/>
                          <a:ea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530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530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182827">
                <a:tc>
                  <a:txBody>
                    <a:bodyPr/>
                    <a:lstStyle/>
                    <a:p>
                      <a:pPr marL="0" marR="0" algn="ctr">
                        <a:spcBef>
                          <a:spcPts val="0"/>
                        </a:spcBef>
                        <a:spcAft>
                          <a:spcPts val="0"/>
                        </a:spcAft>
                      </a:pPr>
                      <a:r>
                        <a:rPr lang="en-US" sz="1200">
                          <a:latin typeface="Times New Roman"/>
                          <a:ea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575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575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bl>
          </a:graphicData>
        </a:graphic>
      </p:graphicFrame>
      <p:pic>
        <p:nvPicPr>
          <p:cNvPr id="5" name="Picture 4" descr="2 Minute Timer – 123Timer">
            <a:extLst>
              <a:ext uri="{FF2B5EF4-FFF2-40B4-BE49-F238E27FC236}">
                <a16:creationId xmlns:a16="http://schemas.microsoft.com/office/drawing/2014/main" id="{CD2FB4CF-A090-4F40-8339-779302F2FA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6650" y="1143000"/>
            <a:ext cx="1504950" cy="150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93799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E16EFED-F348-4FDD-8891-61DDAD8ACD7F}"/>
              </a:ext>
            </a:extLst>
          </p:cNvPr>
          <p:cNvSpPr>
            <a:spLocks noChangeArrowheads="1"/>
          </p:cNvSpPr>
          <p:nvPr/>
        </p:nvSpPr>
        <p:spPr bwMode="auto">
          <a:xfrm>
            <a:off x="457200" y="15875"/>
            <a:ext cx="85344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400" b="1">
                <a:solidFill>
                  <a:schemeClr val="tx1"/>
                </a:solidFill>
                <a:latin typeface="Tahoma" panose="020B0604030504040204" pitchFamily="34" charset="0"/>
                <a:cs typeface="Times New Roman" panose="02020603050405020304" pitchFamily="18" charset="0"/>
              </a:rPr>
              <a:t>Exercise #3: Creating a chemical feed pump curve</a:t>
            </a:r>
            <a:endParaRPr lang="en-US" altLang="en-US" sz="1100">
              <a:solidFill>
                <a:schemeClr val="tx1"/>
              </a:solidFill>
              <a:latin typeface="Tahoma" panose="020B0604030504040204" pitchFamily="34" charset="0"/>
            </a:endParaRP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Directions:  </a:t>
            </a:r>
            <a:r>
              <a:rPr lang="en-US" altLang="en-US" sz="1200">
                <a:solidFill>
                  <a:schemeClr val="tx1"/>
                </a:solidFill>
                <a:latin typeface="Tahoma" panose="020B0604030504040204" pitchFamily="34" charset="0"/>
                <a:cs typeface="Times New Roman" panose="02020603050405020304" pitchFamily="18" charset="0"/>
              </a:rPr>
              <a:t>Use the data provided in the examples below to create a pump curve.  Pump curves should be smooth and fairly linear.  A bouncing or jagged pump curve indicates the pump needs maintenance.  Maintenance needed may include cleaning, diaphragm replacement and/or seal replacement.  </a:t>
            </a:r>
            <a:endParaRPr lang="en-US" altLang="en-US" sz="1100">
              <a:solidFill>
                <a:schemeClr val="tx1"/>
              </a:solidFill>
              <a:latin typeface="Tahoma" panose="020B0604030504040204" pitchFamily="34" charset="0"/>
            </a:endParaRPr>
          </a:p>
          <a:p>
            <a:pPr>
              <a:spcBef>
                <a:spcPct val="0"/>
              </a:spcBef>
              <a:buFontTx/>
              <a:buNone/>
            </a:pPr>
            <a:endParaRPr lang="en-US" altLang="en-US" sz="1200" b="1">
              <a:solidFill>
                <a:schemeClr val="tx1"/>
              </a:solidFill>
              <a:latin typeface="Tahoma" panose="020B0604030504040204" pitchFamily="34" charset="0"/>
              <a:cs typeface="Times New Roman" panose="02020603050405020304" pitchFamily="18" charset="0"/>
            </a:endParaRP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Feed pump #1 pump curve data: </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Plot the data points on the graph.  Does the pump need maintenance?  </a:t>
            </a:r>
            <a:r>
              <a:rPr lang="en-US" altLang="en-US" sz="1600" b="1" u="sng">
                <a:solidFill>
                  <a:srgbClr val="FF0000"/>
                </a:solidFill>
                <a:latin typeface="Tahoma" panose="020B0604030504040204" pitchFamily="34" charset="0"/>
                <a:cs typeface="Times New Roman" panose="02020603050405020304" pitchFamily="18" charset="0"/>
              </a:rPr>
              <a:t>Yes (jagged line)</a:t>
            </a:r>
            <a:endParaRPr lang="en-US" altLang="en-US" sz="1100">
              <a:solidFill>
                <a:schemeClr val="tx1"/>
              </a:solidFill>
              <a:latin typeface="Tahoma" panose="020B0604030504040204" pitchFamily="34" charset="0"/>
            </a:endParaRPr>
          </a:p>
          <a:p>
            <a:pPr>
              <a:spcBef>
                <a:spcPct val="0"/>
              </a:spcBef>
              <a:buFontTx/>
              <a:buNone/>
            </a:pPr>
            <a:endParaRPr lang="en-US" altLang="en-US" sz="1800">
              <a:solidFill>
                <a:schemeClr val="tx1"/>
              </a:solidFill>
              <a:latin typeface="Tahoma" panose="020B0604030504040204" pitchFamily="34" charset="0"/>
            </a:endParaRPr>
          </a:p>
        </p:txBody>
      </p:sp>
      <p:pic>
        <p:nvPicPr>
          <p:cNvPr id="114691" name="Chart 3">
            <a:extLst>
              <a:ext uri="{FF2B5EF4-FFF2-40B4-BE49-F238E27FC236}">
                <a16:creationId xmlns:a16="http://schemas.microsoft.com/office/drawing/2014/main" id="{2F2B4AC8-5B90-433A-8877-B658788239D3}"/>
              </a:ext>
            </a:extLst>
          </p:cNvPr>
          <p:cNvPicPr>
            <a:picLocks noChangeArrowheads="1"/>
          </p:cNvPicPr>
          <p:nvPr/>
        </p:nvPicPr>
        <p:blipFill>
          <a:blip r:embed="rId2">
            <a:extLst>
              <a:ext uri="{28A0092B-C50C-407E-A947-70E740481C1C}">
                <a14:useLocalDpi xmlns:a14="http://schemas.microsoft.com/office/drawing/2010/main" val="0"/>
              </a:ext>
            </a:extLst>
          </a:blip>
          <a:srcRect b="-32"/>
          <a:stretch>
            <a:fillRect/>
          </a:stretch>
        </p:blipFill>
        <p:spPr bwMode="auto">
          <a:xfrm>
            <a:off x="685800" y="1524000"/>
            <a:ext cx="657225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8AC81957-9A90-4781-9471-A5EFE58C5D87}"/>
              </a:ext>
            </a:extLst>
          </p:cNvPr>
          <p:cNvGraphicFramePr>
            <a:graphicFrameLocks noGrp="1"/>
          </p:cNvGraphicFramePr>
          <p:nvPr/>
        </p:nvGraphicFramePr>
        <p:xfrm>
          <a:off x="5334000" y="4495800"/>
          <a:ext cx="3657600" cy="2194560"/>
        </p:xfrm>
        <a:graphic>
          <a:graphicData uri="http://schemas.openxmlformats.org/drawingml/2006/table">
            <a:tbl>
              <a:tblPr/>
              <a:tblGrid>
                <a:gridCol w="9144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182827">
                <a:tc>
                  <a:txBody>
                    <a:bodyPr/>
                    <a:lstStyle/>
                    <a:p>
                      <a:pPr marL="0" marR="0" algn="ctr">
                        <a:spcBef>
                          <a:spcPts val="0"/>
                        </a:spcBef>
                        <a:spcAft>
                          <a:spcPts val="0"/>
                        </a:spcAft>
                      </a:pPr>
                      <a:r>
                        <a:rPr lang="en-US" sz="1200" b="1" dirty="0">
                          <a:latin typeface="Times New Roman"/>
                          <a:ea typeface="Times New Roman"/>
                        </a:rPr>
                        <a:t>Setting</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Time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Volume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Flow Rate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82827">
                <a:tc>
                  <a:txBody>
                    <a:bodyPr/>
                    <a:lstStyle/>
                    <a:p>
                      <a:pPr marL="0" marR="0" algn="ctr">
                        <a:spcBef>
                          <a:spcPts val="0"/>
                        </a:spcBef>
                        <a:spcAft>
                          <a:spcPts val="0"/>
                        </a:spcAft>
                      </a:pPr>
                      <a:r>
                        <a:rPr lang="en-US" sz="1200" dirty="0">
                          <a:latin typeface="Times New Roman"/>
                          <a:ea typeface="Times New Roman"/>
                        </a:rPr>
                        <a:t>% Speed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ml/min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27">
                <a:tc>
                  <a:txBody>
                    <a:bodyPr/>
                    <a:lstStyle/>
                    <a:p>
                      <a:pPr marL="0" marR="0" algn="ctr">
                        <a:spcBef>
                          <a:spcPts val="0"/>
                        </a:spcBef>
                        <a:spcAft>
                          <a:spcPts val="0"/>
                        </a:spcAft>
                      </a:pPr>
                      <a:r>
                        <a:rPr lang="en-US" sz="1200" dirty="0">
                          <a:latin typeface="Times New Roman"/>
                          <a:ea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27">
                <a:tc>
                  <a:txBody>
                    <a:bodyPr/>
                    <a:lstStyle/>
                    <a:p>
                      <a:pPr marL="0" marR="0" algn="ctr">
                        <a:spcBef>
                          <a:spcPts val="0"/>
                        </a:spcBef>
                        <a:spcAft>
                          <a:spcPts val="0"/>
                        </a:spcAft>
                      </a:pPr>
                      <a:r>
                        <a:rPr lang="en-US" sz="1200" dirty="0">
                          <a:latin typeface="Times New Roman"/>
                          <a:ea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360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27">
                <a:tc>
                  <a:txBody>
                    <a:bodyPr/>
                    <a:lstStyle/>
                    <a:p>
                      <a:pPr marL="0" marR="0" algn="ctr">
                        <a:spcBef>
                          <a:spcPts val="0"/>
                        </a:spcBef>
                        <a:spcAft>
                          <a:spcPts val="0"/>
                        </a:spcAft>
                      </a:pPr>
                      <a:r>
                        <a:rPr lang="en-US" sz="1200">
                          <a:latin typeface="Times New Roman"/>
                          <a:ea typeface="Times New Roman"/>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420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2827">
                <a:tc>
                  <a:txBody>
                    <a:bodyPr/>
                    <a:lstStyle/>
                    <a:p>
                      <a:pPr marL="0" marR="0" algn="ctr">
                        <a:spcBef>
                          <a:spcPts val="0"/>
                        </a:spcBef>
                        <a:spcAft>
                          <a:spcPts val="0"/>
                        </a:spcAft>
                      </a:pPr>
                      <a:r>
                        <a:rPr lang="en-US" sz="1200">
                          <a:latin typeface="Times New Roman"/>
                          <a:ea typeface="Times New Roman"/>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810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270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2827">
                <a:tc>
                  <a:txBody>
                    <a:bodyPr/>
                    <a:lstStyle/>
                    <a:p>
                      <a:pPr marL="0" marR="0" algn="ctr">
                        <a:spcBef>
                          <a:spcPts val="0"/>
                        </a:spcBef>
                        <a:spcAft>
                          <a:spcPts val="0"/>
                        </a:spcAft>
                      </a:pPr>
                      <a:r>
                        <a:rPr lang="en-US" sz="1200">
                          <a:latin typeface="Times New Roman"/>
                          <a:ea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900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82827">
                <a:tc>
                  <a:txBody>
                    <a:bodyPr/>
                    <a:lstStyle/>
                    <a:p>
                      <a:pPr marL="0" marR="0" algn="ctr">
                        <a:spcBef>
                          <a:spcPts val="0"/>
                        </a:spcBef>
                        <a:spcAft>
                          <a:spcPts val="0"/>
                        </a:spcAft>
                      </a:pPr>
                      <a:r>
                        <a:rPr lang="en-US" sz="1200">
                          <a:latin typeface="Times New Roman"/>
                          <a:ea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450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450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82827">
                <a:tc>
                  <a:txBody>
                    <a:bodyPr/>
                    <a:lstStyle/>
                    <a:p>
                      <a:pPr marL="0" marR="0" algn="ctr">
                        <a:spcBef>
                          <a:spcPts val="0"/>
                        </a:spcBef>
                        <a:spcAft>
                          <a:spcPts val="0"/>
                        </a:spcAft>
                      </a:pPr>
                      <a:r>
                        <a:rPr lang="en-US" sz="1200">
                          <a:latin typeface="Times New Roman"/>
                          <a:ea typeface="Times New Roman"/>
                        </a:rPr>
                        <a:t>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82827">
                <a:tc>
                  <a:txBody>
                    <a:bodyPr/>
                    <a:lstStyle/>
                    <a:p>
                      <a:pPr marL="0" marR="0" algn="ctr">
                        <a:spcBef>
                          <a:spcPts val="0"/>
                        </a:spcBef>
                        <a:spcAft>
                          <a:spcPts val="0"/>
                        </a:spcAft>
                      </a:pPr>
                      <a:r>
                        <a:rPr lang="en-US" sz="1200">
                          <a:latin typeface="Times New Roman"/>
                          <a:ea typeface="Times New Roman"/>
                        </a:rPr>
                        <a:t>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525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525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82827">
                <a:tc>
                  <a:txBody>
                    <a:bodyPr/>
                    <a:lstStyle/>
                    <a:p>
                      <a:pPr marL="0" marR="0" algn="ctr">
                        <a:spcBef>
                          <a:spcPts val="0"/>
                        </a:spcBef>
                        <a:spcAft>
                          <a:spcPts val="0"/>
                        </a:spcAft>
                      </a:pPr>
                      <a:r>
                        <a:rPr lang="en-US" sz="1200">
                          <a:latin typeface="Times New Roman"/>
                          <a:ea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530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530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182827">
                <a:tc>
                  <a:txBody>
                    <a:bodyPr/>
                    <a:lstStyle/>
                    <a:p>
                      <a:pPr marL="0" marR="0" algn="ctr">
                        <a:spcBef>
                          <a:spcPts val="0"/>
                        </a:spcBef>
                        <a:spcAft>
                          <a:spcPts val="0"/>
                        </a:spcAft>
                      </a:pPr>
                      <a:r>
                        <a:rPr lang="en-US" sz="1200">
                          <a:latin typeface="Times New Roman"/>
                          <a:ea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575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575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1">
            <a:extLst>
              <a:ext uri="{FF2B5EF4-FFF2-40B4-BE49-F238E27FC236}">
                <a16:creationId xmlns:a16="http://schemas.microsoft.com/office/drawing/2014/main" id="{AF2FFC74-9009-469E-8D92-C0E107135203}"/>
              </a:ext>
            </a:extLst>
          </p:cNvPr>
          <p:cNvSpPr>
            <a:spLocks noChangeArrowheads="1"/>
          </p:cNvSpPr>
          <p:nvPr/>
        </p:nvSpPr>
        <p:spPr bwMode="auto">
          <a:xfrm>
            <a:off x="228600" y="228600"/>
            <a:ext cx="8610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Feed pump #2 pump curve data: </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Plot the data points on the graph.  Does the pump need maintenance?  </a:t>
            </a:r>
            <a:r>
              <a:rPr lang="en-US" altLang="en-US" sz="1600" b="1" u="sng">
                <a:solidFill>
                  <a:srgbClr val="FF0000"/>
                </a:solidFill>
                <a:latin typeface="Tahoma" panose="020B0604030504040204" pitchFamily="34" charset="0"/>
                <a:cs typeface="Times New Roman" panose="02020603050405020304" pitchFamily="18" charset="0"/>
              </a:rPr>
              <a:t>No (straight-ish, smooth line)</a:t>
            </a:r>
            <a:endParaRPr lang="en-US" altLang="en-US" sz="1800">
              <a:solidFill>
                <a:schemeClr val="tx1"/>
              </a:solidFill>
              <a:latin typeface="Tahoma" panose="020B0604030504040204" pitchFamily="34" charset="0"/>
            </a:endParaRPr>
          </a:p>
        </p:txBody>
      </p:sp>
      <p:pic>
        <p:nvPicPr>
          <p:cNvPr id="115715" name="Chart 4">
            <a:extLst>
              <a:ext uri="{FF2B5EF4-FFF2-40B4-BE49-F238E27FC236}">
                <a16:creationId xmlns:a16="http://schemas.microsoft.com/office/drawing/2014/main" id="{DEA02717-93B3-4798-AE52-B4C02B38DA63}"/>
              </a:ext>
            </a:extLst>
          </p:cNvPr>
          <p:cNvPicPr>
            <a:picLocks noChangeArrowheads="1"/>
          </p:cNvPicPr>
          <p:nvPr/>
        </p:nvPicPr>
        <p:blipFill>
          <a:blip r:embed="rId2">
            <a:extLst>
              <a:ext uri="{28A0092B-C50C-407E-A947-70E740481C1C}">
                <a14:useLocalDpi xmlns:a14="http://schemas.microsoft.com/office/drawing/2010/main" val="0"/>
              </a:ext>
            </a:extLst>
          </a:blip>
          <a:srcRect b="-32"/>
          <a:stretch>
            <a:fillRect/>
          </a:stretch>
        </p:blipFill>
        <p:spPr bwMode="auto">
          <a:xfrm>
            <a:off x="304800" y="762000"/>
            <a:ext cx="6686550"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907E333D-47D0-49BE-AE1A-D49799BF960F}"/>
              </a:ext>
            </a:extLst>
          </p:cNvPr>
          <p:cNvGraphicFramePr>
            <a:graphicFrameLocks noGrp="1"/>
          </p:cNvGraphicFramePr>
          <p:nvPr/>
        </p:nvGraphicFramePr>
        <p:xfrm>
          <a:off x="5029200" y="4419600"/>
          <a:ext cx="3962400" cy="2209800"/>
        </p:xfrm>
        <a:graphic>
          <a:graphicData uri="http://schemas.openxmlformats.org/drawingml/2006/table">
            <a:tbl>
              <a:tblPr/>
              <a:tblGrid>
                <a:gridCol w="990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tblGrid>
              <a:tr h="184150">
                <a:tc>
                  <a:txBody>
                    <a:bodyPr/>
                    <a:lstStyle/>
                    <a:p>
                      <a:pPr marL="0" marR="0" algn="ctr">
                        <a:spcBef>
                          <a:spcPts val="0"/>
                        </a:spcBef>
                        <a:spcAft>
                          <a:spcPts val="0"/>
                        </a:spcAft>
                      </a:pPr>
                      <a:r>
                        <a:rPr lang="en-US" sz="1200" b="1" dirty="0">
                          <a:latin typeface="Times New Roman"/>
                          <a:ea typeface="Times New Roman"/>
                        </a:rPr>
                        <a:t>Setting</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Time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Volume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Flow Rate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84150">
                <a:tc>
                  <a:txBody>
                    <a:bodyPr/>
                    <a:lstStyle/>
                    <a:p>
                      <a:pPr marL="0" marR="0" algn="ctr">
                        <a:spcBef>
                          <a:spcPts val="0"/>
                        </a:spcBef>
                        <a:spcAft>
                          <a:spcPts val="0"/>
                        </a:spcAft>
                      </a:pPr>
                      <a:r>
                        <a:rPr lang="en-US" sz="1200" dirty="0">
                          <a:latin typeface="Times New Roman"/>
                          <a:ea typeface="Times New Roman"/>
                        </a:rPr>
                        <a:t>% Speed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ml/min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4150">
                <a:tc>
                  <a:txBody>
                    <a:bodyPr/>
                    <a:lstStyle/>
                    <a:p>
                      <a:pPr marL="0" marR="0" algn="ctr">
                        <a:spcBef>
                          <a:spcPts val="0"/>
                        </a:spcBef>
                        <a:spcAft>
                          <a:spcPts val="0"/>
                        </a:spcAft>
                      </a:pPr>
                      <a:r>
                        <a:rPr lang="en-US" sz="1200">
                          <a:latin typeface="Times New Roman"/>
                          <a:ea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4150">
                <a:tc>
                  <a:txBody>
                    <a:bodyPr/>
                    <a:lstStyle/>
                    <a:p>
                      <a:pPr marL="0" marR="0" algn="ctr">
                        <a:spcBef>
                          <a:spcPts val="0"/>
                        </a:spcBef>
                        <a:spcAft>
                          <a:spcPts val="0"/>
                        </a:spcAft>
                      </a:pPr>
                      <a:r>
                        <a:rPr lang="en-US" sz="1200">
                          <a:latin typeface="Times New Roman"/>
                          <a:ea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270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4150">
                <a:tc>
                  <a:txBody>
                    <a:bodyPr/>
                    <a:lstStyle/>
                    <a:p>
                      <a:pPr marL="0" marR="0" algn="ctr">
                        <a:spcBef>
                          <a:spcPts val="0"/>
                        </a:spcBef>
                        <a:spcAft>
                          <a:spcPts val="0"/>
                        </a:spcAft>
                      </a:pPr>
                      <a:r>
                        <a:rPr lang="en-US" sz="1200">
                          <a:latin typeface="Times New Roman"/>
                          <a:ea typeface="Times New Roman"/>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480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4150">
                <a:tc>
                  <a:txBody>
                    <a:bodyPr/>
                    <a:lstStyle/>
                    <a:p>
                      <a:pPr marL="0" marR="0" algn="ctr">
                        <a:spcBef>
                          <a:spcPts val="0"/>
                        </a:spcBef>
                        <a:spcAft>
                          <a:spcPts val="0"/>
                        </a:spcAft>
                      </a:pPr>
                      <a:r>
                        <a:rPr lang="en-US" sz="1200">
                          <a:latin typeface="Times New Roman"/>
                          <a:ea typeface="Times New Roman"/>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690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230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4150">
                <a:tc>
                  <a:txBody>
                    <a:bodyPr/>
                    <a:lstStyle/>
                    <a:p>
                      <a:pPr marL="0" marR="0" algn="ctr">
                        <a:spcBef>
                          <a:spcPts val="0"/>
                        </a:spcBef>
                        <a:spcAft>
                          <a:spcPts val="0"/>
                        </a:spcAft>
                      </a:pPr>
                      <a:r>
                        <a:rPr lang="en-US" sz="1200">
                          <a:latin typeface="Times New Roman"/>
                          <a:ea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960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84150">
                <a:tc>
                  <a:txBody>
                    <a:bodyPr/>
                    <a:lstStyle/>
                    <a:p>
                      <a:pPr marL="0" marR="0" algn="ctr">
                        <a:spcBef>
                          <a:spcPts val="0"/>
                        </a:spcBef>
                        <a:spcAft>
                          <a:spcPts val="0"/>
                        </a:spcAft>
                      </a:pPr>
                      <a:r>
                        <a:rPr lang="en-US" sz="1200">
                          <a:latin typeface="Times New Roman"/>
                          <a:ea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400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84150">
                <a:tc>
                  <a:txBody>
                    <a:bodyPr/>
                    <a:lstStyle/>
                    <a:p>
                      <a:pPr marL="0" marR="0" algn="ctr">
                        <a:spcBef>
                          <a:spcPts val="0"/>
                        </a:spcBef>
                        <a:spcAft>
                          <a:spcPts val="0"/>
                        </a:spcAft>
                      </a:pPr>
                      <a:r>
                        <a:rPr lang="en-US" sz="1200">
                          <a:latin typeface="Times New Roman"/>
                          <a:ea typeface="Times New Roman"/>
                        </a:rPr>
                        <a:t>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460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460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84150">
                <a:tc>
                  <a:txBody>
                    <a:bodyPr/>
                    <a:lstStyle/>
                    <a:p>
                      <a:pPr marL="0" marR="0" algn="ctr">
                        <a:spcBef>
                          <a:spcPts val="0"/>
                        </a:spcBef>
                        <a:spcAft>
                          <a:spcPts val="0"/>
                        </a:spcAft>
                      </a:pPr>
                      <a:r>
                        <a:rPr lang="en-US" sz="1200">
                          <a:latin typeface="Times New Roman"/>
                          <a:ea typeface="Times New Roman"/>
                        </a:rPr>
                        <a:t>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84150">
                <a:tc>
                  <a:txBody>
                    <a:bodyPr/>
                    <a:lstStyle/>
                    <a:p>
                      <a:pPr marL="0" marR="0" algn="ctr">
                        <a:spcBef>
                          <a:spcPts val="0"/>
                        </a:spcBef>
                        <a:spcAft>
                          <a:spcPts val="0"/>
                        </a:spcAft>
                      </a:pPr>
                      <a:r>
                        <a:rPr lang="en-US" sz="1200">
                          <a:latin typeface="Times New Roman"/>
                          <a:ea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540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540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184150">
                <a:tc>
                  <a:txBody>
                    <a:bodyPr/>
                    <a:lstStyle/>
                    <a:p>
                      <a:pPr marL="0" marR="0" algn="ctr">
                        <a:spcBef>
                          <a:spcPts val="0"/>
                        </a:spcBef>
                        <a:spcAft>
                          <a:spcPts val="0"/>
                        </a:spcAft>
                      </a:pPr>
                      <a:r>
                        <a:rPr lang="en-US" sz="1200">
                          <a:latin typeface="Times New Roman"/>
                          <a:ea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560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560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
            <a:extLst>
              <a:ext uri="{FF2B5EF4-FFF2-40B4-BE49-F238E27FC236}">
                <a16:creationId xmlns:a16="http://schemas.microsoft.com/office/drawing/2014/main" id="{65E2F816-8FB2-4C9F-BD2F-BE813567AFE1}"/>
              </a:ext>
            </a:extLst>
          </p:cNvPr>
          <p:cNvSpPr>
            <a:spLocks noChangeArrowheads="1"/>
          </p:cNvSpPr>
          <p:nvPr/>
        </p:nvSpPr>
        <p:spPr bwMode="auto">
          <a:xfrm>
            <a:off x="228600" y="68263"/>
            <a:ext cx="8229600"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Bonus question:  </a:t>
            </a:r>
            <a:r>
              <a:rPr lang="en-US" altLang="en-US" sz="1200">
                <a:solidFill>
                  <a:schemeClr val="tx1"/>
                </a:solidFill>
                <a:latin typeface="Tahoma" panose="020B0604030504040204" pitchFamily="34" charset="0"/>
                <a:cs typeface="Times New Roman" panose="02020603050405020304" pitchFamily="18" charset="0"/>
              </a:rPr>
              <a:t>Referring to feed pump #2 data above, if you normally have your speed set at 50% in order to maintain 1 ppm of chemical, what speed do you need to change it to if you do a new pump curve and get the following results:</a:t>
            </a:r>
          </a:p>
          <a:p>
            <a:pPr>
              <a:spcBef>
                <a:spcPct val="0"/>
              </a:spcBef>
              <a:buFontTx/>
              <a:buNone/>
            </a:pPr>
            <a:endParaRPr lang="en-US" altLang="en-US" sz="1100">
              <a:solidFill>
                <a:schemeClr val="tx1"/>
              </a:solidFill>
              <a:latin typeface="Tahoma" panose="020B0604030504040204" pitchFamily="34" charset="0"/>
            </a:endParaRPr>
          </a:p>
          <a:p>
            <a:pPr>
              <a:spcBef>
                <a:spcPct val="0"/>
              </a:spcBef>
              <a:buFontTx/>
              <a:buNone/>
            </a:pPr>
            <a:r>
              <a:rPr lang="en-US" altLang="en-US" sz="1200" b="1">
                <a:solidFill>
                  <a:schemeClr val="tx1"/>
                </a:solidFill>
                <a:latin typeface="Tahoma" panose="020B0604030504040204" pitchFamily="34" charset="0"/>
                <a:cs typeface="Times New Roman" panose="02020603050405020304" pitchFamily="18" charset="0"/>
              </a:rPr>
              <a:t>Feed pump #2 </a:t>
            </a:r>
            <a:r>
              <a:rPr lang="en-US" altLang="en-US" sz="1200" b="1" i="1">
                <a:solidFill>
                  <a:schemeClr val="tx1"/>
                </a:solidFill>
                <a:latin typeface="Tahoma" panose="020B0604030504040204" pitchFamily="34" charset="0"/>
                <a:cs typeface="Times New Roman" panose="02020603050405020304" pitchFamily="18" charset="0"/>
              </a:rPr>
              <a:t>NEW</a:t>
            </a:r>
            <a:r>
              <a:rPr lang="en-US" altLang="en-US" sz="1200" b="1">
                <a:solidFill>
                  <a:schemeClr val="tx1"/>
                </a:solidFill>
                <a:latin typeface="Tahoma" panose="020B0604030504040204" pitchFamily="34" charset="0"/>
                <a:cs typeface="Times New Roman" panose="02020603050405020304" pitchFamily="18" charset="0"/>
              </a:rPr>
              <a:t> pump curve data</a:t>
            </a:r>
            <a:endParaRPr lang="en-US" altLang="en-US" sz="1100">
              <a:solidFill>
                <a:schemeClr val="tx1"/>
              </a:solidFill>
              <a:latin typeface="Tahoma" panose="020B0604030504040204" pitchFamily="34" charset="0"/>
            </a:endParaRPr>
          </a:p>
          <a:p>
            <a:pPr>
              <a:spcBef>
                <a:spcPct val="0"/>
              </a:spcBef>
              <a:buFontTx/>
              <a:buNone/>
            </a:pPr>
            <a:r>
              <a:rPr lang="en-US" altLang="en-US" sz="1200">
                <a:solidFill>
                  <a:schemeClr val="tx1"/>
                </a:solidFill>
                <a:latin typeface="Tahoma" panose="020B0604030504040204" pitchFamily="34" charset="0"/>
                <a:cs typeface="Times New Roman" panose="02020603050405020304" pitchFamily="18" charset="0"/>
              </a:rPr>
              <a:t>Answer:  </a:t>
            </a:r>
            <a:r>
              <a:rPr lang="en-US" altLang="en-US" sz="1600" b="1" u="sng">
                <a:solidFill>
                  <a:srgbClr val="FF0000"/>
                </a:solidFill>
                <a:latin typeface="Tahoma" panose="020B0604030504040204" pitchFamily="34" charset="0"/>
                <a:cs typeface="Times New Roman" panose="02020603050405020304" pitchFamily="18" charset="0"/>
              </a:rPr>
              <a:t>60%</a:t>
            </a:r>
            <a:endParaRPr lang="en-US" altLang="en-US" sz="1800">
              <a:solidFill>
                <a:schemeClr val="tx1"/>
              </a:solidFill>
              <a:latin typeface="Tahoma" panose="020B0604030504040204" pitchFamily="34" charset="0"/>
            </a:endParaRPr>
          </a:p>
        </p:txBody>
      </p:sp>
      <p:pic>
        <p:nvPicPr>
          <p:cNvPr id="116739" name="Chart 5">
            <a:extLst>
              <a:ext uri="{FF2B5EF4-FFF2-40B4-BE49-F238E27FC236}">
                <a16:creationId xmlns:a16="http://schemas.microsoft.com/office/drawing/2014/main" id="{B25392EF-85BC-4622-8ED7-54A18995DCF8}"/>
              </a:ext>
            </a:extLst>
          </p:cNvPr>
          <p:cNvPicPr>
            <a:picLocks noChangeArrowheads="1"/>
          </p:cNvPicPr>
          <p:nvPr/>
        </p:nvPicPr>
        <p:blipFill>
          <a:blip r:embed="rId2">
            <a:extLst>
              <a:ext uri="{28A0092B-C50C-407E-A947-70E740481C1C}">
                <a14:useLocalDpi xmlns:a14="http://schemas.microsoft.com/office/drawing/2010/main" val="0"/>
              </a:ext>
            </a:extLst>
          </a:blip>
          <a:srcRect b="-47"/>
          <a:stretch>
            <a:fillRect/>
          </a:stretch>
        </p:blipFill>
        <p:spPr bwMode="auto">
          <a:xfrm>
            <a:off x="228600" y="1371600"/>
            <a:ext cx="6553200" cy="477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a:extLst>
              <a:ext uri="{FF2B5EF4-FFF2-40B4-BE49-F238E27FC236}">
                <a16:creationId xmlns:a16="http://schemas.microsoft.com/office/drawing/2014/main" id="{EA67BB61-4849-45B6-9A4D-643275741A48}"/>
              </a:ext>
            </a:extLst>
          </p:cNvPr>
          <p:cNvGraphicFramePr>
            <a:graphicFrameLocks noGrp="1"/>
          </p:cNvGraphicFramePr>
          <p:nvPr/>
        </p:nvGraphicFramePr>
        <p:xfrm>
          <a:off x="5334000" y="4419600"/>
          <a:ext cx="3657600" cy="2194560"/>
        </p:xfrm>
        <a:graphic>
          <a:graphicData uri="http://schemas.openxmlformats.org/drawingml/2006/table">
            <a:tbl>
              <a:tblPr/>
              <a:tblGrid>
                <a:gridCol w="9144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tblGrid>
              <a:tr h="182827">
                <a:tc>
                  <a:txBody>
                    <a:bodyPr/>
                    <a:lstStyle/>
                    <a:p>
                      <a:pPr marL="0" marR="0" algn="ctr">
                        <a:spcBef>
                          <a:spcPts val="0"/>
                        </a:spcBef>
                        <a:spcAft>
                          <a:spcPts val="0"/>
                        </a:spcAft>
                      </a:pPr>
                      <a:r>
                        <a:rPr lang="en-US" sz="1200" b="1" dirty="0">
                          <a:latin typeface="Times New Roman"/>
                          <a:ea typeface="Times New Roman"/>
                        </a:rPr>
                        <a:t>Setting</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Time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a:latin typeface="Times New Roman"/>
                          <a:ea typeface="Times New Roman"/>
                        </a:rPr>
                        <a:t>Volume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b="1" dirty="0">
                          <a:latin typeface="Times New Roman"/>
                          <a:ea typeface="Times New Roman"/>
                        </a:rPr>
                        <a:t>Flow Rate</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82827">
                <a:tc>
                  <a:txBody>
                    <a:bodyPr/>
                    <a:lstStyle/>
                    <a:p>
                      <a:pPr marL="0" marR="0" algn="ctr">
                        <a:spcBef>
                          <a:spcPts val="0"/>
                        </a:spcBef>
                        <a:spcAft>
                          <a:spcPts val="0"/>
                        </a:spcAft>
                      </a:pPr>
                      <a:r>
                        <a:rPr lang="en-US" sz="1200">
                          <a:latin typeface="Times New Roman"/>
                          <a:ea typeface="Times New Roman"/>
                        </a:rPr>
                        <a:t>% Speed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Minutes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ml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latin typeface="Times New Roman"/>
                          <a:ea typeface="Times New Roman"/>
                        </a:rPr>
                        <a:t>ml/min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27">
                <a:tc>
                  <a:txBody>
                    <a:bodyPr/>
                    <a:lstStyle/>
                    <a:p>
                      <a:pPr marL="0" marR="0" algn="ctr">
                        <a:spcBef>
                          <a:spcPts val="0"/>
                        </a:spcBef>
                        <a:spcAft>
                          <a:spcPts val="0"/>
                        </a:spcAft>
                      </a:pPr>
                      <a:r>
                        <a:rPr lang="en-US" sz="1200">
                          <a:latin typeface="Times New Roman"/>
                          <a:ea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60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20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27">
                <a:tc>
                  <a:txBody>
                    <a:bodyPr/>
                    <a:lstStyle/>
                    <a:p>
                      <a:pPr marL="0" marR="0" algn="ctr">
                        <a:spcBef>
                          <a:spcPts val="0"/>
                        </a:spcBef>
                        <a:spcAft>
                          <a:spcPts val="0"/>
                        </a:spcAft>
                      </a:pPr>
                      <a:r>
                        <a:rPr lang="en-US" sz="1200">
                          <a:latin typeface="Times New Roman"/>
                          <a:ea typeface="Times New Roman"/>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120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40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27">
                <a:tc>
                  <a:txBody>
                    <a:bodyPr/>
                    <a:lstStyle/>
                    <a:p>
                      <a:pPr marL="0" marR="0" algn="ctr">
                        <a:spcBef>
                          <a:spcPts val="0"/>
                        </a:spcBef>
                        <a:spcAft>
                          <a:spcPts val="0"/>
                        </a:spcAft>
                      </a:pPr>
                      <a:r>
                        <a:rPr lang="en-US" sz="1200">
                          <a:latin typeface="Times New Roman"/>
                          <a:ea typeface="Times New Roman"/>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270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90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2827">
                <a:tc>
                  <a:txBody>
                    <a:bodyPr/>
                    <a:lstStyle/>
                    <a:p>
                      <a:pPr marL="0" marR="0" algn="ctr">
                        <a:spcBef>
                          <a:spcPts val="0"/>
                        </a:spcBef>
                        <a:spcAft>
                          <a:spcPts val="0"/>
                        </a:spcAft>
                      </a:pPr>
                      <a:r>
                        <a:rPr lang="en-US" sz="1200">
                          <a:latin typeface="Times New Roman"/>
                          <a:ea typeface="Times New Roman"/>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480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160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2827">
                <a:tc>
                  <a:txBody>
                    <a:bodyPr/>
                    <a:lstStyle/>
                    <a:p>
                      <a:pPr marL="0" marR="0" algn="ctr">
                        <a:spcBef>
                          <a:spcPts val="0"/>
                        </a:spcBef>
                        <a:spcAft>
                          <a:spcPts val="0"/>
                        </a:spcAft>
                      </a:pPr>
                      <a:r>
                        <a:rPr lang="en-US" sz="1200">
                          <a:latin typeface="Times New Roman"/>
                          <a:ea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690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230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82827">
                <a:tc>
                  <a:txBody>
                    <a:bodyPr/>
                    <a:lstStyle/>
                    <a:p>
                      <a:pPr marL="0" marR="0" algn="ctr">
                        <a:spcBef>
                          <a:spcPts val="0"/>
                        </a:spcBef>
                        <a:spcAft>
                          <a:spcPts val="0"/>
                        </a:spcAft>
                      </a:pPr>
                      <a:r>
                        <a:rPr lang="en-US" sz="1200">
                          <a:latin typeface="Times New Roman"/>
                          <a:ea typeface="Times New Roman"/>
                        </a:rPr>
                        <a:t>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320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320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82827">
                <a:tc>
                  <a:txBody>
                    <a:bodyPr/>
                    <a:lstStyle/>
                    <a:p>
                      <a:pPr marL="0" marR="0" algn="ctr">
                        <a:spcBef>
                          <a:spcPts val="0"/>
                        </a:spcBef>
                        <a:spcAft>
                          <a:spcPts val="0"/>
                        </a:spcAft>
                      </a:pPr>
                      <a:r>
                        <a:rPr lang="en-US" sz="1200">
                          <a:latin typeface="Times New Roman"/>
                          <a:ea typeface="Times New Roman"/>
                        </a:rPr>
                        <a:t>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400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400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82827">
                <a:tc>
                  <a:txBody>
                    <a:bodyPr/>
                    <a:lstStyle/>
                    <a:p>
                      <a:pPr marL="0" marR="0" algn="ctr">
                        <a:spcBef>
                          <a:spcPts val="0"/>
                        </a:spcBef>
                        <a:spcAft>
                          <a:spcPts val="0"/>
                        </a:spcAft>
                      </a:pPr>
                      <a:r>
                        <a:rPr lang="en-US" sz="1200">
                          <a:latin typeface="Times New Roman"/>
                          <a:ea typeface="Times New Roman"/>
                        </a:rPr>
                        <a:t>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460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460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82827">
                <a:tc>
                  <a:txBody>
                    <a:bodyPr/>
                    <a:lstStyle/>
                    <a:p>
                      <a:pPr marL="0" marR="0" algn="ctr">
                        <a:spcBef>
                          <a:spcPts val="0"/>
                        </a:spcBef>
                        <a:spcAft>
                          <a:spcPts val="0"/>
                        </a:spcAft>
                      </a:pPr>
                      <a:r>
                        <a:rPr lang="en-US" sz="1200">
                          <a:latin typeface="Times New Roman"/>
                          <a:ea typeface="Times New Roman"/>
                        </a:rPr>
                        <a:t>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500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500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182827">
                <a:tc>
                  <a:txBody>
                    <a:bodyPr/>
                    <a:lstStyle/>
                    <a:p>
                      <a:pPr marL="0" marR="0" algn="ctr">
                        <a:spcBef>
                          <a:spcPts val="0"/>
                        </a:spcBef>
                        <a:spcAft>
                          <a:spcPts val="0"/>
                        </a:spcAft>
                      </a:pPr>
                      <a:r>
                        <a:rPr lang="en-US" sz="1200">
                          <a:latin typeface="Times New Roman"/>
                          <a:ea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latin typeface="Times New Roman"/>
                          <a:ea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a:solidFill>
                            <a:srgbClr val="000000"/>
                          </a:solidFill>
                          <a:latin typeface="Times New Roman"/>
                          <a:ea typeface="Times New Roman"/>
                        </a:rPr>
                        <a:t>540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200" dirty="0">
                          <a:solidFill>
                            <a:srgbClr val="000000"/>
                          </a:solidFill>
                          <a:latin typeface="Times New Roman"/>
                          <a:ea typeface="Times New Roman"/>
                        </a:rPr>
                        <a:t>540</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909DAA6A-72CC-4908-B774-58637E2D730D}"/>
              </a:ext>
            </a:extLst>
          </p:cNvPr>
          <p:cNvSpPr>
            <a:spLocks noGrp="1" noChangeArrowheads="1"/>
          </p:cNvSpPr>
          <p:nvPr>
            <p:ph type="title"/>
          </p:nvPr>
        </p:nvSpPr>
        <p:spPr/>
        <p:txBody>
          <a:bodyPr/>
          <a:lstStyle/>
          <a:p>
            <a:r>
              <a:rPr lang="en-US" altLang="en-US"/>
              <a:t>Lessons learned from data assessments done in the past</a:t>
            </a:r>
          </a:p>
        </p:txBody>
      </p:sp>
      <p:sp>
        <p:nvSpPr>
          <p:cNvPr id="117763" name="Content Placeholder 2">
            <a:extLst>
              <a:ext uri="{FF2B5EF4-FFF2-40B4-BE49-F238E27FC236}">
                <a16:creationId xmlns:a16="http://schemas.microsoft.com/office/drawing/2014/main" id="{A538EAD6-7F45-4A39-80D4-97895ECD813E}"/>
              </a:ext>
            </a:extLst>
          </p:cNvPr>
          <p:cNvSpPr>
            <a:spLocks noGrp="1" noChangeArrowheads="1"/>
          </p:cNvSpPr>
          <p:nvPr>
            <p:ph idx="1"/>
          </p:nvPr>
        </p:nvSpPr>
        <p:spPr/>
        <p:txBody>
          <a:bodyPr/>
          <a:lstStyle/>
          <a:p>
            <a:r>
              <a:rPr lang="en-US" altLang="en-US"/>
              <a:t>Common findings:</a:t>
            </a:r>
          </a:p>
          <a:p>
            <a:pPr lvl="1"/>
            <a:r>
              <a:rPr lang="en-US" altLang="en-US"/>
              <a:t>Most systems have some problems with the way they monitor, record, assemble, and/or report data</a:t>
            </a:r>
          </a:p>
          <a:p>
            <a:pPr lvl="1"/>
            <a:r>
              <a:rPr lang="en-US" altLang="en-US"/>
              <a:t>Operators do not know which data to report and which to exclude</a:t>
            </a:r>
          </a:p>
          <a:p>
            <a:pPr lvl="1"/>
            <a:r>
              <a:rPr lang="en-US" altLang="en-US"/>
              <a:t>Operators do not know how to correctly use their tracer studies/calculate CTs</a:t>
            </a:r>
          </a:p>
          <a:p>
            <a:pPr lvl="1"/>
            <a:r>
              <a:rPr lang="en-US" altLang="en-US"/>
              <a:t>Most system managers and operators are surprised by what they find out from a data assessment</a:t>
            </a:r>
          </a:p>
          <a:p>
            <a:pPr lvl="1">
              <a:buFontTx/>
              <a:buNone/>
            </a:pPr>
            <a:endParaRPr lang="en-US" altLang="en-US"/>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a:extLst>
              <a:ext uri="{FF2B5EF4-FFF2-40B4-BE49-F238E27FC236}">
                <a16:creationId xmlns:a16="http://schemas.microsoft.com/office/drawing/2014/main" id="{A2F10D7B-B740-411A-9B21-221F89A69314}"/>
              </a:ext>
            </a:extLst>
          </p:cNvPr>
          <p:cNvSpPr>
            <a:spLocks noGrp="1" noChangeArrowheads="1"/>
          </p:cNvSpPr>
          <p:nvPr>
            <p:ph type="title"/>
          </p:nvPr>
        </p:nvSpPr>
        <p:spPr/>
        <p:txBody>
          <a:bodyPr/>
          <a:lstStyle/>
          <a:p>
            <a:r>
              <a:rPr lang="en-US" altLang="en-US"/>
              <a:t>Data assessments (cont.)</a:t>
            </a:r>
          </a:p>
        </p:txBody>
      </p:sp>
      <p:sp>
        <p:nvSpPr>
          <p:cNvPr id="118787" name="Content Placeholder 2">
            <a:extLst>
              <a:ext uri="{FF2B5EF4-FFF2-40B4-BE49-F238E27FC236}">
                <a16:creationId xmlns:a16="http://schemas.microsoft.com/office/drawing/2014/main" id="{AC6A7801-83DA-4563-8959-61ED5AE68B38}"/>
              </a:ext>
            </a:extLst>
          </p:cNvPr>
          <p:cNvSpPr>
            <a:spLocks noGrp="1" noChangeArrowheads="1"/>
          </p:cNvSpPr>
          <p:nvPr>
            <p:ph idx="1"/>
          </p:nvPr>
        </p:nvSpPr>
        <p:spPr/>
        <p:txBody>
          <a:bodyPr/>
          <a:lstStyle/>
          <a:p>
            <a:r>
              <a:rPr lang="en-US" altLang="en-US"/>
              <a:t>Even automated systems require a knowledgeable person to correctly assemble data</a:t>
            </a:r>
          </a:p>
          <a:p>
            <a:r>
              <a:rPr lang="en-US" altLang="en-US"/>
              <a:t>Data assessments often used to justify invalidation of turbidity data which would have triggered a CPE</a:t>
            </a:r>
          </a:p>
          <a:p>
            <a:r>
              <a:rPr lang="en-US" altLang="en-US"/>
              <a:t>Effective optimization can only be achieved when using valid performance data</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a:extLst>
              <a:ext uri="{FF2B5EF4-FFF2-40B4-BE49-F238E27FC236}">
                <a16:creationId xmlns:a16="http://schemas.microsoft.com/office/drawing/2014/main" id="{F4FFFE9B-2865-47F6-85E5-41AE7F511494}"/>
              </a:ext>
            </a:extLst>
          </p:cNvPr>
          <p:cNvSpPr>
            <a:spLocks noGrp="1" noChangeArrowheads="1"/>
          </p:cNvSpPr>
          <p:nvPr>
            <p:ph type="title"/>
          </p:nvPr>
        </p:nvSpPr>
        <p:spPr/>
        <p:txBody>
          <a:bodyPr/>
          <a:lstStyle/>
          <a:p>
            <a:r>
              <a:rPr lang="en-US" altLang="en-US"/>
              <a:t>How can operators become better data managers?</a:t>
            </a:r>
          </a:p>
        </p:txBody>
      </p:sp>
      <p:sp>
        <p:nvSpPr>
          <p:cNvPr id="119811" name="Content Placeholder 2">
            <a:extLst>
              <a:ext uri="{FF2B5EF4-FFF2-40B4-BE49-F238E27FC236}">
                <a16:creationId xmlns:a16="http://schemas.microsoft.com/office/drawing/2014/main" id="{34F40E22-21F6-4158-B046-CCA54AF53177}"/>
              </a:ext>
            </a:extLst>
          </p:cNvPr>
          <p:cNvSpPr>
            <a:spLocks noGrp="1" noChangeArrowheads="1"/>
          </p:cNvSpPr>
          <p:nvPr>
            <p:ph idx="1"/>
          </p:nvPr>
        </p:nvSpPr>
        <p:spPr/>
        <p:txBody>
          <a:bodyPr/>
          <a:lstStyle/>
          <a:p>
            <a:r>
              <a:rPr lang="en-US" altLang="en-US"/>
              <a:t>Make data reliability a plant goal</a:t>
            </a:r>
          </a:p>
          <a:p>
            <a:r>
              <a:rPr lang="en-US" altLang="en-US"/>
              <a:t>Only collect data used for process control or compliance reporting</a:t>
            </a:r>
          </a:p>
          <a:p>
            <a:r>
              <a:rPr lang="en-US" altLang="en-US"/>
              <a:t>Establish protocols for collection and recording of data</a:t>
            </a:r>
          </a:p>
          <a:p>
            <a:r>
              <a:rPr lang="en-US" altLang="en-US"/>
              <a:t>Establish a data verification process that can be routinely used to confirm data integrity </a:t>
            </a:r>
          </a:p>
          <a:p>
            <a:r>
              <a:rPr lang="en-US" altLang="en-US"/>
              <a:t>Turn data into information!</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a:extLst>
              <a:ext uri="{FF2B5EF4-FFF2-40B4-BE49-F238E27FC236}">
                <a16:creationId xmlns:a16="http://schemas.microsoft.com/office/drawing/2014/main" id="{8EFAAA9D-CC8E-411F-812A-E3F2258F3840}"/>
              </a:ext>
            </a:extLst>
          </p:cNvPr>
          <p:cNvSpPr>
            <a:spLocks noGrp="1" noChangeArrowheads="1"/>
          </p:cNvSpPr>
          <p:nvPr>
            <p:ph type="title"/>
          </p:nvPr>
        </p:nvSpPr>
        <p:spPr/>
        <p:txBody>
          <a:bodyPr/>
          <a:lstStyle/>
          <a:p>
            <a:r>
              <a:rPr lang="en-US" altLang="en-US"/>
              <a:t>Operations &amp; Maintenance Manual</a:t>
            </a:r>
          </a:p>
        </p:txBody>
      </p:sp>
      <p:sp>
        <p:nvSpPr>
          <p:cNvPr id="121859" name="Content Placeholder 2">
            <a:extLst>
              <a:ext uri="{FF2B5EF4-FFF2-40B4-BE49-F238E27FC236}">
                <a16:creationId xmlns:a16="http://schemas.microsoft.com/office/drawing/2014/main" id="{2D616752-7826-46C2-ADD1-111566965BEA}"/>
              </a:ext>
            </a:extLst>
          </p:cNvPr>
          <p:cNvSpPr>
            <a:spLocks noGrp="1" noChangeArrowheads="1"/>
          </p:cNvSpPr>
          <p:nvPr>
            <p:ph idx="1"/>
          </p:nvPr>
        </p:nvSpPr>
        <p:spPr/>
        <p:txBody>
          <a:bodyPr/>
          <a:lstStyle/>
          <a:p>
            <a:pPr>
              <a:buFontTx/>
              <a:buNone/>
            </a:pPr>
            <a:r>
              <a:rPr lang="en-US" altLang="en-US"/>
              <a:t>Keep written procedures on:</a:t>
            </a:r>
          </a:p>
          <a:p>
            <a:r>
              <a:rPr lang="en-US" altLang="en-US"/>
              <a:t>Instrument calibration methods and frequency</a:t>
            </a:r>
          </a:p>
          <a:p>
            <a:r>
              <a:rPr lang="en-US" altLang="en-US"/>
              <a:t>Data handling/reporting</a:t>
            </a:r>
          </a:p>
          <a:p>
            <a:r>
              <a:rPr lang="en-US" altLang="en-US"/>
              <a:t>Chemical dosage determinations</a:t>
            </a:r>
          </a:p>
          <a:p>
            <a:r>
              <a:rPr lang="en-US" altLang="en-US"/>
              <a:t>Filter operation and cleaning</a:t>
            </a:r>
          </a:p>
          <a:p>
            <a:r>
              <a:rPr lang="en-US" altLang="en-US"/>
              <a:t>CT determinations</a:t>
            </a:r>
          </a:p>
          <a:p>
            <a:r>
              <a:rPr lang="en-US" altLang="en-US"/>
              <a:t>Responding to abnormal conditions (emergency response plan)</a:t>
            </a:r>
          </a:p>
          <a:p>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FD9B37B1-405F-4FEA-8024-139DC1F72028}"/>
              </a:ext>
            </a:extLst>
          </p:cNvPr>
          <p:cNvSpPr>
            <a:spLocks noGrp="1" noChangeArrowheads="1"/>
          </p:cNvSpPr>
          <p:nvPr>
            <p:ph type="title"/>
          </p:nvPr>
        </p:nvSpPr>
        <p:spPr/>
        <p:txBody>
          <a:bodyPr/>
          <a:lstStyle/>
          <a:p>
            <a:pPr algn="ctr"/>
            <a:r>
              <a:rPr lang="en-US" altLang="en-US" dirty="0"/>
              <a:t>FILTRATION</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593E3-43BD-4923-8996-E803FFEDB0E6}"/>
              </a:ext>
            </a:extLst>
          </p:cNvPr>
          <p:cNvSpPr>
            <a:spLocks noGrp="1"/>
          </p:cNvSpPr>
          <p:nvPr>
            <p:ph type="title"/>
          </p:nvPr>
        </p:nvSpPr>
        <p:spPr/>
        <p:txBody>
          <a:bodyPr/>
          <a:lstStyle/>
          <a:p>
            <a:r>
              <a:rPr lang="en-US" dirty="0"/>
              <a:t>End of Part 1</a:t>
            </a:r>
          </a:p>
        </p:txBody>
      </p:sp>
      <p:sp>
        <p:nvSpPr>
          <p:cNvPr id="3" name="Content Placeholder 2">
            <a:extLst>
              <a:ext uri="{FF2B5EF4-FFF2-40B4-BE49-F238E27FC236}">
                <a16:creationId xmlns:a16="http://schemas.microsoft.com/office/drawing/2014/main" id="{04A5E340-54F9-4461-96CD-BD1468DCC43D}"/>
              </a:ext>
            </a:extLst>
          </p:cNvPr>
          <p:cNvSpPr>
            <a:spLocks noGrp="1"/>
          </p:cNvSpPr>
          <p:nvPr>
            <p:ph idx="1"/>
          </p:nvPr>
        </p:nvSpPr>
        <p:spPr>
          <a:xfrm>
            <a:off x="457200" y="1600200"/>
            <a:ext cx="8229600" cy="4419600"/>
          </a:xfrm>
        </p:spPr>
        <p:txBody>
          <a:bodyPr/>
          <a:lstStyle/>
          <a:p>
            <a:r>
              <a:rPr lang="en-US" sz="2400" dirty="0"/>
              <a:t>Attend Part 2 to receive an additional 3 Contact Hours.</a:t>
            </a:r>
          </a:p>
          <a:p>
            <a:r>
              <a:rPr lang="en-US" sz="2400" dirty="0"/>
              <a:t>Complete the application for both parts attended to get all 6 contact hours online at: </a:t>
            </a:r>
            <a:r>
              <a:rPr lang="en-US" sz="2400" dirty="0">
                <a:hlinkClick r:id="rId2"/>
              </a:rPr>
              <a:t>https://www.oregon.gov/oha/PH/HEALTHYENVIRONMENTS/DRINKINGWATER/OPERATIONS/TREATMENT/Pages/sw-essentials.aspx</a:t>
            </a:r>
            <a:endParaRPr lang="en-US" sz="2400" dirty="0"/>
          </a:p>
          <a:p>
            <a:r>
              <a:rPr lang="en-US" sz="2400" dirty="0"/>
              <a:t>The link to attend Part 2 of the training and application for contact hours is online under “Free Training Resources” at </a:t>
            </a:r>
            <a:r>
              <a:rPr lang="en-US" sz="2400" dirty="0">
                <a:hlinkClick r:id="rId3"/>
              </a:rPr>
              <a:t>www.healthoregon.org/swt</a:t>
            </a:r>
            <a:endParaRPr lang="en-US" sz="2400" dirty="0"/>
          </a:p>
          <a:p>
            <a:r>
              <a:rPr lang="en-US" sz="2400" dirty="0"/>
              <a:t>E-mail questions to: </a:t>
            </a:r>
            <a:r>
              <a:rPr lang="en-US" sz="2400" u="sng" dirty="0">
                <a:hlinkClick r:id="rId4"/>
              </a:rPr>
              <a:t>DWS.SurfaceWater@odhsoha.oregon.gov</a:t>
            </a:r>
            <a:endParaRPr lang="en-US" sz="2400" u="sng" dirty="0"/>
          </a:p>
          <a:p>
            <a:endParaRPr lang="en-US" sz="2400" dirty="0"/>
          </a:p>
          <a:p>
            <a:endParaRPr lang="en-US" sz="2400" dirty="0"/>
          </a:p>
          <a:p>
            <a:endParaRPr lang="en-US" sz="2400" dirty="0"/>
          </a:p>
        </p:txBody>
      </p:sp>
    </p:spTree>
    <p:extLst>
      <p:ext uri="{BB962C8B-B14F-4D97-AF65-F5344CB8AC3E}">
        <p14:creationId xmlns:p14="http://schemas.microsoft.com/office/powerpoint/2010/main" val="2706972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0B372E9-8FF6-401C-9555-64D8F274DE47}"/>
              </a:ext>
            </a:extLst>
          </p:cNvPr>
          <p:cNvSpPr>
            <a:spLocks noGrp="1" noChangeArrowheads="1"/>
          </p:cNvSpPr>
          <p:nvPr>
            <p:ph type="title"/>
          </p:nvPr>
        </p:nvSpPr>
        <p:spPr/>
        <p:txBody>
          <a:bodyPr/>
          <a:lstStyle/>
          <a:p>
            <a:pPr eaLnBrk="1" hangingPunct="1"/>
            <a:r>
              <a:rPr lang="en-US" altLang="en-US" dirty="0"/>
              <a:t>Overview of Course:</a:t>
            </a:r>
          </a:p>
        </p:txBody>
      </p:sp>
      <p:sp>
        <p:nvSpPr>
          <p:cNvPr id="8195" name="Rectangle 3">
            <a:extLst>
              <a:ext uri="{FF2B5EF4-FFF2-40B4-BE49-F238E27FC236}">
                <a16:creationId xmlns:a16="http://schemas.microsoft.com/office/drawing/2014/main" id="{E099AB1C-54DE-4564-9F90-6D36E1B2FD88}"/>
              </a:ext>
            </a:extLst>
          </p:cNvPr>
          <p:cNvSpPr>
            <a:spLocks noGrp="1" noChangeArrowheads="1"/>
          </p:cNvSpPr>
          <p:nvPr>
            <p:ph idx="1"/>
          </p:nvPr>
        </p:nvSpPr>
        <p:spPr/>
        <p:txBody>
          <a:bodyPr/>
          <a:lstStyle/>
          <a:p>
            <a:pPr marL="0" indent="0" eaLnBrk="1" hangingPunct="1">
              <a:lnSpc>
                <a:spcPct val="90000"/>
              </a:lnSpc>
              <a:buNone/>
            </a:pPr>
            <a:r>
              <a:rPr lang="en-US" altLang="en-US" sz="2400" dirty="0"/>
              <a:t>Part 1</a:t>
            </a:r>
          </a:p>
          <a:p>
            <a:pPr marL="457200" indent="-457200" eaLnBrk="1" hangingPunct="1">
              <a:lnSpc>
                <a:spcPct val="90000"/>
              </a:lnSpc>
              <a:buFontTx/>
              <a:buAutoNum type="arabicPeriod"/>
            </a:pPr>
            <a:r>
              <a:rPr lang="en-US" altLang="en-US" sz="2400" dirty="0"/>
              <a:t>Background of Surface Water Treatment Rules</a:t>
            </a:r>
          </a:p>
          <a:p>
            <a:pPr marL="457200" indent="-457200" eaLnBrk="1" hangingPunct="1">
              <a:lnSpc>
                <a:spcPct val="90000"/>
              </a:lnSpc>
              <a:buFontTx/>
              <a:buAutoNum type="arabicPeriod"/>
            </a:pPr>
            <a:r>
              <a:rPr lang="en-US" altLang="en-US" sz="2400" dirty="0"/>
              <a:t>Filtration</a:t>
            </a:r>
          </a:p>
          <a:p>
            <a:pPr marL="457200" indent="-457200" eaLnBrk="1" hangingPunct="1">
              <a:lnSpc>
                <a:spcPct val="90000"/>
              </a:lnSpc>
              <a:buFontTx/>
              <a:buAutoNum type="arabicPeriod"/>
            </a:pPr>
            <a:r>
              <a:rPr lang="en-US" altLang="en-US" sz="2400" dirty="0"/>
              <a:t>Disinfection</a:t>
            </a:r>
          </a:p>
          <a:p>
            <a:pPr marL="457200" indent="-457200" eaLnBrk="1" hangingPunct="1">
              <a:lnSpc>
                <a:spcPct val="90000"/>
              </a:lnSpc>
              <a:buFontTx/>
              <a:buAutoNum type="arabicPeriod"/>
            </a:pPr>
            <a:r>
              <a:rPr lang="en-US" altLang="en-US" sz="2400" dirty="0"/>
              <a:t>Operations</a:t>
            </a:r>
          </a:p>
          <a:p>
            <a:pPr marL="0" indent="0" eaLnBrk="1" hangingPunct="1">
              <a:lnSpc>
                <a:spcPct val="90000"/>
              </a:lnSpc>
              <a:buNone/>
            </a:pPr>
            <a:endParaRPr lang="en-US" altLang="en-US" sz="2400" dirty="0"/>
          </a:p>
          <a:p>
            <a:pPr marL="0" indent="0" eaLnBrk="1" hangingPunct="1">
              <a:lnSpc>
                <a:spcPct val="90000"/>
              </a:lnSpc>
              <a:buNone/>
            </a:pPr>
            <a:r>
              <a:rPr lang="en-US" altLang="en-US" sz="2400" dirty="0"/>
              <a:t>Part 2</a:t>
            </a:r>
          </a:p>
          <a:p>
            <a:pPr marL="457200" indent="-457200" eaLnBrk="1" hangingPunct="1">
              <a:lnSpc>
                <a:spcPct val="90000"/>
              </a:lnSpc>
              <a:buFontTx/>
              <a:buAutoNum type="arabicPeriod"/>
            </a:pPr>
            <a:r>
              <a:rPr lang="en-US" altLang="en-US" sz="2400" dirty="0"/>
              <a:t>Review of Part 1</a:t>
            </a:r>
          </a:p>
          <a:p>
            <a:pPr marL="457200" indent="-457200" eaLnBrk="1" hangingPunct="1">
              <a:lnSpc>
                <a:spcPct val="90000"/>
              </a:lnSpc>
              <a:buFontTx/>
              <a:buAutoNum type="arabicPeriod"/>
            </a:pPr>
            <a:r>
              <a:rPr lang="en-US" altLang="en-US" sz="2400" dirty="0"/>
              <a:t>Reporting Requirements</a:t>
            </a:r>
          </a:p>
          <a:p>
            <a:pPr marL="457200" indent="-457200" eaLnBrk="1" hangingPunct="1">
              <a:lnSpc>
                <a:spcPct val="90000"/>
              </a:lnSpc>
              <a:buFontTx/>
              <a:buAutoNum type="arabicPeriod"/>
            </a:pPr>
            <a:r>
              <a:rPr lang="en-US" altLang="en-US" sz="2400" dirty="0"/>
              <a:t>Emerging Issues</a:t>
            </a:r>
          </a:p>
          <a:p>
            <a:pPr marL="457200" indent="-457200" eaLnBrk="1" hangingPunct="1">
              <a:lnSpc>
                <a:spcPct val="90000"/>
              </a:lnSpc>
              <a:buFontTx/>
              <a:buAutoNum type="arabicPeriod"/>
            </a:pPr>
            <a:r>
              <a:rPr lang="en-US" altLang="en-US" sz="2400" dirty="0"/>
              <a:t>Resources for Operators</a:t>
            </a:r>
          </a:p>
          <a:p>
            <a:pPr marL="457200" indent="-457200" eaLnBrk="1" hangingPunct="1">
              <a:lnSpc>
                <a:spcPct val="90000"/>
              </a:lnSpc>
              <a:buFontTx/>
              <a:buAutoNum type="arabicPeriod"/>
            </a:pPr>
            <a:endParaRPr lang="en-US" altLang="en-US" sz="2400" dirty="0"/>
          </a:p>
        </p:txBody>
      </p:sp>
    </p:spTree>
  </p:cSld>
  <p:clrMapOvr>
    <a:masterClrMapping/>
  </p:clrMapOvr>
  <mc:AlternateContent xmlns:mc="http://schemas.openxmlformats.org/markup-compatibility/2006" xmlns:p14="http://schemas.microsoft.com/office/powerpoint/2010/main">
    <mc:Choice Requires="p14">
      <p:transition spd="slow" p14:dur="2000" advTm="21347"/>
    </mc:Choice>
    <mc:Fallback xmlns="">
      <p:transition spd="slow" advTm="2134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1D5CB98C-8C8A-42B4-BF5E-D2511755A2D8}"/>
              </a:ext>
            </a:extLst>
          </p:cNvPr>
          <p:cNvSpPr>
            <a:spLocks noGrp="1" noChangeArrowheads="1"/>
          </p:cNvSpPr>
          <p:nvPr>
            <p:ph type="title"/>
          </p:nvPr>
        </p:nvSpPr>
        <p:spPr/>
        <p:txBody>
          <a:bodyPr/>
          <a:lstStyle/>
          <a:p>
            <a:r>
              <a:rPr lang="en-US" altLang="en-US" dirty="0"/>
              <a:t>Straining</a:t>
            </a:r>
          </a:p>
        </p:txBody>
      </p:sp>
      <p:sp>
        <p:nvSpPr>
          <p:cNvPr id="31747" name="Content Placeholder 7">
            <a:extLst>
              <a:ext uri="{FF2B5EF4-FFF2-40B4-BE49-F238E27FC236}">
                <a16:creationId xmlns:a16="http://schemas.microsoft.com/office/drawing/2014/main" id="{D327245C-8B8E-4AEF-8326-B9B2C87A617B}"/>
              </a:ext>
            </a:extLst>
          </p:cNvPr>
          <p:cNvSpPr>
            <a:spLocks noGrp="1" noChangeArrowheads="1"/>
          </p:cNvSpPr>
          <p:nvPr>
            <p:ph idx="1"/>
          </p:nvPr>
        </p:nvSpPr>
        <p:spPr>
          <a:xfrm>
            <a:off x="457200" y="1371600"/>
            <a:ext cx="8229600" cy="5181600"/>
          </a:xfrm>
        </p:spPr>
        <p:txBody>
          <a:bodyPr/>
          <a:lstStyle/>
          <a:p>
            <a:r>
              <a:rPr lang="en-US" altLang="en-US" dirty="0"/>
              <a:t>Passing the water through a filter in which the pores are smaller than the particles to be removed</a:t>
            </a:r>
          </a:p>
        </p:txBody>
      </p:sp>
      <p:pic>
        <p:nvPicPr>
          <p:cNvPr id="31748" name="Picture 4">
            <a:extLst>
              <a:ext uri="{FF2B5EF4-FFF2-40B4-BE49-F238E27FC236}">
                <a16:creationId xmlns:a16="http://schemas.microsoft.com/office/drawing/2014/main" id="{B3A548E6-9FB4-4A3F-A554-ED7FBFB1B9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362200"/>
            <a:ext cx="39497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511A21DE-EC1C-4756-8B74-3251BE79B0AF}"/>
              </a:ext>
            </a:extLst>
          </p:cNvPr>
          <p:cNvSpPr>
            <a:spLocks noGrp="1" noChangeArrowheads="1"/>
          </p:cNvSpPr>
          <p:nvPr>
            <p:ph type="title"/>
          </p:nvPr>
        </p:nvSpPr>
        <p:spPr/>
        <p:txBody>
          <a:bodyPr/>
          <a:lstStyle/>
          <a:p>
            <a:r>
              <a:rPr lang="en-US" altLang="en-US" dirty="0"/>
              <a:t>Adsorption</a:t>
            </a:r>
          </a:p>
        </p:txBody>
      </p:sp>
      <p:sp>
        <p:nvSpPr>
          <p:cNvPr id="32771" name="Content Placeholder 7">
            <a:extLst>
              <a:ext uri="{FF2B5EF4-FFF2-40B4-BE49-F238E27FC236}">
                <a16:creationId xmlns:a16="http://schemas.microsoft.com/office/drawing/2014/main" id="{A82D93D9-0EA6-41C0-A4FF-2D50F479107A}"/>
              </a:ext>
            </a:extLst>
          </p:cNvPr>
          <p:cNvSpPr>
            <a:spLocks noGrp="1" noChangeArrowheads="1"/>
          </p:cNvSpPr>
          <p:nvPr>
            <p:ph idx="1"/>
          </p:nvPr>
        </p:nvSpPr>
        <p:spPr>
          <a:xfrm>
            <a:off x="457200" y="1371600"/>
            <a:ext cx="8229600" cy="5181600"/>
          </a:xfrm>
        </p:spPr>
        <p:txBody>
          <a:bodyPr/>
          <a:lstStyle/>
          <a:p>
            <a:r>
              <a:rPr lang="en-US" altLang="en-US" dirty="0"/>
              <a:t>The gathering of gas, liquid, or dissolved solids onto the surface of another material</a:t>
            </a:r>
          </a:p>
        </p:txBody>
      </p:sp>
      <p:pic>
        <p:nvPicPr>
          <p:cNvPr id="32772" name="Picture 8">
            <a:extLst>
              <a:ext uri="{FF2B5EF4-FFF2-40B4-BE49-F238E27FC236}">
                <a16:creationId xmlns:a16="http://schemas.microsoft.com/office/drawing/2014/main" id="{991361FC-310E-4891-B722-FF2644A5FA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514600"/>
            <a:ext cx="38862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44C6FE9-6268-41C8-B6E0-218219230EE0}"/>
              </a:ext>
            </a:extLst>
          </p:cNvPr>
          <p:cNvSpPr>
            <a:spLocks noGrp="1" noChangeArrowheads="1"/>
          </p:cNvSpPr>
          <p:nvPr>
            <p:ph type="title"/>
          </p:nvPr>
        </p:nvSpPr>
        <p:spPr/>
        <p:txBody>
          <a:bodyPr/>
          <a:lstStyle/>
          <a:p>
            <a:r>
              <a:rPr lang="en-US" altLang="en-US" dirty="0"/>
              <a:t>Types of Filtration</a:t>
            </a:r>
          </a:p>
        </p:txBody>
      </p:sp>
      <p:sp>
        <p:nvSpPr>
          <p:cNvPr id="29699" name="Rectangle 3">
            <a:extLst>
              <a:ext uri="{FF2B5EF4-FFF2-40B4-BE49-F238E27FC236}">
                <a16:creationId xmlns:a16="http://schemas.microsoft.com/office/drawing/2014/main" id="{28DEC970-9113-4B99-AB8F-15FFF060A826}"/>
              </a:ext>
            </a:extLst>
          </p:cNvPr>
          <p:cNvSpPr>
            <a:spLocks noGrp="1" noChangeArrowheads="1"/>
          </p:cNvSpPr>
          <p:nvPr>
            <p:ph type="body" idx="1"/>
          </p:nvPr>
        </p:nvSpPr>
        <p:spPr/>
        <p:txBody>
          <a:bodyPr/>
          <a:lstStyle/>
          <a:p>
            <a:r>
              <a:rPr lang="en-US" altLang="en-US" dirty="0"/>
              <a:t>Conventional &amp; Direct Filtration</a:t>
            </a:r>
          </a:p>
          <a:p>
            <a:r>
              <a:rPr lang="en-US" altLang="en-US" dirty="0"/>
              <a:t>Diatomaceous earth (DE, only a few in Oregon)</a:t>
            </a:r>
          </a:p>
          <a:p>
            <a:r>
              <a:rPr lang="en-US" altLang="en-US" dirty="0"/>
              <a:t>Slow Sand</a:t>
            </a:r>
          </a:p>
          <a:p>
            <a:r>
              <a:rPr lang="en-US" altLang="en-US" dirty="0"/>
              <a:t>Alternative (cartridge, bag &amp; membrane)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FD9B37B1-405F-4FEA-8024-139DC1F72028}"/>
              </a:ext>
            </a:extLst>
          </p:cNvPr>
          <p:cNvSpPr>
            <a:spLocks noGrp="1" noChangeArrowheads="1"/>
          </p:cNvSpPr>
          <p:nvPr>
            <p:ph type="title"/>
          </p:nvPr>
        </p:nvSpPr>
        <p:spPr/>
        <p:txBody>
          <a:bodyPr/>
          <a:lstStyle/>
          <a:p>
            <a:pPr algn="ctr">
              <a:spcBef>
                <a:spcPts val="600"/>
              </a:spcBef>
            </a:pPr>
            <a:r>
              <a:rPr lang="en-US" altLang="en-US" dirty="0"/>
              <a:t>Conventional &amp; Direct Filtration</a:t>
            </a:r>
            <a:br>
              <a:rPr lang="en-US" altLang="en-US" dirty="0"/>
            </a:br>
            <a:r>
              <a:rPr lang="en-US" altLang="en-US" sz="2800" dirty="0"/>
              <a:t>“Rapid Rate Filtration”</a:t>
            </a:r>
            <a:endParaRPr lang="en-US" altLang="en-US" dirty="0"/>
          </a:p>
        </p:txBody>
      </p:sp>
      <p:pic>
        <p:nvPicPr>
          <p:cNvPr id="4" name="Picture 2" descr="MultBarrier">
            <a:extLst>
              <a:ext uri="{FF2B5EF4-FFF2-40B4-BE49-F238E27FC236}">
                <a16:creationId xmlns:a16="http://schemas.microsoft.com/office/drawing/2014/main" id="{5B151F27-F6DA-A8E4-7AC1-AC01C36F78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876" y="2362200"/>
            <a:ext cx="7847798" cy="2648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666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820135D-7D0D-4E3D-A287-C904C46AB115}"/>
              </a:ext>
            </a:extLst>
          </p:cNvPr>
          <p:cNvSpPr>
            <a:spLocks noGrp="1" noChangeArrowheads="1"/>
          </p:cNvSpPr>
          <p:nvPr>
            <p:ph type="title"/>
          </p:nvPr>
        </p:nvSpPr>
        <p:spPr/>
        <p:txBody>
          <a:bodyPr/>
          <a:lstStyle/>
          <a:p>
            <a:r>
              <a:rPr lang="en-US" altLang="en-US"/>
              <a:t>Rapid Sand Filtration</a:t>
            </a:r>
          </a:p>
        </p:txBody>
      </p:sp>
      <p:sp>
        <p:nvSpPr>
          <p:cNvPr id="56323" name="Rectangle 3">
            <a:extLst>
              <a:ext uri="{FF2B5EF4-FFF2-40B4-BE49-F238E27FC236}">
                <a16:creationId xmlns:a16="http://schemas.microsoft.com/office/drawing/2014/main" id="{4819000D-B660-4328-9C44-DE51672BD25E}"/>
              </a:ext>
            </a:extLst>
          </p:cNvPr>
          <p:cNvSpPr>
            <a:spLocks noGrp="1" noChangeArrowheads="1"/>
          </p:cNvSpPr>
          <p:nvPr>
            <p:ph type="body" idx="1"/>
          </p:nvPr>
        </p:nvSpPr>
        <p:spPr>
          <a:xfrm>
            <a:off x="381000" y="1295400"/>
            <a:ext cx="8229600" cy="4114800"/>
          </a:xfrm>
        </p:spPr>
        <p:txBody>
          <a:bodyPr/>
          <a:lstStyle/>
          <a:p>
            <a:r>
              <a:rPr lang="en-US" altLang="en-US" dirty="0"/>
              <a:t>Involves adsorption and physical straining of flocculated particles.</a:t>
            </a:r>
          </a:p>
          <a:p>
            <a:r>
              <a:rPr lang="en-US" altLang="en-US" dirty="0"/>
              <a:t>Mixed media filters: layers of support gravel, sand, anthracite.</a:t>
            </a:r>
          </a:p>
          <a:p>
            <a:r>
              <a:rPr lang="en-US" altLang="en-US" dirty="0"/>
              <a:t>Requires coagulation for charge neutralization, rapid mix (e.g., static mixer), and some degree of flocculation (e.g., large paddle wheel flocculator).</a:t>
            </a:r>
          </a:p>
          <a:p>
            <a:r>
              <a:rPr lang="en-US" altLang="en-US" dirty="0"/>
              <a:t>Filtration rate 2-4 gpm/ft2</a:t>
            </a:r>
          </a:p>
          <a:p>
            <a:r>
              <a:rPr lang="en-US" altLang="en-US" dirty="0"/>
              <a:t>Requires controllable backwash with water and perhaps air scour to clean filters.</a:t>
            </a:r>
          </a:p>
          <a:p>
            <a:endParaRPr lang="en-US"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274638"/>
            <a:ext cx="8458200" cy="1143000"/>
          </a:xfrm>
        </p:spPr>
        <p:txBody>
          <a:bodyPr/>
          <a:lstStyle/>
          <a:p>
            <a:r>
              <a:rPr lang="en-US" sz="2800" dirty="0"/>
              <a:t>Media</a:t>
            </a:r>
          </a:p>
        </p:txBody>
      </p:sp>
      <p:sp>
        <p:nvSpPr>
          <p:cNvPr id="39939" name="Rectangle 3"/>
          <p:cNvSpPr>
            <a:spLocks noGrp="1" noChangeArrowheads="1"/>
          </p:cNvSpPr>
          <p:nvPr>
            <p:ph type="body" idx="1"/>
          </p:nvPr>
        </p:nvSpPr>
        <p:spPr>
          <a:xfrm>
            <a:off x="3886200" y="1036638"/>
            <a:ext cx="5029199" cy="762000"/>
          </a:xfrm>
        </p:spPr>
        <p:txBody>
          <a:bodyPr/>
          <a:lstStyle/>
          <a:p>
            <a:pPr marL="0" indent="0">
              <a:buNone/>
            </a:pPr>
            <a:r>
              <a:rPr lang="en-US" sz="2400" dirty="0"/>
              <a:t>Water flows through progressively larger pores as it passes from coal to sand to gravel. </a:t>
            </a:r>
          </a:p>
          <a:p>
            <a:pPr marL="0" indent="0">
              <a:buNone/>
            </a:pPr>
            <a:endParaRPr lang="en-US" sz="2400" dirty="0"/>
          </a:p>
          <a:p>
            <a:pPr marL="0" indent="0">
              <a:buNone/>
            </a:pPr>
            <a:r>
              <a:rPr lang="en-US" sz="2400" dirty="0"/>
              <a:t>This example shows the following from top to bottom (as the water would flow)</a:t>
            </a:r>
          </a:p>
          <a:p>
            <a:pPr marL="0" indent="0">
              <a:buNone/>
            </a:pPr>
            <a:endParaRPr lang="en-US" sz="2400" dirty="0"/>
          </a:p>
          <a:p>
            <a:pPr marL="457200" indent="-457200">
              <a:buFont typeface="+mj-lt"/>
              <a:buAutoNum type="arabicPeriod"/>
            </a:pPr>
            <a:r>
              <a:rPr lang="en-US" sz="2400" dirty="0"/>
              <a:t>Anthracite</a:t>
            </a:r>
          </a:p>
          <a:p>
            <a:pPr marL="457200" indent="-457200">
              <a:buFont typeface="+mj-lt"/>
              <a:buAutoNum type="arabicPeriod"/>
            </a:pPr>
            <a:r>
              <a:rPr lang="en-US" sz="2400" dirty="0"/>
              <a:t>2 layers of sand</a:t>
            </a:r>
          </a:p>
          <a:p>
            <a:pPr marL="457200" indent="-457200">
              <a:buFont typeface="+mj-lt"/>
              <a:buAutoNum type="arabicPeriod"/>
            </a:pPr>
            <a:r>
              <a:rPr lang="en-US" sz="2400" dirty="0"/>
              <a:t>3 layers of support gravels</a:t>
            </a:r>
          </a:p>
          <a:p>
            <a:pPr marL="457200" indent="-457200">
              <a:buFont typeface="+mj-lt"/>
              <a:buAutoNum type="arabicPeriod"/>
            </a:pPr>
            <a:r>
              <a:rPr lang="en-US" sz="2400" dirty="0"/>
              <a:t>“Block” underdrain</a:t>
            </a:r>
          </a:p>
          <a:p>
            <a:endParaRPr lang="en-US" sz="2400" dirty="0"/>
          </a:p>
          <a:p>
            <a:endParaRPr lang="en-US" sz="2400" dirty="0"/>
          </a:p>
        </p:txBody>
      </p:sp>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95400"/>
            <a:ext cx="3054978" cy="48745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482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274638"/>
            <a:ext cx="8458200" cy="1143000"/>
          </a:xfrm>
        </p:spPr>
        <p:txBody>
          <a:bodyPr/>
          <a:lstStyle/>
          <a:p>
            <a:r>
              <a:rPr lang="en-US" sz="2800" dirty="0"/>
              <a:t>Conventional (and direct) filtration filter box</a:t>
            </a:r>
          </a:p>
        </p:txBody>
      </p:sp>
      <p:sp>
        <p:nvSpPr>
          <p:cNvPr id="5" name="Rectangle 3"/>
          <p:cNvSpPr txBox="1">
            <a:spLocks noChangeArrowheads="1"/>
          </p:cNvSpPr>
          <p:nvPr/>
        </p:nvSpPr>
        <p:spPr bwMode="auto">
          <a:xfrm>
            <a:off x="567559" y="5801354"/>
            <a:ext cx="6260081" cy="580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FontTx/>
              <a:buNone/>
            </a:pPr>
            <a:r>
              <a:rPr lang="en-US" kern="0" dirty="0"/>
              <a:t>Perforated Pipe Underdrains</a:t>
            </a:r>
          </a:p>
          <a:p>
            <a:endParaRPr lang="en-US" kern="0" dirty="0"/>
          </a:p>
          <a:p>
            <a:endParaRPr lang="en-US" kern="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236578"/>
            <a:ext cx="7010400" cy="4564776"/>
          </a:xfrm>
          <a:prstGeom prst="rect">
            <a:avLst/>
          </a:prstGeom>
        </p:spPr>
      </p:pic>
    </p:spTree>
    <p:extLst>
      <p:ext uri="{BB962C8B-B14F-4D97-AF65-F5344CB8AC3E}">
        <p14:creationId xmlns:p14="http://schemas.microsoft.com/office/powerpoint/2010/main" val="4034514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a:extLst>
              <a:ext uri="{FF2B5EF4-FFF2-40B4-BE49-F238E27FC236}">
                <a16:creationId xmlns:a16="http://schemas.microsoft.com/office/drawing/2014/main" id="{5952781F-C865-4BCA-9285-2F0753CD77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81000"/>
            <a:ext cx="8026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2">
            <a:extLst>
              <a:ext uri="{FF2B5EF4-FFF2-40B4-BE49-F238E27FC236}">
                <a16:creationId xmlns:a16="http://schemas.microsoft.com/office/drawing/2014/main" id="{18F9F286-1087-4F9F-B8FE-23B5FB068084}"/>
              </a:ext>
            </a:extLst>
          </p:cNvPr>
          <p:cNvSpPr txBox="1">
            <a:spLocks noChangeArrowheads="1"/>
          </p:cNvSpPr>
          <p:nvPr/>
        </p:nvSpPr>
        <p:spPr bwMode="auto">
          <a:xfrm>
            <a:off x="4876800" y="5334000"/>
            <a:ext cx="1844675"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Rapid sand filter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456E38B6-5E80-4F43-8777-BD6C2AC181D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83312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2">
            <a:extLst>
              <a:ext uri="{FF2B5EF4-FFF2-40B4-BE49-F238E27FC236}">
                <a16:creationId xmlns:a16="http://schemas.microsoft.com/office/drawing/2014/main" id="{BDAF39C8-403D-47B6-A03F-5A47C3327284}"/>
              </a:ext>
            </a:extLst>
          </p:cNvPr>
          <p:cNvSpPr txBox="1">
            <a:spLocks noChangeArrowheads="1"/>
          </p:cNvSpPr>
          <p:nvPr/>
        </p:nvSpPr>
        <p:spPr bwMode="auto">
          <a:xfrm>
            <a:off x="4876800" y="5334000"/>
            <a:ext cx="206533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Backwash of filter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15962"/>
          </a:xfrm>
        </p:spPr>
        <p:txBody>
          <a:bodyPr/>
          <a:lstStyle/>
          <a:p>
            <a:pPr algn="ctr"/>
            <a:r>
              <a:rPr lang="en-US" sz="3200" dirty="0"/>
              <a:t>Direct Filtration Lacks Sedimentation</a:t>
            </a:r>
          </a:p>
        </p:txBody>
      </p:sp>
      <p:sp>
        <p:nvSpPr>
          <p:cNvPr id="3" name="Content Placeholder 2"/>
          <p:cNvSpPr>
            <a:spLocks noGrp="1"/>
          </p:cNvSpPr>
          <p:nvPr>
            <p:ph idx="1"/>
          </p:nvPr>
        </p:nvSpPr>
        <p:spPr>
          <a:xfrm>
            <a:off x="838200" y="1143000"/>
            <a:ext cx="8229600" cy="4219574"/>
          </a:xfrm>
        </p:spPr>
        <p:txBody>
          <a:bodyPr/>
          <a:lstStyle/>
          <a:p>
            <a:pPr marL="0" lvl="1" indent="0">
              <a:lnSpc>
                <a:spcPct val="150000"/>
              </a:lnSpc>
              <a:buNone/>
              <a:defRPr/>
            </a:pPr>
            <a:r>
              <a:rPr lang="en-US" dirty="0"/>
              <a:t>Direct Filtration Treatment</a:t>
            </a:r>
          </a:p>
          <a:p>
            <a:pPr marL="400050" lvl="1" indent="0">
              <a:lnSpc>
                <a:spcPct val="150000"/>
              </a:lnSpc>
              <a:buNone/>
              <a:defRPr/>
            </a:pPr>
            <a:r>
              <a:rPr lang="en-US" i="1" dirty="0"/>
              <a:t>“means a series of processes including coagulation (requiring the use of a primary coagulant and rapid mix) and filtration but </a:t>
            </a:r>
            <a:r>
              <a:rPr lang="en-US" i="1" dirty="0">
                <a:solidFill>
                  <a:srgbClr val="C00000"/>
                </a:solidFill>
              </a:rPr>
              <a:t>excluding sedimentation </a:t>
            </a:r>
            <a:r>
              <a:rPr lang="en-US" i="1" dirty="0"/>
              <a:t>resulting in substantial particulate removal.”</a:t>
            </a:r>
          </a:p>
          <a:p>
            <a:pPr marL="0" indent="0">
              <a:lnSpc>
                <a:spcPct val="150000"/>
              </a:lnSpc>
              <a:buNone/>
              <a:defRPr/>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29</a:t>
            </a:fld>
            <a:endParaRPr lang="en-US" sz="1000">
              <a:solidFill>
                <a:srgbClr val="005595"/>
              </a:solidFill>
              <a:latin typeface="Arial" panose="020B0604020202020204" pitchFamily="34" charset="0"/>
            </a:endParaRPr>
          </a:p>
        </p:txBody>
      </p:sp>
      <p:pic>
        <p:nvPicPr>
          <p:cNvPr id="232450" name="Picture 2" descr="MultBarr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01" y="3004454"/>
            <a:ext cx="7847798" cy="2648633"/>
          </a:xfrm>
          <a:prstGeom prst="rect">
            <a:avLst/>
          </a:prstGeom>
          <a:noFill/>
          <a:extLst>
            <a:ext uri="{909E8E84-426E-40DD-AFC4-6F175D3DCCD1}">
              <a14:hiddenFill xmlns:a14="http://schemas.microsoft.com/office/drawing/2010/main">
                <a:solidFill>
                  <a:srgbClr val="FFFFFF"/>
                </a:solidFill>
              </a14:hiddenFill>
            </a:ext>
          </a:extLst>
        </p:spPr>
      </p:pic>
      <p:sp>
        <p:nvSpPr>
          <p:cNvPr id="7" name="Multiply 6"/>
          <p:cNvSpPr/>
          <p:nvPr/>
        </p:nvSpPr>
        <p:spPr bwMode="auto">
          <a:xfrm>
            <a:off x="2971800" y="3657600"/>
            <a:ext cx="1066800" cy="838200"/>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644413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9AE660BE-4996-4EB6-8D4F-01F50308FAB0}"/>
              </a:ext>
            </a:extLst>
          </p:cNvPr>
          <p:cNvSpPr>
            <a:spLocks noGrp="1" noChangeArrowheads="1"/>
          </p:cNvSpPr>
          <p:nvPr>
            <p:ph type="title"/>
          </p:nvPr>
        </p:nvSpPr>
        <p:spPr/>
        <p:txBody>
          <a:bodyPr/>
          <a:lstStyle/>
          <a:p>
            <a:r>
              <a:rPr lang="en-US" altLang="en-US" dirty="0"/>
              <a:t>Regulations protect the public from exposure to pathogens:</a:t>
            </a:r>
          </a:p>
        </p:txBody>
      </p:sp>
      <p:sp>
        <p:nvSpPr>
          <p:cNvPr id="23555" name="Rectangle 3">
            <a:extLst>
              <a:ext uri="{FF2B5EF4-FFF2-40B4-BE49-F238E27FC236}">
                <a16:creationId xmlns:a16="http://schemas.microsoft.com/office/drawing/2014/main" id="{A97BD372-CF03-4F86-B40C-97442697E54C}"/>
              </a:ext>
            </a:extLst>
          </p:cNvPr>
          <p:cNvSpPr>
            <a:spLocks noGrp="1" noChangeArrowheads="1"/>
          </p:cNvSpPr>
          <p:nvPr>
            <p:ph type="body" idx="1"/>
          </p:nvPr>
        </p:nvSpPr>
        <p:spPr/>
        <p:txBody>
          <a:bodyPr/>
          <a:lstStyle/>
          <a:p>
            <a:r>
              <a:rPr lang="en-US" altLang="en-US" dirty="0"/>
              <a:t>Protozoa or Parasites </a:t>
            </a:r>
          </a:p>
          <a:p>
            <a:pPr marL="457200" lvl="1" indent="0">
              <a:buNone/>
            </a:pPr>
            <a:r>
              <a:rPr lang="en-US" altLang="en-US" i="1" dirty="0"/>
              <a:t>    Giardia Lamblia                   Cryptosporidium Parvum</a:t>
            </a:r>
          </a:p>
          <a:p>
            <a:endParaRPr lang="en-US" altLang="en-US" dirty="0"/>
          </a:p>
          <a:p>
            <a:endParaRPr lang="en-US" altLang="en-US" dirty="0"/>
          </a:p>
          <a:p>
            <a:endParaRPr lang="en-US" altLang="en-US" dirty="0"/>
          </a:p>
          <a:p>
            <a:r>
              <a:rPr lang="en-US" altLang="en-US" dirty="0"/>
              <a:t>Bacteria </a:t>
            </a:r>
          </a:p>
          <a:p>
            <a:pPr lvl="1"/>
            <a:r>
              <a:rPr lang="en-US" altLang="en-US" i="1" dirty="0"/>
              <a:t>Campylobacter, Shigella, Legionella</a:t>
            </a:r>
          </a:p>
          <a:p>
            <a:r>
              <a:rPr lang="en-US" altLang="en-US" dirty="0"/>
              <a:t>Viruses </a:t>
            </a:r>
          </a:p>
          <a:p>
            <a:pPr lvl="1"/>
            <a:r>
              <a:rPr lang="en-US" altLang="en-US" dirty="0"/>
              <a:t>Hepatitis A, Norwalk Agents</a:t>
            </a:r>
          </a:p>
        </p:txBody>
      </p:sp>
      <p:pic>
        <p:nvPicPr>
          <p:cNvPr id="2" name="Picture 2" descr="Cryptosporidium cysts">
            <a:extLst>
              <a:ext uri="{FF2B5EF4-FFF2-40B4-BE49-F238E27FC236}">
                <a16:creationId xmlns:a16="http://schemas.microsoft.com/office/drawing/2014/main" id="{5478C0E3-B0A4-8218-A259-258077CE5D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571192"/>
            <a:ext cx="3886200" cy="171561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Picture 2" descr="a giardia trophozoite under a scanning electron microscope">
            <a:extLst>
              <a:ext uri="{FF2B5EF4-FFF2-40B4-BE49-F238E27FC236}">
                <a16:creationId xmlns:a16="http://schemas.microsoft.com/office/drawing/2014/main" id="{5A431B6D-2FE5-D7EA-F767-F70A16E5C6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609291"/>
            <a:ext cx="2590800" cy="144444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15962"/>
          </a:xfrm>
        </p:spPr>
        <p:txBody>
          <a:bodyPr/>
          <a:lstStyle/>
          <a:p>
            <a:pPr algn="ctr"/>
            <a:r>
              <a:rPr lang="en-US" dirty="0"/>
              <a:t>Conventional Filtration</a:t>
            </a:r>
          </a:p>
        </p:txBody>
      </p:sp>
      <p:sp>
        <p:nvSpPr>
          <p:cNvPr id="3" name="Content Placeholder 2"/>
          <p:cNvSpPr>
            <a:spLocks noGrp="1"/>
          </p:cNvSpPr>
          <p:nvPr>
            <p:ph idx="1"/>
          </p:nvPr>
        </p:nvSpPr>
        <p:spPr>
          <a:xfrm>
            <a:off x="314093" y="990600"/>
            <a:ext cx="8763000" cy="4219574"/>
          </a:xfrm>
        </p:spPr>
        <p:txBody>
          <a:bodyPr/>
          <a:lstStyle/>
          <a:p>
            <a:pPr marL="0" lvl="1" indent="0">
              <a:lnSpc>
                <a:spcPct val="150000"/>
              </a:lnSpc>
              <a:buNone/>
              <a:defRPr/>
            </a:pPr>
            <a:r>
              <a:rPr lang="en-US" dirty="0"/>
              <a:t>In conventional filtration treatment..</a:t>
            </a:r>
          </a:p>
          <a:p>
            <a:pPr marL="400050" lvl="2" indent="0">
              <a:lnSpc>
                <a:spcPct val="150000"/>
              </a:lnSpc>
              <a:buNone/>
              <a:defRPr/>
            </a:pPr>
            <a:r>
              <a:rPr lang="en-US" sz="1800" i="1" dirty="0">
                <a:solidFill>
                  <a:srgbClr val="C00000"/>
                </a:solidFill>
              </a:rPr>
              <a:t>A coagulation chemical is added and rapidly mixed to neutralize particle charges</a:t>
            </a:r>
          </a:p>
          <a:p>
            <a:pPr marL="400050" lvl="2" indent="0">
              <a:lnSpc>
                <a:spcPct val="150000"/>
              </a:lnSpc>
              <a:buNone/>
              <a:defRPr/>
            </a:pPr>
            <a:r>
              <a:rPr lang="en-US" sz="1800" i="1" dirty="0">
                <a:solidFill>
                  <a:srgbClr val="00B050"/>
                </a:solidFill>
              </a:rPr>
              <a:t>Flocculation is a stage of gentle mixing so that a larger settleable floc forms</a:t>
            </a:r>
          </a:p>
          <a:p>
            <a:pPr marL="400050" lvl="2" indent="0">
              <a:lnSpc>
                <a:spcPct val="150000"/>
              </a:lnSpc>
              <a:buNone/>
              <a:defRPr/>
            </a:pPr>
            <a:r>
              <a:rPr lang="en-US" sz="1800" i="1" dirty="0"/>
              <a:t>Sedimentation is the stage were floc particles settle out prior to filtration</a:t>
            </a:r>
          </a:p>
          <a:p>
            <a:pPr marL="0" indent="0">
              <a:lnSpc>
                <a:spcPct val="150000"/>
              </a:lnSpc>
              <a:buNone/>
              <a:defRPr/>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30</a:t>
            </a:fld>
            <a:endParaRPr lang="en-US" sz="1000" dirty="0">
              <a:solidFill>
                <a:srgbClr val="005595"/>
              </a:solidFill>
              <a:latin typeface="Arial" panose="020B0604020202020204" pitchFamily="34" charset="0"/>
            </a:endParaRPr>
          </a:p>
        </p:txBody>
      </p:sp>
      <p:pic>
        <p:nvPicPr>
          <p:cNvPr id="232450" name="Picture 2" descr="MultBarr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01" y="3004454"/>
            <a:ext cx="7847798" cy="264863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1676400" y="3004454"/>
            <a:ext cx="1524000" cy="729346"/>
          </a:xfrm>
          <a:prstGeom prst="rect">
            <a:avLst/>
          </a:prstGeom>
          <a:noFill/>
          <a:ln w="349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7" name="Rectangle 6"/>
          <p:cNvSpPr/>
          <p:nvPr/>
        </p:nvSpPr>
        <p:spPr bwMode="auto">
          <a:xfrm>
            <a:off x="2209800" y="4435190"/>
            <a:ext cx="990600" cy="365410"/>
          </a:xfrm>
          <a:prstGeom prst="rect">
            <a:avLst/>
          </a:prstGeom>
          <a:noFill/>
          <a:ln w="444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8" name="Rectangle 7"/>
          <p:cNvSpPr/>
          <p:nvPr/>
        </p:nvSpPr>
        <p:spPr bwMode="auto">
          <a:xfrm>
            <a:off x="3048000" y="3780004"/>
            <a:ext cx="990600" cy="563396"/>
          </a:xfrm>
          <a:prstGeom prst="rect">
            <a:avLst/>
          </a:prstGeom>
          <a:noFill/>
          <a:ln w="444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9" name="Rectangle 8"/>
          <p:cNvSpPr/>
          <p:nvPr/>
        </p:nvSpPr>
        <p:spPr bwMode="auto">
          <a:xfrm>
            <a:off x="2508095" y="3779266"/>
            <a:ext cx="463705" cy="564133"/>
          </a:xfrm>
          <a:prstGeom prst="rect">
            <a:avLst/>
          </a:prstGeom>
          <a:noFill/>
          <a:ln w="444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0" name="Rectangle 9"/>
          <p:cNvSpPr/>
          <p:nvPr/>
        </p:nvSpPr>
        <p:spPr bwMode="auto">
          <a:xfrm>
            <a:off x="1936194" y="3753276"/>
            <a:ext cx="349806" cy="132924"/>
          </a:xfrm>
          <a:prstGeom prst="rect">
            <a:avLst/>
          </a:prstGeom>
          <a:noFill/>
          <a:ln w="349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1" name="Rectangle 10"/>
          <p:cNvSpPr/>
          <p:nvPr/>
        </p:nvSpPr>
        <p:spPr bwMode="auto">
          <a:xfrm>
            <a:off x="2301196" y="3755135"/>
            <a:ext cx="137204" cy="588264"/>
          </a:xfrm>
          <a:prstGeom prst="rect">
            <a:avLst/>
          </a:prstGeom>
          <a:noFill/>
          <a:ln w="349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Tree>
    <p:extLst>
      <p:ext uri="{BB962C8B-B14F-4D97-AF65-F5344CB8AC3E}">
        <p14:creationId xmlns:p14="http://schemas.microsoft.com/office/powerpoint/2010/main" val="14539762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4561DE5-B580-49C2-917D-F8D1CDCFB9D0}"/>
              </a:ext>
            </a:extLst>
          </p:cNvPr>
          <p:cNvSpPr>
            <a:spLocks noGrp="1" noChangeArrowheads="1"/>
          </p:cNvSpPr>
          <p:nvPr>
            <p:ph type="title"/>
          </p:nvPr>
        </p:nvSpPr>
        <p:spPr/>
        <p:txBody>
          <a:bodyPr/>
          <a:lstStyle/>
          <a:p>
            <a:r>
              <a:rPr lang="en-US" altLang="en-US" dirty="0"/>
              <a:t>Conventional Filtration</a:t>
            </a:r>
          </a:p>
        </p:txBody>
      </p:sp>
      <p:sp>
        <p:nvSpPr>
          <p:cNvPr id="30723" name="Rectangle 3">
            <a:extLst>
              <a:ext uri="{FF2B5EF4-FFF2-40B4-BE49-F238E27FC236}">
                <a16:creationId xmlns:a16="http://schemas.microsoft.com/office/drawing/2014/main" id="{73496918-E39E-4665-A18D-75A389EBEE98}"/>
              </a:ext>
            </a:extLst>
          </p:cNvPr>
          <p:cNvSpPr>
            <a:spLocks noGrp="1" noChangeArrowheads="1"/>
          </p:cNvSpPr>
          <p:nvPr>
            <p:ph type="body" idx="1"/>
          </p:nvPr>
        </p:nvSpPr>
        <p:spPr/>
        <p:txBody>
          <a:bodyPr/>
          <a:lstStyle/>
          <a:p>
            <a:pPr>
              <a:lnSpc>
                <a:spcPct val="90000"/>
              </a:lnSpc>
            </a:pPr>
            <a:r>
              <a:rPr lang="en-US" altLang="en-US" dirty="0"/>
              <a:t>Sedimentation allows settling of coagulated particles, relieves burden on filter.</a:t>
            </a:r>
          </a:p>
          <a:p>
            <a:pPr>
              <a:lnSpc>
                <a:spcPct val="90000"/>
              </a:lnSpc>
            </a:pPr>
            <a:endParaRPr lang="en-US" altLang="en-US" dirty="0"/>
          </a:p>
          <a:p>
            <a:pPr>
              <a:lnSpc>
                <a:spcPct val="90000"/>
              </a:lnSpc>
            </a:pPr>
            <a:endParaRPr lang="en-US" altLang="en-US" dirty="0"/>
          </a:p>
          <a:p>
            <a:pPr>
              <a:lnSpc>
                <a:spcPct val="90000"/>
              </a:lnSpc>
              <a:buFontTx/>
              <a:buNone/>
            </a:pPr>
            <a:endParaRPr lang="en-US" alt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8FFC9CDC-CCBE-4F69-8B67-544452CBB91B}"/>
              </a:ext>
            </a:extLst>
          </p:cNvPr>
          <p:cNvSpPr>
            <a:spLocks noGrp="1" noChangeArrowheads="1"/>
          </p:cNvSpPr>
          <p:nvPr>
            <p:ph type="title"/>
          </p:nvPr>
        </p:nvSpPr>
        <p:spPr/>
        <p:txBody>
          <a:bodyPr/>
          <a:lstStyle/>
          <a:p>
            <a:r>
              <a:rPr lang="en-US" altLang="en-US" dirty="0"/>
              <a:t>Coagulants</a:t>
            </a:r>
          </a:p>
        </p:txBody>
      </p:sp>
      <p:sp>
        <p:nvSpPr>
          <p:cNvPr id="39939" name="Rectangle 3">
            <a:extLst>
              <a:ext uri="{FF2B5EF4-FFF2-40B4-BE49-F238E27FC236}">
                <a16:creationId xmlns:a16="http://schemas.microsoft.com/office/drawing/2014/main" id="{A658F755-BA2A-44D0-B0C2-903664CD0CB8}"/>
              </a:ext>
            </a:extLst>
          </p:cNvPr>
          <p:cNvSpPr>
            <a:spLocks noGrp="1" noChangeArrowheads="1"/>
          </p:cNvSpPr>
          <p:nvPr>
            <p:ph type="body" idx="1"/>
          </p:nvPr>
        </p:nvSpPr>
        <p:spPr/>
        <p:txBody>
          <a:bodyPr/>
          <a:lstStyle/>
          <a:p>
            <a:pPr>
              <a:lnSpc>
                <a:spcPct val="90000"/>
              </a:lnSpc>
            </a:pPr>
            <a:r>
              <a:rPr lang="en-US" altLang="en-US" sz="2400" dirty="0"/>
              <a:t>Aluminum sulfate (alum):  very common, only effective in narrow pH range.</a:t>
            </a:r>
          </a:p>
          <a:p>
            <a:pPr>
              <a:lnSpc>
                <a:spcPct val="90000"/>
              </a:lnSpc>
            </a:pPr>
            <a:endParaRPr lang="en-US" altLang="en-US" sz="2400" dirty="0"/>
          </a:p>
          <a:p>
            <a:pPr>
              <a:lnSpc>
                <a:spcPct val="90000"/>
              </a:lnSpc>
            </a:pPr>
            <a:r>
              <a:rPr lang="en-US" altLang="en-US" sz="2400" dirty="0"/>
              <a:t>Ferric chloride:  More expensive, but works in wider pH range.</a:t>
            </a:r>
          </a:p>
          <a:p>
            <a:pPr>
              <a:lnSpc>
                <a:spcPct val="90000"/>
              </a:lnSpc>
            </a:pPr>
            <a:endParaRPr lang="en-US" altLang="en-US" sz="2400" dirty="0"/>
          </a:p>
          <a:p>
            <a:pPr>
              <a:lnSpc>
                <a:spcPct val="90000"/>
              </a:lnSpc>
            </a:pPr>
            <a:r>
              <a:rPr lang="en-US" altLang="en-US" sz="2400" dirty="0"/>
              <a:t>Poly aluminum chloride (PACL):  not affected by pH, doesn’t change pH, works well with low alkalinity, leaves less sludge because dosage is low.</a:t>
            </a:r>
          </a:p>
          <a:p>
            <a:pPr>
              <a:lnSpc>
                <a:spcPct val="90000"/>
              </a:lnSpc>
            </a:pPr>
            <a:endParaRPr lang="en-US" altLang="en-US" sz="2400" dirty="0"/>
          </a:p>
          <a:p>
            <a:pPr>
              <a:lnSpc>
                <a:spcPct val="90000"/>
              </a:lnSpc>
            </a:pPr>
            <a:r>
              <a:rPr lang="en-US" altLang="en-US" sz="2400" dirty="0"/>
              <a:t>Aluminum </a:t>
            </a:r>
            <a:r>
              <a:rPr lang="en-US" altLang="en-US" sz="2400" dirty="0" err="1"/>
              <a:t>Chlorohydrate</a:t>
            </a:r>
            <a:r>
              <a:rPr lang="en-US" altLang="en-US" sz="2400" dirty="0"/>
              <a:t> (ACH):  similar to PACL.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0CC7FCF2-2596-434C-A0C4-2CC601990F27}"/>
              </a:ext>
            </a:extLst>
          </p:cNvPr>
          <p:cNvSpPr>
            <a:spLocks noGrp="1" noChangeArrowheads="1"/>
          </p:cNvSpPr>
          <p:nvPr>
            <p:ph type="title"/>
          </p:nvPr>
        </p:nvSpPr>
        <p:spPr/>
        <p:txBody>
          <a:bodyPr/>
          <a:lstStyle/>
          <a:p>
            <a:r>
              <a:rPr lang="en-US" altLang="en-US"/>
              <a:t>Factors Affecting Coagulation</a:t>
            </a:r>
          </a:p>
        </p:txBody>
      </p:sp>
      <p:sp>
        <p:nvSpPr>
          <p:cNvPr id="40963" name="Rectangle 3">
            <a:extLst>
              <a:ext uri="{FF2B5EF4-FFF2-40B4-BE49-F238E27FC236}">
                <a16:creationId xmlns:a16="http://schemas.microsoft.com/office/drawing/2014/main" id="{CC54906E-EBCF-40CA-B928-C467DD820A99}"/>
              </a:ext>
            </a:extLst>
          </p:cNvPr>
          <p:cNvSpPr>
            <a:spLocks noGrp="1" noChangeArrowheads="1"/>
          </p:cNvSpPr>
          <p:nvPr>
            <p:ph type="body" idx="1"/>
          </p:nvPr>
        </p:nvSpPr>
        <p:spPr/>
        <p:txBody>
          <a:bodyPr/>
          <a:lstStyle/>
          <a:p>
            <a:pPr>
              <a:lnSpc>
                <a:spcPct val="90000"/>
              </a:lnSpc>
            </a:pPr>
            <a:r>
              <a:rPr lang="en-US" altLang="en-US" sz="2000" dirty="0"/>
              <a:t>Dosage:  determined by jar test for optimum qualities of floc:  (size, settling rate).</a:t>
            </a:r>
          </a:p>
          <a:p>
            <a:pPr>
              <a:lnSpc>
                <a:spcPct val="90000"/>
              </a:lnSpc>
            </a:pPr>
            <a:endParaRPr lang="en-US" altLang="en-US" sz="2000" dirty="0"/>
          </a:p>
          <a:p>
            <a:pPr>
              <a:lnSpc>
                <a:spcPct val="90000"/>
              </a:lnSpc>
            </a:pPr>
            <a:r>
              <a:rPr lang="en-US" altLang="en-US" sz="2000" dirty="0"/>
              <a:t>Mixing:  Mechanical or static.  Need to rapidly mix chemicals.</a:t>
            </a:r>
          </a:p>
          <a:p>
            <a:pPr>
              <a:lnSpc>
                <a:spcPct val="90000"/>
              </a:lnSpc>
            </a:pPr>
            <a:endParaRPr lang="en-US" altLang="en-US" sz="2000" dirty="0"/>
          </a:p>
          <a:p>
            <a:pPr>
              <a:lnSpc>
                <a:spcPct val="90000"/>
              </a:lnSpc>
            </a:pPr>
            <a:r>
              <a:rPr lang="en-US" altLang="en-US" sz="2000" dirty="0"/>
              <a:t>Alkalinity:  50 mg/l or less can shift pH downward.</a:t>
            </a:r>
          </a:p>
          <a:p>
            <a:pPr>
              <a:lnSpc>
                <a:spcPct val="90000"/>
              </a:lnSpc>
              <a:buFontTx/>
              <a:buNone/>
            </a:pPr>
            <a:endParaRPr lang="en-US" altLang="en-US" sz="2000" dirty="0"/>
          </a:p>
          <a:p>
            <a:pPr>
              <a:lnSpc>
                <a:spcPct val="90000"/>
              </a:lnSpc>
            </a:pPr>
            <a:r>
              <a:rPr lang="en-US" altLang="en-US" sz="2000" dirty="0"/>
              <a:t>Temperature:  Colder water slows coagulation.</a:t>
            </a:r>
          </a:p>
          <a:p>
            <a:pPr>
              <a:lnSpc>
                <a:spcPct val="90000"/>
              </a:lnSpc>
            </a:pPr>
            <a:endParaRPr lang="en-US" altLang="en-US" sz="2000" dirty="0"/>
          </a:p>
          <a:p>
            <a:pPr>
              <a:lnSpc>
                <a:spcPct val="90000"/>
              </a:lnSpc>
            </a:pPr>
            <a:r>
              <a:rPr lang="en-US" altLang="en-US" sz="2000" dirty="0"/>
              <a:t>Color:  Pre-oxidation may be required.</a:t>
            </a:r>
          </a:p>
          <a:p>
            <a:pPr>
              <a:lnSpc>
                <a:spcPct val="90000"/>
              </a:lnSpc>
            </a:pPr>
            <a:endParaRPr lang="en-US" altLang="en-US" sz="2000" dirty="0"/>
          </a:p>
          <a:p>
            <a:pPr>
              <a:lnSpc>
                <a:spcPct val="90000"/>
              </a:lnSpc>
            </a:pPr>
            <a:r>
              <a:rPr lang="en-US" altLang="en-US" sz="2000" dirty="0"/>
              <a:t>Turbidity:  Changing conditions require more frequent jar tests.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17725"/>
            <a:ext cx="8229600" cy="401737"/>
          </a:xfrm>
        </p:spPr>
        <p:txBody>
          <a:bodyPr/>
          <a:lstStyle/>
          <a:p>
            <a:pPr algn="ctr"/>
            <a:r>
              <a:rPr lang="en-US" sz="3200" dirty="0"/>
              <a:t>Coagulation Depends on Rapid Mixing</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34</a:t>
            </a:fld>
            <a:endParaRPr lang="en-US" sz="1000" dirty="0">
              <a:solidFill>
                <a:srgbClr val="005595"/>
              </a:solidFill>
              <a:latin typeface="Arial" panose="020B0604020202020204" pitchFamily="34" charset="0"/>
            </a:endParaRPr>
          </a:p>
        </p:txBody>
      </p:sp>
      <p:sp>
        <p:nvSpPr>
          <p:cNvPr id="3" name="Content Placeholder 2"/>
          <p:cNvSpPr>
            <a:spLocks noGrp="1"/>
          </p:cNvSpPr>
          <p:nvPr>
            <p:ph idx="1"/>
          </p:nvPr>
        </p:nvSpPr>
        <p:spPr>
          <a:xfrm>
            <a:off x="533400" y="914400"/>
            <a:ext cx="8610600" cy="632951"/>
          </a:xfrm>
        </p:spPr>
        <p:txBody>
          <a:bodyPr/>
          <a:lstStyle/>
          <a:p>
            <a:pPr>
              <a:lnSpc>
                <a:spcPct val="150000"/>
              </a:lnSpc>
              <a:spcBef>
                <a:spcPts val="0"/>
              </a:spcBef>
              <a:defRPr/>
            </a:pPr>
            <a:r>
              <a:rPr lang="en-US" sz="2400" dirty="0"/>
              <a:t>Static mixers have veins or “elements” that promote mixing.  </a:t>
            </a:r>
          </a:p>
          <a:p>
            <a:pPr>
              <a:lnSpc>
                <a:spcPct val="150000"/>
              </a:lnSpc>
              <a:spcBef>
                <a:spcPts val="0"/>
              </a:spcBef>
              <a:defRPr/>
            </a:pPr>
            <a:r>
              <a:rPr lang="en-US" sz="2400" dirty="0"/>
              <a:t>The more water is pushed through a static mixer, the higher the head loss and better mixing you have.</a:t>
            </a:r>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819400"/>
            <a:ext cx="7315200" cy="284177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895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457200" y="445598"/>
            <a:ext cx="8229600" cy="1143000"/>
          </a:xfrm>
        </p:spPr>
        <p:txBody>
          <a:bodyPr/>
          <a:lstStyle/>
          <a:p>
            <a:pPr eaLnBrk="1" hangingPunct="1">
              <a:defRPr/>
            </a:pPr>
            <a:r>
              <a:rPr lang="en-US" dirty="0"/>
              <a:t>Jar testing is used to optimize coagulant dose for the best floc formation</a:t>
            </a:r>
          </a:p>
        </p:txBody>
      </p:sp>
      <p:sp>
        <p:nvSpPr>
          <p:cNvPr id="14339" name="Line 3"/>
          <p:cNvSpPr>
            <a:spLocks noChangeShapeType="1"/>
          </p:cNvSpPr>
          <p:nvPr/>
        </p:nvSpPr>
        <p:spPr bwMode="auto">
          <a:xfrm flipV="1">
            <a:off x="4133850" y="2743200"/>
            <a:ext cx="19050" cy="25336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14340" name="Rectangle 4"/>
          <p:cNvSpPr>
            <a:spLocks noChangeArrowheads="1"/>
          </p:cNvSpPr>
          <p:nvPr/>
        </p:nvSpPr>
        <p:spPr bwMode="auto">
          <a:xfrm>
            <a:off x="118110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57" name="Text Box 5"/>
          <p:cNvSpPr txBox="1">
            <a:spLocks noChangeArrowheads="1"/>
          </p:cNvSpPr>
          <p:nvPr/>
        </p:nvSpPr>
        <p:spPr bwMode="auto">
          <a:xfrm>
            <a:off x="91440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5 mg/L</a:t>
            </a:r>
          </a:p>
        </p:txBody>
      </p:sp>
      <p:sp>
        <p:nvSpPr>
          <p:cNvPr id="177159" name="Text Box 7"/>
          <p:cNvSpPr txBox="1">
            <a:spLocks noChangeArrowheads="1"/>
          </p:cNvSpPr>
          <p:nvPr/>
        </p:nvSpPr>
        <p:spPr bwMode="auto">
          <a:xfrm>
            <a:off x="3667125" y="5008536"/>
            <a:ext cx="1866900" cy="369332"/>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wrap="square">
            <a:spAutoFit/>
          </a:bodyPr>
          <a:lstStyle/>
          <a:p>
            <a:pPr eaLnBrk="0" hangingPunct="0">
              <a:spcBef>
                <a:spcPct val="50000"/>
              </a:spcBef>
              <a:defRPr/>
            </a:pPr>
            <a:r>
              <a:rPr lang="en-US" dirty="0">
                <a:solidFill>
                  <a:srgbClr val="FFFFFF"/>
                </a:solidFill>
                <a:latin typeface="Arial" charset="0"/>
              </a:rPr>
              <a:t>Coagulant Dose</a:t>
            </a:r>
          </a:p>
        </p:txBody>
      </p:sp>
      <p:sp>
        <p:nvSpPr>
          <p:cNvPr id="177160" name="Text Box 8"/>
          <p:cNvSpPr txBox="1">
            <a:spLocks noChangeArrowheads="1"/>
          </p:cNvSpPr>
          <p:nvPr/>
        </p:nvSpPr>
        <p:spPr bwMode="auto">
          <a:xfrm>
            <a:off x="114452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1 mL</a:t>
            </a:r>
          </a:p>
        </p:txBody>
      </p:sp>
      <p:sp>
        <p:nvSpPr>
          <p:cNvPr id="14345" name="Rectangle 9"/>
          <p:cNvSpPr>
            <a:spLocks noChangeArrowheads="1"/>
          </p:cNvSpPr>
          <p:nvPr/>
        </p:nvSpPr>
        <p:spPr bwMode="auto">
          <a:xfrm>
            <a:off x="933450" y="4076700"/>
            <a:ext cx="7334250" cy="285750"/>
          </a:xfrm>
          <a:prstGeom prst="rect">
            <a:avLst/>
          </a:prstGeom>
          <a:solidFill>
            <a:srgbClr val="FFFFFF"/>
          </a:solidFill>
          <a:ln w="9525">
            <a:solidFill>
              <a:srgbClr val="000000"/>
            </a:solidFill>
            <a:miter lim="800000"/>
            <a:headEnd/>
            <a:tailEnd/>
          </a:ln>
        </p:spPr>
        <p:txBody>
          <a:bodyPr wrap="none" anchor="ctr"/>
          <a:lstStyle/>
          <a:p>
            <a:endParaRPr lang="en-US" dirty="0"/>
          </a:p>
        </p:txBody>
      </p:sp>
      <p:sp>
        <p:nvSpPr>
          <p:cNvPr id="14346" name="Rectangle 10"/>
          <p:cNvSpPr>
            <a:spLocks noChangeArrowheads="1"/>
          </p:cNvSpPr>
          <p:nvPr/>
        </p:nvSpPr>
        <p:spPr bwMode="auto">
          <a:xfrm>
            <a:off x="238125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63" name="Text Box 11"/>
          <p:cNvSpPr txBox="1">
            <a:spLocks noChangeArrowheads="1"/>
          </p:cNvSpPr>
          <p:nvPr/>
        </p:nvSpPr>
        <p:spPr bwMode="auto">
          <a:xfrm>
            <a:off x="213360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10 mg/L</a:t>
            </a:r>
          </a:p>
        </p:txBody>
      </p:sp>
      <p:sp>
        <p:nvSpPr>
          <p:cNvPr id="177164" name="Text Box 12"/>
          <p:cNvSpPr txBox="1">
            <a:spLocks noChangeArrowheads="1"/>
          </p:cNvSpPr>
          <p:nvPr/>
        </p:nvSpPr>
        <p:spPr bwMode="auto">
          <a:xfrm>
            <a:off x="234467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2 mL</a:t>
            </a:r>
          </a:p>
        </p:txBody>
      </p:sp>
      <p:sp>
        <p:nvSpPr>
          <p:cNvPr id="14349" name="Rectangle 13"/>
          <p:cNvSpPr>
            <a:spLocks noChangeArrowheads="1"/>
          </p:cNvSpPr>
          <p:nvPr/>
        </p:nvSpPr>
        <p:spPr bwMode="auto">
          <a:xfrm>
            <a:off x="358140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66" name="Text Box 14"/>
          <p:cNvSpPr txBox="1">
            <a:spLocks noChangeArrowheads="1"/>
          </p:cNvSpPr>
          <p:nvPr/>
        </p:nvSpPr>
        <p:spPr bwMode="auto">
          <a:xfrm>
            <a:off x="335280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15 mg/L</a:t>
            </a:r>
          </a:p>
        </p:txBody>
      </p:sp>
      <p:sp>
        <p:nvSpPr>
          <p:cNvPr id="177167" name="Text Box 15"/>
          <p:cNvSpPr txBox="1">
            <a:spLocks noChangeArrowheads="1"/>
          </p:cNvSpPr>
          <p:nvPr/>
        </p:nvSpPr>
        <p:spPr bwMode="auto">
          <a:xfrm>
            <a:off x="354482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3 mL</a:t>
            </a:r>
          </a:p>
        </p:txBody>
      </p:sp>
      <p:sp>
        <p:nvSpPr>
          <p:cNvPr id="14352" name="Rectangle 16"/>
          <p:cNvSpPr>
            <a:spLocks noChangeArrowheads="1"/>
          </p:cNvSpPr>
          <p:nvPr/>
        </p:nvSpPr>
        <p:spPr bwMode="auto">
          <a:xfrm>
            <a:off x="478155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69" name="Text Box 17"/>
          <p:cNvSpPr txBox="1">
            <a:spLocks noChangeArrowheads="1"/>
          </p:cNvSpPr>
          <p:nvPr/>
        </p:nvSpPr>
        <p:spPr bwMode="auto">
          <a:xfrm>
            <a:off x="459105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20 mg/L</a:t>
            </a:r>
          </a:p>
        </p:txBody>
      </p:sp>
      <p:sp>
        <p:nvSpPr>
          <p:cNvPr id="177170" name="Text Box 18"/>
          <p:cNvSpPr txBox="1">
            <a:spLocks noChangeArrowheads="1"/>
          </p:cNvSpPr>
          <p:nvPr/>
        </p:nvSpPr>
        <p:spPr bwMode="auto">
          <a:xfrm>
            <a:off x="4744974"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4 mL</a:t>
            </a:r>
          </a:p>
        </p:txBody>
      </p:sp>
      <p:sp>
        <p:nvSpPr>
          <p:cNvPr id="14355" name="Rectangle 19"/>
          <p:cNvSpPr>
            <a:spLocks noChangeArrowheads="1"/>
          </p:cNvSpPr>
          <p:nvPr/>
        </p:nvSpPr>
        <p:spPr bwMode="auto">
          <a:xfrm>
            <a:off x="600075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72" name="Text Box 20"/>
          <p:cNvSpPr txBox="1">
            <a:spLocks noChangeArrowheads="1"/>
          </p:cNvSpPr>
          <p:nvPr/>
        </p:nvSpPr>
        <p:spPr bwMode="auto">
          <a:xfrm>
            <a:off x="581025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25 mg/L</a:t>
            </a:r>
          </a:p>
        </p:txBody>
      </p:sp>
      <p:sp>
        <p:nvSpPr>
          <p:cNvPr id="177173" name="Text Box 21"/>
          <p:cNvSpPr txBox="1">
            <a:spLocks noChangeArrowheads="1"/>
          </p:cNvSpPr>
          <p:nvPr/>
        </p:nvSpPr>
        <p:spPr bwMode="auto">
          <a:xfrm>
            <a:off x="5772150"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5 mL</a:t>
            </a:r>
          </a:p>
        </p:txBody>
      </p:sp>
      <p:sp>
        <p:nvSpPr>
          <p:cNvPr id="14358" name="Rectangle 22"/>
          <p:cNvSpPr>
            <a:spLocks noChangeArrowheads="1"/>
          </p:cNvSpPr>
          <p:nvPr/>
        </p:nvSpPr>
        <p:spPr bwMode="auto">
          <a:xfrm>
            <a:off x="7200900" y="3028950"/>
            <a:ext cx="838200" cy="1047750"/>
          </a:xfrm>
          <a:prstGeom prst="rect">
            <a:avLst/>
          </a:prstGeom>
          <a:gradFill rotWithShape="0">
            <a:gsLst>
              <a:gs pos="0">
                <a:srgbClr val="FFFFFF"/>
              </a:gs>
              <a:gs pos="100000">
                <a:srgbClr val="767676"/>
              </a:gs>
            </a:gsLst>
            <a:lin ang="5400000" scaled="1"/>
          </a:gradFill>
          <a:ln w="9525">
            <a:solidFill>
              <a:srgbClr val="000000"/>
            </a:solidFill>
            <a:miter lim="800000"/>
            <a:headEnd/>
            <a:tailEnd/>
          </a:ln>
        </p:spPr>
        <p:txBody>
          <a:bodyPr wrap="none" anchor="ctr"/>
          <a:lstStyle/>
          <a:p>
            <a:endParaRPr lang="en-US" dirty="0"/>
          </a:p>
        </p:txBody>
      </p:sp>
      <p:sp>
        <p:nvSpPr>
          <p:cNvPr id="177175" name="Text Box 23"/>
          <p:cNvSpPr txBox="1">
            <a:spLocks noChangeArrowheads="1"/>
          </p:cNvSpPr>
          <p:nvPr/>
        </p:nvSpPr>
        <p:spPr bwMode="auto">
          <a:xfrm>
            <a:off x="7010400" y="4495800"/>
            <a:ext cx="1295400" cy="461665"/>
          </a:xfrm>
          <a:prstGeom prst="rect">
            <a:avLst/>
          </a:prstGeom>
          <a:noFill/>
          <a:ln w="9525">
            <a:noFill/>
            <a:miter lim="800000"/>
            <a:headEnd/>
            <a:tailEnd/>
          </a:ln>
          <a:effectLst/>
        </p:spPr>
        <p:txBody>
          <a:bodyPr>
            <a:spAutoFit/>
          </a:bodyPr>
          <a:lstStyle>
            <a:defPPr>
              <a:defRPr lang="en-US"/>
            </a:defPPr>
            <a:lvl1pPr algn="ctr">
              <a:spcBef>
                <a:spcPct val="50000"/>
              </a:spcBef>
              <a:defRPr>
                <a:solidFill>
                  <a:srgbClr val="002060"/>
                </a:solidFill>
                <a:effectLst>
                  <a:outerShdw blurRad="38100" dist="38100" dir="2700000" algn="tl">
                    <a:srgbClr val="000000"/>
                  </a:outerShdw>
                </a:effectLst>
                <a:latin typeface="Arial" charset="0"/>
              </a:defRPr>
            </a:lvl1pPr>
          </a:lstStyle>
          <a:p>
            <a:r>
              <a:rPr lang="en-US" dirty="0">
                <a:effectLst/>
              </a:rPr>
              <a:t>30 mg/L</a:t>
            </a:r>
          </a:p>
        </p:txBody>
      </p:sp>
      <p:sp>
        <p:nvSpPr>
          <p:cNvPr id="177176" name="Text Box 24"/>
          <p:cNvSpPr txBox="1">
            <a:spLocks noChangeArrowheads="1"/>
          </p:cNvSpPr>
          <p:nvPr/>
        </p:nvSpPr>
        <p:spPr bwMode="auto">
          <a:xfrm>
            <a:off x="6972300" y="2247900"/>
            <a:ext cx="1295400" cy="457200"/>
          </a:xfrm>
          <a:prstGeom prst="rect">
            <a:avLst/>
          </a:prstGeom>
          <a:noFill/>
          <a:ln w="9525">
            <a:noFill/>
            <a:miter lim="800000"/>
            <a:headEnd/>
            <a:tailEnd/>
          </a:ln>
          <a:effectLst/>
        </p:spPr>
        <p:txBody>
          <a:bodyPr>
            <a:spAutoFit/>
          </a:bodyPr>
          <a:lstStyle/>
          <a:p>
            <a:pPr algn="ctr" eaLnBrk="0" hangingPunct="0">
              <a:spcBef>
                <a:spcPct val="50000"/>
              </a:spcBef>
              <a:defRPr/>
            </a:pPr>
            <a:r>
              <a:rPr lang="en-US" dirty="0">
                <a:solidFill>
                  <a:srgbClr val="002060"/>
                </a:solidFill>
                <a:latin typeface="Arial" charset="0"/>
              </a:rPr>
              <a:t>6 mL</a:t>
            </a:r>
          </a:p>
        </p:txBody>
      </p:sp>
      <p:sp>
        <p:nvSpPr>
          <p:cNvPr id="14361" name="Line 25"/>
          <p:cNvSpPr>
            <a:spLocks noChangeShapeType="1"/>
          </p:cNvSpPr>
          <p:nvPr/>
        </p:nvSpPr>
        <p:spPr bwMode="auto">
          <a:xfrm>
            <a:off x="156210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2" name="Line 26"/>
          <p:cNvSpPr>
            <a:spLocks noChangeShapeType="1"/>
          </p:cNvSpPr>
          <p:nvPr/>
        </p:nvSpPr>
        <p:spPr bwMode="auto">
          <a:xfrm>
            <a:off x="280035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3" name="Line 27"/>
          <p:cNvSpPr>
            <a:spLocks noChangeShapeType="1"/>
          </p:cNvSpPr>
          <p:nvPr/>
        </p:nvSpPr>
        <p:spPr bwMode="auto">
          <a:xfrm>
            <a:off x="401955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4" name="Line 28"/>
          <p:cNvSpPr>
            <a:spLocks noChangeShapeType="1"/>
          </p:cNvSpPr>
          <p:nvPr/>
        </p:nvSpPr>
        <p:spPr bwMode="auto">
          <a:xfrm>
            <a:off x="520065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5" name="Line 29"/>
          <p:cNvSpPr>
            <a:spLocks noChangeShapeType="1"/>
          </p:cNvSpPr>
          <p:nvPr/>
        </p:nvSpPr>
        <p:spPr bwMode="auto">
          <a:xfrm>
            <a:off x="640080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66" name="Line 30"/>
          <p:cNvSpPr>
            <a:spLocks noChangeShapeType="1"/>
          </p:cNvSpPr>
          <p:nvPr/>
        </p:nvSpPr>
        <p:spPr bwMode="auto">
          <a:xfrm>
            <a:off x="7620000" y="2686050"/>
            <a:ext cx="0" cy="342900"/>
          </a:xfrm>
          <a:prstGeom prst="line">
            <a:avLst/>
          </a:prstGeom>
          <a:noFill/>
          <a:ln w="25400">
            <a:solidFill>
              <a:srgbClr val="FF66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 name="TextBox 1">
            <a:extLst>
              <a:ext uri="{FF2B5EF4-FFF2-40B4-BE49-F238E27FC236}">
                <a16:creationId xmlns:a16="http://schemas.microsoft.com/office/drawing/2014/main" id="{AE7E7F5C-C426-F30F-B38F-EEB9BB7071DD}"/>
              </a:ext>
            </a:extLst>
          </p:cNvPr>
          <p:cNvSpPr txBox="1"/>
          <p:nvPr/>
        </p:nvSpPr>
        <p:spPr>
          <a:xfrm>
            <a:off x="4762500" y="3097768"/>
            <a:ext cx="896872" cy="738664"/>
          </a:xfrm>
          <a:prstGeom prst="rect">
            <a:avLst/>
          </a:prstGeom>
          <a:noFill/>
        </p:spPr>
        <p:txBody>
          <a:bodyPr wrap="square" rtlCol="0">
            <a:spAutoFit/>
          </a:bodyPr>
          <a:lstStyle/>
          <a:p>
            <a:pPr algn="ctr"/>
            <a:r>
              <a:rPr lang="en-US" sz="1400" dirty="0">
                <a:solidFill>
                  <a:srgbClr val="C00000"/>
                </a:solidFill>
                <a:latin typeface="+mj-lt"/>
              </a:rPr>
              <a:t>Current Plant Dose</a:t>
            </a:r>
          </a:p>
        </p:txBody>
      </p:sp>
    </p:spTree>
    <p:extLst>
      <p:ext uri="{BB962C8B-B14F-4D97-AF65-F5344CB8AC3E}">
        <p14:creationId xmlns:p14="http://schemas.microsoft.com/office/powerpoint/2010/main" val="21458571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a:xfrm>
            <a:off x="533400" y="838200"/>
            <a:ext cx="8610600" cy="2819400"/>
          </a:xfrm>
        </p:spPr>
        <p:txBody>
          <a:bodyPr/>
          <a:lstStyle/>
          <a:p>
            <a:pPr>
              <a:spcBef>
                <a:spcPts val="0"/>
              </a:spcBef>
              <a:spcAft>
                <a:spcPts val="600"/>
              </a:spcAft>
            </a:pPr>
            <a:r>
              <a:rPr lang="en-US" sz="2800" dirty="0">
                <a:latin typeface="Arial" charset="0"/>
                <a:cs typeface="Arial" charset="0"/>
              </a:rPr>
              <a:t>Jar Tester (6 jars, 300-rpm)</a:t>
            </a:r>
          </a:p>
          <a:p>
            <a:pPr>
              <a:spcBef>
                <a:spcPts val="0"/>
              </a:spcBef>
              <a:spcAft>
                <a:spcPts val="600"/>
              </a:spcAft>
            </a:pPr>
            <a:r>
              <a:rPr lang="en-US" sz="2800" dirty="0">
                <a:latin typeface="Arial" charset="0"/>
                <a:cs typeface="Arial" charset="0"/>
              </a:rPr>
              <a:t>Six 2-L Square Jars </a:t>
            </a:r>
          </a:p>
          <a:p>
            <a:pPr>
              <a:spcBef>
                <a:spcPts val="0"/>
              </a:spcBef>
              <a:spcAft>
                <a:spcPts val="600"/>
              </a:spcAft>
            </a:pPr>
            <a:r>
              <a:rPr lang="en-US" sz="2800" dirty="0">
                <a:latin typeface="Arial" charset="0"/>
                <a:cs typeface="Arial" charset="0"/>
              </a:rPr>
              <a:t>Portable or benchtop turbidimeter</a:t>
            </a:r>
          </a:p>
          <a:p>
            <a:pPr>
              <a:spcBef>
                <a:spcPts val="0"/>
              </a:spcBef>
              <a:spcAft>
                <a:spcPts val="600"/>
              </a:spcAft>
            </a:pPr>
            <a:r>
              <a:rPr lang="en-US" sz="2800" dirty="0">
                <a:latin typeface="Arial" charset="0"/>
                <a:cs typeface="Arial" charset="0"/>
              </a:rPr>
              <a:t>pH analyzer</a:t>
            </a:r>
          </a:p>
          <a:p>
            <a:pPr>
              <a:spcBef>
                <a:spcPts val="0"/>
              </a:spcBef>
              <a:spcAft>
                <a:spcPts val="600"/>
              </a:spcAft>
            </a:pPr>
            <a:r>
              <a:rPr lang="en-US" sz="2800" dirty="0">
                <a:latin typeface="Arial" charset="0"/>
                <a:cs typeface="Arial" charset="0"/>
              </a:rPr>
              <a:t>Misc. lab ware for making </a:t>
            </a:r>
            <a:r>
              <a:rPr lang="en-US" dirty="0">
                <a:latin typeface="Arial" charset="0"/>
                <a:cs typeface="Arial" charset="0"/>
              </a:rPr>
              <a:t>coagulant stock </a:t>
            </a:r>
            <a:r>
              <a:rPr lang="en-US" sz="2800" dirty="0">
                <a:latin typeface="Arial" charset="0"/>
                <a:cs typeface="Arial" charset="0"/>
              </a:rPr>
              <a:t>solution</a:t>
            </a:r>
          </a:p>
          <a:p>
            <a:pPr>
              <a:spcBef>
                <a:spcPts val="0"/>
              </a:spcBef>
              <a:spcAft>
                <a:spcPts val="600"/>
              </a:spcAft>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endParaRPr lang="en-US" sz="2800" dirty="0">
              <a:latin typeface="Arial" charset="0"/>
              <a:cs typeface="Arial" charset="0"/>
            </a:endParaRPr>
          </a:p>
          <a:p>
            <a:pPr>
              <a:spcBef>
                <a:spcPts val="0"/>
              </a:spcBef>
              <a:spcAft>
                <a:spcPts val="600"/>
              </a:spcAft>
              <a:buNone/>
            </a:pPr>
            <a:r>
              <a:rPr lang="en-US" sz="2800" dirty="0">
                <a:latin typeface="Arial" charset="0"/>
                <a:cs typeface="Arial" charset="0"/>
              </a:rPr>
              <a:t>					</a:t>
            </a:r>
            <a:endParaRPr lang="en-US" sz="2000" dirty="0">
              <a:latin typeface="Arial" charset="0"/>
              <a:cs typeface="Arial" charset="0"/>
            </a:endParaRPr>
          </a:p>
        </p:txBody>
      </p:sp>
      <p:sp>
        <p:nvSpPr>
          <p:cNvPr id="2" name="Title 1"/>
          <p:cNvSpPr>
            <a:spLocks noGrp="1"/>
          </p:cNvSpPr>
          <p:nvPr>
            <p:ph type="title"/>
          </p:nvPr>
        </p:nvSpPr>
        <p:spPr>
          <a:xfrm>
            <a:off x="685800" y="0"/>
            <a:ext cx="7772400" cy="914400"/>
          </a:xfrm>
        </p:spPr>
        <p:txBody>
          <a:bodyPr/>
          <a:lstStyle/>
          <a:p>
            <a:pPr>
              <a:defRPr/>
            </a:pPr>
            <a:r>
              <a:rPr lang="en-US" dirty="0"/>
              <a:t>Jar Testing Equipment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 y="3352800"/>
            <a:ext cx="5822185" cy="3017782"/>
          </a:xfrm>
          <a:prstGeom prst="rect">
            <a:avLst/>
          </a:prstGeom>
          <a:ln>
            <a:solidFill>
              <a:schemeClr val="tx1"/>
            </a:solidFill>
          </a:ln>
        </p:spPr>
      </p:pic>
    </p:spTree>
    <p:extLst>
      <p:ext uri="{BB962C8B-B14F-4D97-AF65-F5344CB8AC3E}">
        <p14:creationId xmlns:p14="http://schemas.microsoft.com/office/powerpoint/2010/main" val="3565287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Flocculation</a:t>
            </a:r>
          </a:p>
        </p:txBody>
      </p:sp>
      <p:sp>
        <p:nvSpPr>
          <p:cNvPr id="3" name="Content Placeholder 2"/>
          <p:cNvSpPr>
            <a:spLocks noGrp="1"/>
          </p:cNvSpPr>
          <p:nvPr>
            <p:ph idx="1"/>
          </p:nvPr>
        </p:nvSpPr>
        <p:spPr>
          <a:xfrm>
            <a:off x="609600" y="1066800"/>
            <a:ext cx="3886200" cy="1447800"/>
          </a:xfrm>
        </p:spPr>
        <p:txBody>
          <a:bodyPr/>
          <a:lstStyle/>
          <a:p>
            <a:pPr marL="0" indent="0">
              <a:buNone/>
            </a:pPr>
            <a:r>
              <a:rPr lang="en-US" dirty="0"/>
              <a:t>Flocculation involves </a:t>
            </a:r>
            <a:r>
              <a:rPr lang="en-US" u="sng" dirty="0"/>
              <a:t>slower mixing </a:t>
            </a:r>
            <a:r>
              <a:rPr lang="en-US" dirty="0"/>
              <a:t>to bring neutralized particles together to form larger particles (floc)</a:t>
            </a:r>
          </a:p>
        </p:txBody>
      </p:sp>
      <p:sp>
        <p:nvSpPr>
          <p:cNvPr id="5" name="Slide Number Placeholder 4"/>
          <p:cNvSpPr>
            <a:spLocks noGrp="1"/>
          </p:cNvSpPr>
          <p:nvPr>
            <p:ph type="sldNum" sz="quarter" idx="11"/>
          </p:nvPr>
        </p:nvSpPr>
        <p:spPr/>
        <p:txBody>
          <a:bodyPr/>
          <a:lstStyle/>
          <a:p>
            <a:fld id="{FEA73A45-DEBE-46C3-90ED-D5A73A98762E}" type="slidenum">
              <a:rPr lang="en-US" smtClean="0"/>
              <a:pPr/>
              <a:t>37</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1525" y="1905000"/>
            <a:ext cx="4267200" cy="3200400"/>
          </a:xfrm>
          <a:prstGeom prst="rect">
            <a:avLst/>
          </a:prstGeom>
          <a:ln>
            <a:solidFill>
              <a:schemeClr val="tx1"/>
            </a:solidFill>
          </a:ln>
        </p:spPr>
      </p:pic>
      <p:sp>
        <p:nvSpPr>
          <p:cNvPr id="11" name="Content Placeholder 2"/>
          <p:cNvSpPr txBox="1">
            <a:spLocks/>
          </p:cNvSpPr>
          <p:nvPr/>
        </p:nvSpPr>
        <p:spPr bwMode="auto">
          <a:xfrm>
            <a:off x="4800600" y="5181600"/>
            <a:ext cx="3035300" cy="42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None/>
            </a:pPr>
            <a:r>
              <a:rPr lang="en-US" sz="1400" kern="0" dirty="0"/>
              <a:t>Flocculation paddles - photo from 2007 CPE at Sweethome, OR</a:t>
            </a:r>
          </a:p>
        </p:txBody>
      </p:sp>
      <p:pic>
        <p:nvPicPr>
          <p:cNvPr id="307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551" y="3472406"/>
            <a:ext cx="2686050" cy="287283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965B413-3F04-7007-8AF5-9E417B3D48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1761" y="457200"/>
            <a:ext cx="4497264" cy="1210088"/>
          </a:xfrm>
          <a:prstGeom prst="rect">
            <a:avLst/>
          </a:prstGeom>
        </p:spPr>
      </p:pic>
    </p:spTree>
    <p:extLst>
      <p:ext uri="{BB962C8B-B14F-4D97-AF65-F5344CB8AC3E}">
        <p14:creationId xmlns:p14="http://schemas.microsoft.com/office/powerpoint/2010/main" val="1890168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Content Placeholder 3">
            <a:extLst>
              <a:ext uri="{FF2B5EF4-FFF2-40B4-BE49-F238E27FC236}">
                <a16:creationId xmlns:a16="http://schemas.microsoft.com/office/drawing/2014/main" id="{4E216A89-F045-4217-AD23-B16DE3D3A61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88" y="0"/>
            <a:ext cx="9142412" cy="6829425"/>
          </a:xfrm>
        </p:spPr>
      </p:pic>
      <p:sp>
        <p:nvSpPr>
          <p:cNvPr id="45059" name="TextBox 4">
            <a:extLst>
              <a:ext uri="{FF2B5EF4-FFF2-40B4-BE49-F238E27FC236}">
                <a16:creationId xmlns:a16="http://schemas.microsoft.com/office/drawing/2014/main" id="{E06AE317-522F-4BA3-96AF-822AB8A33768}"/>
              </a:ext>
            </a:extLst>
          </p:cNvPr>
          <p:cNvSpPr txBox="1">
            <a:spLocks noChangeArrowheads="1"/>
          </p:cNvSpPr>
          <p:nvPr/>
        </p:nvSpPr>
        <p:spPr bwMode="auto">
          <a:xfrm>
            <a:off x="3505200" y="6019800"/>
            <a:ext cx="4572000"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2400">
                <a:solidFill>
                  <a:schemeClr val="tx1"/>
                </a:solidFill>
                <a:latin typeface="Tahoma" panose="020B0604030504040204" pitchFamily="34" charset="0"/>
              </a:rPr>
              <a:t>Jar Test showing floc formation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ACFED269-B3B8-4506-BE88-DCA8E7BD2EF1}"/>
              </a:ext>
            </a:extLst>
          </p:cNvPr>
          <p:cNvSpPr>
            <a:spLocks noGrp="1" noChangeArrowheads="1"/>
          </p:cNvSpPr>
          <p:nvPr>
            <p:ph type="title"/>
          </p:nvPr>
        </p:nvSpPr>
        <p:spPr/>
        <p:txBody>
          <a:bodyPr/>
          <a:lstStyle/>
          <a:p>
            <a:r>
              <a:rPr lang="en-US" altLang="en-US" dirty="0"/>
              <a:t>Sedimentation (Conventional Plants)</a:t>
            </a:r>
          </a:p>
        </p:txBody>
      </p:sp>
      <p:sp>
        <p:nvSpPr>
          <p:cNvPr id="47107" name="Rectangle 3">
            <a:extLst>
              <a:ext uri="{FF2B5EF4-FFF2-40B4-BE49-F238E27FC236}">
                <a16:creationId xmlns:a16="http://schemas.microsoft.com/office/drawing/2014/main" id="{C0CF6A02-5563-4B44-A351-7C6980315F55}"/>
              </a:ext>
            </a:extLst>
          </p:cNvPr>
          <p:cNvSpPr>
            <a:spLocks noGrp="1" noChangeArrowheads="1"/>
          </p:cNvSpPr>
          <p:nvPr>
            <p:ph type="body" idx="1"/>
          </p:nvPr>
        </p:nvSpPr>
        <p:spPr/>
        <p:txBody>
          <a:bodyPr/>
          <a:lstStyle/>
          <a:p>
            <a:pPr>
              <a:lnSpc>
                <a:spcPct val="80000"/>
              </a:lnSpc>
            </a:pPr>
            <a:r>
              <a:rPr lang="en-US" altLang="en-US" sz="2400"/>
              <a:t>Standard basin:  </a:t>
            </a:r>
          </a:p>
          <a:p>
            <a:pPr lvl="1">
              <a:lnSpc>
                <a:spcPct val="80000"/>
              </a:lnSpc>
            </a:pPr>
            <a:r>
              <a:rPr lang="en-US" altLang="en-US" sz="2000"/>
              <a:t>Usually rectangular, goal is to slow down the water so solids settle to bottom by gravity.</a:t>
            </a:r>
          </a:p>
          <a:p>
            <a:pPr lvl="1">
              <a:lnSpc>
                <a:spcPct val="80000"/>
              </a:lnSpc>
            </a:pPr>
            <a:r>
              <a:rPr lang="en-US" altLang="en-US" sz="2000"/>
              <a:t>Settled (clarified) water moves to filters slowly.</a:t>
            </a:r>
          </a:p>
          <a:p>
            <a:pPr>
              <a:lnSpc>
                <a:spcPct val="80000"/>
              </a:lnSpc>
            </a:pPr>
            <a:r>
              <a:rPr lang="en-US" altLang="en-US" sz="2400"/>
              <a:t>Tube settlers:</a:t>
            </a:r>
          </a:p>
          <a:p>
            <a:pPr lvl="1">
              <a:lnSpc>
                <a:spcPct val="80000"/>
              </a:lnSpc>
            </a:pPr>
            <a:r>
              <a:rPr lang="en-US" altLang="en-US" sz="2000"/>
              <a:t>Add capacity</a:t>
            </a:r>
          </a:p>
          <a:p>
            <a:pPr lvl="1">
              <a:lnSpc>
                <a:spcPct val="80000"/>
              </a:lnSpc>
            </a:pPr>
            <a:r>
              <a:rPr lang="en-US" altLang="en-US" sz="2000"/>
              <a:t>Solids only need to settle a few inches</a:t>
            </a:r>
          </a:p>
          <a:p>
            <a:pPr lvl="1">
              <a:lnSpc>
                <a:spcPct val="80000"/>
              </a:lnSpc>
            </a:pPr>
            <a:r>
              <a:rPr lang="en-US" altLang="en-US" sz="2000"/>
              <a:t>Water flows up through tubes, solids collect on the side and slide out of the bottom</a:t>
            </a:r>
          </a:p>
          <a:p>
            <a:pPr lvl="1">
              <a:lnSpc>
                <a:spcPct val="80000"/>
              </a:lnSpc>
            </a:pPr>
            <a:r>
              <a:rPr lang="en-US" altLang="en-US" sz="2000"/>
              <a:t>Some standard sed basins can be retrofitted with tube settlers</a:t>
            </a:r>
          </a:p>
          <a:p>
            <a:pPr>
              <a:lnSpc>
                <a:spcPct val="80000"/>
              </a:lnSpc>
            </a:pPr>
            <a:r>
              <a:rPr lang="en-US" altLang="en-US" sz="2400"/>
              <a:t>Plate Settlers (Lamella Plates)</a:t>
            </a:r>
          </a:p>
          <a:p>
            <a:pPr lvl="1">
              <a:lnSpc>
                <a:spcPct val="80000"/>
              </a:lnSpc>
            </a:pPr>
            <a:r>
              <a:rPr lang="en-US" altLang="en-US" sz="2000"/>
              <a:t>Perform same function as tube settlers</a:t>
            </a:r>
          </a:p>
          <a:p>
            <a:pPr lvl="1">
              <a:lnSpc>
                <a:spcPct val="80000"/>
              </a:lnSpc>
            </a:pPr>
            <a:r>
              <a:rPr lang="en-US" altLang="en-US" sz="2000"/>
              <a:t>Not as common in Oregon as tube settlers</a:t>
            </a:r>
          </a:p>
          <a:p>
            <a:pPr lvl="1">
              <a:lnSpc>
                <a:spcPct val="80000"/>
              </a:lnSpc>
            </a:pPr>
            <a:endParaRPr lang="en-US" altLang="en-US" sz="2000"/>
          </a:p>
          <a:p>
            <a:pPr lvl="1">
              <a:lnSpc>
                <a:spcPct val="80000"/>
              </a:lnSpc>
            </a:pPr>
            <a:endParaRPr lang="en-US" altLang="en-US" sz="2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C33E819-55D5-4E21-942C-62F4853ABB63}"/>
              </a:ext>
            </a:extLst>
          </p:cNvPr>
          <p:cNvSpPr>
            <a:spLocks noGrp="1" noChangeArrowheads="1"/>
          </p:cNvSpPr>
          <p:nvPr>
            <p:ph type="title"/>
          </p:nvPr>
        </p:nvSpPr>
        <p:spPr>
          <a:xfrm>
            <a:off x="838200" y="228600"/>
            <a:ext cx="7848600" cy="1543050"/>
          </a:xfrm>
        </p:spPr>
        <p:txBody>
          <a:bodyPr/>
          <a:lstStyle/>
          <a:p>
            <a:pPr eaLnBrk="1" hangingPunct="1"/>
            <a:r>
              <a:rPr lang="en-US" altLang="en-US" dirty="0"/>
              <a:t>Oregon Waterborne Disease Outbreaks </a:t>
            </a:r>
            <a:br>
              <a:rPr lang="en-US" altLang="en-US" dirty="0"/>
            </a:br>
            <a:r>
              <a:rPr lang="en-US" altLang="en-US" sz="2400" dirty="0"/>
              <a:t>(bacteria, viruses, parasites )</a:t>
            </a:r>
          </a:p>
        </p:txBody>
      </p:sp>
      <p:graphicFrame>
        <p:nvGraphicFramePr>
          <p:cNvPr id="2" name="Object 3">
            <a:extLst>
              <a:ext uri="{FF2B5EF4-FFF2-40B4-BE49-F238E27FC236}">
                <a16:creationId xmlns:a16="http://schemas.microsoft.com/office/drawing/2014/main" id="{5A909993-FD34-4E3D-A577-083F91FEBDFF}"/>
              </a:ext>
            </a:extLst>
          </p:cNvPr>
          <p:cNvGraphicFramePr>
            <a:graphicFrameLocks noGrp="1" noChangeAspect="1"/>
          </p:cNvGraphicFramePr>
          <p:nvPr>
            <p:ph type="chart" idx="1"/>
          </p:nvPr>
        </p:nvGraphicFramePr>
        <p:xfrm>
          <a:off x="279400" y="1727200"/>
          <a:ext cx="8537575" cy="4699000"/>
        </p:xfrm>
        <a:graphic>
          <a:graphicData uri="http://schemas.openxmlformats.org/drawingml/2006/chart">
            <c:chart xmlns:c="http://schemas.openxmlformats.org/drawingml/2006/chart" xmlns:r="http://schemas.openxmlformats.org/officeDocument/2006/relationships" r:id="rId3"/>
          </a:graphicData>
        </a:graphic>
      </p:graphicFrame>
      <p:sp>
        <p:nvSpPr>
          <p:cNvPr id="18436" name="Oval 3">
            <a:extLst>
              <a:ext uri="{FF2B5EF4-FFF2-40B4-BE49-F238E27FC236}">
                <a16:creationId xmlns:a16="http://schemas.microsoft.com/office/drawing/2014/main" id="{2F046E79-AB9D-4E1D-A0DD-5C61A1A7384C}"/>
              </a:ext>
            </a:extLst>
          </p:cNvPr>
          <p:cNvSpPr>
            <a:spLocks noChangeArrowheads="1"/>
          </p:cNvSpPr>
          <p:nvPr/>
        </p:nvSpPr>
        <p:spPr bwMode="auto">
          <a:xfrm>
            <a:off x="4800600" y="1752600"/>
            <a:ext cx="2057400" cy="685800"/>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dirty="0">
              <a:solidFill>
                <a:schemeClr val="tx1"/>
              </a:solidFill>
              <a:latin typeface="Times" panose="02020603050405020304" pitchFamily="18" charset="0"/>
            </a:endParaRPr>
          </a:p>
        </p:txBody>
      </p:sp>
      <p:sp>
        <p:nvSpPr>
          <p:cNvPr id="18437" name="Right Brace 4">
            <a:extLst>
              <a:ext uri="{FF2B5EF4-FFF2-40B4-BE49-F238E27FC236}">
                <a16:creationId xmlns:a16="http://schemas.microsoft.com/office/drawing/2014/main" id="{7C3744C2-2160-4043-9AE5-835A90C94974}"/>
              </a:ext>
            </a:extLst>
          </p:cNvPr>
          <p:cNvSpPr>
            <a:spLocks/>
          </p:cNvSpPr>
          <p:nvPr/>
        </p:nvSpPr>
        <p:spPr bwMode="auto">
          <a:xfrm>
            <a:off x="3429000" y="2667000"/>
            <a:ext cx="228600" cy="1447800"/>
          </a:xfrm>
          <a:prstGeom prst="rightBrace">
            <a:avLst>
              <a:gd name="adj1" fmla="val 8327"/>
              <a:gd name="adj2"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dirty="0">
              <a:solidFill>
                <a:schemeClr val="tx1"/>
              </a:solidFill>
              <a:latin typeface="Times" panose="02020603050405020304" pitchFamily="18" charset="0"/>
            </a:endParaRPr>
          </a:p>
        </p:txBody>
      </p:sp>
      <p:sp>
        <p:nvSpPr>
          <p:cNvPr id="18438" name="Right Brace 5">
            <a:extLst>
              <a:ext uri="{FF2B5EF4-FFF2-40B4-BE49-F238E27FC236}">
                <a16:creationId xmlns:a16="http://schemas.microsoft.com/office/drawing/2014/main" id="{5D030372-E307-4BBE-990F-406BCAC5EBF9}"/>
              </a:ext>
            </a:extLst>
          </p:cNvPr>
          <p:cNvSpPr>
            <a:spLocks/>
          </p:cNvSpPr>
          <p:nvPr/>
        </p:nvSpPr>
        <p:spPr bwMode="auto">
          <a:xfrm>
            <a:off x="5105400" y="4191000"/>
            <a:ext cx="152400" cy="533400"/>
          </a:xfrm>
          <a:prstGeom prst="rightBrace">
            <a:avLst>
              <a:gd name="adj1" fmla="val 8329"/>
              <a:gd name="adj2" fmla="val 50000"/>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endParaRPr lang="en-US" altLang="en-US" sz="2400" dirty="0">
              <a:solidFill>
                <a:schemeClr val="tx1"/>
              </a:solidFill>
              <a:latin typeface="Times" panose="02020603050405020304" pitchFamily="18" charset="0"/>
            </a:endParaRPr>
          </a:p>
        </p:txBody>
      </p:sp>
      <p:sp>
        <p:nvSpPr>
          <p:cNvPr id="18439" name="TextBox 8">
            <a:extLst>
              <a:ext uri="{FF2B5EF4-FFF2-40B4-BE49-F238E27FC236}">
                <a16:creationId xmlns:a16="http://schemas.microsoft.com/office/drawing/2014/main" id="{EC73BF63-05A1-465E-81F7-7F2C2912FFD9}"/>
              </a:ext>
            </a:extLst>
          </p:cNvPr>
          <p:cNvSpPr txBox="1">
            <a:spLocks noChangeArrowheads="1"/>
          </p:cNvSpPr>
          <p:nvPr/>
        </p:nvSpPr>
        <p:spPr bwMode="auto">
          <a:xfrm>
            <a:off x="3733800" y="3200400"/>
            <a:ext cx="12350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600" i="1" dirty="0">
                <a:solidFill>
                  <a:schemeClr val="tx1"/>
                </a:solidFill>
                <a:latin typeface="Tahoma" panose="020B0604030504040204" pitchFamily="34" charset="0"/>
              </a:rPr>
              <a:t>~50% drop</a:t>
            </a:r>
          </a:p>
        </p:txBody>
      </p:sp>
      <p:sp>
        <p:nvSpPr>
          <p:cNvPr id="18440" name="TextBox 9">
            <a:extLst>
              <a:ext uri="{FF2B5EF4-FFF2-40B4-BE49-F238E27FC236}">
                <a16:creationId xmlns:a16="http://schemas.microsoft.com/office/drawing/2014/main" id="{F42BBEF7-9706-425B-ACE0-677C72752F41}"/>
              </a:ext>
            </a:extLst>
          </p:cNvPr>
          <p:cNvSpPr txBox="1">
            <a:spLocks noChangeArrowheads="1"/>
          </p:cNvSpPr>
          <p:nvPr/>
        </p:nvSpPr>
        <p:spPr bwMode="auto">
          <a:xfrm>
            <a:off x="5334000" y="4038600"/>
            <a:ext cx="12350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600" i="1" dirty="0">
                <a:solidFill>
                  <a:schemeClr val="tx1"/>
                </a:solidFill>
                <a:latin typeface="Tahoma" panose="020B0604030504040204" pitchFamily="34" charset="0"/>
              </a:rPr>
              <a:t>~50% drop</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3C8CC732-EBFA-BB2B-3DFC-9F97796B7192}"/>
              </a:ext>
            </a:extLst>
          </p:cNvPr>
          <p:cNvSpPr/>
          <p:nvPr/>
        </p:nvSpPr>
        <p:spPr bwMode="auto">
          <a:xfrm>
            <a:off x="536212" y="2536217"/>
            <a:ext cx="297114" cy="285379"/>
          </a:xfrm>
          <a:prstGeom prst="ellipse">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7938" name="Rectangle 2"/>
          <p:cNvSpPr>
            <a:spLocks noGrp="1" noChangeArrowheads="1"/>
          </p:cNvSpPr>
          <p:nvPr>
            <p:ph type="title"/>
          </p:nvPr>
        </p:nvSpPr>
        <p:spPr>
          <a:xfrm>
            <a:off x="389887" y="38100"/>
            <a:ext cx="8001000" cy="1143000"/>
          </a:xfrm>
        </p:spPr>
        <p:txBody>
          <a:bodyPr/>
          <a:lstStyle/>
          <a:p>
            <a:pPr eaLnBrk="1" hangingPunct="1">
              <a:defRPr/>
            </a:pPr>
            <a:r>
              <a:rPr lang="en-US" sz="3300" dirty="0"/>
              <a:t>Sedimentation Basins</a:t>
            </a:r>
          </a:p>
        </p:txBody>
      </p:sp>
      <p:sp>
        <p:nvSpPr>
          <p:cNvPr id="18435" name="Rectangle 4"/>
          <p:cNvSpPr>
            <a:spLocks noGrp="1" noChangeArrowheads="1"/>
          </p:cNvSpPr>
          <p:nvPr>
            <p:ph type="body" sz="half" idx="2"/>
          </p:nvPr>
        </p:nvSpPr>
        <p:spPr>
          <a:xfrm>
            <a:off x="762000" y="1066800"/>
            <a:ext cx="8153400" cy="4114800"/>
          </a:xfrm>
        </p:spPr>
        <p:txBody>
          <a:bodyPr/>
          <a:lstStyle/>
          <a:p>
            <a:pPr marL="0" indent="0" eaLnBrk="1" hangingPunct="1">
              <a:spcAft>
                <a:spcPct val="40000"/>
              </a:spcAft>
              <a:buNone/>
            </a:pPr>
            <a:r>
              <a:rPr lang="en-US" sz="2400" dirty="0"/>
              <a:t>Sizing is such that the flocculated particles have time to settle out to the bottom of the basin before reaching the filters.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689" y="2743200"/>
            <a:ext cx="6126807" cy="2743200"/>
          </a:xfrm>
          <a:prstGeom prst="rect">
            <a:avLst/>
          </a:prstGeom>
        </p:spPr>
      </p:pic>
      <p:sp>
        <p:nvSpPr>
          <p:cNvPr id="3" name="Freeform: Shape 2">
            <a:extLst>
              <a:ext uri="{FF2B5EF4-FFF2-40B4-BE49-F238E27FC236}">
                <a16:creationId xmlns:a16="http://schemas.microsoft.com/office/drawing/2014/main" id="{C37BC176-58B4-26A9-4824-12B0699B3672}"/>
              </a:ext>
            </a:extLst>
          </p:cNvPr>
          <p:cNvSpPr/>
          <p:nvPr/>
        </p:nvSpPr>
        <p:spPr bwMode="auto">
          <a:xfrm flipV="1">
            <a:off x="867324" y="3714565"/>
            <a:ext cx="5029200" cy="762000"/>
          </a:xfrm>
          <a:custGeom>
            <a:avLst/>
            <a:gdLst>
              <a:gd name="connsiteX0" fmla="*/ 0 w 914400"/>
              <a:gd name="connsiteY0" fmla="*/ 400050 h 542925"/>
              <a:gd name="connsiteX1" fmla="*/ 57150 w 914400"/>
              <a:gd name="connsiteY1" fmla="*/ 390525 h 542925"/>
              <a:gd name="connsiteX2" fmla="*/ 85725 w 914400"/>
              <a:gd name="connsiteY2" fmla="*/ 371475 h 542925"/>
              <a:gd name="connsiteX3" fmla="*/ 161925 w 914400"/>
              <a:gd name="connsiteY3" fmla="*/ 390525 h 542925"/>
              <a:gd name="connsiteX4" fmla="*/ 180975 w 914400"/>
              <a:gd name="connsiteY4" fmla="*/ 419100 h 542925"/>
              <a:gd name="connsiteX5" fmla="*/ 200025 w 914400"/>
              <a:gd name="connsiteY5" fmla="*/ 495300 h 542925"/>
              <a:gd name="connsiteX6" fmla="*/ 295275 w 914400"/>
              <a:gd name="connsiteY6" fmla="*/ 542925 h 542925"/>
              <a:gd name="connsiteX7" fmla="*/ 400050 w 914400"/>
              <a:gd name="connsiteY7" fmla="*/ 514350 h 542925"/>
              <a:gd name="connsiteX8" fmla="*/ 428625 w 914400"/>
              <a:gd name="connsiteY8" fmla="*/ 419100 h 542925"/>
              <a:gd name="connsiteX9" fmla="*/ 466725 w 914400"/>
              <a:gd name="connsiteY9" fmla="*/ 361950 h 542925"/>
              <a:gd name="connsiteX10" fmla="*/ 504825 w 914400"/>
              <a:gd name="connsiteY10" fmla="*/ 352425 h 542925"/>
              <a:gd name="connsiteX11" fmla="*/ 542925 w 914400"/>
              <a:gd name="connsiteY11" fmla="*/ 304800 h 542925"/>
              <a:gd name="connsiteX12" fmla="*/ 552450 w 914400"/>
              <a:gd name="connsiteY12" fmla="*/ 247650 h 542925"/>
              <a:gd name="connsiteX13" fmla="*/ 561975 w 914400"/>
              <a:gd name="connsiteY13" fmla="*/ 219075 h 542925"/>
              <a:gd name="connsiteX14" fmla="*/ 571500 w 914400"/>
              <a:gd name="connsiteY14" fmla="*/ 171450 h 542925"/>
              <a:gd name="connsiteX15" fmla="*/ 619125 w 914400"/>
              <a:gd name="connsiteY15" fmla="*/ 161925 h 542925"/>
              <a:gd name="connsiteX16" fmla="*/ 657225 w 914400"/>
              <a:gd name="connsiteY16" fmla="*/ 142875 h 542925"/>
              <a:gd name="connsiteX17" fmla="*/ 685800 w 914400"/>
              <a:gd name="connsiteY17" fmla="*/ 133350 h 542925"/>
              <a:gd name="connsiteX18" fmla="*/ 714375 w 914400"/>
              <a:gd name="connsiteY18" fmla="*/ 114300 h 542925"/>
              <a:gd name="connsiteX19" fmla="*/ 790575 w 914400"/>
              <a:gd name="connsiteY19" fmla="*/ 104775 h 542925"/>
              <a:gd name="connsiteX20" fmla="*/ 838200 w 914400"/>
              <a:gd name="connsiteY20" fmla="*/ 28575 h 542925"/>
              <a:gd name="connsiteX21" fmla="*/ 885825 w 914400"/>
              <a:gd name="connsiteY21" fmla="*/ 19050 h 542925"/>
              <a:gd name="connsiteX22" fmla="*/ 914400 w 914400"/>
              <a:gd name="connsiteY22" fmla="*/ 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4400" h="542925">
                <a:moveTo>
                  <a:pt x="0" y="400050"/>
                </a:moveTo>
                <a:cubicBezTo>
                  <a:pt x="19050" y="396875"/>
                  <a:pt x="38828" y="396632"/>
                  <a:pt x="57150" y="390525"/>
                </a:cubicBezTo>
                <a:cubicBezTo>
                  <a:pt x="68010" y="386905"/>
                  <a:pt x="74366" y="372895"/>
                  <a:pt x="85725" y="371475"/>
                </a:cubicBezTo>
                <a:cubicBezTo>
                  <a:pt x="102444" y="369385"/>
                  <a:pt x="143264" y="384305"/>
                  <a:pt x="161925" y="390525"/>
                </a:cubicBezTo>
                <a:cubicBezTo>
                  <a:pt x="168275" y="400050"/>
                  <a:pt x="177063" y="408342"/>
                  <a:pt x="180975" y="419100"/>
                </a:cubicBezTo>
                <a:cubicBezTo>
                  <a:pt x="189922" y="443705"/>
                  <a:pt x="178240" y="480777"/>
                  <a:pt x="200025" y="495300"/>
                </a:cubicBezTo>
                <a:cubicBezTo>
                  <a:pt x="268067" y="540662"/>
                  <a:pt x="234963" y="527847"/>
                  <a:pt x="295275" y="542925"/>
                </a:cubicBezTo>
                <a:cubicBezTo>
                  <a:pt x="318692" y="539998"/>
                  <a:pt x="378862" y="544013"/>
                  <a:pt x="400050" y="514350"/>
                </a:cubicBezTo>
                <a:cubicBezTo>
                  <a:pt x="419740" y="486784"/>
                  <a:pt x="420834" y="450265"/>
                  <a:pt x="428625" y="419100"/>
                </a:cubicBezTo>
                <a:cubicBezTo>
                  <a:pt x="435065" y="393338"/>
                  <a:pt x="440904" y="376705"/>
                  <a:pt x="466725" y="361950"/>
                </a:cubicBezTo>
                <a:cubicBezTo>
                  <a:pt x="478091" y="355455"/>
                  <a:pt x="492125" y="355600"/>
                  <a:pt x="504825" y="352425"/>
                </a:cubicBezTo>
                <a:cubicBezTo>
                  <a:pt x="517525" y="336550"/>
                  <a:pt x="534512" y="323308"/>
                  <a:pt x="542925" y="304800"/>
                </a:cubicBezTo>
                <a:cubicBezTo>
                  <a:pt x="550917" y="287218"/>
                  <a:pt x="548260" y="266503"/>
                  <a:pt x="552450" y="247650"/>
                </a:cubicBezTo>
                <a:cubicBezTo>
                  <a:pt x="554628" y="237849"/>
                  <a:pt x="559540" y="228815"/>
                  <a:pt x="561975" y="219075"/>
                </a:cubicBezTo>
                <a:cubicBezTo>
                  <a:pt x="565902" y="203369"/>
                  <a:pt x="560052" y="182898"/>
                  <a:pt x="571500" y="171450"/>
                </a:cubicBezTo>
                <a:cubicBezTo>
                  <a:pt x="582948" y="160002"/>
                  <a:pt x="603250" y="165100"/>
                  <a:pt x="619125" y="161925"/>
                </a:cubicBezTo>
                <a:cubicBezTo>
                  <a:pt x="631825" y="155575"/>
                  <a:pt x="644174" y="148468"/>
                  <a:pt x="657225" y="142875"/>
                </a:cubicBezTo>
                <a:cubicBezTo>
                  <a:pt x="666453" y="138920"/>
                  <a:pt x="676820" y="137840"/>
                  <a:pt x="685800" y="133350"/>
                </a:cubicBezTo>
                <a:cubicBezTo>
                  <a:pt x="696039" y="128230"/>
                  <a:pt x="703331" y="117312"/>
                  <a:pt x="714375" y="114300"/>
                </a:cubicBezTo>
                <a:cubicBezTo>
                  <a:pt x="739071" y="107565"/>
                  <a:pt x="765175" y="107950"/>
                  <a:pt x="790575" y="104775"/>
                </a:cubicBezTo>
                <a:cubicBezTo>
                  <a:pt x="801724" y="76903"/>
                  <a:pt x="807701" y="43824"/>
                  <a:pt x="838200" y="28575"/>
                </a:cubicBezTo>
                <a:cubicBezTo>
                  <a:pt x="852680" y="21335"/>
                  <a:pt x="869950" y="22225"/>
                  <a:pt x="885825" y="19050"/>
                </a:cubicBezTo>
                <a:lnTo>
                  <a:pt x="914400" y="0"/>
                </a:lnTo>
              </a:path>
            </a:pathLst>
          </a:custGeom>
          <a:noFill/>
          <a:ln w="9525"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4" name="Freeform: Shape 3">
            <a:extLst>
              <a:ext uri="{FF2B5EF4-FFF2-40B4-BE49-F238E27FC236}">
                <a16:creationId xmlns:a16="http://schemas.microsoft.com/office/drawing/2014/main" id="{F246EDB5-EBC4-E80B-AE61-6E5D9B2BC0FE}"/>
              </a:ext>
            </a:extLst>
          </p:cNvPr>
          <p:cNvSpPr/>
          <p:nvPr/>
        </p:nvSpPr>
        <p:spPr bwMode="auto">
          <a:xfrm flipV="1">
            <a:off x="911963" y="4878659"/>
            <a:ext cx="1905000" cy="342900"/>
          </a:xfrm>
          <a:custGeom>
            <a:avLst/>
            <a:gdLst>
              <a:gd name="connsiteX0" fmla="*/ 0 w 914400"/>
              <a:gd name="connsiteY0" fmla="*/ 400050 h 542925"/>
              <a:gd name="connsiteX1" fmla="*/ 57150 w 914400"/>
              <a:gd name="connsiteY1" fmla="*/ 390525 h 542925"/>
              <a:gd name="connsiteX2" fmla="*/ 85725 w 914400"/>
              <a:gd name="connsiteY2" fmla="*/ 371475 h 542925"/>
              <a:gd name="connsiteX3" fmla="*/ 161925 w 914400"/>
              <a:gd name="connsiteY3" fmla="*/ 390525 h 542925"/>
              <a:gd name="connsiteX4" fmla="*/ 180975 w 914400"/>
              <a:gd name="connsiteY4" fmla="*/ 419100 h 542925"/>
              <a:gd name="connsiteX5" fmla="*/ 200025 w 914400"/>
              <a:gd name="connsiteY5" fmla="*/ 495300 h 542925"/>
              <a:gd name="connsiteX6" fmla="*/ 295275 w 914400"/>
              <a:gd name="connsiteY6" fmla="*/ 542925 h 542925"/>
              <a:gd name="connsiteX7" fmla="*/ 400050 w 914400"/>
              <a:gd name="connsiteY7" fmla="*/ 514350 h 542925"/>
              <a:gd name="connsiteX8" fmla="*/ 428625 w 914400"/>
              <a:gd name="connsiteY8" fmla="*/ 419100 h 542925"/>
              <a:gd name="connsiteX9" fmla="*/ 466725 w 914400"/>
              <a:gd name="connsiteY9" fmla="*/ 361950 h 542925"/>
              <a:gd name="connsiteX10" fmla="*/ 504825 w 914400"/>
              <a:gd name="connsiteY10" fmla="*/ 352425 h 542925"/>
              <a:gd name="connsiteX11" fmla="*/ 542925 w 914400"/>
              <a:gd name="connsiteY11" fmla="*/ 304800 h 542925"/>
              <a:gd name="connsiteX12" fmla="*/ 552450 w 914400"/>
              <a:gd name="connsiteY12" fmla="*/ 247650 h 542925"/>
              <a:gd name="connsiteX13" fmla="*/ 561975 w 914400"/>
              <a:gd name="connsiteY13" fmla="*/ 219075 h 542925"/>
              <a:gd name="connsiteX14" fmla="*/ 571500 w 914400"/>
              <a:gd name="connsiteY14" fmla="*/ 171450 h 542925"/>
              <a:gd name="connsiteX15" fmla="*/ 619125 w 914400"/>
              <a:gd name="connsiteY15" fmla="*/ 161925 h 542925"/>
              <a:gd name="connsiteX16" fmla="*/ 657225 w 914400"/>
              <a:gd name="connsiteY16" fmla="*/ 142875 h 542925"/>
              <a:gd name="connsiteX17" fmla="*/ 685800 w 914400"/>
              <a:gd name="connsiteY17" fmla="*/ 133350 h 542925"/>
              <a:gd name="connsiteX18" fmla="*/ 714375 w 914400"/>
              <a:gd name="connsiteY18" fmla="*/ 114300 h 542925"/>
              <a:gd name="connsiteX19" fmla="*/ 790575 w 914400"/>
              <a:gd name="connsiteY19" fmla="*/ 104775 h 542925"/>
              <a:gd name="connsiteX20" fmla="*/ 838200 w 914400"/>
              <a:gd name="connsiteY20" fmla="*/ 28575 h 542925"/>
              <a:gd name="connsiteX21" fmla="*/ 885825 w 914400"/>
              <a:gd name="connsiteY21" fmla="*/ 19050 h 542925"/>
              <a:gd name="connsiteX22" fmla="*/ 914400 w 914400"/>
              <a:gd name="connsiteY22" fmla="*/ 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4400" h="542925">
                <a:moveTo>
                  <a:pt x="0" y="400050"/>
                </a:moveTo>
                <a:cubicBezTo>
                  <a:pt x="19050" y="396875"/>
                  <a:pt x="38828" y="396632"/>
                  <a:pt x="57150" y="390525"/>
                </a:cubicBezTo>
                <a:cubicBezTo>
                  <a:pt x="68010" y="386905"/>
                  <a:pt x="74366" y="372895"/>
                  <a:pt x="85725" y="371475"/>
                </a:cubicBezTo>
                <a:cubicBezTo>
                  <a:pt x="102444" y="369385"/>
                  <a:pt x="143264" y="384305"/>
                  <a:pt x="161925" y="390525"/>
                </a:cubicBezTo>
                <a:cubicBezTo>
                  <a:pt x="168275" y="400050"/>
                  <a:pt x="177063" y="408342"/>
                  <a:pt x="180975" y="419100"/>
                </a:cubicBezTo>
                <a:cubicBezTo>
                  <a:pt x="189922" y="443705"/>
                  <a:pt x="178240" y="480777"/>
                  <a:pt x="200025" y="495300"/>
                </a:cubicBezTo>
                <a:cubicBezTo>
                  <a:pt x="268067" y="540662"/>
                  <a:pt x="234963" y="527847"/>
                  <a:pt x="295275" y="542925"/>
                </a:cubicBezTo>
                <a:cubicBezTo>
                  <a:pt x="318692" y="539998"/>
                  <a:pt x="378862" y="544013"/>
                  <a:pt x="400050" y="514350"/>
                </a:cubicBezTo>
                <a:cubicBezTo>
                  <a:pt x="419740" y="486784"/>
                  <a:pt x="420834" y="450265"/>
                  <a:pt x="428625" y="419100"/>
                </a:cubicBezTo>
                <a:cubicBezTo>
                  <a:pt x="435065" y="393338"/>
                  <a:pt x="440904" y="376705"/>
                  <a:pt x="466725" y="361950"/>
                </a:cubicBezTo>
                <a:cubicBezTo>
                  <a:pt x="478091" y="355455"/>
                  <a:pt x="492125" y="355600"/>
                  <a:pt x="504825" y="352425"/>
                </a:cubicBezTo>
                <a:cubicBezTo>
                  <a:pt x="517525" y="336550"/>
                  <a:pt x="534512" y="323308"/>
                  <a:pt x="542925" y="304800"/>
                </a:cubicBezTo>
                <a:cubicBezTo>
                  <a:pt x="550917" y="287218"/>
                  <a:pt x="548260" y="266503"/>
                  <a:pt x="552450" y="247650"/>
                </a:cubicBezTo>
                <a:cubicBezTo>
                  <a:pt x="554628" y="237849"/>
                  <a:pt x="559540" y="228815"/>
                  <a:pt x="561975" y="219075"/>
                </a:cubicBezTo>
                <a:cubicBezTo>
                  <a:pt x="565902" y="203369"/>
                  <a:pt x="560052" y="182898"/>
                  <a:pt x="571500" y="171450"/>
                </a:cubicBezTo>
                <a:cubicBezTo>
                  <a:pt x="582948" y="160002"/>
                  <a:pt x="603250" y="165100"/>
                  <a:pt x="619125" y="161925"/>
                </a:cubicBezTo>
                <a:cubicBezTo>
                  <a:pt x="631825" y="155575"/>
                  <a:pt x="644174" y="148468"/>
                  <a:pt x="657225" y="142875"/>
                </a:cubicBezTo>
                <a:cubicBezTo>
                  <a:pt x="666453" y="138920"/>
                  <a:pt x="676820" y="137840"/>
                  <a:pt x="685800" y="133350"/>
                </a:cubicBezTo>
                <a:cubicBezTo>
                  <a:pt x="696039" y="128230"/>
                  <a:pt x="703331" y="117312"/>
                  <a:pt x="714375" y="114300"/>
                </a:cubicBezTo>
                <a:cubicBezTo>
                  <a:pt x="739071" y="107565"/>
                  <a:pt x="765175" y="107950"/>
                  <a:pt x="790575" y="104775"/>
                </a:cubicBezTo>
                <a:cubicBezTo>
                  <a:pt x="801724" y="76903"/>
                  <a:pt x="807701" y="43824"/>
                  <a:pt x="838200" y="28575"/>
                </a:cubicBezTo>
                <a:cubicBezTo>
                  <a:pt x="852680" y="21335"/>
                  <a:pt x="869950" y="22225"/>
                  <a:pt x="885825" y="19050"/>
                </a:cubicBezTo>
                <a:lnTo>
                  <a:pt x="914400" y="0"/>
                </a:lnTo>
              </a:path>
            </a:pathLst>
          </a:custGeom>
          <a:noFill/>
          <a:ln w="9525"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5" name="Freeform: Shape 4">
            <a:extLst>
              <a:ext uri="{FF2B5EF4-FFF2-40B4-BE49-F238E27FC236}">
                <a16:creationId xmlns:a16="http://schemas.microsoft.com/office/drawing/2014/main" id="{789993E3-9D3A-FEE4-DEDB-2AFDCBE00C6E}"/>
              </a:ext>
            </a:extLst>
          </p:cNvPr>
          <p:cNvSpPr/>
          <p:nvPr/>
        </p:nvSpPr>
        <p:spPr bwMode="auto">
          <a:xfrm flipV="1">
            <a:off x="871426" y="4100513"/>
            <a:ext cx="3505200" cy="1066800"/>
          </a:xfrm>
          <a:custGeom>
            <a:avLst/>
            <a:gdLst>
              <a:gd name="connsiteX0" fmla="*/ 0 w 914400"/>
              <a:gd name="connsiteY0" fmla="*/ 400050 h 542925"/>
              <a:gd name="connsiteX1" fmla="*/ 57150 w 914400"/>
              <a:gd name="connsiteY1" fmla="*/ 390525 h 542925"/>
              <a:gd name="connsiteX2" fmla="*/ 85725 w 914400"/>
              <a:gd name="connsiteY2" fmla="*/ 371475 h 542925"/>
              <a:gd name="connsiteX3" fmla="*/ 161925 w 914400"/>
              <a:gd name="connsiteY3" fmla="*/ 390525 h 542925"/>
              <a:gd name="connsiteX4" fmla="*/ 180975 w 914400"/>
              <a:gd name="connsiteY4" fmla="*/ 419100 h 542925"/>
              <a:gd name="connsiteX5" fmla="*/ 200025 w 914400"/>
              <a:gd name="connsiteY5" fmla="*/ 495300 h 542925"/>
              <a:gd name="connsiteX6" fmla="*/ 295275 w 914400"/>
              <a:gd name="connsiteY6" fmla="*/ 542925 h 542925"/>
              <a:gd name="connsiteX7" fmla="*/ 400050 w 914400"/>
              <a:gd name="connsiteY7" fmla="*/ 514350 h 542925"/>
              <a:gd name="connsiteX8" fmla="*/ 428625 w 914400"/>
              <a:gd name="connsiteY8" fmla="*/ 419100 h 542925"/>
              <a:gd name="connsiteX9" fmla="*/ 466725 w 914400"/>
              <a:gd name="connsiteY9" fmla="*/ 361950 h 542925"/>
              <a:gd name="connsiteX10" fmla="*/ 504825 w 914400"/>
              <a:gd name="connsiteY10" fmla="*/ 352425 h 542925"/>
              <a:gd name="connsiteX11" fmla="*/ 542925 w 914400"/>
              <a:gd name="connsiteY11" fmla="*/ 304800 h 542925"/>
              <a:gd name="connsiteX12" fmla="*/ 552450 w 914400"/>
              <a:gd name="connsiteY12" fmla="*/ 247650 h 542925"/>
              <a:gd name="connsiteX13" fmla="*/ 561975 w 914400"/>
              <a:gd name="connsiteY13" fmla="*/ 219075 h 542925"/>
              <a:gd name="connsiteX14" fmla="*/ 571500 w 914400"/>
              <a:gd name="connsiteY14" fmla="*/ 171450 h 542925"/>
              <a:gd name="connsiteX15" fmla="*/ 619125 w 914400"/>
              <a:gd name="connsiteY15" fmla="*/ 161925 h 542925"/>
              <a:gd name="connsiteX16" fmla="*/ 657225 w 914400"/>
              <a:gd name="connsiteY16" fmla="*/ 142875 h 542925"/>
              <a:gd name="connsiteX17" fmla="*/ 685800 w 914400"/>
              <a:gd name="connsiteY17" fmla="*/ 133350 h 542925"/>
              <a:gd name="connsiteX18" fmla="*/ 714375 w 914400"/>
              <a:gd name="connsiteY18" fmla="*/ 114300 h 542925"/>
              <a:gd name="connsiteX19" fmla="*/ 790575 w 914400"/>
              <a:gd name="connsiteY19" fmla="*/ 104775 h 542925"/>
              <a:gd name="connsiteX20" fmla="*/ 838200 w 914400"/>
              <a:gd name="connsiteY20" fmla="*/ 28575 h 542925"/>
              <a:gd name="connsiteX21" fmla="*/ 885825 w 914400"/>
              <a:gd name="connsiteY21" fmla="*/ 19050 h 542925"/>
              <a:gd name="connsiteX22" fmla="*/ 914400 w 914400"/>
              <a:gd name="connsiteY22" fmla="*/ 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4400" h="542925">
                <a:moveTo>
                  <a:pt x="0" y="400050"/>
                </a:moveTo>
                <a:cubicBezTo>
                  <a:pt x="19050" y="396875"/>
                  <a:pt x="38828" y="396632"/>
                  <a:pt x="57150" y="390525"/>
                </a:cubicBezTo>
                <a:cubicBezTo>
                  <a:pt x="68010" y="386905"/>
                  <a:pt x="74366" y="372895"/>
                  <a:pt x="85725" y="371475"/>
                </a:cubicBezTo>
                <a:cubicBezTo>
                  <a:pt x="102444" y="369385"/>
                  <a:pt x="143264" y="384305"/>
                  <a:pt x="161925" y="390525"/>
                </a:cubicBezTo>
                <a:cubicBezTo>
                  <a:pt x="168275" y="400050"/>
                  <a:pt x="177063" y="408342"/>
                  <a:pt x="180975" y="419100"/>
                </a:cubicBezTo>
                <a:cubicBezTo>
                  <a:pt x="189922" y="443705"/>
                  <a:pt x="178240" y="480777"/>
                  <a:pt x="200025" y="495300"/>
                </a:cubicBezTo>
                <a:cubicBezTo>
                  <a:pt x="268067" y="540662"/>
                  <a:pt x="234963" y="527847"/>
                  <a:pt x="295275" y="542925"/>
                </a:cubicBezTo>
                <a:cubicBezTo>
                  <a:pt x="318692" y="539998"/>
                  <a:pt x="378862" y="544013"/>
                  <a:pt x="400050" y="514350"/>
                </a:cubicBezTo>
                <a:cubicBezTo>
                  <a:pt x="419740" y="486784"/>
                  <a:pt x="420834" y="450265"/>
                  <a:pt x="428625" y="419100"/>
                </a:cubicBezTo>
                <a:cubicBezTo>
                  <a:pt x="435065" y="393338"/>
                  <a:pt x="440904" y="376705"/>
                  <a:pt x="466725" y="361950"/>
                </a:cubicBezTo>
                <a:cubicBezTo>
                  <a:pt x="478091" y="355455"/>
                  <a:pt x="492125" y="355600"/>
                  <a:pt x="504825" y="352425"/>
                </a:cubicBezTo>
                <a:cubicBezTo>
                  <a:pt x="517525" y="336550"/>
                  <a:pt x="534512" y="323308"/>
                  <a:pt x="542925" y="304800"/>
                </a:cubicBezTo>
                <a:cubicBezTo>
                  <a:pt x="550917" y="287218"/>
                  <a:pt x="548260" y="266503"/>
                  <a:pt x="552450" y="247650"/>
                </a:cubicBezTo>
                <a:cubicBezTo>
                  <a:pt x="554628" y="237849"/>
                  <a:pt x="559540" y="228815"/>
                  <a:pt x="561975" y="219075"/>
                </a:cubicBezTo>
                <a:cubicBezTo>
                  <a:pt x="565902" y="203369"/>
                  <a:pt x="560052" y="182898"/>
                  <a:pt x="571500" y="171450"/>
                </a:cubicBezTo>
                <a:cubicBezTo>
                  <a:pt x="582948" y="160002"/>
                  <a:pt x="603250" y="165100"/>
                  <a:pt x="619125" y="161925"/>
                </a:cubicBezTo>
                <a:cubicBezTo>
                  <a:pt x="631825" y="155575"/>
                  <a:pt x="644174" y="148468"/>
                  <a:pt x="657225" y="142875"/>
                </a:cubicBezTo>
                <a:cubicBezTo>
                  <a:pt x="666453" y="138920"/>
                  <a:pt x="676820" y="137840"/>
                  <a:pt x="685800" y="133350"/>
                </a:cubicBezTo>
                <a:cubicBezTo>
                  <a:pt x="696039" y="128230"/>
                  <a:pt x="703331" y="117312"/>
                  <a:pt x="714375" y="114300"/>
                </a:cubicBezTo>
                <a:cubicBezTo>
                  <a:pt x="739071" y="107565"/>
                  <a:pt x="765175" y="107950"/>
                  <a:pt x="790575" y="104775"/>
                </a:cubicBezTo>
                <a:cubicBezTo>
                  <a:pt x="801724" y="76903"/>
                  <a:pt x="807701" y="43824"/>
                  <a:pt x="838200" y="28575"/>
                </a:cubicBezTo>
                <a:cubicBezTo>
                  <a:pt x="852680" y="21335"/>
                  <a:pt x="869950" y="22225"/>
                  <a:pt x="885825" y="19050"/>
                </a:cubicBezTo>
                <a:lnTo>
                  <a:pt x="914400" y="0"/>
                </a:lnTo>
              </a:path>
            </a:pathLst>
          </a:custGeom>
          <a:noFill/>
          <a:ln w="9525"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6" name="Rectangle 5">
            <a:extLst>
              <a:ext uri="{FF2B5EF4-FFF2-40B4-BE49-F238E27FC236}">
                <a16:creationId xmlns:a16="http://schemas.microsoft.com/office/drawing/2014/main" id="{69CAE16B-F528-4BDA-6FBD-A126424F03A7}"/>
              </a:ext>
            </a:extLst>
          </p:cNvPr>
          <p:cNvSpPr/>
          <p:nvPr/>
        </p:nvSpPr>
        <p:spPr bwMode="auto">
          <a:xfrm>
            <a:off x="348872" y="3276600"/>
            <a:ext cx="908428" cy="2057400"/>
          </a:xfrm>
          <a:prstGeom prst="rect">
            <a:avLst/>
          </a:prstGeom>
          <a:noFill/>
          <a:ln w="317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Rectangle 6">
            <a:extLst>
              <a:ext uri="{FF2B5EF4-FFF2-40B4-BE49-F238E27FC236}">
                <a16:creationId xmlns:a16="http://schemas.microsoft.com/office/drawing/2014/main" id="{8FAD6C1D-0BF9-5B9F-1985-1B944FD0C8C3}"/>
              </a:ext>
            </a:extLst>
          </p:cNvPr>
          <p:cNvSpPr/>
          <p:nvPr/>
        </p:nvSpPr>
        <p:spPr bwMode="auto">
          <a:xfrm>
            <a:off x="348872" y="3276600"/>
            <a:ext cx="908428" cy="2057400"/>
          </a:xfrm>
          <a:prstGeom prst="rect">
            <a:avLst/>
          </a:prstGeom>
          <a:pattFill prst="sphere">
            <a:fgClr>
              <a:srgbClr val="FF7C80"/>
            </a:fgClr>
            <a:bgClr>
              <a:schemeClr val="bg1"/>
            </a:bgClr>
          </a:pattFill>
          <a:ln w="317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8" name="Rectangle 7">
            <a:extLst>
              <a:ext uri="{FF2B5EF4-FFF2-40B4-BE49-F238E27FC236}">
                <a16:creationId xmlns:a16="http://schemas.microsoft.com/office/drawing/2014/main" id="{88533A01-B404-4BCC-8310-DE338F4A171A}"/>
              </a:ext>
            </a:extLst>
          </p:cNvPr>
          <p:cNvSpPr/>
          <p:nvPr/>
        </p:nvSpPr>
        <p:spPr bwMode="auto">
          <a:xfrm>
            <a:off x="1043734" y="4476750"/>
            <a:ext cx="228600" cy="36195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2" name="Rectangle 11">
            <a:extLst>
              <a:ext uri="{FF2B5EF4-FFF2-40B4-BE49-F238E27FC236}">
                <a16:creationId xmlns:a16="http://schemas.microsoft.com/office/drawing/2014/main" id="{A95D8BA1-53F4-56F6-972F-D4EC3B2A73F7}"/>
              </a:ext>
            </a:extLst>
          </p:cNvPr>
          <p:cNvSpPr/>
          <p:nvPr/>
        </p:nvSpPr>
        <p:spPr bwMode="auto">
          <a:xfrm>
            <a:off x="1058768" y="4972050"/>
            <a:ext cx="228600" cy="36195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3" name="Rectangle 12">
            <a:extLst>
              <a:ext uri="{FF2B5EF4-FFF2-40B4-BE49-F238E27FC236}">
                <a16:creationId xmlns:a16="http://schemas.microsoft.com/office/drawing/2014/main" id="{572D5F29-DAC2-AF24-1BF5-4A452116E9CE}"/>
              </a:ext>
            </a:extLst>
          </p:cNvPr>
          <p:cNvSpPr/>
          <p:nvPr/>
        </p:nvSpPr>
        <p:spPr bwMode="auto">
          <a:xfrm>
            <a:off x="1055267" y="4000500"/>
            <a:ext cx="228600" cy="36195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4" name="Rectangle 13">
            <a:extLst>
              <a:ext uri="{FF2B5EF4-FFF2-40B4-BE49-F238E27FC236}">
                <a16:creationId xmlns:a16="http://schemas.microsoft.com/office/drawing/2014/main" id="{692DB345-B3D2-42D3-30C9-481576076B22}"/>
              </a:ext>
            </a:extLst>
          </p:cNvPr>
          <p:cNvSpPr/>
          <p:nvPr/>
        </p:nvSpPr>
        <p:spPr bwMode="auto">
          <a:xfrm>
            <a:off x="1051766" y="2904940"/>
            <a:ext cx="205534" cy="971735"/>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7" name="Rectangle 16">
            <a:extLst>
              <a:ext uri="{FF2B5EF4-FFF2-40B4-BE49-F238E27FC236}">
                <a16:creationId xmlns:a16="http://schemas.microsoft.com/office/drawing/2014/main" id="{0DADA3CE-F6C6-007D-EADF-6FA0C5764369}"/>
              </a:ext>
            </a:extLst>
          </p:cNvPr>
          <p:cNvSpPr/>
          <p:nvPr/>
        </p:nvSpPr>
        <p:spPr bwMode="auto">
          <a:xfrm>
            <a:off x="649022" y="2814637"/>
            <a:ext cx="77231" cy="1914525"/>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latin typeface="Times" pitchFamily="18" charset="0"/>
            </a:endParaRPr>
          </a:p>
        </p:txBody>
      </p:sp>
      <p:sp>
        <p:nvSpPr>
          <p:cNvPr id="16" name="Flowchart: Collate 15">
            <a:extLst>
              <a:ext uri="{FF2B5EF4-FFF2-40B4-BE49-F238E27FC236}">
                <a16:creationId xmlns:a16="http://schemas.microsoft.com/office/drawing/2014/main" id="{D66CB6D5-0FE7-A161-06FF-F97B63566A72}"/>
              </a:ext>
            </a:extLst>
          </p:cNvPr>
          <p:cNvSpPr/>
          <p:nvPr/>
        </p:nvSpPr>
        <p:spPr bwMode="auto">
          <a:xfrm rot="5400000">
            <a:off x="503610" y="4527888"/>
            <a:ext cx="362319" cy="374344"/>
          </a:xfrm>
          <a:prstGeom prst="flowChartCollate">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8" name="Trapezoid 17">
            <a:extLst>
              <a:ext uri="{FF2B5EF4-FFF2-40B4-BE49-F238E27FC236}">
                <a16:creationId xmlns:a16="http://schemas.microsoft.com/office/drawing/2014/main" id="{9038D5C0-7601-9EE7-1976-C07C0A34C85D}"/>
              </a:ext>
            </a:extLst>
          </p:cNvPr>
          <p:cNvSpPr/>
          <p:nvPr/>
        </p:nvSpPr>
        <p:spPr bwMode="auto">
          <a:xfrm>
            <a:off x="497597" y="2647579"/>
            <a:ext cx="374345" cy="214312"/>
          </a:xfrm>
          <a:prstGeom prst="trapezoid">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2" name="Rectangle 21">
            <a:extLst>
              <a:ext uri="{FF2B5EF4-FFF2-40B4-BE49-F238E27FC236}">
                <a16:creationId xmlns:a16="http://schemas.microsoft.com/office/drawing/2014/main" id="{6FF5C5D3-F73A-8D67-2E9C-66DB8C252803}"/>
              </a:ext>
            </a:extLst>
          </p:cNvPr>
          <p:cNvSpPr/>
          <p:nvPr/>
        </p:nvSpPr>
        <p:spPr bwMode="auto">
          <a:xfrm>
            <a:off x="6982285" y="3505200"/>
            <a:ext cx="1664117" cy="1466850"/>
          </a:xfrm>
          <a:prstGeom prst="rect">
            <a:avLst/>
          </a:prstGeom>
          <a:pattFill prst="smConfetti">
            <a:fgClr>
              <a:schemeClr val="bg1">
                <a:lumMod val="65000"/>
              </a:schemeClr>
            </a:fgClr>
            <a:bgClr>
              <a:schemeClr val="bg1"/>
            </a:bgClr>
          </a:pattFill>
          <a:ln w="317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3" name="Rectangle 22">
            <a:extLst>
              <a:ext uri="{FF2B5EF4-FFF2-40B4-BE49-F238E27FC236}">
                <a16:creationId xmlns:a16="http://schemas.microsoft.com/office/drawing/2014/main" id="{3C0172BD-A429-074A-76A8-B7DB423C621F}"/>
              </a:ext>
            </a:extLst>
          </p:cNvPr>
          <p:cNvSpPr/>
          <p:nvPr/>
        </p:nvSpPr>
        <p:spPr bwMode="auto">
          <a:xfrm>
            <a:off x="6982285" y="4972050"/>
            <a:ext cx="1664117" cy="429180"/>
          </a:xfrm>
          <a:prstGeom prst="rect">
            <a:avLst/>
          </a:prstGeom>
          <a:pattFill prst="lgConfetti">
            <a:fgClr>
              <a:schemeClr val="bg1">
                <a:lumMod val="65000"/>
              </a:schemeClr>
            </a:fgClr>
            <a:bgClr>
              <a:schemeClr val="bg1"/>
            </a:bgClr>
          </a:pattFill>
          <a:ln w="317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5" name="Rectangle 14">
            <a:extLst>
              <a:ext uri="{FF2B5EF4-FFF2-40B4-BE49-F238E27FC236}">
                <a16:creationId xmlns:a16="http://schemas.microsoft.com/office/drawing/2014/main" id="{CD67226F-B89E-DA9E-1F2B-77E80ADDB57D}"/>
              </a:ext>
            </a:extLst>
          </p:cNvPr>
          <p:cNvSpPr/>
          <p:nvPr/>
        </p:nvSpPr>
        <p:spPr bwMode="auto">
          <a:xfrm>
            <a:off x="348872" y="2932958"/>
            <a:ext cx="8309868" cy="2438400"/>
          </a:xfrm>
          <a:prstGeom prst="rect">
            <a:avLst/>
          </a:prstGeom>
          <a:noFill/>
          <a:ln w="9207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5" name="Rectangle 24">
            <a:extLst>
              <a:ext uri="{FF2B5EF4-FFF2-40B4-BE49-F238E27FC236}">
                <a16:creationId xmlns:a16="http://schemas.microsoft.com/office/drawing/2014/main" id="{0AC225F4-7D49-84B4-BF16-80DFEBADB0C8}"/>
              </a:ext>
            </a:extLst>
          </p:cNvPr>
          <p:cNvSpPr/>
          <p:nvPr/>
        </p:nvSpPr>
        <p:spPr bwMode="auto">
          <a:xfrm>
            <a:off x="6890846" y="3428999"/>
            <a:ext cx="163830" cy="1905001"/>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cxnSp>
        <p:nvCxnSpPr>
          <p:cNvPr id="27" name="Straight Connector 26">
            <a:extLst>
              <a:ext uri="{FF2B5EF4-FFF2-40B4-BE49-F238E27FC236}">
                <a16:creationId xmlns:a16="http://schemas.microsoft.com/office/drawing/2014/main" id="{5CDDFD82-0518-81DA-EF87-3BC2BB1C7C92}"/>
              </a:ext>
            </a:extLst>
          </p:cNvPr>
          <p:cNvCxnSpPr/>
          <p:nvPr/>
        </p:nvCxnSpPr>
        <p:spPr bwMode="auto">
          <a:xfrm>
            <a:off x="6890846" y="3295650"/>
            <a:ext cx="1735376" cy="0"/>
          </a:xfrm>
          <a:prstGeom prst="line">
            <a:avLst/>
          </a:prstGeom>
          <a:solidFill>
            <a:schemeClr val="accent1"/>
          </a:solidFill>
          <a:ln w="38100" cap="flat" cmpd="sng" algn="ctr">
            <a:solidFill>
              <a:srgbClr val="0070C0"/>
            </a:solidFill>
            <a:prstDash val="solid"/>
            <a:round/>
            <a:headEnd type="none" w="med" len="med"/>
            <a:tailEnd type="none" w="med" len="med"/>
          </a:ln>
          <a:effectLst/>
        </p:spPr>
      </p:cxnSp>
      <p:sp>
        <p:nvSpPr>
          <p:cNvPr id="29" name="Freeform: Shape 28">
            <a:extLst>
              <a:ext uri="{FF2B5EF4-FFF2-40B4-BE49-F238E27FC236}">
                <a16:creationId xmlns:a16="http://schemas.microsoft.com/office/drawing/2014/main" id="{BF1C0838-9805-DE69-AB71-2E4D7C00E58A}"/>
              </a:ext>
            </a:extLst>
          </p:cNvPr>
          <p:cNvSpPr/>
          <p:nvPr/>
        </p:nvSpPr>
        <p:spPr bwMode="auto">
          <a:xfrm rot="21433201">
            <a:off x="1032263" y="3501977"/>
            <a:ext cx="6163265" cy="483103"/>
          </a:xfrm>
          <a:custGeom>
            <a:avLst/>
            <a:gdLst>
              <a:gd name="connsiteX0" fmla="*/ 0 w 914400"/>
              <a:gd name="connsiteY0" fmla="*/ 400050 h 542925"/>
              <a:gd name="connsiteX1" fmla="*/ 57150 w 914400"/>
              <a:gd name="connsiteY1" fmla="*/ 390525 h 542925"/>
              <a:gd name="connsiteX2" fmla="*/ 85725 w 914400"/>
              <a:gd name="connsiteY2" fmla="*/ 371475 h 542925"/>
              <a:gd name="connsiteX3" fmla="*/ 161925 w 914400"/>
              <a:gd name="connsiteY3" fmla="*/ 390525 h 542925"/>
              <a:gd name="connsiteX4" fmla="*/ 180975 w 914400"/>
              <a:gd name="connsiteY4" fmla="*/ 419100 h 542925"/>
              <a:gd name="connsiteX5" fmla="*/ 200025 w 914400"/>
              <a:gd name="connsiteY5" fmla="*/ 495300 h 542925"/>
              <a:gd name="connsiteX6" fmla="*/ 295275 w 914400"/>
              <a:gd name="connsiteY6" fmla="*/ 542925 h 542925"/>
              <a:gd name="connsiteX7" fmla="*/ 400050 w 914400"/>
              <a:gd name="connsiteY7" fmla="*/ 514350 h 542925"/>
              <a:gd name="connsiteX8" fmla="*/ 428625 w 914400"/>
              <a:gd name="connsiteY8" fmla="*/ 419100 h 542925"/>
              <a:gd name="connsiteX9" fmla="*/ 466725 w 914400"/>
              <a:gd name="connsiteY9" fmla="*/ 361950 h 542925"/>
              <a:gd name="connsiteX10" fmla="*/ 504825 w 914400"/>
              <a:gd name="connsiteY10" fmla="*/ 352425 h 542925"/>
              <a:gd name="connsiteX11" fmla="*/ 542925 w 914400"/>
              <a:gd name="connsiteY11" fmla="*/ 304800 h 542925"/>
              <a:gd name="connsiteX12" fmla="*/ 552450 w 914400"/>
              <a:gd name="connsiteY12" fmla="*/ 247650 h 542925"/>
              <a:gd name="connsiteX13" fmla="*/ 561975 w 914400"/>
              <a:gd name="connsiteY13" fmla="*/ 219075 h 542925"/>
              <a:gd name="connsiteX14" fmla="*/ 571500 w 914400"/>
              <a:gd name="connsiteY14" fmla="*/ 171450 h 542925"/>
              <a:gd name="connsiteX15" fmla="*/ 619125 w 914400"/>
              <a:gd name="connsiteY15" fmla="*/ 161925 h 542925"/>
              <a:gd name="connsiteX16" fmla="*/ 657225 w 914400"/>
              <a:gd name="connsiteY16" fmla="*/ 142875 h 542925"/>
              <a:gd name="connsiteX17" fmla="*/ 685800 w 914400"/>
              <a:gd name="connsiteY17" fmla="*/ 133350 h 542925"/>
              <a:gd name="connsiteX18" fmla="*/ 714375 w 914400"/>
              <a:gd name="connsiteY18" fmla="*/ 114300 h 542925"/>
              <a:gd name="connsiteX19" fmla="*/ 790575 w 914400"/>
              <a:gd name="connsiteY19" fmla="*/ 104775 h 542925"/>
              <a:gd name="connsiteX20" fmla="*/ 838200 w 914400"/>
              <a:gd name="connsiteY20" fmla="*/ 28575 h 542925"/>
              <a:gd name="connsiteX21" fmla="*/ 885825 w 914400"/>
              <a:gd name="connsiteY21" fmla="*/ 19050 h 542925"/>
              <a:gd name="connsiteX22" fmla="*/ 914400 w 914400"/>
              <a:gd name="connsiteY22" fmla="*/ 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4400" h="542925">
                <a:moveTo>
                  <a:pt x="0" y="400050"/>
                </a:moveTo>
                <a:cubicBezTo>
                  <a:pt x="19050" y="396875"/>
                  <a:pt x="38828" y="396632"/>
                  <a:pt x="57150" y="390525"/>
                </a:cubicBezTo>
                <a:cubicBezTo>
                  <a:pt x="68010" y="386905"/>
                  <a:pt x="74366" y="372895"/>
                  <a:pt x="85725" y="371475"/>
                </a:cubicBezTo>
                <a:cubicBezTo>
                  <a:pt x="102444" y="369385"/>
                  <a:pt x="143264" y="384305"/>
                  <a:pt x="161925" y="390525"/>
                </a:cubicBezTo>
                <a:cubicBezTo>
                  <a:pt x="168275" y="400050"/>
                  <a:pt x="177063" y="408342"/>
                  <a:pt x="180975" y="419100"/>
                </a:cubicBezTo>
                <a:cubicBezTo>
                  <a:pt x="189922" y="443705"/>
                  <a:pt x="178240" y="480777"/>
                  <a:pt x="200025" y="495300"/>
                </a:cubicBezTo>
                <a:cubicBezTo>
                  <a:pt x="268067" y="540662"/>
                  <a:pt x="234963" y="527847"/>
                  <a:pt x="295275" y="542925"/>
                </a:cubicBezTo>
                <a:cubicBezTo>
                  <a:pt x="318692" y="539998"/>
                  <a:pt x="378862" y="544013"/>
                  <a:pt x="400050" y="514350"/>
                </a:cubicBezTo>
                <a:cubicBezTo>
                  <a:pt x="419740" y="486784"/>
                  <a:pt x="420834" y="450265"/>
                  <a:pt x="428625" y="419100"/>
                </a:cubicBezTo>
                <a:cubicBezTo>
                  <a:pt x="435065" y="393338"/>
                  <a:pt x="440904" y="376705"/>
                  <a:pt x="466725" y="361950"/>
                </a:cubicBezTo>
                <a:cubicBezTo>
                  <a:pt x="478091" y="355455"/>
                  <a:pt x="492125" y="355600"/>
                  <a:pt x="504825" y="352425"/>
                </a:cubicBezTo>
                <a:cubicBezTo>
                  <a:pt x="517525" y="336550"/>
                  <a:pt x="534512" y="323308"/>
                  <a:pt x="542925" y="304800"/>
                </a:cubicBezTo>
                <a:cubicBezTo>
                  <a:pt x="550917" y="287218"/>
                  <a:pt x="548260" y="266503"/>
                  <a:pt x="552450" y="247650"/>
                </a:cubicBezTo>
                <a:cubicBezTo>
                  <a:pt x="554628" y="237849"/>
                  <a:pt x="559540" y="228815"/>
                  <a:pt x="561975" y="219075"/>
                </a:cubicBezTo>
                <a:cubicBezTo>
                  <a:pt x="565902" y="203369"/>
                  <a:pt x="560052" y="182898"/>
                  <a:pt x="571500" y="171450"/>
                </a:cubicBezTo>
                <a:cubicBezTo>
                  <a:pt x="582948" y="160002"/>
                  <a:pt x="603250" y="165100"/>
                  <a:pt x="619125" y="161925"/>
                </a:cubicBezTo>
                <a:cubicBezTo>
                  <a:pt x="631825" y="155575"/>
                  <a:pt x="644174" y="148468"/>
                  <a:pt x="657225" y="142875"/>
                </a:cubicBezTo>
                <a:cubicBezTo>
                  <a:pt x="666453" y="138920"/>
                  <a:pt x="676820" y="137840"/>
                  <a:pt x="685800" y="133350"/>
                </a:cubicBezTo>
                <a:cubicBezTo>
                  <a:pt x="696039" y="128230"/>
                  <a:pt x="703331" y="117312"/>
                  <a:pt x="714375" y="114300"/>
                </a:cubicBezTo>
                <a:cubicBezTo>
                  <a:pt x="739071" y="107565"/>
                  <a:pt x="765175" y="107950"/>
                  <a:pt x="790575" y="104775"/>
                </a:cubicBezTo>
                <a:cubicBezTo>
                  <a:pt x="801724" y="76903"/>
                  <a:pt x="807701" y="43824"/>
                  <a:pt x="838200" y="28575"/>
                </a:cubicBezTo>
                <a:cubicBezTo>
                  <a:pt x="852680" y="21335"/>
                  <a:pt x="869950" y="22225"/>
                  <a:pt x="885825" y="19050"/>
                </a:cubicBezTo>
                <a:lnTo>
                  <a:pt x="914400" y="0"/>
                </a:lnTo>
              </a:path>
            </a:pathLst>
          </a:custGeom>
          <a:noFill/>
          <a:ln w="9525"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30" name="TextBox 29">
            <a:extLst>
              <a:ext uri="{FF2B5EF4-FFF2-40B4-BE49-F238E27FC236}">
                <a16:creationId xmlns:a16="http://schemas.microsoft.com/office/drawing/2014/main" id="{BB6BEB15-5B96-8137-D624-CBC62309FD0A}"/>
              </a:ext>
            </a:extLst>
          </p:cNvPr>
          <p:cNvSpPr txBox="1"/>
          <p:nvPr/>
        </p:nvSpPr>
        <p:spPr>
          <a:xfrm>
            <a:off x="24865" y="5412823"/>
            <a:ext cx="8654018" cy="461665"/>
          </a:xfrm>
          <a:prstGeom prst="rect">
            <a:avLst/>
          </a:prstGeom>
          <a:noFill/>
        </p:spPr>
        <p:txBody>
          <a:bodyPr wrap="square" rtlCol="0">
            <a:spAutoFit/>
          </a:bodyPr>
          <a:lstStyle/>
          <a:p>
            <a:r>
              <a:rPr lang="en-US" sz="2400" b="1" dirty="0"/>
              <a:t>Flocculation     &gt;     Sedimentation       &gt;          Filtration</a:t>
            </a:r>
          </a:p>
        </p:txBody>
      </p:sp>
      <p:cxnSp>
        <p:nvCxnSpPr>
          <p:cNvPr id="18433" name="Straight Arrow Connector 18432">
            <a:extLst>
              <a:ext uri="{FF2B5EF4-FFF2-40B4-BE49-F238E27FC236}">
                <a16:creationId xmlns:a16="http://schemas.microsoft.com/office/drawing/2014/main" id="{D32D3985-6A0B-7FD6-F6A9-BF2DE1715A02}"/>
              </a:ext>
            </a:extLst>
          </p:cNvPr>
          <p:cNvCxnSpPr>
            <a:cxnSpLocks/>
          </p:cNvCxnSpPr>
          <p:nvPr/>
        </p:nvCxnSpPr>
        <p:spPr bwMode="auto">
          <a:xfrm>
            <a:off x="2815799" y="3339049"/>
            <a:ext cx="1164" cy="1719096"/>
          </a:xfrm>
          <a:prstGeom prst="straightConnector1">
            <a:avLst/>
          </a:prstGeom>
          <a:solidFill>
            <a:schemeClr val="accent1"/>
          </a:solidFill>
          <a:ln w="31750" cap="flat" cmpd="sng" algn="ctr">
            <a:solidFill>
              <a:schemeClr val="tx1"/>
            </a:solidFill>
            <a:prstDash val="solid"/>
            <a:round/>
            <a:headEnd type="triangle" w="lg" len="lg"/>
            <a:tailEnd type="triangle" w="lg" len="lg"/>
          </a:ln>
          <a:effectLst/>
        </p:spPr>
      </p:cxnSp>
      <p:sp>
        <p:nvSpPr>
          <p:cNvPr id="18437" name="TextBox 18436">
            <a:extLst>
              <a:ext uri="{FF2B5EF4-FFF2-40B4-BE49-F238E27FC236}">
                <a16:creationId xmlns:a16="http://schemas.microsoft.com/office/drawing/2014/main" id="{4D03CC27-5E57-B315-49C6-23BB089F27E3}"/>
              </a:ext>
            </a:extLst>
          </p:cNvPr>
          <p:cNvSpPr txBox="1"/>
          <p:nvPr/>
        </p:nvSpPr>
        <p:spPr>
          <a:xfrm>
            <a:off x="1696995" y="4050900"/>
            <a:ext cx="1204298" cy="707886"/>
          </a:xfrm>
          <a:prstGeom prst="rect">
            <a:avLst/>
          </a:prstGeom>
          <a:noFill/>
        </p:spPr>
        <p:txBody>
          <a:bodyPr wrap="square" rtlCol="0">
            <a:spAutoFit/>
          </a:bodyPr>
          <a:lstStyle/>
          <a:p>
            <a:r>
              <a:rPr lang="en-US" sz="2000" dirty="0"/>
              <a:t>Settling</a:t>
            </a:r>
          </a:p>
          <a:p>
            <a:r>
              <a:rPr lang="en-US" sz="2000" dirty="0"/>
              <a:t>Distance</a:t>
            </a:r>
          </a:p>
        </p:txBody>
      </p:sp>
      <p:sp>
        <p:nvSpPr>
          <p:cNvPr id="18439" name="Rectangle 18438">
            <a:extLst>
              <a:ext uri="{FF2B5EF4-FFF2-40B4-BE49-F238E27FC236}">
                <a16:creationId xmlns:a16="http://schemas.microsoft.com/office/drawing/2014/main" id="{92A82A1A-5EEC-BDA2-2330-F2D1EBC60DBF}"/>
              </a:ext>
            </a:extLst>
          </p:cNvPr>
          <p:cNvSpPr/>
          <p:nvPr/>
        </p:nvSpPr>
        <p:spPr bwMode="auto">
          <a:xfrm>
            <a:off x="7185574" y="3485409"/>
            <a:ext cx="1264935" cy="1410807"/>
          </a:xfrm>
          <a:prstGeom prst="rect">
            <a:avLst/>
          </a:prstGeom>
          <a:solidFill>
            <a:schemeClr val="bg1"/>
          </a:solidFill>
          <a:ln w="317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8438" name="TextBox 18437">
            <a:extLst>
              <a:ext uri="{FF2B5EF4-FFF2-40B4-BE49-F238E27FC236}">
                <a16:creationId xmlns:a16="http://schemas.microsoft.com/office/drawing/2014/main" id="{ADD55732-03C2-65BD-D806-4CC3AE4AC107}"/>
              </a:ext>
            </a:extLst>
          </p:cNvPr>
          <p:cNvSpPr txBox="1"/>
          <p:nvPr/>
        </p:nvSpPr>
        <p:spPr>
          <a:xfrm>
            <a:off x="7139006" y="3257095"/>
            <a:ext cx="1538319" cy="1754326"/>
          </a:xfrm>
          <a:prstGeom prst="rect">
            <a:avLst/>
          </a:prstGeom>
          <a:noFill/>
        </p:spPr>
        <p:txBody>
          <a:bodyPr wrap="square" rtlCol="0">
            <a:spAutoFit/>
          </a:bodyPr>
          <a:lstStyle/>
          <a:p>
            <a:r>
              <a:rPr lang="en-US" dirty="0"/>
              <a:t>  Less settleable particles will need to be removed by the filters</a:t>
            </a:r>
          </a:p>
        </p:txBody>
      </p:sp>
    </p:spTree>
    <p:extLst>
      <p:ext uri="{BB962C8B-B14F-4D97-AF65-F5344CB8AC3E}">
        <p14:creationId xmlns:p14="http://schemas.microsoft.com/office/powerpoint/2010/main" val="34007624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B857021-9365-C5CC-CF0F-E544E31573EC}"/>
              </a:ext>
            </a:extLst>
          </p:cNvPr>
          <p:cNvSpPr/>
          <p:nvPr/>
        </p:nvSpPr>
        <p:spPr bwMode="auto">
          <a:xfrm>
            <a:off x="6653304" y="228600"/>
            <a:ext cx="2362200" cy="1505636"/>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Tube Settlers</a:t>
            </a:r>
          </a:p>
        </p:txBody>
      </p:sp>
      <p:sp>
        <p:nvSpPr>
          <p:cNvPr id="3" name="Rectangle 2"/>
          <p:cNvSpPr/>
          <p:nvPr/>
        </p:nvSpPr>
        <p:spPr>
          <a:xfrm>
            <a:off x="6796566" y="1734236"/>
            <a:ext cx="1847371" cy="646331"/>
          </a:xfrm>
          <a:prstGeom prst="rect">
            <a:avLst/>
          </a:prstGeom>
        </p:spPr>
        <p:txBody>
          <a:bodyPr wrap="square">
            <a:spAutoFit/>
          </a:bodyPr>
          <a:lstStyle/>
          <a:p>
            <a:pPr eaLnBrk="1" hangingPunct="1">
              <a:spcBef>
                <a:spcPct val="20000"/>
              </a:spcBef>
              <a:spcAft>
                <a:spcPct val="40000"/>
              </a:spcAft>
            </a:pPr>
            <a:r>
              <a:rPr lang="en-US" sz="1800" dirty="0">
                <a:solidFill>
                  <a:srgbClr val="005595"/>
                </a:solidFill>
                <a:latin typeface="+mn-lt"/>
              </a:rPr>
              <a:t>City of Sweet Home, 2015</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3048000"/>
            <a:ext cx="4382664" cy="3196273"/>
          </a:xfrm>
          <a:prstGeom prst="rect">
            <a:avLst/>
          </a:prstGeom>
          <a:ln>
            <a:solidFill>
              <a:schemeClr val="tx1"/>
            </a:solid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969000" y="2812367"/>
            <a:ext cx="3454400" cy="2590800"/>
          </a:xfrm>
          <a:prstGeom prst="rect">
            <a:avLst/>
          </a:prstGeom>
          <a:ln>
            <a:solidFill>
              <a:schemeClr val="tx1"/>
            </a:solidFill>
          </a:ln>
        </p:spPr>
      </p:pic>
      <p:sp>
        <p:nvSpPr>
          <p:cNvPr id="4" name="Rectangle 4">
            <a:extLst>
              <a:ext uri="{FF2B5EF4-FFF2-40B4-BE49-F238E27FC236}">
                <a16:creationId xmlns:a16="http://schemas.microsoft.com/office/drawing/2014/main" id="{35588027-D5B1-1BFB-1041-FE5519900C46}"/>
              </a:ext>
            </a:extLst>
          </p:cNvPr>
          <p:cNvSpPr>
            <a:spLocks noGrp="1" noChangeArrowheads="1"/>
          </p:cNvSpPr>
          <p:nvPr>
            <p:ph type="body" sz="half" idx="2"/>
          </p:nvPr>
        </p:nvSpPr>
        <p:spPr>
          <a:xfrm>
            <a:off x="152400" y="990600"/>
            <a:ext cx="6400800" cy="3962400"/>
          </a:xfrm>
        </p:spPr>
        <p:txBody>
          <a:bodyPr/>
          <a:lstStyle/>
          <a:p>
            <a:pPr marL="0" indent="0" eaLnBrk="1" hangingPunct="1">
              <a:spcAft>
                <a:spcPct val="40000"/>
              </a:spcAft>
              <a:buNone/>
            </a:pPr>
            <a:r>
              <a:rPr lang="en-US" sz="2000" dirty="0"/>
              <a:t>Tube settlers decrease the distance floc particles have to travel as they settle out.  </a:t>
            </a:r>
          </a:p>
          <a:p>
            <a:pPr marL="0" indent="0" eaLnBrk="1" hangingPunct="1">
              <a:spcAft>
                <a:spcPct val="40000"/>
              </a:spcAft>
              <a:buNone/>
            </a:pPr>
            <a:r>
              <a:rPr lang="en-US" sz="2000" dirty="0"/>
              <a:t>In conventional basins, particles settle as much as 5-ft.</a:t>
            </a:r>
          </a:p>
          <a:p>
            <a:pPr marL="0" indent="0" eaLnBrk="1" hangingPunct="1">
              <a:spcAft>
                <a:spcPct val="40000"/>
              </a:spcAft>
              <a:buNone/>
            </a:pPr>
            <a:r>
              <a:rPr lang="en-US" sz="2000" dirty="0"/>
              <a:t>As water travel up through the inclined tube settlers, particles only settle about 2” to the floor of the tube.</a:t>
            </a:r>
          </a:p>
        </p:txBody>
      </p:sp>
      <p:sp>
        <p:nvSpPr>
          <p:cNvPr id="6" name="Parallelogram 5">
            <a:extLst>
              <a:ext uri="{FF2B5EF4-FFF2-40B4-BE49-F238E27FC236}">
                <a16:creationId xmlns:a16="http://schemas.microsoft.com/office/drawing/2014/main" id="{90F7783F-0F17-FBBF-4D31-9E5A9774A125}"/>
              </a:ext>
            </a:extLst>
          </p:cNvPr>
          <p:cNvSpPr/>
          <p:nvPr/>
        </p:nvSpPr>
        <p:spPr bwMode="auto">
          <a:xfrm rot="1434207">
            <a:off x="7427175" y="351472"/>
            <a:ext cx="390594" cy="1081961"/>
          </a:xfrm>
          <a:prstGeom prst="parallelogram">
            <a:avLst/>
          </a:prstGeom>
          <a:noFill/>
          <a:ln w="41275"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Parallelogram 6">
            <a:extLst>
              <a:ext uri="{FF2B5EF4-FFF2-40B4-BE49-F238E27FC236}">
                <a16:creationId xmlns:a16="http://schemas.microsoft.com/office/drawing/2014/main" id="{26463B29-159F-4AA6-AFFA-DEEE20FA9136}"/>
              </a:ext>
            </a:extLst>
          </p:cNvPr>
          <p:cNvSpPr/>
          <p:nvPr/>
        </p:nvSpPr>
        <p:spPr bwMode="auto">
          <a:xfrm rot="1504306">
            <a:off x="7419512" y="305995"/>
            <a:ext cx="341393" cy="1299818"/>
          </a:xfrm>
          <a:prstGeom prst="parallelogram">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9" name="Freeform: Shape 8">
            <a:extLst>
              <a:ext uri="{FF2B5EF4-FFF2-40B4-BE49-F238E27FC236}">
                <a16:creationId xmlns:a16="http://schemas.microsoft.com/office/drawing/2014/main" id="{667B3C78-6CAF-E000-5662-D207E60E98DD}"/>
              </a:ext>
            </a:extLst>
          </p:cNvPr>
          <p:cNvSpPr/>
          <p:nvPr/>
        </p:nvSpPr>
        <p:spPr bwMode="auto">
          <a:xfrm>
            <a:off x="6841249" y="1049381"/>
            <a:ext cx="757319" cy="467629"/>
          </a:xfrm>
          <a:custGeom>
            <a:avLst/>
            <a:gdLst>
              <a:gd name="connsiteX0" fmla="*/ 0 w 914400"/>
              <a:gd name="connsiteY0" fmla="*/ 400050 h 542925"/>
              <a:gd name="connsiteX1" fmla="*/ 57150 w 914400"/>
              <a:gd name="connsiteY1" fmla="*/ 390525 h 542925"/>
              <a:gd name="connsiteX2" fmla="*/ 85725 w 914400"/>
              <a:gd name="connsiteY2" fmla="*/ 371475 h 542925"/>
              <a:gd name="connsiteX3" fmla="*/ 161925 w 914400"/>
              <a:gd name="connsiteY3" fmla="*/ 390525 h 542925"/>
              <a:gd name="connsiteX4" fmla="*/ 180975 w 914400"/>
              <a:gd name="connsiteY4" fmla="*/ 419100 h 542925"/>
              <a:gd name="connsiteX5" fmla="*/ 200025 w 914400"/>
              <a:gd name="connsiteY5" fmla="*/ 495300 h 542925"/>
              <a:gd name="connsiteX6" fmla="*/ 295275 w 914400"/>
              <a:gd name="connsiteY6" fmla="*/ 542925 h 542925"/>
              <a:gd name="connsiteX7" fmla="*/ 400050 w 914400"/>
              <a:gd name="connsiteY7" fmla="*/ 514350 h 542925"/>
              <a:gd name="connsiteX8" fmla="*/ 428625 w 914400"/>
              <a:gd name="connsiteY8" fmla="*/ 419100 h 542925"/>
              <a:gd name="connsiteX9" fmla="*/ 466725 w 914400"/>
              <a:gd name="connsiteY9" fmla="*/ 361950 h 542925"/>
              <a:gd name="connsiteX10" fmla="*/ 504825 w 914400"/>
              <a:gd name="connsiteY10" fmla="*/ 352425 h 542925"/>
              <a:gd name="connsiteX11" fmla="*/ 542925 w 914400"/>
              <a:gd name="connsiteY11" fmla="*/ 304800 h 542925"/>
              <a:gd name="connsiteX12" fmla="*/ 552450 w 914400"/>
              <a:gd name="connsiteY12" fmla="*/ 247650 h 542925"/>
              <a:gd name="connsiteX13" fmla="*/ 561975 w 914400"/>
              <a:gd name="connsiteY13" fmla="*/ 219075 h 542925"/>
              <a:gd name="connsiteX14" fmla="*/ 571500 w 914400"/>
              <a:gd name="connsiteY14" fmla="*/ 171450 h 542925"/>
              <a:gd name="connsiteX15" fmla="*/ 619125 w 914400"/>
              <a:gd name="connsiteY15" fmla="*/ 161925 h 542925"/>
              <a:gd name="connsiteX16" fmla="*/ 657225 w 914400"/>
              <a:gd name="connsiteY16" fmla="*/ 142875 h 542925"/>
              <a:gd name="connsiteX17" fmla="*/ 685800 w 914400"/>
              <a:gd name="connsiteY17" fmla="*/ 133350 h 542925"/>
              <a:gd name="connsiteX18" fmla="*/ 714375 w 914400"/>
              <a:gd name="connsiteY18" fmla="*/ 114300 h 542925"/>
              <a:gd name="connsiteX19" fmla="*/ 790575 w 914400"/>
              <a:gd name="connsiteY19" fmla="*/ 104775 h 542925"/>
              <a:gd name="connsiteX20" fmla="*/ 838200 w 914400"/>
              <a:gd name="connsiteY20" fmla="*/ 28575 h 542925"/>
              <a:gd name="connsiteX21" fmla="*/ 885825 w 914400"/>
              <a:gd name="connsiteY21" fmla="*/ 19050 h 542925"/>
              <a:gd name="connsiteX22" fmla="*/ 914400 w 914400"/>
              <a:gd name="connsiteY22" fmla="*/ 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4400" h="542925">
                <a:moveTo>
                  <a:pt x="0" y="400050"/>
                </a:moveTo>
                <a:cubicBezTo>
                  <a:pt x="19050" y="396875"/>
                  <a:pt x="38828" y="396632"/>
                  <a:pt x="57150" y="390525"/>
                </a:cubicBezTo>
                <a:cubicBezTo>
                  <a:pt x="68010" y="386905"/>
                  <a:pt x="74366" y="372895"/>
                  <a:pt x="85725" y="371475"/>
                </a:cubicBezTo>
                <a:cubicBezTo>
                  <a:pt x="102444" y="369385"/>
                  <a:pt x="143264" y="384305"/>
                  <a:pt x="161925" y="390525"/>
                </a:cubicBezTo>
                <a:cubicBezTo>
                  <a:pt x="168275" y="400050"/>
                  <a:pt x="177063" y="408342"/>
                  <a:pt x="180975" y="419100"/>
                </a:cubicBezTo>
                <a:cubicBezTo>
                  <a:pt x="189922" y="443705"/>
                  <a:pt x="178240" y="480777"/>
                  <a:pt x="200025" y="495300"/>
                </a:cubicBezTo>
                <a:cubicBezTo>
                  <a:pt x="268067" y="540662"/>
                  <a:pt x="234963" y="527847"/>
                  <a:pt x="295275" y="542925"/>
                </a:cubicBezTo>
                <a:cubicBezTo>
                  <a:pt x="318692" y="539998"/>
                  <a:pt x="378862" y="544013"/>
                  <a:pt x="400050" y="514350"/>
                </a:cubicBezTo>
                <a:cubicBezTo>
                  <a:pt x="419740" y="486784"/>
                  <a:pt x="420834" y="450265"/>
                  <a:pt x="428625" y="419100"/>
                </a:cubicBezTo>
                <a:cubicBezTo>
                  <a:pt x="435065" y="393338"/>
                  <a:pt x="440904" y="376705"/>
                  <a:pt x="466725" y="361950"/>
                </a:cubicBezTo>
                <a:cubicBezTo>
                  <a:pt x="478091" y="355455"/>
                  <a:pt x="492125" y="355600"/>
                  <a:pt x="504825" y="352425"/>
                </a:cubicBezTo>
                <a:cubicBezTo>
                  <a:pt x="517525" y="336550"/>
                  <a:pt x="534512" y="323308"/>
                  <a:pt x="542925" y="304800"/>
                </a:cubicBezTo>
                <a:cubicBezTo>
                  <a:pt x="550917" y="287218"/>
                  <a:pt x="548260" y="266503"/>
                  <a:pt x="552450" y="247650"/>
                </a:cubicBezTo>
                <a:cubicBezTo>
                  <a:pt x="554628" y="237849"/>
                  <a:pt x="559540" y="228815"/>
                  <a:pt x="561975" y="219075"/>
                </a:cubicBezTo>
                <a:cubicBezTo>
                  <a:pt x="565902" y="203369"/>
                  <a:pt x="560052" y="182898"/>
                  <a:pt x="571500" y="171450"/>
                </a:cubicBezTo>
                <a:cubicBezTo>
                  <a:pt x="582948" y="160002"/>
                  <a:pt x="603250" y="165100"/>
                  <a:pt x="619125" y="161925"/>
                </a:cubicBezTo>
                <a:cubicBezTo>
                  <a:pt x="631825" y="155575"/>
                  <a:pt x="644174" y="148468"/>
                  <a:pt x="657225" y="142875"/>
                </a:cubicBezTo>
                <a:cubicBezTo>
                  <a:pt x="666453" y="138920"/>
                  <a:pt x="676820" y="137840"/>
                  <a:pt x="685800" y="133350"/>
                </a:cubicBezTo>
                <a:cubicBezTo>
                  <a:pt x="696039" y="128230"/>
                  <a:pt x="703331" y="117312"/>
                  <a:pt x="714375" y="114300"/>
                </a:cubicBezTo>
                <a:cubicBezTo>
                  <a:pt x="739071" y="107565"/>
                  <a:pt x="765175" y="107950"/>
                  <a:pt x="790575" y="104775"/>
                </a:cubicBezTo>
                <a:cubicBezTo>
                  <a:pt x="801724" y="76903"/>
                  <a:pt x="807701" y="43824"/>
                  <a:pt x="838200" y="28575"/>
                </a:cubicBezTo>
                <a:cubicBezTo>
                  <a:pt x="852680" y="21335"/>
                  <a:pt x="869950" y="22225"/>
                  <a:pt x="885825" y="19050"/>
                </a:cubicBezTo>
                <a:lnTo>
                  <a:pt x="914400" y="0"/>
                </a:lnTo>
              </a:path>
            </a:pathLst>
          </a:custGeom>
          <a:noFill/>
          <a:ln w="9525"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cxnSp>
        <p:nvCxnSpPr>
          <p:cNvPr id="11" name="Straight Arrow Connector 10">
            <a:extLst>
              <a:ext uri="{FF2B5EF4-FFF2-40B4-BE49-F238E27FC236}">
                <a16:creationId xmlns:a16="http://schemas.microsoft.com/office/drawing/2014/main" id="{5D468684-9E44-82C1-969C-A0D91BB4F1E1}"/>
              </a:ext>
            </a:extLst>
          </p:cNvPr>
          <p:cNvCxnSpPr>
            <a:endCxn id="7" idx="2"/>
          </p:cNvCxnSpPr>
          <p:nvPr/>
        </p:nvCxnSpPr>
        <p:spPr bwMode="auto">
          <a:xfrm flipH="1">
            <a:off x="7706168" y="479953"/>
            <a:ext cx="2328" cy="530201"/>
          </a:xfrm>
          <a:prstGeom prst="straightConnector1">
            <a:avLst/>
          </a:prstGeom>
          <a:solidFill>
            <a:schemeClr val="accent1"/>
          </a:solidFill>
          <a:ln w="9525" cap="flat" cmpd="sng" algn="ctr">
            <a:solidFill>
              <a:schemeClr val="tx1"/>
            </a:solidFill>
            <a:prstDash val="solid"/>
            <a:round/>
            <a:headEnd type="triangle" w="med" len="med"/>
            <a:tailEnd type="triangle"/>
          </a:ln>
          <a:effectLst/>
        </p:spPr>
      </p:cxnSp>
      <p:sp>
        <p:nvSpPr>
          <p:cNvPr id="12" name="TextBox 11">
            <a:extLst>
              <a:ext uri="{FF2B5EF4-FFF2-40B4-BE49-F238E27FC236}">
                <a16:creationId xmlns:a16="http://schemas.microsoft.com/office/drawing/2014/main" id="{42FBD723-55C9-EB18-9435-AFECB6F44B21}"/>
              </a:ext>
            </a:extLst>
          </p:cNvPr>
          <p:cNvSpPr txBox="1"/>
          <p:nvPr/>
        </p:nvSpPr>
        <p:spPr>
          <a:xfrm>
            <a:off x="7937280" y="790555"/>
            <a:ext cx="1204298" cy="954107"/>
          </a:xfrm>
          <a:prstGeom prst="rect">
            <a:avLst/>
          </a:prstGeom>
          <a:noFill/>
        </p:spPr>
        <p:txBody>
          <a:bodyPr wrap="square" rtlCol="0">
            <a:spAutoFit/>
          </a:bodyPr>
          <a:lstStyle/>
          <a:p>
            <a:r>
              <a:rPr lang="en-US" sz="1400" dirty="0"/>
              <a:t>Tubes decrease settling distance</a:t>
            </a:r>
          </a:p>
        </p:txBody>
      </p:sp>
    </p:spTree>
    <p:extLst>
      <p:ext uri="{BB962C8B-B14F-4D97-AF65-F5344CB8AC3E}">
        <p14:creationId xmlns:p14="http://schemas.microsoft.com/office/powerpoint/2010/main" val="2272957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Parallelogram 18">
            <a:extLst>
              <a:ext uri="{FF2B5EF4-FFF2-40B4-BE49-F238E27FC236}">
                <a16:creationId xmlns:a16="http://schemas.microsoft.com/office/drawing/2014/main" id="{8EA19F55-4C20-10E3-61E1-C7F675366B9E}"/>
              </a:ext>
            </a:extLst>
          </p:cNvPr>
          <p:cNvSpPr/>
          <p:nvPr/>
        </p:nvSpPr>
        <p:spPr bwMode="auto">
          <a:xfrm rot="17553723">
            <a:off x="7446016" y="637987"/>
            <a:ext cx="1160380" cy="279135"/>
          </a:xfrm>
          <a:prstGeom prst="parallelogram">
            <a:avLst>
              <a:gd name="adj" fmla="val 5413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8" name="Parallelogram 17">
            <a:extLst>
              <a:ext uri="{FF2B5EF4-FFF2-40B4-BE49-F238E27FC236}">
                <a16:creationId xmlns:a16="http://schemas.microsoft.com/office/drawing/2014/main" id="{96D67161-A7FD-1E9F-6263-C16A7335B986}"/>
              </a:ext>
            </a:extLst>
          </p:cNvPr>
          <p:cNvSpPr/>
          <p:nvPr/>
        </p:nvSpPr>
        <p:spPr bwMode="auto">
          <a:xfrm rot="17553723">
            <a:off x="7281270" y="623647"/>
            <a:ext cx="1160380" cy="279135"/>
          </a:xfrm>
          <a:prstGeom prst="parallelogram">
            <a:avLst>
              <a:gd name="adj" fmla="val 5413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7938" name="Rectangle 2"/>
          <p:cNvSpPr>
            <a:spLocks noGrp="1" noChangeArrowheads="1"/>
          </p:cNvSpPr>
          <p:nvPr>
            <p:ph type="title"/>
          </p:nvPr>
        </p:nvSpPr>
        <p:spPr>
          <a:xfrm>
            <a:off x="389887" y="38100"/>
            <a:ext cx="5950858" cy="1143000"/>
          </a:xfrm>
        </p:spPr>
        <p:txBody>
          <a:bodyPr/>
          <a:lstStyle/>
          <a:p>
            <a:pPr eaLnBrk="1" hangingPunct="1">
              <a:defRPr/>
            </a:pPr>
            <a:r>
              <a:rPr lang="en-US" sz="2800" dirty="0"/>
              <a:t>Inclined parallel plates serve a similar purpose as tube settlers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371600"/>
            <a:ext cx="3429000" cy="4572000"/>
          </a:xfrm>
          <a:prstGeom prst="rect">
            <a:avLst/>
          </a:prstGeom>
          <a:ln>
            <a:solidFill>
              <a:srgbClr val="000000"/>
            </a:solid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7150" y="1843424"/>
            <a:ext cx="5059943" cy="3733800"/>
          </a:xfrm>
          <a:prstGeom prst="rect">
            <a:avLst/>
          </a:prstGeom>
          <a:ln>
            <a:solidFill>
              <a:srgbClr val="000000"/>
            </a:solidFill>
          </a:ln>
        </p:spPr>
      </p:pic>
      <p:sp>
        <p:nvSpPr>
          <p:cNvPr id="3" name="Rectangle 2">
            <a:extLst>
              <a:ext uri="{FF2B5EF4-FFF2-40B4-BE49-F238E27FC236}">
                <a16:creationId xmlns:a16="http://schemas.microsoft.com/office/drawing/2014/main" id="{95303D68-696E-0E9A-7ACD-CDA034EEDDCC}"/>
              </a:ext>
            </a:extLst>
          </p:cNvPr>
          <p:cNvSpPr/>
          <p:nvPr/>
        </p:nvSpPr>
        <p:spPr>
          <a:xfrm>
            <a:off x="3867150" y="5638800"/>
            <a:ext cx="2447925" cy="369332"/>
          </a:xfrm>
          <a:prstGeom prst="rect">
            <a:avLst/>
          </a:prstGeom>
        </p:spPr>
        <p:txBody>
          <a:bodyPr wrap="square">
            <a:spAutoFit/>
          </a:bodyPr>
          <a:lstStyle/>
          <a:p>
            <a:pPr eaLnBrk="1" hangingPunct="1">
              <a:spcBef>
                <a:spcPct val="20000"/>
              </a:spcBef>
              <a:spcAft>
                <a:spcPct val="40000"/>
              </a:spcAft>
            </a:pPr>
            <a:r>
              <a:rPr lang="en-US" sz="1800" dirty="0">
                <a:solidFill>
                  <a:srgbClr val="005595"/>
                </a:solidFill>
                <a:latin typeface="+mn-lt"/>
              </a:rPr>
              <a:t>City of Corvallis, 2006</a:t>
            </a:r>
          </a:p>
        </p:txBody>
      </p:sp>
      <p:sp>
        <p:nvSpPr>
          <p:cNvPr id="7" name="Freeform: Shape 6">
            <a:extLst>
              <a:ext uri="{FF2B5EF4-FFF2-40B4-BE49-F238E27FC236}">
                <a16:creationId xmlns:a16="http://schemas.microsoft.com/office/drawing/2014/main" id="{F2F45737-C686-5C44-FC05-660AA64D3A81}"/>
              </a:ext>
            </a:extLst>
          </p:cNvPr>
          <p:cNvSpPr/>
          <p:nvPr/>
        </p:nvSpPr>
        <p:spPr bwMode="auto">
          <a:xfrm rot="20903131">
            <a:off x="6827188" y="1150089"/>
            <a:ext cx="1017934" cy="358627"/>
          </a:xfrm>
          <a:custGeom>
            <a:avLst/>
            <a:gdLst>
              <a:gd name="connsiteX0" fmla="*/ 0 w 914400"/>
              <a:gd name="connsiteY0" fmla="*/ 400050 h 542925"/>
              <a:gd name="connsiteX1" fmla="*/ 57150 w 914400"/>
              <a:gd name="connsiteY1" fmla="*/ 390525 h 542925"/>
              <a:gd name="connsiteX2" fmla="*/ 85725 w 914400"/>
              <a:gd name="connsiteY2" fmla="*/ 371475 h 542925"/>
              <a:gd name="connsiteX3" fmla="*/ 161925 w 914400"/>
              <a:gd name="connsiteY3" fmla="*/ 390525 h 542925"/>
              <a:gd name="connsiteX4" fmla="*/ 180975 w 914400"/>
              <a:gd name="connsiteY4" fmla="*/ 419100 h 542925"/>
              <a:gd name="connsiteX5" fmla="*/ 200025 w 914400"/>
              <a:gd name="connsiteY5" fmla="*/ 495300 h 542925"/>
              <a:gd name="connsiteX6" fmla="*/ 295275 w 914400"/>
              <a:gd name="connsiteY6" fmla="*/ 542925 h 542925"/>
              <a:gd name="connsiteX7" fmla="*/ 400050 w 914400"/>
              <a:gd name="connsiteY7" fmla="*/ 514350 h 542925"/>
              <a:gd name="connsiteX8" fmla="*/ 428625 w 914400"/>
              <a:gd name="connsiteY8" fmla="*/ 419100 h 542925"/>
              <a:gd name="connsiteX9" fmla="*/ 466725 w 914400"/>
              <a:gd name="connsiteY9" fmla="*/ 361950 h 542925"/>
              <a:gd name="connsiteX10" fmla="*/ 504825 w 914400"/>
              <a:gd name="connsiteY10" fmla="*/ 352425 h 542925"/>
              <a:gd name="connsiteX11" fmla="*/ 542925 w 914400"/>
              <a:gd name="connsiteY11" fmla="*/ 304800 h 542925"/>
              <a:gd name="connsiteX12" fmla="*/ 552450 w 914400"/>
              <a:gd name="connsiteY12" fmla="*/ 247650 h 542925"/>
              <a:gd name="connsiteX13" fmla="*/ 561975 w 914400"/>
              <a:gd name="connsiteY13" fmla="*/ 219075 h 542925"/>
              <a:gd name="connsiteX14" fmla="*/ 571500 w 914400"/>
              <a:gd name="connsiteY14" fmla="*/ 171450 h 542925"/>
              <a:gd name="connsiteX15" fmla="*/ 619125 w 914400"/>
              <a:gd name="connsiteY15" fmla="*/ 161925 h 542925"/>
              <a:gd name="connsiteX16" fmla="*/ 657225 w 914400"/>
              <a:gd name="connsiteY16" fmla="*/ 142875 h 542925"/>
              <a:gd name="connsiteX17" fmla="*/ 685800 w 914400"/>
              <a:gd name="connsiteY17" fmla="*/ 133350 h 542925"/>
              <a:gd name="connsiteX18" fmla="*/ 714375 w 914400"/>
              <a:gd name="connsiteY18" fmla="*/ 114300 h 542925"/>
              <a:gd name="connsiteX19" fmla="*/ 790575 w 914400"/>
              <a:gd name="connsiteY19" fmla="*/ 104775 h 542925"/>
              <a:gd name="connsiteX20" fmla="*/ 838200 w 914400"/>
              <a:gd name="connsiteY20" fmla="*/ 28575 h 542925"/>
              <a:gd name="connsiteX21" fmla="*/ 885825 w 914400"/>
              <a:gd name="connsiteY21" fmla="*/ 19050 h 542925"/>
              <a:gd name="connsiteX22" fmla="*/ 914400 w 914400"/>
              <a:gd name="connsiteY22" fmla="*/ 0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14400" h="542925">
                <a:moveTo>
                  <a:pt x="0" y="400050"/>
                </a:moveTo>
                <a:cubicBezTo>
                  <a:pt x="19050" y="396875"/>
                  <a:pt x="38828" y="396632"/>
                  <a:pt x="57150" y="390525"/>
                </a:cubicBezTo>
                <a:cubicBezTo>
                  <a:pt x="68010" y="386905"/>
                  <a:pt x="74366" y="372895"/>
                  <a:pt x="85725" y="371475"/>
                </a:cubicBezTo>
                <a:cubicBezTo>
                  <a:pt x="102444" y="369385"/>
                  <a:pt x="143264" y="384305"/>
                  <a:pt x="161925" y="390525"/>
                </a:cubicBezTo>
                <a:cubicBezTo>
                  <a:pt x="168275" y="400050"/>
                  <a:pt x="177063" y="408342"/>
                  <a:pt x="180975" y="419100"/>
                </a:cubicBezTo>
                <a:cubicBezTo>
                  <a:pt x="189922" y="443705"/>
                  <a:pt x="178240" y="480777"/>
                  <a:pt x="200025" y="495300"/>
                </a:cubicBezTo>
                <a:cubicBezTo>
                  <a:pt x="268067" y="540662"/>
                  <a:pt x="234963" y="527847"/>
                  <a:pt x="295275" y="542925"/>
                </a:cubicBezTo>
                <a:cubicBezTo>
                  <a:pt x="318692" y="539998"/>
                  <a:pt x="378862" y="544013"/>
                  <a:pt x="400050" y="514350"/>
                </a:cubicBezTo>
                <a:cubicBezTo>
                  <a:pt x="419740" y="486784"/>
                  <a:pt x="420834" y="450265"/>
                  <a:pt x="428625" y="419100"/>
                </a:cubicBezTo>
                <a:cubicBezTo>
                  <a:pt x="435065" y="393338"/>
                  <a:pt x="440904" y="376705"/>
                  <a:pt x="466725" y="361950"/>
                </a:cubicBezTo>
                <a:cubicBezTo>
                  <a:pt x="478091" y="355455"/>
                  <a:pt x="492125" y="355600"/>
                  <a:pt x="504825" y="352425"/>
                </a:cubicBezTo>
                <a:cubicBezTo>
                  <a:pt x="517525" y="336550"/>
                  <a:pt x="534512" y="323308"/>
                  <a:pt x="542925" y="304800"/>
                </a:cubicBezTo>
                <a:cubicBezTo>
                  <a:pt x="550917" y="287218"/>
                  <a:pt x="548260" y="266503"/>
                  <a:pt x="552450" y="247650"/>
                </a:cubicBezTo>
                <a:cubicBezTo>
                  <a:pt x="554628" y="237849"/>
                  <a:pt x="559540" y="228815"/>
                  <a:pt x="561975" y="219075"/>
                </a:cubicBezTo>
                <a:cubicBezTo>
                  <a:pt x="565902" y="203369"/>
                  <a:pt x="560052" y="182898"/>
                  <a:pt x="571500" y="171450"/>
                </a:cubicBezTo>
                <a:cubicBezTo>
                  <a:pt x="582948" y="160002"/>
                  <a:pt x="603250" y="165100"/>
                  <a:pt x="619125" y="161925"/>
                </a:cubicBezTo>
                <a:cubicBezTo>
                  <a:pt x="631825" y="155575"/>
                  <a:pt x="644174" y="148468"/>
                  <a:pt x="657225" y="142875"/>
                </a:cubicBezTo>
                <a:cubicBezTo>
                  <a:pt x="666453" y="138920"/>
                  <a:pt x="676820" y="137840"/>
                  <a:pt x="685800" y="133350"/>
                </a:cubicBezTo>
                <a:cubicBezTo>
                  <a:pt x="696039" y="128230"/>
                  <a:pt x="703331" y="117312"/>
                  <a:pt x="714375" y="114300"/>
                </a:cubicBezTo>
                <a:cubicBezTo>
                  <a:pt x="739071" y="107565"/>
                  <a:pt x="765175" y="107950"/>
                  <a:pt x="790575" y="104775"/>
                </a:cubicBezTo>
                <a:cubicBezTo>
                  <a:pt x="801724" y="76903"/>
                  <a:pt x="807701" y="43824"/>
                  <a:pt x="838200" y="28575"/>
                </a:cubicBezTo>
                <a:cubicBezTo>
                  <a:pt x="852680" y="21335"/>
                  <a:pt x="869950" y="22225"/>
                  <a:pt x="885825" y="19050"/>
                </a:cubicBezTo>
                <a:lnTo>
                  <a:pt x="914400" y="0"/>
                </a:lnTo>
              </a:path>
            </a:pathLst>
          </a:custGeom>
          <a:noFill/>
          <a:ln w="9525" cap="flat" cmpd="sng" algn="ctr">
            <a:solidFill>
              <a:srgbClr val="FF0000"/>
            </a:solidFill>
            <a:prstDash val="dash"/>
            <a:round/>
            <a:headEnd type="none" w="med" len="med"/>
            <a:tailEnd type="oval"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cxnSp>
        <p:nvCxnSpPr>
          <p:cNvPr id="8" name="Straight Arrow Connector 7">
            <a:extLst>
              <a:ext uri="{FF2B5EF4-FFF2-40B4-BE49-F238E27FC236}">
                <a16:creationId xmlns:a16="http://schemas.microsoft.com/office/drawing/2014/main" id="{8731E733-F114-4633-F9B7-7F583EF7EB5D}"/>
              </a:ext>
            </a:extLst>
          </p:cNvPr>
          <p:cNvCxnSpPr>
            <a:cxnSpLocks/>
          </p:cNvCxnSpPr>
          <p:nvPr/>
        </p:nvCxnSpPr>
        <p:spPr bwMode="auto">
          <a:xfrm>
            <a:off x="7772400" y="431257"/>
            <a:ext cx="0" cy="523351"/>
          </a:xfrm>
          <a:prstGeom prst="straightConnector1">
            <a:avLst/>
          </a:prstGeom>
          <a:solidFill>
            <a:schemeClr val="accent1"/>
          </a:solidFill>
          <a:ln w="9525" cap="flat" cmpd="sng" algn="ctr">
            <a:solidFill>
              <a:schemeClr val="tx1"/>
            </a:solidFill>
            <a:prstDash val="solid"/>
            <a:round/>
            <a:headEnd type="triangle" w="med" len="med"/>
            <a:tailEnd type="triangle"/>
          </a:ln>
          <a:effectLst/>
        </p:spPr>
      </p:cxnSp>
      <p:sp>
        <p:nvSpPr>
          <p:cNvPr id="9" name="TextBox 8">
            <a:extLst>
              <a:ext uri="{FF2B5EF4-FFF2-40B4-BE49-F238E27FC236}">
                <a16:creationId xmlns:a16="http://schemas.microsoft.com/office/drawing/2014/main" id="{E39FEE55-4FD8-7F7B-1D25-A4EC7A80582C}"/>
              </a:ext>
            </a:extLst>
          </p:cNvPr>
          <p:cNvSpPr txBox="1"/>
          <p:nvPr/>
        </p:nvSpPr>
        <p:spPr>
          <a:xfrm>
            <a:off x="6315075" y="5343435"/>
            <a:ext cx="1204298" cy="1200329"/>
          </a:xfrm>
          <a:prstGeom prst="rect">
            <a:avLst/>
          </a:prstGeom>
          <a:noFill/>
        </p:spPr>
        <p:txBody>
          <a:bodyPr wrap="square" rtlCol="0">
            <a:spAutoFit/>
          </a:bodyPr>
          <a:lstStyle/>
          <a:p>
            <a:r>
              <a:rPr lang="en-US" sz="1200" dirty="0"/>
              <a:t>Plates also decrease the distance particles need to fall when settling out</a:t>
            </a:r>
          </a:p>
        </p:txBody>
      </p:sp>
      <p:sp>
        <p:nvSpPr>
          <p:cNvPr id="10" name="Parallelogram 9">
            <a:extLst>
              <a:ext uri="{FF2B5EF4-FFF2-40B4-BE49-F238E27FC236}">
                <a16:creationId xmlns:a16="http://schemas.microsoft.com/office/drawing/2014/main" id="{563AD55E-64A5-5ADB-1DF2-1BE764D98CAC}"/>
              </a:ext>
            </a:extLst>
          </p:cNvPr>
          <p:cNvSpPr/>
          <p:nvPr/>
        </p:nvSpPr>
        <p:spPr bwMode="auto">
          <a:xfrm rot="17583979">
            <a:off x="6992719" y="630819"/>
            <a:ext cx="1160380" cy="279135"/>
          </a:xfrm>
          <a:prstGeom prst="parallelogram">
            <a:avLst>
              <a:gd name="adj" fmla="val 54135"/>
            </a:avLst>
          </a:prstGeom>
          <a:solidFill>
            <a:schemeClr val="accent1">
              <a:alpha val="31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4" name="Parallelogram 13">
            <a:extLst>
              <a:ext uri="{FF2B5EF4-FFF2-40B4-BE49-F238E27FC236}">
                <a16:creationId xmlns:a16="http://schemas.microsoft.com/office/drawing/2014/main" id="{33FAAAEF-6CC1-073A-8A46-0D7D072D081A}"/>
              </a:ext>
            </a:extLst>
          </p:cNvPr>
          <p:cNvSpPr/>
          <p:nvPr/>
        </p:nvSpPr>
        <p:spPr bwMode="auto">
          <a:xfrm rot="17553723">
            <a:off x="6840715" y="630817"/>
            <a:ext cx="1160380" cy="279135"/>
          </a:xfrm>
          <a:prstGeom prst="parallelogram">
            <a:avLst>
              <a:gd name="adj" fmla="val 5413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5" name="Parallelogram 14">
            <a:extLst>
              <a:ext uri="{FF2B5EF4-FFF2-40B4-BE49-F238E27FC236}">
                <a16:creationId xmlns:a16="http://schemas.microsoft.com/office/drawing/2014/main" id="{DD870D1F-E3A0-266F-4781-4D16539E59E9}"/>
              </a:ext>
            </a:extLst>
          </p:cNvPr>
          <p:cNvSpPr/>
          <p:nvPr/>
        </p:nvSpPr>
        <p:spPr bwMode="auto">
          <a:xfrm rot="17584158">
            <a:off x="6680225" y="631671"/>
            <a:ext cx="1160380" cy="279135"/>
          </a:xfrm>
          <a:prstGeom prst="parallelogram">
            <a:avLst>
              <a:gd name="adj" fmla="val 5413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3" name="Cube 12">
            <a:extLst>
              <a:ext uri="{FF2B5EF4-FFF2-40B4-BE49-F238E27FC236}">
                <a16:creationId xmlns:a16="http://schemas.microsoft.com/office/drawing/2014/main" id="{AADE642F-C606-9664-1D6F-BD04A8F73620}"/>
              </a:ext>
            </a:extLst>
          </p:cNvPr>
          <p:cNvSpPr/>
          <p:nvPr/>
        </p:nvSpPr>
        <p:spPr bwMode="auto">
          <a:xfrm flipH="1">
            <a:off x="6019800" y="61571"/>
            <a:ext cx="3095478" cy="1663898"/>
          </a:xfrm>
          <a:prstGeom prst="cube">
            <a:avLst>
              <a:gd name="adj" fmla="val 32655"/>
            </a:avLst>
          </a:prstGeom>
          <a:solidFill>
            <a:schemeClr val="bg1">
              <a:alpha val="3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1" name="TextBox 20">
            <a:extLst>
              <a:ext uri="{FF2B5EF4-FFF2-40B4-BE49-F238E27FC236}">
                <a16:creationId xmlns:a16="http://schemas.microsoft.com/office/drawing/2014/main" id="{38867700-AC7B-0918-9934-5AAE9778B2C9}"/>
              </a:ext>
            </a:extLst>
          </p:cNvPr>
          <p:cNvSpPr txBox="1"/>
          <p:nvPr/>
        </p:nvSpPr>
        <p:spPr>
          <a:xfrm>
            <a:off x="8090518" y="737670"/>
            <a:ext cx="1024760" cy="954107"/>
          </a:xfrm>
          <a:prstGeom prst="rect">
            <a:avLst/>
          </a:prstGeom>
          <a:noFill/>
        </p:spPr>
        <p:txBody>
          <a:bodyPr wrap="square" rtlCol="0">
            <a:spAutoFit/>
          </a:bodyPr>
          <a:lstStyle/>
          <a:p>
            <a:r>
              <a:rPr lang="en-US" sz="1400" dirty="0"/>
              <a:t>Plates also decrease settling distance</a:t>
            </a:r>
          </a:p>
        </p:txBody>
      </p:sp>
    </p:spTree>
    <p:extLst>
      <p:ext uri="{BB962C8B-B14F-4D97-AF65-F5344CB8AC3E}">
        <p14:creationId xmlns:p14="http://schemas.microsoft.com/office/powerpoint/2010/main" val="34360624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1DEC6F02-BBAA-4B2D-A9FC-0158DB4D42EE}"/>
              </a:ext>
            </a:extLst>
          </p:cNvPr>
          <p:cNvSpPr>
            <a:spLocks noGrp="1" noChangeArrowheads="1"/>
          </p:cNvSpPr>
          <p:nvPr>
            <p:ph type="title"/>
          </p:nvPr>
        </p:nvSpPr>
        <p:spPr/>
        <p:txBody>
          <a:bodyPr/>
          <a:lstStyle/>
          <a:p>
            <a:r>
              <a:rPr lang="en-US" altLang="en-US" dirty="0"/>
              <a:t>Adsorption (</a:t>
            </a:r>
            <a:r>
              <a:rPr lang="en-US" altLang="en-US" dirty="0" err="1"/>
              <a:t>Upflow</a:t>
            </a:r>
            <a:r>
              <a:rPr lang="en-US" altLang="en-US" dirty="0"/>
              <a:t>) Clarifiers</a:t>
            </a:r>
          </a:p>
        </p:txBody>
      </p:sp>
      <p:sp>
        <p:nvSpPr>
          <p:cNvPr id="53251" name="Rectangle 3">
            <a:extLst>
              <a:ext uri="{FF2B5EF4-FFF2-40B4-BE49-F238E27FC236}">
                <a16:creationId xmlns:a16="http://schemas.microsoft.com/office/drawing/2014/main" id="{D6331B9D-8211-4225-A82F-58475BCBF59A}"/>
              </a:ext>
            </a:extLst>
          </p:cNvPr>
          <p:cNvSpPr>
            <a:spLocks noGrp="1" noChangeArrowheads="1"/>
          </p:cNvSpPr>
          <p:nvPr>
            <p:ph type="body" idx="1"/>
          </p:nvPr>
        </p:nvSpPr>
        <p:spPr/>
        <p:txBody>
          <a:bodyPr/>
          <a:lstStyle/>
          <a:p>
            <a:pPr>
              <a:lnSpc>
                <a:spcPct val="90000"/>
              </a:lnSpc>
            </a:pPr>
            <a:r>
              <a:rPr lang="en-US" altLang="en-US"/>
              <a:t>Coagulated water flows up through clarifier.</a:t>
            </a:r>
          </a:p>
          <a:p>
            <a:pPr>
              <a:lnSpc>
                <a:spcPct val="90000"/>
              </a:lnSpc>
            </a:pPr>
            <a:endParaRPr lang="en-US" altLang="en-US"/>
          </a:p>
          <a:p>
            <a:pPr>
              <a:lnSpc>
                <a:spcPct val="90000"/>
              </a:lnSpc>
            </a:pPr>
            <a:r>
              <a:rPr lang="en-US" altLang="en-US"/>
              <a:t>Clarifier media either gravel or plastic beads.  Clarifier is periodically “rinsed” of solids.</a:t>
            </a:r>
          </a:p>
          <a:p>
            <a:pPr>
              <a:lnSpc>
                <a:spcPct val="90000"/>
              </a:lnSpc>
            </a:pPr>
            <a:endParaRPr lang="en-US" altLang="en-US"/>
          </a:p>
          <a:p>
            <a:pPr>
              <a:lnSpc>
                <a:spcPct val="90000"/>
              </a:lnSpc>
            </a:pPr>
            <a:r>
              <a:rPr lang="en-US" altLang="en-US"/>
              <a:t>Clarified water flows onto filter.</a:t>
            </a:r>
          </a:p>
          <a:p>
            <a:pPr>
              <a:lnSpc>
                <a:spcPct val="90000"/>
              </a:lnSpc>
            </a:pPr>
            <a:endParaRPr lang="en-US" altLang="en-US"/>
          </a:p>
          <a:p>
            <a:pPr>
              <a:lnSpc>
                <a:spcPct val="90000"/>
              </a:lnSpc>
            </a:pPr>
            <a:r>
              <a:rPr lang="en-US" altLang="en-US"/>
              <a:t>Configured as a package plant, small footprint, easy to increase the capacity.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39927" y="588589"/>
            <a:ext cx="8001000" cy="811719"/>
          </a:xfrm>
        </p:spPr>
        <p:txBody>
          <a:bodyPr/>
          <a:lstStyle/>
          <a:p>
            <a:pPr eaLnBrk="1" hangingPunct="1">
              <a:defRPr/>
            </a:pPr>
            <a:r>
              <a:rPr lang="en-US" dirty="0"/>
              <a:t>Contact Adsorption Clarifier</a:t>
            </a:r>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514066"/>
            <a:ext cx="8686800" cy="4152073"/>
          </a:xfrm>
          <a:prstGeom prst="rect">
            <a:avLst/>
          </a:prstGeom>
          <a:noFill/>
          <a:ln w="9525">
            <a:solidFill>
              <a:schemeClr val="bg1"/>
            </a:solidFill>
            <a:miter lim="800000"/>
            <a:headEnd/>
            <a:tailEnd/>
          </a:ln>
          <a:effectLst/>
        </p:spPr>
      </p:pic>
      <p:sp>
        <p:nvSpPr>
          <p:cNvPr id="6" name="Rounded Rectangle 5"/>
          <p:cNvSpPr/>
          <p:nvPr/>
        </p:nvSpPr>
        <p:spPr>
          <a:xfrm>
            <a:off x="4079891" y="4701095"/>
            <a:ext cx="4125708" cy="961133"/>
          </a:xfrm>
          <a:prstGeom prst="roundRect">
            <a:avLst/>
          </a:prstGeom>
          <a:noFill/>
          <a:ln w="47625">
            <a:solidFill>
              <a:srgbClr val="0055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7" name="Rounded Rectangle 6"/>
          <p:cNvSpPr/>
          <p:nvPr/>
        </p:nvSpPr>
        <p:spPr>
          <a:xfrm>
            <a:off x="2273351" y="4062420"/>
            <a:ext cx="1670986" cy="1410495"/>
          </a:xfrm>
          <a:prstGeom prst="roundRect">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Brace 8"/>
          <p:cNvSpPr/>
          <p:nvPr/>
        </p:nvSpPr>
        <p:spPr>
          <a:xfrm>
            <a:off x="6705600" y="1976102"/>
            <a:ext cx="207024" cy="361985"/>
          </a:xfrm>
          <a:prstGeom prst="rightBrace">
            <a:avLst/>
          </a:prstGeom>
          <a:ln w="19050">
            <a:solidFill>
              <a:srgbClr val="00559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nvSpPr>
        <p:spPr>
          <a:xfrm>
            <a:off x="545681" y="3402941"/>
            <a:ext cx="8236628" cy="2546701"/>
          </a:xfrm>
          <a:custGeom>
            <a:avLst/>
            <a:gdLst>
              <a:gd name="connsiteX0" fmla="*/ 83128 w 6614556"/>
              <a:gd name="connsiteY0" fmla="*/ 1484415 h 2422872"/>
              <a:gd name="connsiteX1" fmla="*/ 47502 w 6614556"/>
              <a:gd name="connsiteY1" fmla="*/ 1508166 h 2422872"/>
              <a:gd name="connsiteX2" fmla="*/ 0 w 6614556"/>
              <a:gd name="connsiteY2" fmla="*/ 1638795 h 2422872"/>
              <a:gd name="connsiteX3" fmla="*/ 11876 w 6614556"/>
              <a:gd name="connsiteY3" fmla="*/ 1864426 h 2422872"/>
              <a:gd name="connsiteX4" fmla="*/ 23751 w 6614556"/>
              <a:gd name="connsiteY4" fmla="*/ 1900052 h 2422872"/>
              <a:gd name="connsiteX5" fmla="*/ 47502 w 6614556"/>
              <a:gd name="connsiteY5" fmla="*/ 1995054 h 2422872"/>
              <a:gd name="connsiteX6" fmla="*/ 59377 w 6614556"/>
              <a:gd name="connsiteY6" fmla="*/ 2030680 h 2422872"/>
              <a:gd name="connsiteX7" fmla="*/ 95003 w 6614556"/>
              <a:gd name="connsiteY7" fmla="*/ 2054431 h 2422872"/>
              <a:gd name="connsiteX8" fmla="*/ 142504 w 6614556"/>
              <a:gd name="connsiteY8" fmla="*/ 2090057 h 2422872"/>
              <a:gd name="connsiteX9" fmla="*/ 178130 w 6614556"/>
              <a:gd name="connsiteY9" fmla="*/ 2125683 h 2422872"/>
              <a:gd name="connsiteX10" fmla="*/ 237507 w 6614556"/>
              <a:gd name="connsiteY10" fmla="*/ 2137558 h 2422872"/>
              <a:gd name="connsiteX11" fmla="*/ 273133 w 6614556"/>
              <a:gd name="connsiteY11" fmla="*/ 2149433 h 2422872"/>
              <a:gd name="connsiteX12" fmla="*/ 439387 w 6614556"/>
              <a:gd name="connsiteY12" fmla="*/ 2173184 h 2422872"/>
              <a:gd name="connsiteX13" fmla="*/ 1852551 w 6614556"/>
              <a:gd name="connsiteY13" fmla="*/ 2161309 h 2422872"/>
              <a:gd name="connsiteX14" fmla="*/ 2030681 w 6614556"/>
              <a:gd name="connsiteY14" fmla="*/ 2137558 h 2422872"/>
              <a:gd name="connsiteX15" fmla="*/ 2090058 w 6614556"/>
              <a:gd name="connsiteY15" fmla="*/ 2078182 h 2422872"/>
              <a:gd name="connsiteX16" fmla="*/ 2161310 w 6614556"/>
              <a:gd name="connsiteY16" fmla="*/ 2006930 h 2422872"/>
              <a:gd name="connsiteX17" fmla="*/ 2185060 w 6614556"/>
              <a:gd name="connsiteY17" fmla="*/ 1935678 h 2422872"/>
              <a:gd name="connsiteX18" fmla="*/ 2208811 w 6614556"/>
              <a:gd name="connsiteY18" fmla="*/ 1852550 h 2422872"/>
              <a:gd name="connsiteX19" fmla="*/ 2196935 w 6614556"/>
              <a:gd name="connsiteY19" fmla="*/ 1401288 h 2422872"/>
              <a:gd name="connsiteX20" fmla="*/ 2185060 w 6614556"/>
              <a:gd name="connsiteY20" fmla="*/ 1365662 h 2422872"/>
              <a:gd name="connsiteX21" fmla="*/ 2173185 w 6614556"/>
              <a:gd name="connsiteY21" fmla="*/ 1318161 h 2422872"/>
              <a:gd name="connsiteX22" fmla="*/ 2125684 w 6614556"/>
              <a:gd name="connsiteY22" fmla="*/ 1235033 h 2422872"/>
              <a:gd name="connsiteX23" fmla="*/ 2078182 w 6614556"/>
              <a:gd name="connsiteY23" fmla="*/ 1128156 h 2422872"/>
              <a:gd name="connsiteX24" fmla="*/ 2101933 w 6614556"/>
              <a:gd name="connsiteY24" fmla="*/ 914400 h 2422872"/>
              <a:gd name="connsiteX25" fmla="*/ 2125684 w 6614556"/>
              <a:gd name="connsiteY25" fmla="*/ 878774 h 2422872"/>
              <a:gd name="connsiteX26" fmla="*/ 2161310 w 6614556"/>
              <a:gd name="connsiteY26" fmla="*/ 855023 h 2422872"/>
              <a:gd name="connsiteX27" fmla="*/ 2173185 w 6614556"/>
              <a:gd name="connsiteY27" fmla="*/ 819397 h 2422872"/>
              <a:gd name="connsiteX28" fmla="*/ 2208811 w 6614556"/>
              <a:gd name="connsiteY28" fmla="*/ 795646 h 2422872"/>
              <a:gd name="connsiteX29" fmla="*/ 2244437 w 6614556"/>
              <a:gd name="connsiteY29" fmla="*/ 760020 h 2422872"/>
              <a:gd name="connsiteX30" fmla="*/ 2268187 w 6614556"/>
              <a:gd name="connsiteY30" fmla="*/ 724395 h 2422872"/>
              <a:gd name="connsiteX31" fmla="*/ 2303813 w 6614556"/>
              <a:gd name="connsiteY31" fmla="*/ 688769 h 2422872"/>
              <a:gd name="connsiteX32" fmla="*/ 2375065 w 6614556"/>
              <a:gd name="connsiteY32" fmla="*/ 581891 h 2422872"/>
              <a:gd name="connsiteX33" fmla="*/ 2410691 w 6614556"/>
              <a:gd name="connsiteY33" fmla="*/ 534389 h 2422872"/>
              <a:gd name="connsiteX34" fmla="*/ 2434442 w 6614556"/>
              <a:gd name="connsiteY34" fmla="*/ 498763 h 2422872"/>
              <a:gd name="connsiteX35" fmla="*/ 2446317 w 6614556"/>
              <a:gd name="connsiteY35" fmla="*/ 463137 h 2422872"/>
              <a:gd name="connsiteX36" fmla="*/ 2470068 w 6614556"/>
              <a:gd name="connsiteY36" fmla="*/ 154379 h 2422872"/>
              <a:gd name="connsiteX37" fmla="*/ 2493819 w 6614556"/>
              <a:gd name="connsiteY37" fmla="*/ 118753 h 2422872"/>
              <a:gd name="connsiteX38" fmla="*/ 2565071 w 6614556"/>
              <a:gd name="connsiteY38" fmla="*/ 47501 h 2422872"/>
              <a:gd name="connsiteX39" fmla="*/ 2624447 w 6614556"/>
              <a:gd name="connsiteY39" fmla="*/ 35626 h 2422872"/>
              <a:gd name="connsiteX40" fmla="*/ 2660073 w 6614556"/>
              <a:gd name="connsiteY40" fmla="*/ 23750 h 2422872"/>
              <a:gd name="connsiteX41" fmla="*/ 2861954 w 6614556"/>
              <a:gd name="connsiteY41" fmla="*/ 11875 h 2422872"/>
              <a:gd name="connsiteX42" fmla="*/ 2980707 w 6614556"/>
              <a:gd name="connsiteY42" fmla="*/ 0 h 2422872"/>
              <a:gd name="connsiteX43" fmla="*/ 3562598 w 6614556"/>
              <a:gd name="connsiteY43" fmla="*/ 11875 h 2422872"/>
              <a:gd name="connsiteX44" fmla="*/ 3728852 w 6614556"/>
              <a:gd name="connsiteY44" fmla="*/ 35626 h 2422872"/>
              <a:gd name="connsiteX45" fmla="*/ 3823855 w 6614556"/>
              <a:gd name="connsiteY45" fmla="*/ 59376 h 2422872"/>
              <a:gd name="connsiteX46" fmla="*/ 3871356 w 6614556"/>
              <a:gd name="connsiteY46" fmla="*/ 95002 h 2422872"/>
              <a:gd name="connsiteX47" fmla="*/ 3895107 w 6614556"/>
              <a:gd name="connsiteY47" fmla="*/ 130628 h 2422872"/>
              <a:gd name="connsiteX48" fmla="*/ 3942608 w 6614556"/>
              <a:gd name="connsiteY48" fmla="*/ 154379 h 2422872"/>
              <a:gd name="connsiteX49" fmla="*/ 4013860 w 6614556"/>
              <a:gd name="connsiteY49" fmla="*/ 213756 h 2422872"/>
              <a:gd name="connsiteX50" fmla="*/ 4061361 w 6614556"/>
              <a:gd name="connsiteY50" fmla="*/ 296883 h 2422872"/>
              <a:gd name="connsiteX51" fmla="*/ 4073237 w 6614556"/>
              <a:gd name="connsiteY51" fmla="*/ 368135 h 2422872"/>
              <a:gd name="connsiteX52" fmla="*/ 4085112 w 6614556"/>
              <a:gd name="connsiteY52" fmla="*/ 403761 h 2422872"/>
              <a:gd name="connsiteX53" fmla="*/ 4096987 w 6614556"/>
              <a:gd name="connsiteY53" fmla="*/ 1330036 h 2422872"/>
              <a:gd name="connsiteX54" fmla="*/ 4120738 w 6614556"/>
              <a:gd name="connsiteY54" fmla="*/ 1674420 h 2422872"/>
              <a:gd name="connsiteX55" fmla="*/ 4132613 w 6614556"/>
              <a:gd name="connsiteY55" fmla="*/ 1793174 h 2422872"/>
              <a:gd name="connsiteX56" fmla="*/ 4144489 w 6614556"/>
              <a:gd name="connsiteY56" fmla="*/ 1828800 h 2422872"/>
              <a:gd name="connsiteX57" fmla="*/ 4156364 w 6614556"/>
              <a:gd name="connsiteY57" fmla="*/ 1888176 h 2422872"/>
              <a:gd name="connsiteX58" fmla="*/ 4168239 w 6614556"/>
              <a:gd name="connsiteY58" fmla="*/ 2006930 h 2422872"/>
              <a:gd name="connsiteX59" fmla="*/ 4180115 w 6614556"/>
              <a:gd name="connsiteY59" fmla="*/ 2042556 h 2422872"/>
              <a:gd name="connsiteX60" fmla="*/ 4227616 w 6614556"/>
              <a:gd name="connsiteY60" fmla="*/ 2078182 h 2422872"/>
              <a:gd name="connsiteX61" fmla="*/ 4322619 w 6614556"/>
              <a:gd name="connsiteY61" fmla="*/ 2137558 h 2422872"/>
              <a:gd name="connsiteX62" fmla="*/ 4405746 w 6614556"/>
              <a:gd name="connsiteY62" fmla="*/ 2185059 h 2422872"/>
              <a:gd name="connsiteX63" fmla="*/ 4512624 w 6614556"/>
              <a:gd name="connsiteY63" fmla="*/ 2208810 h 2422872"/>
              <a:gd name="connsiteX64" fmla="*/ 4643252 w 6614556"/>
              <a:gd name="connsiteY64" fmla="*/ 2232561 h 2422872"/>
              <a:gd name="connsiteX65" fmla="*/ 5581403 w 6614556"/>
              <a:gd name="connsiteY65" fmla="*/ 2291937 h 2422872"/>
              <a:gd name="connsiteX66" fmla="*/ 5640780 w 6614556"/>
              <a:gd name="connsiteY66" fmla="*/ 2303813 h 2422872"/>
              <a:gd name="connsiteX67" fmla="*/ 5676406 w 6614556"/>
              <a:gd name="connsiteY67" fmla="*/ 2315688 h 2422872"/>
              <a:gd name="connsiteX68" fmla="*/ 5747658 w 6614556"/>
              <a:gd name="connsiteY68" fmla="*/ 2327563 h 2422872"/>
              <a:gd name="connsiteX69" fmla="*/ 6495803 w 6614556"/>
              <a:gd name="connsiteY69" fmla="*/ 2339439 h 2422872"/>
              <a:gd name="connsiteX70" fmla="*/ 6614556 w 6614556"/>
              <a:gd name="connsiteY70" fmla="*/ 2339439 h 242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614556" h="2422872">
                <a:moveTo>
                  <a:pt x="83128" y="1484415"/>
                </a:moveTo>
                <a:cubicBezTo>
                  <a:pt x="71253" y="1492332"/>
                  <a:pt x="56065" y="1496748"/>
                  <a:pt x="47502" y="1508166"/>
                </a:cubicBezTo>
                <a:cubicBezTo>
                  <a:pt x="10968" y="1556878"/>
                  <a:pt x="10912" y="1584236"/>
                  <a:pt x="0" y="1638795"/>
                </a:cubicBezTo>
                <a:cubicBezTo>
                  <a:pt x="3959" y="1714005"/>
                  <a:pt x="5057" y="1789421"/>
                  <a:pt x="11876" y="1864426"/>
                </a:cubicBezTo>
                <a:cubicBezTo>
                  <a:pt x="13009" y="1876892"/>
                  <a:pt x="20457" y="1887975"/>
                  <a:pt x="23751" y="1900052"/>
                </a:cubicBezTo>
                <a:cubicBezTo>
                  <a:pt x="32340" y="1931544"/>
                  <a:pt x="38913" y="1963562"/>
                  <a:pt x="47502" y="1995054"/>
                </a:cubicBezTo>
                <a:cubicBezTo>
                  <a:pt x="50796" y="2007131"/>
                  <a:pt x="51557" y="2020905"/>
                  <a:pt x="59377" y="2030680"/>
                </a:cubicBezTo>
                <a:cubicBezTo>
                  <a:pt x="68293" y="2041825"/>
                  <a:pt x="83389" y="2046135"/>
                  <a:pt x="95003" y="2054431"/>
                </a:cubicBezTo>
                <a:cubicBezTo>
                  <a:pt x="111108" y="2065935"/>
                  <a:pt x="127477" y="2077176"/>
                  <a:pt x="142504" y="2090057"/>
                </a:cubicBezTo>
                <a:cubicBezTo>
                  <a:pt x="155255" y="2100987"/>
                  <a:pt x="163109" y="2118172"/>
                  <a:pt x="178130" y="2125683"/>
                </a:cubicBezTo>
                <a:cubicBezTo>
                  <a:pt x="196183" y="2134710"/>
                  <a:pt x="217925" y="2132663"/>
                  <a:pt x="237507" y="2137558"/>
                </a:cubicBezTo>
                <a:cubicBezTo>
                  <a:pt x="249651" y="2140594"/>
                  <a:pt x="260806" y="2147258"/>
                  <a:pt x="273133" y="2149433"/>
                </a:cubicBezTo>
                <a:cubicBezTo>
                  <a:pt x="328262" y="2159162"/>
                  <a:pt x="439387" y="2173184"/>
                  <a:pt x="439387" y="2173184"/>
                </a:cubicBezTo>
                <a:lnTo>
                  <a:pt x="1852551" y="2161309"/>
                </a:lnTo>
                <a:cubicBezTo>
                  <a:pt x="1952147" y="2159777"/>
                  <a:pt x="1958414" y="2155624"/>
                  <a:pt x="2030681" y="2137558"/>
                </a:cubicBezTo>
                <a:cubicBezTo>
                  <a:pt x="2079624" y="2064145"/>
                  <a:pt x="2025282" y="2135760"/>
                  <a:pt x="2090058" y="2078182"/>
                </a:cubicBezTo>
                <a:cubicBezTo>
                  <a:pt x="2115162" y="2055867"/>
                  <a:pt x="2161310" y="2006930"/>
                  <a:pt x="2161310" y="2006930"/>
                </a:cubicBezTo>
                <a:cubicBezTo>
                  <a:pt x="2169227" y="1983179"/>
                  <a:pt x="2178988" y="1959966"/>
                  <a:pt x="2185060" y="1935678"/>
                </a:cubicBezTo>
                <a:cubicBezTo>
                  <a:pt x="2199971" y="1876032"/>
                  <a:pt x="2191773" y="1903660"/>
                  <a:pt x="2208811" y="1852550"/>
                </a:cubicBezTo>
                <a:cubicBezTo>
                  <a:pt x="2204852" y="1702129"/>
                  <a:pt x="2204267" y="1551582"/>
                  <a:pt x="2196935" y="1401288"/>
                </a:cubicBezTo>
                <a:cubicBezTo>
                  <a:pt x="2196325" y="1388785"/>
                  <a:pt x="2188499" y="1377698"/>
                  <a:pt x="2185060" y="1365662"/>
                </a:cubicBezTo>
                <a:cubicBezTo>
                  <a:pt x="2180576" y="1349969"/>
                  <a:pt x="2178916" y="1333443"/>
                  <a:pt x="2173185" y="1318161"/>
                </a:cubicBezTo>
                <a:cubicBezTo>
                  <a:pt x="2116321" y="1166524"/>
                  <a:pt x="2180803" y="1359051"/>
                  <a:pt x="2125684" y="1235033"/>
                </a:cubicBezTo>
                <a:cubicBezTo>
                  <a:pt x="2069159" y="1107851"/>
                  <a:pt x="2131932" y="1208779"/>
                  <a:pt x="2078182" y="1128156"/>
                </a:cubicBezTo>
                <a:cubicBezTo>
                  <a:pt x="2079665" y="1105912"/>
                  <a:pt x="2073602" y="971063"/>
                  <a:pt x="2101933" y="914400"/>
                </a:cubicBezTo>
                <a:cubicBezTo>
                  <a:pt x="2108316" y="901634"/>
                  <a:pt x="2115592" y="888866"/>
                  <a:pt x="2125684" y="878774"/>
                </a:cubicBezTo>
                <a:cubicBezTo>
                  <a:pt x="2135776" y="868682"/>
                  <a:pt x="2149435" y="862940"/>
                  <a:pt x="2161310" y="855023"/>
                </a:cubicBezTo>
                <a:cubicBezTo>
                  <a:pt x="2165268" y="843148"/>
                  <a:pt x="2165365" y="829172"/>
                  <a:pt x="2173185" y="819397"/>
                </a:cubicBezTo>
                <a:cubicBezTo>
                  <a:pt x="2182101" y="808252"/>
                  <a:pt x="2197847" y="804783"/>
                  <a:pt x="2208811" y="795646"/>
                </a:cubicBezTo>
                <a:cubicBezTo>
                  <a:pt x="2221713" y="784895"/>
                  <a:pt x="2233686" y="772922"/>
                  <a:pt x="2244437" y="760020"/>
                </a:cubicBezTo>
                <a:cubicBezTo>
                  <a:pt x="2253574" y="749056"/>
                  <a:pt x="2259050" y="735359"/>
                  <a:pt x="2268187" y="724395"/>
                </a:cubicBezTo>
                <a:cubicBezTo>
                  <a:pt x="2278938" y="711493"/>
                  <a:pt x="2292883" y="701520"/>
                  <a:pt x="2303813" y="688769"/>
                </a:cubicBezTo>
                <a:cubicBezTo>
                  <a:pt x="2348187" y="636998"/>
                  <a:pt x="2335204" y="641683"/>
                  <a:pt x="2375065" y="581891"/>
                </a:cubicBezTo>
                <a:cubicBezTo>
                  <a:pt x="2386044" y="565423"/>
                  <a:pt x="2399187" y="550495"/>
                  <a:pt x="2410691" y="534389"/>
                </a:cubicBezTo>
                <a:cubicBezTo>
                  <a:pt x="2418987" y="522775"/>
                  <a:pt x="2426525" y="510638"/>
                  <a:pt x="2434442" y="498763"/>
                </a:cubicBezTo>
                <a:cubicBezTo>
                  <a:pt x="2438400" y="486888"/>
                  <a:pt x="2444078" y="475453"/>
                  <a:pt x="2446317" y="463137"/>
                </a:cubicBezTo>
                <a:cubicBezTo>
                  <a:pt x="2477255" y="292979"/>
                  <a:pt x="2433591" y="409716"/>
                  <a:pt x="2470068" y="154379"/>
                </a:cubicBezTo>
                <a:cubicBezTo>
                  <a:pt x="2472086" y="140250"/>
                  <a:pt x="2484337" y="129420"/>
                  <a:pt x="2493819" y="118753"/>
                </a:cubicBezTo>
                <a:cubicBezTo>
                  <a:pt x="2516134" y="93649"/>
                  <a:pt x="2541320" y="71252"/>
                  <a:pt x="2565071" y="47501"/>
                </a:cubicBezTo>
                <a:cubicBezTo>
                  <a:pt x="2579343" y="33229"/>
                  <a:pt x="2604866" y="40521"/>
                  <a:pt x="2624447" y="35626"/>
                </a:cubicBezTo>
                <a:cubicBezTo>
                  <a:pt x="2636591" y="32590"/>
                  <a:pt x="2647617" y="24996"/>
                  <a:pt x="2660073" y="23750"/>
                </a:cubicBezTo>
                <a:cubicBezTo>
                  <a:pt x="2727148" y="17042"/>
                  <a:pt x="2794728" y="16855"/>
                  <a:pt x="2861954" y="11875"/>
                </a:cubicBezTo>
                <a:cubicBezTo>
                  <a:pt x="2901627" y="8936"/>
                  <a:pt x="2941123" y="3958"/>
                  <a:pt x="2980707" y="0"/>
                </a:cubicBezTo>
                <a:cubicBezTo>
                  <a:pt x="3174671" y="3958"/>
                  <a:pt x="3368814" y="2647"/>
                  <a:pt x="3562598" y="11875"/>
                </a:cubicBezTo>
                <a:cubicBezTo>
                  <a:pt x="3618515" y="14538"/>
                  <a:pt x="3673434" y="27709"/>
                  <a:pt x="3728852" y="35626"/>
                </a:cubicBezTo>
                <a:cubicBezTo>
                  <a:pt x="3761166" y="40242"/>
                  <a:pt x="3823855" y="59376"/>
                  <a:pt x="3823855" y="59376"/>
                </a:cubicBezTo>
                <a:cubicBezTo>
                  <a:pt x="3839689" y="71251"/>
                  <a:pt x="3857361" y="81007"/>
                  <a:pt x="3871356" y="95002"/>
                </a:cubicBezTo>
                <a:cubicBezTo>
                  <a:pt x="3881448" y="105094"/>
                  <a:pt x="3884143" y="121491"/>
                  <a:pt x="3895107" y="130628"/>
                </a:cubicBezTo>
                <a:cubicBezTo>
                  <a:pt x="3908707" y="141961"/>
                  <a:pt x="3926774" y="146462"/>
                  <a:pt x="3942608" y="154379"/>
                </a:cubicBezTo>
                <a:cubicBezTo>
                  <a:pt x="4000474" y="241176"/>
                  <a:pt x="3923459" y="138422"/>
                  <a:pt x="4013860" y="213756"/>
                </a:cubicBezTo>
                <a:cubicBezTo>
                  <a:pt x="4028249" y="225747"/>
                  <a:pt x="4055020" y="284201"/>
                  <a:pt x="4061361" y="296883"/>
                </a:cubicBezTo>
                <a:cubicBezTo>
                  <a:pt x="4065320" y="320634"/>
                  <a:pt x="4068014" y="344630"/>
                  <a:pt x="4073237" y="368135"/>
                </a:cubicBezTo>
                <a:cubicBezTo>
                  <a:pt x="4075952" y="380355"/>
                  <a:pt x="4084803" y="391247"/>
                  <a:pt x="4085112" y="403761"/>
                </a:cubicBezTo>
                <a:cubicBezTo>
                  <a:pt x="4092734" y="712451"/>
                  <a:pt x="4091050" y="1021309"/>
                  <a:pt x="4096987" y="1330036"/>
                </a:cubicBezTo>
                <a:cubicBezTo>
                  <a:pt x="4102787" y="1631632"/>
                  <a:pt x="4077090" y="1543475"/>
                  <a:pt x="4120738" y="1674420"/>
                </a:cubicBezTo>
                <a:cubicBezTo>
                  <a:pt x="4124696" y="1714005"/>
                  <a:pt x="4126564" y="1753855"/>
                  <a:pt x="4132613" y="1793174"/>
                </a:cubicBezTo>
                <a:cubicBezTo>
                  <a:pt x="4134516" y="1805546"/>
                  <a:pt x="4141453" y="1816656"/>
                  <a:pt x="4144489" y="1828800"/>
                </a:cubicBezTo>
                <a:cubicBezTo>
                  <a:pt x="4149384" y="1848381"/>
                  <a:pt x="4152406" y="1868384"/>
                  <a:pt x="4156364" y="1888176"/>
                </a:cubicBezTo>
                <a:cubicBezTo>
                  <a:pt x="4160322" y="1927761"/>
                  <a:pt x="4162190" y="1967611"/>
                  <a:pt x="4168239" y="2006930"/>
                </a:cubicBezTo>
                <a:cubicBezTo>
                  <a:pt x="4170142" y="2019302"/>
                  <a:pt x="4172101" y="2032940"/>
                  <a:pt x="4180115" y="2042556"/>
                </a:cubicBezTo>
                <a:cubicBezTo>
                  <a:pt x="4192786" y="2057761"/>
                  <a:pt x="4211148" y="2067203"/>
                  <a:pt x="4227616" y="2078182"/>
                </a:cubicBezTo>
                <a:cubicBezTo>
                  <a:pt x="4258688" y="2098897"/>
                  <a:pt x="4290951" y="2117766"/>
                  <a:pt x="4322619" y="2137558"/>
                </a:cubicBezTo>
                <a:cubicBezTo>
                  <a:pt x="4365994" y="2164667"/>
                  <a:pt x="4354137" y="2162941"/>
                  <a:pt x="4405746" y="2185059"/>
                </a:cubicBezTo>
                <a:cubicBezTo>
                  <a:pt x="4442958" y="2201007"/>
                  <a:pt x="4469913" y="2201692"/>
                  <a:pt x="4512624" y="2208810"/>
                </a:cubicBezTo>
                <a:cubicBezTo>
                  <a:pt x="4573258" y="2229021"/>
                  <a:pt x="4549260" y="2223609"/>
                  <a:pt x="4643252" y="2232561"/>
                </a:cubicBezTo>
                <a:cubicBezTo>
                  <a:pt x="5144463" y="2280296"/>
                  <a:pt x="5017831" y="2266890"/>
                  <a:pt x="5581403" y="2291937"/>
                </a:cubicBezTo>
                <a:cubicBezTo>
                  <a:pt x="5601195" y="2295896"/>
                  <a:pt x="5621198" y="2298918"/>
                  <a:pt x="5640780" y="2303813"/>
                </a:cubicBezTo>
                <a:cubicBezTo>
                  <a:pt x="5652924" y="2306849"/>
                  <a:pt x="5664186" y="2312973"/>
                  <a:pt x="5676406" y="2315688"/>
                </a:cubicBezTo>
                <a:cubicBezTo>
                  <a:pt x="5699911" y="2320911"/>
                  <a:pt x="5723907" y="2323605"/>
                  <a:pt x="5747658" y="2327563"/>
                </a:cubicBezTo>
                <a:cubicBezTo>
                  <a:pt x="6033580" y="2422872"/>
                  <a:pt x="5788601" y="2349994"/>
                  <a:pt x="6495803" y="2339439"/>
                </a:cubicBezTo>
                <a:cubicBezTo>
                  <a:pt x="6535383" y="2338848"/>
                  <a:pt x="6574972" y="2339439"/>
                  <a:pt x="6614556" y="2339439"/>
                </a:cubicBezTo>
              </a:path>
            </a:pathLst>
          </a:custGeom>
          <a:ln w="88900">
            <a:gradFill flip="none" rotWithShape="1">
              <a:gsLst>
                <a:gs pos="0">
                  <a:srgbClr val="FF0000"/>
                </a:gs>
                <a:gs pos="50000">
                  <a:schemeClr val="accent1">
                    <a:lumMod val="75000"/>
                  </a:schemeClr>
                </a:gs>
                <a:gs pos="70000">
                  <a:srgbClr val="0070C0"/>
                </a:gs>
              </a:gsLst>
              <a:lin ang="0" scaled="1"/>
              <a:tileRect/>
            </a:gra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Slide Number Placeholder 14"/>
          <p:cNvSpPr>
            <a:spLocks noGrp="1"/>
          </p:cNvSpPr>
          <p:nvPr>
            <p:ph type="sldNum" sz="quarter" idx="12"/>
          </p:nvPr>
        </p:nvSpPr>
        <p:spPr>
          <a:xfrm>
            <a:off x="8610600" y="6416675"/>
            <a:ext cx="457200" cy="365125"/>
          </a:xfrm>
        </p:spPr>
        <p:txBody>
          <a:bodyPr/>
          <a:lstStyle/>
          <a:p>
            <a:pPr>
              <a:defRPr/>
            </a:pPr>
            <a:fld id="{E596C9E5-7A0C-4CE0-9216-F843CB389B96}" type="slidenum">
              <a:rPr lang="en-US" smtClean="0"/>
              <a:pPr>
                <a:defRPr/>
              </a:pPr>
              <a:t>44</a:t>
            </a:fld>
            <a:endParaRPr lang="en-US"/>
          </a:p>
        </p:txBody>
      </p:sp>
      <p:sp>
        <p:nvSpPr>
          <p:cNvPr id="18" name="Content Placeholder 2"/>
          <p:cNvSpPr txBox="1">
            <a:spLocks/>
          </p:cNvSpPr>
          <p:nvPr/>
        </p:nvSpPr>
        <p:spPr bwMode="auto">
          <a:xfrm>
            <a:off x="339927" y="2047033"/>
            <a:ext cx="8648135" cy="38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spcBef>
                <a:spcPts val="0"/>
              </a:spcBef>
              <a:buNone/>
            </a:pPr>
            <a:r>
              <a:rPr lang="en-US" sz="1800" kern="0" dirty="0">
                <a:latin typeface="Univers"/>
              </a:rPr>
              <a:t>Roberts Filter Group Pacer II (model P-1400) </a:t>
            </a:r>
            <a:r>
              <a:rPr lang="en-US" sz="1800" kern="0" dirty="0" err="1">
                <a:latin typeface="Univers"/>
              </a:rPr>
              <a:t>ContaClarifier</a:t>
            </a:r>
            <a:r>
              <a:rPr lang="en-US" sz="1800" kern="0" baseline="30000" dirty="0" err="1">
                <a:latin typeface="Univers"/>
              </a:rPr>
              <a:t>TM</a:t>
            </a:r>
            <a:endParaRPr lang="en-US" sz="1800" kern="0" baseline="30000" dirty="0">
              <a:latin typeface="Univers"/>
            </a:endParaRPr>
          </a:p>
          <a:p>
            <a:pPr>
              <a:spcAft>
                <a:spcPct val="50000"/>
              </a:spcAft>
              <a:buFontTx/>
              <a:buNone/>
            </a:pPr>
            <a:endParaRPr lang="en-US" kern="0" dirty="0"/>
          </a:p>
        </p:txBody>
      </p:sp>
    </p:spTree>
    <p:extLst>
      <p:ext uri="{BB962C8B-B14F-4D97-AF65-F5344CB8AC3E}">
        <p14:creationId xmlns:p14="http://schemas.microsoft.com/office/powerpoint/2010/main" val="28064550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0C829351-85AE-4D0B-92A1-4DE56DD3F8AA}"/>
              </a:ext>
            </a:extLst>
          </p:cNvPr>
          <p:cNvSpPr>
            <a:spLocks noGrp="1" noChangeArrowheads="1"/>
          </p:cNvSpPr>
          <p:nvPr>
            <p:ph type="title"/>
          </p:nvPr>
        </p:nvSpPr>
        <p:spPr/>
        <p:txBody>
          <a:bodyPr/>
          <a:lstStyle/>
          <a:p>
            <a:endParaRPr lang="en-US" altLang="en-US"/>
          </a:p>
        </p:txBody>
      </p:sp>
      <p:pic>
        <p:nvPicPr>
          <p:cNvPr id="54275" name="Content Placeholder 3">
            <a:extLst>
              <a:ext uri="{FF2B5EF4-FFF2-40B4-BE49-F238E27FC236}">
                <a16:creationId xmlns:a16="http://schemas.microsoft.com/office/drawing/2014/main" id="{8223045F-5F81-4647-975B-C4ADD475D42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p:spPr>
      </p:pic>
      <p:sp>
        <p:nvSpPr>
          <p:cNvPr id="54276" name="TextBox 3">
            <a:extLst>
              <a:ext uri="{FF2B5EF4-FFF2-40B4-BE49-F238E27FC236}">
                <a16:creationId xmlns:a16="http://schemas.microsoft.com/office/drawing/2014/main" id="{F4932943-48C5-48F3-86A7-E68396BABFA1}"/>
              </a:ext>
            </a:extLst>
          </p:cNvPr>
          <p:cNvSpPr txBox="1">
            <a:spLocks noChangeArrowheads="1"/>
          </p:cNvSpPr>
          <p:nvPr/>
        </p:nvSpPr>
        <p:spPr bwMode="auto">
          <a:xfrm>
            <a:off x="457200" y="5715000"/>
            <a:ext cx="5257800" cy="923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Upflow clarifier.  Note screens (upper portion) holding clarifier gravel or plastic beads in place.  </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krugerusa.com/kruger-usa/ressources/images/14/54962,Schema-Actiflo_Turbomix.jpg">
            <a:extLst>
              <a:ext uri="{FF2B5EF4-FFF2-40B4-BE49-F238E27FC236}">
                <a16:creationId xmlns:a16="http://schemas.microsoft.com/office/drawing/2014/main" id="{465CEC5C-D7EC-0C89-7368-36238D8224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4307" y="2819400"/>
            <a:ext cx="5062169" cy="2673277"/>
          </a:xfrm>
          <a:prstGeom prst="rect">
            <a:avLst/>
          </a:prstGeom>
          <a:noFill/>
          <a:extLst>
            <a:ext uri="{909E8E84-426E-40DD-AFC4-6F175D3DCCD1}">
              <a14:hiddenFill xmlns:a14="http://schemas.microsoft.com/office/drawing/2010/main">
                <a:solidFill>
                  <a:srgbClr val="FFFFFF"/>
                </a:solidFill>
              </a14:hiddenFill>
            </a:ext>
          </a:extLst>
        </p:spPr>
      </p:pic>
      <p:sp>
        <p:nvSpPr>
          <p:cNvPr id="167938" name="Rectangle 2"/>
          <p:cNvSpPr>
            <a:spLocks noGrp="1" noChangeArrowheads="1"/>
          </p:cNvSpPr>
          <p:nvPr>
            <p:ph type="title"/>
          </p:nvPr>
        </p:nvSpPr>
        <p:spPr>
          <a:xfrm>
            <a:off x="389886" y="38100"/>
            <a:ext cx="8754113" cy="1143000"/>
          </a:xfrm>
        </p:spPr>
        <p:txBody>
          <a:bodyPr/>
          <a:lstStyle/>
          <a:p>
            <a:pPr eaLnBrk="1" hangingPunct="1">
              <a:defRPr/>
            </a:pPr>
            <a:r>
              <a:rPr lang="en-US" sz="3300" dirty="0"/>
              <a:t>Other Forms of Sedimentation</a:t>
            </a:r>
          </a:p>
        </p:txBody>
      </p:sp>
      <p:sp>
        <p:nvSpPr>
          <p:cNvPr id="18435" name="Rectangle 4"/>
          <p:cNvSpPr>
            <a:spLocks noGrp="1" noChangeArrowheads="1"/>
          </p:cNvSpPr>
          <p:nvPr>
            <p:ph type="body" sz="half" idx="2"/>
          </p:nvPr>
        </p:nvSpPr>
        <p:spPr>
          <a:xfrm>
            <a:off x="762000" y="1066800"/>
            <a:ext cx="8153400" cy="4114800"/>
          </a:xfrm>
        </p:spPr>
        <p:txBody>
          <a:bodyPr/>
          <a:lstStyle/>
          <a:p>
            <a:pPr marL="0" indent="0" eaLnBrk="1" hangingPunct="1">
              <a:spcAft>
                <a:spcPct val="40000"/>
              </a:spcAft>
              <a:buNone/>
            </a:pPr>
            <a:r>
              <a:rPr lang="en-US" sz="2400" dirty="0"/>
              <a:t>Other forms of sedimentation/clarification include:</a:t>
            </a:r>
          </a:p>
          <a:p>
            <a:pPr lvl="1" eaLnBrk="1" hangingPunct="1">
              <a:spcAft>
                <a:spcPct val="40000"/>
              </a:spcAft>
            </a:pPr>
            <a:r>
              <a:rPr lang="en-US" sz="2000" dirty="0"/>
              <a:t>Solids contact clarifiers </a:t>
            </a:r>
          </a:p>
          <a:p>
            <a:pPr lvl="1" eaLnBrk="1" hangingPunct="1">
              <a:spcAft>
                <a:spcPct val="40000"/>
              </a:spcAft>
            </a:pPr>
            <a:r>
              <a:rPr lang="en-US" sz="2000" dirty="0"/>
              <a:t>Sludge blanket clarifiers </a:t>
            </a:r>
          </a:p>
          <a:p>
            <a:pPr lvl="1" eaLnBrk="1" hangingPunct="1">
              <a:spcAft>
                <a:spcPct val="40000"/>
              </a:spcAft>
            </a:pPr>
            <a:r>
              <a:rPr lang="en-US" sz="2000" dirty="0"/>
              <a:t>Dissolved air flotation</a:t>
            </a:r>
          </a:p>
          <a:p>
            <a:pPr lvl="1" eaLnBrk="1" hangingPunct="1">
              <a:spcAft>
                <a:spcPct val="40000"/>
              </a:spcAft>
            </a:pPr>
            <a:r>
              <a:rPr lang="en-US" sz="2000" dirty="0"/>
              <a:t>Sand ballasted</a:t>
            </a:r>
          </a:p>
        </p:txBody>
      </p:sp>
      <p:pic>
        <p:nvPicPr>
          <p:cNvPr id="2" name="Picture 1" descr="P1010012 Retro Accelator.JPG">
            <a:extLst>
              <a:ext uri="{FF2B5EF4-FFF2-40B4-BE49-F238E27FC236}">
                <a16:creationId xmlns:a16="http://schemas.microsoft.com/office/drawing/2014/main" id="{67878BFB-83CC-FC29-E18A-AF04ECAA8A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462" y="3810000"/>
            <a:ext cx="3412332" cy="2559250"/>
          </a:xfrm>
          <a:prstGeom prst="rect">
            <a:avLst/>
          </a:prstGeom>
          <a:ln>
            <a:solidFill>
              <a:schemeClr val="tx1"/>
            </a:solidFill>
          </a:ln>
        </p:spPr>
      </p:pic>
    </p:spTree>
    <p:extLst>
      <p:ext uri="{BB962C8B-B14F-4D97-AF65-F5344CB8AC3E}">
        <p14:creationId xmlns:p14="http://schemas.microsoft.com/office/powerpoint/2010/main" val="3027879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3C6AAC91-CF3C-4622-8C31-E5D4D8D0115F}"/>
              </a:ext>
            </a:extLst>
          </p:cNvPr>
          <p:cNvSpPr>
            <a:spLocks noGrp="1" noChangeArrowheads="1"/>
          </p:cNvSpPr>
          <p:nvPr>
            <p:ph type="title"/>
          </p:nvPr>
        </p:nvSpPr>
        <p:spPr/>
        <p:txBody>
          <a:bodyPr/>
          <a:lstStyle/>
          <a:p>
            <a:r>
              <a:rPr lang="en-US" altLang="en-US" dirty="0"/>
              <a:t>Direct Filtration</a:t>
            </a:r>
          </a:p>
        </p:txBody>
      </p:sp>
      <p:sp>
        <p:nvSpPr>
          <p:cNvPr id="60419" name="Rectangle 3">
            <a:extLst>
              <a:ext uri="{FF2B5EF4-FFF2-40B4-BE49-F238E27FC236}">
                <a16:creationId xmlns:a16="http://schemas.microsoft.com/office/drawing/2014/main" id="{6788C07C-2F73-4FA8-A7C5-B38ECAA31955}"/>
              </a:ext>
            </a:extLst>
          </p:cNvPr>
          <p:cNvSpPr>
            <a:spLocks noGrp="1" noChangeArrowheads="1"/>
          </p:cNvSpPr>
          <p:nvPr>
            <p:ph type="body" idx="1"/>
          </p:nvPr>
        </p:nvSpPr>
        <p:spPr/>
        <p:txBody>
          <a:bodyPr/>
          <a:lstStyle/>
          <a:p>
            <a:pPr>
              <a:lnSpc>
                <a:spcPct val="90000"/>
              </a:lnSpc>
            </a:pPr>
            <a:r>
              <a:rPr lang="en-US" altLang="en-US" dirty="0">
                <a:solidFill>
                  <a:srgbClr val="FF0000"/>
                </a:solidFill>
              </a:rPr>
              <a:t>No sedimentation process.</a:t>
            </a:r>
          </a:p>
          <a:p>
            <a:pPr>
              <a:lnSpc>
                <a:spcPct val="90000"/>
              </a:lnSpc>
            </a:pPr>
            <a:endParaRPr lang="en-US" altLang="en-US" dirty="0"/>
          </a:p>
          <a:p>
            <a:pPr>
              <a:lnSpc>
                <a:spcPct val="90000"/>
              </a:lnSpc>
            </a:pPr>
            <a:r>
              <a:rPr lang="en-US" altLang="en-US" dirty="0"/>
              <a:t>OK for small systems with consistent raw water quality.</a:t>
            </a:r>
          </a:p>
          <a:p>
            <a:pPr>
              <a:lnSpc>
                <a:spcPct val="90000"/>
              </a:lnSpc>
            </a:pPr>
            <a:endParaRPr lang="en-US" altLang="en-US" dirty="0"/>
          </a:p>
          <a:p>
            <a:pPr>
              <a:lnSpc>
                <a:spcPct val="90000"/>
              </a:lnSpc>
            </a:pPr>
            <a:r>
              <a:rPr lang="en-US" altLang="en-US" dirty="0"/>
              <a:t>May be gravity or pressure filtration.</a:t>
            </a:r>
          </a:p>
          <a:p>
            <a:pPr>
              <a:lnSpc>
                <a:spcPct val="90000"/>
              </a:lnSpc>
            </a:pPr>
            <a:endParaRPr lang="en-US" altLang="en-US" dirty="0"/>
          </a:p>
          <a:p>
            <a:pPr>
              <a:lnSpc>
                <a:spcPct val="90000"/>
              </a:lnSpc>
            </a:pPr>
            <a:r>
              <a:rPr lang="en-US" altLang="en-US" dirty="0"/>
              <a:t>Usually cannot observe backwash process if pressure filtration.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Content Placeholder 3">
            <a:extLst>
              <a:ext uri="{FF2B5EF4-FFF2-40B4-BE49-F238E27FC236}">
                <a16:creationId xmlns:a16="http://schemas.microsoft.com/office/drawing/2014/main" id="{79358631-57EA-430D-BC17-578E13D40CB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47750" y="101600"/>
            <a:ext cx="5067300" cy="6756400"/>
          </a:xfrm>
        </p:spPr>
      </p:pic>
      <p:sp>
        <p:nvSpPr>
          <p:cNvPr id="61443" name="TextBox 3">
            <a:extLst>
              <a:ext uri="{FF2B5EF4-FFF2-40B4-BE49-F238E27FC236}">
                <a16:creationId xmlns:a16="http://schemas.microsoft.com/office/drawing/2014/main" id="{DFB6A780-BED3-42DD-81B9-BC7EF037B36D}"/>
              </a:ext>
            </a:extLst>
          </p:cNvPr>
          <p:cNvSpPr txBox="1">
            <a:spLocks noChangeArrowheads="1"/>
          </p:cNvSpPr>
          <p:nvPr/>
        </p:nvSpPr>
        <p:spPr bwMode="auto">
          <a:xfrm>
            <a:off x="4038600" y="5791200"/>
            <a:ext cx="16891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Pressure filters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1026"/>
          <p:cNvSpPr>
            <a:spLocks noGrp="1" noChangeArrowheads="1"/>
          </p:cNvSpPr>
          <p:nvPr>
            <p:ph type="title"/>
          </p:nvPr>
        </p:nvSpPr>
        <p:spPr>
          <a:xfrm>
            <a:off x="685800" y="304800"/>
            <a:ext cx="7772400" cy="1143000"/>
          </a:xfrm>
        </p:spPr>
        <p:txBody>
          <a:bodyPr/>
          <a:lstStyle/>
          <a:p>
            <a:pPr eaLnBrk="1" hangingPunct="1">
              <a:defRPr/>
            </a:pPr>
            <a:r>
              <a:rPr lang="en-US" sz="3600" dirty="0"/>
              <a:t>Conventional/Direct Filtration Optimization Objectives</a:t>
            </a:r>
          </a:p>
        </p:txBody>
      </p:sp>
      <p:sp>
        <p:nvSpPr>
          <p:cNvPr id="20483" name="Rectangle 1027"/>
          <p:cNvSpPr>
            <a:spLocks noGrp="1" noChangeArrowheads="1"/>
          </p:cNvSpPr>
          <p:nvPr>
            <p:ph type="body" sz="half" idx="2"/>
          </p:nvPr>
        </p:nvSpPr>
        <p:spPr>
          <a:xfrm>
            <a:off x="4648200" y="1828800"/>
            <a:ext cx="4038600" cy="4572000"/>
          </a:xfrm>
        </p:spPr>
        <p:txBody>
          <a:bodyPr/>
          <a:lstStyle/>
          <a:p>
            <a:pPr eaLnBrk="1" hangingPunct="1">
              <a:spcAft>
                <a:spcPct val="50000"/>
              </a:spcAft>
            </a:pPr>
            <a:r>
              <a:rPr lang="en-US" sz="2800" dirty="0"/>
              <a:t>Achieve filtration performance goals.</a:t>
            </a:r>
          </a:p>
          <a:p>
            <a:pPr eaLnBrk="1" hangingPunct="1">
              <a:spcAft>
                <a:spcPct val="50000"/>
              </a:spcAft>
            </a:pPr>
            <a:r>
              <a:rPr lang="en-US" sz="2800" dirty="0"/>
              <a:t>Minimize turbidity spikes during routine filter operation.</a:t>
            </a:r>
          </a:p>
          <a:p>
            <a:pPr eaLnBrk="1" hangingPunct="1">
              <a:spcAft>
                <a:spcPct val="50000"/>
              </a:spcAft>
            </a:pPr>
            <a:r>
              <a:rPr lang="en-US" sz="2800" dirty="0"/>
              <a:t>Minimize turbidity spikes following filter backwash.</a:t>
            </a:r>
          </a:p>
          <a:p>
            <a:pPr eaLnBrk="1" hangingPunct="1"/>
            <a:endParaRPr lang="en-US"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81200"/>
            <a:ext cx="3930310" cy="2971800"/>
          </a:xfrm>
          <a:prstGeom prst="rect">
            <a:avLst/>
          </a:prstGeom>
          <a:ln>
            <a:solidFill>
              <a:schemeClr val="tx1"/>
            </a:solidFill>
          </a:ln>
        </p:spPr>
      </p:pic>
    </p:spTree>
    <p:extLst>
      <p:ext uri="{BB962C8B-B14F-4D97-AF65-F5344CB8AC3E}">
        <p14:creationId xmlns:p14="http://schemas.microsoft.com/office/powerpoint/2010/main" val="1826760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B5661A-BF15-408E-8D78-2093F4097F38}"/>
              </a:ext>
            </a:extLst>
          </p:cNvPr>
          <p:cNvSpPr>
            <a:spLocks noGrp="1" noChangeArrowheads="1"/>
          </p:cNvSpPr>
          <p:nvPr>
            <p:ph type="title"/>
          </p:nvPr>
        </p:nvSpPr>
        <p:spPr/>
        <p:txBody>
          <a:bodyPr/>
          <a:lstStyle/>
          <a:p>
            <a:pPr eaLnBrk="1" hangingPunct="1"/>
            <a:r>
              <a:rPr lang="en-US" altLang="en-US" dirty="0"/>
              <a:t>Waterborne Disease</a:t>
            </a:r>
            <a:br>
              <a:rPr lang="en-US" altLang="en-US" dirty="0"/>
            </a:br>
            <a:r>
              <a:rPr lang="en-US" altLang="en-US" dirty="0"/>
              <a:t> Outbreak Causes</a:t>
            </a:r>
          </a:p>
        </p:txBody>
      </p:sp>
      <p:graphicFrame>
        <p:nvGraphicFramePr>
          <p:cNvPr id="2" name="Object 3">
            <a:extLst>
              <a:ext uri="{FF2B5EF4-FFF2-40B4-BE49-F238E27FC236}">
                <a16:creationId xmlns:a16="http://schemas.microsoft.com/office/drawing/2014/main" id="{FF89CC7E-8654-4C8B-B2C0-EB75965986B8}"/>
              </a:ext>
            </a:extLst>
          </p:cNvPr>
          <p:cNvGraphicFramePr>
            <a:graphicFrameLocks noGrp="1" noChangeAspect="1"/>
          </p:cNvGraphicFramePr>
          <p:nvPr>
            <p:ph idx="1"/>
          </p:nvPr>
        </p:nvGraphicFramePr>
        <p:xfrm>
          <a:off x="203200" y="1422400"/>
          <a:ext cx="7747000" cy="4206875"/>
        </p:xfrm>
        <a:graphic>
          <a:graphicData uri="http://schemas.openxmlformats.org/drawingml/2006/chart">
            <c:chart xmlns:c="http://schemas.openxmlformats.org/drawingml/2006/chart" xmlns:r="http://schemas.openxmlformats.org/officeDocument/2006/relationships" r:id="rId3"/>
          </a:graphicData>
        </a:graphic>
      </p:graphicFrame>
      <p:sp>
        <p:nvSpPr>
          <p:cNvPr id="20484" name="Text Box 4">
            <a:extLst>
              <a:ext uri="{FF2B5EF4-FFF2-40B4-BE49-F238E27FC236}">
                <a16:creationId xmlns:a16="http://schemas.microsoft.com/office/drawing/2014/main" id="{E9F0650F-F8DA-4064-ADDF-A47C440D5885}"/>
              </a:ext>
            </a:extLst>
          </p:cNvPr>
          <p:cNvSpPr txBox="1">
            <a:spLocks noChangeArrowheads="1"/>
          </p:cNvSpPr>
          <p:nvPr/>
        </p:nvSpPr>
        <p:spPr bwMode="auto">
          <a:xfrm>
            <a:off x="3657600" y="6019800"/>
            <a:ext cx="3124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lgn="r" eaLnBrk="1" hangingPunct="1">
              <a:spcBef>
                <a:spcPct val="50000"/>
              </a:spcBef>
              <a:buFontTx/>
              <a:buNone/>
            </a:pPr>
            <a:r>
              <a:rPr lang="en-US" altLang="en-US" sz="1600" dirty="0">
                <a:solidFill>
                  <a:schemeClr val="tx1"/>
                </a:solidFill>
                <a:latin typeface="Times New Roman" panose="02020603050405020304" pitchFamily="18" charset="0"/>
              </a:rPr>
              <a:t>From August 2006 Access AWWA</a:t>
            </a:r>
          </a:p>
        </p:txBody>
      </p:sp>
      <p:sp>
        <p:nvSpPr>
          <p:cNvPr id="20485" name="TextBox 4">
            <a:extLst>
              <a:ext uri="{FF2B5EF4-FFF2-40B4-BE49-F238E27FC236}">
                <a16:creationId xmlns:a16="http://schemas.microsoft.com/office/drawing/2014/main" id="{58326A76-DD4E-4B22-BBFF-BF564B3B70C7}"/>
              </a:ext>
            </a:extLst>
          </p:cNvPr>
          <p:cNvSpPr txBox="1">
            <a:spLocks noChangeArrowheads="1"/>
          </p:cNvSpPr>
          <p:nvPr/>
        </p:nvSpPr>
        <p:spPr bwMode="auto">
          <a:xfrm>
            <a:off x="228600" y="5105400"/>
            <a:ext cx="8153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dirty="0">
                <a:solidFill>
                  <a:schemeClr val="tx1"/>
                </a:solidFill>
                <a:latin typeface="Tahoma" panose="020B0604030504040204" pitchFamily="34" charset="0"/>
              </a:rPr>
              <a:t>Most of these outbreaks involve microbiological agents that would respond to proper disinfection</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81000" y="67611"/>
            <a:ext cx="8229600" cy="915986"/>
          </a:xfrm>
        </p:spPr>
        <p:txBody>
          <a:bodyPr/>
          <a:lstStyle/>
          <a:p>
            <a:pPr algn="ctr"/>
            <a:r>
              <a:rPr lang="en-US" sz="2400" dirty="0"/>
              <a:t>Optimization Goals for Conventional/Direct Filtration</a:t>
            </a:r>
          </a:p>
        </p:txBody>
      </p:sp>
      <p:sp>
        <p:nvSpPr>
          <p:cNvPr id="3" name="Content Placeholder 2"/>
          <p:cNvSpPr>
            <a:spLocks noGrp="1"/>
          </p:cNvSpPr>
          <p:nvPr>
            <p:ph idx="1"/>
          </p:nvPr>
        </p:nvSpPr>
        <p:spPr>
          <a:xfrm>
            <a:off x="682373" y="838200"/>
            <a:ext cx="8229600" cy="4114800"/>
          </a:xfrm>
        </p:spPr>
        <p:txBody>
          <a:bodyPr/>
          <a:lstStyle/>
          <a:p>
            <a:pPr>
              <a:lnSpc>
                <a:spcPct val="150000"/>
              </a:lnSpc>
              <a:buFont typeface="+mj-lt"/>
              <a:buAutoNum type="arabicPeriod"/>
              <a:defRPr/>
            </a:pPr>
            <a:r>
              <a:rPr lang="en-US" sz="1800" dirty="0"/>
              <a:t>Practice should embrace the multiple barrier approach</a:t>
            </a:r>
          </a:p>
          <a:p>
            <a:pPr>
              <a:lnSpc>
                <a:spcPct val="150000"/>
              </a:lnSpc>
              <a:buFont typeface="+mj-lt"/>
              <a:buAutoNum type="arabicPeriod"/>
              <a:defRPr/>
            </a:pPr>
            <a:r>
              <a:rPr lang="en-US" sz="1800" dirty="0"/>
              <a:t>Adopt optimized performance goals </a:t>
            </a:r>
          </a:p>
          <a:p>
            <a:pPr marL="400050" lvl="1" indent="0">
              <a:lnSpc>
                <a:spcPct val="150000"/>
              </a:lnSpc>
              <a:buNone/>
              <a:defRPr/>
            </a:pPr>
            <a:r>
              <a:rPr lang="en-US" sz="1600" dirty="0"/>
              <a:t>(e.g., settled water turbidity </a:t>
            </a:r>
            <a:r>
              <a:rPr lang="en-US" sz="1600" u="sng" dirty="0"/>
              <a:t>&lt;</a:t>
            </a:r>
            <a:r>
              <a:rPr lang="en-US" sz="1600" dirty="0"/>
              <a:t> 1 NTU, filtered water turbidity </a:t>
            </a:r>
            <a:r>
              <a:rPr lang="en-US" sz="1600" u="sng" dirty="0"/>
              <a:t>&lt;</a:t>
            </a:r>
            <a:r>
              <a:rPr lang="en-US" sz="1600" dirty="0"/>
              <a:t> 0.1 NTU)</a:t>
            </a:r>
          </a:p>
          <a:p>
            <a:pPr>
              <a:lnSpc>
                <a:spcPct val="150000"/>
              </a:lnSpc>
              <a:buFont typeface="Arial" pitchFamily="34" charset="0"/>
              <a:buChar char="•"/>
              <a:defRPr/>
            </a:pPr>
            <a:endParaRPr lang="en-US" sz="2000" dirty="0"/>
          </a:p>
          <a:p>
            <a:pPr marL="0" indent="0">
              <a:buFontTx/>
              <a:buNone/>
              <a:defRPr/>
            </a:pPr>
            <a:endParaRPr lang="en-US" sz="1800"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50</a:t>
            </a:fld>
            <a:endParaRPr lang="en-US" sz="1000">
              <a:solidFill>
                <a:srgbClr val="005595"/>
              </a:solidFill>
              <a:latin typeface="Arial" panose="020B0604020202020204" pitchFamily="34" charset="0"/>
            </a:endParaRPr>
          </a:p>
        </p:txBody>
      </p:sp>
      <p:pic>
        <p:nvPicPr>
          <p:cNvPr id="247810"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677" y="2667000"/>
            <a:ext cx="8546296" cy="2603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4723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FD9B37B1-405F-4FEA-8024-139DC1F72028}"/>
              </a:ext>
            </a:extLst>
          </p:cNvPr>
          <p:cNvSpPr>
            <a:spLocks noGrp="1" noChangeArrowheads="1"/>
          </p:cNvSpPr>
          <p:nvPr>
            <p:ph type="title"/>
          </p:nvPr>
        </p:nvSpPr>
        <p:spPr/>
        <p:txBody>
          <a:bodyPr/>
          <a:lstStyle/>
          <a:p>
            <a:pPr algn="ctr"/>
            <a:r>
              <a:rPr lang="en-US" altLang="en-US" dirty="0"/>
              <a:t>Diatomaceous Earth (DE) Filtration</a:t>
            </a:r>
          </a:p>
        </p:txBody>
      </p:sp>
      <p:pic>
        <p:nvPicPr>
          <p:cNvPr id="2" name="Content Placeholder 3">
            <a:extLst>
              <a:ext uri="{FF2B5EF4-FFF2-40B4-BE49-F238E27FC236}">
                <a16:creationId xmlns:a16="http://schemas.microsoft.com/office/drawing/2014/main" id="{7E89030D-95FC-A8BD-F70B-B642BD678E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14650" y="1449536"/>
            <a:ext cx="3314700" cy="4419600"/>
          </a:xfrm>
          <a:ln>
            <a:solidFill>
              <a:schemeClr val="tx1"/>
            </a:solidFill>
          </a:ln>
        </p:spPr>
      </p:pic>
    </p:spTree>
    <p:extLst>
      <p:ext uri="{BB962C8B-B14F-4D97-AF65-F5344CB8AC3E}">
        <p14:creationId xmlns:p14="http://schemas.microsoft.com/office/powerpoint/2010/main" val="6156925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80F5D937-9981-40B9-9B6E-90F56CF04BA6}"/>
              </a:ext>
            </a:extLst>
          </p:cNvPr>
          <p:cNvSpPr>
            <a:spLocks noGrp="1" noChangeArrowheads="1"/>
          </p:cNvSpPr>
          <p:nvPr>
            <p:ph type="title"/>
          </p:nvPr>
        </p:nvSpPr>
        <p:spPr/>
        <p:txBody>
          <a:bodyPr/>
          <a:lstStyle/>
          <a:p>
            <a:r>
              <a:rPr lang="en-US" altLang="en-US"/>
              <a:t>Diatomaceous Earth (DE)</a:t>
            </a:r>
          </a:p>
        </p:txBody>
      </p:sp>
      <p:sp>
        <p:nvSpPr>
          <p:cNvPr id="63491" name="Rectangle 3">
            <a:extLst>
              <a:ext uri="{FF2B5EF4-FFF2-40B4-BE49-F238E27FC236}">
                <a16:creationId xmlns:a16="http://schemas.microsoft.com/office/drawing/2014/main" id="{EE8916C6-DEAE-40DF-BDD2-314D4EF68F29}"/>
              </a:ext>
            </a:extLst>
          </p:cNvPr>
          <p:cNvSpPr>
            <a:spLocks noGrp="1" noChangeArrowheads="1"/>
          </p:cNvSpPr>
          <p:nvPr>
            <p:ph type="body" idx="1"/>
          </p:nvPr>
        </p:nvSpPr>
        <p:spPr/>
        <p:txBody>
          <a:bodyPr/>
          <a:lstStyle/>
          <a:p>
            <a:pPr>
              <a:lnSpc>
                <a:spcPct val="90000"/>
              </a:lnSpc>
            </a:pPr>
            <a:r>
              <a:rPr lang="en-US" altLang="en-US" sz="2400"/>
              <a:t>Common in swimming pools, also approved for drinking water.</a:t>
            </a:r>
          </a:p>
          <a:p>
            <a:pPr>
              <a:lnSpc>
                <a:spcPct val="90000"/>
              </a:lnSpc>
            </a:pPr>
            <a:endParaRPr lang="en-US" altLang="en-US" sz="2400"/>
          </a:p>
          <a:p>
            <a:pPr>
              <a:lnSpc>
                <a:spcPct val="90000"/>
              </a:lnSpc>
            </a:pPr>
            <a:r>
              <a:rPr lang="en-US" altLang="en-US" sz="2400"/>
              <a:t>Fine, porous, angular media processed from fossil skeletons of microscopic diatoms.</a:t>
            </a:r>
          </a:p>
          <a:p>
            <a:pPr>
              <a:lnSpc>
                <a:spcPct val="90000"/>
              </a:lnSpc>
            </a:pPr>
            <a:endParaRPr lang="en-US" altLang="en-US" sz="2400"/>
          </a:p>
          <a:p>
            <a:pPr>
              <a:lnSpc>
                <a:spcPct val="90000"/>
              </a:lnSpc>
            </a:pPr>
            <a:r>
              <a:rPr lang="en-US" altLang="en-US" sz="2400"/>
              <a:t>Requires a continuous “body feed” injection of DE, which collects on a filter screen (“septum”).</a:t>
            </a:r>
          </a:p>
          <a:p>
            <a:pPr>
              <a:lnSpc>
                <a:spcPct val="90000"/>
              </a:lnSpc>
            </a:pPr>
            <a:endParaRPr lang="en-US" altLang="en-US" sz="2400"/>
          </a:p>
          <a:p>
            <a:pPr>
              <a:lnSpc>
                <a:spcPct val="90000"/>
              </a:lnSpc>
            </a:pPr>
            <a:r>
              <a:rPr lang="en-US" altLang="en-US" sz="2400"/>
              <a:t>Only a few DE systems in Oregon.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Content Placeholder 3">
            <a:extLst>
              <a:ext uri="{FF2B5EF4-FFF2-40B4-BE49-F238E27FC236}">
                <a16:creationId xmlns:a16="http://schemas.microsoft.com/office/drawing/2014/main" id="{4665F6CC-B72A-4B00-B1B2-93681F3C8EF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295400" y="0"/>
            <a:ext cx="5143500" cy="6858000"/>
          </a:xfrm>
        </p:spPr>
      </p:pic>
      <p:sp>
        <p:nvSpPr>
          <p:cNvPr id="65539" name="TextBox 3">
            <a:extLst>
              <a:ext uri="{FF2B5EF4-FFF2-40B4-BE49-F238E27FC236}">
                <a16:creationId xmlns:a16="http://schemas.microsoft.com/office/drawing/2014/main" id="{0D92F444-2E97-4678-8AD6-6F7F31DFB698}"/>
              </a:ext>
            </a:extLst>
          </p:cNvPr>
          <p:cNvSpPr txBox="1">
            <a:spLocks noChangeArrowheads="1"/>
          </p:cNvSpPr>
          <p:nvPr/>
        </p:nvSpPr>
        <p:spPr bwMode="auto">
          <a:xfrm>
            <a:off x="6705600" y="838200"/>
            <a:ext cx="2438400" cy="738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2400">
                <a:solidFill>
                  <a:schemeClr val="tx1"/>
                </a:solidFill>
                <a:latin typeface="Tahoma" panose="020B0604030504040204" pitchFamily="34" charset="0"/>
              </a:rPr>
              <a:t>DE filter stack</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Box 3">
            <a:extLst>
              <a:ext uri="{FF2B5EF4-FFF2-40B4-BE49-F238E27FC236}">
                <a16:creationId xmlns:a16="http://schemas.microsoft.com/office/drawing/2014/main" id="{9774220F-0E10-48B0-86B8-1539ACB1733D}"/>
              </a:ext>
            </a:extLst>
          </p:cNvPr>
          <p:cNvSpPr txBox="1">
            <a:spLocks noChangeArrowheads="1"/>
          </p:cNvSpPr>
          <p:nvPr/>
        </p:nvSpPr>
        <p:spPr bwMode="auto">
          <a:xfrm>
            <a:off x="304800" y="4114800"/>
            <a:ext cx="1539875" cy="1477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2400">
                <a:solidFill>
                  <a:schemeClr val="tx1"/>
                </a:solidFill>
                <a:latin typeface="Tahoma" panose="020B0604030504040204" pitchFamily="34" charset="0"/>
              </a:rPr>
              <a:t>DE cake (pink layer)</a:t>
            </a:r>
          </a:p>
          <a:p>
            <a:pPr eaLnBrk="1" hangingPunct="1">
              <a:spcBef>
                <a:spcPct val="0"/>
              </a:spcBef>
              <a:buFontTx/>
              <a:buNone/>
            </a:pPr>
            <a:endParaRPr lang="en-US" altLang="en-US" sz="1800">
              <a:solidFill>
                <a:schemeClr val="tx1"/>
              </a:solidFill>
              <a:latin typeface="Tahoma" panose="020B0604030504040204" pitchFamily="34" charset="0"/>
            </a:endParaRPr>
          </a:p>
        </p:txBody>
      </p:sp>
      <p:pic>
        <p:nvPicPr>
          <p:cNvPr id="67587" name="Content Placeholder 4">
            <a:extLst>
              <a:ext uri="{FF2B5EF4-FFF2-40B4-BE49-F238E27FC236}">
                <a16:creationId xmlns:a16="http://schemas.microsoft.com/office/drawing/2014/main" id="{4DDA05D0-0080-4B91-93DE-F3ADA664941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14600" y="0"/>
            <a:ext cx="4070350" cy="6805613"/>
          </a:xfrm>
        </p:spPr>
      </p:pic>
      <p:sp>
        <p:nvSpPr>
          <p:cNvPr id="67588" name="TextBox 3">
            <a:extLst>
              <a:ext uri="{FF2B5EF4-FFF2-40B4-BE49-F238E27FC236}">
                <a16:creationId xmlns:a16="http://schemas.microsoft.com/office/drawing/2014/main" id="{D5A64AB3-C842-4FB5-ABC4-1E4F5AA33E67}"/>
              </a:ext>
            </a:extLst>
          </p:cNvPr>
          <p:cNvSpPr txBox="1">
            <a:spLocks noChangeArrowheads="1"/>
          </p:cNvSpPr>
          <p:nvPr/>
        </p:nvSpPr>
        <p:spPr bwMode="auto">
          <a:xfrm>
            <a:off x="6858000" y="3657600"/>
            <a:ext cx="2286000" cy="1846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2400">
                <a:solidFill>
                  <a:schemeClr val="tx1"/>
                </a:solidFill>
                <a:latin typeface="Tahoma" panose="020B0604030504040204" pitchFamily="34" charset="0"/>
              </a:rPr>
              <a:t>Sediment that’s been filtered out (brown layer)</a:t>
            </a:r>
          </a:p>
          <a:p>
            <a:pPr eaLnBrk="1" hangingPunct="1">
              <a:spcBef>
                <a:spcPct val="0"/>
              </a:spcBef>
              <a:buFontTx/>
              <a:buNone/>
            </a:pPr>
            <a:endParaRPr lang="en-US" altLang="en-US" sz="1800">
              <a:solidFill>
                <a:schemeClr val="tx1"/>
              </a:solidFill>
              <a:latin typeface="Tahoma" panose="020B0604030504040204" pitchFamily="34" charset="0"/>
            </a:endParaRPr>
          </a:p>
        </p:txBody>
      </p:sp>
      <p:cxnSp>
        <p:nvCxnSpPr>
          <p:cNvPr id="67589" name="Straight Arrow Connector 7">
            <a:extLst>
              <a:ext uri="{FF2B5EF4-FFF2-40B4-BE49-F238E27FC236}">
                <a16:creationId xmlns:a16="http://schemas.microsoft.com/office/drawing/2014/main" id="{97F4243E-5DD2-4A5A-B99E-B8224E02199F}"/>
              </a:ext>
            </a:extLst>
          </p:cNvPr>
          <p:cNvCxnSpPr>
            <a:cxnSpLocks noChangeShapeType="1"/>
          </p:cNvCxnSpPr>
          <p:nvPr/>
        </p:nvCxnSpPr>
        <p:spPr bwMode="auto">
          <a:xfrm>
            <a:off x="1447800" y="4953000"/>
            <a:ext cx="1828800" cy="1588"/>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67590" name="Straight Arrow Connector 9">
            <a:extLst>
              <a:ext uri="{FF2B5EF4-FFF2-40B4-BE49-F238E27FC236}">
                <a16:creationId xmlns:a16="http://schemas.microsoft.com/office/drawing/2014/main" id="{B1794D2D-B96F-494C-B6B0-15EAC7DFCDA4}"/>
              </a:ext>
            </a:extLst>
          </p:cNvPr>
          <p:cNvCxnSpPr>
            <a:cxnSpLocks noChangeShapeType="1"/>
          </p:cNvCxnSpPr>
          <p:nvPr/>
        </p:nvCxnSpPr>
        <p:spPr bwMode="auto">
          <a:xfrm rot="10800000">
            <a:off x="5791200" y="4800600"/>
            <a:ext cx="990600" cy="1588"/>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Content Placeholder 3">
            <a:extLst>
              <a:ext uri="{FF2B5EF4-FFF2-40B4-BE49-F238E27FC236}">
                <a16:creationId xmlns:a16="http://schemas.microsoft.com/office/drawing/2014/main" id="{AC47E4C3-E001-410E-AF68-1C143A64C36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12713" y="404813"/>
            <a:ext cx="8878887" cy="5310187"/>
          </a:xfrm>
        </p:spPr>
      </p:pic>
      <p:sp>
        <p:nvSpPr>
          <p:cNvPr id="69635" name="TextBox 3">
            <a:extLst>
              <a:ext uri="{FF2B5EF4-FFF2-40B4-BE49-F238E27FC236}">
                <a16:creationId xmlns:a16="http://schemas.microsoft.com/office/drawing/2014/main" id="{998B192A-81C4-4A5C-9122-9361F1B91507}"/>
              </a:ext>
            </a:extLst>
          </p:cNvPr>
          <p:cNvSpPr txBox="1">
            <a:spLocks noChangeArrowheads="1"/>
          </p:cNvSpPr>
          <p:nvPr/>
        </p:nvSpPr>
        <p:spPr bwMode="auto">
          <a:xfrm>
            <a:off x="4267200" y="4876800"/>
            <a:ext cx="1295400" cy="738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2400">
                <a:solidFill>
                  <a:schemeClr val="tx1"/>
                </a:solidFill>
                <a:latin typeface="Tahoma" panose="020B0604030504040204" pitchFamily="34" charset="0"/>
              </a:rPr>
              <a:t>DE cake</a:t>
            </a:r>
          </a:p>
          <a:p>
            <a:pPr eaLnBrk="1" hangingPunct="1">
              <a:spcBef>
                <a:spcPct val="0"/>
              </a:spcBef>
              <a:buFontTx/>
              <a:buNone/>
            </a:pPr>
            <a:endParaRPr lang="en-US" altLang="en-US" sz="1800">
              <a:solidFill>
                <a:schemeClr val="tx1"/>
              </a:solidFill>
              <a:latin typeface="Tahoma" panose="020B0604030504040204" pitchFamily="34" charset="0"/>
            </a:endParaRPr>
          </a:p>
        </p:txBody>
      </p:sp>
      <p:sp>
        <p:nvSpPr>
          <p:cNvPr id="69636" name="TextBox 3">
            <a:extLst>
              <a:ext uri="{FF2B5EF4-FFF2-40B4-BE49-F238E27FC236}">
                <a16:creationId xmlns:a16="http://schemas.microsoft.com/office/drawing/2014/main" id="{D392D1C7-55B1-413A-B427-FAA3FFF7BBFE}"/>
              </a:ext>
            </a:extLst>
          </p:cNvPr>
          <p:cNvSpPr txBox="1">
            <a:spLocks noChangeArrowheads="1"/>
          </p:cNvSpPr>
          <p:nvPr/>
        </p:nvSpPr>
        <p:spPr bwMode="auto">
          <a:xfrm>
            <a:off x="1371600" y="990600"/>
            <a:ext cx="2743200" cy="7381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2400">
                <a:solidFill>
                  <a:schemeClr val="tx1"/>
                </a:solidFill>
                <a:latin typeface="Tahoma" panose="020B0604030504040204" pitchFamily="34" charset="0"/>
              </a:rPr>
              <a:t>Sediment removed</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D483F33B-EF05-4858-A274-F6556A00EE4A}"/>
              </a:ext>
            </a:extLst>
          </p:cNvPr>
          <p:cNvSpPr>
            <a:spLocks noGrp="1" noChangeArrowheads="1"/>
          </p:cNvSpPr>
          <p:nvPr>
            <p:ph type="title"/>
          </p:nvPr>
        </p:nvSpPr>
        <p:spPr/>
        <p:txBody>
          <a:bodyPr/>
          <a:lstStyle/>
          <a:p>
            <a:endParaRPr lang="en-US" altLang="en-US"/>
          </a:p>
        </p:txBody>
      </p:sp>
      <p:pic>
        <p:nvPicPr>
          <p:cNvPr id="71683" name="Content Placeholder 3">
            <a:extLst>
              <a:ext uri="{FF2B5EF4-FFF2-40B4-BE49-F238E27FC236}">
                <a16:creationId xmlns:a16="http://schemas.microsoft.com/office/drawing/2014/main" id="{39A69F1D-79FC-4B96-8967-E1772938815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28600"/>
            <a:ext cx="8610600" cy="6457950"/>
          </a:xfrm>
        </p:spPr>
      </p:pic>
      <p:sp>
        <p:nvSpPr>
          <p:cNvPr id="71684" name="TextBox 3">
            <a:extLst>
              <a:ext uri="{FF2B5EF4-FFF2-40B4-BE49-F238E27FC236}">
                <a16:creationId xmlns:a16="http://schemas.microsoft.com/office/drawing/2014/main" id="{BC7E0FCC-A11D-4BF5-8F6F-3DD2BAB839C8}"/>
              </a:ext>
            </a:extLst>
          </p:cNvPr>
          <p:cNvSpPr txBox="1">
            <a:spLocks noChangeArrowheads="1"/>
          </p:cNvSpPr>
          <p:nvPr/>
        </p:nvSpPr>
        <p:spPr bwMode="auto">
          <a:xfrm>
            <a:off x="6400800" y="838200"/>
            <a:ext cx="9906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DE</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E6EE3BE-01DD-4D3B-B7DF-5DD7FC84CFEE}"/>
              </a:ext>
            </a:extLst>
          </p:cNvPr>
          <p:cNvSpPr>
            <a:spLocks noGrp="1" noChangeArrowheads="1"/>
          </p:cNvSpPr>
          <p:nvPr>
            <p:ph type="title"/>
          </p:nvPr>
        </p:nvSpPr>
        <p:spPr/>
        <p:txBody>
          <a:bodyPr/>
          <a:lstStyle/>
          <a:p>
            <a:r>
              <a:rPr lang="en-US" altLang="en-US"/>
              <a:t>Slow Sand Filtration</a:t>
            </a:r>
          </a:p>
        </p:txBody>
      </p:sp>
      <p:sp>
        <p:nvSpPr>
          <p:cNvPr id="73731" name="Rectangle 3">
            <a:extLst>
              <a:ext uri="{FF2B5EF4-FFF2-40B4-BE49-F238E27FC236}">
                <a16:creationId xmlns:a16="http://schemas.microsoft.com/office/drawing/2014/main" id="{756442A1-0A5A-41E4-AE80-366052F2AEDE}"/>
              </a:ext>
            </a:extLst>
          </p:cNvPr>
          <p:cNvSpPr>
            <a:spLocks noGrp="1" noChangeArrowheads="1"/>
          </p:cNvSpPr>
          <p:nvPr>
            <p:ph type="body" idx="1"/>
          </p:nvPr>
        </p:nvSpPr>
        <p:spPr/>
        <p:txBody>
          <a:bodyPr/>
          <a:lstStyle/>
          <a:p>
            <a:r>
              <a:rPr lang="en-US" altLang="en-US" dirty="0"/>
              <a:t>Filtration rate &lt; 0.1 gpm/ft2</a:t>
            </a:r>
          </a:p>
          <a:p>
            <a:r>
              <a:rPr lang="en-US" altLang="en-US" dirty="0"/>
              <a:t>Need raw water &lt; 5 NTU</a:t>
            </a:r>
          </a:p>
          <a:p>
            <a:r>
              <a:rPr lang="en-US" altLang="en-US" dirty="0"/>
              <a:t>No coagulants used</a:t>
            </a:r>
          </a:p>
          <a:p>
            <a:r>
              <a:rPr lang="en-US" altLang="en-US" dirty="0"/>
              <a:t>Pathogen removal occurs due to biochemical processes and adsorption.</a:t>
            </a:r>
          </a:p>
          <a:p>
            <a:r>
              <a:rPr lang="en-US" altLang="en-US" dirty="0"/>
              <a:t>Cleaned by raking, and eventually removing, top 1/8” to ½” of sand.</a:t>
            </a:r>
          </a:p>
          <a:p>
            <a:r>
              <a:rPr lang="en-US" altLang="en-US" dirty="0"/>
              <a:t>Credited with 2.0-log </a:t>
            </a:r>
            <a:r>
              <a:rPr lang="en-US" altLang="en-US" i="1" dirty="0"/>
              <a:t>Giardia/Crypto</a:t>
            </a:r>
            <a:r>
              <a:rPr lang="en-US" altLang="en-US" dirty="0"/>
              <a:t> removal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FD9B37B1-405F-4FEA-8024-139DC1F72028}"/>
              </a:ext>
            </a:extLst>
          </p:cNvPr>
          <p:cNvSpPr>
            <a:spLocks noGrp="1" noChangeArrowheads="1"/>
          </p:cNvSpPr>
          <p:nvPr>
            <p:ph type="title"/>
          </p:nvPr>
        </p:nvSpPr>
        <p:spPr/>
        <p:txBody>
          <a:bodyPr/>
          <a:lstStyle/>
          <a:p>
            <a:pPr algn="ctr"/>
            <a:r>
              <a:rPr lang="en-US" altLang="en-US" dirty="0"/>
              <a:t>Slow Sand Filtration</a:t>
            </a:r>
          </a:p>
        </p:txBody>
      </p:sp>
      <p:pic>
        <p:nvPicPr>
          <p:cNvPr id="4" name="Picture 1">
            <a:extLst>
              <a:ext uri="{FF2B5EF4-FFF2-40B4-BE49-F238E27FC236}">
                <a16:creationId xmlns:a16="http://schemas.microsoft.com/office/drawing/2014/main" id="{0527184B-B38B-3A42-59B1-7205BFAAEC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47900" y="1828800"/>
            <a:ext cx="4648200" cy="34474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9466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TextBox 3">
            <a:extLst>
              <a:ext uri="{FF2B5EF4-FFF2-40B4-BE49-F238E27FC236}">
                <a16:creationId xmlns:a16="http://schemas.microsoft.com/office/drawing/2014/main" id="{CE5B18A0-ABD8-4AEB-AA28-D7292720C668}"/>
              </a:ext>
            </a:extLst>
          </p:cNvPr>
          <p:cNvSpPr txBox="1">
            <a:spLocks noChangeArrowheads="1"/>
          </p:cNvSpPr>
          <p:nvPr/>
        </p:nvSpPr>
        <p:spPr bwMode="auto">
          <a:xfrm>
            <a:off x="228600" y="3962400"/>
            <a:ext cx="86868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marL="285750" indent="-285750" eaLnBrk="1" hangingPunct="1">
              <a:spcBef>
                <a:spcPct val="0"/>
              </a:spcBef>
            </a:pPr>
            <a:r>
              <a:rPr lang="en-US" altLang="en-US" sz="1600" dirty="0">
                <a:solidFill>
                  <a:srgbClr val="0070C0"/>
                </a:solidFill>
                <a:latin typeface="Tahoma" panose="020B0604030504040204" pitchFamily="34" charset="0"/>
              </a:rPr>
              <a:t>In a typical slow sand filter, water passes first through about 36 inches of sand, then through a layer of gravel, before entering the underdrain.  </a:t>
            </a:r>
          </a:p>
          <a:p>
            <a:pPr marL="285750" indent="-285750" eaLnBrk="1" hangingPunct="1">
              <a:spcBef>
                <a:spcPct val="0"/>
              </a:spcBef>
            </a:pPr>
            <a:r>
              <a:rPr lang="en-US" altLang="en-US" sz="1600" dirty="0">
                <a:solidFill>
                  <a:srgbClr val="0070C0"/>
                </a:solidFill>
                <a:latin typeface="Tahoma" panose="020B0604030504040204" pitchFamily="34" charset="0"/>
              </a:rPr>
              <a:t>The sand removes particles from the water through adsorption, straining, and biological/biochemical processes. </a:t>
            </a:r>
          </a:p>
          <a:p>
            <a:pPr marL="285750" indent="-285750" eaLnBrk="1" hangingPunct="1">
              <a:spcBef>
                <a:spcPct val="0"/>
              </a:spcBef>
            </a:pPr>
            <a:r>
              <a:rPr lang="en-US" altLang="en-US" sz="1600" dirty="0">
                <a:solidFill>
                  <a:srgbClr val="0070C0"/>
                </a:solidFill>
                <a:latin typeface="Tahoma" panose="020B0604030504040204" pitchFamily="34" charset="0"/>
              </a:rPr>
              <a:t>A layer of dirt, debris, and microorganisms builds up on the top of the sand.  </a:t>
            </a:r>
          </a:p>
          <a:p>
            <a:pPr marL="285750" indent="-285750" eaLnBrk="1" hangingPunct="1">
              <a:spcBef>
                <a:spcPct val="0"/>
              </a:spcBef>
            </a:pPr>
            <a:r>
              <a:rPr lang="en-US" altLang="en-US" sz="1600" dirty="0">
                <a:solidFill>
                  <a:srgbClr val="0070C0"/>
                </a:solidFill>
                <a:latin typeface="Tahoma" panose="020B0604030504040204" pitchFamily="34" charset="0"/>
              </a:rPr>
              <a:t>This layer is known as </a:t>
            </a:r>
            <a:r>
              <a:rPr lang="en-US" altLang="en-US" sz="1600" b="1" dirty="0">
                <a:solidFill>
                  <a:srgbClr val="0070C0"/>
                </a:solidFill>
                <a:latin typeface="Tahoma" panose="020B0604030504040204" pitchFamily="34" charset="0"/>
              </a:rPr>
              <a:t>schmutzdecke</a:t>
            </a:r>
            <a:r>
              <a:rPr lang="en-US" altLang="en-US" sz="1600" dirty="0">
                <a:solidFill>
                  <a:srgbClr val="0070C0"/>
                </a:solidFill>
                <a:latin typeface="Tahoma" panose="020B0604030504040204" pitchFamily="34" charset="0"/>
              </a:rPr>
              <a:t>, which is German for “dirt blanket“</a:t>
            </a:r>
          </a:p>
          <a:p>
            <a:pPr marL="285750" indent="-285750" eaLnBrk="1" hangingPunct="1">
              <a:spcBef>
                <a:spcPct val="0"/>
              </a:spcBef>
            </a:pPr>
            <a:r>
              <a:rPr lang="en-US" altLang="en-US" sz="1600" dirty="0">
                <a:solidFill>
                  <a:srgbClr val="0070C0"/>
                </a:solidFill>
                <a:latin typeface="Tahoma" panose="020B0604030504040204" pitchFamily="34" charset="0"/>
              </a:rPr>
              <a:t>The schmutzdecke breaks down organic particles in the water biologically and is also very effective in straining out even very small inorganic particles from water.</a:t>
            </a:r>
          </a:p>
        </p:txBody>
      </p:sp>
      <p:pic>
        <p:nvPicPr>
          <p:cNvPr id="3" name="Picture 2">
            <a:extLst>
              <a:ext uri="{FF2B5EF4-FFF2-40B4-BE49-F238E27FC236}">
                <a16:creationId xmlns:a16="http://schemas.microsoft.com/office/drawing/2014/main" id="{F26319EF-C603-2BFB-D778-2C885A4A1B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8600"/>
            <a:ext cx="7172325" cy="35528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a:extLst>
              <a:ext uri="{FF2B5EF4-FFF2-40B4-BE49-F238E27FC236}">
                <a16:creationId xmlns:a16="http://schemas.microsoft.com/office/drawing/2014/main" id="{EE2533B6-D6A5-48FA-95B6-26AE69A6F5CB}"/>
              </a:ext>
            </a:extLst>
          </p:cNvPr>
          <p:cNvSpPr>
            <a:spLocks noGrp="1" noChangeArrowheads="1"/>
          </p:cNvSpPr>
          <p:nvPr>
            <p:ph type="title"/>
          </p:nvPr>
        </p:nvSpPr>
        <p:spPr/>
        <p:txBody>
          <a:bodyPr/>
          <a:lstStyle/>
          <a:p>
            <a:r>
              <a:rPr lang="en-US" altLang="en-US" sz="2800" dirty="0"/>
              <a:t>Filtration is key to preventing waterborne disease outbreaks</a:t>
            </a:r>
            <a:endParaRPr lang="en-US" altLang="en-US" sz="3200" dirty="0"/>
          </a:p>
        </p:txBody>
      </p:sp>
      <p:sp>
        <p:nvSpPr>
          <p:cNvPr id="128003" name="Content Placeholder 2">
            <a:extLst>
              <a:ext uri="{FF2B5EF4-FFF2-40B4-BE49-F238E27FC236}">
                <a16:creationId xmlns:a16="http://schemas.microsoft.com/office/drawing/2014/main" id="{217EEE03-F450-4E4F-B629-D1F0BDD38A1F}"/>
              </a:ext>
            </a:extLst>
          </p:cNvPr>
          <p:cNvSpPr>
            <a:spLocks noGrp="1" noChangeArrowheads="1"/>
          </p:cNvSpPr>
          <p:nvPr>
            <p:ph idx="1"/>
          </p:nvPr>
        </p:nvSpPr>
        <p:spPr>
          <a:xfrm>
            <a:off x="457200" y="1417638"/>
            <a:ext cx="8229600" cy="4495800"/>
          </a:xfrm>
        </p:spPr>
        <p:txBody>
          <a:bodyPr/>
          <a:lstStyle/>
          <a:p>
            <a:pPr marL="0" indent="0">
              <a:buNone/>
            </a:pPr>
            <a:r>
              <a:rPr lang="en-US" altLang="en-US" sz="2400" i="1" dirty="0"/>
              <a:t>Common types of water filtration systems:</a:t>
            </a:r>
          </a:p>
          <a:p>
            <a:pPr marL="0" indent="0">
              <a:buNone/>
            </a:pPr>
            <a:endParaRPr lang="en-US" altLang="en-US" sz="2400" i="1" dirty="0"/>
          </a:p>
          <a:p>
            <a:pPr lvl="1"/>
            <a:r>
              <a:rPr lang="en-US" altLang="en-US" sz="2000" dirty="0"/>
              <a:t>Conventional Filtration (CF) &amp; Direct Filtration (DF) – a.k.a. “Rapid Rate”</a:t>
            </a:r>
          </a:p>
          <a:p>
            <a:pPr marL="857250" lvl="2" indent="0">
              <a:buNone/>
            </a:pPr>
            <a:endParaRPr lang="en-US" altLang="en-US" sz="1600" dirty="0"/>
          </a:p>
          <a:p>
            <a:pPr lvl="1"/>
            <a:r>
              <a:rPr lang="en-US" altLang="en-US" sz="2000" dirty="0"/>
              <a:t>Slow sand</a:t>
            </a:r>
          </a:p>
          <a:p>
            <a:pPr marL="857250" lvl="2" indent="0">
              <a:buNone/>
            </a:pPr>
            <a:endParaRPr lang="en-US" altLang="en-US" sz="1600" dirty="0"/>
          </a:p>
          <a:p>
            <a:pPr lvl="1"/>
            <a:r>
              <a:rPr lang="en-US" altLang="en-US" sz="2000" dirty="0"/>
              <a:t>Membrane</a:t>
            </a:r>
          </a:p>
          <a:p>
            <a:pPr marL="857250" lvl="2" indent="0">
              <a:buNone/>
            </a:pPr>
            <a:endParaRPr lang="en-US" altLang="en-US" sz="1600" dirty="0"/>
          </a:p>
          <a:p>
            <a:pPr lvl="1"/>
            <a:r>
              <a:rPr lang="en-US" altLang="en-US" sz="2000" dirty="0"/>
              <a:t>Cartridge/bag</a:t>
            </a:r>
          </a:p>
          <a:p>
            <a:pPr marL="857250" lvl="2" indent="0">
              <a:buNone/>
            </a:pPr>
            <a:endParaRPr lang="en-US" altLang="en-US" sz="1600" dirty="0"/>
          </a:p>
          <a:p>
            <a:pPr lvl="1"/>
            <a:r>
              <a:rPr lang="en-US" altLang="en-US" sz="2000" dirty="0"/>
              <a:t>Diatomaceous Earth (DE)</a:t>
            </a:r>
          </a:p>
          <a:p>
            <a:pPr lvl="1"/>
            <a:endParaRPr lang="en-US" altLang="en-US" sz="2000" dirty="0"/>
          </a:p>
          <a:p>
            <a:pPr marL="57150" indent="0">
              <a:buNone/>
            </a:pPr>
            <a:r>
              <a:rPr lang="en-US" altLang="en-US" sz="2000" i="1" dirty="0"/>
              <a:t>We’ll learn more about these later.</a:t>
            </a:r>
          </a:p>
          <a:p>
            <a:pPr lvl="1"/>
            <a:endParaRPr lang="en-US" altLang="en-US" sz="2000" dirty="0"/>
          </a:p>
        </p:txBody>
      </p:sp>
    </p:spTree>
    <p:extLst>
      <p:ext uri="{BB962C8B-B14F-4D97-AF65-F5344CB8AC3E}">
        <p14:creationId xmlns:p14="http://schemas.microsoft.com/office/powerpoint/2010/main" val="9762539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a:extLst>
              <a:ext uri="{FF2B5EF4-FFF2-40B4-BE49-F238E27FC236}">
                <a16:creationId xmlns:a16="http://schemas.microsoft.com/office/drawing/2014/main" id="{B98D9DBE-5FB7-4F70-8326-A6DE52781D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8100"/>
            <a:ext cx="91440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TextBox 2">
            <a:extLst>
              <a:ext uri="{FF2B5EF4-FFF2-40B4-BE49-F238E27FC236}">
                <a16:creationId xmlns:a16="http://schemas.microsoft.com/office/drawing/2014/main" id="{48A3A260-C903-4080-97FA-735E20778D71}"/>
              </a:ext>
            </a:extLst>
          </p:cNvPr>
          <p:cNvSpPr txBox="1">
            <a:spLocks noChangeArrowheads="1"/>
          </p:cNvSpPr>
          <p:nvPr/>
        </p:nvSpPr>
        <p:spPr bwMode="auto">
          <a:xfrm>
            <a:off x="2057400" y="1295400"/>
            <a:ext cx="4860925"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Bird’s eye view of 4 large slow sand filter cells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Content Placeholder 3">
            <a:extLst>
              <a:ext uri="{FF2B5EF4-FFF2-40B4-BE49-F238E27FC236}">
                <a16:creationId xmlns:a16="http://schemas.microsoft.com/office/drawing/2014/main" id="{76A87A88-0A71-4611-A0FA-5C617B379F93}"/>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482600" y="457200"/>
            <a:ext cx="8051800" cy="6038850"/>
          </a:xfrm>
        </p:spPr>
      </p:pic>
      <p:sp>
        <p:nvSpPr>
          <p:cNvPr id="79875" name="TextBox 2">
            <a:extLst>
              <a:ext uri="{FF2B5EF4-FFF2-40B4-BE49-F238E27FC236}">
                <a16:creationId xmlns:a16="http://schemas.microsoft.com/office/drawing/2014/main" id="{21300AAE-7210-4D7C-AB43-589ED98C60B1}"/>
              </a:ext>
            </a:extLst>
          </p:cNvPr>
          <p:cNvSpPr txBox="1">
            <a:spLocks noChangeArrowheads="1"/>
          </p:cNvSpPr>
          <p:nvPr/>
        </p:nvSpPr>
        <p:spPr bwMode="auto">
          <a:xfrm>
            <a:off x="4800600" y="5105400"/>
            <a:ext cx="2816225"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Large slow sand filter bed</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a:extLst>
              <a:ext uri="{FF2B5EF4-FFF2-40B4-BE49-F238E27FC236}">
                <a16:creationId xmlns:a16="http://schemas.microsoft.com/office/drawing/2014/main" id="{5AC9B11B-0E03-4811-B05C-5A1BBB87D5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81000"/>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TextBox 2">
            <a:extLst>
              <a:ext uri="{FF2B5EF4-FFF2-40B4-BE49-F238E27FC236}">
                <a16:creationId xmlns:a16="http://schemas.microsoft.com/office/drawing/2014/main" id="{13F0C8EC-5BDC-4816-8372-E3A962E09167}"/>
              </a:ext>
            </a:extLst>
          </p:cNvPr>
          <p:cNvSpPr txBox="1">
            <a:spLocks noChangeArrowheads="1"/>
          </p:cNvSpPr>
          <p:nvPr/>
        </p:nvSpPr>
        <p:spPr bwMode="auto">
          <a:xfrm>
            <a:off x="4191000" y="5334000"/>
            <a:ext cx="2713038"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slow sand filter - drained</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a:extLst>
              <a:ext uri="{FF2B5EF4-FFF2-40B4-BE49-F238E27FC236}">
                <a16:creationId xmlns:a16="http://schemas.microsoft.com/office/drawing/2014/main" id="{E0C1138C-6943-4549-B127-F884CB1CDF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TextBox 2">
            <a:extLst>
              <a:ext uri="{FF2B5EF4-FFF2-40B4-BE49-F238E27FC236}">
                <a16:creationId xmlns:a16="http://schemas.microsoft.com/office/drawing/2014/main" id="{8E94F6BD-A4C0-4E49-BF52-D90B24BDA975}"/>
              </a:ext>
            </a:extLst>
          </p:cNvPr>
          <p:cNvSpPr txBox="1">
            <a:spLocks noChangeArrowheads="1"/>
          </p:cNvSpPr>
          <p:nvPr/>
        </p:nvSpPr>
        <p:spPr bwMode="auto">
          <a:xfrm>
            <a:off x="838200" y="5334000"/>
            <a:ext cx="2789238"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Slow sand filters – 3 bays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E6EE3BE-01DD-4D3B-B7DF-5DD7FC84CFEE}"/>
              </a:ext>
            </a:extLst>
          </p:cNvPr>
          <p:cNvSpPr>
            <a:spLocks noGrp="1" noChangeArrowheads="1"/>
          </p:cNvSpPr>
          <p:nvPr>
            <p:ph type="title"/>
          </p:nvPr>
        </p:nvSpPr>
        <p:spPr/>
        <p:txBody>
          <a:bodyPr/>
          <a:lstStyle/>
          <a:p>
            <a:r>
              <a:rPr lang="en-US" altLang="en-US" dirty="0"/>
              <a:t>Slow Sand Filtration - Cleaning</a:t>
            </a:r>
          </a:p>
        </p:txBody>
      </p:sp>
      <p:sp>
        <p:nvSpPr>
          <p:cNvPr id="73731" name="Rectangle 3">
            <a:extLst>
              <a:ext uri="{FF2B5EF4-FFF2-40B4-BE49-F238E27FC236}">
                <a16:creationId xmlns:a16="http://schemas.microsoft.com/office/drawing/2014/main" id="{756442A1-0A5A-41E4-AE80-366052F2AEDE}"/>
              </a:ext>
            </a:extLst>
          </p:cNvPr>
          <p:cNvSpPr>
            <a:spLocks noGrp="1" noChangeArrowheads="1"/>
          </p:cNvSpPr>
          <p:nvPr>
            <p:ph type="body" idx="1"/>
          </p:nvPr>
        </p:nvSpPr>
        <p:spPr>
          <a:xfrm>
            <a:off x="457200" y="1219200"/>
            <a:ext cx="8229600" cy="4114800"/>
          </a:xfrm>
        </p:spPr>
        <p:txBody>
          <a:bodyPr/>
          <a:lstStyle/>
          <a:p>
            <a:pPr marL="0" indent="0">
              <a:buNone/>
            </a:pPr>
            <a:r>
              <a:rPr lang="en-US" altLang="en-US" sz="2400" dirty="0"/>
              <a:t>Cleaned by scraping (manually with shovels or with a specially designed machine), and eventually removing schmutzdecke and top 1/8” to ½” of sand.</a:t>
            </a:r>
          </a:p>
        </p:txBody>
      </p:sp>
      <p:pic>
        <p:nvPicPr>
          <p:cNvPr id="2" name="Picture 11" descr="SBaker IMG_9068.jpg">
            <a:extLst>
              <a:ext uri="{FF2B5EF4-FFF2-40B4-BE49-F238E27FC236}">
                <a16:creationId xmlns:a16="http://schemas.microsoft.com/office/drawing/2014/main" id="{844DA976-1E07-C578-970D-D718646A6C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2775117"/>
            <a:ext cx="3429000" cy="259089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 name="puma24004-cuttingwheel.avi">
            <a:hlinkClick r:id="" action="ppaction://media"/>
            <a:extLst>
              <a:ext uri="{FF2B5EF4-FFF2-40B4-BE49-F238E27FC236}">
                <a16:creationId xmlns:a16="http://schemas.microsoft.com/office/drawing/2014/main" id="{806B651C-0399-E7FB-9083-205A0515D07F}"/>
              </a:ext>
            </a:extLst>
          </p:cNvPr>
          <p:cNvPicPr>
            <a:picLocks noRot="1" noChangeAspect="1"/>
          </p:cNvPicPr>
          <p:nvPr>
            <a:videoFile r:link="rId1"/>
          </p:nvPr>
        </p:nvPicPr>
        <p:blipFill>
          <a:blip r:embed="rId5">
            <a:extLst>
              <a:ext uri="{28A0092B-C50C-407E-A947-70E740481C1C}">
                <a14:useLocalDpi xmlns:a14="http://schemas.microsoft.com/office/drawing/2010/main" val="0"/>
              </a:ext>
            </a:extLst>
          </a:blip>
          <a:srcRect/>
          <a:stretch>
            <a:fillRect/>
          </a:stretch>
        </p:blipFill>
        <p:spPr bwMode="auto">
          <a:xfrm>
            <a:off x="1981200" y="3733800"/>
            <a:ext cx="3884612" cy="26546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10" descr="P5200153.JPG">
            <a:extLst>
              <a:ext uri="{FF2B5EF4-FFF2-40B4-BE49-F238E27FC236}">
                <a16:creationId xmlns:a16="http://schemas.microsoft.com/office/drawing/2014/main" id="{E937F5D5-7369-7F8B-42A0-1839F93D94B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1420" y="2541866"/>
            <a:ext cx="3154759" cy="177426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09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0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a:extLst>
              <a:ext uri="{FF2B5EF4-FFF2-40B4-BE49-F238E27FC236}">
                <a16:creationId xmlns:a16="http://schemas.microsoft.com/office/drawing/2014/main" id="{588D11F0-C6B6-4C6B-A12C-7E93435E07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extBox 2">
            <a:extLst>
              <a:ext uri="{FF2B5EF4-FFF2-40B4-BE49-F238E27FC236}">
                <a16:creationId xmlns:a16="http://schemas.microsoft.com/office/drawing/2014/main" id="{D622513D-9823-48A1-AE99-16F4E1C33F21}"/>
              </a:ext>
            </a:extLst>
          </p:cNvPr>
          <p:cNvSpPr txBox="1">
            <a:spLocks noChangeArrowheads="1"/>
          </p:cNvSpPr>
          <p:nvPr/>
        </p:nvSpPr>
        <p:spPr bwMode="auto">
          <a:xfrm>
            <a:off x="1981200" y="5562600"/>
            <a:ext cx="58547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Slow sand: left filter in service, right filter out of service</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E6EE3BE-01DD-4D3B-B7DF-5DD7FC84CFEE}"/>
              </a:ext>
            </a:extLst>
          </p:cNvPr>
          <p:cNvSpPr>
            <a:spLocks noGrp="1" noChangeArrowheads="1"/>
          </p:cNvSpPr>
          <p:nvPr>
            <p:ph type="title"/>
          </p:nvPr>
        </p:nvSpPr>
        <p:spPr/>
        <p:txBody>
          <a:bodyPr/>
          <a:lstStyle/>
          <a:p>
            <a:r>
              <a:rPr lang="en-US" altLang="en-US" dirty="0"/>
              <a:t>Slow Sand Filtration - Cleaning</a:t>
            </a:r>
          </a:p>
        </p:txBody>
      </p:sp>
      <p:sp>
        <p:nvSpPr>
          <p:cNvPr id="73731" name="Rectangle 3">
            <a:extLst>
              <a:ext uri="{FF2B5EF4-FFF2-40B4-BE49-F238E27FC236}">
                <a16:creationId xmlns:a16="http://schemas.microsoft.com/office/drawing/2014/main" id="{756442A1-0A5A-41E4-AE80-366052F2AEDE}"/>
              </a:ext>
            </a:extLst>
          </p:cNvPr>
          <p:cNvSpPr>
            <a:spLocks noGrp="1" noChangeArrowheads="1"/>
          </p:cNvSpPr>
          <p:nvPr>
            <p:ph type="body" idx="1"/>
          </p:nvPr>
        </p:nvSpPr>
        <p:spPr>
          <a:xfrm>
            <a:off x="4467225" y="1455738"/>
            <a:ext cx="3962400" cy="3581400"/>
          </a:xfrm>
        </p:spPr>
        <p:txBody>
          <a:bodyPr/>
          <a:lstStyle/>
          <a:p>
            <a:pPr marL="0" indent="0">
              <a:buNone/>
            </a:pPr>
            <a:r>
              <a:rPr lang="en-US" altLang="en-US" sz="2400" dirty="0"/>
              <a:t>Some filters are designed to be “wet harrowed”</a:t>
            </a:r>
          </a:p>
        </p:txBody>
      </p:sp>
      <p:pic>
        <p:nvPicPr>
          <p:cNvPr id="4" name="Picture 2">
            <a:extLst>
              <a:ext uri="{FF2B5EF4-FFF2-40B4-BE49-F238E27FC236}">
                <a16:creationId xmlns:a16="http://schemas.microsoft.com/office/drawing/2014/main" id="{1236CD1F-0181-4DA8-6ADF-7787A426A2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 y="1301749"/>
            <a:ext cx="3582988" cy="50053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4534CBFC-42AE-4B6E-38D2-62BDA257EA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0975" y="2640338"/>
            <a:ext cx="4914900" cy="2396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3207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a:extLst>
              <a:ext uri="{FF2B5EF4-FFF2-40B4-BE49-F238E27FC236}">
                <a16:creationId xmlns:a16="http://schemas.microsoft.com/office/drawing/2014/main" id="{DE0F3258-0984-4293-8DB3-27F193766D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TextBox 2">
            <a:extLst>
              <a:ext uri="{FF2B5EF4-FFF2-40B4-BE49-F238E27FC236}">
                <a16:creationId xmlns:a16="http://schemas.microsoft.com/office/drawing/2014/main" id="{2DB0FC55-D781-4762-8BA1-182497569D6E}"/>
              </a:ext>
            </a:extLst>
          </p:cNvPr>
          <p:cNvSpPr txBox="1">
            <a:spLocks noChangeArrowheads="1"/>
          </p:cNvSpPr>
          <p:nvPr/>
        </p:nvSpPr>
        <p:spPr bwMode="auto">
          <a:xfrm>
            <a:off x="304800" y="5943600"/>
            <a:ext cx="4724400"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dirty="0">
                <a:solidFill>
                  <a:schemeClr val="tx1"/>
                </a:solidFill>
                <a:latin typeface="Tahoma" panose="020B0604030504040204" pitchFamily="34" charset="0"/>
              </a:rPr>
              <a:t>Self-contained slow sand filters at a school designed for wet harrowing.</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A57644F1-FF65-4FC2-9C5B-7C53E02FD67D}"/>
              </a:ext>
            </a:extLst>
          </p:cNvPr>
          <p:cNvSpPr>
            <a:spLocks noGrp="1" noChangeArrowheads="1"/>
          </p:cNvSpPr>
          <p:nvPr>
            <p:ph type="title"/>
          </p:nvPr>
        </p:nvSpPr>
        <p:spPr/>
        <p:txBody>
          <a:bodyPr/>
          <a:lstStyle/>
          <a:p>
            <a:r>
              <a:rPr lang="en-US" altLang="en-US"/>
              <a:t>Alternative Filtration Technologies</a:t>
            </a:r>
          </a:p>
        </p:txBody>
      </p:sp>
      <p:sp>
        <p:nvSpPr>
          <p:cNvPr id="90115" name="Rectangle 3">
            <a:extLst>
              <a:ext uri="{FF2B5EF4-FFF2-40B4-BE49-F238E27FC236}">
                <a16:creationId xmlns:a16="http://schemas.microsoft.com/office/drawing/2014/main" id="{B0C0986F-9BC5-4427-A652-C5AF11AB6160}"/>
              </a:ext>
            </a:extLst>
          </p:cNvPr>
          <p:cNvSpPr>
            <a:spLocks noGrp="1" noChangeArrowheads="1"/>
          </p:cNvSpPr>
          <p:nvPr>
            <p:ph type="body" idx="1"/>
          </p:nvPr>
        </p:nvSpPr>
        <p:spPr/>
        <p:txBody>
          <a:bodyPr/>
          <a:lstStyle/>
          <a:p>
            <a:pPr>
              <a:buFontTx/>
              <a:buNone/>
            </a:pPr>
            <a:endParaRPr lang="en-US" altLang="en-US"/>
          </a:p>
          <a:p>
            <a:r>
              <a:rPr lang="en-US" altLang="en-US"/>
              <a:t>Cartridge / Bag Filters</a:t>
            </a:r>
          </a:p>
          <a:p>
            <a:endParaRPr lang="en-US" altLang="en-US"/>
          </a:p>
          <a:p>
            <a:r>
              <a:rPr lang="en-US" altLang="en-US"/>
              <a:t>Membranes</a:t>
            </a:r>
          </a:p>
          <a:p>
            <a:endParaRPr lang="en-US" altLang="en-US"/>
          </a:p>
          <a:p>
            <a:r>
              <a:rPr lang="en-US" altLang="en-US"/>
              <a:t>Need approved models that have met challenge studies (third party verification of performance) or on-site pilot data.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FD9B37B1-405F-4FEA-8024-139DC1F72028}"/>
              </a:ext>
            </a:extLst>
          </p:cNvPr>
          <p:cNvSpPr>
            <a:spLocks noGrp="1" noChangeArrowheads="1"/>
          </p:cNvSpPr>
          <p:nvPr>
            <p:ph type="title"/>
          </p:nvPr>
        </p:nvSpPr>
        <p:spPr/>
        <p:txBody>
          <a:bodyPr/>
          <a:lstStyle/>
          <a:p>
            <a:pPr algn="ctr"/>
            <a:r>
              <a:rPr lang="en-US" altLang="en-US" dirty="0"/>
              <a:t>Cartridge &amp; Bag Filtration</a:t>
            </a:r>
          </a:p>
        </p:txBody>
      </p:sp>
      <p:pic>
        <p:nvPicPr>
          <p:cNvPr id="2" name="Picture 1">
            <a:extLst>
              <a:ext uri="{FF2B5EF4-FFF2-40B4-BE49-F238E27FC236}">
                <a16:creationId xmlns:a16="http://schemas.microsoft.com/office/drawing/2014/main" id="{5D52AE9D-391C-3F95-FE63-81B2D46C2E0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00889"/>
            <a:ext cx="3771014" cy="282826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1">
            <a:extLst>
              <a:ext uri="{FF2B5EF4-FFF2-40B4-BE49-F238E27FC236}">
                <a16:creationId xmlns:a16="http://schemas.microsoft.com/office/drawing/2014/main" id="{5B92466B-AE52-652E-5184-21E5C87AC6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752600"/>
            <a:ext cx="2743200" cy="3657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958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2961DA7B-6762-4309-B85A-D0844C3A2BB5}"/>
              </a:ext>
            </a:extLst>
          </p:cNvPr>
          <p:cNvSpPr>
            <a:spLocks noGrp="1" noChangeArrowheads="1"/>
          </p:cNvSpPr>
          <p:nvPr>
            <p:ph type="title"/>
          </p:nvPr>
        </p:nvSpPr>
        <p:spPr>
          <a:xfrm>
            <a:off x="152400" y="274638"/>
            <a:ext cx="8534400" cy="563562"/>
          </a:xfrm>
        </p:spPr>
        <p:txBody>
          <a:bodyPr/>
          <a:lstStyle/>
          <a:p>
            <a:pPr algn="ctr"/>
            <a:r>
              <a:rPr lang="en-US" altLang="en-US" sz="2800" dirty="0"/>
              <a:t>Background of Surface Water Treatment Rules</a:t>
            </a:r>
          </a:p>
        </p:txBody>
      </p:sp>
      <p:sp>
        <p:nvSpPr>
          <p:cNvPr id="9219" name="Content Placeholder 2">
            <a:extLst>
              <a:ext uri="{FF2B5EF4-FFF2-40B4-BE49-F238E27FC236}">
                <a16:creationId xmlns:a16="http://schemas.microsoft.com/office/drawing/2014/main" id="{F5B80E84-8882-49CA-8F91-9371F70D0003}"/>
              </a:ext>
            </a:extLst>
          </p:cNvPr>
          <p:cNvSpPr>
            <a:spLocks noGrp="1" noChangeArrowheads="1"/>
          </p:cNvSpPr>
          <p:nvPr>
            <p:ph idx="1"/>
          </p:nvPr>
        </p:nvSpPr>
        <p:spPr>
          <a:xfrm>
            <a:off x="304800" y="857250"/>
            <a:ext cx="8534400" cy="4114800"/>
          </a:xfrm>
        </p:spPr>
        <p:txBody>
          <a:bodyPr/>
          <a:lstStyle/>
          <a:p>
            <a:pPr marL="0" indent="0">
              <a:buNone/>
            </a:pPr>
            <a:r>
              <a:rPr lang="en-US" altLang="en-US" sz="2400" b="1" dirty="0">
                <a:solidFill>
                  <a:srgbClr val="FF0000"/>
                </a:solidFill>
              </a:rPr>
              <a:t>1989 SWTR</a:t>
            </a:r>
          </a:p>
          <a:p>
            <a:pPr marL="0" indent="0">
              <a:buNone/>
            </a:pPr>
            <a:r>
              <a:rPr lang="en-US" altLang="en-US" sz="2400" dirty="0"/>
              <a:t>         </a:t>
            </a:r>
            <a:r>
              <a:rPr lang="en-US" altLang="en-US" sz="2400" b="1" dirty="0"/>
              <a:t>Surface Water Treatment Rule</a:t>
            </a:r>
          </a:p>
          <a:p>
            <a:r>
              <a:rPr lang="en-US" altLang="en-US" sz="2400" u="sng" dirty="0"/>
              <a:t>Required filtration </a:t>
            </a:r>
            <a:r>
              <a:rPr lang="en-US" altLang="en-US" sz="2400" dirty="0"/>
              <a:t>for most SW and GWUDI (Groundwater Under Direct Influence).</a:t>
            </a:r>
          </a:p>
          <a:p>
            <a:pPr lvl="1"/>
            <a:r>
              <a:rPr lang="en-US" altLang="en-US" sz="2000" dirty="0"/>
              <a:t>States were required to identify GWUDI sources.</a:t>
            </a:r>
          </a:p>
          <a:p>
            <a:r>
              <a:rPr lang="en-US" altLang="en-US" sz="2400" u="sng" dirty="0"/>
              <a:t>Required pathogen removal/inactivation</a:t>
            </a:r>
            <a:r>
              <a:rPr lang="en-US" altLang="en-US" sz="2400" dirty="0"/>
              <a:t>:</a:t>
            </a:r>
          </a:p>
          <a:p>
            <a:pPr marL="400050" lvl="1" indent="0">
              <a:buNone/>
            </a:pPr>
            <a:r>
              <a:rPr lang="en-US" altLang="en-US" sz="2000" dirty="0">
                <a:solidFill>
                  <a:srgbClr val="FF0000"/>
                </a:solidFill>
              </a:rPr>
              <a:t>3-log </a:t>
            </a:r>
            <a:r>
              <a:rPr lang="en-US" altLang="en-US" sz="2000" i="1" dirty="0">
                <a:solidFill>
                  <a:srgbClr val="FF0000"/>
                </a:solidFill>
              </a:rPr>
              <a:t>Giardia</a:t>
            </a:r>
            <a:r>
              <a:rPr lang="en-US" altLang="en-US" sz="2000" dirty="0">
                <a:solidFill>
                  <a:srgbClr val="FF0000"/>
                </a:solidFill>
              </a:rPr>
              <a:t> </a:t>
            </a:r>
            <a:r>
              <a:rPr lang="en-US" altLang="en-US" sz="2000" dirty="0"/>
              <a:t>(99.9%) &amp; </a:t>
            </a:r>
            <a:r>
              <a:rPr lang="en-US" altLang="en-US" sz="2000" dirty="0">
                <a:solidFill>
                  <a:srgbClr val="FF0000"/>
                </a:solidFill>
              </a:rPr>
              <a:t>4-log virus </a:t>
            </a:r>
            <a:r>
              <a:rPr lang="en-US" altLang="en-US" sz="2000" dirty="0"/>
              <a:t>(99.99%)</a:t>
            </a:r>
            <a:endParaRPr lang="en-US" altLang="en-US" sz="2000" dirty="0">
              <a:solidFill>
                <a:srgbClr val="FF0000"/>
              </a:solidFill>
            </a:endParaRPr>
          </a:p>
          <a:p>
            <a:r>
              <a:rPr lang="en-US" altLang="en-US" sz="2400" u="sng" dirty="0"/>
              <a:t>Limited turbidity </a:t>
            </a:r>
            <a:r>
              <a:rPr lang="en-US" altLang="en-US" sz="2400" dirty="0"/>
              <a:t>in filtered water (combined filter effluent):</a:t>
            </a:r>
          </a:p>
          <a:p>
            <a:pPr lvl="1"/>
            <a:r>
              <a:rPr lang="en-US" altLang="en-US" sz="2000" dirty="0"/>
              <a:t>Slow sand/DE/membrane/cartridge/bag: </a:t>
            </a:r>
          </a:p>
          <a:p>
            <a:pPr marL="800100" lvl="2" indent="0">
              <a:buNone/>
            </a:pPr>
            <a:r>
              <a:rPr lang="en-US" altLang="en-US" sz="1600" dirty="0">
                <a:solidFill>
                  <a:srgbClr val="FF0000"/>
                </a:solidFill>
              </a:rPr>
              <a:t>95% of turbidity readings ≤ 1 NTU; all &lt; 5 NTU</a:t>
            </a:r>
          </a:p>
          <a:p>
            <a:pPr lvl="1"/>
            <a:r>
              <a:rPr lang="en-US" altLang="en-US" sz="2000" dirty="0"/>
              <a:t>CF/DF: </a:t>
            </a:r>
          </a:p>
          <a:p>
            <a:pPr marL="800100" lvl="2" indent="0">
              <a:buNone/>
            </a:pPr>
            <a:r>
              <a:rPr lang="en-US" altLang="en-US" sz="1600" dirty="0"/>
              <a:t>95% of turbidity readings ≤ 0.5 NTU; all &lt; 5 NTU </a:t>
            </a:r>
            <a:r>
              <a:rPr lang="en-US" altLang="en-US" sz="1600" dirty="0">
                <a:solidFill>
                  <a:srgbClr val="FF0000"/>
                </a:solidFill>
              </a:rPr>
              <a:t>(replaced under LT1)</a:t>
            </a:r>
          </a:p>
          <a:p>
            <a:r>
              <a:rPr lang="en-US" altLang="en-US" sz="2400" u="sng" dirty="0"/>
              <a:t>Required detectable disinfectant residual. </a:t>
            </a:r>
          </a:p>
          <a:p>
            <a:r>
              <a:rPr lang="en-US" altLang="en-US" sz="2400" dirty="0">
                <a:solidFill>
                  <a:srgbClr val="FF0000"/>
                </a:solidFill>
              </a:rPr>
              <a:t>Did not address </a:t>
            </a:r>
            <a:r>
              <a:rPr lang="en-US" altLang="en-US" sz="2400" i="1" dirty="0">
                <a:solidFill>
                  <a:srgbClr val="FF0000"/>
                </a:solidFill>
              </a:rPr>
              <a:t>Cryptosporidium</a:t>
            </a:r>
            <a:r>
              <a:rPr lang="en-US" altLang="en-US" sz="2400" dirty="0">
                <a:solidFill>
                  <a:srgbClr val="FF0000"/>
                </a:solidFill>
              </a:rPr>
              <a:t>.</a:t>
            </a:r>
          </a:p>
          <a:p>
            <a:pPr>
              <a:buFontTx/>
              <a:buNone/>
            </a:pPr>
            <a:endParaRPr lang="en-US" altLang="en-US" dirty="0"/>
          </a:p>
          <a:p>
            <a:pPr>
              <a:buFontTx/>
              <a:buNone/>
            </a:pPr>
            <a:r>
              <a:rPr lang="en-US" altLang="en-US" dirty="0"/>
              <a:t>               </a:t>
            </a:r>
          </a:p>
        </p:txBody>
      </p:sp>
    </p:spTree>
  </p:cSld>
  <p:clrMapOvr>
    <a:masterClrMapping/>
  </p:clrMapOvr>
  <mc:AlternateContent xmlns:mc="http://schemas.openxmlformats.org/markup-compatibility/2006" xmlns:p14="http://schemas.microsoft.com/office/powerpoint/2010/main">
    <mc:Choice Requires="p14">
      <p:transition spd="slow" p14:dur="2000" advTm="64032"/>
    </mc:Choice>
    <mc:Fallback xmlns="">
      <p:transition spd="slow" advTm="64032"/>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0316840F-600E-4847-B98B-45A911FC1D74}"/>
              </a:ext>
            </a:extLst>
          </p:cNvPr>
          <p:cNvSpPr>
            <a:spLocks noGrp="1" noChangeArrowheads="1"/>
          </p:cNvSpPr>
          <p:nvPr>
            <p:ph type="title"/>
          </p:nvPr>
        </p:nvSpPr>
        <p:spPr/>
        <p:txBody>
          <a:bodyPr/>
          <a:lstStyle/>
          <a:p>
            <a:r>
              <a:rPr lang="en-US" altLang="en-US"/>
              <a:t>Cartridge Filters</a:t>
            </a:r>
          </a:p>
        </p:txBody>
      </p:sp>
      <p:sp>
        <p:nvSpPr>
          <p:cNvPr id="91139" name="Rectangle 3">
            <a:extLst>
              <a:ext uri="{FF2B5EF4-FFF2-40B4-BE49-F238E27FC236}">
                <a16:creationId xmlns:a16="http://schemas.microsoft.com/office/drawing/2014/main" id="{6084A916-1E9D-4AA9-ACF5-D85D1DCA11CE}"/>
              </a:ext>
            </a:extLst>
          </p:cNvPr>
          <p:cNvSpPr>
            <a:spLocks noGrp="1" noChangeArrowheads="1"/>
          </p:cNvSpPr>
          <p:nvPr>
            <p:ph type="body" idx="1"/>
          </p:nvPr>
        </p:nvSpPr>
        <p:spPr/>
        <p:txBody>
          <a:bodyPr/>
          <a:lstStyle/>
          <a:p>
            <a:r>
              <a:rPr lang="en-US" altLang="en-US"/>
              <a:t>Good for small systems with low flow rates (5-20 gpm).</a:t>
            </a:r>
          </a:p>
          <a:p>
            <a:r>
              <a:rPr lang="en-US" altLang="en-US"/>
              <a:t>Some cartridges require a specific pre-filter.</a:t>
            </a:r>
          </a:p>
          <a:p>
            <a:r>
              <a:rPr lang="en-US" altLang="en-US"/>
              <a:t>No backwash, cartridges are replaced when pressure differential reaches specified limit.</a:t>
            </a:r>
          </a:p>
          <a:p>
            <a:r>
              <a:rPr lang="en-US" altLang="en-US"/>
              <a:t>Must pass a challenge study in order to be approved.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62" name="Object 2">
            <a:extLst>
              <a:ext uri="{FF2B5EF4-FFF2-40B4-BE49-F238E27FC236}">
                <a16:creationId xmlns:a16="http://schemas.microsoft.com/office/drawing/2014/main" id="{4CE90DA2-D311-4299-9BFB-62C5516361A0}"/>
              </a:ext>
            </a:extLst>
          </p:cNvPr>
          <p:cNvGraphicFramePr>
            <a:graphicFrameLocks noChangeAspect="1"/>
          </p:cNvGraphicFramePr>
          <p:nvPr/>
        </p:nvGraphicFramePr>
        <p:xfrm>
          <a:off x="1676400" y="0"/>
          <a:ext cx="7467600" cy="6858000"/>
        </p:xfrm>
        <a:graphic>
          <a:graphicData uri="http://schemas.openxmlformats.org/presentationml/2006/ole">
            <mc:AlternateContent xmlns:mc="http://schemas.openxmlformats.org/markup-compatibility/2006">
              <mc:Choice xmlns:v="urn:schemas-microsoft-com:vml" Requires="v">
                <p:oleObj name="Acrobat Document" r:id="rId3" imgW="7542857" imgH="5830114" progId="AcroExch.Document.2017">
                  <p:embed/>
                </p:oleObj>
              </mc:Choice>
              <mc:Fallback>
                <p:oleObj name="Acrobat Document" r:id="rId3" imgW="7542857" imgH="5830114" progId="AcroExch.Document.2017">
                  <p:embed/>
                  <p:pic>
                    <p:nvPicPr>
                      <p:cNvPr id="92162" name="Object 2">
                        <a:extLst>
                          <a:ext uri="{FF2B5EF4-FFF2-40B4-BE49-F238E27FC236}">
                            <a16:creationId xmlns:a16="http://schemas.microsoft.com/office/drawing/2014/main" id="{4CE90DA2-D311-4299-9BFB-62C5516361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0"/>
                        <a:ext cx="74676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Title 3">
            <a:extLst>
              <a:ext uri="{FF2B5EF4-FFF2-40B4-BE49-F238E27FC236}">
                <a16:creationId xmlns:a16="http://schemas.microsoft.com/office/drawing/2014/main" id="{C1F4D3EA-8CA8-460C-8053-0994736F86EA}"/>
              </a:ext>
            </a:extLst>
          </p:cNvPr>
          <p:cNvSpPr txBox="1">
            <a:spLocks/>
          </p:cNvSpPr>
          <p:nvPr/>
        </p:nvSpPr>
        <p:spPr>
          <a:xfrm>
            <a:off x="228600" y="304800"/>
            <a:ext cx="2438400" cy="2622550"/>
          </a:xfrm>
          <a:prstGeom prst="rect">
            <a:avLst/>
          </a:prstGeom>
        </p:spPr>
        <p:txBody>
          <a:bodyPr/>
          <a:lstStyle/>
          <a:p>
            <a:pPr>
              <a:buFontTx/>
              <a:buChar char="•"/>
              <a:defRPr/>
            </a:pPr>
            <a:r>
              <a:rPr lang="en-US" sz="2400" b="1" kern="0" dirty="0">
                <a:solidFill>
                  <a:srgbClr val="005595"/>
                </a:solidFill>
                <a:latin typeface="+mj-lt"/>
                <a:ea typeface="+mj-ea"/>
                <a:cs typeface="+mj-cs"/>
              </a:rPr>
              <a:t>The state maintains a list of approved cartridge units on its website</a:t>
            </a:r>
            <a:br>
              <a:rPr lang="en-US" sz="2400" b="1" kern="0" dirty="0">
                <a:solidFill>
                  <a:srgbClr val="005595"/>
                </a:solidFill>
                <a:latin typeface="+mj-lt"/>
                <a:ea typeface="+mj-ea"/>
                <a:cs typeface="+mj-cs"/>
              </a:rPr>
            </a:br>
            <a:br>
              <a:rPr lang="en-US" sz="2400" b="1" kern="0" dirty="0">
                <a:solidFill>
                  <a:srgbClr val="005595"/>
                </a:solidFill>
                <a:latin typeface="+mj-lt"/>
                <a:ea typeface="+mj-ea"/>
                <a:cs typeface="+mj-cs"/>
              </a:rPr>
            </a:br>
            <a:endParaRPr lang="en-US" sz="2400" b="1" kern="0" dirty="0">
              <a:solidFill>
                <a:srgbClr val="005595"/>
              </a:solidFill>
              <a:latin typeface="+mj-lt"/>
              <a:ea typeface="+mj-ea"/>
              <a:cs typeface="+mj-cs"/>
            </a:endParaRPr>
          </a:p>
        </p:txBody>
      </p:sp>
      <p:sp>
        <p:nvSpPr>
          <p:cNvPr id="4" name="Title 3">
            <a:extLst>
              <a:ext uri="{FF2B5EF4-FFF2-40B4-BE49-F238E27FC236}">
                <a16:creationId xmlns:a16="http://schemas.microsoft.com/office/drawing/2014/main" id="{EF6548E6-C7EE-493C-B451-283012E82C62}"/>
              </a:ext>
            </a:extLst>
          </p:cNvPr>
          <p:cNvSpPr txBox="1">
            <a:spLocks/>
          </p:cNvSpPr>
          <p:nvPr/>
        </p:nvSpPr>
        <p:spPr>
          <a:xfrm>
            <a:off x="228600" y="3276600"/>
            <a:ext cx="2438400" cy="2622550"/>
          </a:xfrm>
          <a:prstGeom prst="rect">
            <a:avLst/>
          </a:prstGeom>
        </p:spPr>
        <p:txBody>
          <a:bodyPr/>
          <a:lstStyle/>
          <a:p>
            <a:pPr>
              <a:buFontTx/>
              <a:buChar char="•"/>
              <a:defRPr/>
            </a:pPr>
            <a:r>
              <a:rPr lang="en-US" sz="2400" b="1" kern="0" dirty="0">
                <a:solidFill>
                  <a:srgbClr val="005595"/>
                </a:solidFill>
                <a:latin typeface="+mj-lt"/>
                <a:ea typeface="+mj-ea"/>
                <a:cs typeface="+mj-cs"/>
              </a:rPr>
              <a:t>Operational boundaries (max flow, max pressure drop) associated w/ approval &amp; log removal credit</a:t>
            </a:r>
            <a:br>
              <a:rPr lang="en-US" sz="2400" b="1" kern="0" dirty="0">
                <a:solidFill>
                  <a:srgbClr val="005595"/>
                </a:solidFill>
                <a:latin typeface="+mj-lt"/>
                <a:ea typeface="+mj-ea"/>
                <a:cs typeface="+mj-cs"/>
              </a:rPr>
            </a:br>
            <a:br>
              <a:rPr lang="en-US" sz="2400" b="1" kern="0" dirty="0">
                <a:solidFill>
                  <a:srgbClr val="005595"/>
                </a:solidFill>
                <a:latin typeface="+mj-lt"/>
                <a:ea typeface="+mj-ea"/>
                <a:cs typeface="+mj-cs"/>
              </a:rPr>
            </a:br>
            <a:endParaRPr lang="en-US" sz="2400" b="1" kern="0" dirty="0">
              <a:solidFill>
                <a:srgbClr val="005595"/>
              </a:solidFill>
              <a:latin typeface="+mj-lt"/>
              <a:ea typeface="+mj-ea"/>
              <a:cs typeface="+mj-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a:extLst>
              <a:ext uri="{FF2B5EF4-FFF2-40B4-BE49-F238E27FC236}">
                <a16:creationId xmlns:a16="http://schemas.microsoft.com/office/drawing/2014/main" id="{497A35A2-B0CA-48C0-AD99-25220E79671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2">
            <a:extLst>
              <a:ext uri="{FF2B5EF4-FFF2-40B4-BE49-F238E27FC236}">
                <a16:creationId xmlns:a16="http://schemas.microsoft.com/office/drawing/2014/main" id="{8FFB376A-A1CA-4573-9A40-BEA81AA56A45}"/>
              </a:ext>
            </a:extLst>
          </p:cNvPr>
          <p:cNvSpPr txBox="1">
            <a:spLocks noChangeArrowheads="1"/>
          </p:cNvSpPr>
          <p:nvPr/>
        </p:nvSpPr>
        <p:spPr bwMode="auto">
          <a:xfrm>
            <a:off x="4876800" y="685800"/>
            <a:ext cx="2133600" cy="914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Cartridge housings in sequence</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a:extLst>
              <a:ext uri="{FF2B5EF4-FFF2-40B4-BE49-F238E27FC236}">
                <a16:creationId xmlns:a16="http://schemas.microsoft.com/office/drawing/2014/main" id="{6C584032-2554-4CAB-BC7F-392A66685B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TextBox 2">
            <a:extLst>
              <a:ext uri="{FF2B5EF4-FFF2-40B4-BE49-F238E27FC236}">
                <a16:creationId xmlns:a16="http://schemas.microsoft.com/office/drawing/2014/main" id="{71B08FE3-3FD3-4805-9BAE-3344A1BADB75}"/>
              </a:ext>
            </a:extLst>
          </p:cNvPr>
          <p:cNvSpPr txBox="1">
            <a:spLocks noChangeArrowheads="1"/>
          </p:cNvSpPr>
          <p:nvPr/>
        </p:nvSpPr>
        <p:spPr bwMode="auto">
          <a:xfrm>
            <a:off x="457200" y="5943600"/>
            <a:ext cx="3144838"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Cartridge housings in parallel</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a:extLst>
              <a:ext uri="{FF2B5EF4-FFF2-40B4-BE49-F238E27FC236}">
                <a16:creationId xmlns:a16="http://schemas.microsoft.com/office/drawing/2014/main" id="{1A48BDA4-A5C9-410B-ADB1-F08EB77FF3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7" name="TextBox 2">
            <a:extLst>
              <a:ext uri="{FF2B5EF4-FFF2-40B4-BE49-F238E27FC236}">
                <a16:creationId xmlns:a16="http://schemas.microsoft.com/office/drawing/2014/main" id="{A116FB27-BC0D-445C-96EA-972490053DA7}"/>
              </a:ext>
            </a:extLst>
          </p:cNvPr>
          <p:cNvSpPr txBox="1">
            <a:spLocks noChangeArrowheads="1"/>
          </p:cNvSpPr>
          <p:nvPr/>
        </p:nvSpPr>
        <p:spPr bwMode="auto">
          <a:xfrm>
            <a:off x="4267200" y="5715000"/>
            <a:ext cx="37719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Another style of cartridge housings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a:extLst>
              <a:ext uri="{FF2B5EF4-FFF2-40B4-BE49-F238E27FC236}">
                <a16:creationId xmlns:a16="http://schemas.microsoft.com/office/drawing/2014/main" id="{29E1A505-E71C-4711-8E00-88C02C0089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TextBox 2">
            <a:extLst>
              <a:ext uri="{FF2B5EF4-FFF2-40B4-BE49-F238E27FC236}">
                <a16:creationId xmlns:a16="http://schemas.microsoft.com/office/drawing/2014/main" id="{DD82ABF2-27C0-4962-850D-89CF5CF8735F}"/>
              </a:ext>
            </a:extLst>
          </p:cNvPr>
          <p:cNvSpPr txBox="1">
            <a:spLocks noChangeArrowheads="1"/>
          </p:cNvSpPr>
          <p:nvPr/>
        </p:nvSpPr>
        <p:spPr bwMode="auto">
          <a:xfrm>
            <a:off x="4343400" y="5791200"/>
            <a:ext cx="4192588"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Filter cartridges that go in the housings</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a:extLst>
              <a:ext uri="{FF2B5EF4-FFF2-40B4-BE49-F238E27FC236}">
                <a16:creationId xmlns:a16="http://schemas.microsoft.com/office/drawing/2014/main" id="{85C4CCF6-090E-41C7-9CFB-F9277BB86A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TextBox 2">
            <a:extLst>
              <a:ext uri="{FF2B5EF4-FFF2-40B4-BE49-F238E27FC236}">
                <a16:creationId xmlns:a16="http://schemas.microsoft.com/office/drawing/2014/main" id="{A484AFA4-716D-4455-85E0-D5797D21A190}"/>
              </a:ext>
            </a:extLst>
          </p:cNvPr>
          <p:cNvSpPr txBox="1">
            <a:spLocks noChangeArrowheads="1"/>
          </p:cNvSpPr>
          <p:nvPr/>
        </p:nvSpPr>
        <p:spPr bwMode="auto">
          <a:xfrm>
            <a:off x="5410200" y="457200"/>
            <a:ext cx="12192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Bag filter</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FD9B37B1-405F-4FEA-8024-139DC1F72028}"/>
              </a:ext>
            </a:extLst>
          </p:cNvPr>
          <p:cNvSpPr>
            <a:spLocks noGrp="1" noChangeArrowheads="1"/>
          </p:cNvSpPr>
          <p:nvPr>
            <p:ph type="title"/>
          </p:nvPr>
        </p:nvSpPr>
        <p:spPr/>
        <p:txBody>
          <a:bodyPr/>
          <a:lstStyle/>
          <a:p>
            <a:pPr algn="ctr"/>
            <a:r>
              <a:rPr lang="en-US" altLang="en-US" dirty="0"/>
              <a:t>Membrane Filtration</a:t>
            </a:r>
          </a:p>
        </p:txBody>
      </p:sp>
      <p:pic>
        <p:nvPicPr>
          <p:cNvPr id="4" name="Picture 3">
            <a:extLst>
              <a:ext uri="{FF2B5EF4-FFF2-40B4-BE49-F238E27FC236}">
                <a16:creationId xmlns:a16="http://schemas.microsoft.com/office/drawing/2014/main" id="{7A41A819-ACEB-3F0E-01FD-6240A42E352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05000" y="1417638"/>
            <a:ext cx="5606936" cy="4343400"/>
          </a:xfrm>
          <a:prstGeom prst="rect">
            <a:avLst/>
          </a:prstGeom>
          <a:ln>
            <a:solidFill>
              <a:schemeClr val="tx1"/>
            </a:solidFill>
          </a:ln>
        </p:spPr>
      </p:pic>
    </p:spTree>
    <p:extLst>
      <p:ext uri="{BB962C8B-B14F-4D97-AF65-F5344CB8AC3E}">
        <p14:creationId xmlns:p14="http://schemas.microsoft.com/office/powerpoint/2010/main" val="20379765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3E0F41A-90D2-4A7E-9A48-BA80E9C62113}"/>
              </a:ext>
            </a:extLst>
          </p:cNvPr>
          <p:cNvSpPr>
            <a:spLocks noGrp="1" noChangeArrowheads="1"/>
          </p:cNvSpPr>
          <p:nvPr>
            <p:ph type="title"/>
          </p:nvPr>
        </p:nvSpPr>
        <p:spPr/>
        <p:txBody>
          <a:bodyPr/>
          <a:lstStyle/>
          <a:p>
            <a:r>
              <a:rPr lang="en-US" altLang="en-US" dirty="0"/>
              <a:t>Membrane Filtration</a:t>
            </a:r>
          </a:p>
        </p:txBody>
      </p:sp>
      <p:sp>
        <p:nvSpPr>
          <p:cNvPr id="104451" name="Rectangle 3">
            <a:extLst>
              <a:ext uri="{FF2B5EF4-FFF2-40B4-BE49-F238E27FC236}">
                <a16:creationId xmlns:a16="http://schemas.microsoft.com/office/drawing/2014/main" id="{FD4CFE6F-2C7A-49D0-9227-61B346DFBF3C}"/>
              </a:ext>
            </a:extLst>
          </p:cNvPr>
          <p:cNvSpPr>
            <a:spLocks noGrp="1" noChangeArrowheads="1"/>
          </p:cNvSpPr>
          <p:nvPr>
            <p:ph type="body" idx="1"/>
          </p:nvPr>
        </p:nvSpPr>
        <p:spPr>
          <a:xfrm>
            <a:off x="457200" y="1600200"/>
            <a:ext cx="3891571" cy="1600200"/>
          </a:xfrm>
        </p:spPr>
        <p:txBody>
          <a:bodyPr/>
          <a:lstStyle/>
          <a:p>
            <a:pPr>
              <a:lnSpc>
                <a:spcPct val="90000"/>
              </a:lnSpc>
            </a:pPr>
            <a:r>
              <a:rPr lang="en-US" altLang="en-US" dirty="0"/>
              <a:t>Remove pathogens based on pore size</a:t>
            </a:r>
          </a:p>
          <a:p>
            <a:pPr>
              <a:lnSpc>
                <a:spcPct val="90000"/>
              </a:lnSpc>
            </a:pPr>
            <a:r>
              <a:rPr lang="en-US" altLang="en-US" dirty="0"/>
              <a:t>Typically consist of bundles of hollow fibers.</a:t>
            </a:r>
          </a:p>
        </p:txBody>
      </p:sp>
      <p:pic>
        <p:nvPicPr>
          <p:cNvPr id="2" name="Picture 1">
            <a:extLst>
              <a:ext uri="{FF2B5EF4-FFF2-40B4-BE49-F238E27FC236}">
                <a16:creationId xmlns:a16="http://schemas.microsoft.com/office/drawing/2014/main" id="{62549BBB-5463-48CA-FC4A-246C9CE4FA5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486400" y="149482"/>
            <a:ext cx="3293742" cy="2536311"/>
          </a:xfrm>
          <a:prstGeom prst="rect">
            <a:avLst/>
          </a:prstGeom>
        </p:spPr>
      </p:pic>
      <p:pic>
        <p:nvPicPr>
          <p:cNvPr id="4" name="Picture 3">
            <a:extLst>
              <a:ext uri="{FF2B5EF4-FFF2-40B4-BE49-F238E27FC236}">
                <a16:creationId xmlns:a16="http://schemas.microsoft.com/office/drawing/2014/main" id="{EBCC8537-A384-C24A-77A5-F2FBBEE14D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5230" y="2743200"/>
            <a:ext cx="4269235" cy="3200400"/>
          </a:xfrm>
          <a:prstGeom prst="rect">
            <a:avLst/>
          </a:prstGeom>
        </p:spPr>
      </p:pic>
      <p:pic>
        <p:nvPicPr>
          <p:cNvPr id="5" name="Picture 4">
            <a:extLst>
              <a:ext uri="{FF2B5EF4-FFF2-40B4-BE49-F238E27FC236}">
                <a16:creationId xmlns:a16="http://schemas.microsoft.com/office/drawing/2014/main" id="{91C7AD84-311F-7ED9-188D-9AD491FFB67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81000" y="4067517"/>
            <a:ext cx="2330275" cy="1999908"/>
          </a:xfrm>
          <a:prstGeom prst="rect">
            <a:avLst/>
          </a:prstGeom>
        </p:spPr>
      </p:pic>
      <p:pic>
        <p:nvPicPr>
          <p:cNvPr id="6" name="Picture 5">
            <a:extLst>
              <a:ext uri="{FF2B5EF4-FFF2-40B4-BE49-F238E27FC236}">
                <a16:creationId xmlns:a16="http://schemas.microsoft.com/office/drawing/2014/main" id="{C428A447-D4D2-817D-1BB6-A9682D8652D7}"/>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895600" y="4029417"/>
            <a:ext cx="1791707" cy="2130002"/>
          </a:xfrm>
          <a:prstGeom prst="rect">
            <a:avLst/>
          </a:prstGeom>
        </p:spPr>
      </p:pic>
    </p:spTree>
    <p:extLst>
      <p:ext uri="{BB962C8B-B14F-4D97-AF65-F5344CB8AC3E}">
        <p14:creationId xmlns:p14="http://schemas.microsoft.com/office/powerpoint/2010/main" val="7747675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68676031-EDD3-D420-00FA-732F84F8B144}"/>
              </a:ext>
            </a:extLst>
          </p:cNvPr>
          <p:cNvSpPr txBox="1">
            <a:spLocks/>
          </p:cNvSpPr>
          <p:nvPr/>
        </p:nvSpPr>
        <p:spPr bwMode="auto">
          <a:xfrm>
            <a:off x="378341" y="528913"/>
            <a:ext cx="3048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005595"/>
                </a:solidFill>
                <a:latin typeface="+mj-lt"/>
                <a:ea typeface="+mj-ea"/>
                <a:cs typeface="+mj-cs"/>
              </a:defRPr>
            </a:lvl1pPr>
            <a:lvl2pPr algn="l" rtl="0" eaLnBrk="0" fontAlgn="base" hangingPunct="0">
              <a:spcBef>
                <a:spcPct val="0"/>
              </a:spcBef>
              <a:spcAft>
                <a:spcPct val="0"/>
              </a:spcAft>
              <a:defRPr sz="3600" b="1">
                <a:solidFill>
                  <a:srgbClr val="005595"/>
                </a:solidFill>
                <a:latin typeface="Arial" charset="0"/>
              </a:defRPr>
            </a:lvl2pPr>
            <a:lvl3pPr algn="l" rtl="0" eaLnBrk="0" fontAlgn="base" hangingPunct="0">
              <a:spcBef>
                <a:spcPct val="0"/>
              </a:spcBef>
              <a:spcAft>
                <a:spcPct val="0"/>
              </a:spcAft>
              <a:defRPr sz="3600" b="1">
                <a:solidFill>
                  <a:srgbClr val="005595"/>
                </a:solidFill>
                <a:latin typeface="Arial" charset="0"/>
              </a:defRPr>
            </a:lvl3pPr>
            <a:lvl4pPr algn="l" rtl="0" eaLnBrk="0" fontAlgn="base" hangingPunct="0">
              <a:spcBef>
                <a:spcPct val="0"/>
              </a:spcBef>
              <a:spcAft>
                <a:spcPct val="0"/>
              </a:spcAft>
              <a:defRPr sz="3600" b="1">
                <a:solidFill>
                  <a:srgbClr val="005595"/>
                </a:solidFill>
                <a:latin typeface="Arial" charset="0"/>
              </a:defRPr>
            </a:lvl4pPr>
            <a:lvl5pPr algn="l" rtl="0" eaLnBrk="0" fontAlgn="base" hangingPunct="0">
              <a:spcBef>
                <a:spcPct val="0"/>
              </a:spcBef>
              <a:spcAft>
                <a:spcPct val="0"/>
              </a:spcAft>
              <a:defRPr sz="3600" b="1">
                <a:solidFill>
                  <a:srgbClr val="005595"/>
                </a:solidFill>
                <a:latin typeface="Arial" charset="0"/>
              </a:defRPr>
            </a:lvl5pPr>
            <a:lvl6pPr marL="457200" algn="l" rtl="0" eaLnBrk="1" fontAlgn="base" hangingPunct="1">
              <a:spcBef>
                <a:spcPct val="0"/>
              </a:spcBef>
              <a:spcAft>
                <a:spcPct val="0"/>
              </a:spcAft>
              <a:defRPr sz="3200" b="1">
                <a:solidFill>
                  <a:srgbClr val="005595"/>
                </a:solidFill>
                <a:latin typeface="Arial" charset="0"/>
              </a:defRPr>
            </a:lvl6pPr>
            <a:lvl7pPr marL="914400" algn="l" rtl="0" eaLnBrk="1" fontAlgn="base" hangingPunct="1">
              <a:spcBef>
                <a:spcPct val="0"/>
              </a:spcBef>
              <a:spcAft>
                <a:spcPct val="0"/>
              </a:spcAft>
              <a:defRPr sz="3200" b="1">
                <a:solidFill>
                  <a:srgbClr val="005595"/>
                </a:solidFill>
                <a:latin typeface="Arial" charset="0"/>
              </a:defRPr>
            </a:lvl7pPr>
            <a:lvl8pPr marL="1371600" algn="l" rtl="0" eaLnBrk="1" fontAlgn="base" hangingPunct="1">
              <a:spcBef>
                <a:spcPct val="0"/>
              </a:spcBef>
              <a:spcAft>
                <a:spcPct val="0"/>
              </a:spcAft>
              <a:defRPr sz="3200" b="1">
                <a:solidFill>
                  <a:srgbClr val="005595"/>
                </a:solidFill>
                <a:latin typeface="Arial" charset="0"/>
              </a:defRPr>
            </a:lvl8pPr>
            <a:lvl9pPr marL="1828800" algn="l" rtl="0" eaLnBrk="1" fontAlgn="base" hangingPunct="1">
              <a:spcBef>
                <a:spcPct val="0"/>
              </a:spcBef>
              <a:spcAft>
                <a:spcPct val="0"/>
              </a:spcAft>
              <a:defRPr sz="3200" b="1">
                <a:solidFill>
                  <a:srgbClr val="005595"/>
                </a:solidFill>
                <a:latin typeface="Arial" charset="0"/>
              </a:defRPr>
            </a:lvl9pPr>
          </a:lstStyle>
          <a:p>
            <a:r>
              <a:rPr lang="en-US" sz="2400" kern="0" dirty="0">
                <a:latin typeface="Calibri" panose="020F0502020204030204" pitchFamily="34" charset="0"/>
                <a:cs typeface="Calibri" panose="020F0502020204030204" pitchFamily="34" charset="0"/>
              </a:rPr>
              <a:t>Fibers can have different wall thicknesses and configurations</a:t>
            </a:r>
          </a:p>
        </p:txBody>
      </p:sp>
      <p:pic>
        <p:nvPicPr>
          <p:cNvPr id="5" name="Picture 4">
            <a:extLst>
              <a:ext uri="{FF2B5EF4-FFF2-40B4-BE49-F238E27FC236}">
                <a16:creationId xmlns:a16="http://schemas.microsoft.com/office/drawing/2014/main" id="{437D7F91-5607-C07A-5810-303810EA9D9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316576" y="152400"/>
            <a:ext cx="5606936" cy="4343400"/>
          </a:xfrm>
          <a:prstGeom prst="rect">
            <a:avLst/>
          </a:prstGeom>
          <a:ln>
            <a:solidFill>
              <a:schemeClr val="tx1"/>
            </a:solidFill>
          </a:ln>
        </p:spPr>
      </p:pic>
      <p:pic>
        <p:nvPicPr>
          <p:cNvPr id="6" name="Picture 1">
            <a:extLst>
              <a:ext uri="{FF2B5EF4-FFF2-40B4-BE49-F238E27FC236}">
                <a16:creationId xmlns:a16="http://schemas.microsoft.com/office/drawing/2014/main" id="{7831DF52-E4A2-33DD-34FC-65FE05B159A9}"/>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4799" y="2239875"/>
            <a:ext cx="5941664" cy="3962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D54EADE-26FC-6139-180A-8413FD8929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3800" y="3048000"/>
            <a:ext cx="3238500" cy="3319463"/>
          </a:xfrm>
          <a:prstGeom prst="rect">
            <a:avLst/>
          </a:prstGeom>
          <a:noFill/>
          <a:ln w="9525">
            <a:solidFill>
              <a:schemeClr val="bg1"/>
            </a:solidFill>
            <a:miter lim="800000"/>
            <a:headEnd/>
            <a:tailEnd/>
          </a:ln>
        </p:spPr>
      </p:pic>
      <p:sp>
        <p:nvSpPr>
          <p:cNvPr id="8" name="Rectangle 7">
            <a:extLst>
              <a:ext uri="{FF2B5EF4-FFF2-40B4-BE49-F238E27FC236}">
                <a16:creationId xmlns:a16="http://schemas.microsoft.com/office/drawing/2014/main" id="{124DED60-6630-B4F9-5991-7F243577C9C1}"/>
              </a:ext>
            </a:extLst>
          </p:cNvPr>
          <p:cNvSpPr/>
          <p:nvPr/>
        </p:nvSpPr>
        <p:spPr>
          <a:xfrm>
            <a:off x="3472530" y="182475"/>
            <a:ext cx="5547865" cy="461665"/>
          </a:xfrm>
          <a:prstGeom prst="rect">
            <a:avLst/>
          </a:prstGeom>
        </p:spPr>
        <p:txBody>
          <a:bodyPr wrap="none">
            <a:spAutoFit/>
          </a:bodyPr>
          <a:lstStyle/>
          <a:p>
            <a:r>
              <a:rPr lang="en-US" dirty="0">
                <a:solidFill>
                  <a:schemeClr val="bg1"/>
                </a:solidFill>
                <a:latin typeface="Calibri" panose="020F0502020204030204" pitchFamily="34" charset="0"/>
                <a:cs typeface="Calibri" panose="020F0502020204030204" pitchFamily="34" charset="0"/>
              </a:rPr>
              <a:t>Asahi Kasei Microza™ UNA-620A MF fibers </a:t>
            </a:r>
          </a:p>
        </p:txBody>
      </p:sp>
      <p:pic>
        <p:nvPicPr>
          <p:cNvPr id="9" name="Picture 8">
            <a:extLst>
              <a:ext uri="{FF2B5EF4-FFF2-40B4-BE49-F238E27FC236}">
                <a16:creationId xmlns:a16="http://schemas.microsoft.com/office/drawing/2014/main" id="{DE4A0F2A-028D-6F8A-05AA-7489674ED4AF}"/>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155486" y="3602630"/>
            <a:ext cx="2609194" cy="2236452"/>
          </a:xfrm>
          <a:prstGeom prst="rect">
            <a:avLst/>
          </a:prstGeom>
          <a:noFill/>
          <a:ln w="9525">
            <a:solidFill>
              <a:schemeClr val="bg1"/>
            </a:solidFill>
            <a:miter lim="800000"/>
            <a:headEnd/>
            <a:tailEnd/>
          </a:ln>
        </p:spPr>
      </p:pic>
      <p:sp>
        <p:nvSpPr>
          <p:cNvPr id="10" name="Rectangle 9">
            <a:extLst>
              <a:ext uri="{FF2B5EF4-FFF2-40B4-BE49-F238E27FC236}">
                <a16:creationId xmlns:a16="http://schemas.microsoft.com/office/drawing/2014/main" id="{64FE8F92-6FAE-4DD7-68A2-3099AC7E060F}"/>
              </a:ext>
            </a:extLst>
          </p:cNvPr>
          <p:cNvSpPr/>
          <p:nvPr/>
        </p:nvSpPr>
        <p:spPr>
          <a:xfrm>
            <a:off x="3733800" y="5361325"/>
            <a:ext cx="2717521" cy="1015663"/>
          </a:xfrm>
          <a:prstGeom prst="rect">
            <a:avLst/>
          </a:prstGeom>
        </p:spPr>
        <p:txBody>
          <a:bodyPr wrap="square">
            <a:spAutoFit/>
          </a:bodyPr>
          <a:lstStyle/>
          <a:p>
            <a:r>
              <a:rPr lang="en-US" sz="2000" dirty="0">
                <a:solidFill>
                  <a:schemeClr val="bg1"/>
                </a:solidFill>
                <a:latin typeface="Calibri" panose="020F0502020204030204" pitchFamily="34" charset="0"/>
                <a:cs typeface="Calibri" panose="020F0502020204030204" pitchFamily="34" charset="0"/>
              </a:rPr>
              <a:t>Innovative Membrane Technologies (IMT) SevenBore® UF Fiber</a:t>
            </a:r>
          </a:p>
        </p:txBody>
      </p:sp>
      <p:sp>
        <p:nvSpPr>
          <p:cNvPr id="11" name="Rectangle 10">
            <a:extLst>
              <a:ext uri="{FF2B5EF4-FFF2-40B4-BE49-F238E27FC236}">
                <a16:creationId xmlns:a16="http://schemas.microsoft.com/office/drawing/2014/main" id="{B14A5F67-F307-7DCC-CCF3-1626CE719371}"/>
              </a:ext>
            </a:extLst>
          </p:cNvPr>
          <p:cNvSpPr/>
          <p:nvPr/>
        </p:nvSpPr>
        <p:spPr>
          <a:xfrm>
            <a:off x="340241" y="2235388"/>
            <a:ext cx="5477157" cy="830997"/>
          </a:xfrm>
          <a:prstGeom prst="rect">
            <a:avLst/>
          </a:prstGeom>
        </p:spPr>
        <p:txBody>
          <a:bodyPr wrap="square">
            <a:spAutoFit/>
          </a:bodyPr>
          <a:lstStyle/>
          <a:p>
            <a:r>
              <a:rPr lang="en-US" dirty="0">
                <a:solidFill>
                  <a:schemeClr val="bg1"/>
                </a:solidFill>
                <a:latin typeface="Calibri" panose="020F0502020204030204" pitchFamily="34" charset="0"/>
                <a:cs typeface="Calibri" panose="020F0502020204030204" pitchFamily="34" charset="0"/>
              </a:rPr>
              <a:t>Asahi Kasei Microza™ UNA-620A MF fibers in potting resin </a:t>
            </a:r>
          </a:p>
        </p:txBody>
      </p:sp>
    </p:spTree>
    <p:extLst>
      <p:ext uri="{BB962C8B-B14F-4D97-AF65-F5344CB8AC3E}">
        <p14:creationId xmlns:p14="http://schemas.microsoft.com/office/powerpoint/2010/main" val="3427989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2D7B666F-932E-45CD-915E-844FA0F8CBDF}"/>
              </a:ext>
            </a:extLst>
          </p:cNvPr>
          <p:cNvSpPr>
            <a:spLocks noGrp="1" noChangeArrowheads="1"/>
          </p:cNvSpPr>
          <p:nvPr>
            <p:ph type="title"/>
          </p:nvPr>
        </p:nvSpPr>
        <p:spPr>
          <a:xfrm>
            <a:off x="457200" y="274638"/>
            <a:ext cx="8229600" cy="868362"/>
          </a:xfrm>
        </p:spPr>
        <p:txBody>
          <a:bodyPr/>
          <a:lstStyle/>
          <a:p>
            <a:r>
              <a:rPr lang="en-US" altLang="en-US" dirty="0"/>
              <a:t>U.S. Outbreaks of </a:t>
            </a:r>
            <a:r>
              <a:rPr lang="en-US" altLang="en-US" i="1" dirty="0"/>
              <a:t>Cryptosporidiosis</a:t>
            </a:r>
            <a:r>
              <a:rPr lang="en-US" altLang="en-US" dirty="0"/>
              <a:t> in Surface Water Supplies</a:t>
            </a:r>
          </a:p>
        </p:txBody>
      </p:sp>
      <p:graphicFrame>
        <p:nvGraphicFramePr>
          <p:cNvPr id="24579" name="Object 2">
            <a:extLst>
              <a:ext uri="{FF2B5EF4-FFF2-40B4-BE49-F238E27FC236}">
                <a16:creationId xmlns:a16="http://schemas.microsoft.com/office/drawing/2014/main" id="{8F519EDF-6B02-49D9-AABE-81D26E45811B}"/>
              </a:ext>
            </a:extLst>
          </p:cNvPr>
          <p:cNvGraphicFramePr>
            <a:graphicFrameLocks noChangeAspect="1"/>
          </p:cNvGraphicFramePr>
          <p:nvPr/>
        </p:nvGraphicFramePr>
        <p:xfrm>
          <a:off x="304800" y="1295400"/>
          <a:ext cx="8283575" cy="3429000"/>
        </p:xfrm>
        <a:graphic>
          <a:graphicData uri="http://schemas.openxmlformats.org/presentationml/2006/ole">
            <mc:AlternateContent xmlns:mc="http://schemas.openxmlformats.org/markup-compatibility/2006">
              <mc:Choice xmlns:v="urn:schemas-microsoft-com:vml" Requires="v">
                <p:oleObj name="Document" r:id="rId3" imgW="5922790" imgH="3188096" progId="Word.Document.12">
                  <p:embed/>
                </p:oleObj>
              </mc:Choice>
              <mc:Fallback>
                <p:oleObj name="Document" r:id="rId3" imgW="5922790" imgH="3188096" progId="Word.Document.12">
                  <p:embed/>
                  <p:pic>
                    <p:nvPicPr>
                      <p:cNvPr id="24579" name="Object 2">
                        <a:extLst>
                          <a:ext uri="{FF2B5EF4-FFF2-40B4-BE49-F238E27FC236}">
                            <a16:creationId xmlns:a16="http://schemas.microsoft.com/office/drawing/2014/main" id="{8F519EDF-6B02-49D9-AABE-81D26E4581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295400"/>
                        <a:ext cx="8283575"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0" name="Rectangle 3">
            <a:extLst>
              <a:ext uri="{FF2B5EF4-FFF2-40B4-BE49-F238E27FC236}">
                <a16:creationId xmlns:a16="http://schemas.microsoft.com/office/drawing/2014/main" id="{D332101D-BE22-459D-A82F-1C54039FC92D}"/>
              </a:ext>
            </a:extLst>
          </p:cNvPr>
          <p:cNvSpPr>
            <a:spLocks noChangeArrowheads="1"/>
          </p:cNvSpPr>
          <p:nvPr/>
        </p:nvSpPr>
        <p:spPr bwMode="auto">
          <a:xfrm>
            <a:off x="381000" y="4648200"/>
            <a:ext cx="8763000" cy="20621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pPr>
            <a:r>
              <a:rPr lang="en-US" altLang="en-US" sz="1600" dirty="0">
                <a:solidFill>
                  <a:schemeClr val="tx1"/>
                </a:solidFill>
                <a:latin typeface="Tahoma" panose="020B0604030504040204" pitchFamily="34" charset="0"/>
              </a:rPr>
              <a:t>Five of the outbreaks were associated with filtered drinking waters.</a:t>
            </a:r>
          </a:p>
          <a:p>
            <a:pPr eaLnBrk="1" hangingPunct="1">
              <a:spcBef>
                <a:spcPct val="0"/>
              </a:spcBef>
            </a:pPr>
            <a:r>
              <a:rPr lang="en-US" altLang="en-US" sz="1600" dirty="0">
                <a:solidFill>
                  <a:schemeClr val="tx1"/>
                </a:solidFill>
                <a:latin typeface="Tahoma" panose="020B0604030504040204" pitchFamily="34" charset="0"/>
              </a:rPr>
              <a:t>Three systems (Carroll, Jackson - Talent, and Milwaukee) were experiencing operational deficiencies and high finished water turbidities at the time of the out­breaks. All three plants utilized conventional treatment processes that included rapid mix, flocculation, sedimentation, and filtration. </a:t>
            </a:r>
          </a:p>
          <a:p>
            <a:pPr eaLnBrk="1" hangingPunct="1">
              <a:spcBef>
                <a:spcPct val="0"/>
              </a:spcBef>
            </a:pPr>
            <a:r>
              <a:rPr lang="en-US" altLang="en-US" sz="1600" dirty="0">
                <a:solidFill>
                  <a:schemeClr val="tx1"/>
                </a:solidFill>
                <a:latin typeface="Tahoma" panose="020B0604030504040204" pitchFamily="34" charset="0"/>
              </a:rPr>
              <a:t>The Clark County outbreak was the only outbreak associated with a filtered drinking water for which no treatment deficiencies were noted. </a:t>
            </a:r>
          </a:p>
          <a:p>
            <a:pPr eaLnBrk="1" hangingPunct="1">
              <a:spcBef>
                <a:spcPct val="0"/>
              </a:spcBef>
            </a:pPr>
            <a:r>
              <a:rPr lang="en-US" altLang="en-US" sz="1600" dirty="0">
                <a:solidFill>
                  <a:schemeClr val="tx1"/>
                </a:solidFill>
                <a:latin typeface="Tahoma" panose="020B0604030504040204" pitchFamily="34" charset="0"/>
              </a:rPr>
              <a:t>All five systems were in compliance with the federal regulations in effect at that time. </a:t>
            </a:r>
          </a:p>
        </p:txBody>
      </p:sp>
      <p:sp>
        <p:nvSpPr>
          <p:cNvPr id="2" name="Rectangle 1">
            <a:extLst>
              <a:ext uri="{FF2B5EF4-FFF2-40B4-BE49-F238E27FC236}">
                <a16:creationId xmlns:a16="http://schemas.microsoft.com/office/drawing/2014/main" id="{A4B8E6F8-FF78-FE3D-A2AF-F1A69C9D330C}"/>
              </a:ext>
            </a:extLst>
          </p:cNvPr>
          <p:cNvSpPr/>
          <p:nvPr/>
        </p:nvSpPr>
        <p:spPr bwMode="auto">
          <a:xfrm>
            <a:off x="539014" y="3276599"/>
            <a:ext cx="7766785" cy="390625"/>
          </a:xfrm>
          <a:prstGeom prst="rect">
            <a:avLst/>
          </a:prstGeom>
          <a:solidFill>
            <a:srgbClr val="FF0000">
              <a:alpha val="17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3E0F41A-90D2-4A7E-9A48-BA80E9C62113}"/>
              </a:ext>
            </a:extLst>
          </p:cNvPr>
          <p:cNvSpPr>
            <a:spLocks noGrp="1" noChangeArrowheads="1"/>
          </p:cNvSpPr>
          <p:nvPr>
            <p:ph type="title"/>
          </p:nvPr>
        </p:nvSpPr>
        <p:spPr/>
        <p:txBody>
          <a:bodyPr/>
          <a:lstStyle/>
          <a:p>
            <a:r>
              <a:rPr lang="en-US" altLang="en-US"/>
              <a:t>Membrane Filtration</a:t>
            </a:r>
          </a:p>
        </p:txBody>
      </p:sp>
      <p:sp>
        <p:nvSpPr>
          <p:cNvPr id="104451" name="Rectangle 3">
            <a:extLst>
              <a:ext uri="{FF2B5EF4-FFF2-40B4-BE49-F238E27FC236}">
                <a16:creationId xmlns:a16="http://schemas.microsoft.com/office/drawing/2014/main" id="{FD4CFE6F-2C7A-49D0-9227-61B346DFBF3C}"/>
              </a:ext>
            </a:extLst>
          </p:cNvPr>
          <p:cNvSpPr>
            <a:spLocks noGrp="1" noChangeArrowheads="1"/>
          </p:cNvSpPr>
          <p:nvPr>
            <p:ph type="body" idx="1"/>
          </p:nvPr>
        </p:nvSpPr>
        <p:spPr>
          <a:xfrm>
            <a:off x="457200" y="1295400"/>
            <a:ext cx="5334000" cy="626469"/>
          </a:xfrm>
        </p:spPr>
        <p:txBody>
          <a:bodyPr/>
          <a:lstStyle/>
          <a:p>
            <a:pPr marL="0" indent="0">
              <a:lnSpc>
                <a:spcPct val="90000"/>
              </a:lnSpc>
              <a:buNone/>
            </a:pPr>
            <a:r>
              <a:rPr lang="en-US" altLang="en-US" dirty="0"/>
              <a:t>Can be in pressurized modules</a:t>
            </a:r>
          </a:p>
        </p:txBody>
      </p:sp>
      <p:pic>
        <p:nvPicPr>
          <p:cNvPr id="2" name="Picture 1">
            <a:extLst>
              <a:ext uri="{FF2B5EF4-FFF2-40B4-BE49-F238E27FC236}">
                <a16:creationId xmlns:a16="http://schemas.microsoft.com/office/drawing/2014/main" id="{300FA470-A29A-D62B-36F2-774B00A048C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172200" y="380999"/>
            <a:ext cx="2572816" cy="5368525"/>
          </a:xfrm>
          <a:prstGeom prst="rect">
            <a:avLst/>
          </a:prstGeom>
          <a:noFill/>
          <a:ln w="9525">
            <a:solidFill>
              <a:srgbClr val="000000"/>
            </a:solidFill>
            <a:miter lim="800000"/>
            <a:headEnd/>
            <a:tailEnd/>
          </a:ln>
        </p:spPr>
      </p:pic>
      <p:pic>
        <p:nvPicPr>
          <p:cNvPr id="3" name="Picture 1">
            <a:extLst>
              <a:ext uri="{FF2B5EF4-FFF2-40B4-BE49-F238E27FC236}">
                <a16:creationId xmlns:a16="http://schemas.microsoft.com/office/drawing/2014/main" id="{44A16B67-491E-C6C9-6164-5B1D5FB92C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884" y="2133600"/>
            <a:ext cx="5537200" cy="4152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7509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1">
            <a:extLst>
              <a:ext uri="{FF2B5EF4-FFF2-40B4-BE49-F238E27FC236}">
                <a16:creationId xmlns:a16="http://schemas.microsoft.com/office/drawing/2014/main" id="{B04CBA2C-DEA9-4821-84A3-6F3E695A004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extBox 2">
            <a:extLst>
              <a:ext uri="{FF2B5EF4-FFF2-40B4-BE49-F238E27FC236}">
                <a16:creationId xmlns:a16="http://schemas.microsoft.com/office/drawing/2014/main" id="{567A4787-70F0-4A16-AFB0-1B4A7BF1495B}"/>
              </a:ext>
            </a:extLst>
          </p:cNvPr>
          <p:cNvSpPr txBox="1">
            <a:spLocks noChangeArrowheads="1"/>
          </p:cNvSpPr>
          <p:nvPr/>
        </p:nvSpPr>
        <p:spPr bwMode="auto">
          <a:xfrm>
            <a:off x="4267200" y="6096000"/>
            <a:ext cx="2600520" cy="6463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dirty="0">
                <a:solidFill>
                  <a:schemeClr val="tx1"/>
                </a:solidFill>
                <a:latin typeface="Tahoma" panose="020B0604030504040204" pitchFamily="34" charset="0"/>
              </a:rPr>
              <a:t>Pressurized membranes</a:t>
            </a:r>
          </a:p>
          <a:p>
            <a:pPr eaLnBrk="1" hangingPunct="1">
              <a:spcBef>
                <a:spcPct val="0"/>
              </a:spcBef>
              <a:buFontTx/>
              <a:buNone/>
            </a:pPr>
            <a:endParaRPr lang="en-US" altLang="en-US" sz="1800" dirty="0">
              <a:solidFill>
                <a:schemeClr val="tx1"/>
              </a:solidFill>
              <a:latin typeface="Tahoma" panose="020B0604030504040204" pitchFamily="34"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a:extLst>
              <a:ext uri="{FF2B5EF4-FFF2-40B4-BE49-F238E27FC236}">
                <a16:creationId xmlns:a16="http://schemas.microsoft.com/office/drawing/2014/main" id="{7F7F28C6-7FCC-472C-A460-97553D9B33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81000"/>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7" name="TextBox 2">
            <a:extLst>
              <a:ext uri="{FF2B5EF4-FFF2-40B4-BE49-F238E27FC236}">
                <a16:creationId xmlns:a16="http://schemas.microsoft.com/office/drawing/2014/main" id="{B5007A63-2FA5-40D9-A966-144447931554}"/>
              </a:ext>
            </a:extLst>
          </p:cNvPr>
          <p:cNvSpPr txBox="1">
            <a:spLocks noChangeArrowheads="1"/>
          </p:cNvSpPr>
          <p:nvPr/>
        </p:nvSpPr>
        <p:spPr bwMode="auto">
          <a:xfrm>
            <a:off x="1447800" y="5334000"/>
            <a:ext cx="2566988"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Large membrane plant.</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a:extLst>
              <a:ext uri="{FF2B5EF4-FFF2-40B4-BE49-F238E27FC236}">
                <a16:creationId xmlns:a16="http://schemas.microsoft.com/office/drawing/2014/main" id="{5E4F1D87-DF13-4112-8D7B-3815E1BDEB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000" y="381000"/>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Box 2">
            <a:extLst>
              <a:ext uri="{FF2B5EF4-FFF2-40B4-BE49-F238E27FC236}">
                <a16:creationId xmlns:a16="http://schemas.microsoft.com/office/drawing/2014/main" id="{54E32B02-2E24-48E4-8C22-945D00C1808A}"/>
              </a:ext>
            </a:extLst>
          </p:cNvPr>
          <p:cNvSpPr txBox="1">
            <a:spLocks noChangeArrowheads="1"/>
          </p:cNvSpPr>
          <p:nvPr/>
        </p:nvSpPr>
        <p:spPr bwMode="auto">
          <a:xfrm>
            <a:off x="990600" y="4800600"/>
            <a:ext cx="2549525"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Membranes (pressure)</a:t>
            </a:r>
          </a:p>
          <a:p>
            <a:pPr eaLnBrk="1" hangingPunct="1">
              <a:spcBef>
                <a:spcPct val="0"/>
              </a:spcBef>
              <a:buFontTx/>
              <a:buNone/>
            </a:pPr>
            <a:endParaRPr lang="en-US" altLang="en-US" sz="1800">
              <a:solidFill>
                <a:schemeClr val="tx1"/>
              </a:solidFill>
              <a:latin typeface="Tahoma" panose="020B0604030504040204"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3E0F41A-90D2-4A7E-9A48-BA80E9C62113}"/>
              </a:ext>
            </a:extLst>
          </p:cNvPr>
          <p:cNvSpPr>
            <a:spLocks noGrp="1" noChangeArrowheads="1"/>
          </p:cNvSpPr>
          <p:nvPr>
            <p:ph type="title"/>
          </p:nvPr>
        </p:nvSpPr>
        <p:spPr>
          <a:xfrm>
            <a:off x="381000" y="-81437"/>
            <a:ext cx="8229600" cy="1143000"/>
          </a:xfrm>
        </p:spPr>
        <p:txBody>
          <a:bodyPr/>
          <a:lstStyle/>
          <a:p>
            <a:r>
              <a:rPr lang="en-US" altLang="en-US" dirty="0"/>
              <a:t>Membrane Filtration</a:t>
            </a:r>
          </a:p>
        </p:txBody>
      </p:sp>
      <p:sp>
        <p:nvSpPr>
          <p:cNvPr id="104451" name="Rectangle 3">
            <a:extLst>
              <a:ext uri="{FF2B5EF4-FFF2-40B4-BE49-F238E27FC236}">
                <a16:creationId xmlns:a16="http://schemas.microsoft.com/office/drawing/2014/main" id="{FD4CFE6F-2C7A-49D0-9227-61B346DFBF3C}"/>
              </a:ext>
            </a:extLst>
          </p:cNvPr>
          <p:cNvSpPr>
            <a:spLocks noGrp="1" noChangeArrowheads="1"/>
          </p:cNvSpPr>
          <p:nvPr>
            <p:ph type="body" idx="1"/>
          </p:nvPr>
        </p:nvSpPr>
        <p:spPr>
          <a:xfrm>
            <a:off x="467798" y="885191"/>
            <a:ext cx="5704401" cy="533400"/>
          </a:xfrm>
        </p:spPr>
        <p:txBody>
          <a:bodyPr/>
          <a:lstStyle/>
          <a:p>
            <a:pPr marL="0" indent="0">
              <a:lnSpc>
                <a:spcPct val="90000"/>
              </a:lnSpc>
              <a:buNone/>
            </a:pPr>
            <a:r>
              <a:rPr lang="en-US" altLang="en-US" dirty="0"/>
              <a:t>May also be submerged in basins</a:t>
            </a:r>
          </a:p>
        </p:txBody>
      </p:sp>
      <p:pic>
        <p:nvPicPr>
          <p:cNvPr id="5" name="Picture 4">
            <a:extLst>
              <a:ext uri="{FF2B5EF4-FFF2-40B4-BE49-F238E27FC236}">
                <a16:creationId xmlns:a16="http://schemas.microsoft.com/office/drawing/2014/main" id="{A9331101-CBBA-0DDF-38E7-A8F8FE7118F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49180" y="1527180"/>
            <a:ext cx="3724346" cy="4724400"/>
          </a:xfrm>
          <a:prstGeom prst="rect">
            <a:avLst/>
          </a:prstGeom>
          <a:ln>
            <a:solidFill>
              <a:schemeClr val="tx1"/>
            </a:solidFill>
          </a:ln>
        </p:spPr>
      </p:pic>
      <p:pic>
        <p:nvPicPr>
          <p:cNvPr id="6" name="Picture 5">
            <a:extLst>
              <a:ext uri="{FF2B5EF4-FFF2-40B4-BE49-F238E27FC236}">
                <a16:creationId xmlns:a16="http://schemas.microsoft.com/office/drawing/2014/main" id="{DD3FA665-E5C8-EA0A-4334-716E1C9F96CF}"/>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3000"/>
                    </a14:imgEffect>
                  </a14:imgLayer>
                </a14:imgProps>
              </a:ext>
              <a:ext uri="{28A0092B-C50C-407E-A947-70E740481C1C}">
                <a14:useLocalDpi xmlns:a14="http://schemas.microsoft.com/office/drawing/2010/main" val="0"/>
              </a:ext>
            </a:extLst>
          </a:blip>
          <a:stretch>
            <a:fillRect/>
          </a:stretch>
        </p:blipFill>
        <p:spPr>
          <a:xfrm>
            <a:off x="4199921" y="3247686"/>
            <a:ext cx="4180884" cy="2677269"/>
          </a:xfrm>
          <a:prstGeom prst="rect">
            <a:avLst/>
          </a:prstGeom>
          <a:ln>
            <a:solidFill>
              <a:schemeClr val="tx1"/>
            </a:solidFill>
          </a:ln>
        </p:spPr>
      </p:pic>
      <p:pic>
        <p:nvPicPr>
          <p:cNvPr id="4" name="Picture 3">
            <a:extLst>
              <a:ext uri="{FF2B5EF4-FFF2-40B4-BE49-F238E27FC236}">
                <a16:creationId xmlns:a16="http://schemas.microsoft.com/office/drawing/2014/main" id="{4ABFCF93-D5DD-9F25-483F-8F2DCB59C8FD}"/>
              </a:ext>
            </a:extLst>
          </p:cNvPr>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4000"/>
                    </a14:imgEffect>
                  </a14:imgLayer>
                </a14:imgProps>
              </a:ext>
              <a:ext uri="{28A0092B-C50C-407E-A947-70E740481C1C}">
                <a14:useLocalDpi xmlns:a14="http://schemas.microsoft.com/office/drawing/2010/main" val="0"/>
              </a:ext>
            </a:extLst>
          </a:blip>
          <a:stretch>
            <a:fillRect/>
          </a:stretch>
        </p:blipFill>
        <p:spPr>
          <a:xfrm rot="5400000">
            <a:off x="5881355" y="618825"/>
            <a:ext cx="3545955" cy="2659467"/>
          </a:xfrm>
          <a:prstGeom prst="rect">
            <a:avLst/>
          </a:prstGeom>
          <a:ln>
            <a:solidFill>
              <a:schemeClr val="tx1"/>
            </a:solidFill>
          </a:ln>
        </p:spPr>
      </p:pic>
      <p:sp>
        <p:nvSpPr>
          <p:cNvPr id="7" name="Arrow: Up 6">
            <a:extLst>
              <a:ext uri="{FF2B5EF4-FFF2-40B4-BE49-F238E27FC236}">
                <a16:creationId xmlns:a16="http://schemas.microsoft.com/office/drawing/2014/main" id="{CD9EA097-7519-D96D-A3DA-86142BA0A1E4}"/>
              </a:ext>
            </a:extLst>
          </p:cNvPr>
          <p:cNvSpPr/>
          <p:nvPr/>
        </p:nvSpPr>
        <p:spPr bwMode="auto">
          <a:xfrm rot="3140029">
            <a:off x="2335258" y="5658255"/>
            <a:ext cx="304800" cy="533400"/>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8" name="Arrow: Up 7">
            <a:extLst>
              <a:ext uri="{FF2B5EF4-FFF2-40B4-BE49-F238E27FC236}">
                <a16:creationId xmlns:a16="http://schemas.microsoft.com/office/drawing/2014/main" id="{1FB09303-937A-F8EF-CF98-E551A319F87F}"/>
              </a:ext>
            </a:extLst>
          </p:cNvPr>
          <p:cNvSpPr/>
          <p:nvPr/>
        </p:nvSpPr>
        <p:spPr bwMode="auto">
          <a:xfrm rot="19224638">
            <a:off x="3610886" y="5677298"/>
            <a:ext cx="304800" cy="533400"/>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9" name="Arrow: Up 8">
            <a:extLst>
              <a:ext uri="{FF2B5EF4-FFF2-40B4-BE49-F238E27FC236}">
                <a16:creationId xmlns:a16="http://schemas.microsoft.com/office/drawing/2014/main" id="{B7D1FEF3-40DD-661D-2EC1-B63FCECB88C0}"/>
              </a:ext>
            </a:extLst>
          </p:cNvPr>
          <p:cNvSpPr/>
          <p:nvPr/>
        </p:nvSpPr>
        <p:spPr bwMode="auto">
          <a:xfrm rot="696046">
            <a:off x="2436581" y="2460536"/>
            <a:ext cx="304800" cy="533400"/>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0" name="Arrow: Up 9">
            <a:extLst>
              <a:ext uri="{FF2B5EF4-FFF2-40B4-BE49-F238E27FC236}">
                <a16:creationId xmlns:a16="http://schemas.microsoft.com/office/drawing/2014/main" id="{DFC577BF-19E7-9B3A-C6CB-9D342E41B790}"/>
              </a:ext>
            </a:extLst>
          </p:cNvPr>
          <p:cNvSpPr/>
          <p:nvPr/>
        </p:nvSpPr>
        <p:spPr bwMode="auto">
          <a:xfrm>
            <a:off x="2896591" y="4964671"/>
            <a:ext cx="304800" cy="533400"/>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11" name="Arrow: Up 10">
            <a:extLst>
              <a:ext uri="{FF2B5EF4-FFF2-40B4-BE49-F238E27FC236}">
                <a16:creationId xmlns:a16="http://schemas.microsoft.com/office/drawing/2014/main" id="{D8834732-31D1-4454-16E6-C3A8F33D12D2}"/>
              </a:ext>
            </a:extLst>
          </p:cNvPr>
          <p:cNvSpPr/>
          <p:nvPr/>
        </p:nvSpPr>
        <p:spPr bwMode="auto">
          <a:xfrm rot="19226714">
            <a:off x="2723923" y="3817323"/>
            <a:ext cx="304800" cy="533400"/>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Tree>
    <p:extLst>
      <p:ext uri="{BB962C8B-B14F-4D97-AF65-F5344CB8AC3E}">
        <p14:creationId xmlns:p14="http://schemas.microsoft.com/office/powerpoint/2010/main" val="21470231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1">
            <a:extLst>
              <a:ext uri="{FF2B5EF4-FFF2-40B4-BE49-F238E27FC236}">
                <a16:creationId xmlns:a16="http://schemas.microsoft.com/office/drawing/2014/main" id="{6345FFAD-6132-4D40-B80D-B0D9ADC778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819150"/>
            <a:ext cx="697230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Box 2">
            <a:extLst>
              <a:ext uri="{FF2B5EF4-FFF2-40B4-BE49-F238E27FC236}">
                <a16:creationId xmlns:a16="http://schemas.microsoft.com/office/drawing/2014/main" id="{B4DBCF1A-5F25-4996-B2E1-71FA617D0C12}"/>
              </a:ext>
            </a:extLst>
          </p:cNvPr>
          <p:cNvSpPr txBox="1">
            <a:spLocks noChangeArrowheads="1"/>
          </p:cNvSpPr>
          <p:nvPr/>
        </p:nvSpPr>
        <p:spPr bwMode="auto">
          <a:xfrm>
            <a:off x="1676400" y="4724400"/>
            <a:ext cx="366553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Plant with submerged membranes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1">
            <a:extLst>
              <a:ext uri="{FF2B5EF4-FFF2-40B4-BE49-F238E27FC236}">
                <a16:creationId xmlns:a16="http://schemas.microsoft.com/office/drawing/2014/main" id="{E40145A6-6C7F-429A-BCE8-5951E61029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819150"/>
            <a:ext cx="697230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Box 2">
            <a:extLst>
              <a:ext uri="{FF2B5EF4-FFF2-40B4-BE49-F238E27FC236}">
                <a16:creationId xmlns:a16="http://schemas.microsoft.com/office/drawing/2014/main" id="{E2C3BB6C-8A90-4129-AC58-DCF91FC44395}"/>
              </a:ext>
            </a:extLst>
          </p:cNvPr>
          <p:cNvSpPr txBox="1">
            <a:spLocks noChangeArrowheads="1"/>
          </p:cNvSpPr>
          <p:nvPr/>
        </p:nvSpPr>
        <p:spPr bwMode="auto">
          <a:xfrm>
            <a:off x="1371600" y="5334000"/>
            <a:ext cx="3103563"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Submerged membrane racks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1">
            <a:extLst>
              <a:ext uri="{FF2B5EF4-FFF2-40B4-BE49-F238E27FC236}">
                <a16:creationId xmlns:a16="http://schemas.microsoft.com/office/drawing/2014/main" id="{851FD4B7-3AB6-4325-B2D4-E23643F430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5850" y="819150"/>
            <a:ext cx="697230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59" name="TextBox 2">
            <a:extLst>
              <a:ext uri="{FF2B5EF4-FFF2-40B4-BE49-F238E27FC236}">
                <a16:creationId xmlns:a16="http://schemas.microsoft.com/office/drawing/2014/main" id="{ED8B53E5-2F1C-46F7-976A-4D61B84A8049}"/>
              </a:ext>
            </a:extLst>
          </p:cNvPr>
          <p:cNvSpPr txBox="1">
            <a:spLocks noChangeArrowheads="1"/>
          </p:cNvSpPr>
          <p:nvPr/>
        </p:nvSpPr>
        <p:spPr bwMode="auto">
          <a:xfrm>
            <a:off x="1524000" y="5486400"/>
            <a:ext cx="486568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a:solidFill>
                  <a:schemeClr val="tx1"/>
                </a:solidFill>
                <a:latin typeface="Tahoma" panose="020B0604030504040204" pitchFamily="34" charset="0"/>
              </a:rPr>
              <a:t>Membrane backwash, submerged membranes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3E0F41A-90D2-4A7E-9A48-BA80E9C62113}"/>
              </a:ext>
            </a:extLst>
          </p:cNvPr>
          <p:cNvSpPr>
            <a:spLocks noGrp="1" noChangeArrowheads="1"/>
          </p:cNvSpPr>
          <p:nvPr>
            <p:ph type="title"/>
          </p:nvPr>
        </p:nvSpPr>
        <p:spPr/>
        <p:txBody>
          <a:bodyPr/>
          <a:lstStyle/>
          <a:p>
            <a:r>
              <a:rPr lang="en-US" altLang="en-US"/>
              <a:t>Membrane Filtration</a:t>
            </a:r>
          </a:p>
        </p:txBody>
      </p:sp>
      <p:sp>
        <p:nvSpPr>
          <p:cNvPr id="104451" name="Rectangle 3">
            <a:extLst>
              <a:ext uri="{FF2B5EF4-FFF2-40B4-BE49-F238E27FC236}">
                <a16:creationId xmlns:a16="http://schemas.microsoft.com/office/drawing/2014/main" id="{FD4CFE6F-2C7A-49D0-9227-61B346DFBF3C}"/>
              </a:ext>
            </a:extLst>
          </p:cNvPr>
          <p:cNvSpPr>
            <a:spLocks noGrp="1" noChangeArrowheads="1"/>
          </p:cNvSpPr>
          <p:nvPr>
            <p:ph type="body" idx="1"/>
          </p:nvPr>
        </p:nvSpPr>
        <p:spPr>
          <a:xfrm>
            <a:off x="485775" y="1315704"/>
            <a:ext cx="8229600" cy="609600"/>
          </a:xfrm>
        </p:spPr>
        <p:txBody>
          <a:bodyPr/>
          <a:lstStyle/>
          <a:p>
            <a:pPr marL="0" indent="0">
              <a:lnSpc>
                <a:spcPct val="90000"/>
              </a:lnSpc>
              <a:buNone/>
            </a:pPr>
            <a:r>
              <a:rPr lang="en-US" altLang="en-US" dirty="0"/>
              <a:t>Very small pore sizes, 1 micron or less</a:t>
            </a:r>
          </a:p>
        </p:txBody>
      </p:sp>
      <p:pic>
        <p:nvPicPr>
          <p:cNvPr id="3" name="Picture 2">
            <a:extLst>
              <a:ext uri="{FF2B5EF4-FFF2-40B4-BE49-F238E27FC236}">
                <a16:creationId xmlns:a16="http://schemas.microsoft.com/office/drawing/2014/main" id="{17F0A459-03E8-6399-778C-E8A54749E2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640" y="1746244"/>
            <a:ext cx="8229599" cy="4197355"/>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3E0F41A-90D2-4A7E-9A48-BA80E9C62113}"/>
              </a:ext>
            </a:extLst>
          </p:cNvPr>
          <p:cNvSpPr>
            <a:spLocks noGrp="1" noChangeArrowheads="1"/>
          </p:cNvSpPr>
          <p:nvPr>
            <p:ph type="title"/>
          </p:nvPr>
        </p:nvSpPr>
        <p:spPr/>
        <p:txBody>
          <a:bodyPr/>
          <a:lstStyle/>
          <a:p>
            <a:r>
              <a:rPr lang="en-US" altLang="en-US"/>
              <a:t>Membrane Filtration</a:t>
            </a:r>
          </a:p>
        </p:txBody>
      </p:sp>
      <p:sp>
        <p:nvSpPr>
          <p:cNvPr id="104451" name="Rectangle 3">
            <a:extLst>
              <a:ext uri="{FF2B5EF4-FFF2-40B4-BE49-F238E27FC236}">
                <a16:creationId xmlns:a16="http://schemas.microsoft.com/office/drawing/2014/main" id="{FD4CFE6F-2C7A-49D0-9227-61B346DFBF3C}"/>
              </a:ext>
            </a:extLst>
          </p:cNvPr>
          <p:cNvSpPr>
            <a:spLocks noGrp="1" noChangeArrowheads="1"/>
          </p:cNvSpPr>
          <p:nvPr>
            <p:ph type="body" idx="1"/>
          </p:nvPr>
        </p:nvSpPr>
        <p:spPr>
          <a:xfrm>
            <a:off x="5410200" y="1600200"/>
            <a:ext cx="3276600" cy="1371600"/>
          </a:xfrm>
        </p:spPr>
        <p:txBody>
          <a:bodyPr/>
          <a:lstStyle/>
          <a:p>
            <a:pPr>
              <a:lnSpc>
                <a:spcPct val="90000"/>
              </a:lnSpc>
            </a:pPr>
            <a:r>
              <a:rPr lang="en-US" altLang="en-US" dirty="0"/>
              <a:t>Often need pre-filter/screening (30 – 300 micron screens) </a:t>
            </a:r>
          </a:p>
          <a:p>
            <a:pPr>
              <a:lnSpc>
                <a:spcPct val="90000"/>
              </a:lnSpc>
            </a:pPr>
            <a:r>
              <a:rPr lang="en-US" altLang="en-US" dirty="0"/>
              <a:t>May also need coagulant to remove soluble organics</a:t>
            </a:r>
          </a:p>
        </p:txBody>
      </p:sp>
      <p:pic>
        <p:nvPicPr>
          <p:cNvPr id="2" name="Picture 1">
            <a:extLst>
              <a:ext uri="{FF2B5EF4-FFF2-40B4-BE49-F238E27FC236}">
                <a16:creationId xmlns:a16="http://schemas.microsoft.com/office/drawing/2014/main" id="{A0325BFD-F4E6-6A99-467F-C3D5128E5A8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7200" y="1600200"/>
            <a:ext cx="4389745" cy="4661491"/>
          </a:xfrm>
          <a:prstGeom prst="rect">
            <a:avLst/>
          </a:prstGeom>
          <a:ln>
            <a:solidFill>
              <a:schemeClr val="tx1"/>
            </a:solidFill>
          </a:ln>
        </p:spPr>
      </p:pic>
    </p:spTree>
    <p:extLst>
      <p:ext uri="{BB962C8B-B14F-4D97-AF65-F5344CB8AC3E}">
        <p14:creationId xmlns:p14="http://schemas.microsoft.com/office/powerpoint/2010/main" val="3276438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illness">
            <a:extLst>
              <a:ext uri="{FF2B5EF4-FFF2-40B4-BE49-F238E27FC236}">
                <a16:creationId xmlns:a16="http://schemas.microsoft.com/office/drawing/2014/main" id="{06AB3806-598F-4137-A29D-4D2CA4DDA4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00013"/>
            <a:ext cx="8150225" cy="675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3">
            <a:extLst>
              <a:ext uri="{FF2B5EF4-FFF2-40B4-BE49-F238E27FC236}">
                <a16:creationId xmlns:a16="http://schemas.microsoft.com/office/drawing/2014/main" id="{21EE7A6D-058E-4A51-B7A6-9D88193A8DC7}"/>
              </a:ext>
            </a:extLst>
          </p:cNvPr>
          <p:cNvSpPr txBox="1">
            <a:spLocks noChangeArrowheads="1"/>
          </p:cNvSpPr>
          <p:nvPr/>
        </p:nvSpPr>
        <p:spPr bwMode="auto">
          <a:xfrm>
            <a:off x="5943600" y="533400"/>
            <a:ext cx="658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b="1" dirty="0">
                <a:solidFill>
                  <a:srgbClr val="000000"/>
                </a:solidFill>
                <a:latin typeface="Tahoma" panose="020B0604030504040204" pitchFamily="34" charset="0"/>
              </a:rPr>
              <a:t>(US)</a:t>
            </a:r>
          </a:p>
        </p:txBody>
      </p:sp>
      <p:sp>
        <p:nvSpPr>
          <p:cNvPr id="22532" name="TextBox 3">
            <a:extLst>
              <a:ext uri="{FF2B5EF4-FFF2-40B4-BE49-F238E27FC236}">
                <a16:creationId xmlns:a16="http://schemas.microsoft.com/office/drawing/2014/main" id="{797DEB93-1A46-4E5C-BB25-9582C50D56EC}"/>
              </a:ext>
            </a:extLst>
          </p:cNvPr>
          <p:cNvSpPr txBox="1">
            <a:spLocks noChangeArrowheads="1"/>
          </p:cNvSpPr>
          <p:nvPr/>
        </p:nvSpPr>
        <p:spPr bwMode="auto">
          <a:xfrm>
            <a:off x="4648200" y="1752600"/>
            <a:ext cx="2532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dirty="0">
                <a:solidFill>
                  <a:schemeClr val="tx1"/>
                </a:solidFill>
                <a:latin typeface="Tahoma" panose="020B0604030504040204" pitchFamily="34" charset="0"/>
              </a:rPr>
              <a:t>Milwaukie, WI (</a:t>
            </a:r>
            <a:r>
              <a:rPr lang="en-US" altLang="en-US" sz="1800" i="1" dirty="0">
                <a:solidFill>
                  <a:schemeClr val="tx1"/>
                </a:solidFill>
                <a:latin typeface="Tahoma" panose="020B0604030504040204" pitchFamily="34" charset="0"/>
              </a:rPr>
              <a:t>Crypto</a:t>
            </a:r>
            <a:r>
              <a:rPr lang="en-US" altLang="en-US" sz="1800" dirty="0">
                <a:solidFill>
                  <a:schemeClr val="tx1"/>
                </a:solidFill>
                <a:latin typeface="Tahoma" panose="020B0604030504040204" pitchFamily="34" charset="0"/>
              </a:rPr>
              <a:t>)</a:t>
            </a:r>
          </a:p>
        </p:txBody>
      </p:sp>
      <p:cxnSp>
        <p:nvCxnSpPr>
          <p:cNvPr id="22533" name="Straight Arrow Connector 5">
            <a:extLst>
              <a:ext uri="{FF2B5EF4-FFF2-40B4-BE49-F238E27FC236}">
                <a16:creationId xmlns:a16="http://schemas.microsoft.com/office/drawing/2014/main" id="{4456B238-150D-44C7-9AF2-AC58CCF11913}"/>
              </a:ext>
            </a:extLst>
          </p:cNvPr>
          <p:cNvCxnSpPr>
            <a:cxnSpLocks noChangeShapeType="1"/>
            <a:stCxn id="22532" idx="1"/>
          </p:cNvCxnSpPr>
          <p:nvPr/>
        </p:nvCxnSpPr>
        <p:spPr bwMode="auto">
          <a:xfrm rot="10800000" flipV="1">
            <a:off x="4114800" y="1936750"/>
            <a:ext cx="533400" cy="44450"/>
          </a:xfrm>
          <a:prstGeom prst="straightConnector1">
            <a:avLst/>
          </a:prstGeom>
          <a:noFill/>
          <a:ln w="9525" algn="ctr">
            <a:solidFill>
              <a:srgbClr val="FF00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3E0F41A-90D2-4A7E-9A48-BA80E9C62113}"/>
              </a:ext>
            </a:extLst>
          </p:cNvPr>
          <p:cNvSpPr>
            <a:spLocks noGrp="1" noChangeArrowheads="1"/>
          </p:cNvSpPr>
          <p:nvPr>
            <p:ph type="title"/>
          </p:nvPr>
        </p:nvSpPr>
        <p:spPr/>
        <p:txBody>
          <a:bodyPr/>
          <a:lstStyle/>
          <a:p>
            <a:r>
              <a:rPr lang="en-US" altLang="en-US"/>
              <a:t>Membrane Filtration</a:t>
            </a:r>
          </a:p>
        </p:txBody>
      </p:sp>
      <p:sp>
        <p:nvSpPr>
          <p:cNvPr id="104451" name="Rectangle 3">
            <a:extLst>
              <a:ext uri="{FF2B5EF4-FFF2-40B4-BE49-F238E27FC236}">
                <a16:creationId xmlns:a16="http://schemas.microsoft.com/office/drawing/2014/main" id="{FD4CFE6F-2C7A-49D0-9227-61B346DFBF3C}"/>
              </a:ext>
            </a:extLst>
          </p:cNvPr>
          <p:cNvSpPr>
            <a:spLocks noGrp="1" noChangeArrowheads="1"/>
          </p:cNvSpPr>
          <p:nvPr>
            <p:ph type="body" idx="1"/>
          </p:nvPr>
        </p:nvSpPr>
        <p:spPr>
          <a:xfrm>
            <a:off x="457200" y="1600200"/>
            <a:ext cx="8458200" cy="990600"/>
          </a:xfrm>
        </p:spPr>
        <p:txBody>
          <a:bodyPr/>
          <a:lstStyle/>
          <a:p>
            <a:pPr marL="0" indent="0">
              <a:lnSpc>
                <a:spcPct val="90000"/>
              </a:lnSpc>
              <a:buNone/>
            </a:pPr>
            <a:r>
              <a:rPr lang="en-US" altLang="en-US" dirty="0"/>
              <a:t>Requires direct integrity test daily (usually air-hold pressure decay testing which is pre-programmed into automated controls).</a:t>
            </a:r>
          </a:p>
        </p:txBody>
      </p:sp>
      <p:pic>
        <p:nvPicPr>
          <p:cNvPr id="2" name="Picture 1">
            <a:extLst>
              <a:ext uri="{FF2B5EF4-FFF2-40B4-BE49-F238E27FC236}">
                <a16:creationId xmlns:a16="http://schemas.microsoft.com/office/drawing/2014/main" id="{14DADCD0-F4B8-C41A-7FDF-0DDAFAB418B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686299" y="3170032"/>
            <a:ext cx="4107151" cy="2539603"/>
          </a:xfrm>
          <a:prstGeom prst="rect">
            <a:avLst/>
          </a:prstGeom>
          <a:ln>
            <a:solidFill>
              <a:schemeClr val="tx1"/>
            </a:solidFill>
          </a:ln>
        </p:spPr>
      </p:pic>
      <p:pic>
        <p:nvPicPr>
          <p:cNvPr id="3" name="Picture 2">
            <a:extLst>
              <a:ext uri="{FF2B5EF4-FFF2-40B4-BE49-F238E27FC236}">
                <a16:creationId xmlns:a16="http://schemas.microsoft.com/office/drawing/2014/main" id="{160FD7D7-53F1-C12A-3520-F6E8EB594FD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7200" y="3363016"/>
            <a:ext cx="3657600" cy="2921000"/>
          </a:xfrm>
          <a:prstGeom prst="rect">
            <a:avLst/>
          </a:prstGeom>
        </p:spPr>
      </p:pic>
    </p:spTree>
    <p:extLst>
      <p:ext uri="{BB962C8B-B14F-4D97-AF65-F5344CB8AC3E}">
        <p14:creationId xmlns:p14="http://schemas.microsoft.com/office/powerpoint/2010/main" val="13352762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69F1798B-33A7-4EB2-8A81-AC77865DA1A7}"/>
              </a:ext>
            </a:extLst>
          </p:cNvPr>
          <p:cNvSpPr>
            <a:spLocks noGrp="1" noChangeArrowheads="1"/>
          </p:cNvSpPr>
          <p:nvPr>
            <p:ph type="title"/>
          </p:nvPr>
        </p:nvSpPr>
        <p:spPr/>
        <p:txBody>
          <a:bodyPr/>
          <a:lstStyle/>
          <a:p>
            <a:r>
              <a:rPr lang="en-US" altLang="en-US" dirty="0"/>
              <a:t>Membrane Filtration</a:t>
            </a:r>
          </a:p>
        </p:txBody>
      </p:sp>
      <p:sp>
        <p:nvSpPr>
          <p:cNvPr id="5" name="Rectangle 3">
            <a:extLst>
              <a:ext uri="{FF2B5EF4-FFF2-40B4-BE49-F238E27FC236}">
                <a16:creationId xmlns:a16="http://schemas.microsoft.com/office/drawing/2014/main" id="{AF1ECA95-029E-4631-AE25-168AE31A4D70}"/>
              </a:ext>
            </a:extLst>
          </p:cNvPr>
          <p:cNvSpPr txBox="1">
            <a:spLocks noChangeArrowheads="1"/>
          </p:cNvSpPr>
          <p:nvPr/>
        </p:nvSpPr>
        <p:spPr bwMode="auto">
          <a:xfrm>
            <a:off x="457200" y="1600200"/>
            <a:ext cx="8458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005595"/>
                </a:solidFill>
                <a:latin typeface="+mn-lt"/>
                <a:ea typeface="+mn-ea"/>
                <a:cs typeface="+mn-cs"/>
              </a:defRPr>
            </a:lvl1pPr>
            <a:lvl2pPr marL="742950" indent="-285750" algn="l" rtl="0" eaLnBrk="0" fontAlgn="base" hangingPunct="0">
              <a:spcBef>
                <a:spcPct val="20000"/>
              </a:spcBef>
              <a:spcAft>
                <a:spcPct val="0"/>
              </a:spcAft>
              <a:buChar char="–"/>
              <a:defRPr sz="2400">
                <a:solidFill>
                  <a:srgbClr val="005595"/>
                </a:solidFill>
                <a:latin typeface="+mn-lt"/>
              </a:defRPr>
            </a:lvl2pPr>
            <a:lvl3pPr marL="1143000" indent="-228600" algn="l" rtl="0" eaLnBrk="0" fontAlgn="base" hangingPunct="0">
              <a:spcBef>
                <a:spcPct val="20000"/>
              </a:spcBef>
              <a:spcAft>
                <a:spcPct val="0"/>
              </a:spcAft>
              <a:buChar char="•"/>
              <a:defRPr sz="20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eaLnBrk="1" fontAlgn="base" hangingPunct="1">
              <a:spcBef>
                <a:spcPct val="20000"/>
              </a:spcBef>
              <a:spcAft>
                <a:spcPct val="0"/>
              </a:spcAft>
              <a:buChar char="»"/>
              <a:defRPr sz="1400">
                <a:solidFill>
                  <a:srgbClr val="005595"/>
                </a:solidFill>
                <a:latin typeface="+mn-lt"/>
              </a:defRPr>
            </a:lvl6pPr>
            <a:lvl7pPr marL="2971800" indent="-228600" algn="l" rtl="0" eaLnBrk="1" fontAlgn="base" hangingPunct="1">
              <a:spcBef>
                <a:spcPct val="20000"/>
              </a:spcBef>
              <a:spcAft>
                <a:spcPct val="0"/>
              </a:spcAft>
              <a:buChar char="»"/>
              <a:defRPr sz="1400">
                <a:solidFill>
                  <a:srgbClr val="005595"/>
                </a:solidFill>
                <a:latin typeface="+mn-lt"/>
              </a:defRPr>
            </a:lvl7pPr>
            <a:lvl8pPr marL="3429000" indent="-228600" algn="l" rtl="0" eaLnBrk="1" fontAlgn="base" hangingPunct="1">
              <a:spcBef>
                <a:spcPct val="20000"/>
              </a:spcBef>
              <a:spcAft>
                <a:spcPct val="0"/>
              </a:spcAft>
              <a:buChar char="»"/>
              <a:defRPr sz="1400">
                <a:solidFill>
                  <a:srgbClr val="005595"/>
                </a:solidFill>
                <a:latin typeface="+mn-lt"/>
              </a:defRPr>
            </a:lvl8pPr>
            <a:lvl9pPr marL="3886200" indent="-228600" algn="l" rtl="0" eaLnBrk="1" fontAlgn="base" hangingPunct="1">
              <a:spcBef>
                <a:spcPct val="20000"/>
              </a:spcBef>
              <a:spcAft>
                <a:spcPct val="0"/>
              </a:spcAft>
              <a:buChar char="»"/>
              <a:defRPr sz="1400">
                <a:solidFill>
                  <a:srgbClr val="005595"/>
                </a:solidFill>
                <a:latin typeface="+mn-lt"/>
              </a:defRPr>
            </a:lvl9pPr>
          </a:lstStyle>
          <a:p>
            <a:pPr marL="0" indent="0">
              <a:lnSpc>
                <a:spcPct val="90000"/>
              </a:lnSpc>
              <a:buFontTx/>
              <a:buNone/>
            </a:pPr>
            <a:r>
              <a:rPr lang="en-US" altLang="en-US" kern="0" dirty="0"/>
              <a:t>Holes in the membrane fibers or broken fibers result in a measurable pressure drop during direct integrity testing as shown by the air bubbles in site tubes.</a:t>
            </a:r>
          </a:p>
        </p:txBody>
      </p:sp>
      <p:pic>
        <p:nvPicPr>
          <p:cNvPr id="6" name="Picture 5">
            <a:extLst>
              <a:ext uri="{FF2B5EF4-FFF2-40B4-BE49-F238E27FC236}">
                <a16:creationId xmlns:a16="http://schemas.microsoft.com/office/drawing/2014/main" id="{1BBD5D01-65BB-4BE4-8DD5-EB617CDEB0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5907" y="2902287"/>
            <a:ext cx="3340893" cy="2837963"/>
          </a:xfrm>
          <a:prstGeom prst="rect">
            <a:avLst/>
          </a:prstGeom>
        </p:spPr>
      </p:pic>
      <p:pic>
        <p:nvPicPr>
          <p:cNvPr id="7" name="Picture 2">
            <a:extLst>
              <a:ext uri="{FF2B5EF4-FFF2-40B4-BE49-F238E27FC236}">
                <a16:creationId xmlns:a16="http://schemas.microsoft.com/office/drawing/2014/main" id="{5ABF86B3-DEEB-4371-AA67-F32F728379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575" y="2902287"/>
            <a:ext cx="4619625" cy="344949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Arrow: Striped Right 7">
            <a:extLst>
              <a:ext uri="{FF2B5EF4-FFF2-40B4-BE49-F238E27FC236}">
                <a16:creationId xmlns:a16="http://schemas.microsoft.com/office/drawing/2014/main" id="{D2430BF5-A11C-FF89-8872-021C7B7EB605}"/>
              </a:ext>
            </a:extLst>
          </p:cNvPr>
          <p:cNvSpPr/>
          <p:nvPr/>
        </p:nvSpPr>
        <p:spPr bwMode="auto">
          <a:xfrm rot="10800000">
            <a:off x="3645694" y="4161265"/>
            <a:ext cx="1154906" cy="456244"/>
          </a:xfrm>
          <a:prstGeom prst="striped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8774F9-8091-C004-CF89-EC04F9595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874713"/>
            <a:ext cx="7386638" cy="4735232"/>
          </a:xfrm>
          <a:prstGeom prst="rect">
            <a:avLst/>
          </a:prstGeom>
          <a:ln>
            <a:solidFill>
              <a:schemeClr val="tx1"/>
            </a:solidFill>
          </a:ln>
        </p:spPr>
      </p:pic>
      <p:sp>
        <p:nvSpPr>
          <p:cNvPr id="4" name="Rectangle 2">
            <a:extLst>
              <a:ext uri="{FF2B5EF4-FFF2-40B4-BE49-F238E27FC236}">
                <a16:creationId xmlns:a16="http://schemas.microsoft.com/office/drawing/2014/main" id="{43E9BB58-122C-FFC2-8489-34A9A5A9898D}"/>
              </a:ext>
            </a:extLst>
          </p:cNvPr>
          <p:cNvSpPr txBox="1">
            <a:spLocks noChangeArrowheads="1"/>
          </p:cNvSpPr>
          <p:nvPr/>
        </p:nvSpPr>
        <p:spPr>
          <a:xfrm>
            <a:off x="457200" y="274638"/>
            <a:ext cx="8229600" cy="1143000"/>
          </a:xfrm>
          <a:prstGeom prst="rect">
            <a:avLst/>
          </a:prstGeom>
        </p:spPr>
        <p:txBody>
          <a:bodyPr/>
          <a:lstStyle>
            <a:lvl1pPr algn="l" rtl="0" eaLnBrk="0" fontAlgn="base" hangingPunct="0">
              <a:spcBef>
                <a:spcPct val="0"/>
              </a:spcBef>
              <a:spcAft>
                <a:spcPct val="0"/>
              </a:spcAft>
              <a:defRPr sz="3600" b="1">
                <a:solidFill>
                  <a:srgbClr val="005595"/>
                </a:solidFill>
                <a:latin typeface="+mj-lt"/>
                <a:ea typeface="+mj-ea"/>
                <a:cs typeface="+mj-cs"/>
              </a:defRPr>
            </a:lvl1pPr>
            <a:lvl2pPr algn="l" rtl="0" eaLnBrk="0" fontAlgn="base" hangingPunct="0">
              <a:spcBef>
                <a:spcPct val="0"/>
              </a:spcBef>
              <a:spcAft>
                <a:spcPct val="0"/>
              </a:spcAft>
              <a:defRPr sz="3600" b="1">
                <a:solidFill>
                  <a:srgbClr val="005595"/>
                </a:solidFill>
                <a:latin typeface="Arial" charset="0"/>
              </a:defRPr>
            </a:lvl2pPr>
            <a:lvl3pPr algn="l" rtl="0" eaLnBrk="0" fontAlgn="base" hangingPunct="0">
              <a:spcBef>
                <a:spcPct val="0"/>
              </a:spcBef>
              <a:spcAft>
                <a:spcPct val="0"/>
              </a:spcAft>
              <a:defRPr sz="3600" b="1">
                <a:solidFill>
                  <a:srgbClr val="005595"/>
                </a:solidFill>
                <a:latin typeface="Arial" charset="0"/>
              </a:defRPr>
            </a:lvl3pPr>
            <a:lvl4pPr algn="l" rtl="0" eaLnBrk="0" fontAlgn="base" hangingPunct="0">
              <a:spcBef>
                <a:spcPct val="0"/>
              </a:spcBef>
              <a:spcAft>
                <a:spcPct val="0"/>
              </a:spcAft>
              <a:defRPr sz="3600" b="1">
                <a:solidFill>
                  <a:srgbClr val="005595"/>
                </a:solidFill>
                <a:latin typeface="Arial" charset="0"/>
              </a:defRPr>
            </a:lvl4pPr>
            <a:lvl5pPr algn="l" rtl="0" eaLnBrk="0" fontAlgn="base" hangingPunct="0">
              <a:spcBef>
                <a:spcPct val="0"/>
              </a:spcBef>
              <a:spcAft>
                <a:spcPct val="0"/>
              </a:spcAft>
              <a:defRPr sz="3600" b="1">
                <a:solidFill>
                  <a:srgbClr val="005595"/>
                </a:solidFill>
                <a:latin typeface="Arial" charset="0"/>
              </a:defRPr>
            </a:lvl5pPr>
            <a:lvl6pPr marL="457200" algn="l" rtl="0" eaLnBrk="1" fontAlgn="base" hangingPunct="1">
              <a:spcBef>
                <a:spcPct val="0"/>
              </a:spcBef>
              <a:spcAft>
                <a:spcPct val="0"/>
              </a:spcAft>
              <a:defRPr sz="3200" b="1">
                <a:solidFill>
                  <a:srgbClr val="005595"/>
                </a:solidFill>
                <a:latin typeface="Arial" charset="0"/>
              </a:defRPr>
            </a:lvl6pPr>
            <a:lvl7pPr marL="914400" algn="l" rtl="0" eaLnBrk="1" fontAlgn="base" hangingPunct="1">
              <a:spcBef>
                <a:spcPct val="0"/>
              </a:spcBef>
              <a:spcAft>
                <a:spcPct val="0"/>
              </a:spcAft>
              <a:defRPr sz="3200" b="1">
                <a:solidFill>
                  <a:srgbClr val="005595"/>
                </a:solidFill>
                <a:latin typeface="Arial" charset="0"/>
              </a:defRPr>
            </a:lvl7pPr>
            <a:lvl8pPr marL="1371600" algn="l" rtl="0" eaLnBrk="1" fontAlgn="base" hangingPunct="1">
              <a:spcBef>
                <a:spcPct val="0"/>
              </a:spcBef>
              <a:spcAft>
                <a:spcPct val="0"/>
              </a:spcAft>
              <a:defRPr sz="3200" b="1">
                <a:solidFill>
                  <a:srgbClr val="005595"/>
                </a:solidFill>
                <a:latin typeface="Arial" charset="0"/>
              </a:defRPr>
            </a:lvl8pPr>
            <a:lvl9pPr marL="1828800" algn="l" rtl="0" eaLnBrk="1" fontAlgn="base" hangingPunct="1">
              <a:spcBef>
                <a:spcPct val="0"/>
              </a:spcBef>
              <a:spcAft>
                <a:spcPct val="0"/>
              </a:spcAft>
              <a:defRPr sz="3200" b="1">
                <a:solidFill>
                  <a:srgbClr val="005595"/>
                </a:solidFill>
                <a:latin typeface="Arial" charset="0"/>
              </a:defRPr>
            </a:lvl9pPr>
          </a:lstStyle>
          <a:p>
            <a:r>
              <a:rPr lang="en-US" altLang="en-US" kern="0" dirty="0"/>
              <a:t>Membrane Filtration</a:t>
            </a:r>
          </a:p>
        </p:txBody>
      </p:sp>
      <p:sp>
        <p:nvSpPr>
          <p:cNvPr id="111619" name="TextBox 2">
            <a:extLst>
              <a:ext uri="{FF2B5EF4-FFF2-40B4-BE49-F238E27FC236}">
                <a16:creationId xmlns:a16="http://schemas.microsoft.com/office/drawing/2014/main" id="{1132B921-1BFE-4010-9615-2F273F12D86B}"/>
              </a:ext>
            </a:extLst>
          </p:cNvPr>
          <p:cNvSpPr txBox="1">
            <a:spLocks noChangeArrowheads="1"/>
          </p:cNvSpPr>
          <p:nvPr/>
        </p:nvSpPr>
        <p:spPr bwMode="auto">
          <a:xfrm>
            <a:off x="457200" y="4419600"/>
            <a:ext cx="7924800" cy="147732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dirty="0">
                <a:solidFill>
                  <a:schemeClr val="tx1"/>
                </a:solidFill>
                <a:latin typeface="Tahoma" panose="020B0604030504040204" pitchFamily="34" charset="0"/>
              </a:rPr>
              <a:t>Control panel showing DIT (pressure decay test) info:</a:t>
            </a:r>
          </a:p>
          <a:p>
            <a:pPr eaLnBrk="1" hangingPunct="1">
              <a:spcBef>
                <a:spcPct val="0"/>
              </a:spcBef>
              <a:buFontTx/>
              <a:buNone/>
            </a:pPr>
            <a:endParaRPr lang="en-US" altLang="en-US" sz="1800" dirty="0">
              <a:solidFill>
                <a:schemeClr val="tx1"/>
              </a:solidFill>
              <a:latin typeface="Tahoma" panose="020B0604030504040204" pitchFamily="34" charset="0"/>
            </a:endParaRPr>
          </a:p>
          <a:p>
            <a:pPr eaLnBrk="1" hangingPunct="1">
              <a:spcBef>
                <a:spcPct val="0"/>
              </a:spcBef>
              <a:buFontTx/>
              <a:buNone/>
            </a:pPr>
            <a:r>
              <a:rPr lang="en-US" altLang="en-US" sz="1800" dirty="0">
                <a:solidFill>
                  <a:schemeClr val="tx1"/>
                </a:solidFill>
                <a:latin typeface="Tahoma" panose="020B0604030504040204" pitchFamily="34" charset="0"/>
              </a:rPr>
              <a:t>DIT= direct integrity test - sometimes called membrane integrity test (MIT), </a:t>
            </a:r>
          </a:p>
          <a:p>
            <a:pPr eaLnBrk="1" hangingPunct="1">
              <a:spcBef>
                <a:spcPct val="0"/>
              </a:spcBef>
              <a:buFontTx/>
              <a:buNone/>
            </a:pPr>
            <a:r>
              <a:rPr lang="en-US" altLang="en-US" sz="1800" dirty="0">
                <a:solidFill>
                  <a:schemeClr val="tx1"/>
                </a:solidFill>
                <a:latin typeface="Tahoma" panose="020B0604030504040204" pitchFamily="34" charset="0"/>
              </a:rPr>
              <a:t>	pressure decay test (PDT), or air hold test.</a:t>
            </a:r>
          </a:p>
          <a:p>
            <a:pPr eaLnBrk="1" hangingPunct="1">
              <a:spcBef>
                <a:spcPct val="0"/>
              </a:spcBef>
              <a:buFontTx/>
              <a:buNone/>
            </a:pPr>
            <a:r>
              <a:rPr lang="en-US" altLang="en-US" sz="1800" dirty="0">
                <a:solidFill>
                  <a:schemeClr val="tx1"/>
                </a:solidFill>
                <a:latin typeface="Tahoma" panose="020B0604030504040204" pitchFamily="34" charset="0"/>
              </a:rPr>
              <a:t>LRV=log removal value</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61B46A3D-7B00-BFF9-E0BD-84BA32F68E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1904" y="3352800"/>
            <a:ext cx="4396416" cy="2941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5">
            <a:extLst>
              <a:ext uri="{FF2B5EF4-FFF2-40B4-BE49-F238E27FC236}">
                <a16:creationId xmlns:a16="http://schemas.microsoft.com/office/drawing/2014/main" id="{F57D8B13-8C5C-CA2F-5E6C-4DB02BEFF35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3230" y="885632"/>
            <a:ext cx="3350648" cy="4225539"/>
          </a:xfrm>
          <a:prstGeom prst="rect">
            <a:avLst/>
          </a:prstGeom>
          <a:noFill/>
          <a:ln w="476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2BF1F74F-34BE-1F81-009D-653C2FF7DAB3}"/>
              </a:ext>
            </a:extLst>
          </p:cNvPr>
          <p:cNvSpPr/>
          <p:nvPr/>
        </p:nvSpPr>
        <p:spPr bwMode="auto">
          <a:xfrm>
            <a:off x="3962400" y="1013619"/>
            <a:ext cx="1524000" cy="2262981"/>
          </a:xfrm>
          <a:prstGeom prst="ellipse">
            <a:avLst/>
          </a:prstGeom>
          <a:noFill/>
          <a:ln w="698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5" name="Rectangle 3">
            <a:extLst>
              <a:ext uri="{FF2B5EF4-FFF2-40B4-BE49-F238E27FC236}">
                <a16:creationId xmlns:a16="http://schemas.microsoft.com/office/drawing/2014/main" id="{26868C04-D1FF-6469-55D5-560D1CEA8EDB}"/>
              </a:ext>
            </a:extLst>
          </p:cNvPr>
          <p:cNvSpPr txBox="1">
            <a:spLocks noChangeArrowheads="1"/>
          </p:cNvSpPr>
          <p:nvPr/>
        </p:nvSpPr>
        <p:spPr>
          <a:xfrm>
            <a:off x="304800" y="1219200"/>
            <a:ext cx="3350648" cy="1905000"/>
          </a:xfrm>
          <a:prstGeom prst="rect">
            <a:avLst/>
          </a:prstGeom>
        </p:spPr>
        <p:txBody>
          <a:bodyPr/>
          <a:lstStyle>
            <a:lvl1pPr marL="342900" indent="-342900" algn="l" rtl="0" eaLnBrk="0" fontAlgn="base" hangingPunct="0">
              <a:spcBef>
                <a:spcPct val="20000"/>
              </a:spcBef>
              <a:spcAft>
                <a:spcPct val="0"/>
              </a:spcAft>
              <a:buChar char="•"/>
              <a:defRPr sz="2800">
                <a:solidFill>
                  <a:srgbClr val="005595"/>
                </a:solidFill>
                <a:latin typeface="+mn-lt"/>
                <a:ea typeface="+mn-ea"/>
                <a:cs typeface="+mn-cs"/>
              </a:defRPr>
            </a:lvl1pPr>
            <a:lvl2pPr marL="742950" indent="-285750" algn="l" rtl="0" eaLnBrk="0" fontAlgn="base" hangingPunct="0">
              <a:spcBef>
                <a:spcPct val="20000"/>
              </a:spcBef>
              <a:spcAft>
                <a:spcPct val="0"/>
              </a:spcAft>
              <a:buChar char="–"/>
              <a:defRPr sz="2400">
                <a:solidFill>
                  <a:srgbClr val="005595"/>
                </a:solidFill>
                <a:latin typeface="+mn-lt"/>
              </a:defRPr>
            </a:lvl2pPr>
            <a:lvl3pPr marL="1143000" indent="-228600" algn="l" rtl="0" eaLnBrk="0" fontAlgn="base" hangingPunct="0">
              <a:spcBef>
                <a:spcPct val="20000"/>
              </a:spcBef>
              <a:spcAft>
                <a:spcPct val="0"/>
              </a:spcAft>
              <a:buChar char="•"/>
              <a:defRPr sz="20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eaLnBrk="1" fontAlgn="base" hangingPunct="1">
              <a:spcBef>
                <a:spcPct val="20000"/>
              </a:spcBef>
              <a:spcAft>
                <a:spcPct val="0"/>
              </a:spcAft>
              <a:buChar char="»"/>
              <a:defRPr sz="1400">
                <a:solidFill>
                  <a:srgbClr val="005595"/>
                </a:solidFill>
                <a:latin typeface="+mn-lt"/>
              </a:defRPr>
            </a:lvl6pPr>
            <a:lvl7pPr marL="2971800" indent="-228600" algn="l" rtl="0" eaLnBrk="1" fontAlgn="base" hangingPunct="1">
              <a:spcBef>
                <a:spcPct val="20000"/>
              </a:spcBef>
              <a:spcAft>
                <a:spcPct val="0"/>
              </a:spcAft>
              <a:buChar char="»"/>
              <a:defRPr sz="1400">
                <a:solidFill>
                  <a:srgbClr val="005595"/>
                </a:solidFill>
                <a:latin typeface="+mn-lt"/>
              </a:defRPr>
            </a:lvl7pPr>
            <a:lvl8pPr marL="3429000" indent="-228600" algn="l" rtl="0" eaLnBrk="1" fontAlgn="base" hangingPunct="1">
              <a:spcBef>
                <a:spcPct val="20000"/>
              </a:spcBef>
              <a:spcAft>
                <a:spcPct val="0"/>
              </a:spcAft>
              <a:buChar char="»"/>
              <a:defRPr sz="1400">
                <a:solidFill>
                  <a:srgbClr val="005595"/>
                </a:solidFill>
                <a:latin typeface="+mn-lt"/>
              </a:defRPr>
            </a:lvl8pPr>
            <a:lvl9pPr marL="3886200" indent="-228600" algn="l" rtl="0" eaLnBrk="1" fontAlgn="base" hangingPunct="1">
              <a:spcBef>
                <a:spcPct val="20000"/>
              </a:spcBef>
              <a:spcAft>
                <a:spcPct val="0"/>
              </a:spcAft>
              <a:buChar char="»"/>
              <a:defRPr sz="1400">
                <a:solidFill>
                  <a:srgbClr val="005595"/>
                </a:solidFill>
                <a:latin typeface="+mn-lt"/>
              </a:defRPr>
            </a:lvl9pPr>
          </a:lstStyle>
          <a:p>
            <a:pPr marL="0" indent="0">
              <a:lnSpc>
                <a:spcPct val="90000"/>
              </a:lnSpc>
              <a:buNone/>
            </a:pPr>
            <a:r>
              <a:rPr lang="en-US" altLang="en-US" kern="0" dirty="0"/>
              <a:t>Damaged or broken membrane fibers can be “pinned” (plugged).</a:t>
            </a:r>
          </a:p>
        </p:txBody>
      </p:sp>
      <p:pic>
        <p:nvPicPr>
          <p:cNvPr id="8" name="Picture 7">
            <a:extLst>
              <a:ext uri="{FF2B5EF4-FFF2-40B4-BE49-F238E27FC236}">
                <a16:creationId xmlns:a16="http://schemas.microsoft.com/office/drawing/2014/main" id="{EFA125C3-D0B8-555D-FDCA-F3319A5227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6496" y="3429000"/>
            <a:ext cx="2895600" cy="2452396"/>
          </a:xfrm>
          <a:prstGeom prst="rect">
            <a:avLst/>
          </a:prstGeom>
          <a:noFill/>
          <a:ln w="47625">
            <a:solidFill>
              <a:schemeClr val="bg1"/>
            </a:solidFill>
            <a:miter lim="800000"/>
            <a:headEnd/>
            <a:tailEnd/>
          </a:ln>
        </p:spPr>
      </p:pic>
      <p:sp>
        <p:nvSpPr>
          <p:cNvPr id="9" name="Rectangle 2">
            <a:extLst>
              <a:ext uri="{FF2B5EF4-FFF2-40B4-BE49-F238E27FC236}">
                <a16:creationId xmlns:a16="http://schemas.microsoft.com/office/drawing/2014/main" id="{FDE26C36-49C1-1FCD-4F19-A3731D789554}"/>
              </a:ext>
            </a:extLst>
          </p:cNvPr>
          <p:cNvSpPr txBox="1">
            <a:spLocks noChangeArrowheads="1"/>
          </p:cNvSpPr>
          <p:nvPr/>
        </p:nvSpPr>
        <p:spPr>
          <a:xfrm>
            <a:off x="457200" y="274638"/>
            <a:ext cx="8229600" cy="1143000"/>
          </a:xfrm>
          <a:prstGeom prst="rect">
            <a:avLst/>
          </a:prstGeom>
        </p:spPr>
        <p:txBody>
          <a:bodyPr/>
          <a:lstStyle>
            <a:lvl1pPr algn="l" rtl="0" eaLnBrk="0" fontAlgn="base" hangingPunct="0">
              <a:spcBef>
                <a:spcPct val="0"/>
              </a:spcBef>
              <a:spcAft>
                <a:spcPct val="0"/>
              </a:spcAft>
              <a:defRPr sz="3600" b="1">
                <a:solidFill>
                  <a:srgbClr val="005595"/>
                </a:solidFill>
                <a:latin typeface="+mj-lt"/>
                <a:ea typeface="+mj-ea"/>
                <a:cs typeface="+mj-cs"/>
              </a:defRPr>
            </a:lvl1pPr>
            <a:lvl2pPr algn="l" rtl="0" eaLnBrk="0" fontAlgn="base" hangingPunct="0">
              <a:spcBef>
                <a:spcPct val="0"/>
              </a:spcBef>
              <a:spcAft>
                <a:spcPct val="0"/>
              </a:spcAft>
              <a:defRPr sz="3600" b="1">
                <a:solidFill>
                  <a:srgbClr val="005595"/>
                </a:solidFill>
                <a:latin typeface="Arial" charset="0"/>
              </a:defRPr>
            </a:lvl2pPr>
            <a:lvl3pPr algn="l" rtl="0" eaLnBrk="0" fontAlgn="base" hangingPunct="0">
              <a:spcBef>
                <a:spcPct val="0"/>
              </a:spcBef>
              <a:spcAft>
                <a:spcPct val="0"/>
              </a:spcAft>
              <a:defRPr sz="3600" b="1">
                <a:solidFill>
                  <a:srgbClr val="005595"/>
                </a:solidFill>
                <a:latin typeface="Arial" charset="0"/>
              </a:defRPr>
            </a:lvl3pPr>
            <a:lvl4pPr algn="l" rtl="0" eaLnBrk="0" fontAlgn="base" hangingPunct="0">
              <a:spcBef>
                <a:spcPct val="0"/>
              </a:spcBef>
              <a:spcAft>
                <a:spcPct val="0"/>
              </a:spcAft>
              <a:defRPr sz="3600" b="1">
                <a:solidFill>
                  <a:srgbClr val="005595"/>
                </a:solidFill>
                <a:latin typeface="Arial" charset="0"/>
              </a:defRPr>
            </a:lvl4pPr>
            <a:lvl5pPr algn="l" rtl="0" eaLnBrk="0" fontAlgn="base" hangingPunct="0">
              <a:spcBef>
                <a:spcPct val="0"/>
              </a:spcBef>
              <a:spcAft>
                <a:spcPct val="0"/>
              </a:spcAft>
              <a:defRPr sz="3600" b="1">
                <a:solidFill>
                  <a:srgbClr val="005595"/>
                </a:solidFill>
                <a:latin typeface="Arial" charset="0"/>
              </a:defRPr>
            </a:lvl5pPr>
            <a:lvl6pPr marL="457200" algn="l" rtl="0" eaLnBrk="1" fontAlgn="base" hangingPunct="1">
              <a:spcBef>
                <a:spcPct val="0"/>
              </a:spcBef>
              <a:spcAft>
                <a:spcPct val="0"/>
              </a:spcAft>
              <a:defRPr sz="3200" b="1">
                <a:solidFill>
                  <a:srgbClr val="005595"/>
                </a:solidFill>
                <a:latin typeface="Arial" charset="0"/>
              </a:defRPr>
            </a:lvl6pPr>
            <a:lvl7pPr marL="914400" algn="l" rtl="0" eaLnBrk="1" fontAlgn="base" hangingPunct="1">
              <a:spcBef>
                <a:spcPct val="0"/>
              </a:spcBef>
              <a:spcAft>
                <a:spcPct val="0"/>
              </a:spcAft>
              <a:defRPr sz="3200" b="1">
                <a:solidFill>
                  <a:srgbClr val="005595"/>
                </a:solidFill>
                <a:latin typeface="Arial" charset="0"/>
              </a:defRPr>
            </a:lvl7pPr>
            <a:lvl8pPr marL="1371600" algn="l" rtl="0" eaLnBrk="1" fontAlgn="base" hangingPunct="1">
              <a:spcBef>
                <a:spcPct val="0"/>
              </a:spcBef>
              <a:spcAft>
                <a:spcPct val="0"/>
              </a:spcAft>
              <a:defRPr sz="3200" b="1">
                <a:solidFill>
                  <a:srgbClr val="005595"/>
                </a:solidFill>
                <a:latin typeface="Arial" charset="0"/>
              </a:defRPr>
            </a:lvl8pPr>
            <a:lvl9pPr marL="1828800" algn="l" rtl="0" eaLnBrk="1" fontAlgn="base" hangingPunct="1">
              <a:spcBef>
                <a:spcPct val="0"/>
              </a:spcBef>
              <a:spcAft>
                <a:spcPct val="0"/>
              </a:spcAft>
              <a:defRPr sz="3200" b="1">
                <a:solidFill>
                  <a:srgbClr val="005595"/>
                </a:solidFill>
                <a:latin typeface="Arial" charset="0"/>
              </a:defRPr>
            </a:lvl9pPr>
          </a:lstStyle>
          <a:p>
            <a:r>
              <a:rPr lang="en-US" altLang="en-US" kern="0" dirty="0"/>
              <a:t>Membrane Filtration</a:t>
            </a:r>
          </a:p>
        </p:txBody>
      </p:sp>
    </p:spTree>
    <p:extLst>
      <p:ext uri="{BB962C8B-B14F-4D97-AF65-F5344CB8AC3E}">
        <p14:creationId xmlns:p14="http://schemas.microsoft.com/office/powerpoint/2010/main" val="21709757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DFF39138-26FC-AC88-57A5-D15E7A2BC2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19346"/>
            <a:ext cx="5257800" cy="3330733"/>
          </a:xfrm>
          <a:prstGeom prst="rect">
            <a:avLst/>
          </a:prstGeom>
          <a:noFill/>
          <a:ln w="9525">
            <a:solidFill>
              <a:srgbClr val="000000"/>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5954" name="Picture 1">
            <a:extLst>
              <a:ext uri="{FF2B5EF4-FFF2-40B4-BE49-F238E27FC236}">
                <a16:creationId xmlns:a16="http://schemas.microsoft.com/office/drawing/2014/main" id="{01557C82-EA11-4005-A125-CBD964B97C0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01862" y="1132204"/>
            <a:ext cx="4908763" cy="36815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5955" name="TextBox 2">
            <a:extLst>
              <a:ext uri="{FF2B5EF4-FFF2-40B4-BE49-F238E27FC236}">
                <a16:creationId xmlns:a16="http://schemas.microsoft.com/office/drawing/2014/main" id="{42A8E2AC-D752-4589-8FD6-77B30B851E0E}"/>
              </a:ext>
            </a:extLst>
          </p:cNvPr>
          <p:cNvSpPr txBox="1">
            <a:spLocks noChangeArrowheads="1"/>
          </p:cNvSpPr>
          <p:nvPr/>
        </p:nvSpPr>
        <p:spPr bwMode="auto">
          <a:xfrm>
            <a:off x="4883150" y="4038600"/>
            <a:ext cx="37973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rgbClr val="005595"/>
                </a:solidFill>
                <a:latin typeface="Arial" panose="020B0604020202020204" pitchFamily="34" charset="0"/>
              </a:defRPr>
            </a:lvl1pPr>
            <a:lvl2pPr marL="742950" indent="-285750">
              <a:spcBef>
                <a:spcPct val="20000"/>
              </a:spcBef>
              <a:buChar char="–"/>
              <a:defRPr sz="2400">
                <a:solidFill>
                  <a:srgbClr val="005595"/>
                </a:solidFill>
                <a:latin typeface="Arial" panose="020B0604020202020204" pitchFamily="34" charset="0"/>
              </a:defRPr>
            </a:lvl2pPr>
            <a:lvl3pPr marL="1143000" indent="-228600">
              <a:spcBef>
                <a:spcPct val="20000"/>
              </a:spcBef>
              <a:buChar char="•"/>
              <a:defRPr sz="20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eaLnBrk="1" hangingPunct="1">
              <a:spcBef>
                <a:spcPct val="0"/>
              </a:spcBef>
              <a:buFontTx/>
              <a:buNone/>
            </a:pPr>
            <a:r>
              <a:rPr lang="en-US" altLang="en-US" sz="1800" dirty="0">
                <a:solidFill>
                  <a:schemeClr val="tx1"/>
                </a:solidFill>
                <a:latin typeface="Tahoma" panose="020B0604030504040204" pitchFamily="34" charset="0"/>
              </a:rPr>
              <a:t>Membrane clean-in-place chemicals</a:t>
            </a:r>
          </a:p>
          <a:p>
            <a:pPr eaLnBrk="1" hangingPunct="1">
              <a:spcBef>
                <a:spcPct val="0"/>
              </a:spcBef>
              <a:buFontTx/>
              <a:buNone/>
            </a:pPr>
            <a:endParaRPr lang="en-US" altLang="en-US" sz="1800" dirty="0">
              <a:solidFill>
                <a:schemeClr val="tx1"/>
              </a:solidFill>
              <a:latin typeface="Tahoma" panose="020B0604030504040204" pitchFamily="34" charset="0"/>
            </a:endParaRPr>
          </a:p>
        </p:txBody>
      </p:sp>
      <p:sp>
        <p:nvSpPr>
          <p:cNvPr id="2" name="Rectangle 2">
            <a:extLst>
              <a:ext uri="{FF2B5EF4-FFF2-40B4-BE49-F238E27FC236}">
                <a16:creationId xmlns:a16="http://schemas.microsoft.com/office/drawing/2014/main" id="{0C2CABB6-5F22-DD81-4E66-7DA55DFDFAEF}"/>
              </a:ext>
            </a:extLst>
          </p:cNvPr>
          <p:cNvSpPr txBox="1">
            <a:spLocks noChangeArrowheads="1"/>
          </p:cNvSpPr>
          <p:nvPr/>
        </p:nvSpPr>
        <p:spPr>
          <a:xfrm>
            <a:off x="457200" y="274638"/>
            <a:ext cx="8229600" cy="1143000"/>
          </a:xfrm>
          <a:prstGeom prst="rect">
            <a:avLst/>
          </a:prstGeom>
        </p:spPr>
        <p:txBody>
          <a:bodyPr/>
          <a:lstStyle>
            <a:lvl1pPr algn="l" rtl="0" eaLnBrk="0" fontAlgn="base" hangingPunct="0">
              <a:spcBef>
                <a:spcPct val="0"/>
              </a:spcBef>
              <a:spcAft>
                <a:spcPct val="0"/>
              </a:spcAft>
              <a:defRPr sz="3600" b="1">
                <a:solidFill>
                  <a:srgbClr val="005595"/>
                </a:solidFill>
                <a:latin typeface="+mj-lt"/>
                <a:ea typeface="+mj-ea"/>
                <a:cs typeface="+mj-cs"/>
              </a:defRPr>
            </a:lvl1pPr>
            <a:lvl2pPr algn="l" rtl="0" eaLnBrk="0" fontAlgn="base" hangingPunct="0">
              <a:spcBef>
                <a:spcPct val="0"/>
              </a:spcBef>
              <a:spcAft>
                <a:spcPct val="0"/>
              </a:spcAft>
              <a:defRPr sz="3600" b="1">
                <a:solidFill>
                  <a:srgbClr val="005595"/>
                </a:solidFill>
                <a:latin typeface="Arial" charset="0"/>
              </a:defRPr>
            </a:lvl2pPr>
            <a:lvl3pPr algn="l" rtl="0" eaLnBrk="0" fontAlgn="base" hangingPunct="0">
              <a:spcBef>
                <a:spcPct val="0"/>
              </a:spcBef>
              <a:spcAft>
                <a:spcPct val="0"/>
              </a:spcAft>
              <a:defRPr sz="3600" b="1">
                <a:solidFill>
                  <a:srgbClr val="005595"/>
                </a:solidFill>
                <a:latin typeface="Arial" charset="0"/>
              </a:defRPr>
            </a:lvl3pPr>
            <a:lvl4pPr algn="l" rtl="0" eaLnBrk="0" fontAlgn="base" hangingPunct="0">
              <a:spcBef>
                <a:spcPct val="0"/>
              </a:spcBef>
              <a:spcAft>
                <a:spcPct val="0"/>
              </a:spcAft>
              <a:defRPr sz="3600" b="1">
                <a:solidFill>
                  <a:srgbClr val="005595"/>
                </a:solidFill>
                <a:latin typeface="Arial" charset="0"/>
              </a:defRPr>
            </a:lvl4pPr>
            <a:lvl5pPr algn="l" rtl="0" eaLnBrk="0" fontAlgn="base" hangingPunct="0">
              <a:spcBef>
                <a:spcPct val="0"/>
              </a:spcBef>
              <a:spcAft>
                <a:spcPct val="0"/>
              </a:spcAft>
              <a:defRPr sz="3600" b="1">
                <a:solidFill>
                  <a:srgbClr val="005595"/>
                </a:solidFill>
                <a:latin typeface="Arial" charset="0"/>
              </a:defRPr>
            </a:lvl5pPr>
            <a:lvl6pPr marL="457200" algn="l" rtl="0" eaLnBrk="1" fontAlgn="base" hangingPunct="1">
              <a:spcBef>
                <a:spcPct val="0"/>
              </a:spcBef>
              <a:spcAft>
                <a:spcPct val="0"/>
              </a:spcAft>
              <a:defRPr sz="3200" b="1">
                <a:solidFill>
                  <a:srgbClr val="005595"/>
                </a:solidFill>
                <a:latin typeface="Arial" charset="0"/>
              </a:defRPr>
            </a:lvl6pPr>
            <a:lvl7pPr marL="914400" algn="l" rtl="0" eaLnBrk="1" fontAlgn="base" hangingPunct="1">
              <a:spcBef>
                <a:spcPct val="0"/>
              </a:spcBef>
              <a:spcAft>
                <a:spcPct val="0"/>
              </a:spcAft>
              <a:defRPr sz="3200" b="1">
                <a:solidFill>
                  <a:srgbClr val="005595"/>
                </a:solidFill>
                <a:latin typeface="Arial" charset="0"/>
              </a:defRPr>
            </a:lvl7pPr>
            <a:lvl8pPr marL="1371600" algn="l" rtl="0" eaLnBrk="1" fontAlgn="base" hangingPunct="1">
              <a:spcBef>
                <a:spcPct val="0"/>
              </a:spcBef>
              <a:spcAft>
                <a:spcPct val="0"/>
              </a:spcAft>
              <a:defRPr sz="3200" b="1">
                <a:solidFill>
                  <a:srgbClr val="005595"/>
                </a:solidFill>
                <a:latin typeface="Arial" charset="0"/>
              </a:defRPr>
            </a:lvl8pPr>
            <a:lvl9pPr marL="1828800" algn="l" rtl="0" eaLnBrk="1" fontAlgn="base" hangingPunct="1">
              <a:spcBef>
                <a:spcPct val="0"/>
              </a:spcBef>
              <a:spcAft>
                <a:spcPct val="0"/>
              </a:spcAft>
              <a:defRPr sz="3200" b="1">
                <a:solidFill>
                  <a:srgbClr val="005595"/>
                </a:solidFill>
                <a:latin typeface="Arial" charset="0"/>
              </a:defRPr>
            </a:lvl9pPr>
          </a:lstStyle>
          <a:p>
            <a:r>
              <a:rPr lang="en-US" altLang="en-US" kern="0" dirty="0"/>
              <a:t>Membrane Filtration</a:t>
            </a:r>
          </a:p>
        </p:txBody>
      </p:sp>
      <p:sp>
        <p:nvSpPr>
          <p:cNvPr id="3" name="Rectangle 3">
            <a:extLst>
              <a:ext uri="{FF2B5EF4-FFF2-40B4-BE49-F238E27FC236}">
                <a16:creationId xmlns:a16="http://schemas.microsoft.com/office/drawing/2014/main" id="{46ED61ED-428D-4F4E-8E44-D7E80AE17A90}"/>
              </a:ext>
            </a:extLst>
          </p:cNvPr>
          <p:cNvSpPr txBox="1">
            <a:spLocks noChangeArrowheads="1"/>
          </p:cNvSpPr>
          <p:nvPr/>
        </p:nvSpPr>
        <p:spPr>
          <a:xfrm>
            <a:off x="304800" y="533400"/>
            <a:ext cx="3473237" cy="1447800"/>
          </a:xfrm>
          <a:prstGeom prst="rect">
            <a:avLst/>
          </a:prstGeom>
        </p:spPr>
        <p:txBody>
          <a:bodyPr/>
          <a:lstStyle>
            <a:lvl1pPr marL="342900" indent="-342900" algn="l" rtl="0" eaLnBrk="0" fontAlgn="base" hangingPunct="0">
              <a:spcBef>
                <a:spcPct val="20000"/>
              </a:spcBef>
              <a:spcAft>
                <a:spcPct val="0"/>
              </a:spcAft>
              <a:buChar char="•"/>
              <a:defRPr sz="2800">
                <a:solidFill>
                  <a:srgbClr val="005595"/>
                </a:solidFill>
                <a:latin typeface="+mn-lt"/>
                <a:ea typeface="+mn-ea"/>
                <a:cs typeface="+mn-cs"/>
              </a:defRPr>
            </a:lvl1pPr>
            <a:lvl2pPr marL="742950" indent="-285750" algn="l" rtl="0" eaLnBrk="0" fontAlgn="base" hangingPunct="0">
              <a:spcBef>
                <a:spcPct val="20000"/>
              </a:spcBef>
              <a:spcAft>
                <a:spcPct val="0"/>
              </a:spcAft>
              <a:buChar char="–"/>
              <a:defRPr sz="2400">
                <a:solidFill>
                  <a:srgbClr val="005595"/>
                </a:solidFill>
                <a:latin typeface="+mn-lt"/>
              </a:defRPr>
            </a:lvl2pPr>
            <a:lvl3pPr marL="1143000" indent="-228600" algn="l" rtl="0" eaLnBrk="0" fontAlgn="base" hangingPunct="0">
              <a:spcBef>
                <a:spcPct val="20000"/>
              </a:spcBef>
              <a:spcAft>
                <a:spcPct val="0"/>
              </a:spcAft>
              <a:buChar char="•"/>
              <a:defRPr sz="20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eaLnBrk="1" fontAlgn="base" hangingPunct="1">
              <a:spcBef>
                <a:spcPct val="20000"/>
              </a:spcBef>
              <a:spcAft>
                <a:spcPct val="0"/>
              </a:spcAft>
              <a:buChar char="»"/>
              <a:defRPr sz="1400">
                <a:solidFill>
                  <a:srgbClr val="005595"/>
                </a:solidFill>
                <a:latin typeface="+mn-lt"/>
              </a:defRPr>
            </a:lvl6pPr>
            <a:lvl7pPr marL="2971800" indent="-228600" algn="l" rtl="0" eaLnBrk="1" fontAlgn="base" hangingPunct="1">
              <a:spcBef>
                <a:spcPct val="20000"/>
              </a:spcBef>
              <a:spcAft>
                <a:spcPct val="0"/>
              </a:spcAft>
              <a:buChar char="»"/>
              <a:defRPr sz="1400">
                <a:solidFill>
                  <a:srgbClr val="005595"/>
                </a:solidFill>
                <a:latin typeface="+mn-lt"/>
              </a:defRPr>
            </a:lvl7pPr>
            <a:lvl8pPr marL="3429000" indent="-228600" algn="l" rtl="0" eaLnBrk="1" fontAlgn="base" hangingPunct="1">
              <a:spcBef>
                <a:spcPct val="20000"/>
              </a:spcBef>
              <a:spcAft>
                <a:spcPct val="0"/>
              </a:spcAft>
              <a:buChar char="»"/>
              <a:defRPr sz="1400">
                <a:solidFill>
                  <a:srgbClr val="005595"/>
                </a:solidFill>
                <a:latin typeface="+mn-lt"/>
              </a:defRPr>
            </a:lvl8pPr>
            <a:lvl9pPr marL="3886200" indent="-228600" algn="l" rtl="0" eaLnBrk="1" fontAlgn="base" hangingPunct="1">
              <a:spcBef>
                <a:spcPct val="20000"/>
              </a:spcBef>
              <a:spcAft>
                <a:spcPct val="0"/>
              </a:spcAft>
              <a:buChar char="»"/>
              <a:defRPr sz="1400">
                <a:solidFill>
                  <a:srgbClr val="005595"/>
                </a:solidFill>
                <a:latin typeface="+mn-lt"/>
              </a:defRPr>
            </a:lvl9pPr>
          </a:lstStyle>
          <a:p>
            <a:pPr marL="0" indent="0">
              <a:lnSpc>
                <a:spcPct val="90000"/>
              </a:lnSpc>
              <a:buNone/>
            </a:pPr>
            <a:endParaRPr lang="en-US" altLang="en-US" kern="0" dirty="0"/>
          </a:p>
          <a:p>
            <a:pPr marL="0" indent="0">
              <a:lnSpc>
                <a:spcPct val="90000"/>
              </a:lnSpc>
              <a:buNone/>
            </a:pPr>
            <a:r>
              <a:rPr lang="en-US" altLang="en-US" kern="0" dirty="0"/>
              <a:t>Membranes are periodically cleaned with acid, caustic, and/or chlorine.</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7522" name="Object 5">
            <a:extLst>
              <a:ext uri="{FF2B5EF4-FFF2-40B4-BE49-F238E27FC236}">
                <a16:creationId xmlns:a16="http://schemas.microsoft.com/office/drawing/2014/main" id="{FE3C080A-CBEC-499E-84A1-1A0AF563FD4D}"/>
              </a:ext>
            </a:extLst>
          </p:cNvPr>
          <p:cNvGraphicFramePr>
            <a:graphicFrameLocks noChangeAspect="1"/>
          </p:cNvGraphicFramePr>
          <p:nvPr>
            <p:extLst>
              <p:ext uri="{D42A27DB-BD31-4B8C-83A1-F6EECF244321}">
                <p14:modId xmlns:p14="http://schemas.microsoft.com/office/powerpoint/2010/main" val="3430059762"/>
              </p:ext>
            </p:extLst>
          </p:nvPr>
        </p:nvGraphicFramePr>
        <p:xfrm>
          <a:off x="2447925" y="846138"/>
          <a:ext cx="6477000" cy="5829300"/>
        </p:xfrm>
        <a:graphic>
          <a:graphicData uri="http://schemas.openxmlformats.org/presentationml/2006/ole">
            <mc:AlternateContent xmlns:mc="http://schemas.openxmlformats.org/markup-compatibility/2006">
              <mc:Choice xmlns:v="urn:schemas-microsoft-com:vml" Requires="v">
                <p:oleObj name="Acrobat Document" r:id="rId3" imgW="7542857" imgH="5830114" progId="AcroExch.Document.2017">
                  <p:embed/>
                </p:oleObj>
              </mc:Choice>
              <mc:Fallback>
                <p:oleObj name="Acrobat Document" r:id="rId3" imgW="7542857" imgH="5830114" progId="AcroExch.Document.2017">
                  <p:embed/>
                  <p:pic>
                    <p:nvPicPr>
                      <p:cNvPr id="107522" name="Object 5">
                        <a:extLst>
                          <a:ext uri="{FF2B5EF4-FFF2-40B4-BE49-F238E27FC236}">
                            <a16:creationId xmlns:a16="http://schemas.microsoft.com/office/drawing/2014/main" id="{FE3C080A-CBEC-499E-84A1-1A0AF563FD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7925" y="846138"/>
                        <a:ext cx="6477000" cy="5829300"/>
                      </a:xfrm>
                      <a:prstGeom prst="rect">
                        <a:avLst/>
                      </a:prstGeom>
                      <a:noFill/>
                      <a:ln>
                        <a:noFill/>
                      </a:ln>
                      <a:effectLst/>
                    </p:spPr>
                  </p:pic>
                </p:oleObj>
              </mc:Fallback>
            </mc:AlternateContent>
          </a:graphicData>
        </a:graphic>
      </p:graphicFrame>
      <p:sp>
        <p:nvSpPr>
          <p:cNvPr id="6" name="Title 3">
            <a:extLst>
              <a:ext uri="{FF2B5EF4-FFF2-40B4-BE49-F238E27FC236}">
                <a16:creationId xmlns:a16="http://schemas.microsoft.com/office/drawing/2014/main" id="{4400C85A-8103-43D1-BAAA-EF674EAF3683}"/>
              </a:ext>
            </a:extLst>
          </p:cNvPr>
          <p:cNvSpPr txBox="1">
            <a:spLocks/>
          </p:cNvSpPr>
          <p:nvPr/>
        </p:nvSpPr>
        <p:spPr>
          <a:xfrm>
            <a:off x="266700" y="1227136"/>
            <a:ext cx="2438400" cy="2622550"/>
          </a:xfrm>
          <a:prstGeom prst="rect">
            <a:avLst/>
          </a:prstGeom>
        </p:spPr>
        <p:txBody>
          <a:bodyPr/>
          <a:lstStyle/>
          <a:p>
            <a:pPr>
              <a:buFontTx/>
              <a:buChar char="•"/>
              <a:defRPr/>
            </a:pPr>
            <a:r>
              <a:rPr lang="en-US" sz="2400" b="1" kern="0" dirty="0">
                <a:solidFill>
                  <a:srgbClr val="005595"/>
                </a:solidFill>
                <a:latin typeface="+mj-lt"/>
                <a:ea typeface="+mj-ea"/>
                <a:cs typeface="+mj-cs"/>
              </a:rPr>
              <a:t>The state maintains a list of approved membrane units on its website</a:t>
            </a:r>
            <a:br>
              <a:rPr lang="en-US" sz="2400" b="1" kern="0" dirty="0">
                <a:solidFill>
                  <a:srgbClr val="005595"/>
                </a:solidFill>
                <a:latin typeface="+mj-lt"/>
                <a:ea typeface="+mj-ea"/>
                <a:cs typeface="+mj-cs"/>
              </a:rPr>
            </a:br>
            <a:br>
              <a:rPr lang="en-US" sz="2400" b="1" kern="0" dirty="0">
                <a:solidFill>
                  <a:srgbClr val="005595"/>
                </a:solidFill>
                <a:latin typeface="+mj-lt"/>
                <a:ea typeface="+mj-ea"/>
                <a:cs typeface="+mj-cs"/>
              </a:rPr>
            </a:br>
            <a:endParaRPr lang="en-US" sz="2400" b="1" kern="0" dirty="0">
              <a:solidFill>
                <a:srgbClr val="005595"/>
              </a:solidFill>
              <a:latin typeface="+mj-lt"/>
              <a:ea typeface="+mj-ea"/>
              <a:cs typeface="+mj-cs"/>
            </a:endParaRPr>
          </a:p>
        </p:txBody>
      </p:sp>
      <p:sp>
        <p:nvSpPr>
          <p:cNvPr id="4" name="Title 3">
            <a:extLst>
              <a:ext uri="{FF2B5EF4-FFF2-40B4-BE49-F238E27FC236}">
                <a16:creationId xmlns:a16="http://schemas.microsoft.com/office/drawing/2014/main" id="{D730DDC5-CFF4-4F1F-AB97-59A83EE3B9E0}"/>
              </a:ext>
            </a:extLst>
          </p:cNvPr>
          <p:cNvSpPr txBox="1">
            <a:spLocks/>
          </p:cNvSpPr>
          <p:nvPr/>
        </p:nvSpPr>
        <p:spPr>
          <a:xfrm>
            <a:off x="266700" y="3951287"/>
            <a:ext cx="2438400" cy="2622550"/>
          </a:xfrm>
          <a:prstGeom prst="rect">
            <a:avLst/>
          </a:prstGeom>
        </p:spPr>
        <p:txBody>
          <a:bodyPr/>
          <a:lstStyle/>
          <a:p>
            <a:pPr>
              <a:buFontTx/>
              <a:buChar char="•"/>
              <a:defRPr/>
            </a:pPr>
            <a:r>
              <a:rPr lang="en-US" sz="2400" b="1" kern="0" dirty="0">
                <a:solidFill>
                  <a:srgbClr val="005595"/>
                </a:solidFill>
                <a:latin typeface="+mj-lt"/>
                <a:ea typeface="+mj-ea"/>
                <a:cs typeface="+mj-cs"/>
              </a:rPr>
              <a:t>Approved under certain operating conditions (max flow, test pressures)</a:t>
            </a:r>
            <a:br>
              <a:rPr lang="en-US" sz="2400" b="1" kern="0" dirty="0">
                <a:solidFill>
                  <a:srgbClr val="005595"/>
                </a:solidFill>
                <a:latin typeface="+mj-lt"/>
                <a:ea typeface="+mj-ea"/>
                <a:cs typeface="+mj-cs"/>
              </a:rPr>
            </a:br>
            <a:endParaRPr lang="en-US" sz="2400" b="1" kern="0" dirty="0">
              <a:solidFill>
                <a:srgbClr val="005595"/>
              </a:solidFill>
              <a:latin typeface="+mj-lt"/>
              <a:ea typeface="+mj-ea"/>
              <a:cs typeface="+mj-cs"/>
            </a:endParaRPr>
          </a:p>
        </p:txBody>
      </p:sp>
      <p:sp>
        <p:nvSpPr>
          <p:cNvPr id="2" name="Rectangle 2">
            <a:extLst>
              <a:ext uri="{FF2B5EF4-FFF2-40B4-BE49-F238E27FC236}">
                <a16:creationId xmlns:a16="http://schemas.microsoft.com/office/drawing/2014/main" id="{6489DF6F-A49C-F4BD-7018-86F6ED89DA19}"/>
              </a:ext>
            </a:extLst>
          </p:cNvPr>
          <p:cNvSpPr txBox="1">
            <a:spLocks noChangeArrowheads="1"/>
          </p:cNvSpPr>
          <p:nvPr/>
        </p:nvSpPr>
        <p:spPr>
          <a:xfrm>
            <a:off x="457200" y="274638"/>
            <a:ext cx="8229600" cy="1143000"/>
          </a:xfrm>
          <a:prstGeom prst="rect">
            <a:avLst/>
          </a:prstGeom>
        </p:spPr>
        <p:txBody>
          <a:bodyPr/>
          <a:lstStyle>
            <a:lvl1pPr algn="l" rtl="0" eaLnBrk="0" fontAlgn="base" hangingPunct="0">
              <a:spcBef>
                <a:spcPct val="0"/>
              </a:spcBef>
              <a:spcAft>
                <a:spcPct val="0"/>
              </a:spcAft>
              <a:defRPr sz="3600" b="1">
                <a:solidFill>
                  <a:srgbClr val="005595"/>
                </a:solidFill>
                <a:latin typeface="+mj-lt"/>
                <a:ea typeface="+mj-ea"/>
                <a:cs typeface="+mj-cs"/>
              </a:defRPr>
            </a:lvl1pPr>
            <a:lvl2pPr algn="l" rtl="0" eaLnBrk="0" fontAlgn="base" hangingPunct="0">
              <a:spcBef>
                <a:spcPct val="0"/>
              </a:spcBef>
              <a:spcAft>
                <a:spcPct val="0"/>
              </a:spcAft>
              <a:defRPr sz="3600" b="1">
                <a:solidFill>
                  <a:srgbClr val="005595"/>
                </a:solidFill>
                <a:latin typeface="Arial" charset="0"/>
              </a:defRPr>
            </a:lvl2pPr>
            <a:lvl3pPr algn="l" rtl="0" eaLnBrk="0" fontAlgn="base" hangingPunct="0">
              <a:spcBef>
                <a:spcPct val="0"/>
              </a:spcBef>
              <a:spcAft>
                <a:spcPct val="0"/>
              </a:spcAft>
              <a:defRPr sz="3600" b="1">
                <a:solidFill>
                  <a:srgbClr val="005595"/>
                </a:solidFill>
                <a:latin typeface="Arial" charset="0"/>
              </a:defRPr>
            </a:lvl3pPr>
            <a:lvl4pPr algn="l" rtl="0" eaLnBrk="0" fontAlgn="base" hangingPunct="0">
              <a:spcBef>
                <a:spcPct val="0"/>
              </a:spcBef>
              <a:spcAft>
                <a:spcPct val="0"/>
              </a:spcAft>
              <a:defRPr sz="3600" b="1">
                <a:solidFill>
                  <a:srgbClr val="005595"/>
                </a:solidFill>
                <a:latin typeface="Arial" charset="0"/>
              </a:defRPr>
            </a:lvl4pPr>
            <a:lvl5pPr algn="l" rtl="0" eaLnBrk="0" fontAlgn="base" hangingPunct="0">
              <a:spcBef>
                <a:spcPct val="0"/>
              </a:spcBef>
              <a:spcAft>
                <a:spcPct val="0"/>
              </a:spcAft>
              <a:defRPr sz="3600" b="1">
                <a:solidFill>
                  <a:srgbClr val="005595"/>
                </a:solidFill>
                <a:latin typeface="Arial" charset="0"/>
              </a:defRPr>
            </a:lvl5pPr>
            <a:lvl6pPr marL="457200" algn="l" rtl="0" eaLnBrk="1" fontAlgn="base" hangingPunct="1">
              <a:spcBef>
                <a:spcPct val="0"/>
              </a:spcBef>
              <a:spcAft>
                <a:spcPct val="0"/>
              </a:spcAft>
              <a:defRPr sz="3200" b="1">
                <a:solidFill>
                  <a:srgbClr val="005595"/>
                </a:solidFill>
                <a:latin typeface="Arial" charset="0"/>
              </a:defRPr>
            </a:lvl6pPr>
            <a:lvl7pPr marL="914400" algn="l" rtl="0" eaLnBrk="1" fontAlgn="base" hangingPunct="1">
              <a:spcBef>
                <a:spcPct val="0"/>
              </a:spcBef>
              <a:spcAft>
                <a:spcPct val="0"/>
              </a:spcAft>
              <a:defRPr sz="3200" b="1">
                <a:solidFill>
                  <a:srgbClr val="005595"/>
                </a:solidFill>
                <a:latin typeface="Arial" charset="0"/>
              </a:defRPr>
            </a:lvl7pPr>
            <a:lvl8pPr marL="1371600" algn="l" rtl="0" eaLnBrk="1" fontAlgn="base" hangingPunct="1">
              <a:spcBef>
                <a:spcPct val="0"/>
              </a:spcBef>
              <a:spcAft>
                <a:spcPct val="0"/>
              </a:spcAft>
              <a:defRPr sz="3200" b="1">
                <a:solidFill>
                  <a:srgbClr val="005595"/>
                </a:solidFill>
                <a:latin typeface="Arial" charset="0"/>
              </a:defRPr>
            </a:lvl8pPr>
            <a:lvl9pPr marL="1828800" algn="l" rtl="0" eaLnBrk="1" fontAlgn="base" hangingPunct="1">
              <a:spcBef>
                <a:spcPct val="0"/>
              </a:spcBef>
              <a:spcAft>
                <a:spcPct val="0"/>
              </a:spcAft>
              <a:defRPr sz="3200" b="1">
                <a:solidFill>
                  <a:srgbClr val="005595"/>
                </a:solidFill>
                <a:latin typeface="Arial" charset="0"/>
              </a:defRPr>
            </a:lvl9pPr>
          </a:lstStyle>
          <a:p>
            <a:r>
              <a:rPr lang="en-US" altLang="en-US" kern="0"/>
              <a:t>Membrane Filtration</a:t>
            </a:r>
            <a:endParaRPr lang="en-US" altLang="en-US" kern="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a:extLst>
              <a:ext uri="{FF2B5EF4-FFF2-40B4-BE49-F238E27FC236}">
                <a16:creationId xmlns:a16="http://schemas.microsoft.com/office/drawing/2014/main" id="{EE2533B6-D6A5-48FA-95B6-26AE69A6F5CB}"/>
              </a:ext>
            </a:extLst>
          </p:cNvPr>
          <p:cNvSpPr>
            <a:spLocks noGrp="1" noChangeArrowheads="1"/>
          </p:cNvSpPr>
          <p:nvPr>
            <p:ph type="title"/>
          </p:nvPr>
        </p:nvSpPr>
        <p:spPr/>
        <p:txBody>
          <a:bodyPr/>
          <a:lstStyle/>
          <a:p>
            <a:r>
              <a:rPr lang="en-US" altLang="en-US"/>
              <a:t>Different methods of filter cleaning:</a:t>
            </a:r>
          </a:p>
        </p:txBody>
      </p:sp>
      <p:sp>
        <p:nvSpPr>
          <p:cNvPr id="128003" name="Content Placeholder 2">
            <a:extLst>
              <a:ext uri="{FF2B5EF4-FFF2-40B4-BE49-F238E27FC236}">
                <a16:creationId xmlns:a16="http://schemas.microsoft.com/office/drawing/2014/main" id="{217EEE03-F450-4E4F-B629-D1F0BDD38A1F}"/>
              </a:ext>
            </a:extLst>
          </p:cNvPr>
          <p:cNvSpPr>
            <a:spLocks noGrp="1" noChangeArrowheads="1"/>
          </p:cNvSpPr>
          <p:nvPr>
            <p:ph idx="1"/>
          </p:nvPr>
        </p:nvSpPr>
        <p:spPr>
          <a:xfrm>
            <a:off x="457200" y="1219200"/>
            <a:ext cx="8229600" cy="4495800"/>
          </a:xfrm>
        </p:spPr>
        <p:txBody>
          <a:bodyPr/>
          <a:lstStyle/>
          <a:p>
            <a:r>
              <a:rPr lang="en-US" altLang="en-US" dirty="0"/>
              <a:t>Conventional/Direct Filtration</a:t>
            </a:r>
          </a:p>
          <a:p>
            <a:pPr lvl="1"/>
            <a:r>
              <a:rPr lang="en-US" altLang="en-US" dirty="0"/>
              <a:t>Backwashing (every 8 – 72 hours)</a:t>
            </a:r>
          </a:p>
          <a:p>
            <a:pPr lvl="1"/>
            <a:r>
              <a:rPr lang="en-US" altLang="en-US" dirty="0"/>
              <a:t>Replacing/adding media eventually</a:t>
            </a:r>
          </a:p>
          <a:p>
            <a:r>
              <a:rPr lang="en-US" altLang="en-US" dirty="0"/>
              <a:t>Slow sand</a:t>
            </a:r>
          </a:p>
          <a:p>
            <a:pPr lvl="1"/>
            <a:r>
              <a:rPr lang="en-US" altLang="en-US" dirty="0"/>
              <a:t>Scraping/ripening (every 1 – 6 months)</a:t>
            </a:r>
          </a:p>
          <a:p>
            <a:pPr lvl="1"/>
            <a:r>
              <a:rPr lang="en-US" altLang="en-US" dirty="0"/>
              <a:t>Replacing/adding sand eventually</a:t>
            </a:r>
          </a:p>
          <a:p>
            <a:r>
              <a:rPr lang="en-US" altLang="en-US" dirty="0"/>
              <a:t>Cartridge/bag</a:t>
            </a:r>
          </a:p>
          <a:p>
            <a:pPr lvl="1"/>
            <a:r>
              <a:rPr lang="en-US" altLang="en-US" dirty="0"/>
              <a:t>Discard/replace used filters</a:t>
            </a:r>
          </a:p>
          <a:p>
            <a:r>
              <a:rPr lang="en-US" altLang="en-US" dirty="0"/>
              <a:t>Membrane</a:t>
            </a:r>
          </a:p>
          <a:p>
            <a:pPr lvl="1"/>
            <a:r>
              <a:rPr lang="en-US" altLang="en-US" dirty="0"/>
              <a:t>Backwash (every 60 – 90 minutes)</a:t>
            </a:r>
          </a:p>
          <a:p>
            <a:pPr lvl="1"/>
            <a:r>
              <a:rPr lang="en-US" altLang="en-US" dirty="0"/>
              <a:t>Chemical cleaning</a:t>
            </a:r>
          </a:p>
          <a:p>
            <a:pPr lvl="1"/>
            <a:endParaRPr lang="en-US" alt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2DB8AAD4-0159-4E34-9644-84E0222F30FA}"/>
              </a:ext>
            </a:extLst>
          </p:cNvPr>
          <p:cNvSpPr>
            <a:spLocks noGrp="1" noChangeArrowheads="1"/>
          </p:cNvSpPr>
          <p:nvPr>
            <p:ph type="title"/>
          </p:nvPr>
        </p:nvSpPr>
        <p:spPr/>
        <p:txBody>
          <a:bodyPr/>
          <a:lstStyle/>
          <a:p>
            <a:r>
              <a:rPr lang="en-US" altLang="en-US" dirty="0"/>
              <a:t>15 Minute Break</a:t>
            </a:r>
          </a:p>
        </p:txBody>
      </p:sp>
      <p:sp>
        <p:nvSpPr>
          <p:cNvPr id="129027" name="Rectangle 3">
            <a:extLst>
              <a:ext uri="{FF2B5EF4-FFF2-40B4-BE49-F238E27FC236}">
                <a16:creationId xmlns:a16="http://schemas.microsoft.com/office/drawing/2014/main" id="{85880D39-A2F9-4398-87E1-F2015B3A0F2F}"/>
              </a:ext>
            </a:extLst>
          </p:cNvPr>
          <p:cNvSpPr>
            <a:spLocks noGrp="1" noChangeArrowheads="1"/>
          </p:cNvSpPr>
          <p:nvPr>
            <p:ph type="body" idx="1"/>
          </p:nvPr>
        </p:nvSpPr>
        <p:spPr/>
        <p:txBody>
          <a:bodyPr/>
          <a:lstStyle/>
          <a:p>
            <a:endParaRPr lang="en-US" altLang="en-US" dirty="0"/>
          </a:p>
        </p:txBody>
      </p:sp>
      <p:pic>
        <p:nvPicPr>
          <p:cNvPr id="5" name="Picture 2" descr="15 Minute Timer – 123Timer">
            <a:extLst>
              <a:ext uri="{FF2B5EF4-FFF2-40B4-BE49-F238E27FC236}">
                <a16:creationId xmlns:a16="http://schemas.microsoft.com/office/drawing/2014/main" id="{4A35F60B-E747-4BCD-BB9B-CA25BC07E5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386746"/>
            <a:ext cx="3220308" cy="32203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2DB8AAD4-0159-4E34-9644-84E0222F30FA}"/>
              </a:ext>
            </a:extLst>
          </p:cNvPr>
          <p:cNvSpPr>
            <a:spLocks noGrp="1" noChangeArrowheads="1"/>
          </p:cNvSpPr>
          <p:nvPr>
            <p:ph type="title"/>
          </p:nvPr>
        </p:nvSpPr>
        <p:spPr/>
        <p:txBody>
          <a:bodyPr/>
          <a:lstStyle/>
          <a:p>
            <a:r>
              <a:rPr lang="en-US" altLang="en-US" dirty="0"/>
              <a:t>15 Minute Break</a:t>
            </a:r>
          </a:p>
        </p:txBody>
      </p:sp>
      <p:sp>
        <p:nvSpPr>
          <p:cNvPr id="129027" name="Rectangle 3">
            <a:extLst>
              <a:ext uri="{FF2B5EF4-FFF2-40B4-BE49-F238E27FC236}">
                <a16:creationId xmlns:a16="http://schemas.microsoft.com/office/drawing/2014/main" id="{85880D39-A2F9-4398-87E1-F2015B3A0F2F}"/>
              </a:ext>
            </a:extLst>
          </p:cNvPr>
          <p:cNvSpPr>
            <a:spLocks noGrp="1" noChangeArrowheads="1"/>
          </p:cNvSpPr>
          <p:nvPr>
            <p:ph type="body" idx="1"/>
          </p:nvPr>
        </p:nvSpPr>
        <p:spPr/>
        <p:txBody>
          <a:bodyPr/>
          <a:lstStyle/>
          <a:p>
            <a:r>
              <a:rPr lang="en-US" altLang="en-US" sz="3600" dirty="0"/>
              <a:t>10 minutes left</a:t>
            </a:r>
          </a:p>
        </p:txBody>
      </p:sp>
      <p:pic>
        <p:nvPicPr>
          <p:cNvPr id="36866" name="Picture 2" descr="10 Minute Timer – 123Timer">
            <a:extLst>
              <a:ext uri="{FF2B5EF4-FFF2-40B4-BE49-F238E27FC236}">
                <a16:creationId xmlns:a16="http://schemas.microsoft.com/office/drawing/2014/main" id="{73E2D422-1780-4160-B3FE-9885E199C4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386746"/>
            <a:ext cx="3128962" cy="3128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0660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2DB8AAD4-0159-4E34-9644-84E0222F30FA}"/>
              </a:ext>
            </a:extLst>
          </p:cNvPr>
          <p:cNvSpPr>
            <a:spLocks noGrp="1" noChangeArrowheads="1"/>
          </p:cNvSpPr>
          <p:nvPr>
            <p:ph type="title"/>
          </p:nvPr>
        </p:nvSpPr>
        <p:spPr/>
        <p:txBody>
          <a:bodyPr/>
          <a:lstStyle/>
          <a:p>
            <a:r>
              <a:rPr lang="en-US" altLang="en-US" dirty="0"/>
              <a:t>15 Minute Break</a:t>
            </a:r>
          </a:p>
        </p:txBody>
      </p:sp>
      <p:sp>
        <p:nvSpPr>
          <p:cNvPr id="129027" name="Rectangle 3">
            <a:extLst>
              <a:ext uri="{FF2B5EF4-FFF2-40B4-BE49-F238E27FC236}">
                <a16:creationId xmlns:a16="http://schemas.microsoft.com/office/drawing/2014/main" id="{85880D39-A2F9-4398-87E1-F2015B3A0F2F}"/>
              </a:ext>
            </a:extLst>
          </p:cNvPr>
          <p:cNvSpPr>
            <a:spLocks noGrp="1" noChangeArrowheads="1"/>
          </p:cNvSpPr>
          <p:nvPr>
            <p:ph type="body" idx="1"/>
          </p:nvPr>
        </p:nvSpPr>
        <p:spPr/>
        <p:txBody>
          <a:bodyPr/>
          <a:lstStyle/>
          <a:p>
            <a:r>
              <a:rPr lang="en-US" altLang="en-US" sz="3600" dirty="0"/>
              <a:t>5 minutes left</a:t>
            </a:r>
          </a:p>
        </p:txBody>
      </p:sp>
      <p:pic>
        <p:nvPicPr>
          <p:cNvPr id="6" name="Picture 2" descr="5 Minute Timer – 123Timer">
            <a:extLst>
              <a:ext uri="{FF2B5EF4-FFF2-40B4-BE49-F238E27FC236}">
                <a16:creationId xmlns:a16="http://schemas.microsoft.com/office/drawing/2014/main" id="{C8089E3F-6CC5-4391-8BC1-77E27220F4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157" y="1372330"/>
            <a:ext cx="3128962" cy="3128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470092"/>
      </p:ext>
    </p:extLst>
  </p:cSld>
  <p:clrMapOvr>
    <a:masterClrMapping/>
  </p:clrMapOvr>
</p:sld>
</file>

<file path=ppt/theme/theme1.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http://www.oregon.gov/oha/PH/HEALTHYENVIRONMENTS/DRINKINGWATER/OPERATIONS/TREATMENT/Documents/swessentials/swessppspart1of3.ppt</Url>
      <Description>Common Errors in CT Calculations and Tracer Studies: Surface Water Systems</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Meta_x0020_Description xmlns="abea9615-3794-44b8-8b8e-5d26d68e1695" xsi:nil="true"/>
    <DocumentExpirationDate xmlns="59da1016-2a1b-4f8a-9768-d7a4932f6f16" xsi:nil="true"/>
    <IATopic xmlns="59da1016-2a1b-4f8a-9768-d7a4932f6f16" xsi:nil="true"/>
    <Meta_x0020_Keywords xmlns="abea9615-3794-44b8-8b8e-5d26d68e169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B54204-BDB4-4864-ABFF-464F8DCA6388}">
  <ds:schemaRefs>
    <ds:schemaRef ds:uri="http://schemas.microsoft.com/sharepoint/v3"/>
    <ds:schemaRef ds:uri="http://schemas.microsoft.com/office/2006/documentManagement/types"/>
    <ds:schemaRef ds:uri="http://purl.org/dc/terms/"/>
    <ds:schemaRef ds:uri="http://purl.org/dc/dcmitype/"/>
    <ds:schemaRef ds:uri="http://schemas.openxmlformats.org/package/2006/metadata/core-properties"/>
    <ds:schemaRef ds:uri="http://purl.org/dc/elements/1.1/"/>
    <ds:schemaRef ds:uri="http://schemas.microsoft.com/office/2006/metadata/properties"/>
    <ds:schemaRef ds:uri="98000937-51d4-4125-8c37-55d57d3060bc"/>
    <ds:schemaRef ds:uri="http://schemas.microsoft.com/office/infopath/2007/PartnerControls"/>
    <ds:schemaRef ds:uri="cb0d7c89-bba4-4637-86bf-51361fd31d93"/>
    <ds:schemaRef ds:uri="http://www.w3.org/XML/1998/namespace"/>
  </ds:schemaRefs>
</ds:datastoreItem>
</file>

<file path=customXml/itemProps2.xml><?xml version="1.0" encoding="utf-8"?>
<ds:datastoreItem xmlns:ds="http://schemas.openxmlformats.org/officeDocument/2006/customXml" ds:itemID="{10242552-0951-471B-872B-33AA98DA91A4}">
  <ds:schemaRefs>
    <ds:schemaRef ds:uri="http://schemas.microsoft.com/sharepoint/v3/contenttype/forms"/>
  </ds:schemaRefs>
</ds:datastoreItem>
</file>

<file path=customXml/itemProps3.xml><?xml version="1.0" encoding="utf-8"?>
<ds:datastoreItem xmlns:ds="http://schemas.openxmlformats.org/officeDocument/2006/customXml" ds:itemID="{ED1AAEFC-45D1-40F6-97A4-6EE44C8C370E}">
  <ds:schemaRefs>
    <ds:schemaRef ds:uri="http://schemas.microsoft.com/office/2006/metadata/longProperties"/>
  </ds:schemaRefs>
</ds:datastoreItem>
</file>

<file path=customXml/itemProps4.xml><?xml version="1.0" encoding="utf-8"?>
<ds:datastoreItem xmlns:ds="http://schemas.openxmlformats.org/officeDocument/2006/customXml" ds:itemID="{9227E6F8-9080-4271-9853-D5FEA6F1316D}"/>
</file>

<file path=docProps/app.xml><?xml version="1.0" encoding="utf-8"?>
<Properties xmlns="http://schemas.openxmlformats.org/officeDocument/2006/extended-properties" xmlns:vt="http://schemas.openxmlformats.org/officeDocument/2006/docPropsVTypes">
  <Template/>
  <TotalTime>17520</TotalTime>
  <Words>7193</Words>
  <Application>Microsoft Office PowerPoint</Application>
  <PresentationFormat>On-screen Show (4:3)</PresentationFormat>
  <Paragraphs>1204</Paragraphs>
  <Slides>190</Slides>
  <Notes>99</Notes>
  <HiddenSlides>0</HiddenSlides>
  <MMClips>1</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190</vt:i4>
      </vt:variant>
    </vt:vector>
  </HeadingPairs>
  <TitlesOfParts>
    <vt:vector size="200" baseType="lpstr">
      <vt:lpstr>Arial</vt:lpstr>
      <vt:lpstr>Calibri</vt:lpstr>
      <vt:lpstr>Tahoma</vt:lpstr>
      <vt:lpstr>Times</vt:lpstr>
      <vt:lpstr>Times New Roman</vt:lpstr>
      <vt:lpstr>Univers</vt:lpstr>
      <vt:lpstr>Wingdings</vt:lpstr>
      <vt:lpstr>1_Custom Design</vt:lpstr>
      <vt:lpstr>Document</vt:lpstr>
      <vt:lpstr>Acrobat Document</vt:lpstr>
      <vt:lpstr>Essentials of Surface Water Treatment (Part 1 of 2)</vt:lpstr>
      <vt:lpstr>Overview of Course:</vt:lpstr>
      <vt:lpstr>Regulations protect the public from exposure to pathogens:</vt:lpstr>
      <vt:lpstr>Oregon Waterborne Disease Outbreaks  (bacteria, viruses, parasites )</vt:lpstr>
      <vt:lpstr>Waterborne Disease  Outbreak Causes</vt:lpstr>
      <vt:lpstr>Filtration is key to preventing waterborne disease outbreaks</vt:lpstr>
      <vt:lpstr>Background of Surface Water Treatment Rules</vt:lpstr>
      <vt:lpstr>U.S. Outbreaks of Cryptosporidiosis in Surface Water Supplies</vt:lpstr>
      <vt:lpstr>PowerPoint Presentation</vt:lpstr>
      <vt:lpstr>Background (continued)</vt:lpstr>
      <vt:lpstr>Background (continued)  </vt:lpstr>
      <vt:lpstr>Why Measure Turbidity?</vt:lpstr>
      <vt:lpstr>Optimize Particle Removal</vt:lpstr>
      <vt:lpstr>Source water conditions can affect turbidity/pathogens</vt:lpstr>
      <vt:lpstr>Watershed Control</vt:lpstr>
      <vt:lpstr>Intakes and Pumps</vt:lpstr>
      <vt:lpstr>Intakes and Pumps</vt:lpstr>
      <vt:lpstr>Other Factors</vt:lpstr>
      <vt:lpstr>FILTRATION</vt:lpstr>
      <vt:lpstr>Straining</vt:lpstr>
      <vt:lpstr>Adsorption</vt:lpstr>
      <vt:lpstr>Types of Filtration</vt:lpstr>
      <vt:lpstr>Conventional &amp; Direct Filtration “Rapid Rate Filtration”</vt:lpstr>
      <vt:lpstr>Rapid Sand Filtration</vt:lpstr>
      <vt:lpstr>Media</vt:lpstr>
      <vt:lpstr>Conventional (and direct) filtration filter box</vt:lpstr>
      <vt:lpstr>PowerPoint Presentation</vt:lpstr>
      <vt:lpstr>PowerPoint Presentation</vt:lpstr>
      <vt:lpstr>Direct Filtration Lacks Sedimentation</vt:lpstr>
      <vt:lpstr>Conventional Filtration</vt:lpstr>
      <vt:lpstr>Conventional Filtration</vt:lpstr>
      <vt:lpstr>Coagulants</vt:lpstr>
      <vt:lpstr>Factors Affecting Coagulation</vt:lpstr>
      <vt:lpstr>Coagulation Depends on Rapid Mixing</vt:lpstr>
      <vt:lpstr>Jar testing is used to optimize coagulant dose for the best floc formation</vt:lpstr>
      <vt:lpstr>Jar Testing Equipment</vt:lpstr>
      <vt:lpstr>Flocculation</vt:lpstr>
      <vt:lpstr>PowerPoint Presentation</vt:lpstr>
      <vt:lpstr>Sedimentation (Conventional Plants)</vt:lpstr>
      <vt:lpstr>Sedimentation Basins</vt:lpstr>
      <vt:lpstr>Tube Settlers</vt:lpstr>
      <vt:lpstr>Inclined parallel plates serve a similar purpose as tube settlers</vt:lpstr>
      <vt:lpstr>Adsorption (Upflow) Clarifiers</vt:lpstr>
      <vt:lpstr>Contact Adsorption Clarifier</vt:lpstr>
      <vt:lpstr>PowerPoint Presentation</vt:lpstr>
      <vt:lpstr>Other Forms of Sedimentation</vt:lpstr>
      <vt:lpstr>Direct Filtration</vt:lpstr>
      <vt:lpstr>PowerPoint Presentation</vt:lpstr>
      <vt:lpstr>Conventional/Direct Filtration Optimization Objectives</vt:lpstr>
      <vt:lpstr>Optimization Goals for Conventional/Direct Filtration</vt:lpstr>
      <vt:lpstr>Diatomaceous Earth (DE) Filtration</vt:lpstr>
      <vt:lpstr>Diatomaceous Earth (DE)</vt:lpstr>
      <vt:lpstr>PowerPoint Presentation</vt:lpstr>
      <vt:lpstr>PowerPoint Presentation</vt:lpstr>
      <vt:lpstr>PowerPoint Presentation</vt:lpstr>
      <vt:lpstr>PowerPoint Presentation</vt:lpstr>
      <vt:lpstr>Slow Sand Filtration</vt:lpstr>
      <vt:lpstr>Slow Sand Filtration</vt:lpstr>
      <vt:lpstr>PowerPoint Presentation</vt:lpstr>
      <vt:lpstr>PowerPoint Presentation</vt:lpstr>
      <vt:lpstr>PowerPoint Presentation</vt:lpstr>
      <vt:lpstr>PowerPoint Presentation</vt:lpstr>
      <vt:lpstr>PowerPoint Presentation</vt:lpstr>
      <vt:lpstr>Slow Sand Filtration - Cleaning</vt:lpstr>
      <vt:lpstr>PowerPoint Presentation</vt:lpstr>
      <vt:lpstr>Slow Sand Filtration - Cleaning</vt:lpstr>
      <vt:lpstr>PowerPoint Presentation</vt:lpstr>
      <vt:lpstr>Alternative Filtration Technologies</vt:lpstr>
      <vt:lpstr>Cartridge &amp; Bag Filtration</vt:lpstr>
      <vt:lpstr>Cartridge Filters</vt:lpstr>
      <vt:lpstr>PowerPoint Presentation</vt:lpstr>
      <vt:lpstr>PowerPoint Presentation</vt:lpstr>
      <vt:lpstr>PowerPoint Presentation</vt:lpstr>
      <vt:lpstr>PowerPoint Presentation</vt:lpstr>
      <vt:lpstr>PowerPoint Presentation</vt:lpstr>
      <vt:lpstr>PowerPoint Presentation</vt:lpstr>
      <vt:lpstr>Membrane Filtration</vt:lpstr>
      <vt:lpstr>Membrane Filtration</vt:lpstr>
      <vt:lpstr>PowerPoint Presentation</vt:lpstr>
      <vt:lpstr>Membrane Filtration</vt:lpstr>
      <vt:lpstr>PowerPoint Presentation</vt:lpstr>
      <vt:lpstr>PowerPoint Presentation</vt:lpstr>
      <vt:lpstr>PowerPoint Presentation</vt:lpstr>
      <vt:lpstr>Membrane Filtration</vt:lpstr>
      <vt:lpstr>PowerPoint Presentation</vt:lpstr>
      <vt:lpstr>PowerPoint Presentation</vt:lpstr>
      <vt:lpstr>PowerPoint Presentation</vt:lpstr>
      <vt:lpstr>Membrane Filtration</vt:lpstr>
      <vt:lpstr>Membrane Filtration</vt:lpstr>
      <vt:lpstr>Membrane Filtration</vt:lpstr>
      <vt:lpstr>Membrane Filtration</vt:lpstr>
      <vt:lpstr>PowerPoint Presentation</vt:lpstr>
      <vt:lpstr>PowerPoint Presentation</vt:lpstr>
      <vt:lpstr>PowerPoint Presentation</vt:lpstr>
      <vt:lpstr>PowerPoint Presentation</vt:lpstr>
      <vt:lpstr>Different methods of filter cleaning:</vt:lpstr>
      <vt:lpstr>15 Minute Break</vt:lpstr>
      <vt:lpstr>15 Minute Break</vt:lpstr>
      <vt:lpstr>15 Minute Break</vt:lpstr>
      <vt:lpstr>Disinfection</vt:lpstr>
      <vt:lpstr>Disinfection Overview</vt:lpstr>
      <vt:lpstr>What is disinfection?</vt:lpstr>
      <vt:lpstr>Ultraviolet Light (UV)</vt:lpstr>
      <vt:lpstr>PowerPoint Presentation</vt:lpstr>
      <vt:lpstr>PowerPoint Presentation</vt:lpstr>
      <vt:lpstr>The state maintains a list of approved UV units on its website  </vt:lpstr>
      <vt:lpstr>UV Drawbacks</vt:lpstr>
      <vt:lpstr>Chemical Disinfection</vt:lpstr>
      <vt:lpstr>Chlorine</vt:lpstr>
      <vt:lpstr>Forms of Chlorine</vt:lpstr>
      <vt:lpstr>Sodium hypochlorite</vt:lpstr>
      <vt:lpstr>Sodium hypochlorite (continued)</vt:lpstr>
      <vt:lpstr>Diaphragm Pump/Tank for Chlorine</vt:lpstr>
      <vt:lpstr>On-site generated sodium hypochlorite</vt:lpstr>
      <vt:lpstr>PowerPoint Presentation</vt:lpstr>
      <vt:lpstr>Calcium hypochlorite</vt:lpstr>
      <vt:lpstr>PowerPoint Presentation</vt:lpstr>
      <vt:lpstr>Calcium hypochlorite hopper interior</vt:lpstr>
      <vt:lpstr>Chlorine gas (Cl2)</vt:lpstr>
      <vt:lpstr>PowerPoint Presentation</vt:lpstr>
      <vt:lpstr>PowerPoint Presentation</vt:lpstr>
      <vt:lpstr>PowerPoint Presentation</vt:lpstr>
      <vt:lpstr>Chloramines</vt:lpstr>
      <vt:lpstr>PowerPoint Presentation</vt:lpstr>
      <vt:lpstr>Ozone</vt:lpstr>
      <vt:lpstr>PowerPoint Presentation</vt:lpstr>
      <vt:lpstr>PowerPoint Presentation</vt:lpstr>
      <vt:lpstr>PowerPoint Presentation</vt:lpstr>
      <vt:lpstr>PowerPoint Presentation</vt:lpstr>
      <vt:lpstr>Ozone advantages</vt:lpstr>
      <vt:lpstr>Ozone disadvantages</vt:lpstr>
      <vt:lpstr>Ozone disadvantages (continued)</vt:lpstr>
      <vt:lpstr>Chlorine dioxide</vt:lpstr>
      <vt:lpstr>Chlorine dioxide (continued)</vt:lpstr>
      <vt:lpstr>NSF/ANSI Standard 60</vt:lpstr>
      <vt:lpstr>PowerPoint Presentation</vt:lpstr>
      <vt:lpstr>Disinfection Requirements for Surface Water</vt:lpstr>
      <vt:lpstr>What are CT’s?</vt:lpstr>
      <vt:lpstr>How do we calculate CT’s?</vt:lpstr>
      <vt:lpstr>Tracer Studies and Contact Time:</vt:lpstr>
      <vt:lpstr>PowerPoint Presentation</vt:lpstr>
      <vt:lpstr>PowerPoint Presentation</vt:lpstr>
      <vt:lpstr>PowerPoint Presentation</vt:lpstr>
      <vt:lpstr>PowerPoint Presentation</vt:lpstr>
      <vt:lpstr>PowerPoint Presentation</vt:lpstr>
      <vt:lpstr>PowerPoint Presentation</vt:lpstr>
      <vt:lpstr>Tracer studies (continued):</vt:lpstr>
      <vt:lpstr>Tracer studies (continued):</vt:lpstr>
      <vt:lpstr>Exercise #1</vt:lpstr>
      <vt:lpstr>PowerPoint Presentation</vt:lpstr>
      <vt:lpstr>PowerPoint Presentation</vt:lpstr>
      <vt:lpstr>PowerPoint Presentation</vt:lpstr>
      <vt:lpstr>How info from tracer study is used to calculate CTs </vt:lpstr>
      <vt:lpstr>How info from tracer study is used to calculate CTs (cont.)</vt:lpstr>
      <vt:lpstr>Impact of chlorine and ozone on organics</vt:lpstr>
      <vt:lpstr>OPERATIONS</vt:lpstr>
      <vt:lpstr>Overview</vt:lpstr>
      <vt:lpstr>Proper instrument sampling location</vt:lpstr>
      <vt:lpstr>Sampling for Turbidity</vt:lpstr>
      <vt:lpstr>IFE Triggers (Conventional/Direct)</vt:lpstr>
      <vt:lpstr>Proper treatment plant sampling locations: Turbidity (cont.)</vt:lpstr>
      <vt:lpstr>Proper treatment plant sampling locations: Chlorine residual</vt:lpstr>
      <vt:lpstr>Proper treatment plant sampling locations: Chlorine residual</vt:lpstr>
      <vt:lpstr>Proper treatment plant sampling locations: Chlorine residual</vt:lpstr>
      <vt:lpstr>Proper treatment plant sampling locations: Chlorine residual</vt:lpstr>
      <vt:lpstr>Proper treatment plant sampling locations: Total organic carbon (TOC)</vt:lpstr>
      <vt:lpstr>Proper treatment plant sampling locations: Total organic carbon (TOC) (cont.)</vt:lpstr>
      <vt:lpstr>Exercise #2</vt:lpstr>
      <vt:lpstr>PowerPoint Presentation</vt:lpstr>
      <vt:lpstr>PowerPoint Presentation</vt:lpstr>
      <vt:lpstr>PowerPoint Presentation</vt:lpstr>
      <vt:lpstr>PowerPoint Presentation</vt:lpstr>
      <vt:lpstr>Instrument calibration</vt:lpstr>
      <vt:lpstr>PowerPoint Presentation</vt:lpstr>
      <vt:lpstr>Instrument calibration</vt:lpstr>
      <vt:lpstr>PowerPoint Presentation</vt:lpstr>
      <vt:lpstr>Instrument calibration</vt:lpstr>
      <vt:lpstr>PowerPoint Presentation</vt:lpstr>
      <vt:lpstr>Instrument calibration (cont.)</vt:lpstr>
      <vt:lpstr>PowerPoint Presentation</vt:lpstr>
      <vt:lpstr>Exercise #3</vt:lpstr>
      <vt:lpstr>PowerPoint Presentation</vt:lpstr>
      <vt:lpstr>PowerPoint Presentation</vt:lpstr>
      <vt:lpstr>PowerPoint Presentation</vt:lpstr>
      <vt:lpstr>PowerPoint Presentation</vt:lpstr>
      <vt:lpstr>Lessons learned from data assessments done in the past</vt:lpstr>
      <vt:lpstr>Data assessments (cont.)</vt:lpstr>
      <vt:lpstr>How can operators become better data managers?</vt:lpstr>
      <vt:lpstr>Operations &amp; Maintenance Manual</vt:lpstr>
      <vt:lpstr>End of Part 1</vt:lpstr>
    </vt:vector>
  </TitlesOfParts>
  <Company>Department of Human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Surface Water Treatment (Part 1 of 2)</dc:title>
  <dc:creator>DHS</dc:creator>
  <cp:lastModifiedBy>Hofeld Evan E</cp:lastModifiedBy>
  <cp:revision>286</cp:revision>
  <cp:lastPrinted>2020-04-28T19:15:35Z</cp:lastPrinted>
  <dcterms:created xsi:type="dcterms:W3CDTF">2010-05-03T20:48:54Z</dcterms:created>
  <dcterms:modified xsi:type="dcterms:W3CDTF">2024-03-22T17:32:43Z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HOrganization">
    <vt:lpwstr>OHA</vt:lpwstr>
  </property>
  <property fmtid="{D5CDD505-2E9C-101B-9397-08002B2CF9AE}" pid="3" name="PHExpirationDate">
    <vt:lpwstr>2020-04-30T00:00:00Z</vt:lpwstr>
  </property>
  <property fmtid="{D5CDD505-2E9C-101B-9397-08002B2CF9AE}" pid="4" name="PHOffice">
    <vt:lpwstr/>
  </property>
  <property fmtid="{D5CDD505-2E9C-101B-9397-08002B2CF9AE}" pid="5" name="PHShortLinkDesc">
    <vt:lpwstr/>
  </property>
  <property fmtid="{D5CDD505-2E9C-101B-9397-08002B2CF9AE}" pid="6" name="PHLanguages">
    <vt:lpwstr>;#English;#</vt:lpwstr>
  </property>
  <property fmtid="{D5CDD505-2E9C-101B-9397-08002B2CF9AE}" pid="7" name="PHDivision">
    <vt:lpwstr/>
  </property>
  <property fmtid="{D5CDD505-2E9C-101B-9397-08002B2CF9AE}" pid="8" name="PHSection">
    <vt:lpwstr/>
  </property>
  <property fmtid="{D5CDD505-2E9C-101B-9397-08002B2CF9AE}" pid="9" name="PHProgram">
    <vt:lpwstr/>
  </property>
  <property fmtid="{D5CDD505-2E9C-101B-9397-08002B2CF9AE}" pid="10" name="PHSysOrthogonalTopic">
    <vt:lpwstr>;#&lt;none&gt;;#</vt:lpwstr>
  </property>
  <property fmtid="{D5CDD505-2E9C-101B-9397-08002B2CF9AE}" pid="11" name="PHPublicationTypesLvl2">
    <vt:lpwstr>&lt;none&gt;</vt:lpwstr>
  </property>
  <property fmtid="{D5CDD505-2E9C-101B-9397-08002B2CF9AE}" pid="12" name="PHLongLinkTitle">
    <vt:lpwstr/>
  </property>
  <property fmtid="{D5CDD505-2E9C-101B-9397-08002B2CF9AE}" pid="13" name="PHSysAssociatedTopics">
    <vt:lpwstr/>
  </property>
  <property fmtid="{D5CDD505-2E9C-101B-9397-08002B2CF9AE}" pid="14" name="WorkflowChangePath">
    <vt:lpwstr>54418e35-80e0-4c72-927b-897eb70bb29c,2;54418e35-80e0-4c72-927b-897eb70bb29c,4;</vt:lpwstr>
  </property>
  <property fmtid="{D5CDD505-2E9C-101B-9397-08002B2CF9AE}" pid="15" name="Order">
    <vt:lpwstr>6600.00000000000</vt:lpwstr>
  </property>
  <property fmtid="{D5CDD505-2E9C-101B-9397-08002B2CF9AE}" pid="16" name="MSIP_Label_ebdd6eeb-0dd0-4927-947e-a759f08fcf55_Enabled">
    <vt:lpwstr>true</vt:lpwstr>
  </property>
  <property fmtid="{D5CDD505-2E9C-101B-9397-08002B2CF9AE}" pid="17" name="MSIP_Label_ebdd6eeb-0dd0-4927-947e-a759f08fcf55_SetDate">
    <vt:lpwstr>2024-02-01T17:18:35Z</vt:lpwstr>
  </property>
  <property fmtid="{D5CDD505-2E9C-101B-9397-08002B2CF9AE}" pid="18" name="MSIP_Label_ebdd6eeb-0dd0-4927-947e-a759f08fcf55_Method">
    <vt:lpwstr>Privileged</vt:lpwstr>
  </property>
  <property fmtid="{D5CDD505-2E9C-101B-9397-08002B2CF9AE}" pid="19" name="MSIP_Label_ebdd6eeb-0dd0-4927-947e-a759f08fcf55_Name">
    <vt:lpwstr>Level 1 - Published (Items)</vt:lpwstr>
  </property>
  <property fmtid="{D5CDD505-2E9C-101B-9397-08002B2CF9AE}" pid="20" name="MSIP_Label_ebdd6eeb-0dd0-4927-947e-a759f08fcf55_SiteId">
    <vt:lpwstr>658e63e8-8d39-499c-8f48-13adc9452f4c</vt:lpwstr>
  </property>
  <property fmtid="{D5CDD505-2E9C-101B-9397-08002B2CF9AE}" pid="21" name="MSIP_Label_ebdd6eeb-0dd0-4927-947e-a759f08fcf55_ActionId">
    <vt:lpwstr>c565d22e-8be2-4c9a-9e19-4445841567c5</vt:lpwstr>
  </property>
  <property fmtid="{D5CDD505-2E9C-101B-9397-08002B2CF9AE}" pid="22" name="MSIP_Label_ebdd6eeb-0dd0-4927-947e-a759f08fcf55_ContentBits">
    <vt:lpwstr>0</vt:lpwstr>
  </property>
  <property fmtid="{D5CDD505-2E9C-101B-9397-08002B2CF9AE}" pid="23" name="ContentTypeId">
    <vt:lpwstr>0x0101004D579EEF6A49004CA45435790CC987AB</vt:lpwstr>
  </property>
</Properties>
</file>