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7"/>
  </p:notesMasterIdLst>
  <p:sldIdLst>
    <p:sldId id="270" r:id="rId5"/>
    <p:sldId id="449" r:id="rId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676B74B-969E-3D9B-7EEF-6E66037BDBE2}" v="7" dt="2026-05-28T18:39:09.126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>
        <p:scale>
          <a:sx n="1" d="2"/>
          <a:sy n="1" d="2"/>
        </p:scale>
        <p:origin x="0" y="0"/>
      </p:cViewPr>
      <p:guideLst/>
    </p:cSldViewPr>
  </p:slide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customXml" Target="../customXml/item3.xml"/><Relationship Id="rId7" Type="http://schemas.openxmlformats.org/officeDocument/2006/relationships/notesMaster" Target="notesMasters/notesMaster1.xml"/><Relationship Id="rId12" Type="http://schemas.microsoft.com/office/2015/10/relationships/revisionInfo" Target="revisionInfo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tableStyles" Target="tableStyles.xml"/><Relationship Id="rId5" Type="http://schemas.openxmlformats.org/officeDocument/2006/relationships/slide" Target="slides/slide1.xml"/><Relationship Id="rId10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66BE1A0-5E82-4FD2-8C82-3371F84D21C3}" type="doc">
      <dgm:prSet loTypeId="urn:microsoft.com/office/officeart/2016/7/layout/RepeatingBendingProcessNew" loCatId="process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BB73767E-5C57-4F3E-8FE2-969D95B71297}">
      <dgm:prSet custT="1"/>
      <dgm:spPr>
        <a:solidFill>
          <a:schemeClr val="tx2">
            <a:lumMod val="25000"/>
            <a:lumOff val="75000"/>
          </a:schemeClr>
        </a:solidFill>
      </dgm:spPr>
      <dgm:t>
        <a:bodyPr/>
        <a:lstStyle/>
        <a:p>
          <a:r>
            <a:rPr lang="en-US" sz="2000" b="0">
              <a:solidFill>
                <a:schemeClr val="tx2"/>
              </a:solidFill>
              <a:latin typeface="+mn-lt"/>
            </a:rPr>
            <a:t>Be present &amp; participate.</a:t>
          </a:r>
        </a:p>
      </dgm:t>
    </dgm:pt>
    <dgm:pt modelId="{83E7D263-F15E-45AA-AD42-26DD227C233A}" type="parTrans" cxnId="{01881FFA-2279-4091-8123-6B9B334EAB19}">
      <dgm:prSet/>
      <dgm:spPr/>
      <dgm:t>
        <a:bodyPr/>
        <a:lstStyle/>
        <a:p>
          <a:endParaRPr lang="en-US" sz="2000" b="1"/>
        </a:p>
      </dgm:t>
    </dgm:pt>
    <dgm:pt modelId="{2F814E8A-FAB2-4D82-9BAA-E71B0BDC541B}" type="sibTrans" cxnId="{01881FFA-2279-4091-8123-6B9B334EAB19}">
      <dgm:prSet/>
      <dgm:spPr>
        <a:ln>
          <a:solidFill>
            <a:schemeClr val="bg1"/>
          </a:solidFill>
        </a:ln>
      </dgm:spPr>
      <dgm:t>
        <a:bodyPr/>
        <a:lstStyle/>
        <a:p>
          <a:endParaRPr lang="en-US" b="1"/>
        </a:p>
      </dgm:t>
    </dgm:pt>
    <dgm:pt modelId="{2D6D391F-2942-4118-8D57-0EC4BF0E033F}">
      <dgm:prSet custT="1"/>
      <dgm:spPr>
        <a:solidFill>
          <a:srgbClr val="81CAEB"/>
        </a:solidFill>
      </dgm:spPr>
      <dgm:t>
        <a:bodyPr/>
        <a:lstStyle/>
        <a:p>
          <a:pPr rtl="0"/>
          <a:r>
            <a:rPr lang="en-US" sz="1700" b="0" i="0">
              <a:solidFill>
                <a:schemeClr val="tx1"/>
              </a:solidFill>
            </a:rPr>
            <a:t>Listen actively. Respect others when they speak; avoid interrupting. </a:t>
          </a:r>
        </a:p>
      </dgm:t>
    </dgm:pt>
    <dgm:pt modelId="{3970B27E-D5A5-40CB-A9AA-1F166CB954AA}" type="parTrans" cxnId="{B0C1174F-93E4-4354-8EDD-3F0348BA7BCC}">
      <dgm:prSet/>
      <dgm:spPr/>
      <dgm:t>
        <a:bodyPr/>
        <a:lstStyle/>
        <a:p>
          <a:endParaRPr lang="en-US" sz="2000" b="1"/>
        </a:p>
      </dgm:t>
    </dgm:pt>
    <dgm:pt modelId="{81F0F6F4-338F-41C5-BB07-FA9A3E924F0A}" type="sibTrans" cxnId="{B0C1174F-93E4-4354-8EDD-3F0348BA7BCC}">
      <dgm:prSet/>
      <dgm:spPr>
        <a:ln>
          <a:solidFill>
            <a:schemeClr val="bg1"/>
          </a:solidFill>
        </a:ln>
      </dgm:spPr>
      <dgm:t>
        <a:bodyPr/>
        <a:lstStyle/>
        <a:p>
          <a:endParaRPr lang="en-US" b="1"/>
        </a:p>
      </dgm:t>
    </dgm:pt>
    <dgm:pt modelId="{2AD6FB06-1A44-4694-99E9-269EBF7A8E90}">
      <dgm:prSet custT="1"/>
      <dgm:spPr>
        <a:solidFill>
          <a:schemeClr val="accent1">
            <a:lumMod val="20000"/>
            <a:lumOff val="80000"/>
          </a:schemeClr>
        </a:solidFill>
      </dgm:spPr>
      <dgm:t>
        <a:bodyPr/>
        <a:lstStyle/>
        <a:p>
          <a:pPr algn="ctr"/>
          <a:r>
            <a:rPr lang="en-US" sz="1800" b="0">
              <a:solidFill>
                <a:schemeClr val="tx2"/>
              </a:solidFill>
              <a:latin typeface="+mn-lt"/>
            </a:rPr>
            <a:t>Avoid acronyms. Use the Chat to write definitions or ask for clarification</a:t>
          </a:r>
          <a:r>
            <a:rPr lang="en-US" sz="1600" b="0">
              <a:solidFill>
                <a:schemeClr val="tx2"/>
              </a:solidFill>
              <a:latin typeface="+mn-lt"/>
            </a:rPr>
            <a:t>	</a:t>
          </a:r>
        </a:p>
      </dgm:t>
    </dgm:pt>
    <dgm:pt modelId="{4D369B93-556A-4985-B19E-45D6CB5781EC}" type="parTrans" cxnId="{0C5CD000-A1DA-4825-AA42-FCB609EABE43}">
      <dgm:prSet/>
      <dgm:spPr/>
      <dgm:t>
        <a:bodyPr/>
        <a:lstStyle/>
        <a:p>
          <a:endParaRPr lang="en-US" sz="2000" b="1"/>
        </a:p>
      </dgm:t>
    </dgm:pt>
    <dgm:pt modelId="{FDDB7ADC-9696-48A7-946F-F6294ADB3746}" type="sibTrans" cxnId="{0C5CD000-A1DA-4825-AA42-FCB609EABE43}">
      <dgm:prSet/>
      <dgm:spPr>
        <a:solidFill>
          <a:schemeClr val="bg1"/>
        </a:solidFill>
        <a:ln>
          <a:solidFill>
            <a:schemeClr val="bg1"/>
          </a:solidFill>
        </a:ln>
      </dgm:spPr>
      <dgm:t>
        <a:bodyPr/>
        <a:lstStyle/>
        <a:p>
          <a:endParaRPr lang="en-US" b="1"/>
        </a:p>
      </dgm:t>
    </dgm:pt>
    <dgm:pt modelId="{CDACB957-2876-4CF1-AB94-642023C413FE}">
      <dgm:prSet custT="1"/>
      <dgm:spPr>
        <a:solidFill>
          <a:schemeClr val="accent4">
            <a:lumMod val="40000"/>
            <a:lumOff val="60000"/>
          </a:schemeClr>
        </a:solidFill>
      </dgm:spPr>
      <dgm:t>
        <a:bodyPr/>
        <a:lstStyle/>
        <a:p>
          <a:r>
            <a:rPr lang="en-US" sz="1700" b="0">
              <a:solidFill>
                <a:schemeClr val="tx2"/>
              </a:solidFill>
              <a:latin typeface="+mn-lt"/>
            </a:rPr>
            <a:t>Varied and opposing ideas are welcome. </a:t>
          </a:r>
          <a:r>
            <a:rPr lang="en-US" sz="1700" b="0" i="0">
              <a:solidFill>
                <a:schemeClr val="tx1"/>
              </a:solidFill>
            </a:rPr>
            <a:t>Challenge ideas, not people.</a:t>
          </a:r>
          <a:endParaRPr lang="en-US" sz="1700" b="0">
            <a:solidFill>
              <a:schemeClr val="tx1"/>
            </a:solidFill>
            <a:latin typeface="+mn-lt"/>
          </a:endParaRPr>
        </a:p>
      </dgm:t>
    </dgm:pt>
    <dgm:pt modelId="{E1405FDD-AB61-49E5-B901-B4CB33225B12}" type="parTrans" cxnId="{F78D31BD-4B2B-4AC1-91CD-ADAC67D43EA4}">
      <dgm:prSet/>
      <dgm:spPr/>
      <dgm:t>
        <a:bodyPr/>
        <a:lstStyle/>
        <a:p>
          <a:endParaRPr lang="en-US" sz="2000" b="1"/>
        </a:p>
      </dgm:t>
    </dgm:pt>
    <dgm:pt modelId="{B807DD4C-882B-4238-80C9-845FCB356FC7}" type="sibTrans" cxnId="{F78D31BD-4B2B-4AC1-91CD-ADAC67D43EA4}">
      <dgm:prSet/>
      <dgm:spPr>
        <a:ln>
          <a:solidFill>
            <a:schemeClr val="bg1"/>
          </a:solidFill>
        </a:ln>
      </dgm:spPr>
      <dgm:t>
        <a:bodyPr/>
        <a:lstStyle/>
        <a:p>
          <a:endParaRPr lang="en-US" b="1"/>
        </a:p>
      </dgm:t>
    </dgm:pt>
    <dgm:pt modelId="{00584909-62BE-4DBC-83E4-AB98165930E1}">
      <dgm:prSet custT="1"/>
      <dgm:spPr>
        <a:solidFill>
          <a:schemeClr val="accent6">
            <a:lumMod val="60000"/>
            <a:lumOff val="40000"/>
          </a:schemeClr>
        </a:solidFill>
      </dgm:spPr>
      <dgm:t>
        <a:bodyPr/>
        <a:lstStyle/>
        <a:p>
          <a:pPr rtl="0"/>
          <a:r>
            <a:rPr lang="en-US" sz="1800" b="0">
              <a:solidFill>
                <a:schemeClr val="tx2"/>
              </a:solidFill>
              <a:latin typeface="+mn-lt"/>
            </a:rPr>
            <a:t>Honor those with quieter voices. Lean in or lean back.</a:t>
          </a:r>
        </a:p>
      </dgm:t>
    </dgm:pt>
    <dgm:pt modelId="{072F26C1-3A07-43D1-9C22-157847910343}" type="parTrans" cxnId="{494928A6-5838-4E36-ABC9-3A922C0E50AC}">
      <dgm:prSet/>
      <dgm:spPr/>
      <dgm:t>
        <a:bodyPr/>
        <a:lstStyle/>
        <a:p>
          <a:endParaRPr lang="en-US" sz="2000" b="1"/>
        </a:p>
      </dgm:t>
    </dgm:pt>
    <dgm:pt modelId="{7EF74D76-C637-445A-9D48-22E829D020F6}" type="sibTrans" cxnId="{494928A6-5838-4E36-ABC9-3A922C0E50AC}">
      <dgm:prSet/>
      <dgm:spPr>
        <a:ln>
          <a:solidFill>
            <a:schemeClr val="bg1"/>
          </a:solidFill>
        </a:ln>
      </dgm:spPr>
      <dgm:t>
        <a:bodyPr/>
        <a:lstStyle/>
        <a:p>
          <a:endParaRPr lang="en-US" b="1"/>
        </a:p>
      </dgm:t>
    </dgm:pt>
    <dgm:pt modelId="{803EE7BF-F904-4BF4-A684-562D57770007}">
      <dgm:prSet custT="1"/>
      <dgm:spPr>
        <a:solidFill>
          <a:srgbClr val="80BC58"/>
        </a:solidFill>
      </dgm:spPr>
      <dgm:t>
        <a:bodyPr/>
        <a:lstStyle/>
        <a:p>
          <a:pPr rtl="0"/>
          <a:r>
            <a:rPr lang="en-US" sz="1600" b="0" i="0">
              <a:solidFill>
                <a:schemeClr val="tx1"/>
              </a:solidFill>
            </a:rPr>
            <a:t>Use the names and pronouns people introduce themselves with.</a:t>
          </a:r>
          <a:endParaRPr lang="en-US" sz="1600" b="0">
            <a:solidFill>
              <a:schemeClr val="tx1"/>
            </a:solidFill>
            <a:latin typeface="+mn-lt"/>
          </a:endParaRPr>
        </a:p>
      </dgm:t>
    </dgm:pt>
    <dgm:pt modelId="{74905F48-2E04-43F9-8A79-F69B72FD58A1}" type="parTrans" cxnId="{2C94C815-8426-465D-AD17-67A0B3D482D6}">
      <dgm:prSet/>
      <dgm:spPr/>
      <dgm:t>
        <a:bodyPr/>
        <a:lstStyle/>
        <a:p>
          <a:endParaRPr lang="en-US" sz="2000" b="1"/>
        </a:p>
      </dgm:t>
    </dgm:pt>
    <dgm:pt modelId="{83C07B91-74AE-4F34-8417-21981EAFC2C9}" type="sibTrans" cxnId="{2C94C815-8426-465D-AD17-67A0B3D482D6}">
      <dgm:prSet/>
      <dgm:spPr>
        <a:ln>
          <a:noFill/>
        </a:ln>
      </dgm:spPr>
      <dgm:t>
        <a:bodyPr/>
        <a:lstStyle/>
        <a:p>
          <a:endParaRPr lang="en-US" b="1"/>
        </a:p>
      </dgm:t>
    </dgm:pt>
    <dgm:pt modelId="{7F2420B6-052C-418B-8188-93627A083A30}">
      <dgm:prSet custT="1"/>
      <dgm:spPr>
        <a:solidFill>
          <a:schemeClr val="accent3">
            <a:lumMod val="40000"/>
            <a:lumOff val="60000"/>
          </a:schemeClr>
        </a:solidFill>
      </dgm:spPr>
      <dgm:t>
        <a:bodyPr/>
        <a:lstStyle/>
        <a:p>
          <a:r>
            <a:rPr lang="en-US" sz="1600" b="0">
              <a:solidFill>
                <a:schemeClr val="tx2"/>
              </a:solidFill>
              <a:latin typeface="+mn-lt"/>
            </a:rPr>
            <a:t>Focus on our purpose: Improving the System of Care for Oregon</a:t>
          </a:r>
        </a:p>
      </dgm:t>
    </dgm:pt>
    <dgm:pt modelId="{2A7A9B4A-10D3-4619-A213-BF1F826D06A7}" type="parTrans" cxnId="{C7B35B44-4CEF-4BB4-8C94-16488088DD44}">
      <dgm:prSet/>
      <dgm:spPr/>
      <dgm:t>
        <a:bodyPr/>
        <a:lstStyle/>
        <a:p>
          <a:endParaRPr lang="en-US" sz="2000" b="1"/>
        </a:p>
      </dgm:t>
    </dgm:pt>
    <dgm:pt modelId="{9C1FA381-F6E4-4C38-8102-8604BC0EBEBE}" type="sibTrans" cxnId="{C7B35B44-4CEF-4BB4-8C94-16488088DD44}">
      <dgm:prSet/>
      <dgm:spPr>
        <a:ln>
          <a:noFill/>
        </a:ln>
      </dgm:spPr>
      <dgm:t>
        <a:bodyPr/>
        <a:lstStyle/>
        <a:p>
          <a:endParaRPr lang="en-US" b="1"/>
        </a:p>
      </dgm:t>
    </dgm:pt>
    <dgm:pt modelId="{EE4CA64E-448C-4483-9B92-C9FC8F44E8AB}">
      <dgm:prSet custT="1"/>
      <dgm:spPr>
        <a:solidFill>
          <a:schemeClr val="accent6">
            <a:lumMod val="60000"/>
            <a:lumOff val="40000"/>
          </a:schemeClr>
        </a:solidFill>
      </dgm:spPr>
      <dgm:t>
        <a:bodyPr/>
        <a:lstStyle/>
        <a:p>
          <a:pPr rtl="0"/>
          <a:r>
            <a:rPr lang="en-US" sz="1800" b="0">
              <a:solidFill>
                <a:schemeClr val="tx2"/>
              </a:solidFill>
              <a:latin typeface="+mn-lt"/>
            </a:rPr>
            <a:t>Be mindful of the power dynamics in the room. </a:t>
          </a:r>
        </a:p>
      </dgm:t>
    </dgm:pt>
    <dgm:pt modelId="{41AD1F4E-EE9B-41B4-8028-7E746A9F309D}" type="parTrans" cxnId="{B610876C-6DB0-49BA-B374-23C23984A650}">
      <dgm:prSet/>
      <dgm:spPr/>
      <dgm:t>
        <a:bodyPr/>
        <a:lstStyle/>
        <a:p>
          <a:endParaRPr lang="en-US" sz="2000" b="1"/>
        </a:p>
      </dgm:t>
    </dgm:pt>
    <dgm:pt modelId="{B96AEB34-2D55-4F69-831A-D78995538622}" type="sibTrans" cxnId="{B610876C-6DB0-49BA-B374-23C23984A650}">
      <dgm:prSet/>
      <dgm:spPr>
        <a:ln>
          <a:noFill/>
        </a:ln>
      </dgm:spPr>
      <dgm:t>
        <a:bodyPr/>
        <a:lstStyle/>
        <a:p>
          <a:endParaRPr lang="en-US" b="1"/>
        </a:p>
      </dgm:t>
    </dgm:pt>
    <dgm:pt modelId="{6AD91C0B-B843-4884-8215-242BFFBF0DDF}">
      <dgm:prSet custT="1"/>
      <dgm:spPr>
        <a:solidFill>
          <a:srgbClr val="DBF96F"/>
        </a:solidFill>
      </dgm:spPr>
      <dgm:t>
        <a:bodyPr/>
        <a:lstStyle/>
        <a:p>
          <a:r>
            <a:rPr lang="en-US" sz="2000" b="0" i="0">
              <a:solidFill>
                <a:schemeClr val="tx1"/>
              </a:solidFill>
            </a:rPr>
            <a:t>Propose solutions.</a:t>
          </a:r>
          <a:endParaRPr lang="en-US" sz="2000" b="0">
            <a:solidFill>
              <a:schemeClr val="tx1"/>
            </a:solidFill>
          </a:endParaRPr>
        </a:p>
      </dgm:t>
    </dgm:pt>
    <dgm:pt modelId="{90DB4914-84CA-4E23-B6AD-B4177727DC14}" type="parTrans" cxnId="{31EEC29B-2481-4FB8-B7BC-6B152BAA0FBA}">
      <dgm:prSet/>
      <dgm:spPr/>
      <dgm:t>
        <a:bodyPr/>
        <a:lstStyle/>
        <a:p>
          <a:endParaRPr lang="en-US"/>
        </a:p>
      </dgm:t>
    </dgm:pt>
    <dgm:pt modelId="{0AB1555D-977B-4986-96A7-74585245C666}" type="sibTrans" cxnId="{31EEC29B-2481-4FB8-B7BC-6B152BAA0FBA}">
      <dgm:prSet/>
      <dgm:spPr>
        <a:ln>
          <a:noFill/>
        </a:ln>
      </dgm:spPr>
      <dgm:t>
        <a:bodyPr/>
        <a:lstStyle/>
        <a:p>
          <a:endParaRPr lang="en-US"/>
        </a:p>
      </dgm:t>
    </dgm:pt>
    <dgm:pt modelId="{2DA7E900-C9C7-46D0-A1F8-07AE75FDDDB1}">
      <dgm:prSet custT="1"/>
      <dgm:spPr>
        <a:solidFill>
          <a:srgbClr val="E7D239"/>
        </a:solidFill>
      </dgm:spPr>
      <dgm:t>
        <a:bodyPr/>
        <a:lstStyle/>
        <a:p>
          <a:pPr>
            <a:buNone/>
          </a:pPr>
          <a:r>
            <a:rPr lang="en-US" sz="1800" b="0" i="0">
              <a:solidFill>
                <a:schemeClr val="tx1"/>
              </a:solidFill>
            </a:rPr>
            <a:t>Consider &amp; elevate voices not in the room. Intentionally include and advocate for perspectives that may be missing. </a:t>
          </a:r>
          <a:endParaRPr lang="en-US" sz="1800">
            <a:solidFill>
              <a:schemeClr val="tx1"/>
            </a:solidFill>
          </a:endParaRPr>
        </a:p>
      </dgm:t>
    </dgm:pt>
    <dgm:pt modelId="{F19EBB9D-BA1E-4AC4-A520-DA07FD8D1FFB}" type="parTrans" cxnId="{E3E7C267-BC9A-4E4B-827F-9ECEC4265AF1}">
      <dgm:prSet/>
      <dgm:spPr/>
      <dgm:t>
        <a:bodyPr/>
        <a:lstStyle/>
        <a:p>
          <a:endParaRPr lang="en-US"/>
        </a:p>
      </dgm:t>
    </dgm:pt>
    <dgm:pt modelId="{CCDA2DC5-C630-421C-BDB2-7B10D5CC5CEA}" type="sibTrans" cxnId="{E3E7C267-BC9A-4E4B-827F-9ECEC4265AF1}">
      <dgm:prSet/>
      <dgm:spPr>
        <a:ln>
          <a:noFill/>
        </a:ln>
      </dgm:spPr>
      <dgm:t>
        <a:bodyPr/>
        <a:lstStyle/>
        <a:p>
          <a:endParaRPr lang="en-US"/>
        </a:p>
      </dgm:t>
    </dgm:pt>
    <dgm:pt modelId="{33FE6CCD-B55C-4DE8-BC22-EADCC425396D}">
      <dgm:prSet custT="1"/>
      <dgm:spPr>
        <a:solidFill>
          <a:srgbClr val="FEFE8A"/>
        </a:solidFill>
      </dgm:spPr>
      <dgm:t>
        <a:bodyPr/>
        <a:lstStyle/>
        <a:p>
          <a:pPr>
            <a:buNone/>
          </a:pPr>
          <a:r>
            <a:rPr lang="en-US" sz="1800" b="0" i="0">
              <a:solidFill>
                <a:schemeClr val="tx1"/>
              </a:solidFill>
            </a:rPr>
            <a:t>Support diverse experiences and ensure decision-making reflects a wide range of lived experience. </a:t>
          </a:r>
          <a:endParaRPr lang="en-US" sz="1800">
            <a:solidFill>
              <a:schemeClr val="tx1"/>
            </a:solidFill>
          </a:endParaRPr>
        </a:p>
      </dgm:t>
    </dgm:pt>
    <dgm:pt modelId="{219759C8-E323-4955-9297-B52373733E30}" type="parTrans" cxnId="{3402FCB3-0570-4A3F-93D2-BB76D0113E5E}">
      <dgm:prSet/>
      <dgm:spPr/>
      <dgm:t>
        <a:bodyPr/>
        <a:lstStyle/>
        <a:p>
          <a:endParaRPr lang="en-US"/>
        </a:p>
      </dgm:t>
    </dgm:pt>
    <dgm:pt modelId="{09947BFC-E42C-4956-A12F-1A353C9B573B}" type="sibTrans" cxnId="{3402FCB3-0570-4A3F-93D2-BB76D0113E5E}">
      <dgm:prSet/>
      <dgm:spPr/>
      <dgm:t>
        <a:bodyPr/>
        <a:lstStyle/>
        <a:p>
          <a:endParaRPr lang="en-US"/>
        </a:p>
      </dgm:t>
    </dgm:pt>
    <dgm:pt modelId="{B9AE7A67-9E79-42B8-850A-7107328C8DB2}" type="pres">
      <dgm:prSet presAssocID="{766BE1A0-5E82-4FD2-8C82-3371F84D21C3}" presName="Name0" presStyleCnt="0">
        <dgm:presLayoutVars>
          <dgm:dir/>
          <dgm:resizeHandles val="exact"/>
        </dgm:presLayoutVars>
      </dgm:prSet>
      <dgm:spPr/>
    </dgm:pt>
    <dgm:pt modelId="{A2AE5EB7-F2B3-4F7F-B019-58E02E5AEF32}" type="pres">
      <dgm:prSet presAssocID="{BB73767E-5C57-4F3E-8FE2-969D95B71297}" presName="node" presStyleLbl="node1" presStyleIdx="0" presStyleCnt="11" custScaleX="106638" custScaleY="190374" custLinFactNeighborX="1424" custLinFactNeighborY="5559">
        <dgm:presLayoutVars>
          <dgm:bulletEnabled val="1"/>
        </dgm:presLayoutVars>
      </dgm:prSet>
      <dgm:spPr/>
    </dgm:pt>
    <dgm:pt modelId="{5F69F0BC-105E-4E64-B9E2-77FB038BD11B}" type="pres">
      <dgm:prSet presAssocID="{2F814E8A-FAB2-4D82-9BAA-E71B0BDC541B}" presName="sibTrans" presStyleLbl="sibTrans1D1" presStyleIdx="0" presStyleCnt="10"/>
      <dgm:spPr/>
    </dgm:pt>
    <dgm:pt modelId="{B8D1114C-9608-4A87-B221-BB1F97752E73}" type="pres">
      <dgm:prSet presAssocID="{2F814E8A-FAB2-4D82-9BAA-E71B0BDC541B}" presName="connectorText" presStyleLbl="sibTrans1D1" presStyleIdx="0" presStyleCnt="10"/>
      <dgm:spPr/>
    </dgm:pt>
    <dgm:pt modelId="{D6F7CA58-48E7-4301-B340-E9E01CD6CDDF}" type="pres">
      <dgm:prSet presAssocID="{2D6D391F-2942-4118-8D57-0EC4BF0E033F}" presName="node" presStyleLbl="node1" presStyleIdx="1" presStyleCnt="11" custScaleX="120570" custScaleY="200951" custLinFactNeighborX="7502" custLinFactNeighborY="11719">
        <dgm:presLayoutVars>
          <dgm:bulletEnabled val="1"/>
        </dgm:presLayoutVars>
      </dgm:prSet>
      <dgm:spPr/>
    </dgm:pt>
    <dgm:pt modelId="{04636F0D-F31A-4A5C-9026-7B9A5C8206F2}" type="pres">
      <dgm:prSet presAssocID="{81F0F6F4-338F-41C5-BB07-FA9A3E924F0A}" presName="sibTrans" presStyleLbl="sibTrans1D1" presStyleIdx="1" presStyleCnt="10"/>
      <dgm:spPr/>
    </dgm:pt>
    <dgm:pt modelId="{A700B43E-BF16-4FC0-BC36-FA61AEE6EAA3}" type="pres">
      <dgm:prSet presAssocID="{81F0F6F4-338F-41C5-BB07-FA9A3E924F0A}" presName="connectorText" presStyleLbl="sibTrans1D1" presStyleIdx="1" presStyleCnt="10"/>
      <dgm:spPr/>
    </dgm:pt>
    <dgm:pt modelId="{E2E5AC94-78AF-483D-A329-06C1F6CB73C5}" type="pres">
      <dgm:prSet presAssocID="{2AD6FB06-1A44-4694-99E9-269EBF7A8E90}" presName="node" presStyleLbl="node1" presStyleIdx="2" presStyleCnt="11" custScaleX="120570" custScaleY="200951" custLinFactNeighborX="10050" custLinFactNeighborY="6213">
        <dgm:presLayoutVars>
          <dgm:bulletEnabled val="1"/>
        </dgm:presLayoutVars>
      </dgm:prSet>
      <dgm:spPr/>
    </dgm:pt>
    <dgm:pt modelId="{B8949E63-6A66-438E-93D2-300A778D2066}" type="pres">
      <dgm:prSet presAssocID="{FDDB7ADC-9696-48A7-946F-F6294ADB3746}" presName="sibTrans" presStyleLbl="sibTrans1D1" presStyleIdx="2" presStyleCnt="10"/>
      <dgm:spPr/>
    </dgm:pt>
    <dgm:pt modelId="{F57E9031-8190-4112-BCF8-AD6F24CA2359}" type="pres">
      <dgm:prSet presAssocID="{FDDB7ADC-9696-48A7-946F-F6294ADB3746}" presName="connectorText" presStyleLbl="sibTrans1D1" presStyleIdx="2" presStyleCnt="10"/>
      <dgm:spPr/>
    </dgm:pt>
    <dgm:pt modelId="{B46CB3B6-DCF0-41A9-A665-5AD5506FF26C}" type="pres">
      <dgm:prSet presAssocID="{CDACB957-2876-4CF1-AB94-642023C413FE}" presName="node" presStyleLbl="node1" presStyleIdx="3" presStyleCnt="11" custScaleX="120570" custScaleY="190374" custLinFactNeighborX="15214" custLinFactNeighborY="7051">
        <dgm:presLayoutVars>
          <dgm:bulletEnabled val="1"/>
        </dgm:presLayoutVars>
      </dgm:prSet>
      <dgm:spPr/>
    </dgm:pt>
    <dgm:pt modelId="{0ABC1517-93A4-4CA6-AEBE-823F5995B61B}" type="pres">
      <dgm:prSet presAssocID="{B807DD4C-882B-4238-80C9-845FCB356FC7}" presName="sibTrans" presStyleLbl="sibTrans1D1" presStyleIdx="3" presStyleCnt="10"/>
      <dgm:spPr/>
    </dgm:pt>
    <dgm:pt modelId="{68AC41BA-6D80-42F7-A746-656584DFA722}" type="pres">
      <dgm:prSet presAssocID="{B807DD4C-882B-4238-80C9-845FCB356FC7}" presName="connectorText" presStyleLbl="sibTrans1D1" presStyleIdx="3" presStyleCnt="10"/>
      <dgm:spPr/>
    </dgm:pt>
    <dgm:pt modelId="{A3E81DE3-EDD8-4A70-BD83-3055AB87BE93}" type="pres">
      <dgm:prSet presAssocID="{00584909-62BE-4DBC-83E4-AB98165930E1}" presName="node" presStyleLbl="node1" presStyleIdx="4" presStyleCnt="11" custScaleX="120412" custScaleY="148069">
        <dgm:presLayoutVars>
          <dgm:bulletEnabled val="1"/>
        </dgm:presLayoutVars>
      </dgm:prSet>
      <dgm:spPr/>
    </dgm:pt>
    <dgm:pt modelId="{0D71009A-6C82-448C-B276-60271CE628E0}" type="pres">
      <dgm:prSet presAssocID="{7EF74D76-C637-445A-9D48-22E829D020F6}" presName="sibTrans" presStyleLbl="sibTrans1D1" presStyleIdx="4" presStyleCnt="10"/>
      <dgm:spPr/>
    </dgm:pt>
    <dgm:pt modelId="{81504EFE-45CA-477B-B74C-F0388B84FCD5}" type="pres">
      <dgm:prSet presAssocID="{7EF74D76-C637-445A-9D48-22E829D020F6}" presName="connectorText" presStyleLbl="sibTrans1D1" presStyleIdx="4" presStyleCnt="10"/>
      <dgm:spPr/>
    </dgm:pt>
    <dgm:pt modelId="{D2F18FD9-C144-40AF-96E6-B0F7098BC70C}" type="pres">
      <dgm:prSet presAssocID="{803EE7BF-F904-4BF4-A684-562D57770007}" presName="node" presStyleLbl="node1" presStyleIdx="5" presStyleCnt="11" custScaleX="117929" custScaleY="152807" custLinFactNeighborX="44" custLinFactNeighborY="4661">
        <dgm:presLayoutVars>
          <dgm:bulletEnabled val="1"/>
        </dgm:presLayoutVars>
      </dgm:prSet>
      <dgm:spPr/>
    </dgm:pt>
    <dgm:pt modelId="{99D291C6-37C9-4B2B-A353-DCB48915E93A}" type="pres">
      <dgm:prSet presAssocID="{83C07B91-74AE-4F34-8417-21981EAFC2C9}" presName="sibTrans" presStyleLbl="sibTrans1D1" presStyleIdx="5" presStyleCnt="10"/>
      <dgm:spPr/>
    </dgm:pt>
    <dgm:pt modelId="{88F4D835-BD27-4030-8538-A3E552D8E384}" type="pres">
      <dgm:prSet presAssocID="{83C07B91-74AE-4F34-8417-21981EAFC2C9}" presName="connectorText" presStyleLbl="sibTrans1D1" presStyleIdx="5" presStyleCnt="10"/>
      <dgm:spPr/>
    </dgm:pt>
    <dgm:pt modelId="{79978169-13A9-48A4-8D13-70F0BA004AA6}" type="pres">
      <dgm:prSet presAssocID="{7F2420B6-052C-418B-8188-93627A083A30}" presName="node" presStyleLbl="node1" presStyleIdx="6" presStyleCnt="11" custScaleX="115986" custScaleY="153357" custLinFactNeighborX="-993" custLinFactNeighborY="9682">
        <dgm:presLayoutVars>
          <dgm:bulletEnabled val="1"/>
        </dgm:presLayoutVars>
      </dgm:prSet>
      <dgm:spPr/>
    </dgm:pt>
    <dgm:pt modelId="{4F4967E0-791F-4D4F-A41F-43EAEDEB4514}" type="pres">
      <dgm:prSet presAssocID="{9C1FA381-F6E4-4C38-8102-8604BC0EBEBE}" presName="sibTrans" presStyleLbl="sibTrans1D1" presStyleIdx="6" presStyleCnt="10"/>
      <dgm:spPr/>
    </dgm:pt>
    <dgm:pt modelId="{05AB412C-73AD-4F22-9378-34216723F252}" type="pres">
      <dgm:prSet presAssocID="{9C1FA381-F6E4-4C38-8102-8604BC0EBEBE}" presName="connectorText" presStyleLbl="sibTrans1D1" presStyleIdx="6" presStyleCnt="10"/>
      <dgm:spPr/>
    </dgm:pt>
    <dgm:pt modelId="{BBE8B438-33F8-4D54-8E7C-3B54EBAD785D}" type="pres">
      <dgm:prSet presAssocID="{EE4CA64E-448C-4483-9B92-C9FC8F44E8AB}" presName="node" presStyleLbl="node1" presStyleIdx="7" presStyleCnt="11" custScaleX="113775" custScaleY="153357" custLinFactNeighborX="13725" custLinFactNeighborY="9277">
        <dgm:presLayoutVars>
          <dgm:bulletEnabled val="1"/>
        </dgm:presLayoutVars>
      </dgm:prSet>
      <dgm:spPr/>
    </dgm:pt>
    <dgm:pt modelId="{A2D01462-214C-4ACF-9F84-53C070035DE6}" type="pres">
      <dgm:prSet presAssocID="{B96AEB34-2D55-4F69-831A-D78995538622}" presName="sibTrans" presStyleLbl="sibTrans1D1" presStyleIdx="7" presStyleCnt="10"/>
      <dgm:spPr/>
    </dgm:pt>
    <dgm:pt modelId="{D67BB158-BC6F-4633-9E49-A1C26206DB9D}" type="pres">
      <dgm:prSet presAssocID="{B96AEB34-2D55-4F69-831A-D78995538622}" presName="connectorText" presStyleLbl="sibTrans1D1" presStyleIdx="7" presStyleCnt="10"/>
      <dgm:spPr/>
    </dgm:pt>
    <dgm:pt modelId="{65C3F89A-9CA0-4302-9760-3F0A59704227}" type="pres">
      <dgm:prSet presAssocID="{6AD91C0B-B843-4884-8215-242BFFBF0DDF}" presName="node" presStyleLbl="node1" presStyleIdx="8" presStyleCnt="11" custScaleX="126916" custScaleY="211527" custLinFactNeighborX="32858" custLinFactNeighborY="-10200">
        <dgm:presLayoutVars>
          <dgm:bulletEnabled val="1"/>
        </dgm:presLayoutVars>
      </dgm:prSet>
      <dgm:spPr/>
    </dgm:pt>
    <dgm:pt modelId="{E9DEF5C0-EB04-4B4D-96C0-847A2C9786A5}" type="pres">
      <dgm:prSet presAssocID="{0AB1555D-977B-4986-96A7-74585245C666}" presName="sibTrans" presStyleLbl="sibTrans1D1" presStyleIdx="8" presStyleCnt="10"/>
      <dgm:spPr/>
    </dgm:pt>
    <dgm:pt modelId="{28F41328-83B2-4260-BF92-49C3910C7725}" type="pres">
      <dgm:prSet presAssocID="{0AB1555D-977B-4986-96A7-74585245C666}" presName="connectorText" presStyleLbl="sibTrans1D1" presStyleIdx="8" presStyleCnt="10"/>
      <dgm:spPr/>
    </dgm:pt>
    <dgm:pt modelId="{3ABB10E3-35F0-4F6A-9049-619D818C465B}" type="pres">
      <dgm:prSet presAssocID="{2DA7E900-C9C7-46D0-A1F8-07AE75FDDDB1}" presName="node" presStyleLbl="node1" presStyleIdx="9" presStyleCnt="11" custScaleX="158645" custScaleY="211527" custLinFactNeighborX="37652" custLinFactNeighborY="-8500">
        <dgm:presLayoutVars>
          <dgm:bulletEnabled val="1"/>
        </dgm:presLayoutVars>
      </dgm:prSet>
      <dgm:spPr/>
    </dgm:pt>
    <dgm:pt modelId="{80BA293F-63AA-47E0-ABD5-D3A4C7E7B063}" type="pres">
      <dgm:prSet presAssocID="{CCDA2DC5-C630-421C-BDB2-7B10D5CC5CEA}" presName="sibTrans" presStyleLbl="sibTrans1D1" presStyleIdx="9" presStyleCnt="10"/>
      <dgm:spPr/>
    </dgm:pt>
    <dgm:pt modelId="{631D2177-E801-456E-9766-07DCFB0EB77C}" type="pres">
      <dgm:prSet presAssocID="{CCDA2DC5-C630-421C-BDB2-7B10D5CC5CEA}" presName="connectorText" presStyleLbl="sibTrans1D1" presStyleIdx="9" presStyleCnt="10"/>
      <dgm:spPr/>
    </dgm:pt>
    <dgm:pt modelId="{F4030702-7103-4E06-9875-C49947431F7D}" type="pres">
      <dgm:prSet presAssocID="{33FE6CCD-B55C-4DE8-BC22-EADCC425396D}" presName="node" presStyleLbl="node1" presStyleIdx="10" presStyleCnt="11" custScaleX="142184" custScaleY="200951" custLinFactNeighborX="45350" custLinFactNeighborY="-10694">
        <dgm:presLayoutVars>
          <dgm:bulletEnabled val="1"/>
        </dgm:presLayoutVars>
      </dgm:prSet>
      <dgm:spPr/>
    </dgm:pt>
  </dgm:ptLst>
  <dgm:cxnLst>
    <dgm:cxn modelId="{0C5CD000-A1DA-4825-AA42-FCB609EABE43}" srcId="{766BE1A0-5E82-4FD2-8C82-3371F84D21C3}" destId="{2AD6FB06-1A44-4694-99E9-269EBF7A8E90}" srcOrd="2" destOrd="0" parTransId="{4D369B93-556A-4985-B19E-45D6CB5781EC}" sibTransId="{FDDB7ADC-9696-48A7-946F-F6294ADB3746}"/>
    <dgm:cxn modelId="{7B7D9203-002B-460F-A5AF-38BFAAD511E5}" type="presOf" srcId="{BB73767E-5C57-4F3E-8FE2-969D95B71297}" destId="{A2AE5EB7-F2B3-4F7F-B019-58E02E5AEF32}" srcOrd="0" destOrd="0" presId="urn:microsoft.com/office/officeart/2016/7/layout/RepeatingBendingProcessNew"/>
    <dgm:cxn modelId="{5053C507-7E76-4D7E-B950-A70FBC0694BE}" type="presOf" srcId="{7EF74D76-C637-445A-9D48-22E829D020F6}" destId="{81504EFE-45CA-477B-B74C-F0388B84FCD5}" srcOrd="1" destOrd="0" presId="urn:microsoft.com/office/officeart/2016/7/layout/RepeatingBendingProcessNew"/>
    <dgm:cxn modelId="{E5EE5D13-C221-45F4-83B2-D380ED18E25E}" type="presOf" srcId="{81F0F6F4-338F-41C5-BB07-FA9A3E924F0A}" destId="{A700B43E-BF16-4FC0-BC36-FA61AEE6EAA3}" srcOrd="1" destOrd="0" presId="urn:microsoft.com/office/officeart/2016/7/layout/RepeatingBendingProcessNew"/>
    <dgm:cxn modelId="{A8A39715-3786-42D9-BDAD-29ED6BE791CB}" type="presOf" srcId="{9C1FA381-F6E4-4C38-8102-8604BC0EBEBE}" destId="{05AB412C-73AD-4F22-9378-34216723F252}" srcOrd="1" destOrd="0" presId="urn:microsoft.com/office/officeart/2016/7/layout/RepeatingBendingProcessNew"/>
    <dgm:cxn modelId="{2C94C815-8426-465D-AD17-67A0B3D482D6}" srcId="{766BE1A0-5E82-4FD2-8C82-3371F84D21C3}" destId="{803EE7BF-F904-4BF4-A684-562D57770007}" srcOrd="5" destOrd="0" parTransId="{74905F48-2E04-43F9-8A79-F69B72FD58A1}" sibTransId="{83C07B91-74AE-4F34-8417-21981EAFC2C9}"/>
    <dgm:cxn modelId="{E1C79D1D-8C85-4EE9-A3AB-6A040C8BB6E9}" type="presOf" srcId="{81F0F6F4-338F-41C5-BB07-FA9A3E924F0A}" destId="{04636F0D-F31A-4A5C-9026-7B9A5C8206F2}" srcOrd="0" destOrd="0" presId="urn:microsoft.com/office/officeart/2016/7/layout/RepeatingBendingProcessNew"/>
    <dgm:cxn modelId="{FF267F32-B270-4B26-82F7-F1F4FE22C311}" type="presOf" srcId="{FDDB7ADC-9696-48A7-946F-F6294ADB3746}" destId="{B8949E63-6A66-438E-93D2-300A778D2066}" srcOrd="0" destOrd="0" presId="urn:microsoft.com/office/officeart/2016/7/layout/RepeatingBendingProcessNew"/>
    <dgm:cxn modelId="{79D40142-9880-49B1-AD1B-D14229AFBF41}" type="presOf" srcId="{B807DD4C-882B-4238-80C9-845FCB356FC7}" destId="{0ABC1517-93A4-4CA6-AEBE-823F5995B61B}" srcOrd="0" destOrd="0" presId="urn:microsoft.com/office/officeart/2016/7/layout/RepeatingBendingProcessNew"/>
    <dgm:cxn modelId="{C7B35B44-4CEF-4BB4-8C94-16488088DD44}" srcId="{766BE1A0-5E82-4FD2-8C82-3371F84D21C3}" destId="{7F2420B6-052C-418B-8188-93627A083A30}" srcOrd="6" destOrd="0" parTransId="{2A7A9B4A-10D3-4619-A213-BF1F826D06A7}" sibTransId="{9C1FA381-F6E4-4C38-8102-8604BC0EBEBE}"/>
    <dgm:cxn modelId="{683E8B66-FB50-4210-AEEA-D5B0EEE14C05}" type="presOf" srcId="{2DA7E900-C9C7-46D0-A1F8-07AE75FDDDB1}" destId="{3ABB10E3-35F0-4F6A-9049-619D818C465B}" srcOrd="0" destOrd="0" presId="urn:microsoft.com/office/officeart/2016/7/layout/RepeatingBendingProcessNew"/>
    <dgm:cxn modelId="{E3E7C267-BC9A-4E4B-827F-9ECEC4265AF1}" srcId="{766BE1A0-5E82-4FD2-8C82-3371F84D21C3}" destId="{2DA7E900-C9C7-46D0-A1F8-07AE75FDDDB1}" srcOrd="9" destOrd="0" parTransId="{F19EBB9D-BA1E-4AC4-A520-DA07FD8D1FFB}" sibTransId="{CCDA2DC5-C630-421C-BDB2-7B10D5CC5CEA}"/>
    <dgm:cxn modelId="{7349E447-80F1-4BBF-99C4-FCBC989757A2}" type="presOf" srcId="{FDDB7ADC-9696-48A7-946F-F6294ADB3746}" destId="{F57E9031-8190-4112-BCF8-AD6F24CA2359}" srcOrd="1" destOrd="0" presId="urn:microsoft.com/office/officeart/2016/7/layout/RepeatingBendingProcessNew"/>
    <dgm:cxn modelId="{D868A349-8922-4BCE-A8E1-424386464515}" type="presOf" srcId="{2D6D391F-2942-4118-8D57-0EC4BF0E033F}" destId="{D6F7CA58-48E7-4301-B340-E9E01CD6CDDF}" srcOrd="0" destOrd="0" presId="urn:microsoft.com/office/officeart/2016/7/layout/RepeatingBendingProcessNew"/>
    <dgm:cxn modelId="{B610876C-6DB0-49BA-B374-23C23984A650}" srcId="{766BE1A0-5E82-4FD2-8C82-3371F84D21C3}" destId="{EE4CA64E-448C-4483-9B92-C9FC8F44E8AB}" srcOrd="7" destOrd="0" parTransId="{41AD1F4E-EE9B-41B4-8028-7E746A9F309D}" sibTransId="{B96AEB34-2D55-4F69-831A-D78995538622}"/>
    <dgm:cxn modelId="{B0C1174F-93E4-4354-8EDD-3F0348BA7BCC}" srcId="{766BE1A0-5E82-4FD2-8C82-3371F84D21C3}" destId="{2D6D391F-2942-4118-8D57-0EC4BF0E033F}" srcOrd="1" destOrd="0" parTransId="{3970B27E-D5A5-40CB-A9AA-1F166CB954AA}" sibTransId="{81F0F6F4-338F-41C5-BB07-FA9A3E924F0A}"/>
    <dgm:cxn modelId="{B53F4D4F-CA5B-4F08-87E6-BE70CD2702EF}" type="presOf" srcId="{0AB1555D-977B-4986-96A7-74585245C666}" destId="{28F41328-83B2-4260-BF92-49C3910C7725}" srcOrd="1" destOrd="0" presId="urn:microsoft.com/office/officeart/2016/7/layout/RepeatingBendingProcessNew"/>
    <dgm:cxn modelId="{D1D30850-F369-4DAE-9B63-8E7E986C0F27}" type="presOf" srcId="{EE4CA64E-448C-4483-9B92-C9FC8F44E8AB}" destId="{BBE8B438-33F8-4D54-8E7C-3B54EBAD785D}" srcOrd="0" destOrd="0" presId="urn:microsoft.com/office/officeart/2016/7/layout/RepeatingBendingProcessNew"/>
    <dgm:cxn modelId="{28426F51-35F9-496B-8480-FEBDB4B3AD7A}" type="presOf" srcId="{33FE6CCD-B55C-4DE8-BC22-EADCC425396D}" destId="{F4030702-7103-4E06-9875-C49947431F7D}" srcOrd="0" destOrd="0" presId="urn:microsoft.com/office/officeart/2016/7/layout/RepeatingBendingProcessNew"/>
    <dgm:cxn modelId="{3978D276-D39B-4337-A1DF-11B850F643DE}" type="presOf" srcId="{CDACB957-2876-4CF1-AB94-642023C413FE}" destId="{B46CB3B6-DCF0-41A9-A665-5AD5506FF26C}" srcOrd="0" destOrd="0" presId="urn:microsoft.com/office/officeart/2016/7/layout/RepeatingBendingProcessNew"/>
    <dgm:cxn modelId="{77400377-F140-4099-AD86-E7326252D90F}" type="presOf" srcId="{B96AEB34-2D55-4F69-831A-D78995538622}" destId="{A2D01462-214C-4ACF-9F84-53C070035DE6}" srcOrd="0" destOrd="0" presId="urn:microsoft.com/office/officeart/2016/7/layout/RepeatingBendingProcessNew"/>
    <dgm:cxn modelId="{64879A57-49B4-4208-9630-8C1365C8679F}" type="presOf" srcId="{0AB1555D-977B-4986-96A7-74585245C666}" destId="{E9DEF5C0-EB04-4B4D-96C0-847A2C9786A5}" srcOrd="0" destOrd="0" presId="urn:microsoft.com/office/officeart/2016/7/layout/RepeatingBendingProcessNew"/>
    <dgm:cxn modelId="{EDBF2379-4DBD-4D52-9627-E74E147A8995}" type="presOf" srcId="{2AD6FB06-1A44-4694-99E9-269EBF7A8E90}" destId="{E2E5AC94-78AF-483D-A329-06C1F6CB73C5}" srcOrd="0" destOrd="0" presId="urn:microsoft.com/office/officeart/2016/7/layout/RepeatingBendingProcessNew"/>
    <dgm:cxn modelId="{B344A57B-16E4-404D-BB98-C9090D8987F5}" type="presOf" srcId="{B807DD4C-882B-4238-80C9-845FCB356FC7}" destId="{68AC41BA-6D80-42F7-A746-656584DFA722}" srcOrd="1" destOrd="0" presId="urn:microsoft.com/office/officeart/2016/7/layout/RepeatingBendingProcessNew"/>
    <dgm:cxn modelId="{663A807C-9BEB-4731-B700-C51F062EF21E}" type="presOf" srcId="{CCDA2DC5-C630-421C-BDB2-7B10D5CC5CEA}" destId="{631D2177-E801-456E-9766-07DCFB0EB77C}" srcOrd="1" destOrd="0" presId="urn:microsoft.com/office/officeart/2016/7/layout/RepeatingBendingProcessNew"/>
    <dgm:cxn modelId="{68B6B482-48FE-4CE3-A4D4-0BA5EF59AC17}" type="presOf" srcId="{6AD91C0B-B843-4884-8215-242BFFBF0DDF}" destId="{65C3F89A-9CA0-4302-9760-3F0A59704227}" srcOrd="0" destOrd="0" presId="urn:microsoft.com/office/officeart/2016/7/layout/RepeatingBendingProcessNew"/>
    <dgm:cxn modelId="{0DE01E8C-4180-4479-85F0-947296196E25}" type="presOf" srcId="{7F2420B6-052C-418B-8188-93627A083A30}" destId="{79978169-13A9-48A4-8D13-70F0BA004AA6}" srcOrd="0" destOrd="0" presId="urn:microsoft.com/office/officeart/2016/7/layout/RepeatingBendingProcessNew"/>
    <dgm:cxn modelId="{B50D1694-C567-44F9-865A-E2AF25252C09}" type="presOf" srcId="{CCDA2DC5-C630-421C-BDB2-7B10D5CC5CEA}" destId="{80BA293F-63AA-47E0-ABD5-D3A4C7E7B063}" srcOrd="0" destOrd="0" presId="urn:microsoft.com/office/officeart/2016/7/layout/RepeatingBendingProcessNew"/>
    <dgm:cxn modelId="{31EEC29B-2481-4FB8-B7BC-6B152BAA0FBA}" srcId="{766BE1A0-5E82-4FD2-8C82-3371F84D21C3}" destId="{6AD91C0B-B843-4884-8215-242BFFBF0DDF}" srcOrd="8" destOrd="0" parTransId="{90DB4914-84CA-4E23-B6AD-B4177727DC14}" sibTransId="{0AB1555D-977B-4986-96A7-74585245C666}"/>
    <dgm:cxn modelId="{799767A1-F075-4DF1-B649-F993E6287288}" type="presOf" srcId="{9C1FA381-F6E4-4C38-8102-8604BC0EBEBE}" destId="{4F4967E0-791F-4D4F-A41F-43EAEDEB4514}" srcOrd="0" destOrd="0" presId="urn:microsoft.com/office/officeart/2016/7/layout/RepeatingBendingProcessNew"/>
    <dgm:cxn modelId="{494928A6-5838-4E36-ABC9-3A922C0E50AC}" srcId="{766BE1A0-5E82-4FD2-8C82-3371F84D21C3}" destId="{00584909-62BE-4DBC-83E4-AB98165930E1}" srcOrd="4" destOrd="0" parTransId="{072F26C1-3A07-43D1-9C22-157847910343}" sibTransId="{7EF74D76-C637-445A-9D48-22E829D020F6}"/>
    <dgm:cxn modelId="{25294CAC-4FF6-4478-9E0D-482F452269EE}" type="presOf" srcId="{766BE1A0-5E82-4FD2-8C82-3371F84D21C3}" destId="{B9AE7A67-9E79-42B8-850A-7107328C8DB2}" srcOrd="0" destOrd="0" presId="urn:microsoft.com/office/officeart/2016/7/layout/RepeatingBendingProcessNew"/>
    <dgm:cxn modelId="{3402FCB3-0570-4A3F-93D2-BB76D0113E5E}" srcId="{766BE1A0-5E82-4FD2-8C82-3371F84D21C3}" destId="{33FE6CCD-B55C-4DE8-BC22-EADCC425396D}" srcOrd="10" destOrd="0" parTransId="{219759C8-E323-4955-9297-B52373733E30}" sibTransId="{09947BFC-E42C-4956-A12F-1A353C9B573B}"/>
    <dgm:cxn modelId="{BFBDAFB8-66DD-44C3-A6D8-4A4257247BA4}" type="presOf" srcId="{00584909-62BE-4DBC-83E4-AB98165930E1}" destId="{A3E81DE3-EDD8-4A70-BD83-3055AB87BE93}" srcOrd="0" destOrd="0" presId="urn:microsoft.com/office/officeart/2016/7/layout/RepeatingBendingProcessNew"/>
    <dgm:cxn modelId="{24E6C8B8-2302-4F96-8638-BF3C96F7F199}" type="presOf" srcId="{7EF74D76-C637-445A-9D48-22E829D020F6}" destId="{0D71009A-6C82-448C-B276-60271CE628E0}" srcOrd="0" destOrd="0" presId="urn:microsoft.com/office/officeart/2016/7/layout/RepeatingBendingProcessNew"/>
    <dgm:cxn modelId="{C6A176BC-4939-4763-8CF3-22B291E3599D}" type="presOf" srcId="{2F814E8A-FAB2-4D82-9BAA-E71B0BDC541B}" destId="{B8D1114C-9608-4A87-B221-BB1F97752E73}" srcOrd="1" destOrd="0" presId="urn:microsoft.com/office/officeart/2016/7/layout/RepeatingBendingProcessNew"/>
    <dgm:cxn modelId="{F78D31BD-4B2B-4AC1-91CD-ADAC67D43EA4}" srcId="{766BE1A0-5E82-4FD2-8C82-3371F84D21C3}" destId="{CDACB957-2876-4CF1-AB94-642023C413FE}" srcOrd="3" destOrd="0" parTransId="{E1405FDD-AB61-49E5-B901-B4CB33225B12}" sibTransId="{B807DD4C-882B-4238-80C9-845FCB356FC7}"/>
    <dgm:cxn modelId="{D52FDFD9-20F4-4626-8881-62930EFB9030}" type="presOf" srcId="{B96AEB34-2D55-4F69-831A-D78995538622}" destId="{D67BB158-BC6F-4633-9E49-A1C26206DB9D}" srcOrd="1" destOrd="0" presId="urn:microsoft.com/office/officeart/2016/7/layout/RepeatingBendingProcessNew"/>
    <dgm:cxn modelId="{DC5146E5-6219-4A89-A38F-0921380AF8A6}" type="presOf" srcId="{83C07B91-74AE-4F34-8417-21981EAFC2C9}" destId="{88F4D835-BD27-4030-8538-A3E552D8E384}" srcOrd="1" destOrd="0" presId="urn:microsoft.com/office/officeart/2016/7/layout/RepeatingBendingProcessNew"/>
    <dgm:cxn modelId="{EFCDE9EE-CC2D-4DF8-8A21-76BA4864E540}" type="presOf" srcId="{2F814E8A-FAB2-4D82-9BAA-E71B0BDC541B}" destId="{5F69F0BC-105E-4E64-B9E2-77FB038BD11B}" srcOrd="0" destOrd="0" presId="urn:microsoft.com/office/officeart/2016/7/layout/RepeatingBendingProcessNew"/>
    <dgm:cxn modelId="{C538CCF5-4C92-403F-9810-74ECC7A1C055}" type="presOf" srcId="{803EE7BF-F904-4BF4-A684-562D57770007}" destId="{D2F18FD9-C144-40AF-96E6-B0F7098BC70C}" srcOrd="0" destOrd="0" presId="urn:microsoft.com/office/officeart/2016/7/layout/RepeatingBendingProcessNew"/>
    <dgm:cxn modelId="{6AB123F8-DA2E-4209-81F8-893D5B60D8F1}" type="presOf" srcId="{83C07B91-74AE-4F34-8417-21981EAFC2C9}" destId="{99D291C6-37C9-4B2B-A353-DCB48915E93A}" srcOrd="0" destOrd="0" presId="urn:microsoft.com/office/officeart/2016/7/layout/RepeatingBendingProcessNew"/>
    <dgm:cxn modelId="{01881FFA-2279-4091-8123-6B9B334EAB19}" srcId="{766BE1A0-5E82-4FD2-8C82-3371F84D21C3}" destId="{BB73767E-5C57-4F3E-8FE2-969D95B71297}" srcOrd="0" destOrd="0" parTransId="{83E7D263-F15E-45AA-AD42-26DD227C233A}" sibTransId="{2F814E8A-FAB2-4D82-9BAA-E71B0BDC541B}"/>
    <dgm:cxn modelId="{F92B738A-1F46-43EE-9FCC-DBEE0BCB9A84}" type="presParOf" srcId="{B9AE7A67-9E79-42B8-850A-7107328C8DB2}" destId="{A2AE5EB7-F2B3-4F7F-B019-58E02E5AEF32}" srcOrd="0" destOrd="0" presId="urn:microsoft.com/office/officeart/2016/7/layout/RepeatingBendingProcessNew"/>
    <dgm:cxn modelId="{A73D6370-C8D9-4707-BAEA-A1F36BC4933E}" type="presParOf" srcId="{B9AE7A67-9E79-42B8-850A-7107328C8DB2}" destId="{5F69F0BC-105E-4E64-B9E2-77FB038BD11B}" srcOrd="1" destOrd="0" presId="urn:microsoft.com/office/officeart/2016/7/layout/RepeatingBendingProcessNew"/>
    <dgm:cxn modelId="{028EFA52-72A1-4FED-9188-1624D941F441}" type="presParOf" srcId="{5F69F0BC-105E-4E64-B9E2-77FB038BD11B}" destId="{B8D1114C-9608-4A87-B221-BB1F97752E73}" srcOrd="0" destOrd="0" presId="urn:microsoft.com/office/officeart/2016/7/layout/RepeatingBendingProcessNew"/>
    <dgm:cxn modelId="{A73666D4-CB46-4919-B1FD-13073A9DE326}" type="presParOf" srcId="{B9AE7A67-9E79-42B8-850A-7107328C8DB2}" destId="{D6F7CA58-48E7-4301-B340-E9E01CD6CDDF}" srcOrd="2" destOrd="0" presId="urn:microsoft.com/office/officeart/2016/7/layout/RepeatingBendingProcessNew"/>
    <dgm:cxn modelId="{3A1A0154-D9B4-4A58-82AE-94806A7917E6}" type="presParOf" srcId="{B9AE7A67-9E79-42B8-850A-7107328C8DB2}" destId="{04636F0D-F31A-4A5C-9026-7B9A5C8206F2}" srcOrd="3" destOrd="0" presId="urn:microsoft.com/office/officeart/2016/7/layout/RepeatingBendingProcessNew"/>
    <dgm:cxn modelId="{E13BE749-E36F-4075-8E6A-C2FB556192E7}" type="presParOf" srcId="{04636F0D-F31A-4A5C-9026-7B9A5C8206F2}" destId="{A700B43E-BF16-4FC0-BC36-FA61AEE6EAA3}" srcOrd="0" destOrd="0" presId="urn:microsoft.com/office/officeart/2016/7/layout/RepeatingBendingProcessNew"/>
    <dgm:cxn modelId="{DB798B08-B207-4EB4-BA6B-573B2B46A585}" type="presParOf" srcId="{B9AE7A67-9E79-42B8-850A-7107328C8DB2}" destId="{E2E5AC94-78AF-483D-A329-06C1F6CB73C5}" srcOrd="4" destOrd="0" presId="urn:microsoft.com/office/officeart/2016/7/layout/RepeatingBendingProcessNew"/>
    <dgm:cxn modelId="{330D7C20-7C73-4CF1-B132-75E381E7D069}" type="presParOf" srcId="{B9AE7A67-9E79-42B8-850A-7107328C8DB2}" destId="{B8949E63-6A66-438E-93D2-300A778D2066}" srcOrd="5" destOrd="0" presId="urn:microsoft.com/office/officeart/2016/7/layout/RepeatingBendingProcessNew"/>
    <dgm:cxn modelId="{89242419-8583-43D4-B4F3-5D6732AE26A5}" type="presParOf" srcId="{B8949E63-6A66-438E-93D2-300A778D2066}" destId="{F57E9031-8190-4112-BCF8-AD6F24CA2359}" srcOrd="0" destOrd="0" presId="urn:microsoft.com/office/officeart/2016/7/layout/RepeatingBendingProcessNew"/>
    <dgm:cxn modelId="{78F8E11C-5961-42B8-834C-3A1FD5BA025A}" type="presParOf" srcId="{B9AE7A67-9E79-42B8-850A-7107328C8DB2}" destId="{B46CB3B6-DCF0-41A9-A665-5AD5506FF26C}" srcOrd="6" destOrd="0" presId="urn:microsoft.com/office/officeart/2016/7/layout/RepeatingBendingProcessNew"/>
    <dgm:cxn modelId="{D634AA94-816F-40BF-9C64-5983D0BABF4A}" type="presParOf" srcId="{B9AE7A67-9E79-42B8-850A-7107328C8DB2}" destId="{0ABC1517-93A4-4CA6-AEBE-823F5995B61B}" srcOrd="7" destOrd="0" presId="urn:microsoft.com/office/officeart/2016/7/layout/RepeatingBendingProcessNew"/>
    <dgm:cxn modelId="{3676B069-0556-445C-B23B-92031C4B4996}" type="presParOf" srcId="{0ABC1517-93A4-4CA6-AEBE-823F5995B61B}" destId="{68AC41BA-6D80-42F7-A746-656584DFA722}" srcOrd="0" destOrd="0" presId="urn:microsoft.com/office/officeart/2016/7/layout/RepeatingBendingProcessNew"/>
    <dgm:cxn modelId="{743AA295-48B7-456D-B87B-6CD6AF019FC3}" type="presParOf" srcId="{B9AE7A67-9E79-42B8-850A-7107328C8DB2}" destId="{A3E81DE3-EDD8-4A70-BD83-3055AB87BE93}" srcOrd="8" destOrd="0" presId="urn:microsoft.com/office/officeart/2016/7/layout/RepeatingBendingProcessNew"/>
    <dgm:cxn modelId="{E15193D8-BDEE-40C1-B2C8-F5F740F4682A}" type="presParOf" srcId="{B9AE7A67-9E79-42B8-850A-7107328C8DB2}" destId="{0D71009A-6C82-448C-B276-60271CE628E0}" srcOrd="9" destOrd="0" presId="urn:microsoft.com/office/officeart/2016/7/layout/RepeatingBendingProcessNew"/>
    <dgm:cxn modelId="{D1912B73-9EB6-4033-A8B8-3A747FAEA959}" type="presParOf" srcId="{0D71009A-6C82-448C-B276-60271CE628E0}" destId="{81504EFE-45CA-477B-B74C-F0388B84FCD5}" srcOrd="0" destOrd="0" presId="urn:microsoft.com/office/officeart/2016/7/layout/RepeatingBendingProcessNew"/>
    <dgm:cxn modelId="{C438B183-AAEA-45A4-A011-1B57E63A82B8}" type="presParOf" srcId="{B9AE7A67-9E79-42B8-850A-7107328C8DB2}" destId="{D2F18FD9-C144-40AF-96E6-B0F7098BC70C}" srcOrd="10" destOrd="0" presId="urn:microsoft.com/office/officeart/2016/7/layout/RepeatingBendingProcessNew"/>
    <dgm:cxn modelId="{10ABA4EE-60B1-4A72-B289-94D2DD0E9063}" type="presParOf" srcId="{B9AE7A67-9E79-42B8-850A-7107328C8DB2}" destId="{99D291C6-37C9-4B2B-A353-DCB48915E93A}" srcOrd="11" destOrd="0" presId="urn:microsoft.com/office/officeart/2016/7/layout/RepeatingBendingProcessNew"/>
    <dgm:cxn modelId="{2FA36BA1-1539-4220-9259-899C04EDD239}" type="presParOf" srcId="{99D291C6-37C9-4B2B-A353-DCB48915E93A}" destId="{88F4D835-BD27-4030-8538-A3E552D8E384}" srcOrd="0" destOrd="0" presId="urn:microsoft.com/office/officeart/2016/7/layout/RepeatingBendingProcessNew"/>
    <dgm:cxn modelId="{7FB59404-F6D5-440A-B45A-922848D05274}" type="presParOf" srcId="{B9AE7A67-9E79-42B8-850A-7107328C8DB2}" destId="{79978169-13A9-48A4-8D13-70F0BA004AA6}" srcOrd="12" destOrd="0" presId="urn:microsoft.com/office/officeart/2016/7/layout/RepeatingBendingProcessNew"/>
    <dgm:cxn modelId="{A1D199EB-B669-4E6A-A215-D764A9073A0C}" type="presParOf" srcId="{B9AE7A67-9E79-42B8-850A-7107328C8DB2}" destId="{4F4967E0-791F-4D4F-A41F-43EAEDEB4514}" srcOrd="13" destOrd="0" presId="urn:microsoft.com/office/officeart/2016/7/layout/RepeatingBendingProcessNew"/>
    <dgm:cxn modelId="{C54914CE-EC20-4027-B981-A3EE728C47EA}" type="presParOf" srcId="{4F4967E0-791F-4D4F-A41F-43EAEDEB4514}" destId="{05AB412C-73AD-4F22-9378-34216723F252}" srcOrd="0" destOrd="0" presId="urn:microsoft.com/office/officeart/2016/7/layout/RepeatingBendingProcessNew"/>
    <dgm:cxn modelId="{7411C349-A356-4CB6-9D10-6D1135C1A34B}" type="presParOf" srcId="{B9AE7A67-9E79-42B8-850A-7107328C8DB2}" destId="{BBE8B438-33F8-4D54-8E7C-3B54EBAD785D}" srcOrd="14" destOrd="0" presId="urn:microsoft.com/office/officeart/2016/7/layout/RepeatingBendingProcessNew"/>
    <dgm:cxn modelId="{A4D8259B-54E2-492C-B0C2-37FD76B9F099}" type="presParOf" srcId="{B9AE7A67-9E79-42B8-850A-7107328C8DB2}" destId="{A2D01462-214C-4ACF-9F84-53C070035DE6}" srcOrd="15" destOrd="0" presId="urn:microsoft.com/office/officeart/2016/7/layout/RepeatingBendingProcessNew"/>
    <dgm:cxn modelId="{3C66B948-0AE9-4AE5-B862-4B3C723D4A50}" type="presParOf" srcId="{A2D01462-214C-4ACF-9F84-53C070035DE6}" destId="{D67BB158-BC6F-4633-9E49-A1C26206DB9D}" srcOrd="0" destOrd="0" presId="urn:microsoft.com/office/officeart/2016/7/layout/RepeatingBendingProcessNew"/>
    <dgm:cxn modelId="{B58A6E60-3553-41AC-96FB-E190329C2B15}" type="presParOf" srcId="{B9AE7A67-9E79-42B8-850A-7107328C8DB2}" destId="{65C3F89A-9CA0-4302-9760-3F0A59704227}" srcOrd="16" destOrd="0" presId="urn:microsoft.com/office/officeart/2016/7/layout/RepeatingBendingProcessNew"/>
    <dgm:cxn modelId="{47B371FE-0437-4E25-9E07-0C4508B1AFBE}" type="presParOf" srcId="{B9AE7A67-9E79-42B8-850A-7107328C8DB2}" destId="{E9DEF5C0-EB04-4B4D-96C0-847A2C9786A5}" srcOrd="17" destOrd="0" presId="urn:microsoft.com/office/officeart/2016/7/layout/RepeatingBendingProcessNew"/>
    <dgm:cxn modelId="{1FB1736F-3426-43F2-A577-670913D738AE}" type="presParOf" srcId="{E9DEF5C0-EB04-4B4D-96C0-847A2C9786A5}" destId="{28F41328-83B2-4260-BF92-49C3910C7725}" srcOrd="0" destOrd="0" presId="urn:microsoft.com/office/officeart/2016/7/layout/RepeatingBendingProcessNew"/>
    <dgm:cxn modelId="{AE8A02FF-472A-45D7-96D8-A9CC4E5EAE37}" type="presParOf" srcId="{B9AE7A67-9E79-42B8-850A-7107328C8DB2}" destId="{3ABB10E3-35F0-4F6A-9049-619D818C465B}" srcOrd="18" destOrd="0" presId="urn:microsoft.com/office/officeart/2016/7/layout/RepeatingBendingProcessNew"/>
    <dgm:cxn modelId="{986E26CA-A267-4CC6-BAEE-A0D26D34BB28}" type="presParOf" srcId="{B9AE7A67-9E79-42B8-850A-7107328C8DB2}" destId="{80BA293F-63AA-47E0-ABD5-D3A4C7E7B063}" srcOrd="19" destOrd="0" presId="urn:microsoft.com/office/officeart/2016/7/layout/RepeatingBendingProcessNew"/>
    <dgm:cxn modelId="{36DFDB3B-F979-46F3-A5E7-E4EDDD8F24B1}" type="presParOf" srcId="{80BA293F-63AA-47E0-ABD5-D3A4C7E7B063}" destId="{631D2177-E801-456E-9766-07DCFB0EB77C}" srcOrd="0" destOrd="0" presId="urn:microsoft.com/office/officeart/2016/7/layout/RepeatingBendingProcessNew"/>
    <dgm:cxn modelId="{D97BEB15-47BC-42A7-8C8B-CD52E2702DDC}" type="presParOf" srcId="{B9AE7A67-9E79-42B8-850A-7107328C8DB2}" destId="{F4030702-7103-4E06-9875-C49947431F7D}" srcOrd="20" destOrd="0" presId="urn:microsoft.com/office/officeart/2016/7/layout/RepeatingBendingProcessNew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F69F0BC-105E-4E64-B9E2-77FB038BD11B}">
      <dsp:nvSpPr>
        <dsp:cNvPr id="0" name=""/>
        <dsp:cNvSpPr/>
      </dsp:nvSpPr>
      <dsp:spPr>
        <a:xfrm>
          <a:off x="1566611" y="1126291"/>
          <a:ext cx="390055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212127" y="45720"/>
              </a:lnTo>
              <a:lnTo>
                <a:pt x="212127" y="99188"/>
              </a:lnTo>
              <a:lnTo>
                <a:pt x="390055" y="99188"/>
              </a:lnTo>
            </a:path>
          </a:pathLst>
        </a:custGeom>
        <a:noFill/>
        <a:ln w="12700" cap="flat" cmpd="sng" algn="ctr">
          <a:solidFill>
            <a:schemeClr val="bg1"/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b="1" kern="1200"/>
        </a:p>
      </dsp:txBody>
      <dsp:txXfrm>
        <a:off x="1751038" y="1170345"/>
        <a:ext cx="21201" cy="3330"/>
      </dsp:txXfrm>
    </dsp:sp>
    <dsp:sp modelId="{A2AE5EB7-F2B3-4F7F-B019-58E02E5AEF32}">
      <dsp:nvSpPr>
        <dsp:cNvPr id="0" name=""/>
        <dsp:cNvSpPr/>
      </dsp:nvSpPr>
      <dsp:spPr>
        <a:xfrm>
          <a:off x="25737" y="345800"/>
          <a:ext cx="1542673" cy="1652422"/>
        </a:xfrm>
        <a:prstGeom prst="rect">
          <a:avLst/>
        </a:prstGeom>
        <a:solidFill>
          <a:schemeClr val="tx2">
            <a:lumMod val="25000"/>
            <a:lumOff val="7500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0887" tIns="74408" rIns="70887" bIns="74408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0" kern="1200">
              <a:solidFill>
                <a:schemeClr val="tx2"/>
              </a:solidFill>
              <a:latin typeface="+mn-lt"/>
            </a:rPr>
            <a:t>Be present &amp; participate.</a:t>
          </a:r>
        </a:p>
      </dsp:txBody>
      <dsp:txXfrm>
        <a:off x="25737" y="345800"/>
        <a:ext cx="1542673" cy="1652422"/>
      </dsp:txXfrm>
    </dsp:sp>
    <dsp:sp modelId="{04636F0D-F31A-4A5C-9026-7B9A5C8206F2}">
      <dsp:nvSpPr>
        <dsp:cNvPr id="0" name=""/>
        <dsp:cNvSpPr/>
      </dsp:nvSpPr>
      <dsp:spPr>
        <a:xfrm>
          <a:off x="3731487" y="1131967"/>
          <a:ext cx="338988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93511"/>
              </a:moveTo>
              <a:lnTo>
                <a:pt x="186594" y="93511"/>
              </a:lnTo>
              <a:lnTo>
                <a:pt x="186594" y="45720"/>
              </a:lnTo>
              <a:lnTo>
                <a:pt x="338988" y="45720"/>
              </a:lnTo>
            </a:path>
          </a:pathLst>
        </a:custGeom>
        <a:noFill/>
        <a:ln w="12700" cap="flat" cmpd="sng" algn="ctr">
          <a:solidFill>
            <a:schemeClr val="bg1"/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b="1" kern="1200"/>
        </a:p>
      </dsp:txBody>
      <dsp:txXfrm>
        <a:off x="3891665" y="1176022"/>
        <a:ext cx="18633" cy="3330"/>
      </dsp:txXfrm>
    </dsp:sp>
    <dsp:sp modelId="{D6F7CA58-48E7-4301-B340-E9E01CD6CDDF}">
      <dsp:nvSpPr>
        <dsp:cNvPr id="0" name=""/>
        <dsp:cNvSpPr/>
      </dsp:nvSpPr>
      <dsp:spPr>
        <a:xfrm>
          <a:off x="1989066" y="353364"/>
          <a:ext cx="1744220" cy="1744229"/>
        </a:xfrm>
        <a:prstGeom prst="rect">
          <a:avLst/>
        </a:prstGeom>
        <a:solidFill>
          <a:srgbClr val="81CAEB"/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0887" tIns="74408" rIns="70887" bIns="74408" numCol="1" spcCol="1270" anchor="ctr" anchorCtr="0">
          <a:noAutofit/>
        </a:bodyPr>
        <a:lstStyle/>
        <a:p>
          <a:pPr marL="0" lvl="0" indent="0" algn="ctr" defTabSz="7556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b="0" i="0" kern="1200">
              <a:solidFill>
                <a:schemeClr val="tx1"/>
              </a:solidFill>
            </a:rPr>
            <a:t>Listen actively. Respect others when they speak; avoid interrupting. </a:t>
          </a:r>
        </a:p>
      </dsp:txBody>
      <dsp:txXfrm>
        <a:off x="1989066" y="353364"/>
        <a:ext cx="1744220" cy="1744229"/>
      </dsp:txXfrm>
    </dsp:sp>
    <dsp:sp modelId="{B8949E63-6A66-438E-93D2-300A778D2066}">
      <dsp:nvSpPr>
        <dsp:cNvPr id="0" name=""/>
        <dsp:cNvSpPr/>
      </dsp:nvSpPr>
      <dsp:spPr>
        <a:xfrm>
          <a:off x="5845296" y="1131967"/>
          <a:ext cx="161878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98039" y="45720"/>
              </a:lnTo>
              <a:lnTo>
                <a:pt x="98039" y="52993"/>
              </a:lnTo>
              <a:lnTo>
                <a:pt x="161878" y="52993"/>
              </a:lnTo>
            </a:path>
          </a:pathLst>
        </a:custGeom>
        <a:noFill/>
        <a:ln w="12700" cap="flat" cmpd="sng" algn="ctr">
          <a:solidFill>
            <a:schemeClr val="bg1"/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b="1" kern="1200"/>
        </a:p>
      </dsp:txBody>
      <dsp:txXfrm>
        <a:off x="5921420" y="1176022"/>
        <a:ext cx="9630" cy="3330"/>
      </dsp:txXfrm>
    </dsp:sp>
    <dsp:sp modelId="{E2E5AC94-78AF-483D-A329-06C1F6CB73C5}">
      <dsp:nvSpPr>
        <dsp:cNvPr id="0" name=""/>
        <dsp:cNvSpPr/>
      </dsp:nvSpPr>
      <dsp:spPr>
        <a:xfrm>
          <a:off x="4102876" y="305573"/>
          <a:ext cx="1744220" cy="1744229"/>
        </a:xfrm>
        <a:prstGeom prst="rect">
          <a:avLst/>
        </a:prstGeom>
        <a:solidFill>
          <a:schemeClr val="accent1">
            <a:lumMod val="20000"/>
            <a:lumOff val="8000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0887" tIns="74408" rIns="70887" bIns="74408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0" kern="1200">
              <a:solidFill>
                <a:schemeClr val="tx2"/>
              </a:solidFill>
              <a:latin typeface="+mn-lt"/>
            </a:rPr>
            <a:t>Avoid acronyms. Use the Chat to write definitions or ask for clarification</a:t>
          </a:r>
          <a:r>
            <a:rPr lang="en-US" sz="1600" b="0" kern="1200">
              <a:solidFill>
                <a:schemeClr val="tx2"/>
              </a:solidFill>
              <a:latin typeface="+mn-lt"/>
            </a:rPr>
            <a:t>	</a:t>
          </a:r>
        </a:p>
      </dsp:txBody>
      <dsp:txXfrm>
        <a:off x="4102876" y="305573"/>
        <a:ext cx="1744220" cy="1744229"/>
      </dsp:txXfrm>
    </dsp:sp>
    <dsp:sp modelId="{0ABC1517-93A4-4CA6-AEBE-823F5995B61B}">
      <dsp:nvSpPr>
        <dsp:cNvPr id="0" name=""/>
        <dsp:cNvSpPr/>
      </dsp:nvSpPr>
      <dsp:spPr>
        <a:xfrm>
          <a:off x="876104" y="2009372"/>
          <a:ext cx="6035580" cy="309779"/>
        </a:xfrm>
        <a:custGeom>
          <a:avLst/>
          <a:gdLst/>
          <a:ahLst/>
          <a:cxnLst/>
          <a:rect l="0" t="0" r="0" b="0"/>
          <a:pathLst>
            <a:path>
              <a:moveTo>
                <a:pt x="6035580" y="0"/>
              </a:moveTo>
              <a:lnTo>
                <a:pt x="6035580" y="171989"/>
              </a:lnTo>
              <a:lnTo>
                <a:pt x="0" y="171989"/>
              </a:lnTo>
              <a:lnTo>
                <a:pt x="0" y="309779"/>
              </a:lnTo>
            </a:path>
          </a:pathLst>
        </a:custGeom>
        <a:noFill/>
        <a:ln w="12700" cap="flat" cmpd="sng" algn="ctr">
          <a:solidFill>
            <a:schemeClr val="bg1"/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b="1" kern="1200"/>
        </a:p>
      </dsp:txBody>
      <dsp:txXfrm>
        <a:off x="3742765" y="2162597"/>
        <a:ext cx="302258" cy="3330"/>
      </dsp:txXfrm>
    </dsp:sp>
    <dsp:sp modelId="{B46CB3B6-DCF0-41A9-A665-5AD5506FF26C}">
      <dsp:nvSpPr>
        <dsp:cNvPr id="0" name=""/>
        <dsp:cNvSpPr/>
      </dsp:nvSpPr>
      <dsp:spPr>
        <a:xfrm>
          <a:off x="6039574" y="358750"/>
          <a:ext cx="1744220" cy="1652422"/>
        </a:xfrm>
        <a:prstGeom prst="rect">
          <a:avLst/>
        </a:prstGeom>
        <a:solidFill>
          <a:schemeClr val="accent4">
            <a:lumMod val="40000"/>
            <a:lumOff val="6000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0887" tIns="74408" rIns="70887" bIns="74408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b="0" kern="1200">
              <a:solidFill>
                <a:schemeClr val="tx2"/>
              </a:solidFill>
              <a:latin typeface="+mn-lt"/>
            </a:rPr>
            <a:t>Varied and opposing ideas are welcome. </a:t>
          </a:r>
          <a:r>
            <a:rPr lang="en-US" sz="1700" b="0" i="0" kern="1200">
              <a:solidFill>
                <a:schemeClr val="tx1"/>
              </a:solidFill>
            </a:rPr>
            <a:t>Challenge ideas, not people.</a:t>
          </a:r>
          <a:endParaRPr lang="en-US" sz="1700" b="0" kern="1200">
            <a:solidFill>
              <a:schemeClr val="tx1"/>
            </a:solidFill>
            <a:latin typeface="+mn-lt"/>
          </a:endParaRPr>
        </a:p>
      </dsp:txBody>
      <dsp:txXfrm>
        <a:off x="6039574" y="358750"/>
        <a:ext cx="1744220" cy="1652422"/>
      </dsp:txXfrm>
    </dsp:sp>
    <dsp:sp modelId="{0D71009A-6C82-448C-B276-60271CE628E0}">
      <dsp:nvSpPr>
        <dsp:cNvPr id="0" name=""/>
        <dsp:cNvSpPr/>
      </dsp:nvSpPr>
      <dsp:spPr>
        <a:xfrm>
          <a:off x="1745272" y="2948442"/>
          <a:ext cx="302764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168482" y="45720"/>
              </a:lnTo>
              <a:lnTo>
                <a:pt x="168482" y="86176"/>
              </a:lnTo>
              <a:lnTo>
                <a:pt x="302764" y="86176"/>
              </a:lnTo>
            </a:path>
          </a:pathLst>
        </a:custGeom>
        <a:noFill/>
        <a:ln w="12700" cap="flat" cmpd="sng" algn="ctr">
          <a:solidFill>
            <a:schemeClr val="bg1"/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b="1" kern="1200"/>
        </a:p>
      </dsp:txBody>
      <dsp:txXfrm>
        <a:off x="1888259" y="2992497"/>
        <a:ext cx="16790" cy="3330"/>
      </dsp:txXfrm>
    </dsp:sp>
    <dsp:sp modelId="{A3E81DE3-EDD8-4A70-BD83-3055AB87BE93}">
      <dsp:nvSpPr>
        <dsp:cNvPr id="0" name=""/>
        <dsp:cNvSpPr/>
      </dsp:nvSpPr>
      <dsp:spPr>
        <a:xfrm>
          <a:off x="5137" y="2351552"/>
          <a:ext cx="1741934" cy="1285220"/>
        </a:xfrm>
        <a:prstGeom prst="rect">
          <a:avLst/>
        </a:prstGeom>
        <a:solidFill>
          <a:schemeClr val="accent6">
            <a:lumMod val="60000"/>
            <a:lumOff val="4000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0887" tIns="74408" rIns="70887" bIns="74408" numCol="1" spcCol="1270" anchor="ctr" anchorCtr="0">
          <a:noAutofit/>
        </a:bodyPr>
        <a:lstStyle/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0" kern="1200">
              <a:solidFill>
                <a:schemeClr val="tx2"/>
              </a:solidFill>
              <a:latin typeface="+mn-lt"/>
            </a:rPr>
            <a:t>Honor those with quieter voices. Lean in or lean back.</a:t>
          </a:r>
        </a:p>
      </dsp:txBody>
      <dsp:txXfrm>
        <a:off x="5137" y="2351552"/>
        <a:ext cx="1741934" cy="1285220"/>
      </dsp:txXfrm>
    </dsp:sp>
    <dsp:sp modelId="{99D291C6-37C9-4B2B-A353-DCB48915E93A}">
      <dsp:nvSpPr>
        <dsp:cNvPr id="0" name=""/>
        <dsp:cNvSpPr/>
      </dsp:nvSpPr>
      <dsp:spPr>
        <a:xfrm>
          <a:off x="3784651" y="2988899"/>
          <a:ext cx="287126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160663" y="45720"/>
              </a:lnTo>
              <a:lnTo>
                <a:pt x="160663" y="89301"/>
              </a:lnTo>
              <a:lnTo>
                <a:pt x="287126" y="89301"/>
              </a:lnTo>
            </a:path>
          </a:pathLst>
        </a:custGeom>
        <a:noFill/>
        <a:ln w="12700" cap="flat" cmpd="sng" algn="ctr">
          <a:noFill/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b="1" kern="1200"/>
        </a:p>
      </dsp:txBody>
      <dsp:txXfrm>
        <a:off x="3920197" y="3032953"/>
        <a:ext cx="16035" cy="3330"/>
      </dsp:txXfrm>
    </dsp:sp>
    <dsp:sp modelId="{D2F18FD9-C144-40AF-96E6-B0F7098BC70C}">
      <dsp:nvSpPr>
        <dsp:cNvPr id="0" name=""/>
        <dsp:cNvSpPr/>
      </dsp:nvSpPr>
      <dsp:spPr>
        <a:xfrm>
          <a:off x="2080437" y="2371446"/>
          <a:ext cx="1706014" cy="1326345"/>
        </a:xfrm>
        <a:prstGeom prst="rect">
          <a:avLst/>
        </a:prstGeom>
        <a:solidFill>
          <a:srgbClr val="80BC58"/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0887" tIns="74408" rIns="70887" bIns="74408" numCol="1" spcCol="1270" anchor="ctr" anchorCtr="0">
          <a:noAutofit/>
        </a:bodyPr>
        <a:lstStyle/>
        <a:p>
          <a:pPr marL="0" lvl="0" indent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0" i="0" kern="1200">
              <a:solidFill>
                <a:schemeClr val="tx1"/>
              </a:solidFill>
            </a:rPr>
            <a:t>Use the names and pronouns people introduce themselves with.</a:t>
          </a:r>
          <a:endParaRPr lang="en-US" sz="1600" b="0" kern="1200">
            <a:solidFill>
              <a:schemeClr val="tx1"/>
            </a:solidFill>
            <a:latin typeface="+mn-lt"/>
          </a:endParaRPr>
        </a:p>
      </dsp:txBody>
      <dsp:txXfrm>
        <a:off x="2080437" y="2371446"/>
        <a:ext cx="1706014" cy="1326345"/>
      </dsp:txXfrm>
    </dsp:sp>
    <dsp:sp modelId="{4F4967E0-791F-4D4F-A41F-43EAEDEB4514}">
      <dsp:nvSpPr>
        <dsp:cNvPr id="0" name=""/>
        <dsp:cNvSpPr/>
      </dsp:nvSpPr>
      <dsp:spPr>
        <a:xfrm>
          <a:off x="5780284" y="3028965"/>
          <a:ext cx="325189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9235"/>
              </a:moveTo>
              <a:lnTo>
                <a:pt x="179694" y="49235"/>
              </a:lnTo>
              <a:lnTo>
                <a:pt x="179694" y="45720"/>
              </a:lnTo>
              <a:lnTo>
                <a:pt x="325189" y="45720"/>
              </a:lnTo>
            </a:path>
          </a:pathLst>
        </a:custGeom>
        <a:noFill/>
        <a:ln w="12700" cap="flat" cmpd="sng" algn="ctr">
          <a:noFill/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b="1" kern="1200"/>
        </a:p>
      </dsp:txBody>
      <dsp:txXfrm>
        <a:off x="5933984" y="3073020"/>
        <a:ext cx="17790" cy="3330"/>
      </dsp:txXfrm>
    </dsp:sp>
    <dsp:sp modelId="{79978169-13A9-48A4-8D13-70F0BA004AA6}">
      <dsp:nvSpPr>
        <dsp:cNvPr id="0" name=""/>
        <dsp:cNvSpPr/>
      </dsp:nvSpPr>
      <dsp:spPr>
        <a:xfrm>
          <a:off x="4104178" y="2412641"/>
          <a:ext cx="1677906" cy="1331119"/>
        </a:xfrm>
        <a:prstGeom prst="rect">
          <a:avLst/>
        </a:prstGeom>
        <a:solidFill>
          <a:schemeClr val="accent3">
            <a:lumMod val="40000"/>
            <a:lumOff val="6000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0887" tIns="74408" rIns="70887" bIns="74408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0" kern="1200">
              <a:solidFill>
                <a:schemeClr val="tx2"/>
              </a:solidFill>
              <a:latin typeface="+mn-lt"/>
            </a:rPr>
            <a:t>Focus on our purpose: Improving the System of Care for Oregon</a:t>
          </a:r>
        </a:p>
      </dsp:txBody>
      <dsp:txXfrm>
        <a:off x="4104178" y="2412641"/>
        <a:ext cx="1677906" cy="1331119"/>
      </dsp:txXfrm>
    </dsp:sp>
    <dsp:sp modelId="{A2D01462-214C-4ACF-9F84-53C070035DE6}">
      <dsp:nvSpPr>
        <dsp:cNvPr id="0" name=""/>
        <dsp:cNvSpPr/>
      </dsp:nvSpPr>
      <dsp:spPr>
        <a:xfrm>
          <a:off x="1398488" y="3738445"/>
          <a:ext cx="5562346" cy="133070"/>
        </a:xfrm>
        <a:custGeom>
          <a:avLst/>
          <a:gdLst/>
          <a:ahLst/>
          <a:cxnLst/>
          <a:rect l="0" t="0" r="0" b="0"/>
          <a:pathLst>
            <a:path>
              <a:moveTo>
                <a:pt x="5562346" y="0"/>
              </a:moveTo>
              <a:lnTo>
                <a:pt x="5562346" y="83635"/>
              </a:lnTo>
              <a:lnTo>
                <a:pt x="0" y="83635"/>
              </a:lnTo>
              <a:lnTo>
                <a:pt x="0" y="133070"/>
              </a:lnTo>
            </a:path>
          </a:pathLst>
        </a:custGeom>
        <a:noFill/>
        <a:ln w="12700" cap="flat" cmpd="sng" algn="ctr">
          <a:noFill/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b="1" kern="1200"/>
        </a:p>
      </dsp:txBody>
      <dsp:txXfrm>
        <a:off x="4040542" y="3803315"/>
        <a:ext cx="278237" cy="3330"/>
      </dsp:txXfrm>
    </dsp:sp>
    <dsp:sp modelId="{BBE8B438-33F8-4D54-8E7C-3B54EBAD785D}">
      <dsp:nvSpPr>
        <dsp:cNvPr id="0" name=""/>
        <dsp:cNvSpPr/>
      </dsp:nvSpPr>
      <dsp:spPr>
        <a:xfrm>
          <a:off x="6137874" y="2409125"/>
          <a:ext cx="1645920" cy="1331119"/>
        </a:xfrm>
        <a:prstGeom prst="rect">
          <a:avLst/>
        </a:prstGeom>
        <a:solidFill>
          <a:schemeClr val="accent6">
            <a:lumMod val="60000"/>
            <a:lumOff val="4000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0887" tIns="74408" rIns="70887" bIns="74408" numCol="1" spcCol="1270" anchor="ctr" anchorCtr="0">
          <a:noAutofit/>
        </a:bodyPr>
        <a:lstStyle/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0" kern="1200">
              <a:solidFill>
                <a:schemeClr val="tx2"/>
              </a:solidFill>
              <a:latin typeface="+mn-lt"/>
            </a:rPr>
            <a:t>Be mindful of the power dynamics in the room. </a:t>
          </a:r>
        </a:p>
      </dsp:txBody>
      <dsp:txXfrm>
        <a:off x="6137874" y="2409125"/>
        <a:ext cx="1645920" cy="1331119"/>
      </dsp:txXfrm>
    </dsp:sp>
    <dsp:sp modelId="{E9DEF5C0-EB04-4B4D-96C0-847A2C9786A5}">
      <dsp:nvSpPr>
        <dsp:cNvPr id="0" name=""/>
        <dsp:cNvSpPr/>
      </dsp:nvSpPr>
      <dsp:spPr>
        <a:xfrm>
          <a:off x="2314700" y="4776209"/>
          <a:ext cx="371480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202840" y="45720"/>
              </a:lnTo>
              <a:lnTo>
                <a:pt x="202840" y="60475"/>
              </a:lnTo>
              <a:lnTo>
                <a:pt x="371480" y="60475"/>
              </a:lnTo>
            </a:path>
          </a:pathLst>
        </a:custGeom>
        <a:noFill/>
        <a:ln w="12700" cap="flat" cmpd="sng" algn="ctr">
          <a:noFill/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2490382" y="4820264"/>
        <a:ext cx="20117" cy="3330"/>
      </dsp:txXfrm>
    </dsp:sp>
    <dsp:sp modelId="{65C3F89A-9CA0-4302-9760-3F0A59704227}">
      <dsp:nvSpPr>
        <dsp:cNvPr id="0" name=""/>
        <dsp:cNvSpPr/>
      </dsp:nvSpPr>
      <dsp:spPr>
        <a:xfrm>
          <a:off x="480476" y="3903915"/>
          <a:ext cx="1836024" cy="1836027"/>
        </a:xfrm>
        <a:prstGeom prst="rect">
          <a:avLst/>
        </a:prstGeom>
        <a:solidFill>
          <a:srgbClr val="DBF96F"/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0887" tIns="74408" rIns="70887" bIns="74408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0" i="0" kern="1200">
              <a:solidFill>
                <a:schemeClr val="tx1"/>
              </a:solidFill>
            </a:rPr>
            <a:t>Propose solutions.</a:t>
          </a:r>
          <a:endParaRPr lang="en-US" sz="2000" b="0" kern="1200">
            <a:solidFill>
              <a:schemeClr val="tx1"/>
            </a:solidFill>
          </a:endParaRPr>
        </a:p>
      </dsp:txBody>
      <dsp:txXfrm>
        <a:off x="480476" y="3903915"/>
        <a:ext cx="1836024" cy="1836027"/>
      </dsp:txXfrm>
    </dsp:sp>
    <dsp:sp modelId="{80BA293F-63AA-47E0-ABD5-D3A4C7E7B063}">
      <dsp:nvSpPr>
        <dsp:cNvPr id="0" name=""/>
        <dsp:cNvSpPr/>
      </dsp:nvSpPr>
      <dsp:spPr>
        <a:xfrm>
          <a:off x="5011811" y="4771921"/>
          <a:ext cx="413491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64763"/>
              </a:moveTo>
              <a:lnTo>
                <a:pt x="223845" y="64763"/>
              </a:lnTo>
              <a:lnTo>
                <a:pt x="223845" y="45720"/>
              </a:lnTo>
              <a:lnTo>
                <a:pt x="413491" y="45720"/>
              </a:lnTo>
            </a:path>
          </a:pathLst>
        </a:custGeom>
        <a:noFill/>
        <a:ln w="12700" cap="flat" cmpd="sng" algn="ctr">
          <a:noFill/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5207444" y="4815976"/>
        <a:ext cx="22224" cy="3330"/>
      </dsp:txXfrm>
    </dsp:sp>
    <dsp:sp modelId="{3ABB10E3-35F0-4F6A-9049-619D818C465B}">
      <dsp:nvSpPr>
        <dsp:cNvPr id="0" name=""/>
        <dsp:cNvSpPr/>
      </dsp:nvSpPr>
      <dsp:spPr>
        <a:xfrm>
          <a:off x="2718581" y="3918671"/>
          <a:ext cx="2295030" cy="1836027"/>
        </a:xfrm>
        <a:prstGeom prst="rect">
          <a:avLst/>
        </a:prstGeom>
        <a:solidFill>
          <a:srgbClr val="E7D239"/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0887" tIns="74408" rIns="70887" bIns="74408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0" i="0" kern="1200">
              <a:solidFill>
                <a:schemeClr val="tx1"/>
              </a:solidFill>
            </a:rPr>
            <a:t>Consider &amp; elevate voices not in the room. Intentionally include and advocate for perspectives that may be missing. </a:t>
          </a:r>
          <a:endParaRPr lang="en-US" sz="1800" kern="1200">
            <a:solidFill>
              <a:schemeClr val="tx1"/>
            </a:solidFill>
          </a:endParaRPr>
        </a:p>
      </dsp:txBody>
      <dsp:txXfrm>
        <a:off x="2718581" y="3918671"/>
        <a:ext cx="2295030" cy="1836027"/>
      </dsp:txXfrm>
    </dsp:sp>
    <dsp:sp modelId="{F4030702-7103-4E06-9875-C49947431F7D}">
      <dsp:nvSpPr>
        <dsp:cNvPr id="0" name=""/>
        <dsp:cNvSpPr/>
      </dsp:nvSpPr>
      <dsp:spPr>
        <a:xfrm>
          <a:off x="5457703" y="3945526"/>
          <a:ext cx="2056898" cy="1744229"/>
        </a:xfrm>
        <a:prstGeom prst="rect">
          <a:avLst/>
        </a:prstGeom>
        <a:solidFill>
          <a:srgbClr val="FEFE8A"/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0887" tIns="74408" rIns="70887" bIns="74408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0" i="0" kern="1200">
              <a:solidFill>
                <a:schemeClr val="tx1"/>
              </a:solidFill>
            </a:rPr>
            <a:t>Support diverse experiences and ensure decision-making reflects a wide range of lived experience. </a:t>
          </a:r>
          <a:endParaRPr lang="en-US" sz="1800" kern="1200">
            <a:solidFill>
              <a:schemeClr val="tx1"/>
            </a:solidFill>
          </a:endParaRPr>
        </a:p>
      </dsp:txBody>
      <dsp:txXfrm>
        <a:off x="5457703" y="3945526"/>
        <a:ext cx="2056898" cy="174422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6/7/layout/RepeatingBendingProcessNew">
  <dgm:title val="Repeating Bending Process New"/>
  <dgm:desc val=""/>
  <dgm:catLst>
    <dgm:cat type="process" pri="5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axis="self" func="var" arg="dir" op="equ" val="norm">
        <dgm:alg type="snake">
          <dgm:param type="grDir" val="tL"/>
          <dgm:param type="flowDir" val="row"/>
          <dgm:param type="contDir" val="sameDir"/>
          <dgm:param type="bkpt" val="endCnv"/>
        </dgm:alg>
      </dgm:if>
      <dgm:else name="Name3">
        <dgm:alg type="snake">
          <dgm:param type="grDir" val="tR"/>
          <dgm:param type="flowDir" val="row"/>
          <dgm:param type="contDir" val="sameDir"/>
          <dgm:param type="bkpt" val="endCnv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forName="sibTrans" refType="w" refFor="ch" refPtType="node" op="equ" fact="0.23"/>
      <dgm:constr type="sp" refType="w" refFor="ch" refForName="sibTrans" op="equ"/>
      <dgm:constr type="userB" for="des" forName="connectorText" refType="sp"/>
      <dgm:constr type="primFontSz" for="ch" ptType="node" op="equ" val="65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h" refType="w" fact="0.6"/>
          <dgm:constr type="tMarg" refType="h" fact="0.243"/>
          <dgm:constr type="bMarg" refType="h" fact="0.243"/>
          <dgm:constr type="lMarg" refType="w" fact="0.1389"/>
          <dgm:constr type="rMarg" refType="w" fact="0.1389"/>
        </dgm:constrLst>
        <dgm:ruleLst>
          <dgm:rule type="primFontSz" val="12" fact="NaN" max="NaN"/>
        </dgm:ruleLst>
      </dgm:layoutNode>
      <dgm:forEach name="sibTransForEach" axis="followSib" ptType="sibTrans" cnt="1">
        <dgm:layoutNode name="sibTrans">
          <dgm:choose name="Name4">
            <dgm:if name="Name5" axis="self" func="var" arg="dir" op="equ" val="norm">
              <dgm:alg type="conn">
                <dgm:param type="connRout" val="bend"/>
                <dgm:param type="dim" val="1D"/>
                <dgm:param type="begPts" val="midR bCtr"/>
                <dgm:param type="endPts" val="midL tCtr"/>
              </dgm:alg>
            </dgm:if>
            <dgm:else name="Name6">
              <dgm:alg type="conn">
                <dgm:param type="connRout" val="bend"/>
                <dgm:param type="dim" val="1D"/>
                <dgm:param type="begPts" val="midL bCtr"/>
                <dgm:param type="endPts" val="midR tCtr"/>
              </dgm:alg>
            </dgm:else>
          </dgm:choose>
          <dgm:shape xmlns:r="http://schemas.openxmlformats.org/officeDocument/2006/relationships" type="conn" r:blip="" zOrderOff="-2">
            <dgm:adjLst/>
          </dgm:shape>
          <dgm:presOf axis="self"/>
          <dgm:constrLst>
            <dgm:constr type="begPad" val="-0.05"/>
            <dgm:constr type="endPad" val="0.9"/>
            <dgm:constr type="userA" for="ch" refType="connDist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userA"/>
              <dgm:constr type="userB"/>
              <dgm:constr type="w" refType="userA" fact="0.05"/>
              <dgm:constr type="h" refType="userB" fact="0.01"/>
              <dgm:constr type="lMarg" val="1"/>
              <dgm:constr type="rMarg" val="1"/>
              <dgm:constr type="tMarg"/>
              <dgm:constr type="bMarg"/>
            </dgm:constrLst>
            <dgm:ruleLst>
              <dgm:rule type="w" val="NaN" fact="0.6" max="NaN"/>
              <dgm:rule type="h" val="NaN" fact="0.6" max="NaN"/>
              <dgm:rule type="primFontSz" val="5" fact="NaN" max="NaN"/>
            </dgm:ruleLst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533C29F-6854-488F-805B-A419F8613F74}" type="datetimeFigureOut">
              <a:rPr lang="en-US" smtClean="0"/>
              <a:t>5/28/2026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A756F6A-FA61-4BCB-84A0-9BA6845179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23603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43E1CA8-C84B-3907-AC1B-778EEB45388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FF6A495-4B9D-E83E-02E8-8A86D013900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54AC1C9-E418-B08B-B5D6-DF64EC0B350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6AFB6D4-DBB3-192A-3B05-9A2F7AD2694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6AFE840-3E48-4C82-9A47-2E6986D0965B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805432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3D8E4D3-4300-5BD2-348A-103B927523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C3AB5CD-133C-9D5F-7B56-A2EB1E61BF3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4E5B316-DCF5-90F4-6E1A-D69FDDCAED2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EB1DB02-CFBE-D27C-B5D3-C9A73F1B888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6AFE840-3E48-4C82-9A47-2E6986D0965B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580504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3411A8-20BE-DA9B-579A-D7E4100BA8B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A95A271-DDD6-E4C1-5834-9AF18DC2A3F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A25EFB5-2B40-1916-B818-7C2067E43A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96FB97-37E8-44B1-9346-708F7CDF9C99}" type="datetime1">
              <a:rPr lang="en-US" smtClean="0"/>
              <a:t>5/28/2026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A52A81D-7906-5E34-1F3D-D70F2D0736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13A7C1B-C401-E380-503A-76D3C88923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37A044-5287-4E52-B94D-4659F1306A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23847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A9A5CD-BAF5-5E34-7BDB-F0F62F0C44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471AF62-0183-9F1B-A55A-FE98D5C3DBA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0415EC1-486F-A4B8-9E4C-67DC25330D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E17E3F-0544-47D7-94E0-E845397D27D3}" type="datetime1">
              <a:rPr lang="en-US" smtClean="0"/>
              <a:t>5/28/2026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615A5BF-D6CE-4CB9-6406-5705DB5D87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E4A3DDB-00E5-0CA8-6698-B4C6466842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37A044-5287-4E52-B94D-4659F1306A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49196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76EDD5B3-CEBC-A015-148C-7394B5C31CF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9357B04-4385-AE81-A1DA-C08ADD616F7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A6AAEC3-88A2-6402-2341-8B6FEA5EE2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16DF7C-73E4-4AFF-93F8-3EA8AA9F6791}" type="datetime1">
              <a:rPr lang="en-US" smtClean="0"/>
              <a:t>5/28/2026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022B0CE-8937-68C0-BAE4-2F1EDF6DE6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9EC1D2D-C2E8-33F7-FD8F-25EA4F6A6E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37A044-5287-4E52-B94D-4659F1306A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0963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650943-FE9E-36DE-5E49-05DFFB20C4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A70EBB8-943D-1E43-F449-55E58163056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46BF70B-D252-42F1-C5DE-1731E3FF10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778C74-C24E-410D-AA16-C406EC87319C}" type="datetime1">
              <a:rPr lang="en-US" smtClean="0"/>
              <a:t>5/28/2026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503FBD7-4A47-A3EE-2A85-E3EBA012A0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CEECD2F-7E91-5F4B-6220-6224702F74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37A044-5287-4E52-B94D-4659F1306A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249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B0977B-CE98-281D-7FAC-A601E6E94E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32C38CE-F98E-7A3E-E548-F683DF66985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5675DD-76F5-4A85-1D6C-458E100ED1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BBF598-8D6D-4B7B-8C34-4253FF694016}" type="datetime1">
              <a:rPr lang="en-US" smtClean="0"/>
              <a:t>5/28/2026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B42DC74-992F-00D9-828F-E37515008F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5FFD044-E2DF-3363-36C4-F90514AE6F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37A044-5287-4E52-B94D-4659F1306A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49955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1331B9-8B90-143A-6034-4A360CE08F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7821AC6-D53B-88C7-68B5-21DA43E3937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7C71508-1828-CADC-333B-26D0FB77674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51CC8A0-E953-8390-BB9B-D2CF86A6DE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6C9580-6887-46A4-AFC3-1D4064E99B8D}" type="datetime1">
              <a:rPr lang="en-US" smtClean="0"/>
              <a:t>5/28/2026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CDD3281-DBEA-D23F-B096-15D4D4EF30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9560D21-F108-2EB5-0D0F-836573161C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37A044-5287-4E52-B94D-4659F1306A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59302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1028DF-8313-4030-2015-6F3C170F43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A2B4EB2-D1F4-F3B3-65B3-08C358F2D00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DB47AE6-99AA-4746-5333-4B10CB0E042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3CA1A56-7356-B2B4-AF6C-D60E6FAA494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DCFCC41-C42B-DAA0-70D8-870078662E4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EECCA8A-4390-C39A-2D94-A7FE833AF0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F382AE-BD46-4626-8453-2D87C22B16A6}" type="datetime1">
              <a:rPr lang="en-US" smtClean="0"/>
              <a:t>5/28/2026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A39410D2-D2DF-7025-2ECB-C6C2990169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5EF0556-1048-00D5-3ABC-887ED980E0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37A044-5287-4E52-B94D-4659F1306A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76352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53CD8B-5DCF-8D77-6045-1583544B65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7DA776D-D7C6-E4E3-3E72-F0A58F53C9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E86A28-0D9A-42ED-8313-9C6AADD800A3}" type="datetime1">
              <a:rPr lang="en-US" smtClean="0"/>
              <a:t>5/28/2026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05F4D11-3C0F-440D-0A2A-1473928C90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F57C2D5-F2CA-CC6D-4042-AD84F8D40E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37A044-5287-4E52-B94D-4659F1306A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58561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CC3CD07-07CF-3408-4029-BC92F3EB0E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5C4D1E-5AF0-4EEC-AEEF-CA6F080EDEF8}" type="datetime1">
              <a:rPr lang="en-US" smtClean="0"/>
              <a:t>5/28/2026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CFB449E-6DA0-3AD4-67BA-F1A62A9680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EFA9AE0-1416-05A3-2FC5-834C7CAF32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37A044-5287-4E52-B94D-4659F1306A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81365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342441-3E64-6337-C667-F68384B744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E03CCC4-FB1E-92B2-5FE8-A0F0FB332D3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32BB7D2-5302-909D-C410-F3E26FB7B56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145175F-2CB0-48B4-C871-2627B761D3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9C833F-F639-401D-86F2-8C8DB4C12875}" type="datetime1">
              <a:rPr lang="en-US" smtClean="0"/>
              <a:t>5/28/2026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5861449-09E4-BF93-99AF-315BF98880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F71AC51-A653-E80A-7461-C682036A82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37A044-5287-4E52-B94D-4659F1306A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86952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D7E5FD-7A28-0901-08CD-A33211D258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82F4EDF-2CD3-91C7-5DBA-A187F5F85CD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755F9AB-AD61-913A-5FBD-D98937D7BA2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A358ADB-EB20-A14E-E8B3-431A809939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5579FD-1E2A-40AB-BA9D-D26AE049747A}" type="datetime1">
              <a:rPr lang="en-US" smtClean="0"/>
              <a:t>5/28/2026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9C6A9D2-7304-BAE6-9C0B-C2FA238B40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6160DBE-CAC8-0459-D179-DAF88EDFB5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37A044-5287-4E52-B94D-4659F1306A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37143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10D3DF7-DB57-2522-52AC-5D94270611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D93DC33-929B-302D-B828-6A62555E0BD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45A0111-47C1-E62F-252E-DFC9CDF5B2D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8E7EFF8-3790-4F24-BBC9-921F034818B3}" type="datetime1">
              <a:rPr lang="en-US" smtClean="0"/>
              <a:t>5/28/2026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7BE54F9-BC9D-7E7C-BE27-7AF709E1956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173B559-6DBB-F2AC-D061-E3857AF06F5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B37A044-5287-4E52-B94D-4659F1306A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50538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1.xml"/><Relationship Id="rId3" Type="http://schemas.openxmlformats.org/officeDocument/2006/relationships/image" Target="../media/image1.png"/><Relationship Id="rId7" Type="http://schemas.openxmlformats.org/officeDocument/2006/relationships/diagramQuickStyle" Target="../diagrams/quickStyle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diagramLayout" Target="../diagrams/layout1.xml"/><Relationship Id="rId5" Type="http://schemas.openxmlformats.org/officeDocument/2006/relationships/diagramData" Target="../diagrams/data1.xml"/><Relationship Id="rId4" Type="http://schemas.microsoft.com/office/2007/relationships/hdphoto" Target="../media/hdphoto1.wdp"/><Relationship Id="rId9" Type="http://schemas.microsoft.com/office/2007/relationships/diagramDrawing" Target="../diagrams/drawing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dhsoha-my.sharepoint.com/personal/corinna_hazard2_oha_oregon_gov/Documents/Flower%20Model%20Youth-Adult%20partnership.pptx?Web=1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BEA4001-D9A2-9081-A608-14E428BA2A3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D8708F77-22F4-DF80-7E31-DC3EAE124127}"/>
              </a:ext>
            </a:extLst>
          </p:cNvPr>
          <p:cNvSpPr txBox="1">
            <a:spLocks/>
          </p:cNvSpPr>
          <p:nvPr/>
        </p:nvSpPr>
        <p:spPr>
          <a:xfrm>
            <a:off x="3962144" y="136524"/>
            <a:ext cx="7991729" cy="814451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550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ct val="0"/>
              </a:spcBef>
              <a:spcAft>
                <a:spcPts val="600"/>
              </a:spcAft>
              <a:buNone/>
            </a:pPr>
            <a:r>
              <a:rPr lang="en-US" sz="4000">
                <a:latin typeface="+mj-lt"/>
                <a:ea typeface="+mj-ea"/>
                <a:cs typeface="+mj-cs"/>
              </a:rPr>
              <a:t>     </a:t>
            </a:r>
            <a:r>
              <a:rPr lang="en-US" sz="5100">
                <a:latin typeface="+mj-lt"/>
                <a:ea typeface="+mj-ea"/>
                <a:cs typeface="+mj-cs"/>
              </a:rPr>
              <a:t>Membership &amp; Development Committee</a:t>
            </a:r>
          </a:p>
          <a:p>
            <a:pPr marL="0" indent="0" algn="ctr">
              <a:spcBef>
                <a:spcPct val="0"/>
              </a:spcBef>
              <a:spcAft>
                <a:spcPts val="600"/>
              </a:spcAft>
              <a:buNone/>
            </a:pPr>
            <a:r>
              <a:rPr lang="en-US" sz="5100">
                <a:solidFill>
                  <a:schemeClr val="tx2"/>
                </a:solidFill>
                <a:latin typeface="+mj-lt"/>
                <a:ea typeface="+mj-ea"/>
                <a:cs typeface="+mj-cs"/>
              </a:rPr>
              <a:t>Group agreements</a:t>
            </a:r>
          </a:p>
        </p:txBody>
      </p:sp>
      <p:pic>
        <p:nvPicPr>
          <p:cNvPr id="20" name="Picture 17">
            <a:extLst>
              <a:ext uri="{FF2B5EF4-FFF2-40B4-BE49-F238E27FC236}">
                <a16:creationId xmlns:a16="http://schemas.microsoft.com/office/drawing/2014/main" id="{BD14DCD1-951C-200C-D1D0-DAEF28A9F467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alphaModFix amt="66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89000"/>
                    </a14:imgEffect>
                  </a14:imgLayer>
                </a14:imgProps>
              </a:ext>
            </a:extLst>
          </a:blip>
          <a:srcRect l="25589" r="34331" b="2"/>
          <a:stretch/>
        </p:blipFill>
        <p:spPr>
          <a:xfrm>
            <a:off x="1" y="10"/>
            <a:ext cx="4196496" cy="6857990"/>
          </a:xfrm>
          <a:prstGeom prst="rect">
            <a:avLst/>
          </a:prstGeom>
          <a:effectLst/>
        </p:spPr>
      </p:pic>
      <p:sp>
        <p:nvSpPr>
          <p:cNvPr id="16" name="Rectangle: Rounded Corners 4">
            <a:extLst>
              <a:ext uri="{FF2B5EF4-FFF2-40B4-BE49-F238E27FC236}">
                <a16:creationId xmlns:a16="http://schemas.microsoft.com/office/drawing/2014/main" id="{9E449D16-E86C-BF8C-F0E0-B6758EAA78D6}"/>
              </a:ext>
            </a:extLst>
          </p:cNvPr>
          <p:cNvSpPr txBox="1"/>
          <p:nvPr/>
        </p:nvSpPr>
        <p:spPr>
          <a:xfrm>
            <a:off x="238126" y="384048"/>
            <a:ext cx="3724018" cy="6153911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53340" tIns="53340" rIns="53340" bIns="53340" numCol="1" spcCol="1270" anchor="ctr" anchorCtr="0">
            <a:noAutofit/>
          </a:bodyPr>
          <a:lstStyle/>
          <a:p>
            <a:pPr defTabSz="622300">
              <a:spcBef>
                <a:spcPct val="0"/>
              </a:spcBef>
              <a:spcAft>
                <a:spcPct val="35000"/>
              </a:spcAft>
            </a:pPr>
            <a:r>
              <a:rPr lang="en-US" sz="2000">
                <a:solidFill>
                  <a:schemeClr val="tx2"/>
                </a:solidFill>
              </a:rPr>
              <a:t>SOCAC acknowledges the harm and systemic oppression of historically marginalized groups at the hands of Oregon’s governmental institutions and system partners. </a:t>
            </a:r>
          </a:p>
          <a:p>
            <a:pPr defTabSz="622300">
              <a:spcBef>
                <a:spcPct val="0"/>
              </a:spcBef>
              <a:spcAft>
                <a:spcPct val="35000"/>
              </a:spcAft>
            </a:pPr>
            <a:r>
              <a:rPr lang="en-US" sz="2000">
                <a:solidFill>
                  <a:schemeClr val="tx2"/>
                </a:solidFill>
              </a:rPr>
              <a:t>These systems include education, child welfare, criminal justice, health and disability services, and other systems where an overrepresentation of marginalized populations exists. </a:t>
            </a:r>
          </a:p>
          <a:p>
            <a:pPr defTabSz="622300">
              <a:spcBef>
                <a:spcPct val="0"/>
              </a:spcBef>
              <a:spcAft>
                <a:spcPct val="35000"/>
              </a:spcAft>
            </a:pPr>
            <a:r>
              <a:rPr lang="en-US" sz="2000">
                <a:solidFill>
                  <a:schemeClr val="tx2"/>
                </a:solidFill>
              </a:rPr>
              <a:t>Of particular concern are Black and brown families of historically marginalized communities, LGBTQ+ youth, and Tribal children and families.</a:t>
            </a:r>
            <a:endParaRPr lang="en-US" sz="2000" kern="1200">
              <a:solidFill>
                <a:schemeClr val="tx2"/>
              </a:solidFill>
            </a:endParaRP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F93F79D5-8BAC-FE74-2B20-3942C995F1C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741167937"/>
              </p:ext>
            </p:extLst>
          </p:nvPr>
        </p:nvGraphicFramePr>
        <p:xfrm>
          <a:off x="4266742" y="777877"/>
          <a:ext cx="7783795" cy="608012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</p:spTree>
    <p:extLst>
      <p:ext uri="{BB962C8B-B14F-4D97-AF65-F5344CB8AC3E}">
        <p14:creationId xmlns:p14="http://schemas.microsoft.com/office/powerpoint/2010/main" val="48372977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AA6A45D-DFF7-6209-FCE5-2058CE8059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7" name="Rectangle 26">
            <a:extLst>
              <a:ext uri="{FF2B5EF4-FFF2-40B4-BE49-F238E27FC236}">
                <a16:creationId xmlns:a16="http://schemas.microsoft.com/office/drawing/2014/main" id="{D9228E16-39B1-698A-5338-74D888BFFFD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2CAFFBCA-284E-5E33-A695-77FFFA93470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5" y="0"/>
            <a:ext cx="12191695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BC7E0C59-72FF-4108-04B2-F6BCB47C53D7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-923544" y="585778"/>
            <a:ext cx="9217152" cy="849744"/>
          </a:xfrm>
          <a:prstGeom prst="rect">
            <a:avLst/>
          </a:prstGeom>
        </p:spPr>
        <p:txBody>
          <a:bodyPr vert="horz" lIns="91440" tIns="45720" rIns="91440" bIns="45720" rtlCol="0">
            <a:normAutofit fontScale="9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3600">
                <a:solidFill>
                  <a:schemeClr val="accent1"/>
                </a:solidFill>
              </a:rPr>
              <a:t>Membership &amp; Development Committee </a:t>
            </a:r>
            <a:br>
              <a:rPr lang="en-US" sz="3600">
                <a:solidFill>
                  <a:schemeClr val="accent1"/>
                </a:solidFill>
              </a:rPr>
            </a:br>
            <a:r>
              <a:rPr lang="en-US" sz="3600">
                <a:solidFill>
                  <a:schemeClr val="accent1"/>
                </a:solidFill>
              </a:rPr>
              <a:t>Voting  Members</a:t>
            </a:r>
            <a:br>
              <a:rPr lang="en-US" sz="2300">
                <a:solidFill>
                  <a:schemeClr val="tx2"/>
                </a:solidFill>
              </a:rPr>
            </a:br>
            <a:br>
              <a:rPr lang="en-US" sz="2300">
                <a:solidFill>
                  <a:schemeClr val="tx2"/>
                </a:solidFill>
              </a:rPr>
            </a:br>
            <a:endParaRPr lang="en-US" sz="2300">
              <a:solidFill>
                <a:schemeClr val="tx2"/>
              </a:solidFill>
            </a:endParaRPr>
          </a:p>
        </p:txBody>
      </p:sp>
      <p:grpSp>
        <p:nvGrpSpPr>
          <p:cNvPr id="31" name="Group 30">
            <a:extLst>
              <a:ext uri="{FF2B5EF4-FFF2-40B4-BE49-F238E27FC236}">
                <a16:creationId xmlns:a16="http://schemas.microsoft.com/office/drawing/2014/main" id="{ADAA0595-0C1B-561B-D819-70B42AF244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818240" y="-16714"/>
            <a:ext cx="6373761" cy="6874714"/>
            <a:chOff x="5818240" y="-1"/>
            <a:chExt cx="6373761" cy="6874714"/>
          </a:xfrm>
        </p:grpSpPr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BFFC517A-EF34-DE5D-5ECD-041AF5B26F1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18240" y="-1"/>
              <a:ext cx="6373761" cy="6874714"/>
            </a:xfrm>
            <a:custGeom>
              <a:avLst/>
              <a:gdLst>
                <a:gd name="connsiteX0" fmla="*/ 6373761 w 6373761"/>
                <a:gd name="connsiteY0" fmla="*/ 5771297 h 6874714"/>
                <a:gd name="connsiteX1" fmla="*/ 6373761 w 6373761"/>
                <a:gd name="connsiteY1" fmla="*/ 6247960 h 6874714"/>
                <a:gd name="connsiteX2" fmla="*/ 6235932 w 6373761"/>
                <a:gd name="connsiteY2" fmla="*/ 6361930 h 6874714"/>
                <a:gd name="connsiteX3" fmla="*/ 5960375 w 6373761"/>
                <a:gd name="connsiteY3" fmla="*/ 6587489 h 6874714"/>
                <a:gd name="connsiteX4" fmla="*/ 5822907 w 6373761"/>
                <a:gd name="connsiteY4" fmla="*/ 6701871 h 6874714"/>
                <a:gd name="connsiteX5" fmla="*/ 5681115 w 6373761"/>
                <a:gd name="connsiteY5" fmla="*/ 6816896 h 6874714"/>
                <a:gd name="connsiteX6" fmla="*/ 5604096 w 6373761"/>
                <a:gd name="connsiteY6" fmla="*/ 6874714 h 6874714"/>
                <a:gd name="connsiteX7" fmla="*/ 4878485 w 6373761"/>
                <a:gd name="connsiteY7" fmla="*/ 6874714 h 6874714"/>
                <a:gd name="connsiteX8" fmla="*/ 5006014 w 6373761"/>
                <a:gd name="connsiteY8" fmla="*/ 6800200 h 6874714"/>
                <a:gd name="connsiteX9" fmla="*/ 5149855 w 6373761"/>
                <a:gd name="connsiteY9" fmla="*/ 6707667 h 6874714"/>
                <a:gd name="connsiteX10" fmla="*/ 5431866 w 6373761"/>
                <a:gd name="connsiteY10" fmla="*/ 6506210 h 6874714"/>
                <a:gd name="connsiteX11" fmla="*/ 5571036 w 6373761"/>
                <a:gd name="connsiteY11" fmla="*/ 6399557 h 6874714"/>
                <a:gd name="connsiteX12" fmla="*/ 5711649 w 6373761"/>
                <a:gd name="connsiteY12" fmla="*/ 6288912 h 6874714"/>
                <a:gd name="connsiteX13" fmla="*/ 6276589 w 6373761"/>
                <a:gd name="connsiteY13" fmla="*/ 5852379 h 6874714"/>
                <a:gd name="connsiteX14" fmla="*/ 3975975 w 6373761"/>
                <a:gd name="connsiteY14" fmla="*/ 263 h 6874714"/>
                <a:gd name="connsiteX15" fmla="*/ 4350473 w 6373761"/>
                <a:gd name="connsiteY15" fmla="*/ 24963 h 6874714"/>
                <a:gd name="connsiteX16" fmla="*/ 5077909 w 6373761"/>
                <a:gd name="connsiteY16" fmla="*/ 189450 h 6874714"/>
                <a:gd name="connsiteX17" fmla="*/ 5746507 w 6373761"/>
                <a:gd name="connsiteY17" fmla="*/ 505804 h 6874714"/>
                <a:gd name="connsiteX18" fmla="*/ 6322456 w 6373761"/>
                <a:gd name="connsiteY18" fmla="*/ 956633 h 6874714"/>
                <a:gd name="connsiteX19" fmla="*/ 6373761 w 6373761"/>
                <a:gd name="connsiteY19" fmla="*/ 1011863 h 6874714"/>
                <a:gd name="connsiteX20" fmla="*/ 6373761 w 6373761"/>
                <a:gd name="connsiteY20" fmla="*/ 1185075 h 6874714"/>
                <a:gd name="connsiteX21" fmla="*/ 6359489 w 6373761"/>
                <a:gd name="connsiteY21" fmla="*/ 1169497 h 6874714"/>
                <a:gd name="connsiteX22" fmla="*/ 6233869 w 6373761"/>
                <a:gd name="connsiteY22" fmla="*/ 1047442 h 6874714"/>
                <a:gd name="connsiteX23" fmla="*/ 5961423 w 6373761"/>
                <a:gd name="connsiteY23" fmla="*/ 827953 h 6874714"/>
                <a:gd name="connsiteX24" fmla="*/ 5663555 w 6373761"/>
                <a:gd name="connsiteY24" fmla="*/ 645304 h 6874714"/>
                <a:gd name="connsiteX25" fmla="*/ 5013827 w 6373761"/>
                <a:gd name="connsiteY25" fmla="*/ 397863 h 6874714"/>
                <a:gd name="connsiteX26" fmla="*/ 4327409 w 6373761"/>
                <a:gd name="connsiteY26" fmla="*/ 302545 h 6874714"/>
                <a:gd name="connsiteX27" fmla="*/ 3639939 w 6373761"/>
                <a:gd name="connsiteY27" fmla="*/ 338868 h 6874714"/>
                <a:gd name="connsiteX28" fmla="*/ 3302495 w 6373761"/>
                <a:gd name="connsiteY28" fmla="*/ 403659 h 6874714"/>
                <a:gd name="connsiteX29" fmla="*/ 2971604 w 6373761"/>
                <a:gd name="connsiteY29" fmla="*/ 496273 h 6874714"/>
                <a:gd name="connsiteX30" fmla="*/ 2648706 w 6373761"/>
                <a:gd name="connsiteY30" fmla="*/ 614389 h 6874714"/>
                <a:gd name="connsiteX31" fmla="*/ 2335374 w 6373761"/>
                <a:gd name="connsiteY31" fmla="*/ 757109 h 6874714"/>
                <a:gd name="connsiteX32" fmla="*/ 1741342 w 6373761"/>
                <a:gd name="connsiteY32" fmla="*/ 1107725 h 6874714"/>
                <a:gd name="connsiteX33" fmla="*/ 1600861 w 6373761"/>
                <a:gd name="connsiteY33" fmla="*/ 1208710 h 6874714"/>
                <a:gd name="connsiteX34" fmla="*/ 1531799 w 6373761"/>
                <a:gd name="connsiteY34" fmla="*/ 1260879 h 6874714"/>
                <a:gd name="connsiteX35" fmla="*/ 1463655 w 6373761"/>
                <a:gd name="connsiteY35" fmla="*/ 1314333 h 6874714"/>
                <a:gd name="connsiteX36" fmla="*/ 1200777 w 6373761"/>
                <a:gd name="connsiteY36" fmla="*/ 1541166 h 6874714"/>
                <a:gd name="connsiteX37" fmla="*/ 731501 w 6373761"/>
                <a:gd name="connsiteY37" fmla="*/ 2055754 h 6874714"/>
                <a:gd name="connsiteX38" fmla="*/ 531393 w 6373761"/>
                <a:gd name="connsiteY38" fmla="*/ 2342739 h 6874714"/>
                <a:gd name="connsiteX39" fmla="*/ 361033 w 6373761"/>
                <a:gd name="connsiteY39" fmla="*/ 2649046 h 6874714"/>
                <a:gd name="connsiteX40" fmla="*/ 323292 w 6373761"/>
                <a:gd name="connsiteY40" fmla="*/ 2728263 h 6874714"/>
                <a:gd name="connsiteX41" fmla="*/ 304945 w 6373761"/>
                <a:gd name="connsiteY41" fmla="*/ 2768193 h 6874714"/>
                <a:gd name="connsiteX42" fmla="*/ 287516 w 6373761"/>
                <a:gd name="connsiteY42" fmla="*/ 2808510 h 6874714"/>
                <a:gd name="connsiteX43" fmla="*/ 254230 w 6373761"/>
                <a:gd name="connsiteY43" fmla="*/ 2889788 h 6874714"/>
                <a:gd name="connsiteX44" fmla="*/ 223042 w 6373761"/>
                <a:gd name="connsiteY44" fmla="*/ 2971968 h 6874714"/>
                <a:gd name="connsiteX45" fmla="*/ 121611 w 6373761"/>
                <a:gd name="connsiteY45" fmla="*/ 3308544 h 6874714"/>
                <a:gd name="connsiteX46" fmla="*/ 39314 w 6373761"/>
                <a:gd name="connsiteY46" fmla="*/ 4005912 h 6874714"/>
                <a:gd name="connsiteX47" fmla="*/ 73910 w 6373761"/>
                <a:gd name="connsiteY47" fmla="*/ 4354081 h 6874714"/>
                <a:gd name="connsiteX48" fmla="*/ 179534 w 6373761"/>
                <a:gd name="connsiteY48" fmla="*/ 4687050 h 6874714"/>
                <a:gd name="connsiteX49" fmla="*/ 215964 w 6373761"/>
                <a:gd name="connsiteY49" fmla="*/ 4766654 h 6874714"/>
                <a:gd name="connsiteX50" fmla="*/ 256457 w 6373761"/>
                <a:gd name="connsiteY50" fmla="*/ 4844455 h 6874714"/>
                <a:gd name="connsiteX51" fmla="*/ 346225 w 6373761"/>
                <a:gd name="connsiteY51" fmla="*/ 4995290 h 6874714"/>
                <a:gd name="connsiteX52" fmla="*/ 445296 w 6373761"/>
                <a:gd name="connsiteY52" fmla="*/ 5140971 h 6874714"/>
                <a:gd name="connsiteX53" fmla="*/ 551443 w 6373761"/>
                <a:gd name="connsiteY53" fmla="*/ 5282531 h 6874714"/>
                <a:gd name="connsiteX54" fmla="*/ 772387 w 6373761"/>
                <a:gd name="connsiteY54" fmla="*/ 5562561 h 6874714"/>
                <a:gd name="connsiteX55" fmla="*/ 882858 w 6373761"/>
                <a:gd name="connsiteY55" fmla="*/ 5704507 h 6874714"/>
                <a:gd name="connsiteX56" fmla="*/ 990316 w 6373761"/>
                <a:gd name="connsiteY56" fmla="*/ 5848258 h 6874714"/>
                <a:gd name="connsiteX57" fmla="*/ 1097774 w 6373761"/>
                <a:gd name="connsiteY57" fmla="*/ 5987114 h 6874714"/>
                <a:gd name="connsiteX58" fmla="*/ 1210080 w 6373761"/>
                <a:gd name="connsiteY58" fmla="*/ 6121203 h 6874714"/>
                <a:gd name="connsiteX59" fmla="*/ 1448192 w 6373761"/>
                <a:gd name="connsiteY59" fmla="*/ 6374054 h 6874714"/>
                <a:gd name="connsiteX60" fmla="*/ 1982991 w 6373761"/>
                <a:gd name="connsiteY60" fmla="*/ 6796158 h 6874714"/>
                <a:gd name="connsiteX61" fmla="*/ 2118475 w 6373761"/>
                <a:gd name="connsiteY61" fmla="*/ 6874714 h 6874714"/>
                <a:gd name="connsiteX62" fmla="*/ 1569874 w 6373761"/>
                <a:gd name="connsiteY62" fmla="*/ 6874714 h 6874714"/>
                <a:gd name="connsiteX63" fmla="*/ 1507802 w 6373761"/>
                <a:gd name="connsiteY63" fmla="*/ 6817815 h 6874714"/>
                <a:gd name="connsiteX64" fmla="*/ 1256865 w 6373761"/>
                <a:gd name="connsiteY64" fmla="*/ 6543437 h 6874714"/>
                <a:gd name="connsiteX65" fmla="*/ 1038410 w 6373761"/>
                <a:gd name="connsiteY65" fmla="*/ 6248722 h 6874714"/>
                <a:gd name="connsiteX66" fmla="*/ 845380 w 6373761"/>
                <a:gd name="connsiteY66" fmla="*/ 5941386 h 6874714"/>
                <a:gd name="connsiteX67" fmla="*/ 755351 w 6373761"/>
                <a:gd name="connsiteY67" fmla="*/ 5788877 h 6874714"/>
                <a:gd name="connsiteX68" fmla="*/ 661784 w 6373761"/>
                <a:gd name="connsiteY68" fmla="*/ 5638944 h 6874714"/>
                <a:gd name="connsiteX69" fmla="*/ 466525 w 6373761"/>
                <a:gd name="connsiteY69" fmla="*/ 5340366 h 6874714"/>
                <a:gd name="connsiteX70" fmla="*/ 370992 w 6373761"/>
                <a:gd name="connsiteY70" fmla="*/ 5188502 h 6874714"/>
                <a:gd name="connsiteX71" fmla="*/ 280046 w 6373761"/>
                <a:gd name="connsiteY71" fmla="*/ 5033287 h 6874714"/>
                <a:gd name="connsiteX72" fmla="*/ 126853 w 6373761"/>
                <a:gd name="connsiteY72" fmla="*/ 4707660 h 6874714"/>
                <a:gd name="connsiteX73" fmla="*/ 30272 w 6373761"/>
                <a:gd name="connsiteY73" fmla="*/ 4362068 h 6874714"/>
                <a:gd name="connsiteX74" fmla="*/ 0 w 6373761"/>
                <a:gd name="connsiteY74" fmla="*/ 4005912 h 6874714"/>
                <a:gd name="connsiteX75" fmla="*/ 270480 w 6373761"/>
                <a:gd name="connsiteY75" fmla="*/ 2610532 h 6874714"/>
                <a:gd name="connsiteX76" fmla="*/ 415942 w 6373761"/>
                <a:gd name="connsiteY76" fmla="*/ 2280526 h 6874714"/>
                <a:gd name="connsiteX77" fmla="*/ 590102 w 6373761"/>
                <a:gd name="connsiteY77" fmla="*/ 1962626 h 6874714"/>
                <a:gd name="connsiteX78" fmla="*/ 1020719 w 6373761"/>
                <a:gd name="connsiteY78" fmla="*/ 1373070 h 6874714"/>
                <a:gd name="connsiteX79" fmla="*/ 1275080 w 6373761"/>
                <a:gd name="connsiteY79" fmla="*/ 1107081 h 6874714"/>
                <a:gd name="connsiteX80" fmla="*/ 1342437 w 6373761"/>
                <a:gd name="connsiteY80" fmla="*/ 1043965 h 6874714"/>
                <a:gd name="connsiteX81" fmla="*/ 1411106 w 6373761"/>
                <a:gd name="connsiteY81" fmla="*/ 982138 h 6874714"/>
                <a:gd name="connsiteX82" fmla="*/ 1553029 w 6373761"/>
                <a:gd name="connsiteY82" fmla="*/ 863376 h 6874714"/>
                <a:gd name="connsiteX83" fmla="*/ 2173401 w 6373761"/>
                <a:gd name="connsiteY83" fmla="*/ 454409 h 6874714"/>
                <a:gd name="connsiteX84" fmla="*/ 3599708 w 6373761"/>
                <a:gd name="connsiteY84" fmla="*/ 16332 h 6874714"/>
                <a:gd name="connsiteX85" fmla="*/ 3975975 w 6373761"/>
                <a:gd name="connsiteY85" fmla="*/ 263 h 68747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</a:cxnLst>
              <a:rect l="l" t="t" r="r" b="b"/>
              <a:pathLst>
                <a:path w="6373761" h="6874714">
                  <a:moveTo>
                    <a:pt x="6373761" y="5771297"/>
                  </a:moveTo>
                  <a:lnTo>
                    <a:pt x="6373761" y="6247960"/>
                  </a:lnTo>
                  <a:lnTo>
                    <a:pt x="6235932" y="6361930"/>
                  </a:lnTo>
                  <a:cubicBezTo>
                    <a:pt x="6143250" y="6437460"/>
                    <a:pt x="6051059" y="6512200"/>
                    <a:pt x="5960375" y="6587489"/>
                  </a:cubicBezTo>
                  <a:lnTo>
                    <a:pt x="5822907" y="6701871"/>
                  </a:lnTo>
                  <a:cubicBezTo>
                    <a:pt x="5776123" y="6740385"/>
                    <a:pt x="5729079" y="6778899"/>
                    <a:pt x="5681115" y="6816896"/>
                  </a:cubicBezTo>
                  <a:lnTo>
                    <a:pt x="5604096" y="6874714"/>
                  </a:lnTo>
                  <a:lnTo>
                    <a:pt x="4878485" y="6874714"/>
                  </a:lnTo>
                  <a:lnTo>
                    <a:pt x="5006014" y="6800200"/>
                  </a:lnTo>
                  <a:cubicBezTo>
                    <a:pt x="5054354" y="6770429"/>
                    <a:pt x="5102285" y="6739483"/>
                    <a:pt x="5149855" y="6707667"/>
                  </a:cubicBezTo>
                  <a:cubicBezTo>
                    <a:pt x="5244993" y="6643906"/>
                    <a:pt x="5338561" y="6576025"/>
                    <a:pt x="5431866" y="6506210"/>
                  </a:cubicBezTo>
                  <a:cubicBezTo>
                    <a:pt x="5478386" y="6471304"/>
                    <a:pt x="5524777" y="6435495"/>
                    <a:pt x="5571036" y="6399557"/>
                  </a:cubicBezTo>
                  <a:lnTo>
                    <a:pt x="5711649" y="6288912"/>
                  </a:lnTo>
                  <a:cubicBezTo>
                    <a:pt x="5902059" y="6140395"/>
                    <a:pt x="6093257" y="5998320"/>
                    <a:pt x="6276589" y="5852379"/>
                  </a:cubicBezTo>
                  <a:close/>
                  <a:moveTo>
                    <a:pt x="3975975" y="263"/>
                  </a:moveTo>
                  <a:cubicBezTo>
                    <a:pt x="4101550" y="1809"/>
                    <a:pt x="4226830" y="10149"/>
                    <a:pt x="4350473" y="24963"/>
                  </a:cubicBezTo>
                  <a:cubicBezTo>
                    <a:pt x="4598149" y="54846"/>
                    <a:pt x="4842943" y="108687"/>
                    <a:pt x="5077909" y="189450"/>
                  </a:cubicBezTo>
                  <a:cubicBezTo>
                    <a:pt x="5312876" y="269955"/>
                    <a:pt x="5537357" y="376867"/>
                    <a:pt x="5746507" y="505804"/>
                  </a:cubicBezTo>
                  <a:cubicBezTo>
                    <a:pt x="5955527" y="634999"/>
                    <a:pt x="6148688" y="786864"/>
                    <a:pt x="6322456" y="956633"/>
                  </a:cubicBezTo>
                  <a:lnTo>
                    <a:pt x="6373761" y="1011863"/>
                  </a:lnTo>
                  <a:lnTo>
                    <a:pt x="6373761" y="1185075"/>
                  </a:lnTo>
                  <a:lnTo>
                    <a:pt x="6359489" y="1169497"/>
                  </a:lnTo>
                  <a:cubicBezTo>
                    <a:pt x="6318811" y="1127602"/>
                    <a:pt x="6276917" y="1086890"/>
                    <a:pt x="6233869" y="1047442"/>
                  </a:cubicBezTo>
                  <a:cubicBezTo>
                    <a:pt x="6147509" y="968870"/>
                    <a:pt x="6056431" y="895448"/>
                    <a:pt x="5961423" y="827953"/>
                  </a:cubicBezTo>
                  <a:cubicBezTo>
                    <a:pt x="5865891" y="761102"/>
                    <a:pt x="5766688" y="699403"/>
                    <a:pt x="5663555" y="645304"/>
                  </a:cubicBezTo>
                  <a:cubicBezTo>
                    <a:pt x="5457943" y="535816"/>
                    <a:pt x="5238703" y="453894"/>
                    <a:pt x="5013827" y="397863"/>
                  </a:cubicBezTo>
                  <a:cubicBezTo>
                    <a:pt x="4788953" y="341703"/>
                    <a:pt x="4558442" y="310917"/>
                    <a:pt x="4327409" y="302545"/>
                  </a:cubicBezTo>
                  <a:cubicBezTo>
                    <a:pt x="4096111" y="293012"/>
                    <a:pt x="3867174" y="305893"/>
                    <a:pt x="3639939" y="338868"/>
                  </a:cubicBezTo>
                  <a:cubicBezTo>
                    <a:pt x="3526585" y="355999"/>
                    <a:pt x="3413885" y="377254"/>
                    <a:pt x="3302495" y="403659"/>
                  </a:cubicBezTo>
                  <a:cubicBezTo>
                    <a:pt x="3191107" y="430451"/>
                    <a:pt x="3080634" y="460978"/>
                    <a:pt x="2971604" y="496273"/>
                  </a:cubicBezTo>
                  <a:cubicBezTo>
                    <a:pt x="2862573" y="531437"/>
                    <a:pt x="2754854" y="570852"/>
                    <a:pt x="2648706" y="614389"/>
                  </a:cubicBezTo>
                  <a:cubicBezTo>
                    <a:pt x="2542690" y="658056"/>
                    <a:pt x="2438114" y="705714"/>
                    <a:pt x="2335374" y="757109"/>
                  </a:cubicBezTo>
                  <a:cubicBezTo>
                    <a:pt x="2129894" y="859769"/>
                    <a:pt x="1931228" y="976855"/>
                    <a:pt x="1741342" y="1107725"/>
                  </a:cubicBezTo>
                  <a:cubicBezTo>
                    <a:pt x="1694035" y="1140571"/>
                    <a:pt x="1646858" y="1173933"/>
                    <a:pt x="1600861" y="1208710"/>
                  </a:cubicBezTo>
                  <a:cubicBezTo>
                    <a:pt x="1577535" y="1225713"/>
                    <a:pt x="1554732" y="1243361"/>
                    <a:pt x="1531799" y="1260879"/>
                  </a:cubicBezTo>
                  <a:cubicBezTo>
                    <a:pt x="1508735" y="1278267"/>
                    <a:pt x="1486064" y="1296171"/>
                    <a:pt x="1463655" y="1314333"/>
                  </a:cubicBezTo>
                  <a:cubicBezTo>
                    <a:pt x="1373627" y="1386853"/>
                    <a:pt x="1285564" y="1462077"/>
                    <a:pt x="1200777" y="1541166"/>
                  </a:cubicBezTo>
                  <a:cubicBezTo>
                    <a:pt x="1030810" y="1698827"/>
                    <a:pt x="873161" y="1870785"/>
                    <a:pt x="731501" y="2055754"/>
                  </a:cubicBezTo>
                  <a:cubicBezTo>
                    <a:pt x="660734" y="2148239"/>
                    <a:pt x="593771" y="2243944"/>
                    <a:pt x="531393" y="2342739"/>
                  </a:cubicBezTo>
                  <a:cubicBezTo>
                    <a:pt x="470063" y="2442050"/>
                    <a:pt x="412140" y="2543810"/>
                    <a:pt x="361033" y="2649046"/>
                  </a:cubicBezTo>
                  <a:cubicBezTo>
                    <a:pt x="347798" y="2675194"/>
                    <a:pt x="335479" y="2701728"/>
                    <a:pt x="323292" y="2728263"/>
                  </a:cubicBezTo>
                  <a:lnTo>
                    <a:pt x="304945" y="2768193"/>
                  </a:lnTo>
                  <a:lnTo>
                    <a:pt x="287516" y="2808510"/>
                  </a:lnTo>
                  <a:cubicBezTo>
                    <a:pt x="276115" y="2835432"/>
                    <a:pt x="264583" y="2862352"/>
                    <a:pt x="254230" y="2889788"/>
                  </a:cubicBezTo>
                  <a:cubicBezTo>
                    <a:pt x="243877" y="2917224"/>
                    <a:pt x="232477" y="2944274"/>
                    <a:pt x="223042" y="2971968"/>
                  </a:cubicBezTo>
                  <a:cubicBezTo>
                    <a:pt x="182679" y="3081970"/>
                    <a:pt x="148475" y="3194291"/>
                    <a:pt x="121611" y="3308544"/>
                  </a:cubicBezTo>
                  <a:cubicBezTo>
                    <a:pt x="67096" y="3536534"/>
                    <a:pt x="39183" y="3771224"/>
                    <a:pt x="39314" y="4005912"/>
                  </a:cubicBezTo>
                  <a:cubicBezTo>
                    <a:pt x="39969" y="4122871"/>
                    <a:pt x="51109" y="4239571"/>
                    <a:pt x="73910" y="4354081"/>
                  </a:cubicBezTo>
                  <a:cubicBezTo>
                    <a:pt x="97892" y="4468334"/>
                    <a:pt x="132619" y="4580140"/>
                    <a:pt x="179534" y="4687050"/>
                  </a:cubicBezTo>
                  <a:cubicBezTo>
                    <a:pt x="190673" y="4713972"/>
                    <a:pt x="203647" y="4740249"/>
                    <a:pt x="215964" y="4766654"/>
                  </a:cubicBezTo>
                  <a:cubicBezTo>
                    <a:pt x="229332" y="4792674"/>
                    <a:pt x="242043" y="4818950"/>
                    <a:pt x="256457" y="4844455"/>
                  </a:cubicBezTo>
                  <a:cubicBezTo>
                    <a:pt x="283978" y="4895978"/>
                    <a:pt x="314642" y="4945956"/>
                    <a:pt x="346225" y="4995290"/>
                  </a:cubicBezTo>
                  <a:cubicBezTo>
                    <a:pt x="377676" y="5044752"/>
                    <a:pt x="411355" y="5092926"/>
                    <a:pt x="445296" y="5140971"/>
                  </a:cubicBezTo>
                  <a:cubicBezTo>
                    <a:pt x="479760" y="5188630"/>
                    <a:pt x="515537" y="5235645"/>
                    <a:pt x="551443" y="5282531"/>
                  </a:cubicBezTo>
                  <a:cubicBezTo>
                    <a:pt x="623387" y="5376434"/>
                    <a:pt x="698608" y="5468402"/>
                    <a:pt x="772387" y="5562561"/>
                  </a:cubicBezTo>
                  <a:cubicBezTo>
                    <a:pt x="809472" y="5609448"/>
                    <a:pt x="846428" y="5656719"/>
                    <a:pt x="882858" y="5704507"/>
                  </a:cubicBezTo>
                  <a:cubicBezTo>
                    <a:pt x="919159" y="5751909"/>
                    <a:pt x="955196" y="5802273"/>
                    <a:pt x="990316" y="5848258"/>
                  </a:cubicBezTo>
                  <a:cubicBezTo>
                    <a:pt x="1025175" y="5895402"/>
                    <a:pt x="1061736" y="5941129"/>
                    <a:pt x="1097774" y="5987114"/>
                  </a:cubicBezTo>
                  <a:cubicBezTo>
                    <a:pt x="1134860" y="6032326"/>
                    <a:pt x="1171684" y="6077536"/>
                    <a:pt x="1210080" y="6121203"/>
                  </a:cubicBezTo>
                  <a:cubicBezTo>
                    <a:pt x="1286350" y="6209051"/>
                    <a:pt x="1365632" y="6293677"/>
                    <a:pt x="1448192" y="6374054"/>
                  </a:cubicBezTo>
                  <a:cubicBezTo>
                    <a:pt x="1613572" y="6534420"/>
                    <a:pt x="1792057" y="6677526"/>
                    <a:pt x="1982991" y="6796158"/>
                  </a:cubicBezTo>
                  <a:lnTo>
                    <a:pt x="2118475" y="6874714"/>
                  </a:lnTo>
                  <a:lnTo>
                    <a:pt x="1569874" y="6874714"/>
                  </a:lnTo>
                  <a:lnTo>
                    <a:pt x="1507802" y="6817815"/>
                  </a:lnTo>
                  <a:cubicBezTo>
                    <a:pt x="1418412" y="6730595"/>
                    <a:pt x="1334903" y="6638562"/>
                    <a:pt x="1256865" y="6543437"/>
                  </a:cubicBezTo>
                  <a:cubicBezTo>
                    <a:pt x="1179155" y="6447861"/>
                    <a:pt x="1106817" y="6349194"/>
                    <a:pt x="1038410" y="6248722"/>
                  </a:cubicBezTo>
                  <a:cubicBezTo>
                    <a:pt x="969873" y="6148253"/>
                    <a:pt x="905922" y="6045592"/>
                    <a:pt x="845380" y="5941386"/>
                  </a:cubicBezTo>
                  <a:cubicBezTo>
                    <a:pt x="814453" y="5888704"/>
                    <a:pt x="786147" y="5839370"/>
                    <a:pt x="755351" y="5788877"/>
                  </a:cubicBezTo>
                  <a:cubicBezTo>
                    <a:pt x="724817" y="5738771"/>
                    <a:pt x="693760" y="5688665"/>
                    <a:pt x="661784" y="5638944"/>
                  </a:cubicBezTo>
                  <a:lnTo>
                    <a:pt x="466525" y="5340366"/>
                  </a:lnTo>
                  <a:cubicBezTo>
                    <a:pt x="434156" y="5290131"/>
                    <a:pt x="402181" y="5239639"/>
                    <a:pt x="370992" y="5188502"/>
                  </a:cubicBezTo>
                  <a:cubicBezTo>
                    <a:pt x="339803" y="5137364"/>
                    <a:pt x="308876" y="5086099"/>
                    <a:pt x="280046" y="5033287"/>
                  </a:cubicBezTo>
                  <a:cubicBezTo>
                    <a:pt x="222255" y="4928179"/>
                    <a:pt x="169181" y="4819982"/>
                    <a:pt x="126853" y="4707660"/>
                  </a:cubicBezTo>
                  <a:cubicBezTo>
                    <a:pt x="83739" y="4595725"/>
                    <a:pt x="51764" y="4479670"/>
                    <a:pt x="30272" y="4362068"/>
                  </a:cubicBezTo>
                  <a:cubicBezTo>
                    <a:pt x="9698" y="4244466"/>
                    <a:pt x="0" y="4125060"/>
                    <a:pt x="0" y="4005912"/>
                  </a:cubicBezTo>
                  <a:cubicBezTo>
                    <a:pt x="1704" y="3530867"/>
                    <a:pt x="95140" y="3057110"/>
                    <a:pt x="270480" y="2610532"/>
                  </a:cubicBezTo>
                  <a:cubicBezTo>
                    <a:pt x="314511" y="2498984"/>
                    <a:pt x="362212" y="2388466"/>
                    <a:pt x="415942" y="2280526"/>
                  </a:cubicBezTo>
                  <a:cubicBezTo>
                    <a:pt x="468884" y="2172197"/>
                    <a:pt x="527199" y="2066188"/>
                    <a:pt x="590102" y="1962626"/>
                  </a:cubicBezTo>
                  <a:cubicBezTo>
                    <a:pt x="716037" y="1755631"/>
                    <a:pt x="859794" y="1557653"/>
                    <a:pt x="1020719" y="1373070"/>
                  </a:cubicBezTo>
                  <a:cubicBezTo>
                    <a:pt x="1101575" y="1281101"/>
                    <a:pt x="1185969" y="1191838"/>
                    <a:pt x="1275080" y="1107081"/>
                  </a:cubicBezTo>
                  <a:cubicBezTo>
                    <a:pt x="1297227" y="1085699"/>
                    <a:pt x="1319504" y="1064575"/>
                    <a:pt x="1342437" y="1043965"/>
                  </a:cubicBezTo>
                  <a:cubicBezTo>
                    <a:pt x="1365240" y="1023226"/>
                    <a:pt x="1387648" y="1002102"/>
                    <a:pt x="1411106" y="982138"/>
                  </a:cubicBezTo>
                  <a:cubicBezTo>
                    <a:pt x="1457497" y="941563"/>
                    <a:pt x="1505065" y="902276"/>
                    <a:pt x="1553029" y="863376"/>
                  </a:cubicBezTo>
                  <a:cubicBezTo>
                    <a:pt x="1745798" y="708806"/>
                    <a:pt x="1954030" y="571882"/>
                    <a:pt x="2173401" y="454409"/>
                  </a:cubicBezTo>
                  <a:cubicBezTo>
                    <a:pt x="2612013" y="219334"/>
                    <a:pt x="3099505" y="65666"/>
                    <a:pt x="3599708" y="16332"/>
                  </a:cubicBezTo>
                  <a:cubicBezTo>
                    <a:pt x="3724530" y="3966"/>
                    <a:pt x="3850400" y="-1283"/>
                    <a:pt x="3975975" y="263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32545BE1-AB92-AF5B-C21E-9A61CDB2826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65276" y="313387"/>
              <a:ext cx="6326724" cy="6561326"/>
            </a:xfrm>
            <a:custGeom>
              <a:avLst/>
              <a:gdLst>
                <a:gd name="connsiteX0" fmla="*/ 6326724 w 6326724"/>
                <a:gd name="connsiteY0" fmla="*/ 5020808 h 6561326"/>
                <a:gd name="connsiteX1" fmla="*/ 6326724 w 6326724"/>
                <a:gd name="connsiteY1" fmla="*/ 5698632 h 6561326"/>
                <a:gd name="connsiteX2" fmla="*/ 6067438 w 6326724"/>
                <a:gd name="connsiteY2" fmla="*/ 5902509 h 6561326"/>
                <a:gd name="connsiteX3" fmla="*/ 5799974 w 6326724"/>
                <a:gd name="connsiteY3" fmla="*/ 6102017 h 6561326"/>
                <a:gd name="connsiteX4" fmla="*/ 5665258 w 6326724"/>
                <a:gd name="connsiteY4" fmla="*/ 6202100 h 6561326"/>
                <a:gd name="connsiteX5" fmla="*/ 5526873 w 6326724"/>
                <a:gd name="connsiteY5" fmla="*/ 6302828 h 6561326"/>
                <a:gd name="connsiteX6" fmla="*/ 5385080 w 6326724"/>
                <a:gd name="connsiteY6" fmla="*/ 6402268 h 6561326"/>
                <a:gd name="connsiteX7" fmla="*/ 5238833 w 6326724"/>
                <a:gd name="connsiteY7" fmla="*/ 6498875 h 6561326"/>
                <a:gd name="connsiteX8" fmla="*/ 5138040 w 6326724"/>
                <a:gd name="connsiteY8" fmla="*/ 6561326 h 6561326"/>
                <a:gd name="connsiteX9" fmla="*/ 3946072 w 6326724"/>
                <a:gd name="connsiteY9" fmla="*/ 6561326 h 6561326"/>
                <a:gd name="connsiteX10" fmla="*/ 3976009 w 6326724"/>
                <a:gd name="connsiteY10" fmla="*/ 6555242 h 6561326"/>
                <a:gd name="connsiteX11" fmla="*/ 4404855 w 6326724"/>
                <a:gd name="connsiteY11" fmla="*/ 6399048 h 6561326"/>
                <a:gd name="connsiteX12" fmla="*/ 4938868 w 6326724"/>
                <a:gd name="connsiteY12" fmla="*/ 6072132 h 6561326"/>
                <a:gd name="connsiteX13" fmla="*/ 5068342 w 6326724"/>
                <a:gd name="connsiteY13" fmla="*/ 5976042 h 6561326"/>
                <a:gd name="connsiteX14" fmla="*/ 5197816 w 6326724"/>
                <a:gd name="connsiteY14" fmla="*/ 5876730 h 6561326"/>
                <a:gd name="connsiteX15" fmla="*/ 5460039 w 6326724"/>
                <a:gd name="connsiteY15" fmla="*/ 5670637 h 6561326"/>
                <a:gd name="connsiteX16" fmla="*/ 5999033 w 6326724"/>
                <a:gd name="connsiteY16" fmla="*/ 5271718 h 6561326"/>
                <a:gd name="connsiteX17" fmla="*/ 6258766 w 6326724"/>
                <a:gd name="connsiteY17" fmla="*/ 5077603 h 6561326"/>
                <a:gd name="connsiteX18" fmla="*/ 4139342 w 6326724"/>
                <a:gd name="connsiteY18" fmla="*/ 440 h 6561326"/>
                <a:gd name="connsiteX19" fmla="*/ 4315744 w 6326724"/>
                <a:gd name="connsiteY19" fmla="*/ 6808 h 6561326"/>
                <a:gd name="connsiteX20" fmla="*/ 5015400 w 6326724"/>
                <a:gd name="connsiteY20" fmla="*/ 113591 h 6561326"/>
                <a:gd name="connsiteX21" fmla="*/ 5681114 w 6326724"/>
                <a:gd name="connsiteY21" fmla="*/ 361418 h 6561326"/>
                <a:gd name="connsiteX22" fmla="*/ 6270952 w 6326724"/>
                <a:gd name="connsiteY22" fmla="*/ 755441 h 6561326"/>
                <a:gd name="connsiteX23" fmla="*/ 6326724 w 6326724"/>
                <a:gd name="connsiteY23" fmla="*/ 807432 h 6561326"/>
                <a:gd name="connsiteX24" fmla="*/ 6326724 w 6326724"/>
                <a:gd name="connsiteY24" fmla="*/ 1231565 h 6561326"/>
                <a:gd name="connsiteX25" fmla="*/ 6302093 w 6326724"/>
                <a:gd name="connsiteY25" fmla="*/ 1203002 h 6561326"/>
                <a:gd name="connsiteX26" fmla="*/ 6066914 w 6326724"/>
                <a:gd name="connsiteY26" fmla="*/ 989616 h 6561326"/>
                <a:gd name="connsiteX27" fmla="*/ 5533688 w 6326724"/>
                <a:gd name="connsiteY27" fmla="*/ 647242 h 6561326"/>
                <a:gd name="connsiteX28" fmla="*/ 4933626 w 6326724"/>
                <a:gd name="connsiteY28" fmla="*/ 432262 h 6561326"/>
                <a:gd name="connsiteX29" fmla="*/ 4296873 w 6326724"/>
                <a:gd name="connsiteY29" fmla="*/ 343126 h 6561326"/>
                <a:gd name="connsiteX30" fmla="*/ 3651602 w 6326724"/>
                <a:gd name="connsiteY30" fmla="*/ 365797 h 6561326"/>
                <a:gd name="connsiteX31" fmla="*/ 3018256 w 6326724"/>
                <a:gd name="connsiteY31" fmla="*/ 496666 h 6561326"/>
                <a:gd name="connsiteX32" fmla="*/ 2412429 w 6326724"/>
                <a:gd name="connsiteY32" fmla="*/ 724399 h 6561326"/>
                <a:gd name="connsiteX33" fmla="*/ 1329857 w 6326724"/>
                <a:gd name="connsiteY33" fmla="*/ 1424086 h 6561326"/>
                <a:gd name="connsiteX34" fmla="*/ 887314 w 6326724"/>
                <a:gd name="connsiteY34" fmla="*/ 1891015 h 6561326"/>
                <a:gd name="connsiteX35" fmla="*/ 537420 w 6326724"/>
                <a:gd name="connsiteY35" fmla="*/ 2427245 h 6561326"/>
                <a:gd name="connsiteX36" fmla="*/ 299965 w 6326724"/>
                <a:gd name="connsiteY36" fmla="*/ 3020021 h 6561326"/>
                <a:gd name="connsiteX37" fmla="*/ 213606 w 6326724"/>
                <a:gd name="connsiteY37" fmla="*/ 3651953 h 6561326"/>
                <a:gd name="connsiteX38" fmla="*/ 250036 w 6326724"/>
                <a:gd name="connsiteY38" fmla="*/ 3961352 h 6561326"/>
                <a:gd name="connsiteX39" fmla="*/ 357625 w 6326724"/>
                <a:gd name="connsiteY39" fmla="*/ 4250783 h 6561326"/>
                <a:gd name="connsiteX40" fmla="*/ 432715 w 6326724"/>
                <a:gd name="connsiteY40" fmla="*/ 4387063 h 6561326"/>
                <a:gd name="connsiteX41" fmla="*/ 518943 w 6326724"/>
                <a:gd name="connsiteY41" fmla="*/ 4518962 h 6561326"/>
                <a:gd name="connsiteX42" fmla="*/ 718133 w 6326724"/>
                <a:gd name="connsiteY42" fmla="*/ 4773874 h 6561326"/>
                <a:gd name="connsiteX43" fmla="*/ 933704 w 6326724"/>
                <a:gd name="connsiteY43" fmla="*/ 5030717 h 6561326"/>
                <a:gd name="connsiteX44" fmla="*/ 1040900 w 6326724"/>
                <a:gd name="connsiteY44" fmla="*/ 5164806 h 6561326"/>
                <a:gd name="connsiteX45" fmla="*/ 1092401 w 6326724"/>
                <a:gd name="connsiteY45" fmla="*/ 5230628 h 6561326"/>
                <a:gd name="connsiteX46" fmla="*/ 1142854 w 6326724"/>
                <a:gd name="connsiteY46" fmla="*/ 5293615 h 6561326"/>
                <a:gd name="connsiteX47" fmla="*/ 1576354 w 6326724"/>
                <a:gd name="connsiteY47" fmla="*/ 5759128 h 6561326"/>
                <a:gd name="connsiteX48" fmla="*/ 1806865 w 6326724"/>
                <a:gd name="connsiteY48" fmla="*/ 5968571 h 6561326"/>
                <a:gd name="connsiteX49" fmla="*/ 2048253 w 6326724"/>
                <a:gd name="connsiteY49" fmla="*/ 6161654 h 6561326"/>
                <a:gd name="connsiteX50" fmla="*/ 2587506 w 6326724"/>
                <a:gd name="connsiteY50" fmla="*/ 6467059 h 6561326"/>
                <a:gd name="connsiteX51" fmla="*/ 2889176 w 6326724"/>
                <a:gd name="connsiteY51" fmla="*/ 6553360 h 6561326"/>
                <a:gd name="connsiteX52" fmla="*/ 2929698 w 6326724"/>
                <a:gd name="connsiteY52" fmla="*/ 6561326 h 6561326"/>
                <a:gd name="connsiteX53" fmla="*/ 1816374 w 6326724"/>
                <a:gd name="connsiteY53" fmla="*/ 6561326 h 6561326"/>
                <a:gd name="connsiteX54" fmla="*/ 1787601 w 6326724"/>
                <a:gd name="connsiteY54" fmla="*/ 6545761 h 6561326"/>
                <a:gd name="connsiteX55" fmla="*/ 1225544 w 6326724"/>
                <a:gd name="connsiteY55" fmla="*/ 6094158 h 6561326"/>
                <a:gd name="connsiteX56" fmla="*/ 997654 w 6326724"/>
                <a:gd name="connsiteY56" fmla="*/ 5822374 h 6561326"/>
                <a:gd name="connsiteX57" fmla="*/ 798596 w 6326724"/>
                <a:gd name="connsiteY57" fmla="*/ 5534615 h 6561326"/>
                <a:gd name="connsiteX58" fmla="*/ 752075 w 6326724"/>
                <a:gd name="connsiteY58" fmla="*/ 5461324 h 6561326"/>
                <a:gd name="connsiteX59" fmla="*/ 707650 w 6326724"/>
                <a:gd name="connsiteY59" fmla="*/ 5390221 h 6561326"/>
                <a:gd name="connsiteX60" fmla="*/ 619980 w 6326724"/>
                <a:gd name="connsiteY60" fmla="*/ 5252396 h 6561326"/>
                <a:gd name="connsiteX61" fmla="*/ 438349 w 6326724"/>
                <a:gd name="connsiteY61" fmla="*/ 4970822 h 6561326"/>
                <a:gd name="connsiteX62" fmla="*/ 261044 w 6326724"/>
                <a:gd name="connsiteY62" fmla="*/ 4673145 h 6561326"/>
                <a:gd name="connsiteX63" fmla="*/ 181107 w 6326724"/>
                <a:gd name="connsiteY63" fmla="*/ 4515356 h 6561326"/>
                <a:gd name="connsiteX64" fmla="*/ 113224 w 6326724"/>
                <a:gd name="connsiteY64" fmla="*/ 4350223 h 6561326"/>
                <a:gd name="connsiteX65" fmla="*/ 61199 w 6326724"/>
                <a:gd name="connsiteY65" fmla="*/ 4178908 h 6561326"/>
                <a:gd name="connsiteX66" fmla="*/ 41804 w 6326724"/>
                <a:gd name="connsiteY66" fmla="*/ 4091577 h 6561326"/>
                <a:gd name="connsiteX67" fmla="*/ 33287 w 6326724"/>
                <a:gd name="connsiteY67" fmla="*/ 4047781 h 6561326"/>
                <a:gd name="connsiteX68" fmla="*/ 26209 w 6326724"/>
                <a:gd name="connsiteY68" fmla="*/ 4003858 h 6561326"/>
                <a:gd name="connsiteX69" fmla="*/ 0 w 6326724"/>
                <a:gd name="connsiteY69" fmla="*/ 3651953 h 6561326"/>
                <a:gd name="connsiteX70" fmla="*/ 72731 w 6326724"/>
                <a:gd name="connsiteY70" fmla="*/ 2966307 h 6561326"/>
                <a:gd name="connsiteX71" fmla="*/ 291316 w 6326724"/>
                <a:gd name="connsiteY71" fmla="*/ 2309385 h 6561326"/>
                <a:gd name="connsiteX72" fmla="*/ 1110878 w 6326724"/>
                <a:gd name="connsiteY72" fmla="*/ 1193776 h 6561326"/>
                <a:gd name="connsiteX73" fmla="*/ 1654327 w 6326724"/>
                <a:gd name="connsiteY73" fmla="*/ 756730 h 6561326"/>
                <a:gd name="connsiteX74" fmla="*/ 2261727 w 6326724"/>
                <a:gd name="connsiteY74" fmla="*/ 409720 h 6561326"/>
                <a:gd name="connsiteX75" fmla="*/ 3610060 w 6326724"/>
                <a:gd name="connsiteY75" fmla="*/ 27032 h 6561326"/>
                <a:gd name="connsiteX76" fmla="*/ 4139342 w 6326724"/>
                <a:gd name="connsiteY76" fmla="*/ 440 h 65613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</a:cxnLst>
              <a:rect l="l" t="t" r="r" b="b"/>
              <a:pathLst>
                <a:path w="6326724" h="6561326">
                  <a:moveTo>
                    <a:pt x="6326724" y="5020808"/>
                  </a:moveTo>
                  <a:lnTo>
                    <a:pt x="6326724" y="5698632"/>
                  </a:lnTo>
                  <a:lnTo>
                    <a:pt x="6067438" y="5902509"/>
                  </a:lnTo>
                  <a:cubicBezTo>
                    <a:pt x="5977868" y="5970407"/>
                    <a:pt x="5888364" y="6036453"/>
                    <a:pt x="5799974" y="6102017"/>
                  </a:cubicBezTo>
                  <a:lnTo>
                    <a:pt x="5665258" y="6202100"/>
                  </a:lnTo>
                  <a:cubicBezTo>
                    <a:pt x="5619654" y="6235719"/>
                    <a:pt x="5573656" y="6269596"/>
                    <a:pt x="5526873" y="6302828"/>
                  </a:cubicBezTo>
                  <a:cubicBezTo>
                    <a:pt x="5480220" y="6336189"/>
                    <a:pt x="5433044" y="6369423"/>
                    <a:pt x="5385080" y="6402268"/>
                  </a:cubicBezTo>
                  <a:cubicBezTo>
                    <a:pt x="5336988" y="6434857"/>
                    <a:pt x="5288500" y="6467187"/>
                    <a:pt x="5238833" y="6498875"/>
                  </a:cubicBezTo>
                  <a:lnTo>
                    <a:pt x="5138040" y="6561326"/>
                  </a:lnTo>
                  <a:lnTo>
                    <a:pt x="3946072" y="6561326"/>
                  </a:lnTo>
                  <a:lnTo>
                    <a:pt x="3976009" y="6555242"/>
                  </a:lnTo>
                  <a:cubicBezTo>
                    <a:pt x="4123712" y="6519227"/>
                    <a:pt x="4266863" y="6466383"/>
                    <a:pt x="4404855" y="6399048"/>
                  </a:cubicBezTo>
                  <a:cubicBezTo>
                    <a:pt x="4589500" y="6310299"/>
                    <a:pt x="4765232" y="6196690"/>
                    <a:pt x="4938868" y="6072132"/>
                  </a:cubicBezTo>
                  <a:cubicBezTo>
                    <a:pt x="4982245" y="6041089"/>
                    <a:pt x="5025359" y="6008630"/>
                    <a:pt x="5068342" y="5976042"/>
                  </a:cubicBezTo>
                  <a:cubicBezTo>
                    <a:pt x="5111588" y="5943453"/>
                    <a:pt x="5154702" y="5910349"/>
                    <a:pt x="5197816" y="5876730"/>
                  </a:cubicBezTo>
                  <a:lnTo>
                    <a:pt x="5460039" y="5670637"/>
                  </a:lnTo>
                  <a:cubicBezTo>
                    <a:pt x="5639966" y="5530365"/>
                    <a:pt x="5821596" y="5399753"/>
                    <a:pt x="5999033" y="5271718"/>
                  </a:cubicBezTo>
                  <a:cubicBezTo>
                    <a:pt x="6087686" y="5207700"/>
                    <a:pt x="6174667" y="5143360"/>
                    <a:pt x="6258766" y="5077603"/>
                  </a:cubicBezTo>
                  <a:close/>
                  <a:moveTo>
                    <a:pt x="4139342" y="440"/>
                  </a:moveTo>
                  <a:cubicBezTo>
                    <a:pt x="4198237" y="1301"/>
                    <a:pt x="4257068" y="3427"/>
                    <a:pt x="4315744" y="6808"/>
                  </a:cubicBezTo>
                  <a:cubicBezTo>
                    <a:pt x="4550841" y="20849"/>
                    <a:pt x="4785806" y="55240"/>
                    <a:pt x="5015400" y="113591"/>
                  </a:cubicBezTo>
                  <a:cubicBezTo>
                    <a:pt x="5244992" y="171812"/>
                    <a:pt x="5469212" y="254249"/>
                    <a:pt x="5681114" y="361418"/>
                  </a:cubicBezTo>
                  <a:cubicBezTo>
                    <a:pt x="5892754" y="468586"/>
                    <a:pt x="6093124" y="599584"/>
                    <a:pt x="6270952" y="755441"/>
                  </a:cubicBezTo>
                  <a:lnTo>
                    <a:pt x="6326724" y="807432"/>
                  </a:lnTo>
                  <a:lnTo>
                    <a:pt x="6326724" y="1231565"/>
                  </a:lnTo>
                  <a:lnTo>
                    <a:pt x="6302093" y="1203002"/>
                  </a:lnTo>
                  <a:cubicBezTo>
                    <a:pt x="6227937" y="1127247"/>
                    <a:pt x="6149211" y="1056081"/>
                    <a:pt x="6066914" y="989616"/>
                  </a:cubicBezTo>
                  <a:cubicBezTo>
                    <a:pt x="5902714" y="856299"/>
                    <a:pt x="5724360" y="740371"/>
                    <a:pt x="5533688" y="647242"/>
                  </a:cubicBezTo>
                  <a:cubicBezTo>
                    <a:pt x="5343146" y="553857"/>
                    <a:pt x="5141466" y="482239"/>
                    <a:pt x="4933626" y="432262"/>
                  </a:cubicBezTo>
                  <a:cubicBezTo>
                    <a:pt x="4725788" y="382156"/>
                    <a:pt x="4512182" y="353303"/>
                    <a:pt x="4296873" y="343126"/>
                  </a:cubicBezTo>
                  <a:cubicBezTo>
                    <a:pt x="4081172" y="332435"/>
                    <a:pt x="3865732" y="339520"/>
                    <a:pt x="3651602" y="365797"/>
                  </a:cubicBezTo>
                  <a:cubicBezTo>
                    <a:pt x="3437604" y="392202"/>
                    <a:pt x="3225572" y="436384"/>
                    <a:pt x="3018256" y="496666"/>
                  </a:cubicBezTo>
                  <a:cubicBezTo>
                    <a:pt x="2810809" y="556691"/>
                    <a:pt x="2608474" y="634362"/>
                    <a:pt x="2412429" y="724399"/>
                  </a:cubicBezTo>
                  <a:cubicBezTo>
                    <a:pt x="2019160" y="902541"/>
                    <a:pt x="1651969" y="1138775"/>
                    <a:pt x="1329857" y="1424086"/>
                  </a:cubicBezTo>
                  <a:cubicBezTo>
                    <a:pt x="1169326" y="1567192"/>
                    <a:pt x="1020588" y="1723307"/>
                    <a:pt x="887314" y="1891015"/>
                  </a:cubicBezTo>
                  <a:cubicBezTo>
                    <a:pt x="753778" y="2058466"/>
                    <a:pt x="635967" y="2238026"/>
                    <a:pt x="537420" y="2427245"/>
                  </a:cubicBezTo>
                  <a:cubicBezTo>
                    <a:pt x="438874" y="2616335"/>
                    <a:pt x="356839" y="2814313"/>
                    <a:pt x="299965" y="3020021"/>
                  </a:cubicBezTo>
                  <a:cubicBezTo>
                    <a:pt x="242961" y="3225212"/>
                    <a:pt x="213474" y="3438518"/>
                    <a:pt x="213606" y="3651953"/>
                  </a:cubicBezTo>
                  <a:cubicBezTo>
                    <a:pt x="214785" y="3756804"/>
                    <a:pt x="225269" y="3860881"/>
                    <a:pt x="250036" y="3961352"/>
                  </a:cubicBezTo>
                  <a:cubicBezTo>
                    <a:pt x="274412" y="4061950"/>
                    <a:pt x="312284" y="4158171"/>
                    <a:pt x="357625" y="4250783"/>
                  </a:cubicBezTo>
                  <a:cubicBezTo>
                    <a:pt x="380558" y="4297025"/>
                    <a:pt x="405982" y="4342366"/>
                    <a:pt x="432715" y="4387063"/>
                  </a:cubicBezTo>
                  <a:cubicBezTo>
                    <a:pt x="459841" y="4431630"/>
                    <a:pt x="488803" y="4475554"/>
                    <a:pt x="518943" y="4518962"/>
                  </a:cubicBezTo>
                  <a:cubicBezTo>
                    <a:pt x="580011" y="4605521"/>
                    <a:pt x="647893" y="4689504"/>
                    <a:pt x="718133" y="4773874"/>
                  </a:cubicBezTo>
                  <a:cubicBezTo>
                    <a:pt x="788374" y="4858372"/>
                    <a:pt x="861760" y="4942871"/>
                    <a:pt x="933704" y="5030717"/>
                  </a:cubicBezTo>
                  <a:cubicBezTo>
                    <a:pt x="969742" y="5074512"/>
                    <a:pt x="1005387" y="5119337"/>
                    <a:pt x="1040900" y="5164806"/>
                  </a:cubicBezTo>
                  <a:lnTo>
                    <a:pt x="1092401" y="5230628"/>
                  </a:lnTo>
                  <a:cubicBezTo>
                    <a:pt x="1109306" y="5251624"/>
                    <a:pt x="1125425" y="5273135"/>
                    <a:pt x="1142854" y="5293615"/>
                  </a:cubicBezTo>
                  <a:cubicBezTo>
                    <a:pt x="1278880" y="5460293"/>
                    <a:pt x="1426438" y="5613704"/>
                    <a:pt x="1576354" y="5759128"/>
                  </a:cubicBezTo>
                  <a:cubicBezTo>
                    <a:pt x="1651706" y="5831519"/>
                    <a:pt x="1728368" y="5901461"/>
                    <a:pt x="1806865" y="5968571"/>
                  </a:cubicBezTo>
                  <a:cubicBezTo>
                    <a:pt x="1885362" y="6035680"/>
                    <a:pt x="1965299" y="6100599"/>
                    <a:pt x="2048253" y="6161654"/>
                  </a:cubicBezTo>
                  <a:cubicBezTo>
                    <a:pt x="2213502" y="6284022"/>
                    <a:pt x="2391724" y="6393380"/>
                    <a:pt x="2587506" y="6467059"/>
                  </a:cubicBezTo>
                  <a:cubicBezTo>
                    <a:pt x="2685137" y="6503898"/>
                    <a:pt x="2786304" y="6532106"/>
                    <a:pt x="2889176" y="6553360"/>
                  </a:cubicBezTo>
                  <a:lnTo>
                    <a:pt x="2929698" y="6561326"/>
                  </a:lnTo>
                  <a:lnTo>
                    <a:pt x="1816374" y="6561326"/>
                  </a:lnTo>
                  <a:lnTo>
                    <a:pt x="1787601" y="6545761"/>
                  </a:lnTo>
                  <a:cubicBezTo>
                    <a:pt x="1577272" y="6422749"/>
                    <a:pt x="1389483" y="6266761"/>
                    <a:pt x="1225544" y="6094158"/>
                  </a:cubicBezTo>
                  <a:cubicBezTo>
                    <a:pt x="1143116" y="6007986"/>
                    <a:pt x="1068158" y="5916274"/>
                    <a:pt x="997654" y="5822374"/>
                  </a:cubicBezTo>
                  <a:cubicBezTo>
                    <a:pt x="927546" y="5728086"/>
                    <a:pt x="860842" y="5632381"/>
                    <a:pt x="798596" y="5534615"/>
                  </a:cubicBezTo>
                  <a:cubicBezTo>
                    <a:pt x="782608" y="5510399"/>
                    <a:pt x="767537" y="5485797"/>
                    <a:pt x="752075" y="5461324"/>
                  </a:cubicBezTo>
                  <a:lnTo>
                    <a:pt x="707650" y="5390221"/>
                  </a:lnTo>
                  <a:cubicBezTo>
                    <a:pt x="679213" y="5344237"/>
                    <a:pt x="649728" y="5298638"/>
                    <a:pt x="619980" y="5252396"/>
                  </a:cubicBezTo>
                  <a:lnTo>
                    <a:pt x="438349" y="4970822"/>
                  </a:lnTo>
                  <a:cubicBezTo>
                    <a:pt x="377413" y="4874860"/>
                    <a:pt x="317263" y="4776064"/>
                    <a:pt x="261044" y="4673145"/>
                  </a:cubicBezTo>
                  <a:cubicBezTo>
                    <a:pt x="233000" y="4621622"/>
                    <a:pt x="205874" y="4569197"/>
                    <a:pt x="181107" y="4515356"/>
                  </a:cubicBezTo>
                  <a:cubicBezTo>
                    <a:pt x="156470" y="4461385"/>
                    <a:pt x="133537" y="4406385"/>
                    <a:pt x="113224" y="4350223"/>
                  </a:cubicBezTo>
                  <a:cubicBezTo>
                    <a:pt x="93305" y="4293934"/>
                    <a:pt x="75614" y="4236872"/>
                    <a:pt x="61199" y="4178908"/>
                  </a:cubicBezTo>
                  <a:cubicBezTo>
                    <a:pt x="54385" y="4149927"/>
                    <a:pt x="47440" y="4120815"/>
                    <a:pt x="41804" y="4091577"/>
                  </a:cubicBezTo>
                  <a:lnTo>
                    <a:pt x="33287" y="4047781"/>
                  </a:lnTo>
                  <a:lnTo>
                    <a:pt x="26209" y="4003858"/>
                  </a:lnTo>
                  <a:cubicBezTo>
                    <a:pt x="7732" y="3886643"/>
                    <a:pt x="0" y="3768783"/>
                    <a:pt x="0" y="3651953"/>
                  </a:cubicBezTo>
                  <a:cubicBezTo>
                    <a:pt x="524" y="3422031"/>
                    <a:pt x="25030" y="3192109"/>
                    <a:pt x="72731" y="2966307"/>
                  </a:cubicBezTo>
                  <a:cubicBezTo>
                    <a:pt x="120301" y="2740634"/>
                    <a:pt x="193163" y="2519343"/>
                    <a:pt x="291316" y="2309385"/>
                  </a:cubicBezTo>
                  <a:cubicBezTo>
                    <a:pt x="488540" y="1889469"/>
                    <a:pt x="774352" y="1513736"/>
                    <a:pt x="1110878" y="1193776"/>
                  </a:cubicBezTo>
                  <a:cubicBezTo>
                    <a:pt x="1279535" y="1033797"/>
                    <a:pt x="1461821" y="887856"/>
                    <a:pt x="1654327" y="756730"/>
                  </a:cubicBezTo>
                  <a:cubicBezTo>
                    <a:pt x="1847096" y="625732"/>
                    <a:pt x="2049956" y="509031"/>
                    <a:pt x="2261727" y="409720"/>
                  </a:cubicBezTo>
                  <a:cubicBezTo>
                    <a:pt x="2685792" y="212515"/>
                    <a:pt x="3142357" y="82162"/>
                    <a:pt x="3610060" y="27032"/>
                  </a:cubicBezTo>
                  <a:cubicBezTo>
                    <a:pt x="3785399" y="6647"/>
                    <a:pt x="3962657" y="-2144"/>
                    <a:pt x="4139342" y="440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B936FD81-6C51-26F3-C20F-217F9F2771A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70322" y="353119"/>
              <a:ext cx="6321679" cy="6521594"/>
            </a:xfrm>
            <a:custGeom>
              <a:avLst/>
              <a:gdLst>
                <a:gd name="connsiteX0" fmla="*/ 4150102 w 6321679"/>
                <a:gd name="connsiteY0" fmla="*/ 0 h 6521594"/>
                <a:gd name="connsiteX1" fmla="*/ 6083891 w 6321679"/>
                <a:gd name="connsiteY1" fmla="*/ 619943 h 6521594"/>
                <a:gd name="connsiteX2" fmla="*/ 6321679 w 6321679"/>
                <a:gd name="connsiteY2" fmla="*/ 822247 h 6521594"/>
                <a:gd name="connsiteX3" fmla="*/ 6321679 w 6321679"/>
                <a:gd name="connsiteY3" fmla="*/ 1866928 h 6521594"/>
                <a:gd name="connsiteX4" fmla="*/ 6212358 w 6321679"/>
                <a:gd name="connsiteY4" fmla="*/ 1689281 h 6521594"/>
                <a:gd name="connsiteX5" fmla="*/ 6049880 w 6321679"/>
                <a:gd name="connsiteY5" fmla="*/ 1477173 h 6521594"/>
                <a:gd name="connsiteX6" fmla="*/ 5248663 w 6321679"/>
                <a:gd name="connsiteY6" fmla="*/ 869327 h 6521594"/>
                <a:gd name="connsiteX7" fmla="*/ 4150102 w 6321679"/>
                <a:gd name="connsiteY7" fmla="*/ 644042 h 6521594"/>
                <a:gd name="connsiteX8" fmla="*/ 2867946 w 6321679"/>
                <a:gd name="connsiteY8" fmla="*/ 886459 h 6521594"/>
                <a:gd name="connsiteX9" fmla="*/ 1728892 w 6321679"/>
                <a:gd name="connsiteY9" fmla="*/ 1552397 h 6521594"/>
                <a:gd name="connsiteX10" fmla="*/ 941043 w 6321679"/>
                <a:gd name="connsiteY10" fmla="*/ 2512664 h 6521594"/>
                <a:gd name="connsiteX11" fmla="*/ 655362 w 6321679"/>
                <a:gd name="connsiteY11" fmla="*/ 3630204 h 6521594"/>
                <a:gd name="connsiteX12" fmla="*/ 1128177 w 6321679"/>
                <a:gd name="connsiteY12" fmla="*/ 4667883 h 6521594"/>
                <a:gd name="connsiteX13" fmla="*/ 1366419 w 6321679"/>
                <a:gd name="connsiteY13" fmla="*/ 4997246 h 6521594"/>
                <a:gd name="connsiteX14" fmla="*/ 3601937 w 6321679"/>
                <a:gd name="connsiteY14" fmla="*/ 6284685 h 6521594"/>
                <a:gd name="connsiteX15" fmla="*/ 5298985 w 6321679"/>
                <a:gd name="connsiteY15" fmla="*/ 5492643 h 6521594"/>
                <a:gd name="connsiteX16" fmla="*/ 5505513 w 6321679"/>
                <a:gd name="connsiteY16" fmla="*/ 5335367 h 6521594"/>
                <a:gd name="connsiteX17" fmla="*/ 6252618 w 6321679"/>
                <a:gd name="connsiteY17" fmla="*/ 4722492 h 6521594"/>
                <a:gd name="connsiteX18" fmla="*/ 6321679 w 6321679"/>
                <a:gd name="connsiteY18" fmla="*/ 4651477 h 6521594"/>
                <a:gd name="connsiteX19" fmla="*/ 6321679 w 6321679"/>
                <a:gd name="connsiteY19" fmla="*/ 5523097 h 6521594"/>
                <a:gd name="connsiteX20" fmla="*/ 6024428 w 6321679"/>
                <a:gd name="connsiteY20" fmla="*/ 5754969 h 6521594"/>
                <a:gd name="connsiteX21" fmla="*/ 5702345 w 6321679"/>
                <a:gd name="connsiteY21" fmla="*/ 6000018 h 6521594"/>
                <a:gd name="connsiteX22" fmla="*/ 4988380 w 6321679"/>
                <a:gd name="connsiteY22" fmla="*/ 6506549 h 6521594"/>
                <a:gd name="connsiteX23" fmla="*/ 4961490 w 6321679"/>
                <a:gd name="connsiteY23" fmla="*/ 6521594 h 6521594"/>
                <a:gd name="connsiteX24" fmla="*/ 2011326 w 6321679"/>
                <a:gd name="connsiteY24" fmla="*/ 6521594 h 6521594"/>
                <a:gd name="connsiteX25" fmla="*/ 1982893 w 6321679"/>
                <a:gd name="connsiteY25" fmla="*/ 6505768 h 6521594"/>
                <a:gd name="connsiteX26" fmla="*/ 824149 w 6321679"/>
                <a:gd name="connsiteY26" fmla="*/ 5358682 h 6521594"/>
                <a:gd name="connsiteX27" fmla="*/ 0 w 6321679"/>
                <a:gd name="connsiteY27" fmla="*/ 3630075 h 6521594"/>
                <a:gd name="connsiteX28" fmla="*/ 4150102 w 6321679"/>
                <a:gd name="connsiteY28" fmla="*/ 0 h 65215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6321679" h="6521594">
                  <a:moveTo>
                    <a:pt x="4150102" y="0"/>
                  </a:moveTo>
                  <a:cubicBezTo>
                    <a:pt x="4918148" y="0"/>
                    <a:pt x="5569597" y="228540"/>
                    <a:pt x="6083891" y="619943"/>
                  </a:cubicBezTo>
                  <a:lnTo>
                    <a:pt x="6321679" y="822247"/>
                  </a:lnTo>
                  <a:lnTo>
                    <a:pt x="6321679" y="1866928"/>
                  </a:lnTo>
                  <a:lnTo>
                    <a:pt x="6212358" y="1689281"/>
                  </a:lnTo>
                  <a:cubicBezTo>
                    <a:pt x="6161484" y="1615222"/>
                    <a:pt x="6107295" y="1544427"/>
                    <a:pt x="6049880" y="1477173"/>
                  </a:cubicBezTo>
                  <a:cubicBezTo>
                    <a:pt x="5825135" y="1214018"/>
                    <a:pt x="5555573" y="1009470"/>
                    <a:pt x="5248663" y="869327"/>
                  </a:cubicBezTo>
                  <a:cubicBezTo>
                    <a:pt x="4921178" y="719909"/>
                    <a:pt x="4551627" y="644042"/>
                    <a:pt x="4150102" y="644042"/>
                  </a:cubicBezTo>
                  <a:cubicBezTo>
                    <a:pt x="3724203" y="644042"/>
                    <a:pt x="3292799" y="725448"/>
                    <a:pt x="2867946" y="886459"/>
                  </a:cubicBezTo>
                  <a:cubicBezTo>
                    <a:pt x="2454234" y="1042832"/>
                    <a:pt x="2060440" y="1273141"/>
                    <a:pt x="1728892" y="1552397"/>
                  </a:cubicBezTo>
                  <a:cubicBezTo>
                    <a:pt x="1391580" y="1836419"/>
                    <a:pt x="1126473" y="2159600"/>
                    <a:pt x="941043" y="2512664"/>
                  </a:cubicBezTo>
                  <a:cubicBezTo>
                    <a:pt x="751551" y="2873583"/>
                    <a:pt x="655362" y="3249575"/>
                    <a:pt x="655362" y="3630204"/>
                  </a:cubicBezTo>
                  <a:cubicBezTo>
                    <a:pt x="655362" y="4013537"/>
                    <a:pt x="808817" y="4237405"/>
                    <a:pt x="1128177" y="4667883"/>
                  </a:cubicBezTo>
                  <a:cubicBezTo>
                    <a:pt x="1205232" y="4771702"/>
                    <a:pt x="1284908" y="4879129"/>
                    <a:pt x="1366419" y="4997246"/>
                  </a:cubicBezTo>
                  <a:cubicBezTo>
                    <a:pt x="1989282" y="5899677"/>
                    <a:pt x="2657880" y="6284685"/>
                    <a:pt x="3601937" y="6284685"/>
                  </a:cubicBezTo>
                  <a:cubicBezTo>
                    <a:pt x="4221523" y="6284685"/>
                    <a:pt x="4676122" y="5971036"/>
                    <a:pt x="5298985" y="5492643"/>
                  </a:cubicBezTo>
                  <a:cubicBezTo>
                    <a:pt x="5368571" y="5439187"/>
                    <a:pt x="5438156" y="5386375"/>
                    <a:pt x="5505513" y="5335367"/>
                  </a:cubicBezTo>
                  <a:cubicBezTo>
                    <a:pt x="5779335" y="5127761"/>
                    <a:pt x="6041730" y="4928776"/>
                    <a:pt x="6252618" y="4722492"/>
                  </a:cubicBezTo>
                  <a:lnTo>
                    <a:pt x="6321679" y="4651477"/>
                  </a:lnTo>
                  <a:lnTo>
                    <a:pt x="6321679" y="5523097"/>
                  </a:lnTo>
                  <a:lnTo>
                    <a:pt x="6024428" y="5754969"/>
                  </a:lnTo>
                  <a:cubicBezTo>
                    <a:pt x="5918395" y="5835747"/>
                    <a:pt x="5810491" y="5916953"/>
                    <a:pt x="5702345" y="6000018"/>
                  </a:cubicBezTo>
                  <a:cubicBezTo>
                    <a:pt x="5466020" y="6181541"/>
                    <a:pt x="5232938" y="6357503"/>
                    <a:pt x="4988380" y="6506549"/>
                  </a:cubicBezTo>
                  <a:lnTo>
                    <a:pt x="4961490" y="6521594"/>
                  </a:lnTo>
                  <a:lnTo>
                    <a:pt x="2011326" y="6521594"/>
                  </a:lnTo>
                  <a:lnTo>
                    <a:pt x="1982893" y="6505768"/>
                  </a:lnTo>
                  <a:cubicBezTo>
                    <a:pt x="1531799" y="6233999"/>
                    <a:pt x="1157400" y="5841520"/>
                    <a:pt x="824149" y="5358682"/>
                  </a:cubicBezTo>
                  <a:cubicBezTo>
                    <a:pt x="424196" y="4779302"/>
                    <a:pt x="0" y="4381929"/>
                    <a:pt x="0" y="3630075"/>
                  </a:cubicBezTo>
                  <a:cubicBezTo>
                    <a:pt x="0" y="1625174"/>
                    <a:pt x="2089794" y="0"/>
                    <a:pt x="4150102" y="0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F3A116F7-B69C-FE86-E992-566FFB4F574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70322" y="353119"/>
              <a:ext cx="6321679" cy="6521594"/>
            </a:xfrm>
            <a:custGeom>
              <a:avLst/>
              <a:gdLst>
                <a:gd name="connsiteX0" fmla="*/ 4150102 w 6321679"/>
                <a:gd name="connsiteY0" fmla="*/ 0 h 6521594"/>
                <a:gd name="connsiteX1" fmla="*/ 6083891 w 6321679"/>
                <a:gd name="connsiteY1" fmla="*/ 619943 h 6521594"/>
                <a:gd name="connsiteX2" fmla="*/ 6321679 w 6321679"/>
                <a:gd name="connsiteY2" fmla="*/ 822247 h 6521594"/>
                <a:gd name="connsiteX3" fmla="*/ 6321679 w 6321679"/>
                <a:gd name="connsiteY3" fmla="*/ 2150195 h 6521594"/>
                <a:gd name="connsiteX4" fmla="*/ 6241288 w 6321679"/>
                <a:gd name="connsiteY4" fmla="*/ 1985338 h 6521594"/>
                <a:gd name="connsiteX5" fmla="*/ 5949367 w 6321679"/>
                <a:gd name="connsiteY5" fmla="*/ 1559997 h 6521594"/>
                <a:gd name="connsiteX6" fmla="*/ 5193362 w 6321679"/>
                <a:gd name="connsiteY6" fmla="*/ 986156 h 6521594"/>
                <a:gd name="connsiteX7" fmla="*/ 4150102 w 6321679"/>
                <a:gd name="connsiteY7" fmla="*/ 772850 h 6521594"/>
                <a:gd name="connsiteX8" fmla="*/ 2914861 w 6321679"/>
                <a:gd name="connsiteY8" fmla="*/ 1006637 h 6521594"/>
                <a:gd name="connsiteX9" fmla="*/ 1814073 w 6321679"/>
                <a:gd name="connsiteY9" fmla="*/ 1650163 h 6521594"/>
                <a:gd name="connsiteX10" fmla="*/ 1057412 w 6321679"/>
                <a:gd name="connsiteY10" fmla="*/ 2571657 h 6521594"/>
                <a:gd name="connsiteX11" fmla="*/ 786277 w 6321679"/>
                <a:gd name="connsiteY11" fmla="*/ 3630204 h 6521594"/>
                <a:gd name="connsiteX12" fmla="*/ 1233931 w 6321679"/>
                <a:gd name="connsiteY12" fmla="*/ 4592016 h 6521594"/>
                <a:gd name="connsiteX13" fmla="*/ 1474795 w 6321679"/>
                <a:gd name="connsiteY13" fmla="*/ 4924985 h 6521594"/>
                <a:gd name="connsiteX14" fmla="*/ 2393691 w 6321679"/>
                <a:gd name="connsiteY14" fmla="*/ 5846995 h 6521594"/>
                <a:gd name="connsiteX15" fmla="*/ 3601805 w 6321679"/>
                <a:gd name="connsiteY15" fmla="*/ 6155876 h 6521594"/>
                <a:gd name="connsiteX16" fmla="*/ 4378909 w 6321679"/>
                <a:gd name="connsiteY16" fmla="*/ 5959186 h 6521594"/>
                <a:gd name="connsiteX17" fmla="*/ 5218129 w 6321679"/>
                <a:gd name="connsiteY17" fmla="*/ 5391271 h 6521594"/>
                <a:gd name="connsiteX18" fmla="*/ 5425313 w 6321679"/>
                <a:gd name="connsiteY18" fmla="*/ 5233481 h 6521594"/>
                <a:gd name="connsiteX19" fmla="*/ 6254366 w 6321679"/>
                <a:gd name="connsiteY19" fmla="*/ 4534301 h 6521594"/>
                <a:gd name="connsiteX20" fmla="*/ 6321679 w 6321679"/>
                <a:gd name="connsiteY20" fmla="*/ 4456641 h 6521594"/>
                <a:gd name="connsiteX21" fmla="*/ 6321679 w 6321679"/>
                <a:gd name="connsiteY21" fmla="*/ 5523097 h 6521594"/>
                <a:gd name="connsiteX22" fmla="*/ 6024428 w 6321679"/>
                <a:gd name="connsiteY22" fmla="*/ 5754969 h 6521594"/>
                <a:gd name="connsiteX23" fmla="*/ 5702345 w 6321679"/>
                <a:gd name="connsiteY23" fmla="*/ 6000018 h 6521594"/>
                <a:gd name="connsiteX24" fmla="*/ 4988380 w 6321679"/>
                <a:gd name="connsiteY24" fmla="*/ 6506549 h 6521594"/>
                <a:gd name="connsiteX25" fmla="*/ 4961490 w 6321679"/>
                <a:gd name="connsiteY25" fmla="*/ 6521594 h 6521594"/>
                <a:gd name="connsiteX26" fmla="*/ 2011326 w 6321679"/>
                <a:gd name="connsiteY26" fmla="*/ 6521594 h 6521594"/>
                <a:gd name="connsiteX27" fmla="*/ 1982893 w 6321679"/>
                <a:gd name="connsiteY27" fmla="*/ 6505768 h 6521594"/>
                <a:gd name="connsiteX28" fmla="*/ 824149 w 6321679"/>
                <a:gd name="connsiteY28" fmla="*/ 5358682 h 6521594"/>
                <a:gd name="connsiteX29" fmla="*/ 0 w 6321679"/>
                <a:gd name="connsiteY29" fmla="*/ 3630075 h 6521594"/>
                <a:gd name="connsiteX30" fmla="*/ 4150102 w 6321679"/>
                <a:gd name="connsiteY30" fmla="*/ 0 h 65215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6321679" h="6521594">
                  <a:moveTo>
                    <a:pt x="4150102" y="0"/>
                  </a:moveTo>
                  <a:cubicBezTo>
                    <a:pt x="4918148" y="0"/>
                    <a:pt x="5569597" y="228540"/>
                    <a:pt x="6083891" y="619943"/>
                  </a:cubicBezTo>
                  <a:lnTo>
                    <a:pt x="6321679" y="822247"/>
                  </a:lnTo>
                  <a:lnTo>
                    <a:pt x="6321679" y="2150195"/>
                  </a:lnTo>
                  <a:lnTo>
                    <a:pt x="6241288" y="1985338"/>
                  </a:lnTo>
                  <a:cubicBezTo>
                    <a:pt x="6156788" y="1831195"/>
                    <a:pt x="6059249" y="1688709"/>
                    <a:pt x="5949367" y="1559997"/>
                  </a:cubicBezTo>
                  <a:cubicBezTo>
                    <a:pt x="5737073" y="1311397"/>
                    <a:pt x="5482843" y="1118314"/>
                    <a:pt x="5193362" y="986156"/>
                  </a:cubicBezTo>
                  <a:cubicBezTo>
                    <a:pt x="4883437" y="844596"/>
                    <a:pt x="4532365" y="772850"/>
                    <a:pt x="4150102" y="772850"/>
                  </a:cubicBezTo>
                  <a:cubicBezTo>
                    <a:pt x="3746218" y="772850"/>
                    <a:pt x="3319008" y="853613"/>
                    <a:pt x="2914861" y="1006637"/>
                  </a:cubicBezTo>
                  <a:cubicBezTo>
                    <a:pt x="2515039" y="1157857"/>
                    <a:pt x="2134350" y="1380438"/>
                    <a:pt x="1814073" y="1650163"/>
                  </a:cubicBezTo>
                  <a:cubicBezTo>
                    <a:pt x="1494190" y="1919502"/>
                    <a:pt x="1232622" y="2238173"/>
                    <a:pt x="1057412" y="2571657"/>
                  </a:cubicBezTo>
                  <a:cubicBezTo>
                    <a:pt x="877486" y="2914158"/>
                    <a:pt x="786277" y="3270313"/>
                    <a:pt x="786277" y="3630204"/>
                  </a:cubicBezTo>
                  <a:cubicBezTo>
                    <a:pt x="786277" y="3974121"/>
                    <a:pt x="923483" y="4173646"/>
                    <a:pt x="1233931" y="4592016"/>
                  </a:cubicBezTo>
                  <a:cubicBezTo>
                    <a:pt x="1311641" y="4696736"/>
                    <a:pt x="1391972" y="4805064"/>
                    <a:pt x="1474795" y="4924985"/>
                  </a:cubicBezTo>
                  <a:cubicBezTo>
                    <a:pt x="1767682" y="5349278"/>
                    <a:pt x="2068172" y="5650948"/>
                    <a:pt x="2393691" y="5846995"/>
                  </a:cubicBezTo>
                  <a:cubicBezTo>
                    <a:pt x="2738735" y="6054891"/>
                    <a:pt x="3133971" y="6155876"/>
                    <a:pt x="3601805" y="6155876"/>
                  </a:cubicBezTo>
                  <a:cubicBezTo>
                    <a:pt x="3867305" y="6155876"/>
                    <a:pt x="4114196" y="6093405"/>
                    <a:pt x="4378909" y="5959186"/>
                  </a:cubicBezTo>
                  <a:cubicBezTo>
                    <a:pt x="4650699" y="5821362"/>
                    <a:pt x="4919737" y="5620421"/>
                    <a:pt x="5218129" y="5391271"/>
                  </a:cubicBezTo>
                  <a:cubicBezTo>
                    <a:pt x="5288107" y="5337558"/>
                    <a:pt x="5357824" y="5284617"/>
                    <a:pt x="5425313" y="5233481"/>
                  </a:cubicBezTo>
                  <a:cubicBezTo>
                    <a:pt x="5739037" y="4995556"/>
                    <a:pt x="6037512" y="4769168"/>
                    <a:pt x="6254366" y="4534301"/>
                  </a:cubicBezTo>
                  <a:lnTo>
                    <a:pt x="6321679" y="4456641"/>
                  </a:lnTo>
                  <a:lnTo>
                    <a:pt x="6321679" y="5523097"/>
                  </a:lnTo>
                  <a:lnTo>
                    <a:pt x="6024428" y="5754969"/>
                  </a:lnTo>
                  <a:cubicBezTo>
                    <a:pt x="5918395" y="5835747"/>
                    <a:pt x="5810491" y="5916953"/>
                    <a:pt x="5702345" y="6000018"/>
                  </a:cubicBezTo>
                  <a:cubicBezTo>
                    <a:pt x="5466020" y="6181541"/>
                    <a:pt x="5232938" y="6357503"/>
                    <a:pt x="4988380" y="6506549"/>
                  </a:cubicBezTo>
                  <a:lnTo>
                    <a:pt x="4961490" y="6521594"/>
                  </a:lnTo>
                  <a:lnTo>
                    <a:pt x="2011326" y="6521594"/>
                  </a:lnTo>
                  <a:lnTo>
                    <a:pt x="1982893" y="6505768"/>
                  </a:lnTo>
                  <a:cubicBezTo>
                    <a:pt x="1531799" y="6233999"/>
                    <a:pt x="1157400" y="5841520"/>
                    <a:pt x="824149" y="5358682"/>
                  </a:cubicBezTo>
                  <a:cubicBezTo>
                    <a:pt x="424196" y="4779302"/>
                    <a:pt x="0" y="4381929"/>
                    <a:pt x="0" y="3630075"/>
                  </a:cubicBezTo>
                  <a:cubicBezTo>
                    <a:pt x="0" y="1625174"/>
                    <a:pt x="2089794" y="0"/>
                    <a:pt x="4150102" y="0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5" name="Picture 4">
            <a:extLst>
              <a:ext uri="{FF2B5EF4-FFF2-40B4-BE49-F238E27FC236}">
                <a16:creationId xmlns:a16="http://schemas.microsoft.com/office/drawing/2014/main" id="{D3B26D28-BB80-733E-313A-5BD8CB04229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08392" y="2948749"/>
            <a:ext cx="4142232" cy="1884046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16E7B032-BD12-6CDA-59AF-B82E4B6D5F4D}"/>
              </a:ext>
            </a:extLst>
          </p:cNvPr>
          <p:cNvSpPr txBox="1"/>
          <p:nvPr/>
        </p:nvSpPr>
        <p:spPr>
          <a:xfrm>
            <a:off x="97535" y="1378575"/>
            <a:ext cx="6321679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b="1">
                <a:solidFill>
                  <a:schemeClr val="tx2"/>
                </a:solidFill>
              </a:rPr>
              <a:t>Adam Peterson</a:t>
            </a:r>
            <a:r>
              <a:rPr lang="en-US" sz="2400">
                <a:solidFill>
                  <a:schemeClr val="tx2"/>
                </a:solidFill>
              </a:rPr>
              <a:t>, co-chair, </a:t>
            </a:r>
            <a:r>
              <a:rPr lang="en-US" sz="2400"/>
              <a:t>Coordinated care organization (urban representation)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400" b="1">
              <a:solidFill>
                <a:schemeClr val="tx2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b="1">
                <a:solidFill>
                  <a:schemeClr val="tx2"/>
                </a:solidFill>
              </a:rPr>
              <a:t>Jassed Nunez Pinenda</a:t>
            </a:r>
            <a:r>
              <a:rPr lang="en-US" sz="2400">
                <a:solidFill>
                  <a:schemeClr val="tx2"/>
                </a:solidFill>
              </a:rPr>
              <a:t>, co-chair, </a:t>
            </a:r>
            <a:r>
              <a:rPr lang="en-US" sz="2400"/>
              <a:t>Youth leader with lived experience</a:t>
            </a:r>
            <a:endParaRPr lang="en-US" sz="2400">
              <a:solidFill>
                <a:schemeClr val="tx2"/>
              </a:solidFill>
              <a:highlight>
                <a:srgbClr val="FFFF00"/>
              </a:highlight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400" b="1">
              <a:solidFill>
                <a:schemeClr val="tx2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b="1">
                <a:solidFill>
                  <a:schemeClr val="tx2"/>
                </a:solidFill>
              </a:rPr>
              <a:t>Annette Majekodumi</a:t>
            </a:r>
            <a:r>
              <a:rPr lang="en-US" sz="2400">
                <a:solidFill>
                  <a:schemeClr val="tx2"/>
                </a:solidFill>
              </a:rPr>
              <a:t>, Family Peer support specialist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400" b="1">
              <a:solidFill>
                <a:schemeClr val="tx2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b="1">
                <a:solidFill>
                  <a:schemeClr val="tx2"/>
                </a:solidFill>
              </a:rPr>
              <a:t>Zephyr Michael Berry, </a:t>
            </a:r>
            <a:r>
              <a:rPr lang="en-US" sz="2400"/>
              <a:t>Youth leader with lived experience</a:t>
            </a:r>
            <a:endParaRPr lang="en-US" sz="2400" b="1">
              <a:solidFill>
                <a:schemeClr val="tx2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400" b="1">
              <a:solidFill>
                <a:schemeClr val="tx2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b="1">
                <a:solidFill>
                  <a:schemeClr val="tx2"/>
                </a:solidFill>
              </a:rPr>
              <a:t>Tyson Payne</a:t>
            </a:r>
            <a:r>
              <a:rPr lang="en-US" sz="2400">
                <a:solidFill>
                  <a:schemeClr val="tx2"/>
                </a:solidFill>
              </a:rPr>
              <a:t>, </a:t>
            </a:r>
            <a:r>
              <a:rPr lang="en-US" sz="2400"/>
              <a:t>Psychologist</a:t>
            </a:r>
            <a:endParaRPr lang="en-US" sz="2400">
              <a:solidFill>
                <a:schemeClr val="tx2"/>
              </a:solidFill>
              <a:cs typeface="Calibri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24CBC06-1FE4-855E-4F1A-9A485D175B68}"/>
              </a:ext>
            </a:extLst>
          </p:cNvPr>
          <p:cNvSpPr txBox="1"/>
          <p:nvPr/>
        </p:nvSpPr>
        <p:spPr>
          <a:xfrm>
            <a:off x="140677" y="6271845"/>
            <a:ext cx="7092461" cy="46166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1200" i="1">
                <a:highlight>
                  <a:srgbClr val="FFFFFF"/>
                </a:highlight>
                <a:latin typeface="Calibri"/>
                <a:ea typeface="Calibri"/>
                <a:cs typeface="Calibri"/>
              </a:rPr>
              <a:t>Decisions will be made by up or down vote of committee members, each vote being equal to all other votes. This committee will use the ‘youth-adult partnership’ model within SOCAC’s </a:t>
            </a:r>
            <a:r>
              <a:rPr lang="en-US" sz="1200" i="1" u="sng" dirty="0">
                <a:highlight>
                  <a:srgbClr val="FFFFFF"/>
                </a:highlight>
                <a:latin typeface="Calibri"/>
                <a:ea typeface="Calibri"/>
                <a:cs typeface="Calibri"/>
                <a:hlinkClick r:id="rId4"/>
              </a:rPr>
              <a:t>Flower Model</a:t>
            </a:r>
            <a:r>
              <a:rPr lang="en-US" sz="1200" i="1">
                <a:highlight>
                  <a:srgbClr val="FFFFFF"/>
                </a:highlight>
                <a:latin typeface="Calibri"/>
                <a:ea typeface="Calibri"/>
                <a:cs typeface="Calibri"/>
              </a:rPr>
              <a:t> of Youth Engagement.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303947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F9F9E8A135E5A14AA0783CB5399BB510" ma:contentTypeVersion="2" ma:contentTypeDescription="Create a new document." ma:contentTypeScope="" ma:versionID="eb037c346e31ba11d573e00fc78abda6">
  <xsd:schema xmlns:xsd="http://www.w3.org/2001/XMLSchema" xmlns:xs="http://www.w3.org/2001/XMLSchema" xmlns:p="http://schemas.microsoft.com/office/2006/metadata/properties" xmlns:ns1="http://schemas.microsoft.com/sharepoint/v3" xmlns:ns2="59da1016-2a1b-4f8a-9768-d7a4932f6f16" xmlns:ns3="6a6e8aec-8d0b-487b-b2ea-9a959eb79a9f" targetNamespace="http://schemas.microsoft.com/office/2006/metadata/properties" ma:root="true" ma:fieldsID="217bf9d19e63f9ba43e42ee29bc3046b" ns1:_="" ns2:_="" ns3:_="">
    <xsd:import namespace="http://schemas.microsoft.com/sharepoint/v3"/>
    <xsd:import namespace="59da1016-2a1b-4f8a-9768-d7a4932f6f16"/>
    <xsd:import namespace="6a6e8aec-8d0b-487b-b2ea-9a959eb79a9f"/>
    <xsd:element name="properties">
      <xsd:complexType>
        <xsd:sequence>
          <xsd:element name="documentManagement">
            <xsd:complexType>
              <xsd:all>
                <xsd:element ref="ns2:IACategory" minOccurs="0"/>
                <xsd:element ref="ns2:IATopic" minOccurs="0"/>
                <xsd:element ref="ns2:IASubtopic" minOccurs="0"/>
                <xsd:element ref="ns2:DocumentExpirationDate" minOccurs="0"/>
                <xsd:element ref="ns3:Meta_x0020_Description" minOccurs="0"/>
                <xsd:element ref="ns3:Meta_x0020_Keywords" minOccurs="0"/>
                <xsd:element ref="ns1:URL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URL" ma:index="10" nillable="true" ma:displayName="URL" ma:internalName="URL" ma:readOnly="fals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9da1016-2a1b-4f8a-9768-d7a4932f6f16" elementFormDefault="qualified">
    <xsd:import namespace="http://schemas.microsoft.com/office/2006/documentManagement/types"/>
    <xsd:import namespace="http://schemas.microsoft.com/office/infopath/2007/PartnerControls"/>
    <xsd:element name="IACategory" ma:index="4" nillable="true" ma:displayName="IA Category" ma:format="Dropdown" ma:internalName="IACategory" ma:readOnly="false">
      <xsd:simpleType>
        <xsd:restriction base="dms:Choice">
          <xsd:enumeration value="About OHA"/>
          <xsd:enumeration value="Programs and Services"/>
          <xsd:enumeration value="Oregon Health Plan"/>
          <xsd:enumeration value="Health System Reform"/>
          <xsd:enumeration value="Licenses and Certificates"/>
          <xsd:enumeration value="Public Health"/>
        </xsd:restriction>
      </xsd:simpleType>
    </xsd:element>
    <xsd:element name="IATopic" ma:index="5" nillable="true" ma:displayName="IA Topic" ma:format="Dropdown" ma:internalName="IATopic" ma:readOnly="false">
      <xsd:simpleType>
        <xsd:restriction base="dms:Choice">
          <xsd:enumeration value="About OHA - Agency Communications"/>
          <xsd:enumeration value="About OHA - Budget"/>
          <xsd:enumeration value="About OHA - Contacts"/>
          <xsd:enumeration value="About OHA - Grants &amp; Contracts"/>
          <xsd:enumeration value="About OHA - Jobs &amp; Employment"/>
          <xsd:enumeration value="About OHA - Organization"/>
          <xsd:enumeration value="About OHA - Policies"/>
          <xsd:enumeration value="About OHA - Public Meetings"/>
          <xsd:enumeration value="About OHA - Public Records"/>
          <xsd:enumeration value="About OHA - Questions &amp; Comments"/>
          <xsd:enumeration value="About OHA - Reports &amp; Data"/>
          <xsd:enumeration value="About OHA - Rulemaking"/>
          <xsd:enumeration value="Programs and Services - Behavioral Health"/>
          <xsd:enumeration value="Programs and Services - Contacts"/>
          <xsd:enumeration value="Programs and Services - Coordinated Care"/>
          <xsd:enumeration value="Programs and Services - Disease"/>
          <xsd:enumeration value="Programs and Services - Environment"/>
          <xsd:enumeration value="Programs and Services - Health Resources"/>
          <xsd:enumeration value="Programs and Services - OEBB"/>
          <xsd:enumeration value="Programs and Services - Oregon Health Plan"/>
          <xsd:enumeration value="Programs and Services - Oregon State Hospital"/>
          <xsd:enumeration value="Programs and Services - PEBB"/>
          <xsd:enumeration value="Programs and Services - Pharmacy"/>
          <xsd:enumeration value="Programs and Services - Prevention"/>
          <xsd:enumeration value="Programs and Services - Safety"/>
          <xsd:enumeration value="Oregon Health Plan - Agency Communications"/>
          <xsd:enumeration value="Oregon Health Plan - Benefits"/>
          <xsd:enumeration value="Oregon Health Plan - Contacts"/>
          <xsd:enumeration value="Oregon Health Plan - Coordinated Care"/>
          <xsd:enumeration value="Oregon Health Plan - Grants &amp; Contracts"/>
          <xsd:enumeration value="Oregon Health Plan - Health Resources"/>
          <xsd:enumeration value="Oregon Health Plan - Policies"/>
          <xsd:enumeration value="Oregon Health Plan - Providers and Partners"/>
          <xsd:enumeration value="Oregon Health Plan - Public Meetings"/>
          <xsd:enumeration value="Oregon Health Plan - Questions &amp; Comments"/>
          <xsd:enumeration value="Oregon Health Plan - Rule Making"/>
          <xsd:enumeration value="Health System Reform - Agency Communications"/>
          <xsd:enumeration value="Health System Reform - Coordinated Care"/>
          <xsd:enumeration value="Health System Reform - Public Meetings"/>
          <xsd:enumeration value="Health System Reform - Questions &amp; Comments"/>
          <xsd:enumeration value="Health System Reform - Reports &amp; Data"/>
          <xsd:enumeration value="Licenses and Certificates - Certificates"/>
          <xsd:enumeration value="Licenses and Certificates - Contacts"/>
          <xsd:enumeration value="Licenses and Certificates - Licenses"/>
          <xsd:enumeration value="Licenses and Certificates - Vital Records"/>
          <xsd:enumeration value="Public Health - Agency Communications"/>
          <xsd:enumeration value="Public Health - Contacts"/>
          <xsd:enumeration value="Public Health - Disease"/>
          <xsd:enumeration value="Public Health - Environment"/>
          <xsd:enumeration value="Public Health - Health Resources"/>
          <xsd:enumeration value="Public Health - Questions &amp; Comments"/>
          <xsd:enumeration value="Public Health - Prevention"/>
          <xsd:enumeration value="Public Health - Providers and Partners"/>
          <xsd:enumeration value="Public Health - Reports &amp; Data"/>
          <xsd:enumeration value="Public Health - Safety"/>
          <xsd:enumeration value="Public Health - Vital Records"/>
        </xsd:restriction>
      </xsd:simpleType>
    </xsd:element>
    <xsd:element name="IASubtopic" ma:index="6" nillable="true" ma:displayName="IA Subtopic" ma:format="Dropdown" ma:internalName="IASubtopic" ma:readOnly="false">
      <xsd:simpleType>
        <xsd:restriction base="dms:Choice">
          <xsd:enumeration value="Addiction Services - Alcohol"/>
          <xsd:enumeration value="Addiction Services - Drug"/>
          <xsd:enumeration value="Addiction Services - Gambling"/>
          <xsd:enumeration value="Addiction Services - Tobacco"/>
          <xsd:enumeration value="Applications"/>
          <xsd:enumeration value="Benefits - Health Plans"/>
          <xsd:enumeration value="Benefits - OEBB"/>
          <xsd:enumeration value="Benefits - OHP"/>
          <xsd:enumeration value="Benefits - PEBB"/>
          <xsd:enumeration value="Benefits - Retirement"/>
          <xsd:enumeration value="Budget - Agency Summary"/>
          <xsd:enumeration value="Budget - Agency Request (ARB)"/>
          <xsd:enumeration value="Budget - Governors Budget"/>
          <xsd:enumeration value="Budget - Infrastructure"/>
          <xsd:enumeration value="Budget - Legislatively Adopted (LAB)"/>
          <xsd:enumeration value="Budget - Legislative action"/>
          <xsd:enumeration value="Budget - Overview"/>
          <xsd:enumeration value="Budget - Policy Option Package (POP)"/>
          <xsd:enumeration value="Budget - Priorities"/>
          <xsd:enumeration value="Budget - Program"/>
          <xsd:enumeration value="Budget - Reduction"/>
          <xsd:enumeration value="Budget - Strategic funding proposal"/>
          <xsd:enumeration value="Budget - Special report"/>
          <xsd:enumeration value="Budget - Stakeholder meeting"/>
          <xsd:enumeration value="CCO - Contact"/>
          <xsd:enumeration value="CCO - Audited Financial Statement"/>
          <xsd:enumeration value="CCO - Interim Financial Statement"/>
          <xsd:enumeration value="CCO - Internal Financial Statement"/>
          <xsd:enumeration value="Clean Air"/>
          <xsd:enumeration value="Clean Water"/>
          <xsd:enumeration value="Clinics"/>
          <xsd:enumeration value="Commissions"/>
          <xsd:enumeration value="Committee Members"/>
          <xsd:enumeration value="Committees"/>
          <xsd:enumeration value="Crisis Services"/>
          <xsd:enumeration value="Drug Addiction Services"/>
          <xsd:enumeration value="Electronic Health Care Records (EHR)"/>
          <xsd:enumeration value="Emergency Preparedness"/>
          <xsd:enumeration value="Environmental Pollution"/>
          <xsd:enumeration value="Featured Content"/>
          <xsd:enumeration value="Fees"/>
          <xsd:enumeration value="Health Services - Primary Care Home"/>
          <xsd:enumeration value="Health Services - Prioritized list"/>
          <xsd:enumeration value="ICD-10"/>
          <xsd:enumeration value="Immunizations"/>
          <xsd:enumeration value="Legislation - Bills"/>
          <xsd:enumeration value="Legislation - Contact"/>
          <xsd:enumeration value="Legislation - Highlights"/>
          <xsd:enumeration value="Legislation - Session Summary"/>
          <xsd:enumeration value="Materials - Commission"/>
          <xsd:enumeration value="Materials - Committee"/>
          <xsd:enumeration value="Materials - Coverage Guidance"/>
          <xsd:enumeration value="Materials - Evidence-based Guidelines"/>
          <xsd:enumeration value="Materials - Health care plan details"/>
          <xsd:enumeration value="Materials - Health care plan overview"/>
          <xsd:enumeration value="Materials - Meeting Document"/>
          <xsd:enumeration value="Materials - Meeting Recording"/>
          <xsd:enumeration value="Materials - Meeting Schedule"/>
          <xsd:enumeration value="Materials - Open Enrollment"/>
          <xsd:enumeration value="Materials - Training"/>
          <xsd:enumeration value="Materials - Webinar"/>
          <xsd:enumeration value="Materials - Workgroup"/>
          <xsd:enumeration value="Medical Marijuana (OMMP)"/>
          <xsd:enumeration value="Medical Services"/>
          <xsd:enumeration value="Meeting Document"/>
          <xsd:enumeration value="Meeting Schedule"/>
          <xsd:enumeration value="Mental Health Services"/>
          <xsd:enumeration value="Metrics - Behavioral Health"/>
          <xsd:enumeration value="Metrics - CCO"/>
          <xsd:enumeration value="Metrics - Demographics"/>
          <xsd:enumeration value="Metrics - Hospital Performance"/>
          <xsd:enumeration value="Metrics - Incentive"/>
          <xsd:enumeration value="Metrics - Measures and Outcomes Tracking (MOTS)"/>
          <xsd:enumeration value="Metrics - ONE Eligibility system"/>
          <xsd:enumeration value="Metrics - Prevention"/>
          <xsd:enumeration value="Metrics - Rural health"/>
          <xsd:enumeration value="Metrics - State-Wide"/>
          <xsd:enumeration value="News Letter"/>
          <xsd:enumeration value="News Release"/>
          <xsd:enumeration value="OHP - Medicaid Waiver"/>
          <xsd:enumeration value="OHP - Provider Announcement"/>
          <xsd:enumeration value="OHP - Provider Rates"/>
          <xsd:enumeration value="Preferred Drug List"/>
          <xsd:enumeration value="Prescription Drugs - Monitoring"/>
          <xsd:enumeration value="Prescription Drugs - Preferred List"/>
          <xsd:enumeration value="Prescription Drugs - Subsidy"/>
          <xsd:enumeration value="Prescription Drugs Subsidy"/>
          <xsd:enumeration value="Technical Assistance"/>
          <xsd:enumeration value="Training"/>
          <xsd:enumeration value="Vital Statistics - Birth Certificate"/>
          <xsd:enumeration value="Vital Statistics - Certificate Death"/>
          <xsd:enumeration value="Vital Statistics - Data Use Requests"/>
          <xsd:enumeration value="Vital Statistics - Divorce Data"/>
          <xsd:enumeration value="Vital Statistics - Domestic Partnership Data"/>
          <xsd:enumeration value="Vital Statistics - Fetal Death Data"/>
          <xsd:enumeration value="Vital Statistics - Marriage Data"/>
          <xsd:enumeration value="Vital Statistics - Teen Pregnancy Data"/>
          <xsd:enumeration value="Wellness - Exercise"/>
          <xsd:enumeration value="Wellness - HEM"/>
          <xsd:enumeration value="Wellness - Intervention"/>
          <xsd:enumeration value="Wellness - Pain Management"/>
          <xsd:enumeration value="Wellness - Reproductive Health"/>
          <xsd:enumeration value="Wellness - Stress Relief"/>
        </xsd:restriction>
      </xsd:simpleType>
    </xsd:element>
    <xsd:element name="DocumentExpirationDate" ma:index="7" nillable="true" ma:displayName="Document Expiration Date" ma:format="DateOnly" ma:internalName="DocumentExpirationDate" ma:readOnly="false">
      <xsd:simpleType>
        <xsd:restriction base="dms:DateTim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a6e8aec-8d0b-487b-b2ea-9a959eb79a9f" elementFormDefault="qualified">
    <xsd:import namespace="http://schemas.microsoft.com/office/2006/documentManagement/types"/>
    <xsd:import namespace="http://schemas.microsoft.com/office/infopath/2007/PartnerControls"/>
    <xsd:element name="Meta_x0020_Description" ma:index="8" nillable="true" ma:displayName="Meta Description" ma:internalName="Meta_x0020_Description" ma:readOnly="false">
      <xsd:simpleType>
        <xsd:restriction base="dms:Text"/>
      </xsd:simpleType>
    </xsd:element>
    <xsd:element name="Meta_x0020_Keywords" ma:index="9" nillable="true" ma:displayName="Meta Keywords" ma:internalName="Meta_x0020_Keywords" ma:readOnly="fals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11" ma:displayName="Content Type"/>
        <xsd:element ref="dc:title" minOccurs="0" maxOccurs="1" ma:index="3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IACategory xmlns="59da1016-2a1b-4f8a-9768-d7a4932f6f16" xsi:nil="true"/>
    <DocumentExpirationDate xmlns="59da1016-2a1b-4f8a-9768-d7a4932f6f16" xsi:nil="true"/>
    <IATopic xmlns="59da1016-2a1b-4f8a-9768-d7a4932f6f16" xsi:nil="true"/>
    <IASubtopic xmlns="59da1016-2a1b-4f8a-9768-d7a4932f6f16" xsi:nil="true"/>
    <URL xmlns="http://schemas.microsoft.com/sharepoint/v3">
      <Url xsi:nil="true"/>
      <Description xsi:nil="true"/>
    </URL>
    <Meta_x0020_Keywords xmlns="6a6e8aec-8d0b-487b-b2ea-9a959eb79a9f" xsi:nil="true"/>
    <Meta_x0020_Description xmlns="6a6e8aec-8d0b-487b-b2ea-9a959eb79a9f" xsi:nil="true"/>
  </documentManagement>
</p:properties>
</file>

<file path=customXml/itemProps1.xml><?xml version="1.0" encoding="utf-8"?>
<ds:datastoreItem xmlns:ds="http://schemas.openxmlformats.org/officeDocument/2006/customXml" ds:itemID="{1149D3DF-2CBF-4B4A-B0D5-51E1A438CBF4}"/>
</file>

<file path=customXml/itemProps2.xml><?xml version="1.0" encoding="utf-8"?>
<ds:datastoreItem xmlns:ds="http://schemas.openxmlformats.org/officeDocument/2006/customXml" ds:itemID="{155DA845-596A-4B5E-8FCF-6C666A04B899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A5486E00-5E0B-4B7D-B5EE-0E996EE845A1}">
  <ds:schemaRefs>
    <ds:schemaRef ds:uri="05f180e8-9ba8-4fcb-a4f4-021e726e1186"/>
    <ds:schemaRef ds:uri="41c5bae5-5f16-4491-b3ac-c511eecb96df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microsoft.com/sharepoint/v3"/>
    <ds:schemaRef ds:uri="http://schemas.openxmlformats.org/package/2006/metadata/core-properties"/>
    <ds:schemaRef ds:uri="http://www.w3.org/XML/1998/namespace"/>
  </ds:schemaRefs>
</ds:datastoreItem>
</file>

<file path=docMetadata/LabelInfo.xml><?xml version="1.0" encoding="utf-8"?>
<clbl:labelList xmlns:clbl="http://schemas.microsoft.com/office/2020/mipLabelMetadata">
  <clbl:label id="{ebdd6eeb-0dd0-4927-947e-a759f08fcf55}" enabled="1" method="Privileged" siteId="{658e63e8-8d39-499c-8f48-13adc9452f4c}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PresentationFormat>Widescreen</PresentationFormat>
  <Slides>2</Slides>
  <Notes>2</Notes>
  <HiddenSlides>0</Hidden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3" baseType="lpstr">
      <vt:lpstr>Office Theme</vt:lpstr>
      <vt:lpstr>PowerPoint Presentation</vt:lpstr>
      <vt:lpstr>Membership &amp; Development Committee  Voting  Members 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2026 Membership &amp; Development members &amp; group agreements</dc:title>
  <dc:creator>Anna K Williams (she/her)</dc:creator>
  <cp:revision>7</cp:revision>
  <dcterms:created xsi:type="dcterms:W3CDTF">2026-05-14T18:02:38Z</dcterms:created>
  <dcterms:modified xsi:type="dcterms:W3CDTF">2026-05-28T18:42:15Z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0x010100F9F9E8A135E5A14AA0783CB5399BB510</vt:lpwstr>
  </property>
  <property fmtid="{D5CDD505-2E9C-101B-9397-08002B2CF9AE}" pid="3" name="MediaServiceImageTags">
    <vt:lpwstr/>
  </property>
</Properties>
</file>