
<file path=[Content_Types].xml><?xml version="1.0" encoding="utf-8"?>
<Types xmlns="http://schemas.openxmlformats.org/package/2006/content-types">
  <Default Extension="bin" ContentType="application/vnd.openxmlformats-officedocument.oleObject"/>
  <Default Extension="emf" ContentType="image/x-emf"/>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template.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30" r:id="rId4"/>
  </p:sldMasterIdLst>
  <p:notesMasterIdLst>
    <p:notesMasterId r:id="rId14"/>
  </p:notesMasterIdLst>
  <p:sldIdLst>
    <p:sldId id="258" r:id="rId5"/>
    <p:sldId id="259" r:id="rId6"/>
    <p:sldId id="260" r:id="rId7"/>
    <p:sldId id="261" r:id="rId8"/>
    <p:sldId id="268" r:id="rId9"/>
    <p:sldId id="262" r:id="rId10"/>
    <p:sldId id="264" r:id="rId11"/>
    <p:sldId id="266" r:id="rId12"/>
    <p:sldId id="267" r:id="rId13"/>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987" autoAdjust="0"/>
    <p:restoredTop sz="80942" autoAdjust="0"/>
  </p:normalViewPr>
  <p:slideViewPr>
    <p:cSldViewPr snapToGrid="0">
      <p:cViewPr>
        <p:scale>
          <a:sx n="100" d="100"/>
          <a:sy n="100" d="100"/>
        </p:scale>
        <p:origin x="936" y="396"/>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tableStyles" Target="tableStyles.xml"/><Relationship Id="rId3" Type="http://schemas.openxmlformats.org/officeDocument/2006/relationships/customXml" Target="../customXml/item3.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theme" Target="theme/theme1.xml"/><Relationship Id="rId2" Type="http://schemas.openxmlformats.org/officeDocument/2006/relationships/customXml" Target="../customXml/item2.xml"/><Relationship Id="rId16" Type="http://schemas.openxmlformats.org/officeDocument/2006/relationships/viewProps" Target="viewProps.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5" Type="http://schemas.openxmlformats.org/officeDocument/2006/relationships/slide" Target="slides/slide1.xml"/><Relationship Id="rId15" Type="http://schemas.openxmlformats.org/officeDocument/2006/relationships/presProps" Target="presProps.xml"/><Relationship Id="rId10" Type="http://schemas.openxmlformats.org/officeDocument/2006/relationships/slide" Target="slides/slide6.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notesMaster" Target="notesMasters/notesMaster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A0C41EBB-BB05-41BE-AD11-22B7D894FD2D}" type="datetimeFigureOut">
              <a:rPr lang="en-US" smtClean="0"/>
              <a:t>4/5/2024</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4A86287D-8CEC-48D1-8A1D-CAE741402E03}" type="slidenum">
              <a:rPr lang="en-US" smtClean="0"/>
              <a:t>‹#›</a:t>
            </a:fld>
            <a:endParaRPr lang="en-US"/>
          </a:p>
        </p:txBody>
      </p:sp>
    </p:spTree>
    <p:extLst>
      <p:ext uri="{BB962C8B-B14F-4D97-AF65-F5344CB8AC3E}">
        <p14:creationId xmlns:p14="http://schemas.microsoft.com/office/powerpoint/2010/main" val="108695976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dirty="0"/>
              <a:t>Title</a:t>
            </a:r>
            <a:r>
              <a:rPr lang="en-US" baseline="0" dirty="0"/>
              <a:t> Slide: Option 3</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US" baseline="0" dirty="0"/>
          </a:p>
          <a:p>
            <a:pPr marL="0" marR="0" lvl="0" indent="0" algn="l" defTabSz="914400" rtl="0" eaLnBrk="1" fontAlgn="auto" latinLnBrk="0" hangingPunct="1">
              <a:lnSpc>
                <a:spcPct val="100000"/>
              </a:lnSpc>
              <a:spcBef>
                <a:spcPts val="0"/>
              </a:spcBef>
              <a:spcAft>
                <a:spcPts val="0"/>
              </a:spcAft>
              <a:buClrTx/>
              <a:buSzTx/>
              <a:buFontTx/>
              <a:buNone/>
              <a:tabLst/>
              <a:defRPr/>
            </a:pPr>
            <a:r>
              <a:rPr lang="en-US" baseline="0" dirty="0"/>
              <a:t>HOW TO CHANGE THE BACKGROUND PICTURE</a:t>
            </a:r>
          </a:p>
          <a:p>
            <a:pPr marL="228600" marR="0" lvl="0" indent="-228600" algn="l" defTabSz="914400" rtl="0" eaLnBrk="1" fontAlgn="auto" latinLnBrk="0" hangingPunct="1">
              <a:lnSpc>
                <a:spcPct val="100000"/>
              </a:lnSpc>
              <a:spcBef>
                <a:spcPts val="0"/>
              </a:spcBef>
              <a:spcAft>
                <a:spcPts val="0"/>
              </a:spcAft>
              <a:buClrTx/>
              <a:buSzTx/>
              <a:buFontTx/>
              <a:buAutoNum type="arabicPeriod"/>
              <a:tabLst/>
              <a:defRPr/>
            </a:pPr>
            <a:r>
              <a:rPr lang="en-US" baseline="0" dirty="0"/>
              <a:t>Go to the DESIGN tab on the ribbon.</a:t>
            </a:r>
          </a:p>
          <a:p>
            <a:pPr marL="228600" marR="0" lvl="0" indent="-228600" algn="l" defTabSz="914400" rtl="0" eaLnBrk="1" fontAlgn="auto" latinLnBrk="0" hangingPunct="1">
              <a:lnSpc>
                <a:spcPct val="100000"/>
              </a:lnSpc>
              <a:spcBef>
                <a:spcPts val="0"/>
              </a:spcBef>
              <a:spcAft>
                <a:spcPts val="0"/>
              </a:spcAft>
              <a:buClrTx/>
              <a:buSzTx/>
              <a:buFontTx/>
              <a:buAutoNum type="arabicPeriod"/>
              <a:tabLst/>
              <a:defRPr/>
            </a:pPr>
            <a:r>
              <a:rPr lang="en-US" baseline="0" dirty="0"/>
              <a:t>In the Customize section, choose the icon with the paint bucket called FORMAT BACKGROUND.</a:t>
            </a:r>
          </a:p>
          <a:p>
            <a:pPr marL="228600" marR="0" lvl="0" indent="-228600" algn="l" defTabSz="914400" rtl="0" eaLnBrk="1" fontAlgn="auto" latinLnBrk="0" hangingPunct="1">
              <a:lnSpc>
                <a:spcPct val="100000"/>
              </a:lnSpc>
              <a:spcBef>
                <a:spcPts val="0"/>
              </a:spcBef>
              <a:spcAft>
                <a:spcPts val="0"/>
              </a:spcAft>
              <a:buClrTx/>
              <a:buSzTx/>
              <a:buFontTx/>
              <a:buAutoNum type="arabicPeriod"/>
              <a:tabLst/>
              <a:defRPr/>
            </a:pPr>
            <a:r>
              <a:rPr lang="en-US" baseline="0" dirty="0"/>
              <a:t>The FORMAT BACKGROUND menu will open on the right side of your page. Make sure to select the radial button next to PICTURE OR TEXTURE FILL. Under the “Insert Picture from” section, choose FILE, CLIPBOARD, or ONLINE as appropriate.</a:t>
            </a:r>
          </a:p>
          <a:p>
            <a:pPr marL="228600" marR="0" lvl="0" indent="-228600" algn="l" defTabSz="914400" rtl="0" eaLnBrk="1" fontAlgn="auto" latinLnBrk="0" hangingPunct="1">
              <a:lnSpc>
                <a:spcPct val="100000"/>
              </a:lnSpc>
              <a:spcBef>
                <a:spcPts val="0"/>
              </a:spcBef>
              <a:spcAft>
                <a:spcPts val="0"/>
              </a:spcAft>
              <a:buClrTx/>
              <a:buSzTx/>
              <a:buFontTx/>
              <a:buAutoNum type="arabicPeriod"/>
              <a:tabLst/>
              <a:defRPr/>
            </a:pPr>
            <a:r>
              <a:rPr lang="en-US" baseline="0" dirty="0"/>
              <a:t>Select a picture that fits the background space. Preferably in a landscape orientation. </a:t>
            </a:r>
          </a:p>
          <a:p>
            <a:pPr marL="228600" marR="0" lvl="0" indent="-228600" algn="l" defTabSz="914400" rtl="0" eaLnBrk="1" fontAlgn="auto" latinLnBrk="0" hangingPunct="1">
              <a:lnSpc>
                <a:spcPct val="100000"/>
              </a:lnSpc>
              <a:spcBef>
                <a:spcPts val="0"/>
              </a:spcBef>
              <a:spcAft>
                <a:spcPts val="0"/>
              </a:spcAft>
              <a:buClrTx/>
              <a:buSzTx/>
              <a:buFontTx/>
              <a:buAutoNum type="arabicPeriod"/>
              <a:tabLst/>
              <a:defRPr/>
            </a:pPr>
            <a:r>
              <a:rPr lang="en-US" baseline="0" dirty="0"/>
              <a:t>Select your image, and press open. </a:t>
            </a:r>
          </a:p>
          <a:p>
            <a:pPr marL="228600" marR="0" lvl="0" indent="-228600" algn="l" defTabSz="914400" rtl="0" eaLnBrk="1" fontAlgn="auto" latinLnBrk="0" hangingPunct="1">
              <a:lnSpc>
                <a:spcPct val="100000"/>
              </a:lnSpc>
              <a:spcBef>
                <a:spcPts val="0"/>
              </a:spcBef>
              <a:spcAft>
                <a:spcPts val="0"/>
              </a:spcAft>
              <a:buClrTx/>
              <a:buSzTx/>
              <a:buFontTx/>
              <a:buAutoNum type="arabicPeriod"/>
              <a:tabLst/>
              <a:defRPr/>
            </a:pPr>
            <a:r>
              <a:rPr lang="en-US" baseline="0" dirty="0"/>
              <a:t>Your picture will appear in the background!</a:t>
            </a:r>
          </a:p>
        </p:txBody>
      </p:sp>
      <p:sp>
        <p:nvSpPr>
          <p:cNvPr id="4" name="Slide Number Placeholder 3"/>
          <p:cNvSpPr>
            <a:spLocks noGrp="1"/>
          </p:cNvSpPr>
          <p:nvPr>
            <p:ph type="sldNum" sz="quarter" idx="10"/>
          </p:nvPr>
        </p:nvSpPr>
        <p:spPr/>
        <p:txBody>
          <a:bodyPr/>
          <a:lstStyle/>
          <a:p>
            <a:fld id="{4A86287D-8CEC-48D1-8A1D-CAE741402E03}" type="slidenum">
              <a:rPr lang="en-US" smtClean="0"/>
              <a:t>1</a:t>
            </a:fld>
            <a:endParaRPr lang="en-US"/>
          </a:p>
        </p:txBody>
      </p:sp>
    </p:spTree>
    <p:extLst>
      <p:ext uri="{BB962C8B-B14F-4D97-AF65-F5344CB8AC3E}">
        <p14:creationId xmlns:p14="http://schemas.microsoft.com/office/powerpoint/2010/main" val="289081953"/>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dirty="0"/>
              <a:t>Title</a:t>
            </a:r>
            <a:r>
              <a:rPr lang="en-US" baseline="0" dirty="0"/>
              <a:t> Slide: Option 4</a:t>
            </a:r>
            <a:endParaRPr lang="en-US" dirty="0"/>
          </a:p>
        </p:txBody>
      </p:sp>
      <p:sp>
        <p:nvSpPr>
          <p:cNvPr id="4" name="Slide Number Placeholder 3"/>
          <p:cNvSpPr>
            <a:spLocks noGrp="1"/>
          </p:cNvSpPr>
          <p:nvPr>
            <p:ph type="sldNum" sz="quarter" idx="10"/>
          </p:nvPr>
        </p:nvSpPr>
        <p:spPr/>
        <p:txBody>
          <a:bodyPr/>
          <a:lstStyle/>
          <a:p>
            <a:fld id="{4A86287D-8CEC-48D1-8A1D-CAE741402E03}" type="slidenum">
              <a:rPr lang="en-US" smtClean="0"/>
              <a:t>2</a:t>
            </a:fld>
            <a:endParaRPr lang="en-US"/>
          </a:p>
        </p:txBody>
      </p:sp>
    </p:spTree>
    <p:extLst>
      <p:ext uri="{BB962C8B-B14F-4D97-AF65-F5344CB8AC3E}">
        <p14:creationId xmlns:p14="http://schemas.microsoft.com/office/powerpoint/2010/main" val="1147778310"/>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baseline="0" dirty="0"/>
              <a:t>HOW TO CHANGE THE PICTURE</a:t>
            </a:r>
          </a:p>
          <a:p>
            <a:pPr marL="228600" marR="0" lvl="0" indent="-228600" algn="l" defTabSz="914400" rtl="0" eaLnBrk="1" fontAlgn="auto" latinLnBrk="0" hangingPunct="1">
              <a:lnSpc>
                <a:spcPct val="100000"/>
              </a:lnSpc>
              <a:spcBef>
                <a:spcPts val="0"/>
              </a:spcBef>
              <a:spcAft>
                <a:spcPts val="0"/>
              </a:spcAft>
              <a:buClrTx/>
              <a:buSzTx/>
              <a:buFontTx/>
              <a:buAutoNum type="arabicPeriod"/>
              <a:tabLst/>
              <a:defRPr/>
            </a:pPr>
            <a:r>
              <a:rPr lang="en-US" baseline="0" dirty="0"/>
              <a:t>Click on the picture. You’ll notice a new tab appears in the ribbon called “Drawing Tools FORMAT.” Select that.</a:t>
            </a:r>
          </a:p>
          <a:p>
            <a:pPr marL="228600" marR="0" lvl="0" indent="-228600" algn="l" defTabSz="914400" rtl="0" eaLnBrk="1" fontAlgn="auto" latinLnBrk="0" hangingPunct="1">
              <a:lnSpc>
                <a:spcPct val="100000"/>
              </a:lnSpc>
              <a:spcBef>
                <a:spcPts val="0"/>
              </a:spcBef>
              <a:spcAft>
                <a:spcPts val="0"/>
              </a:spcAft>
              <a:buClrTx/>
              <a:buSzTx/>
              <a:buFontTx/>
              <a:buAutoNum type="arabicPeriod"/>
              <a:tabLst/>
              <a:defRPr/>
            </a:pPr>
            <a:r>
              <a:rPr lang="en-US" baseline="0" dirty="0"/>
              <a:t>In the Shapes and Styles, toggle the icon with the paint bucket called SHAPE FILL and choose PICTURE.</a:t>
            </a:r>
          </a:p>
          <a:p>
            <a:pPr marL="228600" marR="0" lvl="0" indent="-228600" algn="l" defTabSz="914400" rtl="0" eaLnBrk="1" fontAlgn="auto" latinLnBrk="0" hangingPunct="1">
              <a:lnSpc>
                <a:spcPct val="100000"/>
              </a:lnSpc>
              <a:spcBef>
                <a:spcPts val="0"/>
              </a:spcBef>
              <a:spcAft>
                <a:spcPts val="0"/>
              </a:spcAft>
              <a:buClrTx/>
              <a:buSzTx/>
              <a:buFontTx/>
              <a:buAutoNum type="arabicPeriod"/>
              <a:tabLst/>
              <a:defRPr/>
            </a:pPr>
            <a:r>
              <a:rPr lang="en-US" baseline="0" dirty="0"/>
              <a:t>Select a picture that fits the image space. Preferably in a portrait orientation. </a:t>
            </a:r>
          </a:p>
          <a:p>
            <a:pPr marL="228600" marR="0" lvl="0" indent="-228600" algn="l" defTabSz="914400" rtl="0" eaLnBrk="1" fontAlgn="auto" latinLnBrk="0" hangingPunct="1">
              <a:lnSpc>
                <a:spcPct val="100000"/>
              </a:lnSpc>
              <a:spcBef>
                <a:spcPts val="0"/>
              </a:spcBef>
              <a:spcAft>
                <a:spcPts val="0"/>
              </a:spcAft>
              <a:buClrTx/>
              <a:buSzTx/>
              <a:buFontTx/>
              <a:buAutoNum type="arabicPeriod"/>
              <a:tabLst/>
              <a:defRPr/>
            </a:pPr>
            <a:r>
              <a:rPr lang="en-US" baseline="0" dirty="0"/>
              <a:t>Select your image, and press open. </a:t>
            </a:r>
          </a:p>
          <a:p>
            <a:pPr marL="228600" marR="0" lvl="0" indent="-228600" algn="l" defTabSz="914400" rtl="0" eaLnBrk="1" fontAlgn="auto" latinLnBrk="0" hangingPunct="1">
              <a:lnSpc>
                <a:spcPct val="100000"/>
              </a:lnSpc>
              <a:spcBef>
                <a:spcPts val="0"/>
              </a:spcBef>
              <a:spcAft>
                <a:spcPts val="0"/>
              </a:spcAft>
              <a:buClrTx/>
              <a:buSzTx/>
              <a:buFontTx/>
              <a:buAutoNum type="arabicPeriod"/>
              <a:tabLst/>
              <a:defRPr/>
            </a:pPr>
            <a:r>
              <a:rPr lang="en-US" baseline="0" dirty="0"/>
              <a:t>Your picture will appear in the shape!</a:t>
            </a:r>
          </a:p>
        </p:txBody>
      </p:sp>
      <p:sp>
        <p:nvSpPr>
          <p:cNvPr id="4" name="Slide Number Placeholder 3"/>
          <p:cNvSpPr>
            <a:spLocks noGrp="1"/>
          </p:cNvSpPr>
          <p:nvPr>
            <p:ph type="sldNum" sz="quarter" idx="10"/>
          </p:nvPr>
        </p:nvSpPr>
        <p:spPr/>
        <p:txBody>
          <a:bodyPr/>
          <a:lstStyle/>
          <a:p>
            <a:fld id="{4A86287D-8CEC-48D1-8A1D-CAE741402E03}" type="slidenum">
              <a:rPr lang="en-US" smtClean="0"/>
              <a:t>6</a:t>
            </a:fld>
            <a:endParaRPr lang="en-US"/>
          </a:p>
        </p:txBody>
      </p:sp>
    </p:spTree>
    <p:extLst>
      <p:ext uri="{BB962C8B-B14F-4D97-AF65-F5344CB8AC3E}">
        <p14:creationId xmlns:p14="http://schemas.microsoft.com/office/powerpoint/2010/main" val="573076481"/>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baseline="0" dirty="0"/>
              <a:t>HOW TO CHANGE THE PICTURE</a:t>
            </a:r>
          </a:p>
          <a:p>
            <a:pPr marL="228600" marR="0" lvl="0" indent="-228600" algn="l" defTabSz="914400" rtl="0" eaLnBrk="1" fontAlgn="auto" latinLnBrk="0" hangingPunct="1">
              <a:lnSpc>
                <a:spcPct val="100000"/>
              </a:lnSpc>
              <a:spcBef>
                <a:spcPts val="0"/>
              </a:spcBef>
              <a:spcAft>
                <a:spcPts val="0"/>
              </a:spcAft>
              <a:buClrTx/>
              <a:buSzTx/>
              <a:buFontTx/>
              <a:buAutoNum type="arabicPeriod"/>
              <a:tabLst/>
              <a:defRPr/>
            </a:pPr>
            <a:r>
              <a:rPr lang="en-US" baseline="0" dirty="0"/>
              <a:t>Click on the picture. You’ll notice a new tab appears in the ribbon called “Drawing Tools FORMAT.” Select that.</a:t>
            </a:r>
          </a:p>
          <a:p>
            <a:pPr marL="228600" marR="0" lvl="0" indent="-228600" algn="l" defTabSz="914400" rtl="0" eaLnBrk="1" fontAlgn="auto" latinLnBrk="0" hangingPunct="1">
              <a:lnSpc>
                <a:spcPct val="100000"/>
              </a:lnSpc>
              <a:spcBef>
                <a:spcPts val="0"/>
              </a:spcBef>
              <a:spcAft>
                <a:spcPts val="0"/>
              </a:spcAft>
              <a:buClrTx/>
              <a:buSzTx/>
              <a:buFontTx/>
              <a:buAutoNum type="arabicPeriod"/>
              <a:tabLst/>
              <a:defRPr/>
            </a:pPr>
            <a:r>
              <a:rPr lang="en-US" baseline="0" dirty="0"/>
              <a:t>In the Shapes and Styles, toggle the icon with the paint bucket called SHAPE FILL and choose PICTURE.</a:t>
            </a:r>
          </a:p>
          <a:p>
            <a:pPr marL="228600" marR="0" lvl="0" indent="-228600" algn="l" defTabSz="914400" rtl="0" eaLnBrk="1" fontAlgn="auto" latinLnBrk="0" hangingPunct="1">
              <a:lnSpc>
                <a:spcPct val="100000"/>
              </a:lnSpc>
              <a:spcBef>
                <a:spcPts val="0"/>
              </a:spcBef>
              <a:spcAft>
                <a:spcPts val="0"/>
              </a:spcAft>
              <a:buClrTx/>
              <a:buSzTx/>
              <a:buFontTx/>
              <a:buAutoNum type="arabicPeriod"/>
              <a:tabLst/>
              <a:defRPr/>
            </a:pPr>
            <a:r>
              <a:rPr lang="en-US" baseline="0" dirty="0"/>
              <a:t>Select a picture that fits the image space. Preferably in a portrait orientation. </a:t>
            </a:r>
          </a:p>
          <a:p>
            <a:pPr marL="228600" marR="0" lvl="0" indent="-228600" algn="l" defTabSz="914400" rtl="0" eaLnBrk="1" fontAlgn="auto" latinLnBrk="0" hangingPunct="1">
              <a:lnSpc>
                <a:spcPct val="100000"/>
              </a:lnSpc>
              <a:spcBef>
                <a:spcPts val="0"/>
              </a:spcBef>
              <a:spcAft>
                <a:spcPts val="0"/>
              </a:spcAft>
              <a:buClrTx/>
              <a:buSzTx/>
              <a:buFontTx/>
              <a:buAutoNum type="arabicPeriod"/>
              <a:tabLst/>
              <a:defRPr/>
            </a:pPr>
            <a:r>
              <a:rPr lang="en-US" baseline="0" dirty="0"/>
              <a:t>Select your image, and press open. </a:t>
            </a:r>
          </a:p>
          <a:p>
            <a:pPr marL="228600" marR="0" lvl="0" indent="-228600" algn="l" defTabSz="914400" rtl="0" eaLnBrk="1" fontAlgn="auto" latinLnBrk="0" hangingPunct="1">
              <a:lnSpc>
                <a:spcPct val="100000"/>
              </a:lnSpc>
              <a:spcBef>
                <a:spcPts val="0"/>
              </a:spcBef>
              <a:spcAft>
                <a:spcPts val="0"/>
              </a:spcAft>
              <a:buClrTx/>
              <a:buSzTx/>
              <a:buFontTx/>
              <a:buAutoNum type="arabicPeriod"/>
              <a:tabLst/>
              <a:defRPr/>
            </a:pPr>
            <a:r>
              <a:rPr lang="en-US" baseline="0" dirty="0"/>
              <a:t>Your picture will appear in the shape!</a:t>
            </a:r>
          </a:p>
          <a:p>
            <a:endParaRPr lang="en-US" dirty="0"/>
          </a:p>
        </p:txBody>
      </p:sp>
      <p:sp>
        <p:nvSpPr>
          <p:cNvPr id="4" name="Slide Number Placeholder 3"/>
          <p:cNvSpPr>
            <a:spLocks noGrp="1"/>
          </p:cNvSpPr>
          <p:nvPr>
            <p:ph type="sldNum" sz="quarter" idx="10"/>
          </p:nvPr>
        </p:nvSpPr>
        <p:spPr/>
        <p:txBody>
          <a:bodyPr/>
          <a:lstStyle/>
          <a:p>
            <a:fld id="{4A86287D-8CEC-48D1-8A1D-CAE741402E03}" type="slidenum">
              <a:rPr lang="en-US" smtClean="0"/>
              <a:t>7</a:t>
            </a:fld>
            <a:endParaRPr lang="en-US"/>
          </a:p>
        </p:txBody>
      </p:sp>
    </p:spTree>
    <p:extLst>
      <p:ext uri="{BB962C8B-B14F-4D97-AF65-F5344CB8AC3E}">
        <p14:creationId xmlns:p14="http://schemas.microsoft.com/office/powerpoint/2010/main" val="1727978278"/>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baseline="0" dirty="0"/>
              <a:t>HOW TO CHANGE THE BACKGROUND PICTURE</a:t>
            </a:r>
          </a:p>
          <a:p>
            <a:pPr marL="228600" marR="0" lvl="0" indent="-228600" algn="l" defTabSz="914400" rtl="0" eaLnBrk="1" fontAlgn="auto" latinLnBrk="0" hangingPunct="1">
              <a:lnSpc>
                <a:spcPct val="100000"/>
              </a:lnSpc>
              <a:spcBef>
                <a:spcPts val="0"/>
              </a:spcBef>
              <a:spcAft>
                <a:spcPts val="0"/>
              </a:spcAft>
              <a:buClrTx/>
              <a:buSzTx/>
              <a:buFontTx/>
              <a:buAutoNum type="arabicPeriod"/>
              <a:tabLst/>
              <a:defRPr/>
            </a:pPr>
            <a:r>
              <a:rPr lang="en-US" baseline="0" dirty="0"/>
              <a:t>Go to the DESIGN tab on the ribbon.</a:t>
            </a:r>
          </a:p>
          <a:p>
            <a:pPr marL="228600" marR="0" lvl="0" indent="-228600" algn="l" defTabSz="914400" rtl="0" eaLnBrk="1" fontAlgn="auto" latinLnBrk="0" hangingPunct="1">
              <a:lnSpc>
                <a:spcPct val="100000"/>
              </a:lnSpc>
              <a:spcBef>
                <a:spcPts val="0"/>
              </a:spcBef>
              <a:spcAft>
                <a:spcPts val="0"/>
              </a:spcAft>
              <a:buClrTx/>
              <a:buSzTx/>
              <a:buFontTx/>
              <a:buAutoNum type="arabicPeriod"/>
              <a:tabLst/>
              <a:defRPr/>
            </a:pPr>
            <a:r>
              <a:rPr lang="en-US" baseline="0" dirty="0"/>
              <a:t>In the Customize section, choose the icon with the paint bucket called FORMAT BACKGROUND.</a:t>
            </a:r>
          </a:p>
          <a:p>
            <a:pPr marL="228600" marR="0" lvl="0" indent="-228600" algn="l" defTabSz="914400" rtl="0" eaLnBrk="1" fontAlgn="auto" latinLnBrk="0" hangingPunct="1">
              <a:lnSpc>
                <a:spcPct val="100000"/>
              </a:lnSpc>
              <a:spcBef>
                <a:spcPts val="0"/>
              </a:spcBef>
              <a:spcAft>
                <a:spcPts val="0"/>
              </a:spcAft>
              <a:buClrTx/>
              <a:buSzTx/>
              <a:buFontTx/>
              <a:buAutoNum type="arabicPeriod"/>
              <a:tabLst/>
              <a:defRPr/>
            </a:pPr>
            <a:r>
              <a:rPr lang="en-US" baseline="0" dirty="0"/>
              <a:t>The FORMAT BACKGROUND menu will open on the right side of your page. Make sure to select the radial button next to PICTURE OR TEXTURE FILL. Under the “Insert Picture from” section, choose FILE, CLIPBOARD, or ONLINE as appropriate.</a:t>
            </a:r>
          </a:p>
          <a:p>
            <a:pPr marL="228600" marR="0" lvl="0" indent="-228600" algn="l" defTabSz="914400" rtl="0" eaLnBrk="1" fontAlgn="auto" latinLnBrk="0" hangingPunct="1">
              <a:lnSpc>
                <a:spcPct val="100000"/>
              </a:lnSpc>
              <a:spcBef>
                <a:spcPts val="0"/>
              </a:spcBef>
              <a:spcAft>
                <a:spcPts val="0"/>
              </a:spcAft>
              <a:buClrTx/>
              <a:buSzTx/>
              <a:buFontTx/>
              <a:buAutoNum type="arabicPeriod"/>
              <a:tabLst/>
              <a:defRPr/>
            </a:pPr>
            <a:r>
              <a:rPr lang="en-US" baseline="0" dirty="0"/>
              <a:t>Select a picture that fits the background space. Preferably in a landscape orientation. </a:t>
            </a:r>
          </a:p>
          <a:p>
            <a:pPr marL="228600" marR="0" lvl="0" indent="-228600" algn="l" defTabSz="914400" rtl="0" eaLnBrk="1" fontAlgn="auto" latinLnBrk="0" hangingPunct="1">
              <a:lnSpc>
                <a:spcPct val="100000"/>
              </a:lnSpc>
              <a:spcBef>
                <a:spcPts val="0"/>
              </a:spcBef>
              <a:spcAft>
                <a:spcPts val="0"/>
              </a:spcAft>
              <a:buClrTx/>
              <a:buSzTx/>
              <a:buFontTx/>
              <a:buAutoNum type="arabicPeriod"/>
              <a:tabLst/>
              <a:defRPr/>
            </a:pPr>
            <a:r>
              <a:rPr lang="en-US" baseline="0" dirty="0"/>
              <a:t>Select your image, and press open. </a:t>
            </a:r>
          </a:p>
          <a:p>
            <a:pPr marL="228600" marR="0" lvl="0" indent="-228600" algn="l" defTabSz="914400" rtl="0" eaLnBrk="1" fontAlgn="auto" latinLnBrk="0" hangingPunct="1">
              <a:lnSpc>
                <a:spcPct val="100000"/>
              </a:lnSpc>
              <a:spcBef>
                <a:spcPts val="0"/>
              </a:spcBef>
              <a:spcAft>
                <a:spcPts val="0"/>
              </a:spcAft>
              <a:buClrTx/>
              <a:buSzTx/>
              <a:buFontTx/>
              <a:buAutoNum type="arabicPeriod"/>
              <a:tabLst/>
              <a:defRPr/>
            </a:pPr>
            <a:r>
              <a:rPr lang="en-US" baseline="0" dirty="0"/>
              <a:t>Your picture will appear in the background!</a:t>
            </a:r>
          </a:p>
          <a:p>
            <a:endParaRPr lang="en-US" dirty="0"/>
          </a:p>
        </p:txBody>
      </p:sp>
      <p:sp>
        <p:nvSpPr>
          <p:cNvPr id="4" name="Slide Number Placeholder 3"/>
          <p:cNvSpPr>
            <a:spLocks noGrp="1"/>
          </p:cNvSpPr>
          <p:nvPr>
            <p:ph type="sldNum" sz="quarter" idx="10"/>
          </p:nvPr>
        </p:nvSpPr>
        <p:spPr/>
        <p:txBody>
          <a:bodyPr/>
          <a:lstStyle/>
          <a:p>
            <a:fld id="{4A86287D-8CEC-48D1-8A1D-CAE741402E03}" type="slidenum">
              <a:rPr lang="en-US" smtClean="0"/>
              <a:t>9</a:t>
            </a:fld>
            <a:endParaRPr lang="en-US"/>
          </a:p>
        </p:txBody>
      </p:sp>
    </p:spTree>
    <p:extLst>
      <p:ext uri="{BB962C8B-B14F-4D97-AF65-F5344CB8AC3E}">
        <p14:creationId xmlns:p14="http://schemas.microsoft.com/office/powerpoint/2010/main" val="2224057147"/>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2" Type="http://schemas.openxmlformats.org/officeDocument/2006/relationships/image" Target="../media/image6.jpg"/><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1">
    <p:spTree>
      <p:nvGrpSpPr>
        <p:cNvPr id="1" name=""/>
        <p:cNvGrpSpPr/>
        <p:nvPr/>
      </p:nvGrpSpPr>
      <p:grpSpPr>
        <a:xfrm>
          <a:off x="0" y="0"/>
          <a:ext cx="0" cy="0"/>
          <a:chOff x="0" y="0"/>
          <a:chExt cx="0" cy="0"/>
        </a:xfrm>
      </p:grpSpPr>
      <p:sp>
        <p:nvSpPr>
          <p:cNvPr id="2" name="Title 1"/>
          <p:cNvSpPr>
            <a:spLocks noGrp="1"/>
          </p:cNvSpPr>
          <p:nvPr>
            <p:ph type="ctrTitle" hasCustomPrompt="1"/>
          </p:nvPr>
        </p:nvSpPr>
        <p:spPr>
          <a:xfrm>
            <a:off x="1524000" y="1122363"/>
            <a:ext cx="9144000" cy="2181010"/>
          </a:xfrm>
        </p:spPr>
        <p:txBody>
          <a:bodyPr anchor="b">
            <a:normAutofit/>
          </a:bodyPr>
          <a:lstStyle>
            <a:lvl1pPr algn="ctr">
              <a:defRPr sz="4000"/>
            </a:lvl1pPr>
          </a:lstStyle>
          <a:p>
            <a:r>
              <a:rPr lang="en-US" dirty="0"/>
              <a:t>CLICK TO EDIT MASTER TITLE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6" name="Slide Number Placeholder 5"/>
          <p:cNvSpPr>
            <a:spLocks noGrp="1"/>
          </p:cNvSpPr>
          <p:nvPr>
            <p:ph type="sldNum" sz="quarter" idx="12"/>
          </p:nvPr>
        </p:nvSpPr>
        <p:spPr/>
        <p:txBody>
          <a:bodyPr/>
          <a:lstStyle/>
          <a:p>
            <a:fld id="{7B4172B2-D9CF-462E-87A7-CF6315382B94}" type="slidenum">
              <a:rPr lang="en-US" smtClean="0"/>
              <a:t>‹#›</a:t>
            </a:fld>
            <a:endParaRPr lang="en-US" dirty="0"/>
          </a:p>
        </p:txBody>
      </p:sp>
      <p:cxnSp>
        <p:nvCxnSpPr>
          <p:cNvPr id="7" name="Straight Connector 6"/>
          <p:cNvCxnSpPr/>
          <p:nvPr/>
        </p:nvCxnSpPr>
        <p:spPr>
          <a:xfrm>
            <a:off x="838200" y="3429044"/>
            <a:ext cx="10515600" cy="0"/>
          </a:xfrm>
          <a:prstGeom prst="line">
            <a:avLst/>
          </a:prstGeom>
          <a:ln w="76200">
            <a:solidFill>
              <a:schemeClr val="accent1"/>
            </a:solidFill>
          </a:ln>
        </p:spPr>
        <p:style>
          <a:lnRef idx="1">
            <a:schemeClr val="accent1"/>
          </a:lnRef>
          <a:fillRef idx="0">
            <a:schemeClr val="accent1"/>
          </a:fillRef>
          <a:effectRef idx="0">
            <a:schemeClr val="accent1"/>
          </a:effectRef>
          <a:fontRef idx="minor">
            <a:schemeClr val="tx1"/>
          </a:fontRef>
        </p:style>
      </p:cxnSp>
      <p:pic>
        <p:nvPicPr>
          <p:cNvPr id="8" name="Picture 7"/>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4961441" y="6031766"/>
            <a:ext cx="2269118" cy="689709"/>
          </a:xfrm>
          <a:prstGeom prst="rect">
            <a:avLst/>
          </a:prstGeom>
        </p:spPr>
      </p:pic>
    </p:spTree>
    <p:extLst>
      <p:ext uri="{BB962C8B-B14F-4D97-AF65-F5344CB8AC3E}">
        <p14:creationId xmlns:p14="http://schemas.microsoft.com/office/powerpoint/2010/main" val="193326285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secHead" preserve="1">
  <p:cSld name="Title Slide 2">
    <p:spTree>
      <p:nvGrpSpPr>
        <p:cNvPr id="1" name=""/>
        <p:cNvGrpSpPr/>
        <p:nvPr/>
      </p:nvGrpSpPr>
      <p:grpSpPr>
        <a:xfrm>
          <a:off x="0" y="0"/>
          <a:ext cx="0" cy="0"/>
          <a:chOff x="0" y="0"/>
          <a:chExt cx="0" cy="0"/>
        </a:xfrm>
      </p:grpSpPr>
      <p:sp>
        <p:nvSpPr>
          <p:cNvPr id="2" name="Title 1"/>
          <p:cNvSpPr>
            <a:spLocks noGrp="1"/>
          </p:cNvSpPr>
          <p:nvPr>
            <p:ph type="title" hasCustomPrompt="1"/>
          </p:nvPr>
        </p:nvSpPr>
        <p:spPr>
          <a:xfrm>
            <a:off x="831850" y="1709738"/>
            <a:ext cx="10515600" cy="2852737"/>
          </a:xfrm>
        </p:spPr>
        <p:txBody>
          <a:bodyPr anchor="b">
            <a:normAutofit/>
          </a:bodyPr>
          <a:lstStyle>
            <a:lvl1pPr>
              <a:defRPr sz="4000"/>
            </a:lvl1pPr>
          </a:lstStyle>
          <a:p>
            <a:r>
              <a:rPr lang="en-US" dirty="0"/>
              <a:t>CLICK TO EDIT MASTER TITLE</a:t>
            </a:r>
          </a:p>
        </p:txBody>
      </p:sp>
      <p:sp>
        <p:nvSpPr>
          <p:cNvPr id="3" name="Text Placeholder 2"/>
          <p:cNvSpPr>
            <a:spLocks noGrp="1"/>
          </p:cNvSpPr>
          <p:nvPr>
            <p:ph type="body" idx="1"/>
          </p:nvPr>
        </p:nvSpPr>
        <p:spPr>
          <a:xfrm>
            <a:off x="831850" y="4761470"/>
            <a:ext cx="10515600" cy="1103871"/>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cxnSp>
        <p:nvCxnSpPr>
          <p:cNvPr id="7" name="Straight Connector 6"/>
          <p:cNvCxnSpPr/>
          <p:nvPr/>
        </p:nvCxnSpPr>
        <p:spPr>
          <a:xfrm>
            <a:off x="838200" y="4589463"/>
            <a:ext cx="11353800" cy="0"/>
          </a:xfrm>
          <a:prstGeom prst="line">
            <a:avLst/>
          </a:prstGeom>
          <a:ln w="76200">
            <a:solidFill>
              <a:schemeClr val="accent1"/>
            </a:solidFill>
          </a:ln>
        </p:spPr>
        <p:style>
          <a:lnRef idx="1">
            <a:schemeClr val="accent1"/>
          </a:lnRef>
          <a:fillRef idx="0">
            <a:schemeClr val="accent1"/>
          </a:fillRef>
          <a:effectRef idx="0">
            <a:schemeClr val="accent1"/>
          </a:effectRef>
          <a:fontRef idx="minor">
            <a:schemeClr val="tx1"/>
          </a:fontRef>
        </p:style>
      </p:cxnSp>
      <p:pic>
        <p:nvPicPr>
          <p:cNvPr id="8" name="Picture 7"/>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831850" y="519299"/>
            <a:ext cx="2269118" cy="689709"/>
          </a:xfrm>
          <a:prstGeom prst="rect">
            <a:avLst/>
          </a:prstGeom>
        </p:spPr>
      </p:pic>
      <p:sp>
        <p:nvSpPr>
          <p:cNvPr id="6" name="Slide Number Placeholder 5"/>
          <p:cNvSpPr>
            <a:spLocks noGrp="1"/>
          </p:cNvSpPr>
          <p:nvPr>
            <p:ph type="sldNum" sz="quarter" idx="12"/>
          </p:nvPr>
        </p:nvSpPr>
        <p:spPr>
          <a:xfrm>
            <a:off x="8610600" y="6356350"/>
            <a:ext cx="2743200" cy="365125"/>
          </a:xfrm>
        </p:spPr>
        <p:txBody>
          <a:bodyPr/>
          <a:lstStyle/>
          <a:p>
            <a:fld id="{7B4172B2-D9CF-462E-87A7-CF6315382B94}" type="slidenum">
              <a:rPr lang="en-US" smtClean="0"/>
              <a:t>‹#›</a:t>
            </a:fld>
            <a:endParaRPr lang="en-US" dirty="0"/>
          </a:p>
        </p:txBody>
      </p:sp>
    </p:spTree>
    <p:extLst>
      <p:ext uri="{BB962C8B-B14F-4D97-AF65-F5344CB8AC3E}">
        <p14:creationId xmlns:p14="http://schemas.microsoft.com/office/powerpoint/2010/main" val="35496198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hasCustomPrompt="1"/>
          </p:nvPr>
        </p:nvSpPr>
        <p:spPr/>
        <p:txBody>
          <a:bodyPr anchor="b">
            <a:normAutofit/>
          </a:bodyPr>
          <a:lstStyle>
            <a:lvl1pPr>
              <a:defRPr sz="4000"/>
            </a:lvl1pPr>
          </a:lstStyle>
          <a:p>
            <a:r>
              <a:rPr lang="en-US" dirty="0"/>
              <a:t>CLICK TO EDIT MASTER TITLE</a:t>
            </a:r>
          </a:p>
        </p:txBody>
      </p:sp>
      <p:sp>
        <p:nvSpPr>
          <p:cNvPr id="3" name="Content Placeholder 2"/>
          <p:cNvSpPr>
            <a:spLocks noGrp="1"/>
          </p:cNvSpPr>
          <p:nvPr>
            <p:ph idx="1"/>
          </p:nvPr>
        </p:nvSpPr>
        <p:spPr>
          <a:xfrm>
            <a:off x="838200" y="2067697"/>
            <a:ext cx="10515600" cy="3558746"/>
          </a:xfrm>
        </p:spPr>
        <p:txBody>
          <a:bodyPr/>
          <a:lstStyle>
            <a:lvl1pPr>
              <a:buClr>
                <a:schemeClr val="tx2"/>
              </a:buClr>
              <a:defRPr/>
            </a:lvl1pPr>
            <a:lvl2pPr>
              <a:buClr>
                <a:schemeClr val="tx2"/>
              </a:buClr>
              <a:defRPr/>
            </a:lvl2pPr>
            <a:lvl3pPr>
              <a:buClr>
                <a:schemeClr val="tx2"/>
              </a:buClr>
              <a:defRPr/>
            </a:lvl3pPr>
            <a:lvl4pPr>
              <a:buClr>
                <a:schemeClr val="tx2"/>
              </a:buClr>
              <a:defRPr/>
            </a:lvl4pPr>
            <a:lvl5pPr>
              <a:buClr>
                <a:schemeClr val="tx2"/>
              </a:buClr>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cxnSp>
        <p:nvCxnSpPr>
          <p:cNvPr id="7" name="Straight Connector 6"/>
          <p:cNvCxnSpPr/>
          <p:nvPr/>
        </p:nvCxnSpPr>
        <p:spPr>
          <a:xfrm>
            <a:off x="838200" y="1828800"/>
            <a:ext cx="11353800" cy="0"/>
          </a:xfrm>
          <a:prstGeom prst="line">
            <a:avLst/>
          </a:prstGeom>
          <a:ln w="76200">
            <a:solidFill>
              <a:schemeClr val="accent1"/>
            </a:solidFill>
          </a:ln>
        </p:spPr>
        <p:style>
          <a:lnRef idx="1">
            <a:schemeClr val="accent1"/>
          </a:lnRef>
          <a:fillRef idx="0">
            <a:schemeClr val="accent1"/>
          </a:fillRef>
          <a:effectRef idx="0">
            <a:schemeClr val="accent1"/>
          </a:effectRef>
          <a:fontRef idx="minor">
            <a:schemeClr val="tx1"/>
          </a:fontRef>
        </p:style>
      </p:cxnSp>
      <p:pic>
        <p:nvPicPr>
          <p:cNvPr id="8" name="Picture 7"/>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838200" y="5832108"/>
            <a:ext cx="2269118" cy="689709"/>
          </a:xfrm>
          <a:prstGeom prst="rect">
            <a:avLst/>
          </a:prstGeom>
        </p:spPr>
      </p:pic>
      <p:sp>
        <p:nvSpPr>
          <p:cNvPr id="6" name="Slide Number Placeholder 5"/>
          <p:cNvSpPr>
            <a:spLocks noGrp="1"/>
          </p:cNvSpPr>
          <p:nvPr>
            <p:ph type="sldNum" sz="quarter" idx="12"/>
          </p:nvPr>
        </p:nvSpPr>
        <p:spPr>
          <a:xfrm>
            <a:off x="8610600" y="6356350"/>
            <a:ext cx="2743200" cy="365125"/>
          </a:xfrm>
        </p:spPr>
        <p:txBody>
          <a:bodyPr/>
          <a:lstStyle/>
          <a:p>
            <a:fld id="{7B4172B2-D9CF-462E-87A7-CF6315382B94}" type="slidenum">
              <a:rPr lang="en-US" smtClean="0"/>
              <a:t>‹#›</a:t>
            </a:fld>
            <a:endParaRPr lang="en-US" dirty="0"/>
          </a:p>
        </p:txBody>
      </p:sp>
    </p:spTree>
    <p:extLst>
      <p:ext uri="{BB962C8B-B14F-4D97-AF65-F5344CB8AC3E}">
        <p14:creationId xmlns:p14="http://schemas.microsoft.com/office/powerpoint/2010/main" val="294935793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itleOnly" preserve="1">
  <p:cSld name="Title Slide 3: Title Only">
    <p:spTree>
      <p:nvGrpSpPr>
        <p:cNvPr id="1" name=""/>
        <p:cNvGrpSpPr/>
        <p:nvPr/>
      </p:nvGrpSpPr>
      <p:grpSpPr>
        <a:xfrm>
          <a:off x="0" y="0"/>
          <a:ext cx="0" cy="0"/>
          <a:chOff x="0" y="0"/>
          <a:chExt cx="0" cy="0"/>
        </a:xfrm>
      </p:grpSpPr>
      <p:sp>
        <p:nvSpPr>
          <p:cNvPr id="2" name="Title 1"/>
          <p:cNvSpPr>
            <a:spLocks noGrp="1"/>
          </p:cNvSpPr>
          <p:nvPr>
            <p:ph type="title" hasCustomPrompt="1"/>
          </p:nvPr>
        </p:nvSpPr>
        <p:spPr/>
        <p:txBody>
          <a:bodyPr>
            <a:normAutofit/>
          </a:bodyPr>
          <a:lstStyle>
            <a:lvl1pPr>
              <a:defRPr sz="4000"/>
            </a:lvl1pPr>
          </a:lstStyle>
          <a:p>
            <a:r>
              <a:rPr lang="en-US" dirty="0"/>
              <a:t>CLICK TO EDIT MASTER TITLE</a:t>
            </a:r>
          </a:p>
        </p:txBody>
      </p:sp>
      <p:cxnSp>
        <p:nvCxnSpPr>
          <p:cNvPr id="6" name="Straight Connector 5"/>
          <p:cNvCxnSpPr/>
          <p:nvPr/>
        </p:nvCxnSpPr>
        <p:spPr>
          <a:xfrm>
            <a:off x="838200" y="1828800"/>
            <a:ext cx="11353800" cy="0"/>
          </a:xfrm>
          <a:prstGeom prst="line">
            <a:avLst/>
          </a:prstGeom>
          <a:ln w="76200">
            <a:solidFill>
              <a:schemeClr val="accent1"/>
            </a:solidFill>
          </a:ln>
        </p:spPr>
        <p:style>
          <a:lnRef idx="1">
            <a:schemeClr val="accent1"/>
          </a:lnRef>
          <a:fillRef idx="0">
            <a:schemeClr val="accent1"/>
          </a:fillRef>
          <a:effectRef idx="0">
            <a:schemeClr val="accent1"/>
          </a:effectRef>
          <a:fontRef idx="minor">
            <a:schemeClr val="tx1"/>
          </a:fontRef>
        </p:style>
      </p:cxnSp>
      <p:pic>
        <p:nvPicPr>
          <p:cNvPr id="7" name="Picture 6"/>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838200" y="5751679"/>
            <a:ext cx="2269118" cy="689709"/>
          </a:xfrm>
          <a:prstGeom prst="rect">
            <a:avLst/>
          </a:prstGeom>
        </p:spPr>
      </p:pic>
      <p:sp>
        <p:nvSpPr>
          <p:cNvPr id="5" name="Slide Number Placeholder 5"/>
          <p:cNvSpPr>
            <a:spLocks noGrp="1"/>
          </p:cNvSpPr>
          <p:nvPr>
            <p:ph type="sldNum" sz="quarter" idx="12"/>
          </p:nvPr>
        </p:nvSpPr>
        <p:spPr>
          <a:xfrm>
            <a:off x="8610600" y="6356350"/>
            <a:ext cx="2743200" cy="365125"/>
          </a:xfrm>
        </p:spPr>
        <p:txBody>
          <a:bodyPr/>
          <a:lstStyle/>
          <a:p>
            <a:fld id="{7B4172B2-D9CF-462E-87A7-CF6315382B94}" type="slidenum">
              <a:rPr lang="en-US" smtClean="0"/>
              <a:t>‹#›</a:t>
            </a:fld>
            <a:endParaRPr lang="en-US" dirty="0"/>
          </a:p>
        </p:txBody>
      </p:sp>
    </p:spTree>
    <p:extLst>
      <p:ext uri="{BB962C8B-B14F-4D97-AF65-F5344CB8AC3E}">
        <p14:creationId xmlns:p14="http://schemas.microsoft.com/office/powerpoint/2010/main" val="401935546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userDrawn="1">
  <p:cSld name="Title &amp; White Subhead/bkgrn Imag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9" name="Rectangle 8"/>
          <p:cNvSpPr/>
          <p:nvPr userDrawn="1"/>
        </p:nvSpPr>
        <p:spPr>
          <a:xfrm>
            <a:off x="0" y="0"/>
            <a:ext cx="12192000" cy="6858000"/>
          </a:xfrm>
          <a:prstGeom prst="rect">
            <a:avLst/>
          </a:prstGeom>
          <a:solidFill>
            <a:schemeClr val="tx1">
              <a:alpha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p:cNvSpPr>
            <a:spLocks noGrp="1"/>
          </p:cNvSpPr>
          <p:nvPr>
            <p:ph type="title" hasCustomPrompt="1"/>
          </p:nvPr>
        </p:nvSpPr>
        <p:spPr>
          <a:xfrm>
            <a:off x="838200" y="3050661"/>
            <a:ext cx="10515600" cy="1325563"/>
          </a:xfrm>
        </p:spPr>
        <p:txBody>
          <a:bodyPr>
            <a:normAutofit/>
          </a:bodyPr>
          <a:lstStyle>
            <a:lvl1pPr algn="ctr">
              <a:defRPr sz="4000">
                <a:solidFill>
                  <a:schemeClr val="bg1"/>
                </a:solidFill>
              </a:defRPr>
            </a:lvl1pPr>
          </a:lstStyle>
          <a:p>
            <a:r>
              <a:rPr lang="en-US" dirty="0"/>
              <a:t>CLICK TO EDIT MASTER TITLE</a:t>
            </a:r>
          </a:p>
        </p:txBody>
      </p:sp>
      <p:pic>
        <p:nvPicPr>
          <p:cNvPr id="10" name="Picture 9"/>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793660" y="5929640"/>
            <a:ext cx="2269118" cy="689555"/>
          </a:xfrm>
          <a:prstGeom prst="rect">
            <a:avLst/>
          </a:prstGeom>
        </p:spPr>
      </p:pic>
      <p:sp>
        <p:nvSpPr>
          <p:cNvPr id="6" name="Text Placeholder 5"/>
          <p:cNvSpPr>
            <a:spLocks noGrp="1"/>
          </p:cNvSpPr>
          <p:nvPr>
            <p:ph type="body" sz="quarter" idx="11" hasCustomPrompt="1"/>
          </p:nvPr>
        </p:nvSpPr>
        <p:spPr>
          <a:xfrm>
            <a:off x="838200" y="4616833"/>
            <a:ext cx="10515600" cy="436118"/>
          </a:xfrm>
        </p:spPr>
        <p:txBody>
          <a:bodyPr>
            <a:normAutofit/>
          </a:bodyPr>
          <a:lstStyle>
            <a:lvl1pPr marL="0" indent="0" algn="ctr">
              <a:buNone/>
              <a:defRPr sz="2000">
                <a:solidFill>
                  <a:schemeClr val="bg1"/>
                </a:solidFill>
              </a:defRPr>
            </a:lvl1pPr>
          </a:lstStyle>
          <a:p>
            <a:pPr lvl="0"/>
            <a:r>
              <a:rPr lang="en-US" dirty="0"/>
              <a:t>Subhead for the ages</a:t>
            </a:r>
          </a:p>
        </p:txBody>
      </p:sp>
    </p:spTree>
    <p:extLst>
      <p:ext uri="{BB962C8B-B14F-4D97-AF65-F5344CB8AC3E}">
        <p14:creationId xmlns:p14="http://schemas.microsoft.com/office/powerpoint/2010/main" val="313279896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userDrawn="1">
  <p:cSld name="Content-Lft Image">
    <p:spTree>
      <p:nvGrpSpPr>
        <p:cNvPr id="1" name=""/>
        <p:cNvGrpSpPr/>
        <p:nvPr/>
      </p:nvGrpSpPr>
      <p:grpSpPr>
        <a:xfrm>
          <a:off x="0" y="0"/>
          <a:ext cx="0" cy="0"/>
          <a:chOff x="0" y="0"/>
          <a:chExt cx="0" cy="0"/>
        </a:xfrm>
      </p:grpSpPr>
      <p:sp>
        <p:nvSpPr>
          <p:cNvPr id="2" name="Title 1"/>
          <p:cNvSpPr>
            <a:spLocks noGrp="1"/>
          </p:cNvSpPr>
          <p:nvPr>
            <p:ph type="title" hasCustomPrompt="1"/>
          </p:nvPr>
        </p:nvSpPr>
        <p:spPr>
          <a:xfrm>
            <a:off x="5058032" y="365125"/>
            <a:ext cx="6295768" cy="1325563"/>
          </a:xfrm>
        </p:spPr>
        <p:txBody>
          <a:bodyPr>
            <a:normAutofit/>
          </a:bodyPr>
          <a:lstStyle>
            <a:lvl1pPr>
              <a:defRPr sz="3200"/>
            </a:lvl1pPr>
          </a:lstStyle>
          <a:p>
            <a:r>
              <a:rPr lang="en-US" dirty="0"/>
              <a:t>CLICK TO EDIT TITLE</a:t>
            </a:r>
          </a:p>
        </p:txBody>
      </p:sp>
      <p:sp>
        <p:nvSpPr>
          <p:cNvPr id="4" name="Content Placeholder 3"/>
          <p:cNvSpPr>
            <a:spLocks noGrp="1"/>
          </p:cNvSpPr>
          <p:nvPr>
            <p:ph sz="half" idx="2"/>
          </p:nvPr>
        </p:nvSpPr>
        <p:spPr>
          <a:xfrm>
            <a:off x="5058032" y="1966913"/>
            <a:ext cx="6295768" cy="4210050"/>
          </a:xfrm>
        </p:spPr>
        <p:txBody>
          <a:bodyPr/>
          <a:lstStyle>
            <a:lvl1pPr>
              <a:buClr>
                <a:schemeClr val="tx2"/>
              </a:buClr>
              <a:defRPr/>
            </a:lvl1pPr>
            <a:lvl2pPr>
              <a:buClr>
                <a:schemeClr val="tx2"/>
              </a:buClr>
              <a:defRPr/>
            </a:lvl2pPr>
            <a:lvl3pPr>
              <a:buClr>
                <a:schemeClr val="tx2"/>
              </a:buClr>
              <a:defRPr/>
            </a:lvl3pPr>
            <a:lvl4pPr>
              <a:buClr>
                <a:schemeClr val="tx2"/>
              </a:buClr>
              <a:defRPr/>
            </a:lvl4pPr>
            <a:lvl5pPr>
              <a:buClr>
                <a:schemeClr val="tx2"/>
              </a:buClr>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cxnSp>
        <p:nvCxnSpPr>
          <p:cNvPr id="8" name="Straight Connector 7"/>
          <p:cNvCxnSpPr/>
          <p:nvPr userDrawn="1"/>
        </p:nvCxnSpPr>
        <p:spPr>
          <a:xfrm>
            <a:off x="4604951" y="1828800"/>
            <a:ext cx="7587049" cy="0"/>
          </a:xfrm>
          <a:prstGeom prst="line">
            <a:avLst/>
          </a:prstGeom>
          <a:ln w="76200">
            <a:solidFill>
              <a:schemeClr val="accent1"/>
            </a:solidFill>
          </a:ln>
        </p:spPr>
        <p:style>
          <a:lnRef idx="1">
            <a:schemeClr val="accent1"/>
          </a:lnRef>
          <a:fillRef idx="0">
            <a:schemeClr val="accent1"/>
          </a:fillRef>
          <a:effectRef idx="0">
            <a:schemeClr val="accent1"/>
          </a:effectRef>
          <a:fontRef idx="minor">
            <a:schemeClr val="tx1"/>
          </a:fontRef>
        </p:style>
      </p:cxnSp>
      <p:sp>
        <p:nvSpPr>
          <p:cNvPr id="20" name="Picture Placeholder 19"/>
          <p:cNvSpPr>
            <a:spLocks noGrp="1"/>
          </p:cNvSpPr>
          <p:nvPr>
            <p:ph type="pic" sz="quarter" idx="10" hasCustomPrompt="1"/>
          </p:nvPr>
        </p:nvSpPr>
        <p:spPr>
          <a:xfrm>
            <a:off x="0" y="0"/>
            <a:ext cx="4605338" cy="6858000"/>
          </a:xfrm>
          <a:blipFill>
            <a:blip r:embed="rId2"/>
            <a:stretch>
              <a:fillRect t="-27" b="-27"/>
            </a:stretch>
          </a:blipFill>
        </p:spPr>
        <p:txBody>
          <a:bodyPr/>
          <a:lstStyle>
            <a:lvl1pPr marL="0" indent="0">
              <a:buFontTx/>
              <a:buNone/>
              <a:defRPr/>
            </a:lvl1pPr>
          </a:lstStyle>
          <a:p>
            <a:r>
              <a:rPr lang="en-US" dirty="0"/>
              <a:t> </a:t>
            </a:r>
          </a:p>
        </p:txBody>
      </p:sp>
      <p:sp>
        <p:nvSpPr>
          <p:cNvPr id="6" name="Slide Number Placeholder 5"/>
          <p:cNvSpPr>
            <a:spLocks noGrp="1"/>
          </p:cNvSpPr>
          <p:nvPr>
            <p:ph type="sldNum" sz="quarter" idx="12"/>
          </p:nvPr>
        </p:nvSpPr>
        <p:spPr>
          <a:xfrm>
            <a:off x="8610600" y="6356350"/>
            <a:ext cx="2743200" cy="365125"/>
          </a:xfrm>
        </p:spPr>
        <p:txBody>
          <a:bodyPr/>
          <a:lstStyle/>
          <a:p>
            <a:fld id="{7B4172B2-D9CF-462E-87A7-CF6315382B94}" type="slidenum">
              <a:rPr lang="en-US" smtClean="0"/>
              <a:t>‹#›</a:t>
            </a:fld>
            <a:endParaRPr lang="en-US" dirty="0"/>
          </a:p>
        </p:txBody>
      </p:sp>
    </p:spTree>
    <p:extLst>
      <p:ext uri="{BB962C8B-B14F-4D97-AF65-F5344CB8AC3E}">
        <p14:creationId xmlns:p14="http://schemas.microsoft.com/office/powerpoint/2010/main" val="145531153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userDrawn="1">
  <p:cSld name="Content-Rt Image 1">
    <p:spTree>
      <p:nvGrpSpPr>
        <p:cNvPr id="1" name=""/>
        <p:cNvGrpSpPr/>
        <p:nvPr/>
      </p:nvGrpSpPr>
      <p:grpSpPr>
        <a:xfrm>
          <a:off x="0" y="0"/>
          <a:ext cx="0" cy="0"/>
          <a:chOff x="0" y="0"/>
          <a:chExt cx="0" cy="0"/>
        </a:xfrm>
      </p:grpSpPr>
      <p:sp>
        <p:nvSpPr>
          <p:cNvPr id="2" name="Title 1"/>
          <p:cNvSpPr>
            <a:spLocks noGrp="1"/>
          </p:cNvSpPr>
          <p:nvPr>
            <p:ph type="title" hasCustomPrompt="1"/>
          </p:nvPr>
        </p:nvSpPr>
        <p:spPr>
          <a:xfrm>
            <a:off x="838200" y="365125"/>
            <a:ext cx="6295768" cy="1325563"/>
          </a:xfrm>
        </p:spPr>
        <p:txBody>
          <a:bodyPr>
            <a:normAutofit/>
          </a:bodyPr>
          <a:lstStyle>
            <a:lvl1pPr>
              <a:defRPr sz="3200"/>
            </a:lvl1pPr>
          </a:lstStyle>
          <a:p>
            <a:r>
              <a:rPr lang="en-US" dirty="0"/>
              <a:t>CLICK TO EDIT TITLE</a:t>
            </a:r>
          </a:p>
        </p:txBody>
      </p:sp>
      <p:sp>
        <p:nvSpPr>
          <p:cNvPr id="4" name="Content Placeholder 3"/>
          <p:cNvSpPr>
            <a:spLocks noGrp="1"/>
          </p:cNvSpPr>
          <p:nvPr>
            <p:ph sz="half" idx="2"/>
          </p:nvPr>
        </p:nvSpPr>
        <p:spPr>
          <a:xfrm>
            <a:off x="838200" y="1966913"/>
            <a:ext cx="6295768" cy="4210050"/>
          </a:xfrm>
        </p:spPr>
        <p:txBody>
          <a:bodyPr/>
          <a:lstStyle>
            <a:lvl1pPr>
              <a:buClr>
                <a:schemeClr val="tx2"/>
              </a:buClr>
              <a:defRPr/>
            </a:lvl1pPr>
            <a:lvl2pPr>
              <a:buClr>
                <a:schemeClr val="tx2"/>
              </a:buClr>
              <a:defRPr/>
            </a:lvl2pPr>
            <a:lvl3pPr>
              <a:buClr>
                <a:schemeClr val="tx2"/>
              </a:buClr>
              <a:defRPr/>
            </a:lvl3pPr>
            <a:lvl4pPr>
              <a:buClr>
                <a:schemeClr val="tx2"/>
              </a:buClr>
              <a:defRPr/>
            </a:lvl4pPr>
            <a:lvl5pPr>
              <a:buClr>
                <a:schemeClr val="tx2"/>
              </a:buClr>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cxnSp>
        <p:nvCxnSpPr>
          <p:cNvPr id="8" name="Straight Connector 7"/>
          <p:cNvCxnSpPr/>
          <p:nvPr userDrawn="1"/>
        </p:nvCxnSpPr>
        <p:spPr>
          <a:xfrm>
            <a:off x="0" y="1828800"/>
            <a:ext cx="7587049" cy="0"/>
          </a:xfrm>
          <a:prstGeom prst="line">
            <a:avLst/>
          </a:prstGeom>
          <a:ln w="76200">
            <a:solidFill>
              <a:schemeClr val="accent1"/>
            </a:solidFill>
          </a:ln>
        </p:spPr>
        <p:style>
          <a:lnRef idx="1">
            <a:schemeClr val="accent1"/>
          </a:lnRef>
          <a:fillRef idx="0">
            <a:schemeClr val="accent1"/>
          </a:fillRef>
          <a:effectRef idx="0">
            <a:schemeClr val="accent1"/>
          </a:effectRef>
          <a:fontRef idx="minor">
            <a:schemeClr val="tx1"/>
          </a:fontRef>
        </p:style>
      </p:cxnSp>
      <p:sp>
        <p:nvSpPr>
          <p:cNvPr id="10" name="Picture Placeholder 19"/>
          <p:cNvSpPr>
            <a:spLocks noGrp="1"/>
          </p:cNvSpPr>
          <p:nvPr>
            <p:ph type="pic" sz="quarter" idx="13" hasCustomPrompt="1"/>
          </p:nvPr>
        </p:nvSpPr>
        <p:spPr>
          <a:xfrm>
            <a:off x="7587049" y="0"/>
            <a:ext cx="4605338" cy="6858000"/>
          </a:xfrm>
          <a:blipFill>
            <a:blip r:embed="rId2"/>
            <a:stretch>
              <a:fillRect t="-27" b="-27"/>
            </a:stretch>
          </a:blipFill>
        </p:spPr>
        <p:txBody>
          <a:bodyPr/>
          <a:lstStyle>
            <a:lvl1pPr marL="0" indent="0">
              <a:buFontTx/>
              <a:buNone/>
              <a:defRPr/>
            </a:lvl1pPr>
          </a:lstStyle>
          <a:p>
            <a:r>
              <a:rPr lang="en-US" dirty="0"/>
              <a:t> </a:t>
            </a:r>
          </a:p>
        </p:txBody>
      </p:sp>
      <p:sp>
        <p:nvSpPr>
          <p:cNvPr id="6" name="Slide Number Placeholder 5"/>
          <p:cNvSpPr>
            <a:spLocks noGrp="1"/>
          </p:cNvSpPr>
          <p:nvPr>
            <p:ph type="sldNum" sz="quarter" idx="12"/>
          </p:nvPr>
        </p:nvSpPr>
        <p:spPr>
          <a:xfrm>
            <a:off x="8610600" y="6356350"/>
            <a:ext cx="2743200" cy="365125"/>
          </a:xfrm>
        </p:spPr>
        <p:txBody>
          <a:bodyPr/>
          <a:lstStyle/>
          <a:p>
            <a:fld id="{7B4172B2-D9CF-462E-87A7-CF6315382B94}" type="slidenum">
              <a:rPr lang="en-US" smtClean="0"/>
              <a:t>‹#›</a:t>
            </a:fld>
            <a:endParaRPr lang="en-US" dirty="0"/>
          </a:p>
        </p:txBody>
      </p:sp>
    </p:spTree>
    <p:extLst>
      <p:ext uri="{BB962C8B-B14F-4D97-AF65-F5344CB8AC3E}">
        <p14:creationId xmlns:p14="http://schemas.microsoft.com/office/powerpoint/2010/main" val="295222602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userDrawn="1">
  <p:cSld name="Content-Rt Chart">
    <p:spTree>
      <p:nvGrpSpPr>
        <p:cNvPr id="1" name=""/>
        <p:cNvGrpSpPr/>
        <p:nvPr/>
      </p:nvGrpSpPr>
      <p:grpSpPr>
        <a:xfrm>
          <a:off x="0" y="0"/>
          <a:ext cx="0" cy="0"/>
          <a:chOff x="0" y="0"/>
          <a:chExt cx="0" cy="0"/>
        </a:xfrm>
      </p:grpSpPr>
      <p:sp>
        <p:nvSpPr>
          <p:cNvPr id="2" name="Title 1"/>
          <p:cNvSpPr>
            <a:spLocks noGrp="1"/>
          </p:cNvSpPr>
          <p:nvPr>
            <p:ph type="title" hasCustomPrompt="1"/>
          </p:nvPr>
        </p:nvSpPr>
        <p:spPr>
          <a:xfrm>
            <a:off x="838200" y="365125"/>
            <a:ext cx="6295768" cy="1325563"/>
          </a:xfrm>
        </p:spPr>
        <p:txBody>
          <a:bodyPr>
            <a:normAutofit/>
          </a:bodyPr>
          <a:lstStyle>
            <a:lvl1pPr>
              <a:defRPr sz="3200"/>
            </a:lvl1pPr>
          </a:lstStyle>
          <a:p>
            <a:r>
              <a:rPr lang="en-US" dirty="0"/>
              <a:t>CLICK TO EDIT TITLE</a:t>
            </a:r>
          </a:p>
        </p:txBody>
      </p:sp>
      <p:sp>
        <p:nvSpPr>
          <p:cNvPr id="4" name="Content Placeholder 3"/>
          <p:cNvSpPr>
            <a:spLocks noGrp="1"/>
          </p:cNvSpPr>
          <p:nvPr>
            <p:ph sz="half" idx="2"/>
          </p:nvPr>
        </p:nvSpPr>
        <p:spPr>
          <a:xfrm>
            <a:off x="838200" y="1966913"/>
            <a:ext cx="6295768" cy="4210050"/>
          </a:xfrm>
        </p:spPr>
        <p:txBody>
          <a:bodyPr/>
          <a:lstStyle>
            <a:lvl1pPr>
              <a:buClr>
                <a:schemeClr val="tx2"/>
              </a:buClr>
              <a:defRPr/>
            </a:lvl1pPr>
            <a:lvl2pPr>
              <a:buClr>
                <a:schemeClr val="tx2"/>
              </a:buClr>
              <a:defRPr/>
            </a:lvl2pPr>
            <a:lvl3pPr>
              <a:buClr>
                <a:schemeClr val="tx2"/>
              </a:buClr>
              <a:defRPr/>
            </a:lvl3pPr>
            <a:lvl4pPr>
              <a:buClr>
                <a:schemeClr val="tx2"/>
              </a:buClr>
              <a:defRPr/>
            </a:lvl4pPr>
            <a:lvl5pPr>
              <a:buClr>
                <a:schemeClr val="tx2"/>
              </a:buClr>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cxnSp>
        <p:nvCxnSpPr>
          <p:cNvPr id="8" name="Straight Connector 7"/>
          <p:cNvCxnSpPr/>
          <p:nvPr userDrawn="1"/>
        </p:nvCxnSpPr>
        <p:spPr>
          <a:xfrm>
            <a:off x="0" y="1828800"/>
            <a:ext cx="7587049" cy="0"/>
          </a:xfrm>
          <a:prstGeom prst="line">
            <a:avLst/>
          </a:prstGeom>
          <a:ln w="76200">
            <a:solidFill>
              <a:schemeClr val="accent1"/>
            </a:solidFill>
          </a:ln>
        </p:spPr>
        <p:style>
          <a:lnRef idx="1">
            <a:schemeClr val="accent1"/>
          </a:lnRef>
          <a:fillRef idx="0">
            <a:schemeClr val="accent1"/>
          </a:fillRef>
          <a:effectRef idx="0">
            <a:schemeClr val="accent1"/>
          </a:effectRef>
          <a:fontRef idx="minor">
            <a:schemeClr val="tx1"/>
          </a:fontRef>
        </p:style>
      </p:cxnSp>
      <p:sp>
        <p:nvSpPr>
          <p:cNvPr id="10" name="Chart Placeholder 9"/>
          <p:cNvSpPr>
            <a:spLocks noGrp="1"/>
          </p:cNvSpPr>
          <p:nvPr>
            <p:ph type="chart" sz="quarter" idx="10" hasCustomPrompt="1"/>
          </p:nvPr>
        </p:nvSpPr>
        <p:spPr>
          <a:xfrm>
            <a:off x="7586663" y="0"/>
            <a:ext cx="4605337" cy="6857999"/>
          </a:xfrm>
        </p:spPr>
        <p:txBody>
          <a:bodyPr/>
          <a:lstStyle>
            <a:lvl1pPr marL="0" indent="0">
              <a:buNone/>
              <a:defRPr/>
            </a:lvl1pPr>
          </a:lstStyle>
          <a:p>
            <a:r>
              <a:rPr lang="en-US" dirty="0"/>
              <a:t> </a:t>
            </a:r>
          </a:p>
        </p:txBody>
      </p:sp>
      <p:sp>
        <p:nvSpPr>
          <p:cNvPr id="6" name="Slide Number Placeholder 5"/>
          <p:cNvSpPr>
            <a:spLocks noGrp="1"/>
          </p:cNvSpPr>
          <p:nvPr>
            <p:ph type="sldNum" sz="quarter" idx="12"/>
          </p:nvPr>
        </p:nvSpPr>
        <p:spPr>
          <a:xfrm>
            <a:off x="8610600" y="6356350"/>
            <a:ext cx="2743200" cy="365125"/>
          </a:xfrm>
        </p:spPr>
        <p:txBody>
          <a:bodyPr/>
          <a:lstStyle/>
          <a:p>
            <a:fld id="{7B4172B2-D9CF-462E-87A7-CF6315382B94}" type="slidenum">
              <a:rPr lang="en-US" smtClean="0"/>
              <a:t>‹#›</a:t>
            </a:fld>
            <a:endParaRPr lang="en-US" dirty="0"/>
          </a:p>
        </p:txBody>
      </p:sp>
    </p:spTree>
    <p:extLst>
      <p:ext uri="{BB962C8B-B14F-4D97-AF65-F5344CB8AC3E}">
        <p14:creationId xmlns:p14="http://schemas.microsoft.com/office/powerpoint/2010/main" val="303663789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hasCustomPrompt="1"/>
          </p:nvPr>
        </p:nvSpPr>
        <p:spPr/>
        <p:txBody>
          <a:bodyPr>
            <a:normAutofit/>
          </a:bodyPr>
          <a:lstStyle>
            <a:lvl1pPr>
              <a:defRPr sz="4000"/>
            </a:lvl1pPr>
          </a:lstStyle>
          <a:p>
            <a:r>
              <a:rPr lang="en-US" dirty="0"/>
              <a:t>CLICK TO EDIT MASTER TITLE</a:t>
            </a:r>
          </a:p>
        </p:txBody>
      </p:sp>
      <p:sp>
        <p:nvSpPr>
          <p:cNvPr id="3" name="Content Placeholder 2"/>
          <p:cNvSpPr>
            <a:spLocks noGrp="1"/>
          </p:cNvSpPr>
          <p:nvPr>
            <p:ph sz="half" idx="1"/>
          </p:nvPr>
        </p:nvSpPr>
        <p:spPr>
          <a:xfrm>
            <a:off x="838200" y="1966913"/>
            <a:ext cx="5181600" cy="4210050"/>
          </a:xfrm>
        </p:spPr>
        <p:txBody>
          <a:bodyPr/>
          <a:lstStyle>
            <a:lvl1pPr>
              <a:buClr>
                <a:schemeClr val="tx2"/>
              </a:buClr>
              <a:defRPr/>
            </a:lvl1pPr>
            <a:lvl2pPr>
              <a:buClr>
                <a:schemeClr val="tx2"/>
              </a:buClr>
              <a:defRPr/>
            </a:lvl2pPr>
            <a:lvl3pPr>
              <a:buClr>
                <a:schemeClr val="tx2"/>
              </a:buClr>
              <a:defRPr/>
            </a:lvl3pPr>
            <a:lvl4pPr>
              <a:buClr>
                <a:schemeClr val="tx2"/>
              </a:buClr>
              <a:defRPr/>
            </a:lvl4pPr>
            <a:lvl5pPr>
              <a:buClr>
                <a:schemeClr val="tx2"/>
              </a:buClr>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172200" y="1966913"/>
            <a:ext cx="5181600" cy="4210050"/>
          </a:xfrm>
        </p:spPr>
        <p:txBody>
          <a:bodyPr/>
          <a:lstStyle>
            <a:lvl1pPr>
              <a:buClr>
                <a:schemeClr val="tx2"/>
              </a:buClr>
              <a:defRPr/>
            </a:lvl1pPr>
            <a:lvl2pPr>
              <a:buClr>
                <a:schemeClr val="tx2"/>
              </a:buClr>
              <a:defRPr/>
            </a:lvl2pPr>
            <a:lvl3pPr>
              <a:buClr>
                <a:schemeClr val="tx2"/>
              </a:buClr>
              <a:defRPr/>
            </a:lvl3pPr>
            <a:lvl4pPr>
              <a:buClr>
                <a:schemeClr val="tx2"/>
              </a:buClr>
              <a:defRPr/>
            </a:lvl4pPr>
            <a:lvl5pPr>
              <a:buClr>
                <a:schemeClr val="tx2"/>
              </a:buClr>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cxnSp>
        <p:nvCxnSpPr>
          <p:cNvPr id="8" name="Straight Connector 7"/>
          <p:cNvCxnSpPr/>
          <p:nvPr/>
        </p:nvCxnSpPr>
        <p:spPr>
          <a:xfrm>
            <a:off x="838200" y="1828800"/>
            <a:ext cx="11353800" cy="0"/>
          </a:xfrm>
          <a:prstGeom prst="line">
            <a:avLst/>
          </a:prstGeom>
          <a:ln w="76200">
            <a:solidFill>
              <a:schemeClr val="accent1"/>
            </a:solidFill>
          </a:ln>
        </p:spPr>
        <p:style>
          <a:lnRef idx="1">
            <a:schemeClr val="accent1"/>
          </a:lnRef>
          <a:fillRef idx="0">
            <a:schemeClr val="accent1"/>
          </a:fillRef>
          <a:effectRef idx="0">
            <a:schemeClr val="accent1"/>
          </a:effectRef>
          <a:fontRef idx="minor">
            <a:schemeClr val="tx1"/>
          </a:fontRef>
        </p:style>
      </p:cxnSp>
      <p:sp>
        <p:nvSpPr>
          <p:cNvPr id="6" name="Slide Number Placeholder 5"/>
          <p:cNvSpPr>
            <a:spLocks noGrp="1"/>
          </p:cNvSpPr>
          <p:nvPr>
            <p:ph type="sldNum" sz="quarter" idx="12"/>
          </p:nvPr>
        </p:nvSpPr>
        <p:spPr>
          <a:xfrm>
            <a:off x="8610600" y="6356350"/>
            <a:ext cx="2743200" cy="365125"/>
          </a:xfrm>
        </p:spPr>
        <p:txBody>
          <a:bodyPr/>
          <a:lstStyle/>
          <a:p>
            <a:fld id="{7B4172B2-D9CF-462E-87A7-CF6315382B94}" type="slidenum">
              <a:rPr lang="en-US" smtClean="0"/>
              <a:t>‹#›</a:t>
            </a:fld>
            <a:endParaRPr lang="en-US" dirty="0"/>
          </a:p>
        </p:txBody>
      </p:sp>
    </p:spTree>
    <p:extLst>
      <p:ext uri="{BB962C8B-B14F-4D97-AF65-F5344CB8AC3E}">
        <p14:creationId xmlns:p14="http://schemas.microsoft.com/office/powerpoint/2010/main" val="169608952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userDrawn="1">
  <p:cSld name="Large Picture">
    <p:bg>
      <p:bgPr>
        <a:blipFill>
          <a:blip r:embed="rId2" cstate="print">
            <a:extLst>
              <a:ext uri="{28A0092B-C50C-407E-A947-70E740481C1C}">
                <a14:useLocalDpi xmlns:a14="http://schemas.microsoft.com/office/drawing/2010/main" val="0"/>
              </a:ext>
            </a:extLst>
          </a:blip>
          <a:stretch>
            <a:fillRect/>
          </a:stretch>
        </a:blipFill>
        <a:effectLst/>
      </p:bgPr>
    </p:bg>
    <p:spTree>
      <p:nvGrpSpPr>
        <p:cNvPr id="1" name=""/>
        <p:cNvGrpSpPr/>
        <p:nvPr/>
      </p:nvGrpSpPr>
      <p:grpSpPr>
        <a:xfrm>
          <a:off x="0" y="0"/>
          <a:ext cx="0" cy="0"/>
          <a:chOff x="0" y="0"/>
          <a:chExt cx="0" cy="0"/>
        </a:xfrm>
      </p:grpSpPr>
      <p:sp>
        <p:nvSpPr>
          <p:cNvPr id="13" name="SmartArt Placeholder 12"/>
          <p:cNvSpPr>
            <a:spLocks noGrp="1"/>
          </p:cNvSpPr>
          <p:nvPr>
            <p:ph type="dgm" sz="quarter" idx="10" hasCustomPrompt="1"/>
          </p:nvPr>
        </p:nvSpPr>
        <p:spPr>
          <a:xfrm>
            <a:off x="0" y="1368425"/>
            <a:ext cx="4318000" cy="1741488"/>
          </a:xfrm>
          <a:solidFill>
            <a:schemeClr val="tx1"/>
          </a:solidFill>
        </p:spPr>
        <p:txBody>
          <a:bodyPr/>
          <a:lstStyle>
            <a:lvl1pPr marL="0" indent="0">
              <a:buNone/>
              <a:defRPr/>
            </a:lvl1pPr>
          </a:lstStyle>
          <a:p>
            <a:r>
              <a:rPr lang="en-US" dirty="0"/>
              <a:t> </a:t>
            </a:r>
          </a:p>
        </p:txBody>
      </p:sp>
      <p:sp>
        <p:nvSpPr>
          <p:cNvPr id="15" name="Text Placeholder 14"/>
          <p:cNvSpPr>
            <a:spLocks noGrp="1"/>
          </p:cNvSpPr>
          <p:nvPr>
            <p:ph type="body" sz="quarter" idx="11" hasCustomPrompt="1"/>
          </p:nvPr>
        </p:nvSpPr>
        <p:spPr>
          <a:xfrm>
            <a:off x="927749" y="1568450"/>
            <a:ext cx="3187151" cy="1341438"/>
          </a:xfrm>
        </p:spPr>
        <p:txBody>
          <a:bodyPr>
            <a:normAutofit/>
          </a:bodyPr>
          <a:lstStyle>
            <a:lvl1pPr marL="0" marR="0" indent="0" algn="l" defTabSz="914400" rtl="0" eaLnBrk="1" fontAlgn="auto" latinLnBrk="0" hangingPunct="1">
              <a:lnSpc>
                <a:spcPct val="100000"/>
              </a:lnSpc>
              <a:spcBef>
                <a:spcPts val="0"/>
              </a:spcBef>
              <a:spcAft>
                <a:spcPts val="0"/>
              </a:spcAft>
              <a:buClrTx/>
              <a:buSzTx/>
              <a:buFontTx/>
              <a:buNone/>
              <a:tabLst/>
              <a:defRPr sz="2000" baseline="0">
                <a:solidFill>
                  <a:schemeClr val="bg1"/>
                </a:solidFill>
                <a:latin typeface="+mn-lt"/>
              </a:defRPr>
            </a:lvl1p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2000" dirty="0">
                <a:solidFill>
                  <a:schemeClr val="bg1"/>
                </a:solidFill>
              </a:rPr>
              <a:t>A fancy place for text that only needs a little bit of space on top of an image. Can</a:t>
            </a:r>
            <a:r>
              <a:rPr lang="en-US" sz="2000" baseline="0" dirty="0">
                <a:solidFill>
                  <a:schemeClr val="bg1"/>
                </a:solidFill>
              </a:rPr>
              <a:t> be resized if necessary. </a:t>
            </a:r>
            <a:endParaRPr lang="en-US" sz="2000" dirty="0">
              <a:solidFill>
                <a:schemeClr val="bg1"/>
              </a:solidFill>
            </a:endParaRPr>
          </a:p>
        </p:txBody>
      </p:sp>
      <p:sp>
        <p:nvSpPr>
          <p:cNvPr id="4" name="Slide Number Placeholder 5"/>
          <p:cNvSpPr>
            <a:spLocks noGrp="1"/>
          </p:cNvSpPr>
          <p:nvPr>
            <p:ph type="sldNum" sz="quarter" idx="12"/>
          </p:nvPr>
        </p:nvSpPr>
        <p:spPr>
          <a:xfrm>
            <a:off x="8610600" y="6356350"/>
            <a:ext cx="2743200" cy="365125"/>
          </a:xfrm>
        </p:spPr>
        <p:txBody>
          <a:bodyPr/>
          <a:lstStyle/>
          <a:p>
            <a:fld id="{7B4172B2-D9CF-462E-87A7-CF6315382B94}" type="slidenum">
              <a:rPr lang="en-US" smtClean="0"/>
              <a:t>‹#›</a:t>
            </a:fld>
            <a:endParaRPr lang="en-US" dirty="0"/>
          </a:p>
        </p:txBody>
      </p:sp>
    </p:spTree>
    <p:extLst>
      <p:ext uri="{BB962C8B-B14F-4D97-AF65-F5344CB8AC3E}">
        <p14:creationId xmlns:p14="http://schemas.microsoft.com/office/powerpoint/2010/main" val="111421110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7B4172B2-D9CF-462E-87A7-CF6315382B94}" type="slidenum">
              <a:rPr lang="en-US" smtClean="0"/>
              <a:t>‹#›</a:t>
            </a:fld>
            <a:endParaRPr lang="en-US"/>
          </a:p>
        </p:txBody>
      </p:sp>
    </p:spTree>
    <p:extLst>
      <p:ext uri="{BB962C8B-B14F-4D97-AF65-F5344CB8AC3E}">
        <p14:creationId xmlns:p14="http://schemas.microsoft.com/office/powerpoint/2010/main" val="302506947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2"/>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b">
            <a:normAutofit/>
          </a:bodyPr>
          <a:lstStyle/>
          <a:p>
            <a:r>
              <a:rPr lang="en-US" dirty="0"/>
              <a:t>CLICK TO EDIT MASTER</a:t>
            </a:r>
          </a:p>
        </p:txBody>
      </p:sp>
      <p:sp>
        <p:nvSpPr>
          <p:cNvPr id="3" name="Text Placeholder 2"/>
          <p:cNvSpPr>
            <a:spLocks noGrp="1"/>
          </p:cNvSpPr>
          <p:nvPr>
            <p:ph type="body" idx="1"/>
          </p:nvPr>
        </p:nvSpPr>
        <p:spPr>
          <a:xfrm>
            <a:off x="838200" y="2067697"/>
            <a:ext cx="10515600" cy="4109266"/>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7B4172B2-D9CF-462E-87A7-CF6315382B94}" type="slidenum">
              <a:rPr lang="en-US" smtClean="0"/>
              <a:t>‹#›</a:t>
            </a:fld>
            <a:endParaRPr lang="en-US" dirty="0"/>
          </a:p>
        </p:txBody>
      </p:sp>
    </p:spTree>
    <p:extLst>
      <p:ext uri="{BB962C8B-B14F-4D97-AF65-F5344CB8AC3E}">
        <p14:creationId xmlns:p14="http://schemas.microsoft.com/office/powerpoint/2010/main" val="1009165401"/>
      </p:ext>
    </p:extLst>
  </p:cSld>
  <p:clrMap bg1="lt1" tx1="dk1" bg2="lt2" tx2="dk2" accent1="accent1" accent2="accent2" accent3="accent3" accent4="accent4" accent5="accent5" accent6="accent6" hlink="hlink" folHlink="folHlink"/>
  <p:sldLayoutIdLst>
    <p:sldLayoutId id="2147483731" r:id="rId1"/>
    <p:sldLayoutId id="2147483732" r:id="rId2"/>
    <p:sldLayoutId id="2147483733" r:id="rId3"/>
    <p:sldLayoutId id="2147483734" r:id="rId4"/>
    <p:sldLayoutId id="2147483750" r:id="rId5"/>
    <p:sldLayoutId id="2147483751" r:id="rId6"/>
    <p:sldLayoutId id="2147483753" r:id="rId7"/>
    <p:sldLayoutId id="2147483755" r:id="rId8"/>
    <p:sldLayoutId id="2147483736" r:id="rId9"/>
    <p:sldLayoutId id="2147483756" r:id="rId10"/>
    <p:sldLayoutId id="2147483749" r:id="rId11"/>
  </p:sldLayoutIdLst>
  <p:hf hdr="0" ftr="0" dt="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Clr>
          <a:schemeClr val="tx2"/>
        </a:buClr>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Clr>
          <a:schemeClr val="tx2"/>
        </a:buClr>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Clr>
          <a:schemeClr val="tx2"/>
        </a:buClr>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Clr>
          <a:schemeClr val="tx2"/>
        </a:buClr>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Clr>
          <a:schemeClr val="tx2"/>
        </a:buClr>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7.jpg"/><Relationship Id="rId2" Type="http://schemas.openxmlformats.org/officeDocument/2006/relationships/notesSlide" Target="../notesSlides/notesSlide1.xml"/><Relationship Id="rId1" Type="http://schemas.openxmlformats.org/officeDocument/2006/relationships/slideLayout" Target="../slideLayouts/slideLayout5.xml"/></Relationships>
</file>

<file path=ppt/slides/_rels/slide2.xml.rels><?xml version="1.0" encoding="UTF-8" standalone="yes"?>
<Relationships xmlns="http://schemas.openxmlformats.org/package/2006/relationships"><Relationship Id="rId3" Type="http://schemas.openxmlformats.org/officeDocument/2006/relationships/oleObject" Target="../embeddings/oleObject1.bin"/><Relationship Id="rId2" Type="http://schemas.openxmlformats.org/officeDocument/2006/relationships/notesSlide" Target="../notesSlides/notesSlide2.xml"/><Relationship Id="rId1" Type="http://schemas.openxmlformats.org/officeDocument/2006/relationships/slideLayout" Target="../slideLayouts/slideLayout4.xml"/><Relationship Id="rId4" Type="http://schemas.openxmlformats.org/officeDocument/2006/relationships/image" Target="../media/image8.emf"/></Relationships>
</file>

<file path=ppt/slides/_rels/slide3.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3.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9.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9.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6.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10.xml"/></Relationships>
</file>

<file path=ppt/slides/slide1.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t="-20000" b="-20000"/>
          </a:stretch>
        </a:blip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Title Sheet</a:t>
            </a:r>
          </a:p>
        </p:txBody>
      </p:sp>
      <p:sp>
        <p:nvSpPr>
          <p:cNvPr id="3" name="Text Placeholder 2"/>
          <p:cNvSpPr>
            <a:spLocks noGrp="1"/>
          </p:cNvSpPr>
          <p:nvPr>
            <p:ph type="body" sz="quarter" idx="11"/>
          </p:nvPr>
        </p:nvSpPr>
        <p:spPr/>
        <p:txBody>
          <a:bodyPr/>
          <a:lstStyle/>
          <a:p>
            <a:r>
              <a:rPr lang="en-US" dirty="0"/>
              <a:t>Project and Presenter information</a:t>
            </a:r>
          </a:p>
        </p:txBody>
      </p:sp>
    </p:spTree>
    <p:extLst>
      <p:ext uri="{BB962C8B-B14F-4D97-AF65-F5344CB8AC3E}">
        <p14:creationId xmlns:p14="http://schemas.microsoft.com/office/powerpoint/2010/main" val="609228390"/>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Show location of bridge site with Map (1 million foot level view) – Region Context is important </a:t>
            </a:r>
          </a:p>
        </p:txBody>
      </p:sp>
      <p:sp>
        <p:nvSpPr>
          <p:cNvPr id="3" name="Slide Number Placeholder 2"/>
          <p:cNvSpPr>
            <a:spLocks noGrp="1"/>
          </p:cNvSpPr>
          <p:nvPr>
            <p:ph type="sldNum" sz="quarter" idx="12"/>
          </p:nvPr>
        </p:nvSpPr>
        <p:spPr/>
        <p:txBody>
          <a:bodyPr/>
          <a:lstStyle/>
          <a:p>
            <a:fld id="{7B4172B2-D9CF-462E-87A7-CF6315382B94}" type="slidenum">
              <a:rPr lang="en-US" smtClean="0"/>
              <a:t>2</a:t>
            </a:fld>
            <a:endParaRPr lang="en-US" dirty="0"/>
          </a:p>
        </p:txBody>
      </p:sp>
      <p:graphicFrame>
        <p:nvGraphicFramePr>
          <p:cNvPr id="6" name="Object 5">
            <a:extLst>
              <a:ext uri="{FF2B5EF4-FFF2-40B4-BE49-F238E27FC236}">
                <a16:creationId xmlns:a16="http://schemas.microsoft.com/office/drawing/2014/main" id="{90B00667-8438-F6E1-5CF0-5A3F4F3927E8}"/>
              </a:ext>
            </a:extLst>
          </p:cNvPr>
          <p:cNvGraphicFramePr>
            <a:graphicFrameLocks noChangeAspect="1"/>
          </p:cNvGraphicFramePr>
          <p:nvPr>
            <p:extLst>
              <p:ext uri="{D42A27DB-BD31-4B8C-83A1-F6EECF244321}">
                <p14:modId xmlns:p14="http://schemas.microsoft.com/office/powerpoint/2010/main" val="4107924112"/>
              </p:ext>
            </p:extLst>
          </p:nvPr>
        </p:nvGraphicFramePr>
        <p:xfrm>
          <a:off x="3162649" y="1927111"/>
          <a:ext cx="6104557" cy="4716970"/>
        </p:xfrm>
        <a:graphic>
          <a:graphicData uri="http://schemas.openxmlformats.org/presentationml/2006/ole">
            <mc:AlternateContent xmlns:mc="http://schemas.openxmlformats.org/markup-compatibility/2006">
              <mc:Choice xmlns:v="urn:schemas-microsoft-com:vml" Requires="v">
                <p:oleObj name="Acrobat Document" r:id="rId3" imgW="30175200" imgH="23317200" progId="Acrobat.Document.DC">
                  <p:embed/>
                </p:oleObj>
              </mc:Choice>
              <mc:Fallback>
                <p:oleObj name="Acrobat Document" r:id="rId3" imgW="30175200" imgH="23317200" progId="Acrobat.Document.DC">
                  <p:embed/>
                  <p:pic>
                    <p:nvPicPr>
                      <p:cNvPr id="0" name=""/>
                      <p:cNvPicPr/>
                      <p:nvPr/>
                    </p:nvPicPr>
                    <p:blipFill>
                      <a:blip r:embed="rId4"/>
                      <a:stretch>
                        <a:fillRect/>
                      </a:stretch>
                    </p:blipFill>
                    <p:spPr>
                      <a:xfrm>
                        <a:off x="3162649" y="1927111"/>
                        <a:ext cx="6104557" cy="4716970"/>
                      </a:xfrm>
                      <a:prstGeom prst="rect">
                        <a:avLst/>
                      </a:prstGeom>
                    </p:spPr>
                  </p:pic>
                </p:oleObj>
              </mc:Fallback>
            </mc:AlternateContent>
          </a:graphicData>
        </a:graphic>
      </p:graphicFrame>
      <p:sp>
        <p:nvSpPr>
          <p:cNvPr id="7" name="Arrow: Right 6">
            <a:extLst>
              <a:ext uri="{FF2B5EF4-FFF2-40B4-BE49-F238E27FC236}">
                <a16:creationId xmlns:a16="http://schemas.microsoft.com/office/drawing/2014/main" id="{57FCD7BF-2149-1374-34F7-7BB8F071F86B}"/>
              </a:ext>
            </a:extLst>
          </p:cNvPr>
          <p:cNvSpPr/>
          <p:nvPr/>
        </p:nvSpPr>
        <p:spPr>
          <a:xfrm rot="3229836">
            <a:off x="3674271" y="4300537"/>
            <a:ext cx="569119" cy="304800"/>
          </a:xfrm>
          <a:prstGeom prst="rightArrow">
            <a:avLst/>
          </a:prstGeom>
          <a:solidFill>
            <a:srgbClr val="FF0000"/>
          </a:solidFill>
          <a:ln>
            <a:solidFill>
              <a:schemeClr val="bg2">
                <a:lumMod val="10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288785705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Closer up location view</a:t>
            </a:r>
          </a:p>
        </p:txBody>
      </p:sp>
      <p:pic>
        <p:nvPicPr>
          <p:cNvPr id="6" name="Content Placeholder 5">
            <a:extLst>
              <a:ext uri="{FF2B5EF4-FFF2-40B4-BE49-F238E27FC236}">
                <a16:creationId xmlns:a16="http://schemas.microsoft.com/office/drawing/2014/main" id="{9EDF9BE5-7342-3302-6F03-B5B779FD9DB1}"/>
              </a:ext>
            </a:extLst>
          </p:cNvPr>
          <p:cNvPicPr>
            <a:picLocks noGrp="1" noChangeAspect="1"/>
          </p:cNvPicPr>
          <p:nvPr>
            <p:ph idx="1"/>
          </p:nvPr>
        </p:nvPicPr>
        <p:blipFill>
          <a:blip r:embed="rId2"/>
          <a:stretch>
            <a:fillRect/>
          </a:stretch>
        </p:blipFill>
        <p:spPr>
          <a:xfrm>
            <a:off x="2547257" y="2066925"/>
            <a:ext cx="6284489" cy="4088024"/>
          </a:xfrm>
          <a:ln>
            <a:solidFill>
              <a:schemeClr val="bg2">
                <a:lumMod val="10000"/>
              </a:schemeClr>
            </a:solidFill>
          </a:ln>
        </p:spPr>
      </p:pic>
      <p:sp>
        <p:nvSpPr>
          <p:cNvPr id="4" name="Slide Number Placeholder 3"/>
          <p:cNvSpPr>
            <a:spLocks noGrp="1"/>
          </p:cNvSpPr>
          <p:nvPr>
            <p:ph type="sldNum" sz="quarter" idx="12"/>
          </p:nvPr>
        </p:nvSpPr>
        <p:spPr/>
        <p:txBody>
          <a:bodyPr/>
          <a:lstStyle/>
          <a:p>
            <a:fld id="{7B4172B2-D9CF-462E-87A7-CF6315382B94}" type="slidenum">
              <a:rPr lang="en-US" smtClean="0"/>
              <a:t>3</a:t>
            </a:fld>
            <a:endParaRPr lang="en-US" dirty="0"/>
          </a:p>
        </p:txBody>
      </p:sp>
      <p:sp>
        <p:nvSpPr>
          <p:cNvPr id="7" name="Arrow: Right 6">
            <a:extLst>
              <a:ext uri="{FF2B5EF4-FFF2-40B4-BE49-F238E27FC236}">
                <a16:creationId xmlns:a16="http://schemas.microsoft.com/office/drawing/2014/main" id="{FC2599C5-E86A-8EBA-BA90-18E3D97EC869}"/>
              </a:ext>
            </a:extLst>
          </p:cNvPr>
          <p:cNvSpPr/>
          <p:nvPr/>
        </p:nvSpPr>
        <p:spPr>
          <a:xfrm rot="1939321">
            <a:off x="4903637" y="3935266"/>
            <a:ext cx="625151" cy="214604"/>
          </a:xfrm>
          <a:prstGeom prst="rightArrow">
            <a:avLst/>
          </a:prstGeom>
          <a:solidFill>
            <a:srgbClr val="FF000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366276352"/>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General Project Information</a:t>
            </a:r>
          </a:p>
        </p:txBody>
      </p:sp>
      <p:sp>
        <p:nvSpPr>
          <p:cNvPr id="3" name="Content Placeholder 2"/>
          <p:cNvSpPr>
            <a:spLocks noGrp="1"/>
          </p:cNvSpPr>
          <p:nvPr>
            <p:ph sz="half" idx="1"/>
          </p:nvPr>
        </p:nvSpPr>
        <p:spPr/>
        <p:txBody>
          <a:bodyPr/>
          <a:lstStyle/>
          <a:p>
            <a:r>
              <a:rPr lang="en-US" dirty="0"/>
              <a:t>Existing Bridge type</a:t>
            </a:r>
          </a:p>
          <a:p>
            <a:r>
              <a:rPr lang="en-US" dirty="0"/>
              <a:t>ADT</a:t>
            </a:r>
          </a:p>
          <a:p>
            <a:r>
              <a:rPr lang="en-US" dirty="0"/>
              <a:t>ADTT</a:t>
            </a:r>
          </a:p>
          <a:p>
            <a:r>
              <a:rPr lang="en-US" dirty="0"/>
              <a:t>Old and new bridge geometry</a:t>
            </a:r>
          </a:p>
          <a:p>
            <a:r>
              <a:rPr lang="en-US" dirty="0"/>
              <a:t>Bid Date</a:t>
            </a:r>
          </a:p>
          <a:p>
            <a:r>
              <a:rPr lang="en-US" dirty="0"/>
              <a:t>Etc.</a:t>
            </a:r>
          </a:p>
          <a:p>
            <a:endParaRPr lang="en-US" dirty="0"/>
          </a:p>
        </p:txBody>
      </p:sp>
      <p:sp>
        <p:nvSpPr>
          <p:cNvPr id="5" name="Slide Number Placeholder 4"/>
          <p:cNvSpPr>
            <a:spLocks noGrp="1"/>
          </p:cNvSpPr>
          <p:nvPr>
            <p:ph type="sldNum" sz="quarter" idx="12"/>
          </p:nvPr>
        </p:nvSpPr>
        <p:spPr/>
        <p:txBody>
          <a:bodyPr/>
          <a:lstStyle/>
          <a:p>
            <a:fld id="{7B4172B2-D9CF-462E-87A7-CF6315382B94}" type="slidenum">
              <a:rPr lang="en-US" smtClean="0"/>
              <a:t>4</a:t>
            </a:fld>
            <a:endParaRPr lang="en-US" dirty="0"/>
          </a:p>
        </p:txBody>
      </p:sp>
    </p:spTree>
    <p:extLst>
      <p:ext uri="{BB962C8B-B14F-4D97-AF65-F5344CB8AC3E}">
        <p14:creationId xmlns:p14="http://schemas.microsoft.com/office/powerpoint/2010/main" val="47700159"/>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9F6A0A4-7678-F50A-666A-D31399ADF76A}"/>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562AF616-303B-2157-C075-75B7865BB465}"/>
              </a:ext>
            </a:extLst>
          </p:cNvPr>
          <p:cNvSpPr>
            <a:spLocks noGrp="1"/>
          </p:cNvSpPr>
          <p:nvPr>
            <p:ph type="title"/>
          </p:nvPr>
        </p:nvSpPr>
        <p:spPr/>
        <p:txBody>
          <a:bodyPr/>
          <a:lstStyle/>
          <a:p>
            <a:r>
              <a:rPr lang="en-US" dirty="0"/>
              <a:t>Relevant Site Photos</a:t>
            </a:r>
          </a:p>
        </p:txBody>
      </p:sp>
      <p:sp>
        <p:nvSpPr>
          <p:cNvPr id="3" name="Content Placeholder 2">
            <a:extLst>
              <a:ext uri="{FF2B5EF4-FFF2-40B4-BE49-F238E27FC236}">
                <a16:creationId xmlns:a16="http://schemas.microsoft.com/office/drawing/2014/main" id="{BE74F739-B27C-5DD3-617D-6F7C071EFE76}"/>
              </a:ext>
            </a:extLst>
          </p:cNvPr>
          <p:cNvSpPr>
            <a:spLocks noGrp="1"/>
          </p:cNvSpPr>
          <p:nvPr>
            <p:ph sz="half" idx="1"/>
          </p:nvPr>
        </p:nvSpPr>
        <p:spPr/>
        <p:txBody>
          <a:bodyPr/>
          <a:lstStyle/>
          <a:p>
            <a:r>
              <a:rPr lang="en-US" dirty="0"/>
              <a:t>Photos Showing Constraints</a:t>
            </a:r>
          </a:p>
          <a:p>
            <a:r>
              <a:rPr lang="en-US" dirty="0"/>
              <a:t>Utilities</a:t>
            </a:r>
          </a:p>
          <a:p>
            <a:r>
              <a:rPr lang="en-US" dirty="0"/>
              <a:t>Keep to about 5-10 photos max</a:t>
            </a:r>
          </a:p>
        </p:txBody>
      </p:sp>
      <p:sp>
        <p:nvSpPr>
          <p:cNvPr id="5" name="Slide Number Placeholder 4">
            <a:extLst>
              <a:ext uri="{FF2B5EF4-FFF2-40B4-BE49-F238E27FC236}">
                <a16:creationId xmlns:a16="http://schemas.microsoft.com/office/drawing/2014/main" id="{798EC3FE-547D-F1F0-3D71-23D98A9D4DE3}"/>
              </a:ext>
            </a:extLst>
          </p:cNvPr>
          <p:cNvSpPr>
            <a:spLocks noGrp="1"/>
          </p:cNvSpPr>
          <p:nvPr>
            <p:ph type="sldNum" sz="quarter" idx="12"/>
          </p:nvPr>
        </p:nvSpPr>
        <p:spPr/>
        <p:txBody>
          <a:bodyPr/>
          <a:lstStyle/>
          <a:p>
            <a:fld id="{7B4172B2-D9CF-462E-87A7-CF6315382B94}" type="slidenum">
              <a:rPr lang="en-US" smtClean="0"/>
              <a:t>5</a:t>
            </a:fld>
            <a:endParaRPr lang="en-US" dirty="0"/>
          </a:p>
        </p:txBody>
      </p:sp>
    </p:spTree>
    <p:extLst>
      <p:ext uri="{BB962C8B-B14F-4D97-AF65-F5344CB8AC3E}">
        <p14:creationId xmlns:p14="http://schemas.microsoft.com/office/powerpoint/2010/main" val="988540130"/>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Scoring Matrix</a:t>
            </a:r>
          </a:p>
        </p:txBody>
      </p:sp>
      <p:sp>
        <p:nvSpPr>
          <p:cNvPr id="3" name="Content Placeholder 2"/>
          <p:cNvSpPr>
            <a:spLocks noGrp="1"/>
          </p:cNvSpPr>
          <p:nvPr>
            <p:ph sz="half" idx="2"/>
          </p:nvPr>
        </p:nvSpPr>
        <p:spPr/>
        <p:txBody>
          <a:bodyPr/>
          <a:lstStyle/>
          <a:p>
            <a:r>
              <a:rPr lang="en-US" dirty="0"/>
              <a:t>Show how the different alternatives were scored (some options below, but not all of them always considered)</a:t>
            </a:r>
          </a:p>
          <a:p>
            <a:pPr lvl="1"/>
            <a:r>
              <a:rPr lang="en-US" dirty="0"/>
              <a:t>Cost</a:t>
            </a:r>
          </a:p>
          <a:p>
            <a:pPr lvl="1"/>
            <a:r>
              <a:rPr lang="en-US" dirty="0"/>
              <a:t>Constructability</a:t>
            </a:r>
          </a:p>
          <a:p>
            <a:pPr lvl="1"/>
            <a:r>
              <a:rPr lang="en-US" dirty="0"/>
              <a:t>Enviro</a:t>
            </a:r>
          </a:p>
          <a:p>
            <a:pPr lvl="1"/>
            <a:r>
              <a:rPr lang="en-US" dirty="0"/>
              <a:t>Staging</a:t>
            </a:r>
          </a:p>
          <a:p>
            <a:pPr lvl="1"/>
            <a:r>
              <a:rPr lang="en-US" dirty="0"/>
              <a:t>Stakeholder input</a:t>
            </a:r>
          </a:p>
          <a:p>
            <a:pPr lvl="1"/>
            <a:r>
              <a:rPr lang="en-US" dirty="0"/>
              <a:t>Aesthetics </a:t>
            </a:r>
          </a:p>
        </p:txBody>
      </p:sp>
      <p:sp>
        <p:nvSpPr>
          <p:cNvPr id="4" name="Picture Placeholder 3"/>
          <p:cNvSpPr>
            <a:spLocks noGrp="1"/>
          </p:cNvSpPr>
          <p:nvPr>
            <p:ph type="pic" sz="quarter" idx="10"/>
          </p:nvPr>
        </p:nvSpPr>
        <p:spPr/>
        <p:txBody>
          <a:bodyPr/>
          <a:lstStyle/>
          <a:p>
            <a:endParaRPr lang="en-US"/>
          </a:p>
        </p:txBody>
      </p:sp>
      <p:sp>
        <p:nvSpPr>
          <p:cNvPr id="5" name="Slide Number Placeholder 4"/>
          <p:cNvSpPr>
            <a:spLocks noGrp="1"/>
          </p:cNvSpPr>
          <p:nvPr>
            <p:ph type="sldNum" sz="quarter" idx="12"/>
          </p:nvPr>
        </p:nvSpPr>
        <p:spPr/>
        <p:txBody>
          <a:bodyPr/>
          <a:lstStyle/>
          <a:p>
            <a:fld id="{7B4172B2-D9CF-462E-87A7-CF6315382B94}" type="slidenum">
              <a:rPr lang="en-US" smtClean="0"/>
              <a:t>6</a:t>
            </a:fld>
            <a:endParaRPr lang="en-US" dirty="0"/>
          </a:p>
        </p:txBody>
      </p:sp>
    </p:spTree>
    <p:extLst>
      <p:ext uri="{BB962C8B-B14F-4D97-AF65-F5344CB8AC3E}">
        <p14:creationId xmlns:p14="http://schemas.microsoft.com/office/powerpoint/2010/main" val="2027160121"/>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Alternative Summary including Cost</a:t>
            </a:r>
          </a:p>
        </p:txBody>
      </p:sp>
      <p:sp>
        <p:nvSpPr>
          <p:cNvPr id="3" name="Content Placeholder 2"/>
          <p:cNvSpPr>
            <a:spLocks noGrp="1"/>
          </p:cNvSpPr>
          <p:nvPr>
            <p:ph sz="half" idx="2"/>
          </p:nvPr>
        </p:nvSpPr>
        <p:spPr/>
        <p:txBody>
          <a:bodyPr/>
          <a:lstStyle/>
          <a:p>
            <a:endParaRPr lang="en-US"/>
          </a:p>
        </p:txBody>
      </p:sp>
      <p:sp>
        <p:nvSpPr>
          <p:cNvPr id="4" name="Picture Placeholder 3"/>
          <p:cNvSpPr>
            <a:spLocks noGrp="1"/>
          </p:cNvSpPr>
          <p:nvPr>
            <p:ph type="pic" sz="quarter" idx="13"/>
          </p:nvPr>
        </p:nvSpPr>
        <p:spPr/>
        <p:txBody>
          <a:bodyPr/>
          <a:lstStyle/>
          <a:p>
            <a:endParaRPr lang="en-US"/>
          </a:p>
        </p:txBody>
      </p:sp>
      <p:sp>
        <p:nvSpPr>
          <p:cNvPr id="5" name="Slide Number Placeholder 4"/>
          <p:cNvSpPr>
            <a:spLocks noGrp="1"/>
          </p:cNvSpPr>
          <p:nvPr>
            <p:ph type="sldNum" sz="quarter" idx="12"/>
          </p:nvPr>
        </p:nvSpPr>
        <p:spPr/>
        <p:txBody>
          <a:bodyPr/>
          <a:lstStyle/>
          <a:p>
            <a:fld id="{7B4172B2-D9CF-462E-87A7-CF6315382B94}" type="slidenum">
              <a:rPr lang="en-US" smtClean="0"/>
              <a:t>7</a:t>
            </a:fld>
            <a:endParaRPr lang="en-US" dirty="0"/>
          </a:p>
        </p:txBody>
      </p:sp>
    </p:spTree>
    <p:extLst>
      <p:ext uri="{BB962C8B-B14F-4D97-AF65-F5344CB8AC3E}">
        <p14:creationId xmlns:p14="http://schemas.microsoft.com/office/powerpoint/2010/main" val="1336565346"/>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Plan Sheets</a:t>
            </a:r>
          </a:p>
        </p:txBody>
      </p:sp>
      <p:sp>
        <p:nvSpPr>
          <p:cNvPr id="3" name="Content Placeholder 2"/>
          <p:cNvSpPr>
            <a:spLocks noGrp="1"/>
          </p:cNvSpPr>
          <p:nvPr>
            <p:ph sz="half" idx="2"/>
          </p:nvPr>
        </p:nvSpPr>
        <p:spPr/>
        <p:txBody>
          <a:bodyPr/>
          <a:lstStyle/>
          <a:p>
            <a:endParaRPr lang="en-US"/>
          </a:p>
        </p:txBody>
      </p:sp>
      <p:sp>
        <p:nvSpPr>
          <p:cNvPr id="4" name="Chart Placeholder 3"/>
          <p:cNvSpPr>
            <a:spLocks noGrp="1"/>
          </p:cNvSpPr>
          <p:nvPr>
            <p:ph type="chart" sz="quarter" idx="10"/>
          </p:nvPr>
        </p:nvSpPr>
        <p:spPr/>
        <p:txBody>
          <a:bodyPr/>
          <a:lstStyle/>
          <a:p>
            <a:endParaRPr lang="en-US"/>
          </a:p>
        </p:txBody>
      </p:sp>
      <p:sp>
        <p:nvSpPr>
          <p:cNvPr id="5" name="Slide Number Placeholder 4"/>
          <p:cNvSpPr>
            <a:spLocks noGrp="1"/>
          </p:cNvSpPr>
          <p:nvPr>
            <p:ph type="sldNum" sz="quarter" idx="12"/>
          </p:nvPr>
        </p:nvSpPr>
        <p:spPr/>
        <p:txBody>
          <a:bodyPr/>
          <a:lstStyle/>
          <a:p>
            <a:fld id="{7B4172B2-D9CF-462E-87A7-CF6315382B94}" type="slidenum">
              <a:rPr lang="en-US" smtClean="0"/>
              <a:t>8</a:t>
            </a:fld>
            <a:endParaRPr lang="en-US" dirty="0"/>
          </a:p>
        </p:txBody>
      </p:sp>
    </p:spTree>
    <p:extLst>
      <p:ext uri="{BB962C8B-B14F-4D97-AF65-F5344CB8AC3E}">
        <p14:creationId xmlns:p14="http://schemas.microsoft.com/office/powerpoint/2010/main" val="2353168323"/>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martArt Placeholder 1"/>
          <p:cNvSpPr>
            <a:spLocks noGrp="1"/>
          </p:cNvSpPr>
          <p:nvPr>
            <p:ph type="dgm" sz="quarter" idx="10"/>
          </p:nvPr>
        </p:nvSpPr>
        <p:spPr/>
        <p:txBody>
          <a:bodyPr/>
          <a:lstStyle/>
          <a:p>
            <a:endParaRPr lang="en-US"/>
          </a:p>
        </p:txBody>
      </p:sp>
      <p:sp>
        <p:nvSpPr>
          <p:cNvPr id="3" name="Text Placeholder 2"/>
          <p:cNvSpPr>
            <a:spLocks noGrp="1"/>
          </p:cNvSpPr>
          <p:nvPr>
            <p:ph type="body" sz="quarter" idx="11"/>
          </p:nvPr>
        </p:nvSpPr>
        <p:spPr>
          <a:xfrm>
            <a:off x="565424" y="1663700"/>
            <a:ext cx="3187151" cy="1341438"/>
          </a:xfrm>
        </p:spPr>
        <p:txBody>
          <a:bodyPr>
            <a:normAutofit fontScale="92500"/>
          </a:bodyPr>
          <a:lstStyle/>
          <a:p>
            <a:r>
              <a:rPr lang="en-US" sz="6000" dirty="0"/>
              <a:t>Questions</a:t>
            </a:r>
          </a:p>
        </p:txBody>
      </p:sp>
      <p:sp>
        <p:nvSpPr>
          <p:cNvPr id="4" name="Slide Number Placeholder 3"/>
          <p:cNvSpPr>
            <a:spLocks noGrp="1"/>
          </p:cNvSpPr>
          <p:nvPr>
            <p:ph type="sldNum" sz="quarter" idx="12"/>
          </p:nvPr>
        </p:nvSpPr>
        <p:spPr/>
        <p:txBody>
          <a:bodyPr/>
          <a:lstStyle/>
          <a:p>
            <a:fld id="{7B4172B2-D9CF-462E-87A7-CF6315382B94}" type="slidenum">
              <a:rPr lang="en-US" smtClean="0"/>
              <a:t>9</a:t>
            </a:fld>
            <a:endParaRPr lang="en-US" dirty="0"/>
          </a:p>
        </p:txBody>
      </p:sp>
    </p:spTree>
    <p:extLst>
      <p:ext uri="{BB962C8B-B14F-4D97-AF65-F5344CB8AC3E}">
        <p14:creationId xmlns:p14="http://schemas.microsoft.com/office/powerpoint/2010/main" val="2353201431"/>
      </p:ext>
    </p:extLst>
  </p:cSld>
  <p:clrMapOvr>
    <a:masterClrMapping/>
  </p:clrMapOvr>
</p:sld>
</file>

<file path=ppt/theme/theme1.xml><?xml version="1.0" encoding="utf-8"?>
<a:theme xmlns:a="http://schemas.openxmlformats.org/drawingml/2006/main" name="ODOT Theme">
  <a:themeElements>
    <a:clrScheme name="ODOT Blues">
      <a:dk1>
        <a:srgbClr val="1C355E"/>
      </a:dk1>
      <a:lt1>
        <a:sysClr val="window" lastClr="FFFFFF"/>
      </a:lt1>
      <a:dk2>
        <a:srgbClr val="097881"/>
      </a:dk2>
      <a:lt2>
        <a:srgbClr val="E7E6E6"/>
      </a:lt2>
      <a:accent1>
        <a:srgbClr val="4BC1BE"/>
      </a:accent1>
      <a:accent2>
        <a:srgbClr val="097881"/>
      </a:accent2>
      <a:accent3>
        <a:srgbClr val="1C355E"/>
      </a:accent3>
      <a:accent4>
        <a:srgbClr val="FFC000"/>
      </a:accent4>
      <a:accent5>
        <a:srgbClr val="92D050"/>
      </a:accent5>
      <a:accent6>
        <a:srgbClr val="00B050"/>
      </a:accent6>
      <a:hlink>
        <a:srgbClr val="4BC1BE"/>
      </a:hlink>
      <a:folHlink>
        <a:srgbClr val="1C355E"/>
      </a:folHlink>
    </a:clrScheme>
    <a:fontScheme name="Franklin Gothic">
      <a:majorFont>
        <a:latin typeface="Franklin Gothic Medium" panose="020B0603020102020204"/>
        <a:ea typeface=""/>
        <a:cs typeface=""/>
        <a:font script="Jpan" typeface="HG創英角ｺﾞｼｯｸUB"/>
        <a:font script="Hang" typeface="돋움"/>
        <a:font script="Hans" typeface="隶书"/>
        <a:font script="Hant" typeface="微軟正黑體"/>
        <a:font script="Arab" typeface="Tahoma"/>
        <a:font script="Hebr" typeface="Aharoni"/>
        <a:font script="Thai" typeface="Lily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Franklin Gothic Book" panose="020B0503020102020204"/>
        <a:ea typeface=""/>
        <a:cs typeface=""/>
        <a:font script="Jpan" typeface="HGｺﾞｼｯｸE"/>
        <a:font script="Hang" typeface="돋움"/>
        <a:font script="Hans" typeface="华文楷体"/>
        <a:font script="Hant" typeface="微軟正黑體"/>
        <a:font script="Arab" typeface="Tahoma"/>
        <a:font script="Hebr" typeface="Aharoni"/>
        <a:font script="Thai" typeface="Lily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TS&amp;L Review Template 2019.potx" id="{D1236ACD-58C4-4E0B-9789-B68FDBCEDB16}" vid="{551D09D4-DD51-4DA2-BFC4-991AA86218CD}"/>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p:properties xmlns:p="http://schemas.microsoft.com/office/2006/metadata/properties" xmlns:xsi="http://www.w3.org/2001/XMLSchema-instance" xmlns:pc="http://schemas.microsoft.com/office/infopath/2007/PartnerControls">
  <documentManagement>
    <PublishingExpirationDate xmlns="http://schemas.microsoft.com/sharepoint/v3" xsi:nil="true"/>
    <PublishingStartDate xmlns="http://schemas.microsoft.com/sharepoint/v3" xsi:nil="true"/>
    <Retention_x0020_Date xmlns="ed901701-8ac1-4d5c-a3a3-a90875998e9a" xsi:nil="true"/>
  </documentManagement>
</p:properties>
</file>

<file path=customXml/item3.xml><?xml version="1.0" encoding="utf-8"?>
<ct:contentTypeSchema xmlns:ct="http://schemas.microsoft.com/office/2006/metadata/contentType" xmlns:ma="http://schemas.microsoft.com/office/2006/metadata/properties/metaAttributes" ct:_="" ma:_="" ma:contentTypeName="Document" ma:contentTypeID="0x01010011F136FBF29E03418ECAB3B594739821" ma:contentTypeVersion="10" ma:contentTypeDescription="Create a new document." ma:contentTypeScope="" ma:versionID="09403c64a7567f09ebe06e3d376d576a">
  <xsd:schema xmlns:xsd="http://www.w3.org/2001/XMLSchema" xmlns:xs="http://www.w3.org/2001/XMLSchema" xmlns:p="http://schemas.microsoft.com/office/2006/metadata/properties" xmlns:ns1="http://schemas.microsoft.com/sharepoint/v3" xmlns:ns2="6ec60af1-6d1e-4575-bf73-1b6e791fcd10" xmlns:ns3="ed901701-8ac1-4d5c-a3a3-a90875998e9a" targetNamespace="http://schemas.microsoft.com/office/2006/metadata/properties" ma:root="true" ma:fieldsID="6d28e327f79881235bd5cdb2d17d6541" ns1:_="" ns2:_="" ns3:_="">
    <xsd:import namespace="http://schemas.microsoft.com/sharepoint/v3"/>
    <xsd:import namespace="6ec60af1-6d1e-4575-bf73-1b6e791fcd10"/>
    <xsd:import namespace="ed901701-8ac1-4d5c-a3a3-a90875998e9a"/>
    <xsd:element name="properties">
      <xsd:complexType>
        <xsd:sequence>
          <xsd:element name="documentManagement">
            <xsd:complexType>
              <xsd:all>
                <xsd:element ref="ns1:PublishingStartDate" minOccurs="0"/>
                <xsd:element ref="ns1:PublishingExpirationDate" minOccurs="0"/>
                <xsd:element ref="ns2:SharedWithUsers" minOccurs="0"/>
                <xsd:element ref="ns3:Retention_x0020_Date"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http://schemas.microsoft.com/sharepoint/v3" elementFormDefault="qualified">
    <xsd:import namespace="http://schemas.microsoft.com/office/2006/documentManagement/types"/>
    <xsd:import namespace="http://schemas.microsoft.com/office/infopath/2007/PartnerControls"/>
    <xsd:element name="PublishingStartDate" ma:index="4" nillable="true" ma:displayName="Scheduling Start Date" ma:description="Scheduling Start Date is a site column created by the Publishing feature. It is used to specify the date and time on which this page will first appear to site visitors." ma:hidden="true" ma:internalName="PublishingStartDate">
      <xsd:simpleType>
        <xsd:restriction base="dms:Unknown"/>
      </xsd:simpleType>
    </xsd:element>
    <xsd:element name="PublishingExpirationDate" ma:index="5" nillable="true" ma:displayName="Scheduling End Date" ma:description="Scheduling End Date is a site column created by the Publishing feature. It is used to specify the date and time on which this page will no longer appear to site visitors." ma:hidden="true" ma:internalName="PublishingExpirationDate">
      <xsd:simpleType>
        <xsd:restriction base="dms:Unknown"/>
      </xsd:simpleType>
    </xsd:element>
  </xsd:schema>
  <xsd:schema xmlns:xsd="http://www.w3.org/2001/XMLSchema" xmlns:xs="http://www.w3.org/2001/XMLSchema" xmlns:dms="http://schemas.microsoft.com/office/2006/documentManagement/types" xmlns:pc="http://schemas.microsoft.com/office/infopath/2007/PartnerControls" targetNamespace="6ec60af1-6d1e-4575-bf73-1b6e791fcd10" elementFormDefault="qualified">
    <xsd:import namespace="http://schemas.microsoft.com/office/2006/documentManagement/types"/>
    <xsd:import namespace="http://schemas.microsoft.com/office/infopath/2007/PartnerControls"/>
    <xsd:element name="SharedWithUsers" ma:index="6"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schema>
  <xsd:schema xmlns:xsd="http://www.w3.org/2001/XMLSchema" xmlns:xs="http://www.w3.org/2001/XMLSchema" xmlns:dms="http://schemas.microsoft.com/office/2006/documentManagement/types" xmlns:pc="http://schemas.microsoft.com/office/infopath/2007/PartnerControls" targetNamespace="ed901701-8ac1-4d5c-a3a3-a90875998e9a" elementFormDefault="qualified">
    <xsd:import namespace="http://schemas.microsoft.com/office/2006/documentManagement/types"/>
    <xsd:import namespace="http://schemas.microsoft.com/office/infopath/2007/PartnerControls"/>
    <xsd:element name="Retention_x0020_Date" ma:index="7" nillable="true" ma:displayName="Retention Date" ma:description="Date this document is due for review." ma:format="DateOnly" ma:internalName="Retention_x0020_Date" ma:readOnly="false">
      <xsd:simpleType>
        <xsd:restriction base="dms:DateTime"/>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8" ma:displayName="Content Type"/>
        <xsd:element ref="dc:title" minOccurs="0" maxOccurs="1" ma:index="3"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D22D2DFD-F821-4770-BF9E-46C59FB9F53F}">
  <ds:schemaRefs>
    <ds:schemaRef ds:uri="http://schemas.microsoft.com/sharepoint/v3/contenttype/forms"/>
  </ds:schemaRefs>
</ds:datastoreItem>
</file>

<file path=customXml/itemProps2.xml><?xml version="1.0" encoding="utf-8"?>
<ds:datastoreItem xmlns:ds="http://schemas.openxmlformats.org/officeDocument/2006/customXml" ds:itemID="{DCAE5B6F-3D68-40B9-B169-E74498CB6624}">
  <ds:schemaRefs>
    <ds:schemaRef ds:uri="http://purl.org/dc/terms/"/>
    <ds:schemaRef ds:uri="http://schemas.openxmlformats.org/package/2006/metadata/core-properties"/>
    <ds:schemaRef ds:uri="http://purl.org/dc/dcmitype/"/>
    <ds:schemaRef ds:uri="http://schemas.microsoft.com/office/infopath/2007/PartnerControls"/>
    <ds:schemaRef ds:uri="http://purl.org/dc/elements/1.1/"/>
    <ds:schemaRef ds:uri="http://schemas.microsoft.com/office/2006/metadata/properties"/>
    <ds:schemaRef ds:uri="http://schemas.microsoft.com/office/2006/documentManagement/types"/>
    <ds:schemaRef ds:uri="066321ac-bf31-462a-b995-a1707f336952"/>
    <ds:schemaRef ds:uri="http://www.w3.org/XML/1998/namespace"/>
  </ds:schemaRefs>
</ds:datastoreItem>
</file>

<file path=customXml/itemProps3.xml><?xml version="1.0" encoding="utf-8"?>
<ds:datastoreItem xmlns:ds="http://schemas.openxmlformats.org/officeDocument/2006/customXml" ds:itemID="{6B734B85-7D59-4791-96E2-EC0C03877AED}"/>
</file>

<file path=docProps/app.xml><?xml version="1.0" encoding="utf-8"?>
<Properties xmlns="http://schemas.openxmlformats.org/officeDocument/2006/extended-properties" xmlns:vt="http://schemas.openxmlformats.org/officeDocument/2006/docPropsVTypes">
  <Template/>
  <TotalTime>156</TotalTime>
  <Words>494</Words>
  <Application>Microsoft Office PowerPoint</Application>
  <PresentationFormat>Widescreen</PresentationFormat>
  <Paragraphs>68</Paragraphs>
  <Slides>9</Slides>
  <Notes>5</Notes>
  <HiddenSlides>0</HiddenSlides>
  <MMClips>0</MMClips>
  <ScaleCrop>false</ScaleCrop>
  <HeadingPairs>
    <vt:vector size="8" baseType="variant">
      <vt:variant>
        <vt:lpstr>Fonts Used</vt:lpstr>
      </vt:variant>
      <vt:variant>
        <vt:i4>4</vt:i4>
      </vt:variant>
      <vt:variant>
        <vt:lpstr>Theme</vt:lpstr>
      </vt:variant>
      <vt:variant>
        <vt:i4>1</vt:i4>
      </vt:variant>
      <vt:variant>
        <vt:lpstr>Embedded OLE Servers</vt:lpstr>
      </vt:variant>
      <vt:variant>
        <vt:i4>1</vt:i4>
      </vt:variant>
      <vt:variant>
        <vt:lpstr>Slide Titles</vt:lpstr>
      </vt:variant>
      <vt:variant>
        <vt:i4>9</vt:i4>
      </vt:variant>
    </vt:vector>
  </HeadingPairs>
  <TitlesOfParts>
    <vt:vector size="15" baseType="lpstr">
      <vt:lpstr>Arial</vt:lpstr>
      <vt:lpstr>Calibri</vt:lpstr>
      <vt:lpstr>Franklin Gothic Book</vt:lpstr>
      <vt:lpstr>Franklin Gothic Medium</vt:lpstr>
      <vt:lpstr>ODOT Theme</vt:lpstr>
      <vt:lpstr>Adobe Acrobat Document</vt:lpstr>
      <vt:lpstr>Title Sheet</vt:lpstr>
      <vt:lpstr>Show location of bridge site with Map (1 million foot level view) – Region Context is important </vt:lpstr>
      <vt:lpstr>Closer up location view</vt:lpstr>
      <vt:lpstr>General Project Information</vt:lpstr>
      <vt:lpstr>Relevant Site Photos</vt:lpstr>
      <vt:lpstr>Scoring Matrix</vt:lpstr>
      <vt:lpstr>Alternative Summary including Cost</vt:lpstr>
      <vt:lpstr>Plan Sheets</vt:lpstr>
      <vt:lpstr>PowerPoint Presentation</vt:lpstr>
    </vt:vector>
  </TitlesOfParts>
  <Company>Oregon Department of Transportation</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CRICK Shelley J</dc:creator>
  <cp:lastModifiedBy>BEGET Zach</cp:lastModifiedBy>
  <cp:revision>9</cp:revision>
  <dcterms:created xsi:type="dcterms:W3CDTF">2023-12-18T20:45:06Z</dcterms:created>
  <dcterms:modified xsi:type="dcterms:W3CDTF">2024-04-05T17:28:51Z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0x01010011F136FBF29E03418ECAB3B594739821</vt:lpwstr>
  </property>
  <property fmtid="{D5CDD505-2E9C-101B-9397-08002B2CF9AE}" pid="3" name="MSIP_Label_c9cf6fe3-5bce-446b-ad70-bd306593eea0_Enabled">
    <vt:lpwstr>true</vt:lpwstr>
  </property>
  <property fmtid="{D5CDD505-2E9C-101B-9397-08002B2CF9AE}" pid="4" name="MSIP_Label_c9cf6fe3-5bce-446b-ad70-bd306593eea0_SetDate">
    <vt:lpwstr>2023-12-18T20:51:53Z</vt:lpwstr>
  </property>
  <property fmtid="{D5CDD505-2E9C-101B-9397-08002B2CF9AE}" pid="5" name="MSIP_Label_c9cf6fe3-5bce-446b-ad70-bd306593eea0_Method">
    <vt:lpwstr>Privileged</vt:lpwstr>
  </property>
  <property fmtid="{D5CDD505-2E9C-101B-9397-08002B2CF9AE}" pid="6" name="MSIP_Label_c9cf6fe3-5bce-446b-ad70-bd306593eea0_Name">
    <vt:lpwstr>Level 1 - Published (Items)</vt:lpwstr>
  </property>
  <property fmtid="{D5CDD505-2E9C-101B-9397-08002B2CF9AE}" pid="7" name="MSIP_Label_c9cf6fe3-5bce-446b-ad70-bd306593eea0_SiteId">
    <vt:lpwstr>28b0d013-46bc-4a64-8d86-1c8a31cf590d</vt:lpwstr>
  </property>
  <property fmtid="{D5CDD505-2E9C-101B-9397-08002B2CF9AE}" pid="8" name="MSIP_Label_c9cf6fe3-5bce-446b-ad70-bd306593eea0_ActionId">
    <vt:lpwstr>4ed5b426-c298-4942-a344-a15fc6c791ab</vt:lpwstr>
  </property>
  <property fmtid="{D5CDD505-2E9C-101B-9397-08002B2CF9AE}" pid="9" name="MSIP_Label_c9cf6fe3-5bce-446b-ad70-bd306593eea0_ContentBits">
    <vt:lpwstr>0</vt:lpwstr>
  </property>
</Properties>
</file>