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84" r:id="rId5"/>
  </p:sldIdLst>
  <p:sldSz cx="7772400" cy="100584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3F2F1"/>
    <a:srgbClr val="25366F"/>
    <a:srgbClr val="72A8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9" autoAdjust="0"/>
    <p:restoredTop sz="94425" autoAdjust="0"/>
  </p:normalViewPr>
  <p:slideViewPr>
    <p:cSldViewPr>
      <p:cViewPr varScale="1">
        <p:scale>
          <a:sx n="55" d="100"/>
          <a:sy n="55" d="100"/>
        </p:scale>
        <p:origin x="1878" y="96"/>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2832" y="-90"/>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0B18180E-E0D5-485C-93B9-02BB18912E24}" type="datetimeFigureOut">
              <a:rPr lang="en-US" smtClean="0"/>
              <a:t>4/2/2026</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B1843697-9ED3-42C0-8D80-B12C4F37087D}" type="slidenum">
              <a:rPr lang="en-US" smtClean="0"/>
              <a:t>‹#›</a:t>
            </a:fld>
            <a:endParaRPr lang="en-US"/>
          </a:p>
        </p:txBody>
      </p:sp>
    </p:spTree>
    <p:extLst>
      <p:ext uri="{BB962C8B-B14F-4D97-AF65-F5344CB8AC3E}">
        <p14:creationId xmlns:p14="http://schemas.microsoft.com/office/powerpoint/2010/main" val="3637762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F79BABB4-F330-45D5-BCCA-7838FDB38ECB}" type="datetimeFigureOut">
              <a:rPr lang="en-US" smtClean="0"/>
              <a:t>4/2/2026</a:t>
            </a:fld>
            <a:endParaRPr lang="en-US"/>
          </a:p>
        </p:txBody>
      </p:sp>
      <p:sp>
        <p:nvSpPr>
          <p:cNvPr id="4" name="Slide Image Placeholder 3"/>
          <p:cNvSpPr>
            <a:spLocks noGrp="1" noRot="1" noChangeAspect="1"/>
          </p:cNvSpPr>
          <p:nvPr>
            <p:ph type="sldImg" idx="2"/>
          </p:nvPr>
        </p:nvSpPr>
        <p:spPr>
          <a:xfrm>
            <a:off x="3678238" y="857250"/>
            <a:ext cx="17875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0FA42845-4575-4A65-9E8D-D51D300A0B4E}" type="slidenum">
              <a:rPr lang="en-US" smtClean="0"/>
              <a:t>‹#›</a:t>
            </a:fld>
            <a:endParaRPr lang="en-US"/>
          </a:p>
        </p:txBody>
      </p:sp>
    </p:spTree>
    <p:extLst>
      <p:ext uri="{BB962C8B-B14F-4D97-AF65-F5344CB8AC3E}">
        <p14:creationId xmlns:p14="http://schemas.microsoft.com/office/powerpoint/2010/main" val="2774858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FFFFF"/>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851" y="2346961"/>
            <a:ext cx="4598670" cy="3129280"/>
          </a:xfrm>
        </p:spPr>
        <p:txBody>
          <a:bodyPr/>
          <a:lstStyle>
            <a:lvl1pPr marL="0" indent="0" algn="l">
              <a:buNone/>
              <a:defRPr>
                <a:solidFill>
                  <a:schemeClr val="tx1">
                    <a:tint val="75000"/>
                  </a:schemeClr>
                </a:solidFill>
                <a:latin typeface="Arial" panose="020B0604020202020204" pitchFamily="34" charset="0"/>
                <a:cs typeface="Arial" panose="020B0604020202020204" pitchFamily="34" charset="0"/>
              </a:defRPr>
            </a:lvl1pPr>
            <a:lvl2pPr marL="51877" indent="0" algn="ctr">
              <a:buNone/>
              <a:defRPr>
                <a:solidFill>
                  <a:schemeClr val="tx1">
                    <a:tint val="75000"/>
                  </a:schemeClr>
                </a:solidFill>
              </a:defRPr>
            </a:lvl2pPr>
            <a:lvl3pPr marL="103755" indent="0" algn="ctr">
              <a:buNone/>
              <a:defRPr>
                <a:solidFill>
                  <a:schemeClr val="tx1">
                    <a:tint val="75000"/>
                  </a:schemeClr>
                </a:solidFill>
              </a:defRPr>
            </a:lvl3pPr>
            <a:lvl4pPr marL="155633" indent="0" algn="ctr">
              <a:buNone/>
              <a:defRPr>
                <a:solidFill>
                  <a:schemeClr val="tx1">
                    <a:tint val="75000"/>
                  </a:schemeClr>
                </a:solidFill>
              </a:defRPr>
            </a:lvl4pPr>
            <a:lvl5pPr marL="207510" indent="0" algn="ctr">
              <a:buNone/>
              <a:defRPr>
                <a:solidFill>
                  <a:schemeClr val="tx1">
                    <a:tint val="75000"/>
                  </a:schemeClr>
                </a:solidFill>
              </a:defRPr>
            </a:lvl5pPr>
            <a:lvl6pPr marL="259388" indent="0" algn="ctr">
              <a:buNone/>
              <a:defRPr>
                <a:solidFill>
                  <a:schemeClr val="tx1">
                    <a:tint val="75000"/>
                  </a:schemeClr>
                </a:solidFill>
              </a:defRPr>
            </a:lvl6pPr>
            <a:lvl7pPr marL="311266" indent="0" algn="ctr">
              <a:buNone/>
              <a:defRPr>
                <a:solidFill>
                  <a:schemeClr val="tx1">
                    <a:tint val="75000"/>
                  </a:schemeClr>
                </a:solidFill>
              </a:defRPr>
            </a:lvl7pPr>
            <a:lvl8pPr marL="363143" indent="0" algn="ctr">
              <a:buNone/>
              <a:defRPr>
                <a:solidFill>
                  <a:schemeClr val="tx1">
                    <a:tint val="75000"/>
                  </a:schemeClr>
                </a:solidFill>
              </a:defRPr>
            </a:lvl8pPr>
            <a:lvl9pPr marL="415021" indent="0" algn="ctr">
              <a:buNone/>
              <a:defRPr>
                <a:solidFill>
                  <a:schemeClr val="tx1">
                    <a:tint val="75000"/>
                  </a:schemeClr>
                </a:solidFill>
              </a:defRPr>
            </a:lvl9pPr>
          </a:lstStyle>
          <a:p>
            <a:r>
              <a:rPr lang="en-US" dirty="0"/>
              <a:t>Click to edit Master subtitle style</a:t>
            </a:r>
          </a:p>
        </p:txBody>
      </p:sp>
      <p:sp>
        <p:nvSpPr>
          <p:cNvPr id="9" name="Rectangle 8"/>
          <p:cNvSpPr/>
          <p:nvPr userDrawn="1"/>
        </p:nvSpPr>
        <p:spPr>
          <a:xfrm>
            <a:off x="0" y="3"/>
            <a:ext cx="7772400" cy="605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
          </a:p>
        </p:txBody>
      </p:sp>
      <p:pic>
        <p:nvPicPr>
          <p:cNvPr id="2050" name="Picture 2" descr="Z:\!ACTIVE\Steve\DHS-powerpoint-redesign-header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327949"/>
            <a:ext cx="7772400" cy="59334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userDrawn="1"/>
        </p:nvSpPr>
        <p:spPr>
          <a:xfrm>
            <a:off x="0" y="921289"/>
            <a:ext cx="7772400" cy="1044000"/>
          </a:xfrm>
          <a:prstGeom prst="rect">
            <a:avLst/>
          </a:prstGeom>
          <a:solidFill>
            <a:srgbClr val="2536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
          </a:p>
        </p:txBody>
      </p:sp>
      <p:sp>
        <p:nvSpPr>
          <p:cNvPr id="2" name="Title 1"/>
          <p:cNvSpPr>
            <a:spLocks noGrp="1"/>
          </p:cNvSpPr>
          <p:nvPr>
            <p:ph type="ctrTitle"/>
          </p:nvPr>
        </p:nvSpPr>
        <p:spPr>
          <a:xfrm>
            <a:off x="323850" y="921290"/>
            <a:ext cx="6606540" cy="866870"/>
          </a:xfrm>
        </p:spPr>
        <p:txBody>
          <a:bodyPr>
            <a:normAutofit/>
          </a:bodyPr>
          <a:lstStyle>
            <a:lvl1pPr algn="l">
              <a:defRPr sz="363" b="1">
                <a:solidFill>
                  <a:schemeClr val="bg1"/>
                </a:solidFill>
                <a:latin typeface="+mj-lt"/>
                <a:cs typeface="Arial" panose="020B0604020202020204" pitchFamily="34" charset="0"/>
              </a:defRPr>
            </a:lvl1pPr>
          </a:lstStyle>
          <a:p>
            <a:r>
              <a:rPr lang="en-US" dirty="0"/>
              <a:t>Click to edit Master title style</a:t>
            </a:r>
          </a:p>
        </p:txBody>
      </p:sp>
      <p:sp>
        <p:nvSpPr>
          <p:cNvPr id="10" name="Picture Placeholder 2"/>
          <p:cNvSpPr>
            <a:spLocks noGrp="1"/>
          </p:cNvSpPr>
          <p:nvPr>
            <p:ph type="pic" idx="13"/>
          </p:nvPr>
        </p:nvSpPr>
        <p:spPr>
          <a:xfrm>
            <a:off x="5181600" y="2346961"/>
            <a:ext cx="2396490" cy="4917440"/>
          </a:xfrm>
        </p:spPr>
        <p:txBody>
          <a:bodyPr/>
          <a:lstStyle>
            <a:lvl1pPr marL="0" indent="0">
              <a:buNone/>
              <a:defRPr sz="363">
                <a:latin typeface="Arial" panose="020B0604020202020204" pitchFamily="34" charset="0"/>
                <a:cs typeface="Arial" panose="020B0604020202020204" pitchFamily="34" charset="0"/>
              </a:defRPr>
            </a:lvl1pPr>
            <a:lvl2pPr marL="51877" indent="0">
              <a:buNone/>
              <a:defRPr sz="317"/>
            </a:lvl2pPr>
            <a:lvl3pPr marL="103755" indent="0">
              <a:buNone/>
              <a:defRPr sz="272"/>
            </a:lvl3pPr>
            <a:lvl4pPr marL="155633" indent="0">
              <a:buNone/>
              <a:defRPr sz="227"/>
            </a:lvl4pPr>
            <a:lvl5pPr marL="207510" indent="0">
              <a:buNone/>
              <a:defRPr sz="227"/>
            </a:lvl5pPr>
            <a:lvl6pPr marL="259388" indent="0">
              <a:buNone/>
              <a:defRPr sz="227"/>
            </a:lvl6pPr>
            <a:lvl7pPr marL="311266" indent="0">
              <a:buNone/>
              <a:defRPr sz="227"/>
            </a:lvl7pPr>
            <a:lvl8pPr marL="363143" indent="0">
              <a:buNone/>
              <a:defRPr sz="227"/>
            </a:lvl8pPr>
            <a:lvl9pPr marL="415021" indent="0">
              <a:buNone/>
              <a:defRPr sz="227"/>
            </a:lvl9pPr>
          </a:lstStyle>
          <a:p>
            <a:endParaRPr lang="en-US"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965293"/>
            <a:ext cx="7772400" cy="138176"/>
          </a:xfrm>
          <a:prstGeom prst="rect">
            <a:avLst/>
          </a:prstGeom>
        </p:spPr>
      </p:pic>
      <p:pic>
        <p:nvPicPr>
          <p:cNvPr id="14" name="Picture 13">
            <a:extLst>
              <a:ext uri="{FF2B5EF4-FFF2-40B4-BE49-F238E27FC236}">
                <a16:creationId xmlns:a16="http://schemas.microsoft.com/office/drawing/2014/main" id="{A33CEAA8-4D3C-415D-9339-B4DDC85401BB}"/>
              </a:ext>
            </a:extLst>
          </p:cNvPr>
          <p:cNvPicPr>
            <a:picLocks noChangeAspect="1"/>
          </p:cNvPicPr>
          <p:nvPr userDrawn="1"/>
        </p:nvPicPr>
        <p:blipFill>
          <a:blip r:embed="rId4"/>
          <a:stretch>
            <a:fillRect/>
          </a:stretch>
        </p:blipFill>
        <p:spPr>
          <a:xfrm>
            <a:off x="5916337" y="8382002"/>
            <a:ext cx="1580793" cy="1058442"/>
          </a:xfrm>
          <a:prstGeom prst="rect">
            <a:avLst/>
          </a:prstGeom>
        </p:spPr>
      </p:pic>
    </p:spTree>
    <p:extLst>
      <p:ext uri="{BB962C8B-B14F-4D97-AF65-F5344CB8AC3E}">
        <p14:creationId xmlns:p14="http://schemas.microsoft.com/office/powerpoint/2010/main" val="4049255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j-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1EFBA32B-B5CA-42DE-88B3-602C60BF083B}"/>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2622212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7"/>
            <a:ext cx="1748790" cy="8582237"/>
          </a:xfrm>
        </p:spPr>
        <p:txBody>
          <a:bodyPr vert="eaVert"/>
          <a:lstStyle>
            <a:lvl1pPr>
              <a:defRPr b="1">
                <a:latin typeface="+mj-lt"/>
              </a:defRPr>
            </a:lvl1pPr>
          </a:lstStyle>
          <a:p>
            <a:r>
              <a:rPr lang="en-US" dirty="0"/>
              <a:t>Click to edit Master title style</a:t>
            </a:r>
          </a:p>
        </p:txBody>
      </p:sp>
      <p:sp>
        <p:nvSpPr>
          <p:cNvPr id="3" name="Vertical Text Placeholder 2"/>
          <p:cNvSpPr>
            <a:spLocks noGrp="1"/>
          </p:cNvSpPr>
          <p:nvPr>
            <p:ph type="body" orient="vert" idx="1"/>
          </p:nvPr>
        </p:nvSpPr>
        <p:spPr>
          <a:xfrm>
            <a:off x="388621" y="402807"/>
            <a:ext cx="5116830" cy="85822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DDB2307E-112B-42F4-8971-A770E8B3551E}"/>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1314908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41B4B-763A-41EF-BE9C-D18DAE145F66}"/>
              </a:ext>
            </a:extLst>
          </p:cNvPr>
          <p:cNvSpPr>
            <a:spLocks noGrp="1"/>
          </p:cNvSpPr>
          <p:nvPr>
            <p:ph type="title"/>
          </p:nvPr>
        </p:nvSpPr>
        <p:spPr/>
        <p:txBody>
          <a:bodyPr/>
          <a:lstStyle>
            <a:lvl1pPr>
              <a:defRPr b="1">
                <a:latin typeface="+mj-lt"/>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643B929E-945A-4E2E-826D-0E4D4222AAB1}"/>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4118917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1278E06B-DC36-49E0-AEC1-FB87DFDD687E}"/>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3864877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7" y="6463457"/>
            <a:ext cx="6606540" cy="1997710"/>
          </a:xfrm>
        </p:spPr>
        <p:txBody>
          <a:bodyPr anchor="t"/>
          <a:lstStyle>
            <a:lvl1pPr algn="l">
              <a:defRPr sz="454" b="1" cap="all">
                <a:latin typeface="+mj-lt"/>
              </a:defRPr>
            </a:lvl1pPr>
          </a:lstStyle>
          <a:p>
            <a:r>
              <a:rPr lang="en-US" dirty="0"/>
              <a:t>Click to edit Master title style</a:t>
            </a:r>
          </a:p>
        </p:txBody>
      </p:sp>
      <p:sp>
        <p:nvSpPr>
          <p:cNvPr id="3" name="Text Placeholder 2"/>
          <p:cNvSpPr>
            <a:spLocks noGrp="1"/>
          </p:cNvSpPr>
          <p:nvPr>
            <p:ph type="body" idx="1"/>
          </p:nvPr>
        </p:nvSpPr>
        <p:spPr>
          <a:xfrm>
            <a:off x="613967" y="4263183"/>
            <a:ext cx="6606540" cy="2200274"/>
          </a:xfrm>
        </p:spPr>
        <p:txBody>
          <a:bodyPr anchor="b"/>
          <a:lstStyle>
            <a:lvl1pPr marL="0" indent="0">
              <a:buNone/>
              <a:defRPr sz="227">
                <a:solidFill>
                  <a:schemeClr val="tx1">
                    <a:tint val="75000"/>
                  </a:schemeClr>
                </a:solidFill>
              </a:defRPr>
            </a:lvl1pPr>
            <a:lvl2pPr marL="51877" indent="0">
              <a:buNone/>
              <a:defRPr sz="205">
                <a:solidFill>
                  <a:schemeClr val="tx1">
                    <a:tint val="75000"/>
                  </a:schemeClr>
                </a:solidFill>
              </a:defRPr>
            </a:lvl2pPr>
            <a:lvl3pPr marL="103755" indent="0">
              <a:buNone/>
              <a:defRPr sz="182">
                <a:solidFill>
                  <a:schemeClr val="tx1">
                    <a:tint val="75000"/>
                  </a:schemeClr>
                </a:solidFill>
              </a:defRPr>
            </a:lvl3pPr>
            <a:lvl4pPr marL="155633" indent="0">
              <a:buNone/>
              <a:defRPr sz="159">
                <a:solidFill>
                  <a:schemeClr val="tx1">
                    <a:tint val="75000"/>
                  </a:schemeClr>
                </a:solidFill>
              </a:defRPr>
            </a:lvl4pPr>
            <a:lvl5pPr marL="207510" indent="0">
              <a:buNone/>
              <a:defRPr sz="159">
                <a:solidFill>
                  <a:schemeClr val="tx1">
                    <a:tint val="75000"/>
                  </a:schemeClr>
                </a:solidFill>
              </a:defRPr>
            </a:lvl5pPr>
            <a:lvl6pPr marL="259388" indent="0">
              <a:buNone/>
              <a:defRPr sz="159">
                <a:solidFill>
                  <a:schemeClr val="tx1">
                    <a:tint val="75000"/>
                  </a:schemeClr>
                </a:solidFill>
              </a:defRPr>
            </a:lvl6pPr>
            <a:lvl7pPr marL="311266" indent="0">
              <a:buNone/>
              <a:defRPr sz="159">
                <a:solidFill>
                  <a:schemeClr val="tx1">
                    <a:tint val="75000"/>
                  </a:schemeClr>
                </a:solidFill>
              </a:defRPr>
            </a:lvl7pPr>
            <a:lvl8pPr marL="363143" indent="0">
              <a:buNone/>
              <a:defRPr sz="159">
                <a:solidFill>
                  <a:schemeClr val="tx1">
                    <a:tint val="75000"/>
                  </a:schemeClr>
                </a:solidFill>
              </a:defRPr>
            </a:lvl8pPr>
            <a:lvl9pPr marL="415021" indent="0">
              <a:buNone/>
              <a:defRPr sz="159">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75838951-FAAE-43E3-9F2D-DA7C42513170}"/>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3558654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j-lt"/>
              </a:defRPr>
            </a:lvl1pPr>
          </a:lstStyle>
          <a:p>
            <a:r>
              <a:rPr lang="en-US" dirty="0"/>
              <a:t>Click to edit Master title style</a:t>
            </a:r>
          </a:p>
        </p:txBody>
      </p:sp>
      <p:sp>
        <p:nvSpPr>
          <p:cNvPr id="3" name="Content Placeholder 2"/>
          <p:cNvSpPr>
            <a:spLocks noGrp="1"/>
          </p:cNvSpPr>
          <p:nvPr>
            <p:ph sz="half" idx="1"/>
          </p:nvPr>
        </p:nvSpPr>
        <p:spPr>
          <a:xfrm>
            <a:off x="388620" y="2346964"/>
            <a:ext cx="3432810" cy="6638079"/>
          </a:xfrm>
        </p:spPr>
        <p:txBody>
          <a:bodyPr/>
          <a:lstStyle>
            <a:lvl1pPr>
              <a:defRPr sz="317"/>
            </a:lvl1pPr>
            <a:lvl2pPr>
              <a:defRPr sz="272"/>
            </a:lvl2pPr>
            <a:lvl3pPr>
              <a:defRPr sz="227"/>
            </a:lvl3pPr>
            <a:lvl4pPr>
              <a:defRPr sz="205"/>
            </a:lvl4pPr>
            <a:lvl5pPr>
              <a:defRPr sz="205"/>
            </a:lvl5pPr>
            <a:lvl6pPr>
              <a:defRPr sz="205"/>
            </a:lvl6pPr>
            <a:lvl7pPr>
              <a:defRPr sz="205"/>
            </a:lvl7pPr>
            <a:lvl8pPr>
              <a:defRPr sz="205"/>
            </a:lvl8pPr>
            <a:lvl9pPr>
              <a:defRPr sz="205"/>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0971" y="2346964"/>
            <a:ext cx="3432810" cy="6638079"/>
          </a:xfrm>
        </p:spPr>
        <p:txBody>
          <a:bodyPr/>
          <a:lstStyle>
            <a:lvl1pPr>
              <a:defRPr sz="317"/>
            </a:lvl1pPr>
            <a:lvl2pPr>
              <a:defRPr sz="272"/>
            </a:lvl2pPr>
            <a:lvl3pPr>
              <a:defRPr sz="227"/>
            </a:lvl3pPr>
            <a:lvl4pPr>
              <a:defRPr sz="205"/>
            </a:lvl4pPr>
            <a:lvl5pPr>
              <a:defRPr sz="205"/>
            </a:lvl5pPr>
            <a:lvl6pPr>
              <a:defRPr sz="205"/>
            </a:lvl6pPr>
            <a:lvl7pPr>
              <a:defRPr sz="205"/>
            </a:lvl7pPr>
            <a:lvl8pPr>
              <a:defRPr sz="205"/>
            </a:lvl8pPr>
            <a:lvl9pPr>
              <a:defRPr sz="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6C97952F-824E-4EDC-8599-461A3090BA8C}"/>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3689822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j-lt"/>
              </a:defRPr>
            </a:lvl1pPr>
          </a:lstStyle>
          <a:p>
            <a:r>
              <a:rPr lang="en-US" dirty="0"/>
              <a:t>Click to edit Master title style</a:t>
            </a:r>
          </a:p>
        </p:txBody>
      </p:sp>
      <p:sp>
        <p:nvSpPr>
          <p:cNvPr id="3" name="Text Placeholder 2"/>
          <p:cNvSpPr>
            <a:spLocks noGrp="1"/>
          </p:cNvSpPr>
          <p:nvPr>
            <p:ph type="body" idx="1"/>
          </p:nvPr>
        </p:nvSpPr>
        <p:spPr>
          <a:xfrm>
            <a:off x="388621" y="2251500"/>
            <a:ext cx="3434160" cy="938318"/>
          </a:xfrm>
        </p:spPr>
        <p:txBody>
          <a:bodyPr anchor="b"/>
          <a:lstStyle>
            <a:lvl1pPr marL="0" indent="0">
              <a:buNone/>
              <a:defRPr sz="272" b="1"/>
            </a:lvl1pPr>
            <a:lvl2pPr marL="51877" indent="0">
              <a:buNone/>
              <a:defRPr sz="227" b="1"/>
            </a:lvl2pPr>
            <a:lvl3pPr marL="103755" indent="0">
              <a:buNone/>
              <a:defRPr sz="205" b="1"/>
            </a:lvl3pPr>
            <a:lvl4pPr marL="155633" indent="0">
              <a:buNone/>
              <a:defRPr sz="182" b="1"/>
            </a:lvl4pPr>
            <a:lvl5pPr marL="207510" indent="0">
              <a:buNone/>
              <a:defRPr sz="182" b="1"/>
            </a:lvl5pPr>
            <a:lvl6pPr marL="259388" indent="0">
              <a:buNone/>
              <a:defRPr sz="182" b="1"/>
            </a:lvl6pPr>
            <a:lvl7pPr marL="311266" indent="0">
              <a:buNone/>
              <a:defRPr sz="182" b="1"/>
            </a:lvl7pPr>
            <a:lvl8pPr marL="363143" indent="0">
              <a:buNone/>
              <a:defRPr sz="182" b="1"/>
            </a:lvl8pPr>
            <a:lvl9pPr marL="415021" indent="0">
              <a:buNone/>
              <a:defRPr sz="182" b="1"/>
            </a:lvl9pPr>
          </a:lstStyle>
          <a:p>
            <a:pPr lvl="0"/>
            <a:r>
              <a:rPr lang="en-US"/>
              <a:t>Click to edit Master text styles</a:t>
            </a:r>
          </a:p>
        </p:txBody>
      </p:sp>
      <p:sp>
        <p:nvSpPr>
          <p:cNvPr id="4" name="Content Placeholder 3"/>
          <p:cNvSpPr>
            <a:spLocks noGrp="1"/>
          </p:cNvSpPr>
          <p:nvPr>
            <p:ph sz="half" idx="2"/>
          </p:nvPr>
        </p:nvSpPr>
        <p:spPr>
          <a:xfrm>
            <a:off x="388621" y="3189817"/>
            <a:ext cx="3434160" cy="5795222"/>
          </a:xfrm>
        </p:spPr>
        <p:txBody>
          <a:bodyPr/>
          <a:lstStyle>
            <a:lvl1pPr>
              <a:defRPr sz="272"/>
            </a:lvl1pPr>
            <a:lvl2pPr>
              <a:defRPr sz="227"/>
            </a:lvl2pPr>
            <a:lvl3pPr>
              <a:defRPr sz="205"/>
            </a:lvl3pPr>
            <a:lvl4pPr>
              <a:defRPr sz="182"/>
            </a:lvl4pPr>
            <a:lvl5pPr>
              <a:defRPr sz="182"/>
            </a:lvl5pPr>
            <a:lvl6pPr>
              <a:defRPr sz="182"/>
            </a:lvl6pPr>
            <a:lvl7pPr>
              <a:defRPr sz="182"/>
            </a:lvl7pPr>
            <a:lvl8pPr>
              <a:defRPr sz="182"/>
            </a:lvl8pPr>
            <a:lvl9pPr>
              <a:defRPr sz="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4" y="2251500"/>
            <a:ext cx="3435509" cy="938318"/>
          </a:xfrm>
        </p:spPr>
        <p:txBody>
          <a:bodyPr anchor="b"/>
          <a:lstStyle>
            <a:lvl1pPr marL="0" indent="0">
              <a:buNone/>
              <a:defRPr sz="272" b="1"/>
            </a:lvl1pPr>
            <a:lvl2pPr marL="51877" indent="0">
              <a:buNone/>
              <a:defRPr sz="227" b="1"/>
            </a:lvl2pPr>
            <a:lvl3pPr marL="103755" indent="0">
              <a:buNone/>
              <a:defRPr sz="205" b="1"/>
            </a:lvl3pPr>
            <a:lvl4pPr marL="155633" indent="0">
              <a:buNone/>
              <a:defRPr sz="182" b="1"/>
            </a:lvl4pPr>
            <a:lvl5pPr marL="207510" indent="0">
              <a:buNone/>
              <a:defRPr sz="182" b="1"/>
            </a:lvl5pPr>
            <a:lvl6pPr marL="259388" indent="0">
              <a:buNone/>
              <a:defRPr sz="182" b="1"/>
            </a:lvl6pPr>
            <a:lvl7pPr marL="311266" indent="0">
              <a:buNone/>
              <a:defRPr sz="182" b="1"/>
            </a:lvl7pPr>
            <a:lvl8pPr marL="363143" indent="0">
              <a:buNone/>
              <a:defRPr sz="182" b="1"/>
            </a:lvl8pPr>
            <a:lvl9pPr marL="415021" indent="0">
              <a:buNone/>
              <a:defRPr sz="182" b="1"/>
            </a:lvl9pPr>
          </a:lstStyle>
          <a:p>
            <a:pPr lvl="0"/>
            <a:r>
              <a:rPr lang="en-US"/>
              <a:t>Click to edit Master text styles</a:t>
            </a:r>
          </a:p>
        </p:txBody>
      </p:sp>
      <p:sp>
        <p:nvSpPr>
          <p:cNvPr id="6" name="Content Placeholder 5"/>
          <p:cNvSpPr>
            <a:spLocks noGrp="1"/>
          </p:cNvSpPr>
          <p:nvPr>
            <p:ph sz="quarter" idx="4"/>
          </p:nvPr>
        </p:nvSpPr>
        <p:spPr>
          <a:xfrm>
            <a:off x="3948274" y="3189817"/>
            <a:ext cx="3435509" cy="5795222"/>
          </a:xfrm>
        </p:spPr>
        <p:txBody>
          <a:bodyPr/>
          <a:lstStyle>
            <a:lvl1pPr>
              <a:defRPr sz="272"/>
            </a:lvl1pPr>
            <a:lvl2pPr>
              <a:defRPr sz="227"/>
            </a:lvl2pPr>
            <a:lvl3pPr>
              <a:defRPr sz="205"/>
            </a:lvl3pPr>
            <a:lvl4pPr>
              <a:defRPr sz="182"/>
            </a:lvl4pPr>
            <a:lvl5pPr>
              <a:defRPr sz="182"/>
            </a:lvl5pPr>
            <a:lvl6pPr>
              <a:defRPr sz="182"/>
            </a:lvl6pPr>
            <a:lvl7pPr>
              <a:defRPr sz="182"/>
            </a:lvl7pPr>
            <a:lvl8pPr>
              <a:defRPr sz="182"/>
            </a:lvl8pPr>
            <a:lvl9pPr>
              <a:defRPr sz="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C2A5650-6A37-4F41-B3CB-9050C597F164}"/>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3232452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j-lt"/>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C49CBA56-FFEC-4D51-BE60-FF570CB3B968}"/>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2851797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88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1" y="400475"/>
            <a:ext cx="2557067" cy="1704340"/>
          </a:xfrm>
        </p:spPr>
        <p:txBody>
          <a:bodyPr anchor="b"/>
          <a:lstStyle>
            <a:lvl1pPr algn="l">
              <a:defRPr sz="227" b="1"/>
            </a:lvl1pPr>
          </a:lstStyle>
          <a:p>
            <a:r>
              <a:rPr lang="en-US"/>
              <a:t>Click to edit Master title style</a:t>
            </a:r>
          </a:p>
        </p:txBody>
      </p:sp>
      <p:sp>
        <p:nvSpPr>
          <p:cNvPr id="3" name="Content Placeholder 2"/>
          <p:cNvSpPr>
            <a:spLocks noGrp="1"/>
          </p:cNvSpPr>
          <p:nvPr>
            <p:ph idx="1"/>
          </p:nvPr>
        </p:nvSpPr>
        <p:spPr>
          <a:xfrm>
            <a:off x="3038792" y="400477"/>
            <a:ext cx="4344988" cy="8584566"/>
          </a:xfrm>
        </p:spPr>
        <p:txBody>
          <a:bodyPr/>
          <a:lstStyle>
            <a:lvl1pPr>
              <a:defRPr sz="363"/>
            </a:lvl1pPr>
            <a:lvl2pPr>
              <a:defRPr sz="317"/>
            </a:lvl2pPr>
            <a:lvl3pPr>
              <a:defRPr sz="272"/>
            </a:lvl3pPr>
            <a:lvl4pPr>
              <a:defRPr sz="227"/>
            </a:lvl4pPr>
            <a:lvl5pPr>
              <a:defRPr sz="227"/>
            </a:lvl5pPr>
            <a:lvl6pPr>
              <a:defRPr sz="227"/>
            </a:lvl6pPr>
            <a:lvl7pPr>
              <a:defRPr sz="227"/>
            </a:lvl7pPr>
            <a:lvl8pPr>
              <a:defRPr sz="227"/>
            </a:lvl8pPr>
            <a:lvl9pPr>
              <a:defRPr sz="22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1" y="2104817"/>
            <a:ext cx="2557067" cy="6880226"/>
          </a:xfrm>
        </p:spPr>
        <p:txBody>
          <a:bodyPr/>
          <a:lstStyle>
            <a:lvl1pPr marL="0" indent="0">
              <a:buNone/>
              <a:defRPr sz="159"/>
            </a:lvl1pPr>
            <a:lvl2pPr marL="51877" indent="0">
              <a:buNone/>
              <a:defRPr sz="136"/>
            </a:lvl2pPr>
            <a:lvl3pPr marL="103755" indent="0">
              <a:buNone/>
              <a:defRPr sz="113"/>
            </a:lvl3pPr>
            <a:lvl4pPr marL="155633" indent="0">
              <a:buNone/>
              <a:defRPr sz="102"/>
            </a:lvl4pPr>
            <a:lvl5pPr marL="207510" indent="0">
              <a:buNone/>
              <a:defRPr sz="102"/>
            </a:lvl5pPr>
            <a:lvl6pPr marL="259388" indent="0">
              <a:buNone/>
              <a:defRPr sz="102"/>
            </a:lvl6pPr>
            <a:lvl7pPr marL="311266" indent="0">
              <a:buNone/>
              <a:defRPr sz="102"/>
            </a:lvl7pPr>
            <a:lvl8pPr marL="363143" indent="0">
              <a:buNone/>
              <a:defRPr sz="102"/>
            </a:lvl8pPr>
            <a:lvl9pPr marL="415021" indent="0">
              <a:buNone/>
              <a:defRPr sz="102"/>
            </a:lvl9pPr>
          </a:lstStyle>
          <a:p>
            <a:pPr lvl="0"/>
            <a:r>
              <a:rPr lang="en-US"/>
              <a:t>Click to edit Master text styles</a:t>
            </a:r>
          </a:p>
        </p:txBody>
      </p:sp>
      <p:sp>
        <p:nvSpPr>
          <p:cNvPr id="5" name="Slide Number Placeholder 4">
            <a:extLst>
              <a:ext uri="{FF2B5EF4-FFF2-40B4-BE49-F238E27FC236}">
                <a16:creationId xmlns:a16="http://schemas.microsoft.com/office/drawing/2014/main" id="{449361DE-38D9-476F-A2AB-48835F05E01D}"/>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2193025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27"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63"/>
            </a:lvl1pPr>
            <a:lvl2pPr marL="51877" indent="0">
              <a:buNone/>
              <a:defRPr sz="317"/>
            </a:lvl2pPr>
            <a:lvl3pPr marL="103755" indent="0">
              <a:buNone/>
              <a:defRPr sz="272"/>
            </a:lvl3pPr>
            <a:lvl4pPr marL="155633" indent="0">
              <a:buNone/>
              <a:defRPr sz="227"/>
            </a:lvl4pPr>
            <a:lvl5pPr marL="207510" indent="0">
              <a:buNone/>
              <a:defRPr sz="227"/>
            </a:lvl5pPr>
            <a:lvl6pPr marL="259388" indent="0">
              <a:buNone/>
              <a:defRPr sz="227"/>
            </a:lvl6pPr>
            <a:lvl7pPr marL="311266" indent="0">
              <a:buNone/>
              <a:defRPr sz="227"/>
            </a:lvl7pPr>
            <a:lvl8pPr marL="363143" indent="0">
              <a:buNone/>
              <a:defRPr sz="227"/>
            </a:lvl8pPr>
            <a:lvl9pPr marL="415021" indent="0">
              <a:buNone/>
              <a:defRPr sz="227"/>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59"/>
            </a:lvl1pPr>
            <a:lvl2pPr marL="51877" indent="0">
              <a:buNone/>
              <a:defRPr sz="136"/>
            </a:lvl2pPr>
            <a:lvl3pPr marL="103755" indent="0">
              <a:buNone/>
              <a:defRPr sz="113"/>
            </a:lvl3pPr>
            <a:lvl4pPr marL="155633" indent="0">
              <a:buNone/>
              <a:defRPr sz="102"/>
            </a:lvl4pPr>
            <a:lvl5pPr marL="207510" indent="0">
              <a:buNone/>
              <a:defRPr sz="102"/>
            </a:lvl5pPr>
            <a:lvl6pPr marL="259388" indent="0">
              <a:buNone/>
              <a:defRPr sz="102"/>
            </a:lvl6pPr>
            <a:lvl7pPr marL="311266" indent="0">
              <a:buNone/>
              <a:defRPr sz="102"/>
            </a:lvl7pPr>
            <a:lvl8pPr marL="363143" indent="0">
              <a:buNone/>
              <a:defRPr sz="102"/>
            </a:lvl8pPr>
            <a:lvl9pPr marL="415021" indent="0">
              <a:buNone/>
              <a:defRPr sz="102"/>
            </a:lvl9pPr>
          </a:lstStyle>
          <a:p>
            <a:pPr lvl="0"/>
            <a:r>
              <a:rPr lang="en-US"/>
              <a:t>Click to edit Master text styles</a:t>
            </a:r>
          </a:p>
        </p:txBody>
      </p:sp>
      <p:sp>
        <p:nvSpPr>
          <p:cNvPr id="5" name="Slide Number Placeholder 4">
            <a:extLst>
              <a:ext uri="{FF2B5EF4-FFF2-40B4-BE49-F238E27FC236}">
                <a16:creationId xmlns:a16="http://schemas.microsoft.com/office/drawing/2014/main" id="{5420D1C3-7D88-4637-9A54-FE27D31C3E51}"/>
              </a:ext>
            </a:extLst>
          </p:cNvPr>
          <p:cNvSpPr>
            <a:spLocks noGrp="1"/>
          </p:cNvSpPr>
          <p:nvPr>
            <p:ph type="sldNum" sz="quarter" idx="10"/>
          </p:nvPr>
        </p:nvSpPr>
        <p:spPr/>
        <p:txBody>
          <a:bodyPr/>
          <a:lstStyle/>
          <a:p>
            <a:fld id="{B6061EB6-8203-4FCB-8FF3-EB85046C9CE3}" type="slidenum">
              <a:rPr lang="en-US" smtClean="0"/>
              <a:pPr/>
              <a:t>‹#›</a:t>
            </a:fld>
            <a:endParaRPr lang="en-US"/>
          </a:p>
        </p:txBody>
      </p:sp>
    </p:spTree>
    <p:extLst>
      <p:ext uri="{BB962C8B-B14F-4D97-AF65-F5344CB8AC3E}">
        <p14:creationId xmlns:p14="http://schemas.microsoft.com/office/powerpoint/2010/main" val="3235357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8620" y="2346964"/>
            <a:ext cx="6995160" cy="6638079"/>
          </a:xfrm>
          <a:prstGeom prst="rect">
            <a:avLst/>
          </a:prstGeom>
          <a:solidFill>
            <a:srgbClr val="FFFFFF"/>
          </a:solidFill>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0" y="0"/>
            <a:ext cx="7772400" cy="335280"/>
          </a:xfrm>
          <a:prstGeom prst="rect">
            <a:avLst/>
          </a:prstGeom>
          <a:solidFill>
            <a:srgbClr val="2536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337242"/>
            <a:ext cx="7772400" cy="138176"/>
          </a:xfrm>
          <a:prstGeom prst="rect">
            <a:avLst/>
          </a:prstGeom>
        </p:spPr>
      </p:pic>
      <p:pic>
        <p:nvPicPr>
          <p:cNvPr id="9" name="Picture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rot="10800000">
            <a:off x="-1335" y="9928354"/>
            <a:ext cx="7772400" cy="138176"/>
          </a:xfrm>
          <a:prstGeom prst="rect">
            <a:avLst/>
          </a:prstGeom>
        </p:spPr>
      </p:pic>
      <p:sp>
        <p:nvSpPr>
          <p:cNvPr id="4" name="Slide Number Placeholder 3">
            <a:extLst>
              <a:ext uri="{FF2B5EF4-FFF2-40B4-BE49-F238E27FC236}">
                <a16:creationId xmlns:a16="http://schemas.microsoft.com/office/drawing/2014/main" id="{96F11CE5-0EAB-47F0-983B-26D81490E6F7}"/>
              </a:ext>
            </a:extLst>
          </p:cNvPr>
          <p:cNvSpPr>
            <a:spLocks noGrp="1"/>
          </p:cNvSpPr>
          <p:nvPr>
            <p:ph type="sldNum" sz="quarter" idx="4"/>
          </p:nvPr>
        </p:nvSpPr>
        <p:spPr>
          <a:xfrm>
            <a:off x="7379095" y="-132712"/>
            <a:ext cx="388620" cy="535517"/>
          </a:xfrm>
          <a:prstGeom prst="rect">
            <a:avLst/>
          </a:prstGeom>
        </p:spPr>
        <p:txBody>
          <a:bodyPr vert="horz" lIns="91440" tIns="45720" rIns="91440" bIns="45720" rtlCol="0" anchor="ctr"/>
          <a:lstStyle>
            <a:lvl1pPr algn="ctr">
              <a:defRPr sz="136" b="1">
                <a:solidFill>
                  <a:schemeClr val="bg1"/>
                </a:solidFill>
              </a:defRPr>
            </a:lvl1pPr>
          </a:lstStyle>
          <a:p>
            <a:fld id="{B6061EB6-8203-4FCB-8FF3-EB85046C9CE3}" type="slidenum">
              <a:rPr lang="en-US" smtClean="0"/>
              <a:pPr/>
              <a:t>‹#›</a:t>
            </a:fld>
            <a:endParaRPr lang="en-US"/>
          </a:p>
        </p:txBody>
      </p:sp>
    </p:spTree>
    <p:extLst>
      <p:ext uri="{BB962C8B-B14F-4D97-AF65-F5344CB8AC3E}">
        <p14:creationId xmlns:p14="http://schemas.microsoft.com/office/powerpoint/2010/main" val="649265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103755" rtl="0" eaLnBrk="1" latinLnBrk="0" hangingPunct="1">
        <a:spcBef>
          <a:spcPct val="0"/>
        </a:spcBef>
        <a:buNone/>
        <a:defRPr sz="499" b="1" kern="1200">
          <a:solidFill>
            <a:srgbClr val="72A84F"/>
          </a:solidFill>
          <a:latin typeface="+mj-lt"/>
          <a:ea typeface="+mj-ea"/>
          <a:cs typeface="Arial" panose="020B0604020202020204" pitchFamily="34" charset="0"/>
        </a:defRPr>
      </a:lvl1pPr>
    </p:titleStyle>
    <p:bodyStyle>
      <a:lvl1pPr marL="38908" indent="-38908" algn="l" defTabSz="103755" rtl="0" eaLnBrk="1" latinLnBrk="0" hangingPunct="1">
        <a:spcBef>
          <a:spcPct val="20000"/>
        </a:spcBef>
        <a:buFont typeface="Arial" panose="020B0604020202020204" pitchFamily="34" charset="0"/>
        <a:buChar char="•"/>
        <a:defRPr sz="363" kern="1200">
          <a:solidFill>
            <a:schemeClr val="tx1"/>
          </a:solidFill>
          <a:latin typeface="Arial" panose="020B0604020202020204" pitchFamily="34" charset="0"/>
          <a:ea typeface="+mn-ea"/>
          <a:cs typeface="Arial" panose="020B0604020202020204" pitchFamily="34" charset="0"/>
        </a:defRPr>
      </a:lvl1pPr>
      <a:lvl2pPr marL="84301" indent="-32423" algn="l" defTabSz="103755" rtl="0" eaLnBrk="1" latinLnBrk="0" hangingPunct="1">
        <a:spcBef>
          <a:spcPct val="20000"/>
        </a:spcBef>
        <a:buFont typeface="Arial" panose="020B0604020202020204" pitchFamily="34" charset="0"/>
        <a:buChar char="–"/>
        <a:defRPr sz="317" kern="1200">
          <a:solidFill>
            <a:schemeClr val="tx1"/>
          </a:solidFill>
          <a:latin typeface="Arial" panose="020B0604020202020204" pitchFamily="34" charset="0"/>
          <a:ea typeface="+mn-ea"/>
          <a:cs typeface="Arial" panose="020B0604020202020204" pitchFamily="34" charset="0"/>
        </a:defRPr>
      </a:lvl2pPr>
      <a:lvl3pPr marL="129694" indent="-25939" algn="l" defTabSz="103755" rtl="0" eaLnBrk="1" latinLnBrk="0" hangingPunct="1">
        <a:spcBef>
          <a:spcPct val="20000"/>
        </a:spcBef>
        <a:buFont typeface="Arial" panose="020B0604020202020204" pitchFamily="34" charset="0"/>
        <a:buChar char="•"/>
        <a:defRPr sz="272" kern="1200">
          <a:solidFill>
            <a:schemeClr val="tx1"/>
          </a:solidFill>
          <a:latin typeface="Arial" panose="020B0604020202020204" pitchFamily="34" charset="0"/>
          <a:ea typeface="+mn-ea"/>
          <a:cs typeface="Arial" panose="020B0604020202020204" pitchFamily="34" charset="0"/>
        </a:defRPr>
      </a:lvl3pPr>
      <a:lvl4pPr marL="181571" indent="-25939" algn="l" defTabSz="103755" rtl="0" eaLnBrk="1" latinLnBrk="0" hangingPunct="1">
        <a:spcBef>
          <a:spcPct val="20000"/>
        </a:spcBef>
        <a:buFont typeface="Arial" panose="020B0604020202020204" pitchFamily="34" charset="0"/>
        <a:buChar char="–"/>
        <a:defRPr sz="227" kern="1200">
          <a:solidFill>
            <a:schemeClr val="tx1"/>
          </a:solidFill>
          <a:latin typeface="Arial" panose="020B0604020202020204" pitchFamily="34" charset="0"/>
          <a:ea typeface="+mn-ea"/>
          <a:cs typeface="Arial" panose="020B0604020202020204" pitchFamily="34" charset="0"/>
        </a:defRPr>
      </a:lvl4pPr>
      <a:lvl5pPr marL="233449" indent="-25939" algn="l" defTabSz="103755" rtl="0" eaLnBrk="1" latinLnBrk="0" hangingPunct="1">
        <a:spcBef>
          <a:spcPct val="20000"/>
        </a:spcBef>
        <a:buFont typeface="Arial" panose="020B0604020202020204" pitchFamily="34" charset="0"/>
        <a:buChar char="»"/>
        <a:defRPr sz="227" kern="1200">
          <a:solidFill>
            <a:schemeClr val="tx1"/>
          </a:solidFill>
          <a:latin typeface="Arial" panose="020B0604020202020204" pitchFamily="34" charset="0"/>
          <a:ea typeface="+mn-ea"/>
          <a:cs typeface="Arial" panose="020B0604020202020204" pitchFamily="34" charset="0"/>
        </a:defRPr>
      </a:lvl5pPr>
      <a:lvl6pPr marL="285327" indent="-25939" algn="l" defTabSz="103755" rtl="0" eaLnBrk="1" latinLnBrk="0" hangingPunct="1">
        <a:spcBef>
          <a:spcPct val="20000"/>
        </a:spcBef>
        <a:buFont typeface="Arial" panose="020B0604020202020204" pitchFamily="34" charset="0"/>
        <a:buChar char="•"/>
        <a:defRPr sz="227" kern="1200">
          <a:solidFill>
            <a:schemeClr val="tx1"/>
          </a:solidFill>
          <a:latin typeface="+mn-lt"/>
          <a:ea typeface="+mn-ea"/>
          <a:cs typeface="+mn-cs"/>
        </a:defRPr>
      </a:lvl6pPr>
      <a:lvl7pPr marL="337204" indent="-25939" algn="l" defTabSz="103755" rtl="0" eaLnBrk="1" latinLnBrk="0" hangingPunct="1">
        <a:spcBef>
          <a:spcPct val="20000"/>
        </a:spcBef>
        <a:buFont typeface="Arial" panose="020B0604020202020204" pitchFamily="34" charset="0"/>
        <a:buChar char="•"/>
        <a:defRPr sz="227" kern="1200">
          <a:solidFill>
            <a:schemeClr val="tx1"/>
          </a:solidFill>
          <a:latin typeface="+mn-lt"/>
          <a:ea typeface="+mn-ea"/>
          <a:cs typeface="+mn-cs"/>
        </a:defRPr>
      </a:lvl7pPr>
      <a:lvl8pPr marL="389082" indent="-25939" algn="l" defTabSz="103755" rtl="0" eaLnBrk="1" latinLnBrk="0" hangingPunct="1">
        <a:spcBef>
          <a:spcPct val="20000"/>
        </a:spcBef>
        <a:buFont typeface="Arial" panose="020B0604020202020204" pitchFamily="34" charset="0"/>
        <a:buChar char="•"/>
        <a:defRPr sz="227" kern="1200">
          <a:solidFill>
            <a:schemeClr val="tx1"/>
          </a:solidFill>
          <a:latin typeface="+mn-lt"/>
          <a:ea typeface="+mn-ea"/>
          <a:cs typeface="+mn-cs"/>
        </a:defRPr>
      </a:lvl8pPr>
      <a:lvl9pPr marL="440959" indent="-25939" algn="l" defTabSz="103755" rtl="0" eaLnBrk="1" latinLnBrk="0" hangingPunct="1">
        <a:spcBef>
          <a:spcPct val="20000"/>
        </a:spcBef>
        <a:buFont typeface="Arial" panose="020B0604020202020204" pitchFamily="34" charset="0"/>
        <a:buChar char="•"/>
        <a:defRPr sz="227" kern="1200">
          <a:solidFill>
            <a:schemeClr val="tx1"/>
          </a:solidFill>
          <a:latin typeface="+mn-lt"/>
          <a:ea typeface="+mn-ea"/>
          <a:cs typeface="+mn-cs"/>
        </a:defRPr>
      </a:lvl9pPr>
    </p:bodyStyle>
    <p:otherStyle>
      <a:defPPr>
        <a:defRPr lang="en-US"/>
      </a:defPPr>
      <a:lvl1pPr marL="0" algn="l" defTabSz="103755" rtl="0" eaLnBrk="1" latinLnBrk="0" hangingPunct="1">
        <a:defRPr sz="205" kern="1200">
          <a:solidFill>
            <a:schemeClr val="tx1"/>
          </a:solidFill>
          <a:latin typeface="+mn-lt"/>
          <a:ea typeface="+mn-ea"/>
          <a:cs typeface="+mn-cs"/>
        </a:defRPr>
      </a:lvl1pPr>
      <a:lvl2pPr marL="51877" algn="l" defTabSz="103755" rtl="0" eaLnBrk="1" latinLnBrk="0" hangingPunct="1">
        <a:defRPr sz="205" kern="1200">
          <a:solidFill>
            <a:schemeClr val="tx1"/>
          </a:solidFill>
          <a:latin typeface="+mn-lt"/>
          <a:ea typeface="+mn-ea"/>
          <a:cs typeface="+mn-cs"/>
        </a:defRPr>
      </a:lvl2pPr>
      <a:lvl3pPr marL="103755" algn="l" defTabSz="103755" rtl="0" eaLnBrk="1" latinLnBrk="0" hangingPunct="1">
        <a:defRPr sz="205" kern="1200">
          <a:solidFill>
            <a:schemeClr val="tx1"/>
          </a:solidFill>
          <a:latin typeface="+mn-lt"/>
          <a:ea typeface="+mn-ea"/>
          <a:cs typeface="+mn-cs"/>
        </a:defRPr>
      </a:lvl3pPr>
      <a:lvl4pPr marL="155633" algn="l" defTabSz="103755" rtl="0" eaLnBrk="1" latinLnBrk="0" hangingPunct="1">
        <a:defRPr sz="205" kern="1200">
          <a:solidFill>
            <a:schemeClr val="tx1"/>
          </a:solidFill>
          <a:latin typeface="+mn-lt"/>
          <a:ea typeface="+mn-ea"/>
          <a:cs typeface="+mn-cs"/>
        </a:defRPr>
      </a:lvl4pPr>
      <a:lvl5pPr marL="207510" algn="l" defTabSz="103755" rtl="0" eaLnBrk="1" latinLnBrk="0" hangingPunct="1">
        <a:defRPr sz="205" kern="1200">
          <a:solidFill>
            <a:schemeClr val="tx1"/>
          </a:solidFill>
          <a:latin typeface="+mn-lt"/>
          <a:ea typeface="+mn-ea"/>
          <a:cs typeface="+mn-cs"/>
        </a:defRPr>
      </a:lvl5pPr>
      <a:lvl6pPr marL="259388" algn="l" defTabSz="103755" rtl="0" eaLnBrk="1" latinLnBrk="0" hangingPunct="1">
        <a:defRPr sz="205" kern="1200">
          <a:solidFill>
            <a:schemeClr val="tx1"/>
          </a:solidFill>
          <a:latin typeface="+mn-lt"/>
          <a:ea typeface="+mn-ea"/>
          <a:cs typeface="+mn-cs"/>
        </a:defRPr>
      </a:lvl6pPr>
      <a:lvl7pPr marL="311266" algn="l" defTabSz="103755" rtl="0" eaLnBrk="1" latinLnBrk="0" hangingPunct="1">
        <a:defRPr sz="205" kern="1200">
          <a:solidFill>
            <a:schemeClr val="tx1"/>
          </a:solidFill>
          <a:latin typeface="+mn-lt"/>
          <a:ea typeface="+mn-ea"/>
          <a:cs typeface="+mn-cs"/>
        </a:defRPr>
      </a:lvl7pPr>
      <a:lvl8pPr marL="363143" algn="l" defTabSz="103755" rtl="0" eaLnBrk="1" latinLnBrk="0" hangingPunct="1">
        <a:defRPr sz="205" kern="1200">
          <a:solidFill>
            <a:schemeClr val="tx1"/>
          </a:solidFill>
          <a:latin typeface="+mn-lt"/>
          <a:ea typeface="+mn-ea"/>
          <a:cs typeface="+mn-cs"/>
        </a:defRPr>
      </a:lvl8pPr>
      <a:lvl9pPr marL="415021" algn="l" defTabSz="103755" rtl="0" eaLnBrk="1" latinLnBrk="0" hangingPunct="1">
        <a:defRPr sz="2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977E4E53-03CA-4E72-A0F8-E7689BD126BE}"/>
              </a:ext>
            </a:extLst>
          </p:cNvPr>
          <p:cNvSpPr/>
          <p:nvPr/>
        </p:nvSpPr>
        <p:spPr>
          <a:xfrm>
            <a:off x="389497" y="680767"/>
            <a:ext cx="3509403" cy="101229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Your Tribe Logo Here</a:t>
            </a:r>
          </a:p>
        </p:txBody>
      </p:sp>
      <p:pic>
        <p:nvPicPr>
          <p:cNvPr id="6" name="Picture 5" descr="Oregon Department of Human Services Aging and People with Disabilities logo.">
            <a:extLst>
              <a:ext uri="{FF2B5EF4-FFF2-40B4-BE49-F238E27FC236}">
                <a16:creationId xmlns:a16="http://schemas.microsoft.com/office/drawing/2014/main" id="{4D23E838-1EEB-47DE-AFF8-2CD580B8864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251590" y="749061"/>
            <a:ext cx="3127505" cy="875701"/>
          </a:xfrm>
          <a:prstGeom prst="rect">
            <a:avLst/>
          </a:prstGeom>
        </p:spPr>
      </p:pic>
      <p:sp>
        <p:nvSpPr>
          <p:cNvPr id="2" name="TextBox 1">
            <a:extLst>
              <a:ext uri="{FF2B5EF4-FFF2-40B4-BE49-F238E27FC236}">
                <a16:creationId xmlns:a16="http://schemas.microsoft.com/office/drawing/2014/main" id="{748B676B-7690-444E-B61F-859DE8DC8C8B}"/>
              </a:ext>
            </a:extLst>
          </p:cNvPr>
          <p:cNvSpPr txBox="1"/>
          <p:nvPr/>
        </p:nvSpPr>
        <p:spPr>
          <a:xfrm>
            <a:off x="228600" y="1797891"/>
            <a:ext cx="7150495" cy="523220"/>
          </a:xfrm>
          <a:prstGeom prst="rect">
            <a:avLst/>
          </a:prstGeom>
          <a:noFill/>
        </p:spPr>
        <p:txBody>
          <a:bodyPr wrap="square" rtlCol="0">
            <a:spAutoFit/>
          </a:bodyPr>
          <a:lstStyle/>
          <a:p>
            <a:pPr algn="ctr"/>
            <a:r>
              <a:rPr lang="en-US" sz="2800" b="1" dirty="0">
                <a:solidFill>
                  <a:schemeClr val="tx2"/>
                </a:solidFill>
                <a:latin typeface="Noto Sans" panose="020B0502040504020204" pitchFamily="34" charset="0"/>
                <a:ea typeface="Noto Sans" panose="020B0502040504020204" pitchFamily="34" charset="0"/>
                <a:cs typeface="Noto Sans" panose="020B0502040504020204" pitchFamily="34" charset="0"/>
              </a:rPr>
              <a:t>A Tribal Navigator is available!</a:t>
            </a:r>
          </a:p>
        </p:txBody>
      </p:sp>
      <p:sp>
        <p:nvSpPr>
          <p:cNvPr id="3" name="TextBox 2">
            <a:extLst>
              <a:ext uri="{FF2B5EF4-FFF2-40B4-BE49-F238E27FC236}">
                <a16:creationId xmlns:a16="http://schemas.microsoft.com/office/drawing/2014/main" id="{51486E6D-074F-48DF-ABE2-0A884D975991}"/>
              </a:ext>
            </a:extLst>
          </p:cNvPr>
          <p:cNvSpPr txBox="1"/>
          <p:nvPr/>
        </p:nvSpPr>
        <p:spPr>
          <a:xfrm>
            <a:off x="927100" y="2321111"/>
            <a:ext cx="5943600" cy="2062103"/>
          </a:xfrm>
          <a:prstGeom prst="rect">
            <a:avLst/>
          </a:prstGeom>
          <a:noFill/>
        </p:spPr>
        <p:txBody>
          <a:bodyPr wrap="square" rtlCol="0">
            <a:spAutoFit/>
          </a:bodyPr>
          <a:lstStyle/>
          <a:p>
            <a:pPr algn="just"/>
            <a:r>
              <a:rPr lang="en-US" sz="1600" dirty="0">
                <a:latin typeface="Noto Sans" panose="020B0502040504020204" pitchFamily="34" charset="0"/>
                <a:ea typeface="Noto Sans" panose="020B0502040504020204" pitchFamily="34" charset="0"/>
                <a:cs typeface="Noto Sans" panose="020B0502040504020204" pitchFamily="34" charset="0"/>
              </a:rPr>
              <a:t>We all need help sometimes. There are lots of programs and services available to help with staying healthy, independent, and included in our communities. Programs and services are not always easy to access, and the process can be confusing and complicated. That’s why [your Tribe here] has partnered with the Oregon Department of Human Services, Office of Aging and People with Disabilities to provide a Tribal Navigator.</a:t>
            </a:r>
          </a:p>
        </p:txBody>
      </p:sp>
      <p:sp>
        <p:nvSpPr>
          <p:cNvPr id="7" name="TextBox 6">
            <a:extLst>
              <a:ext uri="{FF2B5EF4-FFF2-40B4-BE49-F238E27FC236}">
                <a16:creationId xmlns:a16="http://schemas.microsoft.com/office/drawing/2014/main" id="{4082AF2E-5EC5-41D7-92A4-5F5C043CB47D}"/>
              </a:ext>
            </a:extLst>
          </p:cNvPr>
          <p:cNvSpPr txBox="1"/>
          <p:nvPr/>
        </p:nvSpPr>
        <p:spPr>
          <a:xfrm>
            <a:off x="685800" y="4519098"/>
            <a:ext cx="6400800" cy="4401205"/>
          </a:xfrm>
          <a:prstGeom prst="rect">
            <a:avLst/>
          </a:prstGeom>
          <a:noFill/>
        </p:spPr>
        <p:txBody>
          <a:bodyPr wrap="square" rtlCol="0">
            <a:spAutoFit/>
          </a:bodyPr>
          <a:lstStyle/>
          <a:p>
            <a:pPr algn="ctr"/>
            <a:r>
              <a:rPr lang="en-US" sz="2400" b="1" dirty="0">
                <a:solidFill>
                  <a:schemeClr val="tx2"/>
                </a:solidFill>
                <a:latin typeface="Noto Sans" panose="020B0502040504020204" pitchFamily="34" charset="0"/>
                <a:ea typeface="Noto Sans" panose="020B0502040504020204" pitchFamily="34" charset="0"/>
                <a:cs typeface="Noto Sans" panose="020B0502040504020204" pitchFamily="34" charset="0"/>
              </a:rPr>
              <a:t>What can a Tribal Navigator help with?</a:t>
            </a:r>
          </a:p>
          <a:p>
            <a:pPr marL="285750" indent="-285750">
              <a:buFont typeface="Arial" panose="020B0604020202020204" pitchFamily="34" charset="0"/>
              <a:buChar char="•"/>
            </a:pPr>
            <a:endParaRPr lang="en-US" sz="1600" dirty="0">
              <a:latin typeface="Noto Sans" panose="020B0502040504020204" pitchFamily="34" charset="0"/>
              <a:ea typeface="Noto Sans" panose="020B0502040504020204" pitchFamily="34" charset="0"/>
              <a:cs typeface="Noto Sans" panose="020B0502040504020204" pitchFamily="34" charset="0"/>
            </a:endParaRPr>
          </a:p>
          <a:p>
            <a:pPr marL="137160" indent="-285750">
              <a:buFont typeface="Arial" panose="020B0604020202020204" pitchFamily="34" charset="0"/>
              <a:buChar char="•"/>
            </a:pPr>
            <a:r>
              <a:rPr lang="en-US" sz="1600" dirty="0">
                <a:latin typeface="Noto Sans" panose="020B0502040504020204" pitchFamily="34" charset="0"/>
                <a:ea typeface="Noto Sans" panose="020B0502040504020204" pitchFamily="34" charset="0"/>
                <a:cs typeface="Noto Sans" panose="020B0502040504020204" pitchFamily="34" charset="0"/>
              </a:rPr>
              <a:t>Exploring what services are available.</a:t>
            </a:r>
          </a:p>
          <a:p>
            <a:pPr marL="285750" indent="-285750">
              <a:buFont typeface="Arial" panose="020B0604020202020204" pitchFamily="34" charset="0"/>
              <a:buChar char="•"/>
            </a:pPr>
            <a:endParaRPr lang="en-US" sz="1600" dirty="0">
              <a:latin typeface="Noto Sans" panose="020B0502040504020204" pitchFamily="34" charset="0"/>
              <a:ea typeface="Noto Sans" panose="020B0502040504020204" pitchFamily="34" charset="0"/>
              <a:cs typeface="Noto Sans" panose="020B0502040504020204" pitchFamily="34" charset="0"/>
            </a:endParaRPr>
          </a:p>
          <a:p>
            <a:pPr marL="285750" indent="-285750">
              <a:buFont typeface="Arial" panose="020B0604020202020204" pitchFamily="34" charset="0"/>
              <a:buChar char="•"/>
            </a:pPr>
            <a:r>
              <a:rPr lang="en-US" sz="1600" dirty="0">
                <a:latin typeface="Noto Sans" panose="020B0502040504020204" pitchFamily="34" charset="0"/>
                <a:ea typeface="Noto Sans" panose="020B0502040504020204" pitchFamily="34" charset="0"/>
                <a:cs typeface="Noto Sans" panose="020B0502040504020204" pitchFamily="34" charset="0"/>
              </a:rPr>
              <a:t>Explaining what the process of applying for services will be like.</a:t>
            </a:r>
          </a:p>
          <a:p>
            <a:pPr marL="285750" indent="-285750">
              <a:buFont typeface="Arial" panose="020B0604020202020204" pitchFamily="34" charset="0"/>
              <a:buChar char="•"/>
            </a:pPr>
            <a:endParaRPr lang="en-US" sz="1600" dirty="0">
              <a:latin typeface="Noto Sans" panose="020B0502040504020204" pitchFamily="34" charset="0"/>
              <a:ea typeface="Noto Sans" panose="020B0502040504020204" pitchFamily="34" charset="0"/>
              <a:cs typeface="Noto Sans" panose="020B0502040504020204" pitchFamily="34" charset="0"/>
            </a:endParaRPr>
          </a:p>
          <a:p>
            <a:pPr marL="285750" indent="-285750">
              <a:buFont typeface="Arial" panose="020B0604020202020204" pitchFamily="34" charset="0"/>
              <a:buChar char="•"/>
            </a:pPr>
            <a:r>
              <a:rPr lang="en-US" sz="1600" dirty="0">
                <a:latin typeface="Noto Sans" panose="020B0502040504020204" pitchFamily="34" charset="0"/>
                <a:ea typeface="Noto Sans" panose="020B0502040504020204" pitchFamily="34" charset="0"/>
                <a:cs typeface="Noto Sans" panose="020B0502040504020204" pitchFamily="34" charset="0"/>
              </a:rPr>
              <a:t>Filling out application forms.</a:t>
            </a:r>
          </a:p>
          <a:p>
            <a:pPr marL="285750" indent="-285750">
              <a:buFont typeface="Arial" panose="020B0604020202020204" pitchFamily="34" charset="0"/>
              <a:buChar char="•"/>
            </a:pPr>
            <a:endParaRPr lang="en-US" sz="1600" dirty="0">
              <a:latin typeface="Noto Sans" panose="020B0502040504020204" pitchFamily="34" charset="0"/>
              <a:ea typeface="Noto Sans" panose="020B0502040504020204" pitchFamily="34" charset="0"/>
              <a:cs typeface="Noto Sans" panose="020B0502040504020204" pitchFamily="34" charset="0"/>
            </a:endParaRPr>
          </a:p>
          <a:p>
            <a:pPr marL="285750" indent="-285750">
              <a:buFont typeface="Arial" panose="020B0604020202020204" pitchFamily="34" charset="0"/>
              <a:buChar char="•"/>
            </a:pPr>
            <a:r>
              <a:rPr lang="en-US" sz="1600" dirty="0">
                <a:latin typeface="Noto Sans" panose="020B0502040504020204" pitchFamily="34" charset="0"/>
                <a:ea typeface="Noto Sans" panose="020B0502040504020204" pitchFamily="34" charset="0"/>
                <a:cs typeface="Noto Sans" panose="020B0502040504020204" pitchFamily="34" charset="0"/>
              </a:rPr>
              <a:t>Support and advocacy while working with Oregon Department of Human Services staff.</a:t>
            </a:r>
          </a:p>
          <a:p>
            <a:endParaRPr lang="en-US" sz="1600" dirty="0">
              <a:latin typeface="Noto Sans" panose="020B0502040504020204" pitchFamily="34" charset="0"/>
              <a:ea typeface="Noto Sans" panose="020B0502040504020204" pitchFamily="34" charset="0"/>
              <a:cs typeface="Noto Sans" panose="020B0502040504020204" pitchFamily="34" charset="0"/>
            </a:endParaRPr>
          </a:p>
          <a:p>
            <a:pPr marL="285750" indent="-285750">
              <a:buFont typeface="Arial" panose="020B0604020202020204" pitchFamily="34" charset="0"/>
              <a:buChar char="•"/>
            </a:pPr>
            <a:r>
              <a:rPr lang="en-US" sz="1600" dirty="0">
                <a:latin typeface="Noto Sans" panose="020B0502040504020204" pitchFamily="34" charset="0"/>
                <a:ea typeface="Noto Sans" panose="020B0502040504020204" pitchFamily="34" charset="0"/>
                <a:cs typeface="Noto Sans" panose="020B0502040504020204" pitchFamily="34" charset="0"/>
              </a:rPr>
              <a:t>Coordinating services with the Tribe, Oregon Department of Human Services, and any other community partner organizations.</a:t>
            </a:r>
          </a:p>
          <a:p>
            <a:pPr marL="285750" indent="-285750">
              <a:buFont typeface="Arial" panose="020B0604020202020204" pitchFamily="34" charset="0"/>
              <a:buChar char="•"/>
            </a:pPr>
            <a:endParaRPr lang="en-US" sz="1600" dirty="0">
              <a:latin typeface="Noto Sans" panose="020B0502040504020204" pitchFamily="34" charset="0"/>
              <a:ea typeface="Noto Sans" panose="020B0502040504020204" pitchFamily="34" charset="0"/>
              <a:cs typeface="Noto Sans" panose="020B0502040504020204" pitchFamily="34" charset="0"/>
            </a:endParaRPr>
          </a:p>
          <a:p>
            <a:pPr marL="285750" indent="-285750">
              <a:buFont typeface="Arial" panose="020B0604020202020204" pitchFamily="34" charset="0"/>
              <a:buChar char="•"/>
            </a:pPr>
            <a:r>
              <a:rPr lang="en-US" sz="1600" dirty="0">
                <a:latin typeface="Noto Sans" panose="020B0502040504020204" pitchFamily="34" charset="0"/>
                <a:ea typeface="Noto Sans" panose="020B0502040504020204" pitchFamily="34" charset="0"/>
                <a:cs typeface="Noto Sans" panose="020B0502040504020204" pitchFamily="34" charset="0"/>
              </a:rPr>
              <a:t>And more!</a:t>
            </a:r>
          </a:p>
        </p:txBody>
      </p:sp>
      <p:sp>
        <p:nvSpPr>
          <p:cNvPr id="42" name="TextBox 41">
            <a:extLst>
              <a:ext uri="{FF2B5EF4-FFF2-40B4-BE49-F238E27FC236}">
                <a16:creationId xmlns:a16="http://schemas.microsoft.com/office/drawing/2014/main" id="{F101B45C-F530-404C-B994-8346F2DC2D3B}"/>
              </a:ext>
            </a:extLst>
          </p:cNvPr>
          <p:cNvSpPr txBox="1"/>
          <p:nvPr/>
        </p:nvSpPr>
        <p:spPr>
          <a:xfrm>
            <a:off x="1146925" y="8920303"/>
            <a:ext cx="5711075" cy="646331"/>
          </a:xfrm>
          <a:prstGeom prst="rect">
            <a:avLst/>
          </a:prstGeom>
          <a:noFill/>
        </p:spPr>
        <p:txBody>
          <a:bodyPr wrap="square" rtlCol="0">
            <a:spAutoFit/>
          </a:bodyPr>
          <a:lstStyle/>
          <a:p>
            <a:pPr algn="ctr"/>
            <a:r>
              <a:rPr lang="en-US" b="1" dirty="0">
                <a:solidFill>
                  <a:schemeClr val="tx2"/>
                </a:solidFill>
                <a:latin typeface="Noto Sans" panose="020B0502040504020204" pitchFamily="34" charset="0"/>
                <a:ea typeface="Noto Sans" panose="020B0502040504020204" pitchFamily="34" charset="0"/>
                <a:cs typeface="Noto Sans" panose="020B0502040504020204" pitchFamily="34" charset="0"/>
              </a:rPr>
              <a:t>Contact the [your Tribe here] Tribal Navigator!</a:t>
            </a:r>
          </a:p>
          <a:p>
            <a:pPr algn="ctr"/>
            <a:r>
              <a:rPr lang="en-US" b="1" dirty="0">
                <a:solidFill>
                  <a:schemeClr val="tx2"/>
                </a:solidFill>
                <a:latin typeface="Noto Sans" panose="020B0502040504020204" pitchFamily="34" charset="0"/>
                <a:ea typeface="Noto Sans" panose="020B0502040504020204" pitchFamily="34" charset="0"/>
                <a:cs typeface="Noto Sans" panose="020B0502040504020204" pitchFamily="34" charset="0"/>
              </a:rPr>
              <a:t>[Name, Phone, Email]</a:t>
            </a:r>
          </a:p>
        </p:txBody>
      </p:sp>
    </p:spTree>
    <p:extLst>
      <p:ext uri="{BB962C8B-B14F-4D97-AF65-F5344CB8AC3E}">
        <p14:creationId xmlns:p14="http://schemas.microsoft.com/office/powerpoint/2010/main" val="1543860002"/>
      </p:ext>
    </p:extLst>
  </p:cSld>
  <p:clrMapOvr>
    <a:masterClrMapping/>
  </p:clrMapOvr>
</p:sld>
</file>

<file path=ppt/theme/theme1.xml><?xml version="1.0" encoding="utf-8"?>
<a:theme xmlns:a="http://schemas.openxmlformats.org/drawingml/2006/main" name="Office Theme">
  <a:themeElements>
    <a:clrScheme name="APD">
      <a:dk1>
        <a:srgbClr val="00305E"/>
      </a:dk1>
      <a:lt1>
        <a:srgbClr val="F3F2F1"/>
      </a:lt1>
      <a:dk2>
        <a:srgbClr val="007CBA"/>
      </a:dk2>
      <a:lt2>
        <a:srgbClr val="70A94F"/>
      </a:lt2>
      <a:accent1>
        <a:srgbClr val="93358D"/>
      </a:accent1>
      <a:accent2>
        <a:srgbClr val="FF671D"/>
      </a:accent2>
      <a:accent3>
        <a:srgbClr val="70A94F"/>
      </a:accent3>
      <a:accent4>
        <a:srgbClr val="007CBA"/>
      </a:accent4>
      <a:accent5>
        <a:srgbClr val="D7282F"/>
      </a:accent5>
      <a:accent6>
        <a:srgbClr val="00305E"/>
      </a:accent6>
      <a:hlink>
        <a:srgbClr val="0000FF"/>
      </a:hlink>
      <a:folHlink>
        <a:srgbClr val="800080"/>
      </a:folHlink>
    </a:clrScheme>
    <a:fontScheme name="APD fonts">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Guide_x0020_or_x0020_Manual xmlns="67fac20e-0c0c-494a-ad0a-44a92a6fe846">false</Guide_x0020_or_x0020_Manual>
    <PublishingExpirationDate xmlns="http://schemas.microsoft.com/sharepoint/v3" xsi:nil="true"/>
    <TranslationStateListUrl xmlns="http://schemas.microsoft.com/sharepoint/v3">
      <Url xsi:nil="true"/>
      <Description xsi:nil="true"/>
    </TranslationStateListUrl>
    <PublishingStartDate xmlns="http://schemas.microsoft.com/sharepoint/v3" xsi:nil="true"/>
    <Date xmlns="67fac20e-0c0c-494a-ad0a-44a92a6fe846" xsi:nil="true"/>
    <Program xmlns="67fac20e-0c0c-494a-ad0a-44a92a6fe846">
      <Value>Tribal Navigator</Value>
    </Program>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F86A5E63F88964EB7B5D59A08F6C1B2" ma:contentTypeVersion="18" ma:contentTypeDescription="Create a new document." ma:contentTypeScope="" ma:versionID="8924b344371bcda764f90fa01be2050e">
  <xsd:schema xmlns:xsd="http://www.w3.org/2001/XMLSchema" xmlns:xs="http://www.w3.org/2001/XMLSchema" xmlns:p="http://schemas.microsoft.com/office/2006/metadata/properties" xmlns:ns1="http://schemas.microsoft.com/sharepoint/v3" xmlns:ns2="67fac20e-0c0c-494a-ad0a-44a92a6fe846" xmlns:ns3="49e1b1f5-4598-4f10-9cb7-32cc96214367" xmlns:ns4="http://schemas.microsoft.com/sharepoint/v4" targetNamespace="http://schemas.microsoft.com/office/2006/metadata/properties" ma:root="true" ma:fieldsID="f4a6ff424213514ff5e873ab67478fef" ns1:_="" ns2:_="" ns3:_="" ns4:_="">
    <xsd:import namespace="http://schemas.microsoft.com/sharepoint/v3"/>
    <xsd:import namespace="67fac20e-0c0c-494a-ad0a-44a92a6fe846"/>
    <xsd:import namespace="49e1b1f5-4598-4f10-9cb7-32cc96214367"/>
    <xsd:import namespace="http://schemas.microsoft.com/sharepoint/v4"/>
    <xsd:element name="properties">
      <xsd:complexType>
        <xsd:sequence>
          <xsd:element name="documentManagement">
            <xsd:complexType>
              <xsd:all>
                <xsd:element ref="ns2:Guide_x0020_or_x0020_Manual" minOccurs="0"/>
                <xsd:element ref="ns2:Date" minOccurs="0"/>
                <xsd:element ref="ns2:Program" minOccurs="0"/>
                <xsd:element ref="ns1:PublishingStartDate" minOccurs="0"/>
                <xsd:element ref="ns1:PublishingExpirationDate" minOccurs="0"/>
                <xsd:element ref="ns3:SharedWithUsers" minOccurs="0"/>
                <xsd:element ref="ns1:TranslationStateListUrl" minOccurs="0"/>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6"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7"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element name="TranslationStateListUrl" ma:index="13" nillable="true" ma:displayName="List Link" ma:hidden="true" ma:internalName="TranslationStateList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7fac20e-0c0c-494a-ad0a-44a92a6fe846" elementFormDefault="qualified">
    <xsd:import namespace="http://schemas.microsoft.com/office/2006/documentManagement/types"/>
    <xsd:import namespace="http://schemas.microsoft.com/office/infopath/2007/PartnerControls"/>
    <xsd:element name="Guide_x0020_or_x0020_Manual" ma:index="2" nillable="true" ma:displayName="Guide or Manual" ma:default="0" ma:internalName="Guide_x0020_or_x0020_Manual">
      <xsd:simpleType>
        <xsd:restriction base="dms:Boolean"/>
      </xsd:simpleType>
    </xsd:element>
    <xsd:element name="Date" ma:index="3" nillable="true" ma:displayName="Date" ma:description="For Guides or Manuals only" ma:format="DateOnly" ma:internalName="Date">
      <xsd:simpleType>
        <xsd:restriction base="dms:DateTime"/>
      </xsd:simpleType>
    </xsd:element>
    <xsd:element name="Program" ma:index="4" nillable="true" ma:displayName="Topic" ma:internalName="Program" ma:readOnly="false">
      <xsd:complexType>
        <xsd:complexContent>
          <xsd:extension base="dms:MultiChoice">
            <xsd:sequence>
              <xsd:element name="Value" maxOccurs="unbounded" minOccurs="0" nillable="true">
                <xsd:simpleType>
                  <xsd:restriction base="dms:Choice">
                    <xsd:enumeration value="ADS"/>
                    <xsd:enumeration value="AFH"/>
                    <xsd:enumeration value="Assessments"/>
                    <xsd:enumeration value="AwC"/>
                    <xsd:enumeration value="BSS"/>
                    <xsd:enumeration value="CER"/>
                    <xsd:enumeration value="Complex"/>
                    <xsd:enumeration value="Crisis"/>
                    <xsd:enumeration value="Div/Trans"/>
                    <xsd:enumeration value="DocuSign"/>
                    <xsd:enumeration value="ECS"/>
                    <xsd:enumeration value="ERS"/>
                    <xsd:enumeration value="EWE"/>
                    <xsd:enumeration value="Exceptions"/>
                    <xsd:enumeration value="Facilities"/>
                    <xsd:enumeration value="GA"/>
                    <xsd:enumeration value="GrandPad"/>
                    <xsd:enumeration value="HCBS-IBL"/>
                    <xsd:enumeration value="HCW"/>
                    <xsd:enumeration value="HDM"/>
                    <xsd:enumeration value="Healthier Oregon"/>
                    <xsd:enumeration value="Hearings"/>
                    <xsd:enumeration value="Housing"/>
                    <xsd:enumeration value="In-home Support"/>
                    <xsd:enumeration value="IHCA"/>
                    <xsd:enumeration value="IHSS"/>
                    <xsd:enumeration value="ICP"/>
                    <xsd:enumeration value="K-Plan"/>
                    <xsd:enumeration value="LTCC-Nursing"/>
                    <xsd:enumeration value="MED"/>
                    <xsd:enumeration value="MISC"/>
                    <xsd:enumeration value="MM"/>
                    <xsd:enumeration value="MMIS"/>
                    <xsd:enumeration value="NF/PAS"/>
                    <xsd:enumeration value="OAA"/>
                    <xsd:enumeration value="OA CA/PS"/>
                    <xsd:enumeration value="OA Guides"/>
                    <xsd:enumeration value="ONE"/>
                    <xsd:enumeration value="OPI"/>
                    <xsd:enumeration value="OPI-M"/>
                    <xsd:enumeration value="Payments"/>
                    <xsd:enumeration value="PACE"/>
                    <xsd:enumeration value="PCC"/>
                    <xsd:enumeration value="PTC"/>
                    <xsd:enumeration value="RCF/ALF"/>
                    <xsd:enumeration value="Risk Assessment"/>
                    <xsd:enumeration value="Service Planning"/>
                    <xsd:enumeration value="Service Priority"/>
                    <xsd:enumeration value="SLP"/>
                    <xsd:enumeration value="SNC"/>
                    <xsd:enumeration value="Social Isolation"/>
                    <xsd:enumeration value="SP"/>
                    <xsd:enumeration value="SPPC"/>
                    <xsd:enumeration value="Training"/>
                    <xsd:enumeration value="Tribal Navigator"/>
                    <xsd:enumeration value="WCM"/>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82DB0A-5A37-48C0-9B28-1E1A60919E7D}">
  <ds:schemaRefs>
    <ds:schemaRef ds:uri="http://schemas.microsoft.com/sharepoint/v3"/>
    <ds:schemaRef ds:uri="http://purl.org/dc/terms/"/>
    <ds:schemaRef ds:uri="http://schemas.microsoft.com/office/infopath/2007/PartnerControls"/>
    <ds:schemaRef ds:uri="http://schemas.microsoft.com/office/2006/metadata/properties"/>
    <ds:schemaRef ds:uri="49e1b1f5-4598-4f10-9cb7-32cc96214367"/>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sharepoint/v4"/>
    <ds:schemaRef ds:uri="67fac20e-0c0c-494a-ad0a-44a92a6fe846"/>
    <ds:schemaRef ds:uri="http://purl.org/dc/dcmitype/"/>
  </ds:schemaRefs>
</ds:datastoreItem>
</file>

<file path=customXml/itemProps2.xml><?xml version="1.0" encoding="utf-8"?>
<ds:datastoreItem xmlns:ds="http://schemas.openxmlformats.org/officeDocument/2006/customXml" ds:itemID="{137A8E37-CB25-481C-881E-8F17F99EC66C}">
  <ds:schemaRefs>
    <ds:schemaRef ds:uri="http://schemas.microsoft.com/sharepoint/v3/contenttype/forms"/>
  </ds:schemaRefs>
</ds:datastoreItem>
</file>

<file path=customXml/itemProps3.xml><?xml version="1.0" encoding="utf-8"?>
<ds:datastoreItem xmlns:ds="http://schemas.openxmlformats.org/officeDocument/2006/customXml" ds:itemID="{F4B19B90-8BF6-4192-BD80-C7357F907EA7}"/>
</file>

<file path=docMetadata/LabelInfo.xml><?xml version="1.0" encoding="utf-8"?>
<clbl:labelList xmlns:clbl="http://schemas.microsoft.com/office/2020/mipLabelMetadata">
  <clbl:label id="{ebdd6eeb-0dd0-4927-947e-a759f08fcf55}" enabled="1" method="Privileged" siteId="{658e63e8-8d39-499c-8f48-13adc9452f4c}" contentBits="0" removed="0"/>
</clbl:labelList>
</file>

<file path=docProps/app.xml><?xml version="1.0" encoding="utf-8"?>
<Properties xmlns="http://schemas.openxmlformats.org/officeDocument/2006/extended-properties" xmlns:vt="http://schemas.openxmlformats.org/officeDocument/2006/docPropsVTypes">
  <TotalTime>10481</TotalTime>
  <Words>170</Words>
  <Application>Microsoft Office PowerPoint</Application>
  <PresentationFormat>Custom</PresentationFormat>
  <Paragraphs>18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Garamond</vt:lpstr>
      <vt:lpstr>Noto Sans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Tribal Navigator Flyer</dc:title>
  <dc:creator>Oregon Department of Human Services</dc:creator>
  <cp:lastModifiedBy>Maciel Christine C</cp:lastModifiedBy>
  <cp:revision>9</cp:revision>
  <dcterms:created xsi:type="dcterms:W3CDTF">2021-07-06T15:02:12Z</dcterms:created>
  <dcterms:modified xsi:type="dcterms:W3CDTF">2026-04-02T23:19:58Z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0x0101003F86A5E63F88964EB7B5D59A08F6C1B2</vt:lpwstr>
  </property>
  <property fmtid="{D5CDD505-2E9C-101B-9397-08002B2CF9AE}" pid="3" name="URL">
    <vt:lpwstr/>
  </property>
</Properties>
</file>