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diagrams/data6.xml" ContentType="application/vnd.openxmlformats-officedocument.drawingml.diagramData+xml"/>
  <Override PartName="/ppt/diagrams/data38.xml" ContentType="application/vnd.openxmlformats-officedocument.drawingml.diagramData+xml"/>
  <Override PartName="/ppt/diagrams/data40.xml" ContentType="application/vnd.openxmlformats-officedocument.drawingml.diagramData+xml"/>
  <Override PartName="/ppt/diagrams/data37.xml" ContentType="application/vnd.openxmlformats-officedocument.drawingml.diagramData+xml"/>
  <Override PartName="/ppt/diagrams/data39.xml" ContentType="application/vnd.openxmlformats-officedocument.drawingml.diagramData+xml"/>
  <Override PartName="/ppt/diagrams/data36.xml" ContentType="application/vnd.openxmlformats-officedocument.drawingml.diagramData+xml"/>
  <Override PartName="/ppt/diagrams/data35.xml" ContentType="application/vnd.openxmlformats-officedocument.drawingml.diagramData+xml"/>
  <Override PartName="/ppt/diagrams/data34.xml" ContentType="application/vnd.openxmlformats-officedocument.drawingml.diagramData+xml"/>
  <Override PartName="/ppt/diagrams/data33.xml" ContentType="application/vnd.openxmlformats-officedocument.drawingml.diagramData+xml"/>
  <Override PartName="/ppt/diagrams/data32.xml" ContentType="application/vnd.openxmlformats-officedocument.drawingml.diagramData+xml"/>
  <Override PartName="/ppt/diagrams/data41.xml" ContentType="application/vnd.openxmlformats-officedocument.drawingml.diagramData+xml"/>
  <Override PartName="/ppt/diagrams/data31.xml" ContentType="application/vnd.openxmlformats-officedocument.drawingml.diagramData+xml"/>
  <Override PartName="/ppt/diagrams/data42.xml" ContentType="application/vnd.openxmlformats-officedocument.drawingml.diagramData+xml"/>
  <Override PartName="/ppt/diagrams/data29.xml" ContentType="application/vnd.openxmlformats-officedocument.drawingml.diagramData+xml"/>
  <Override PartName="/ppt/diagrams/data16.xml" ContentType="application/vnd.openxmlformats-officedocument.drawingml.diagramData+xml"/>
  <Override PartName="/ppt/diagrams/data15.xml" ContentType="application/vnd.openxmlformats-officedocument.drawingml.diagramData+xml"/>
  <Override PartName="/ppt/diagrams/data14.xml" ContentType="application/vnd.openxmlformats-officedocument.drawingml.diagramData+xml"/>
  <Override PartName="/ppt/diagrams/data13.xml" ContentType="application/vnd.openxmlformats-officedocument.drawingml.diagramData+xml"/>
  <Override PartName="/ppt/diagrams/data12.xml" ContentType="application/vnd.openxmlformats-officedocument.drawingml.diagramData+xml"/>
  <Override PartName="/ppt/diagrams/data11.xml" ContentType="application/vnd.openxmlformats-officedocument.drawingml.diagramData+xml"/>
  <Override PartName="/ppt/diagrams/data10.xml" ContentType="application/vnd.openxmlformats-officedocument.drawingml.diagramData+xml"/>
  <Override PartName="/ppt/diagrams/data9.xml" ContentType="application/vnd.openxmlformats-officedocument.drawingml.diagramData+xml"/>
  <Override PartName="/ppt/diagrams/data8.xml" ContentType="application/vnd.openxmlformats-officedocument.drawingml.diagramData+xml"/>
  <Override PartName="/ppt/diagrams/data17.xml" ContentType="application/vnd.openxmlformats-officedocument.drawingml.diagramData+xml"/>
  <Override PartName="/ppt/diagrams/data18.xml" ContentType="application/vnd.openxmlformats-officedocument.drawingml.diagramData+xml"/>
  <Override PartName="/ppt/diagrams/data19.xml" ContentType="application/vnd.openxmlformats-officedocument.drawingml.diagramData+xml"/>
  <Override PartName="/ppt/diagrams/data28.xml" ContentType="application/vnd.openxmlformats-officedocument.drawingml.diagramData+xml"/>
  <Override PartName="/ppt/diagrams/data27.xml" ContentType="application/vnd.openxmlformats-officedocument.drawingml.diagramData+xml"/>
  <Override PartName="/ppt/diagrams/data26.xml" ContentType="application/vnd.openxmlformats-officedocument.drawingml.diagramData+xml"/>
  <Override PartName="/ppt/diagrams/data25.xml" ContentType="application/vnd.openxmlformats-officedocument.drawingml.diagramData+xml"/>
  <Override PartName="/ppt/diagrams/data24.xml" ContentType="application/vnd.openxmlformats-officedocument.drawingml.diagramData+xml"/>
  <Override PartName="/ppt/diagrams/data23.xml" ContentType="application/vnd.openxmlformats-officedocument.drawingml.diagramData+xml"/>
  <Override PartName="/ppt/diagrams/data22.xml" ContentType="application/vnd.openxmlformats-officedocument.drawingml.diagramData+xml"/>
  <Override PartName="/ppt/diagrams/data21.xml" ContentType="application/vnd.openxmlformats-officedocument.drawingml.diagramData+xml"/>
  <Override PartName="/ppt/diagrams/data20.xml" ContentType="application/vnd.openxmlformats-officedocument.drawingml.diagramData+xml"/>
  <Override PartName="/ppt/diagrams/data30.xml" ContentType="application/vnd.openxmlformats-officedocument.drawingml.diagramData+xml"/>
  <Override PartName="/ppt/diagrams/data7.xml" ContentType="application/vnd.openxmlformats-officedocument.drawingml.diagramData+xml"/>
  <Override PartName="/ppt/presentation.xml" ContentType="application/vnd.openxmlformats-officedocument.presentationml.presentation.main+xml"/>
  <Override PartName="/ppt/slides/slide5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diagrams/data4.xml" ContentType="application/vnd.openxmlformats-officedocument.drawingml.diagramData+xml"/>
  <Override PartName="/ppt/slides/slide25.xml" ContentType="application/vnd.openxmlformats-officedocument.presentationml.slide+xml"/>
  <Override PartName="/ppt/slides/slide26.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48.xml" ContentType="application/vnd.openxmlformats-officedocument.presentationml.slide+xml"/>
  <Override PartName="/ppt/diagrams/data3.xml" ContentType="application/vnd.openxmlformats-officedocument.drawingml.diagramData+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47.xml" ContentType="application/vnd.openxmlformats-officedocument.presentationml.slide+xml"/>
  <Override PartName="/ppt/slides/slide46.xml" ContentType="application/vnd.openxmlformats-officedocument.presentationml.slide+xml"/>
  <Override PartName="/ppt/slides/slide45.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54.xml" ContentType="application/vnd.openxmlformats-officedocument.presentationml.slide+xml"/>
  <Override PartName="/ppt/slides/slide21.xml" ContentType="application/vnd.openxmlformats-officedocument.presentationml.slide+xml"/>
  <Override PartName="/ppt/slides/slide19.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0.xml" ContentType="application/vnd.openxmlformats-officedocument.presentationml.slide+xml"/>
  <Override PartName="/ppt/diagrams/data2.xml" ContentType="application/vnd.openxmlformats-officedocument.drawingml.diagramData+xml"/>
  <Override PartName="/ppt/diagrams/data5.xml" ContentType="application/vnd.openxmlformats-officedocument.drawingml.diagramData+xml"/>
  <Override PartName="/ppt/diagrams/data1.xml" ContentType="application/vnd.openxmlformats-officedocument.drawingml.diagramData+xml"/>
  <Override PartName="/ppt/slides/slide1.xml" ContentType="application/vnd.openxmlformats-officedocument.presentationml.slide+xml"/>
  <Override PartName="/ppt/slides/slide7.xml" ContentType="application/vnd.openxmlformats-officedocument.presentationml.slide+xml"/>
  <Override PartName="/ppt/slides/slide2.xml" ContentType="application/vnd.openxmlformats-officedocument.presentationml.slide+xml"/>
  <Override PartName="/ppt/slides/slide9.xml" ContentType="application/vnd.openxmlformats-officedocument.presentationml.slide+xml"/>
  <Override PartName="/ppt/slides/slide18.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8.xml" ContentType="application/vnd.openxmlformats-officedocument.presentationml.slide+xml"/>
  <Override PartName="/ppt/slides/slide14.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13.xml" ContentType="application/vnd.openxmlformats-officedocument.presentationml.slide+xml"/>
  <Override PartName="/ppt/slideLayouts/slideLayout10.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7.xml" ContentType="application/vnd.openxmlformats-officedocument.presentationml.slideLayout+xml"/>
  <Override PartName="/ppt/slideMasters/slideMaster1.xml" ContentType="application/vnd.openxmlformats-officedocument.presentationml.slideMaster+xml"/>
  <Override PartName="/ppt/diagrams/colors32.xml" ContentType="application/vnd.openxmlformats-officedocument.drawingml.diagramColors+xml"/>
  <Override PartName="/ppt/diagrams/drawing34.xml" ContentType="application/vnd.ms-office.drawingml.diagramDrawing+xml"/>
  <Override PartName="/ppt/diagrams/colors34.xml" ContentType="application/vnd.openxmlformats-officedocument.drawingml.diagramColors+xml"/>
  <Override PartName="/ppt/diagrams/layout31.xml" ContentType="application/vnd.openxmlformats-officedocument.drawingml.diagramLayout+xml"/>
  <Override PartName="/ppt/diagrams/quickStyle34.xml" ContentType="application/vnd.openxmlformats-officedocument.drawingml.diagramStyle+xml"/>
  <Override PartName="/ppt/diagrams/quickStyle5.xml" ContentType="application/vnd.openxmlformats-officedocument.drawingml.diagramStyle+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layout34.xml" ContentType="application/vnd.openxmlformats-officedocument.drawingml.diagramLayout+xml"/>
  <Override PartName="/ppt/diagrams/quickStyle31.xml" ContentType="application/vnd.openxmlformats-officedocument.drawingml.diagramStyle+xml"/>
  <Override PartName="/ppt/diagrams/drawing32.xml" ContentType="application/vnd.ms-office.drawingml.diagramDrawing+xml"/>
  <Override PartName="/ppt/diagrams/layout32.xml" ContentType="application/vnd.openxmlformats-officedocument.drawingml.diagramLayout+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1.xml" ContentType="application/vnd.ms-office.drawingml.diagramDrawing+xml"/>
  <Override PartName="/ppt/diagrams/drawing33.xml" ContentType="application/vnd.ms-office.drawingml.diagramDrawing+xml"/>
  <Override PartName="/ppt/diagrams/colors31.xml" ContentType="application/vnd.openxmlformats-officedocument.drawingml.diagramColors+xml"/>
  <Override PartName="/ppt/diagrams/quickStyle32.xml" ContentType="application/vnd.openxmlformats-officedocument.drawingml.diagramStyle+xml"/>
  <Override PartName="/ppt/diagrams/colors36.xml" ContentType="application/vnd.openxmlformats-officedocument.drawingml.diagramColors+xml"/>
  <Override PartName="/ppt/diagrams/quickStyle36.xml" ContentType="application/vnd.openxmlformats-officedocument.drawingml.diagramStyle+xml"/>
  <Override PartName="/ppt/diagrams/quickStyle41.xml" ContentType="application/vnd.openxmlformats-officedocument.drawingml.diagramStyle+xml"/>
  <Override PartName="/ppt/diagrams/layout41.xml" ContentType="application/vnd.openxmlformats-officedocument.drawingml.diagramLayout+xml"/>
  <Override PartName="/ppt/diagrams/drawing40.xml" ContentType="application/vnd.ms-office.drawingml.diagramDrawing+xml"/>
  <Override PartName="/ppt/diagrams/colors40.xml" ContentType="application/vnd.openxmlformats-officedocument.drawingml.diagramColors+xml"/>
  <Override PartName="/ppt/diagrams/quickStyle40.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theme/theme1.xml" ContentType="application/vnd.openxmlformats-officedocument.theme+xml"/>
  <Override PartName="/ppt/diagrams/drawing42.xml" ContentType="application/vnd.ms-office.drawingml.diagramDrawing+xml"/>
  <Override PartName="/ppt/diagrams/colors42.xml" ContentType="application/vnd.openxmlformats-officedocument.drawingml.diagramColors+xml"/>
  <Override PartName="/ppt/diagrams/quickStyle42.xml" ContentType="application/vnd.openxmlformats-officedocument.drawingml.diagramStyle+xml"/>
  <Override PartName="/ppt/diagrams/layout42.xml" ContentType="application/vnd.openxmlformats-officedocument.drawingml.diagramLayout+xml"/>
  <Override PartName="/ppt/diagrams/layout40.xml" ContentType="application/vnd.openxmlformats-officedocument.drawingml.diagramLayout+xml"/>
  <Override PartName="/ppt/diagrams/drawing39.xml" ContentType="application/vnd.ms-office.drawingml.diagramDrawing+xml"/>
  <Override PartName="/ppt/diagrams/colors39.xml" ContentType="application/vnd.openxmlformats-officedocument.drawingml.diagramColors+xml"/>
  <Override PartName="/ppt/diagrams/colors37.xml" ContentType="application/vnd.openxmlformats-officedocument.drawingml.diagramColors+xml"/>
  <Override PartName="/ppt/diagrams/quickStyle37.xml" ContentType="application/vnd.openxmlformats-officedocument.drawingml.diagramStyle+xml"/>
  <Override PartName="/ppt/diagrams/layout37.xml" ContentType="application/vnd.openxmlformats-officedocument.drawingml.diagramLayout+xml"/>
  <Override PartName="/ppt/diagrams/drawing36.xml" ContentType="application/vnd.ms-office.drawingml.diagramDrawing+xml"/>
  <Override PartName="/ppt/handoutMasters/handoutMaster1.xml" ContentType="application/vnd.openxmlformats-officedocument.presentationml.handoutMaster+xml"/>
  <Override PartName="/ppt/diagrams/drawing37.xml" ContentType="application/vnd.ms-office.drawingml.diagramDrawing+xml"/>
  <Override PartName="/ppt/diagrams/layout38.xml" ContentType="application/vnd.openxmlformats-officedocument.drawingml.diagramLayout+xml"/>
  <Override PartName="/ppt/diagrams/quickStyle38.xml" ContentType="application/vnd.openxmlformats-officedocument.drawingml.diagramStyle+xml"/>
  <Override PartName="/ppt/diagrams/quickStyle39.xml" ContentType="application/vnd.openxmlformats-officedocument.drawingml.diagramStyle+xml"/>
  <Override PartName="/ppt/diagrams/layout39.xml" ContentType="application/vnd.openxmlformats-officedocument.drawingml.diagramLayout+xml"/>
  <Override PartName="/ppt/diagrams/drawing38.xml" ContentType="application/vnd.ms-office.drawingml.diagramDrawing+xml"/>
  <Override PartName="/ppt/diagrams/colors38.xml" ContentType="application/vnd.openxmlformats-officedocument.drawingml.diagramColors+xml"/>
  <Override PartName="/ppt/diagrams/layout36.xml" ContentType="application/vnd.openxmlformats-officedocument.drawingml.diagramLayout+xml"/>
  <Override PartName="/ppt/diagrams/colors30.xml" ContentType="application/vnd.openxmlformats-officedocument.drawingml.diagramColors+xml"/>
  <Override PartName="/ppt/diagrams/quickStyle30.xml" ContentType="application/vnd.openxmlformats-officedocument.drawingml.diagramStyle+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colors3.xml" ContentType="application/vnd.openxmlformats-officedocument.drawingml.diagramColors+xml"/>
  <Override PartName="/ppt/diagrams/layout14.xml" ContentType="application/vnd.openxmlformats-officedocument.drawingml.diagramLayout+xml"/>
  <Override PartName="/ppt/diagrams/drawing3.xml" ContentType="application/vnd.ms-office.drawingml.diagramDrawing+xml"/>
  <Override PartName="/ppt/diagrams/drawing12.xml" ContentType="application/vnd.ms-office.drawingml.diagramDrawing+xml"/>
  <Override PartName="/ppt/diagrams/colors12.xml" ContentType="application/vnd.openxmlformats-officedocument.drawingml.diagramColors+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layout12.xml" ContentType="application/vnd.openxmlformats-officedocument.drawingml.diagramLayout+xml"/>
  <Override PartName="/ppt/diagrams/quickStyle12.xml" ContentType="application/vnd.openxmlformats-officedocument.drawingml.diagramStyle+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colors16.xml" ContentType="application/vnd.openxmlformats-officedocument.drawingml.diagramColors+xml"/>
  <Override PartName="/ppt/diagrams/drawing16.xml" ContentType="application/vnd.ms-office.drawingml.diagramDrawing+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quickStyle16.xml" ContentType="application/vnd.openxmlformats-officedocument.drawingml.diagramStyle+xml"/>
  <Override PartName="/ppt/diagrams/layout16.xml" ContentType="application/vnd.openxmlformats-officedocument.drawingml.diagramLayout+xml"/>
  <Override PartName="/ppt/diagrams/layout3.xml" ContentType="application/vnd.openxmlformats-officedocument.drawingml.diagramLayout+xml"/>
  <Override PartName="/ppt/diagrams/quickStyle3.xml" ContentType="application/vnd.openxmlformats-officedocument.drawingml.diagramStyle+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layout11.xml" ContentType="application/vnd.openxmlformats-officedocument.drawingml.diagramLayout+xml"/>
  <Override PartName="/ppt/diagrams/layout4.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rawing4.xml" ContentType="application/vnd.ms-office.drawingml.diagramDrawing+xml"/>
  <Override PartName="/ppt/diagrams/layout8.xml" ContentType="application/vnd.openxmlformats-officedocument.drawingml.diagramLayout+xml"/>
  <Override PartName="/ppt/diagrams/quickStyle8.xml" ContentType="application/vnd.openxmlformats-officedocument.drawingml.diagramStyle+xml"/>
  <Override PartName="/ppt/diagrams/layout7.xml" ContentType="application/vnd.openxmlformats-officedocument.drawingml.diagramLayout+xml"/>
  <Override PartName="/ppt/diagrams/drawing6.xml" ContentType="application/vnd.ms-office.drawingml.diagramDrawing+xml"/>
  <Override PartName="/ppt/diagrams/colors6.xml" ContentType="application/vnd.openxmlformats-officedocument.drawingml.diagramColors+xml"/>
  <Override PartName="/ppt/diagrams/colors5.xml" ContentType="application/vnd.openxmlformats-officedocument.drawingml.diagramColors+xml"/>
  <Override PartName="/ppt/diagrams/drawing5.xml" ContentType="application/vnd.ms-office.drawingml.diagramDrawing+xml"/>
  <Override PartName="/ppt/diagrams/layout5.xml" ContentType="application/vnd.openxmlformats-officedocument.drawingml.diagramLayout+xml"/>
  <Override PartName="/ppt/diagrams/layout6.xml" ContentType="application/vnd.openxmlformats-officedocument.drawingml.diagramLayout+xml"/>
  <Override PartName="/ppt/diagrams/quickStyle6.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colors4.xml" ContentType="application/vnd.openxmlformats-officedocument.drawingml.diagramColors+xml"/>
  <Override PartName="/ppt/diagrams/drawing10.xml" ContentType="application/vnd.ms-office.drawingml.diagramDrawing+xml"/>
  <Override PartName="/ppt/diagrams/colors10.xml" ContentType="application/vnd.openxmlformats-officedocument.drawingml.diagramColors+xml"/>
  <Override PartName="/ppt/diagrams/quickStyle10.xml" ContentType="application/vnd.openxmlformats-officedocument.drawingml.diagramStyle+xml"/>
  <Override PartName="/ppt/diagrams/layout10.xml" ContentType="application/vnd.openxmlformats-officedocument.drawingml.diagramLayout+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quickStyle4.xml" ContentType="application/vnd.openxmlformats-officedocument.drawingml.diagramStyle+xml"/>
  <Override PartName="/ppt/diagrams/drawing2.xml" ContentType="application/vnd.ms-office.drawingml.diagramDrawing+xml"/>
  <Override PartName="/ppt/diagrams/layout18.xml" ContentType="application/vnd.openxmlformats-officedocument.drawingml.diagramLayout+xml"/>
  <Override PartName="/ppt/diagrams/quickStyle18.xml" ContentType="application/vnd.openxmlformats-officedocument.drawingml.diagramStyle+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layout1.xml" ContentType="application/vnd.openxmlformats-officedocument.drawingml.diagramLayout+xml"/>
  <Override PartName="/ppt/diagrams/drawing25.xml" ContentType="application/vnd.ms-office.drawingml.diagramDrawing+xml"/>
  <Override PartName="/ppt/diagrams/colors25.xml" ContentType="application/vnd.openxmlformats-officedocument.drawingml.diagramColors+xml"/>
  <Override PartName="/ppt/diagrams/colors24.xml" ContentType="application/vnd.openxmlformats-officedocument.drawingml.diagramColors+xml"/>
  <Override PartName="/ppt/diagrams/drawing24.xml" ContentType="application/vnd.ms-office.drawingml.diagramDrawing+xml"/>
  <Override PartName="/ppt/diagrams/quickStyle1.xml" ContentType="application/vnd.openxmlformats-officedocument.drawingml.diagramStyle+xml"/>
  <Override PartName="/ppt/diagrams/layout25.xml" ContentType="application/vnd.openxmlformats-officedocument.drawingml.diagramLayout+xml"/>
  <Override PartName="/ppt/diagrams/quickStyle25.xml" ContentType="application/vnd.openxmlformats-officedocument.drawingml.diagramStyle+xml"/>
  <Override PartName="/ppt/diagrams/layout27.xml" ContentType="application/vnd.openxmlformats-officedocument.drawingml.diagramLayout+xml"/>
  <Override PartName="/ppt/theme/theme2.xml" ContentType="application/vnd.openxmlformats-officedocument.theme+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layout30.xml" ContentType="application/vnd.openxmlformats-officedocument.drawingml.diagramLayout+xml"/>
  <Override PartName="/ppt/diagrams/drawing28.xml" ContentType="application/vnd.ms-office.drawingml.diagramDrawing+xml"/>
  <Override PartName="/ppt/diagrams/colors28.xml" ContentType="application/vnd.openxmlformats-officedocument.drawingml.diagramColors+xml"/>
  <Override PartName="/ppt/diagrams/quickStyle28.xml" ContentType="application/vnd.openxmlformats-officedocument.drawingml.diagramStyle+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layout28.xml" ContentType="application/vnd.openxmlformats-officedocument.drawingml.diagramLayout+xml"/>
  <Override PartName="/ppt/diagrams/quickStyle24.xml" ContentType="application/vnd.openxmlformats-officedocument.drawingml.diagramStyle+xml"/>
  <Override PartName="/ppt/diagrams/layout24.xml" ContentType="application/vnd.openxmlformats-officedocument.drawingml.diagramLayout+xml"/>
  <Override PartName="/ppt/diagrams/colors1.xml" ContentType="application/vnd.openxmlformats-officedocument.drawingml.diagramColors+xml"/>
  <Override PartName="/ppt/diagrams/quickStyle2.xml" ContentType="application/vnd.openxmlformats-officedocument.drawingml.diagramStyle+xml"/>
  <Override PartName="/ppt/diagrams/layout20.xml" ContentType="application/vnd.openxmlformats-officedocument.drawingml.diagramLayout+xml"/>
  <Override PartName="/ppt/diagrams/quickStyle20.xml" ContentType="application/vnd.openxmlformats-officedocument.drawingml.diagramStyle+xml"/>
  <Override PartName="/ppt/diagrams/drawing30.xml" ContentType="application/vnd.ms-office.drawingml.diagramDrawing+xml"/>
  <Override PartName="/ppt/diagrams/drawing20.xml" ContentType="application/vnd.ms-office.drawingml.diagramDrawing+xml"/>
  <Override PartName="/ppt/diagrams/drawing19.xml" ContentType="application/vnd.ms-office.drawingml.diagramDrawing+xml"/>
  <Override PartName="/ppt/diagrams/colors19.xml" ContentType="application/vnd.openxmlformats-officedocument.drawingml.diagramColors+xml"/>
  <Override PartName="/ppt/diagrams/quickStyle19.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colors2.xml" ContentType="application/vnd.openxmlformats-officedocument.drawingml.diagramColors+xml"/>
  <Override PartName="/ppt/diagrams/layout19.xml" ContentType="application/vnd.openxmlformats-officedocument.drawingml.diagramLayout+xml"/>
  <Override PartName="/ppt/diagrams/layout2.xml" ContentType="application/vnd.openxmlformats-officedocument.drawingml.diagramLayout+xml"/>
  <Override PartName="/ppt/diagrams/colors20.xml" ContentType="application/vnd.openxmlformats-officedocument.drawingml.diagramColors+xml"/>
  <Override PartName="/ppt/diagrams/quickStyle21.xml" ContentType="application/vnd.openxmlformats-officedocument.drawingml.diagramStyle+xml"/>
  <Override PartName="/ppt/diagrams/layout21.xml" ContentType="application/vnd.openxmlformats-officedocument.drawingml.diagramLayout+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rawing22.xml" ContentType="application/vnd.ms-office.drawingml.diagramDrawing+xml"/>
  <Override PartName="/ppt/diagrams/drawing1.xml" ContentType="application/vnd.ms-office.drawingml.diagramDrawing+xml"/>
  <Override PartName="/ppt/diagrams/quickStyle22.xml" ContentType="application/vnd.openxmlformats-officedocument.drawingml.diagramStyle+xml"/>
  <Override PartName="/ppt/diagrams/colors21.xml" ContentType="application/vnd.openxmlformats-officedocument.drawingml.diagramColors+xml"/>
  <Override PartName="/ppt/diagrams/colors22.xml" ContentType="application/vnd.openxmlformats-officedocument.drawingml.diagramColors+xml"/>
  <Override PartName="/ppt/diagrams/layout22.xml" ContentType="application/vnd.openxmlformats-officedocument.drawingml.diagramLayout+xml"/>
  <Override PartName="/ppt/diagrams/drawing21.xml" ContentType="application/vnd.ms-office.drawingml.diagramDrawing+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handoutMasterIdLst>
    <p:handoutMasterId r:id="rId56"/>
  </p:handoutMasterIdLst>
  <p:sldIdLst>
    <p:sldId id="256" r:id="rId2"/>
    <p:sldId id="257" r:id="rId3"/>
    <p:sldId id="316" r:id="rId4"/>
    <p:sldId id="258" r:id="rId5"/>
    <p:sldId id="259" r:id="rId6"/>
    <p:sldId id="260" r:id="rId7"/>
    <p:sldId id="317" r:id="rId8"/>
    <p:sldId id="287" r:id="rId9"/>
    <p:sldId id="262" r:id="rId10"/>
    <p:sldId id="263" r:id="rId11"/>
    <p:sldId id="289" r:id="rId12"/>
    <p:sldId id="291" r:id="rId13"/>
    <p:sldId id="265" r:id="rId14"/>
    <p:sldId id="264" r:id="rId15"/>
    <p:sldId id="295" r:id="rId16"/>
    <p:sldId id="266" r:id="rId17"/>
    <p:sldId id="319" r:id="rId18"/>
    <p:sldId id="296" r:id="rId19"/>
    <p:sldId id="306" r:id="rId20"/>
    <p:sldId id="301" r:id="rId21"/>
    <p:sldId id="297" r:id="rId22"/>
    <p:sldId id="298" r:id="rId23"/>
    <p:sldId id="272" r:id="rId24"/>
    <p:sldId id="267" r:id="rId25"/>
    <p:sldId id="310" r:id="rId26"/>
    <p:sldId id="314" r:id="rId27"/>
    <p:sldId id="269" r:id="rId28"/>
    <p:sldId id="270" r:id="rId29"/>
    <p:sldId id="292" r:id="rId30"/>
    <p:sldId id="274" r:id="rId31"/>
    <p:sldId id="275" r:id="rId32"/>
    <p:sldId id="293" r:id="rId33"/>
    <p:sldId id="320" r:id="rId34"/>
    <p:sldId id="299" r:id="rId35"/>
    <p:sldId id="271" r:id="rId36"/>
    <p:sldId id="273" r:id="rId37"/>
    <p:sldId id="302" r:id="rId38"/>
    <p:sldId id="276" r:id="rId39"/>
    <p:sldId id="308" r:id="rId40"/>
    <p:sldId id="280" r:id="rId41"/>
    <p:sldId id="279" r:id="rId42"/>
    <p:sldId id="281" r:id="rId43"/>
    <p:sldId id="282" r:id="rId44"/>
    <p:sldId id="303" r:id="rId45"/>
    <p:sldId id="318" r:id="rId46"/>
    <p:sldId id="307" r:id="rId47"/>
    <p:sldId id="283" r:id="rId48"/>
    <p:sldId id="284" r:id="rId49"/>
    <p:sldId id="285" r:id="rId50"/>
    <p:sldId id="315" r:id="rId51"/>
    <p:sldId id="286" r:id="rId52"/>
    <p:sldId id="311" r:id="rId53"/>
    <p:sldId id="312" r:id="rId54"/>
    <p:sldId id="313" r:id="rId55"/>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4" autoAdjust="0"/>
    <p:restoredTop sz="94660"/>
  </p:normalViewPr>
  <p:slideViewPr>
    <p:cSldViewPr snapToGrid="0">
      <p:cViewPr varScale="1">
        <p:scale>
          <a:sx n="116" d="100"/>
          <a:sy n="116" d="100"/>
        </p:scale>
        <p:origin x="390" y="10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customXml" Target="../customXml/item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customXml" Target="../customXml/item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s>
</file>

<file path=ppt/diagrams/_rels/data42.xml.rels><?xml version="1.0" encoding="UTF-8" standalone="yes"?>
<Relationships xmlns="http://schemas.openxmlformats.org/package/2006/relationships"><Relationship Id="rId2" Type="http://schemas.openxmlformats.org/officeDocument/2006/relationships/hyperlink" Target="mailto:HCBS.Oregon@state.or.us" TargetMode="External"/><Relationship Id="rId1" Type="http://schemas.openxmlformats.org/officeDocument/2006/relationships/hyperlink" Target="https://www.oregon.gov/dhs/SENIORS-DISABILITIES/HCBS/Pages/index.aspx" TargetMode="External"/></Relationships>
</file>

<file path=ppt/diagrams/_rels/drawing42.xml.rels><?xml version="1.0" encoding="UTF-8" standalone="yes"?>
<Relationships xmlns="http://schemas.openxmlformats.org/package/2006/relationships"><Relationship Id="rId2" Type="http://schemas.openxmlformats.org/officeDocument/2006/relationships/hyperlink" Target="mailto:HCBS.Oregon@state.or.us" TargetMode="External"/><Relationship Id="rId1" Type="http://schemas.openxmlformats.org/officeDocument/2006/relationships/hyperlink" Target="https://www.oregon.gov/dhs/SENIORS-DISABILITIES/HCBS/Pages/index.aspx" TargetMode="Externa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4_4">
  <dgm:title val=""/>
  <dgm:desc val=""/>
  <dgm:catLst>
    <dgm:cat type="accent4" pri="11400"/>
  </dgm:catLst>
  <dgm:styleLbl name="node0">
    <dgm:fillClrLst meth="cycle">
      <a:schemeClr val="accent4">
        <a:shade val="60000"/>
      </a:schemeClr>
    </dgm:fillClrLst>
    <dgm:linClrLst meth="repeat">
      <a:schemeClr val="lt1"/>
    </dgm:linClrLst>
    <dgm:effectClrLst/>
    <dgm:txLinClrLst/>
    <dgm:txFillClrLst/>
    <dgm:txEffectClrLst/>
  </dgm:styleLbl>
  <dgm:styleLbl name="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alignNode1">
    <dgm:fillClrLst meth="cycle">
      <a:schemeClr val="accent4">
        <a:shade val="50000"/>
      </a:schemeClr>
      <a:schemeClr val="accent4">
        <a:tint val="55000"/>
      </a:schemeClr>
    </dgm:fillClrLst>
    <dgm:linClrLst meth="cycle">
      <a:schemeClr val="accent4">
        <a:shade val="50000"/>
      </a:schemeClr>
      <a:schemeClr val="accent4">
        <a:tint val="55000"/>
      </a:schemeClr>
    </dgm:linClrLst>
    <dgm:effectClrLst/>
    <dgm:txLinClrLst/>
    <dgm:txFillClrLst/>
    <dgm:txEffectClrLst/>
  </dgm:styleLbl>
  <dgm:styleLbl name="lnNode1">
    <dgm:fillClrLst meth="cycle">
      <a:schemeClr val="accent4">
        <a:shade val="50000"/>
      </a:schemeClr>
      <a:schemeClr val="accent4">
        <a:tint val="55000"/>
      </a:schemeClr>
    </dgm:fillClrLst>
    <dgm:linClrLst meth="repeat">
      <a:schemeClr val="lt1"/>
    </dgm:linClrLst>
    <dgm:effectClrLst/>
    <dgm:txLinClrLst/>
    <dgm:txFillClrLst/>
    <dgm:txEffectClrLst/>
  </dgm:styleLbl>
  <dgm:styleLbl name="vennNode1">
    <dgm:fillClrLst meth="cycle">
      <a:schemeClr val="accent4">
        <a:shade val="80000"/>
        <a:alpha val="50000"/>
      </a:schemeClr>
      <a:schemeClr val="accent4">
        <a:tint val="50000"/>
        <a:alpha val="50000"/>
      </a:schemeClr>
    </dgm:fillClrLst>
    <dgm:linClrLst meth="repeat">
      <a:schemeClr val="lt1"/>
    </dgm:linClrLst>
    <dgm:effectClrLst/>
    <dgm:txLinClrLst/>
    <dgm:txFillClrLst/>
    <dgm:txEffectClrLst/>
  </dgm:styleLbl>
  <dgm:styleLbl name="node2">
    <dgm:fillClrLst>
      <a:schemeClr val="accent4">
        <a:shade val="80000"/>
      </a:schemeClr>
    </dgm:fillClrLst>
    <dgm:linClrLst meth="repeat">
      <a:schemeClr val="lt1"/>
    </dgm:linClrLst>
    <dgm:effectClrLst/>
    <dgm:txLinClrLst/>
    <dgm:txFillClrLst/>
    <dgm:txEffectClrLst/>
  </dgm:styleLbl>
  <dgm:styleLbl name="node3">
    <dgm:fillClrLst>
      <a:schemeClr val="accent4">
        <a:tint val="99000"/>
      </a:schemeClr>
    </dgm:fillClrLst>
    <dgm:linClrLst meth="repeat">
      <a:schemeClr val="lt1"/>
    </dgm:linClrLst>
    <dgm:effectClrLst/>
    <dgm:txLinClrLst/>
    <dgm:txFillClrLst/>
    <dgm:txEffectClrLst/>
  </dgm:styleLbl>
  <dgm:styleLbl name="node4">
    <dgm:fillClrLst>
      <a:schemeClr val="accent4">
        <a:tint val="70000"/>
      </a:schemeClr>
    </dgm:fillClrLst>
    <dgm:linClrLst meth="repeat">
      <a:schemeClr val="lt1"/>
    </dgm:linClrLst>
    <dgm:effectClrLst/>
    <dgm:txLinClrLst/>
    <dgm:txFillClrLst/>
    <dgm:txEffectClrLst/>
  </dgm:styleLbl>
  <dgm:styleLbl name="f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4">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f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bgSibTrans2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dgm:txEffectClrLst/>
  </dgm:styleLbl>
  <dgm:styleLbl name="sibTrans1D1">
    <dgm:fillClrLst meth="cycle">
      <a:schemeClr val="accent4">
        <a:shade val="90000"/>
      </a:schemeClr>
      <a:schemeClr val="accent4">
        <a:tint val="50000"/>
      </a:schemeClr>
    </dgm:fillClrLst>
    <dgm:linClrLst meth="cycle">
      <a:schemeClr val="accent4">
        <a:shade val="90000"/>
      </a:schemeClr>
      <a:schemeClr val="accent4">
        <a:tint val="50000"/>
      </a:schemeClr>
    </dgm:linClrLst>
    <dgm:effectClrLst/>
    <dgm:txLinClrLst/>
    <dgm:txFillClrLst meth="repeat">
      <a:schemeClr val="tx1"/>
    </dgm:txFillClrLst>
    <dgm:txEffectClrLst/>
  </dgm:styleLbl>
  <dgm:styleLbl name="callout">
    <dgm:fillClrLst meth="repeat">
      <a:schemeClr val="accent4"/>
    </dgm:fillClrLst>
    <dgm:linClrLst meth="repeat">
      <a:schemeClr val="accent4"/>
    </dgm:linClrLst>
    <dgm:effectClrLst/>
    <dgm:txLinClrLst/>
    <dgm:txFillClrLst meth="repeat">
      <a:schemeClr val="tx1"/>
    </dgm:txFillClrLst>
    <dgm:txEffectClrLst/>
  </dgm:styleLbl>
  <dgm:styleLbl name="asst0">
    <dgm:fillClrLst meth="repeat">
      <a:schemeClr val="accent4">
        <a:shade val="80000"/>
      </a:schemeClr>
    </dgm:fillClrLst>
    <dgm:linClrLst meth="repeat">
      <a:schemeClr val="lt1"/>
    </dgm:linClrLst>
    <dgm:effectClrLst/>
    <dgm:txLinClrLst/>
    <dgm:txFillClrLst/>
    <dgm:txEffectClrLst/>
  </dgm:styleLbl>
  <dgm:styleLbl name="asst1">
    <dgm:fillClrLst meth="repeat">
      <a:schemeClr val="accent4">
        <a:shade val="80000"/>
      </a:schemeClr>
    </dgm:fillClrLst>
    <dgm:linClrLst meth="repeat">
      <a:schemeClr val="lt1"/>
    </dgm:linClrLst>
    <dgm:effectClrLst/>
    <dgm:txLinClrLst/>
    <dgm:txFillClrLst/>
    <dgm:txEffectClrLst/>
  </dgm:styleLbl>
  <dgm:styleLbl name="asst2">
    <dgm:fillClrLst>
      <a:schemeClr val="accent4">
        <a:tint val="90000"/>
      </a:schemeClr>
    </dgm:fillClrLst>
    <dgm:linClrLst meth="repeat">
      <a:schemeClr val="lt1"/>
    </dgm:linClrLst>
    <dgm:effectClrLst/>
    <dgm:txLinClrLst/>
    <dgm:txFillClrLst/>
    <dgm:txEffectClrLst/>
  </dgm:styleLbl>
  <dgm:styleLbl name="asst3">
    <dgm:fillClrLst>
      <a:schemeClr val="accent4">
        <a:tint val="70000"/>
      </a:schemeClr>
    </dgm:fillClrLst>
    <dgm:linClrLst meth="repeat">
      <a:schemeClr val="lt1"/>
    </dgm:linClrLst>
    <dgm:effectClrLst/>
    <dgm:txLinClrLst/>
    <dgm:txFillClrLst/>
    <dgm:txEffectClrLst/>
  </dgm:styleLbl>
  <dgm:styleLbl name="asst4">
    <dgm:fillClrLst>
      <a:schemeClr val="accent4">
        <a:tint val="50000"/>
      </a:schemeClr>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shade val="80000"/>
      </a:schemeClr>
    </dgm:linClrLst>
    <dgm:effectClrLst/>
    <dgm:txLinClrLst/>
    <dgm:txFillClrLst/>
    <dgm:txEffectClrLst/>
  </dgm:styleLbl>
  <dgm:styleLbl name="parChTrans2D2">
    <dgm:fillClrLst meth="repeat">
      <a:schemeClr val="accent4">
        <a:tint val="90000"/>
      </a:schemeClr>
    </dgm:fillClrLst>
    <dgm:linClrLst meth="repeat">
      <a:schemeClr val="accent4">
        <a:tint val="90000"/>
      </a:schemeClr>
    </dgm:linClrLst>
    <dgm:effectClrLst/>
    <dgm:txLinClrLst/>
    <dgm:txFillClrLst/>
    <dgm:txEffectClrLst/>
  </dgm:styleLbl>
  <dgm:styleLbl name="parChTrans2D3">
    <dgm:fillClrLst meth="repeat">
      <a:schemeClr val="accent4">
        <a:tint val="70000"/>
      </a:schemeClr>
    </dgm:fillClrLst>
    <dgm:linClrLst meth="repeat">
      <a:schemeClr val="accent4">
        <a:tint val="70000"/>
      </a:schemeClr>
    </dgm:linClrLst>
    <dgm:effectClrLst/>
    <dgm:txLinClrLst/>
    <dgm:txFillClrLst/>
    <dgm:txEffectClrLst/>
  </dgm:styleLbl>
  <dgm:styleLbl name="parChTrans2D4">
    <dgm:fillClrLst meth="repeat">
      <a:schemeClr val="accent4">
        <a:tint val="50000"/>
      </a:schemeClr>
    </dgm:fillClrLst>
    <dgm:linClrLst meth="repeat">
      <a:schemeClr val="accent4">
        <a:tint val="50000"/>
      </a:schemeClr>
    </dgm:linClrLst>
    <dgm:effectClrLst/>
    <dgm:txLinClrLst/>
    <dgm:txFillClrLst meth="repeat">
      <a:schemeClr val="dk1"/>
    </dgm:txFillClrLst>
    <dgm:txEffectClrLst/>
  </dgm:styleLbl>
  <dgm:styleLbl name="parChTrans1D1">
    <dgm:fillClrLst meth="repeat">
      <a:schemeClr val="accent4">
        <a:shade val="80000"/>
      </a:schemeClr>
    </dgm:fillClrLst>
    <dgm:linClrLst meth="repeat">
      <a:schemeClr val="accent4">
        <a:shade val="80000"/>
      </a:schemeClr>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4">
        <a:tint val="90000"/>
      </a:schemeClr>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4">
        <a:tint val="70000"/>
      </a:schemeClr>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4">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4">
        <a:shade val="50000"/>
      </a:schemeClr>
      <a:schemeClr val="accent4">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alignAccFollowNode1">
    <dgm:fillClrLst meth="repeat">
      <a:schemeClr val="accent4">
        <a:alpha val="90000"/>
        <a:tint val="55000"/>
      </a:schemeClr>
    </dgm:fillClrLst>
    <dgm:linClrLst meth="repeat">
      <a:schemeClr val="accent4">
        <a:alpha val="90000"/>
        <a:tint val="55000"/>
      </a:schemeClr>
    </dgm:linClrLst>
    <dgm:effectClrLst/>
    <dgm:txLinClrLst/>
    <dgm:txFillClrLst meth="repeat">
      <a:schemeClr val="dk1"/>
    </dgm:txFillClrLst>
    <dgm:txEffectClrLst/>
  </dgm:styleLbl>
  <dgm:styleLbl name="bgAccFollowNode1">
    <dgm:fillClrLst meth="repeat">
      <a:schemeClr val="accent4">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a:tint val="50000"/>
      </a:schemeClr>
    </dgm:linClrLst>
    <dgm:effectClrLst/>
    <dgm:txLinClrLst/>
    <dgm:txFillClrLst meth="repeat">
      <a:schemeClr val="dk1"/>
    </dgm:txFillClrLst>
    <dgm:txEffectClrLst/>
  </dgm:styleLbl>
  <dgm:styleLbl name="bgShp">
    <dgm:fillClrLst meth="repeat">
      <a:schemeClr val="accent4">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55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6786AC-84FE-41A6-A496-63A483C6AD7F}"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515A104B-3596-420C-82B8-060B19F3FFE7}">
      <dgm:prSet/>
      <dgm:spPr/>
      <dgm:t>
        <a:bodyPr/>
        <a:lstStyle/>
        <a:p>
          <a:pPr rtl="0"/>
          <a:r>
            <a:rPr lang="en-US" dirty="0" smtClean="0"/>
            <a:t>HCBS means Home and Community-Based Services.</a:t>
          </a:r>
          <a:endParaRPr lang="en-US" dirty="0"/>
        </a:p>
      </dgm:t>
    </dgm:pt>
    <dgm:pt modelId="{827F5F8D-1B13-4BC7-93C2-D28EA4477E53}" type="parTrans" cxnId="{4485FAD5-8B55-42AF-A67A-B0B52E7F0269}">
      <dgm:prSet/>
      <dgm:spPr/>
      <dgm:t>
        <a:bodyPr/>
        <a:lstStyle/>
        <a:p>
          <a:endParaRPr lang="en-US"/>
        </a:p>
      </dgm:t>
    </dgm:pt>
    <dgm:pt modelId="{5B3760F7-45A5-479E-8C0D-173A6246E55E}" type="sibTrans" cxnId="{4485FAD5-8B55-42AF-A67A-B0B52E7F0269}">
      <dgm:prSet/>
      <dgm:spPr/>
      <dgm:t>
        <a:bodyPr/>
        <a:lstStyle/>
        <a:p>
          <a:endParaRPr lang="en-US"/>
        </a:p>
      </dgm:t>
    </dgm:pt>
    <dgm:pt modelId="{6C3598C5-A666-45AF-B24C-E855F2A7884B}">
      <dgm:prSet/>
      <dgm:spPr/>
      <dgm:t>
        <a:bodyPr/>
        <a:lstStyle/>
        <a:p>
          <a:pPr rtl="0"/>
          <a:r>
            <a:rPr lang="en-US" dirty="0" smtClean="0"/>
            <a:t>In Oregon, all services authorized by the Office of Developmental Disabilities Services (ODDS) are community-based.</a:t>
          </a:r>
          <a:endParaRPr lang="en-US" dirty="0"/>
        </a:p>
      </dgm:t>
    </dgm:pt>
    <dgm:pt modelId="{0298B1BF-E594-4242-8AEF-B401CD4935FF}" type="parTrans" cxnId="{9FCDE5A7-13A6-4A7D-955B-9DD476D338FB}">
      <dgm:prSet/>
      <dgm:spPr/>
      <dgm:t>
        <a:bodyPr/>
        <a:lstStyle/>
        <a:p>
          <a:endParaRPr lang="en-US"/>
        </a:p>
      </dgm:t>
    </dgm:pt>
    <dgm:pt modelId="{3EF3C323-4EEE-4FE9-BA11-A53B8CD705D1}" type="sibTrans" cxnId="{9FCDE5A7-13A6-4A7D-955B-9DD476D338FB}">
      <dgm:prSet/>
      <dgm:spPr/>
      <dgm:t>
        <a:bodyPr/>
        <a:lstStyle/>
        <a:p>
          <a:endParaRPr lang="en-US"/>
        </a:p>
      </dgm:t>
    </dgm:pt>
    <dgm:pt modelId="{CBCC76F3-D541-46F1-9D87-E8C8099E91A4}">
      <dgm:prSet/>
      <dgm:spPr/>
      <dgm:t>
        <a:bodyPr/>
        <a:lstStyle/>
        <a:p>
          <a:pPr rtl="0"/>
          <a:r>
            <a:rPr lang="en-US" dirty="0" smtClean="0"/>
            <a:t>HCBS means that individuals live and receive services in the community.  HCBS requirements set rules to assure that people have the opportunity to have lives like everyone else.</a:t>
          </a:r>
          <a:endParaRPr lang="en-US" dirty="0"/>
        </a:p>
      </dgm:t>
    </dgm:pt>
    <dgm:pt modelId="{F9672E91-79E7-44C2-B4C6-EFDF5D549A35}" type="parTrans" cxnId="{1092E0CA-BC6A-4AB1-AA40-72588623598B}">
      <dgm:prSet/>
      <dgm:spPr/>
      <dgm:t>
        <a:bodyPr/>
        <a:lstStyle/>
        <a:p>
          <a:endParaRPr lang="en-US"/>
        </a:p>
      </dgm:t>
    </dgm:pt>
    <dgm:pt modelId="{17F4BF0F-2CB6-4D91-99ED-10C60D4C13FE}" type="sibTrans" cxnId="{1092E0CA-BC6A-4AB1-AA40-72588623598B}">
      <dgm:prSet/>
      <dgm:spPr/>
      <dgm:t>
        <a:bodyPr/>
        <a:lstStyle/>
        <a:p>
          <a:endParaRPr lang="en-US"/>
        </a:p>
      </dgm:t>
    </dgm:pt>
    <dgm:pt modelId="{D0AB70EB-DC7F-40F4-A7A9-244B72BC9A45}" type="pres">
      <dgm:prSet presAssocID="{EB6786AC-84FE-41A6-A496-63A483C6AD7F}" presName="linear" presStyleCnt="0">
        <dgm:presLayoutVars>
          <dgm:animLvl val="lvl"/>
          <dgm:resizeHandles val="exact"/>
        </dgm:presLayoutVars>
      </dgm:prSet>
      <dgm:spPr/>
      <dgm:t>
        <a:bodyPr/>
        <a:lstStyle/>
        <a:p>
          <a:endParaRPr lang="en-US"/>
        </a:p>
      </dgm:t>
    </dgm:pt>
    <dgm:pt modelId="{2EAC6F34-EA0D-4396-BD32-C34EC1BC7038}" type="pres">
      <dgm:prSet presAssocID="{515A104B-3596-420C-82B8-060B19F3FFE7}" presName="parentText" presStyleLbl="node1" presStyleIdx="0" presStyleCnt="3">
        <dgm:presLayoutVars>
          <dgm:chMax val="0"/>
          <dgm:bulletEnabled val="1"/>
        </dgm:presLayoutVars>
      </dgm:prSet>
      <dgm:spPr/>
      <dgm:t>
        <a:bodyPr/>
        <a:lstStyle/>
        <a:p>
          <a:endParaRPr lang="en-US"/>
        </a:p>
      </dgm:t>
    </dgm:pt>
    <dgm:pt modelId="{5B4629F7-CF36-4CF5-AB6A-BE02946E31AA}" type="pres">
      <dgm:prSet presAssocID="{5B3760F7-45A5-479E-8C0D-173A6246E55E}" presName="spacer" presStyleCnt="0"/>
      <dgm:spPr/>
    </dgm:pt>
    <dgm:pt modelId="{166FA1EF-E94D-4BBD-9AD3-616BA9CCEFD3}" type="pres">
      <dgm:prSet presAssocID="{6C3598C5-A666-45AF-B24C-E855F2A7884B}" presName="parentText" presStyleLbl="node1" presStyleIdx="1" presStyleCnt="3">
        <dgm:presLayoutVars>
          <dgm:chMax val="0"/>
          <dgm:bulletEnabled val="1"/>
        </dgm:presLayoutVars>
      </dgm:prSet>
      <dgm:spPr/>
      <dgm:t>
        <a:bodyPr/>
        <a:lstStyle/>
        <a:p>
          <a:endParaRPr lang="en-US"/>
        </a:p>
      </dgm:t>
    </dgm:pt>
    <dgm:pt modelId="{CF1F2ED2-A4CD-44A5-8882-17AFF27247E2}" type="pres">
      <dgm:prSet presAssocID="{3EF3C323-4EEE-4FE9-BA11-A53B8CD705D1}" presName="spacer" presStyleCnt="0"/>
      <dgm:spPr/>
    </dgm:pt>
    <dgm:pt modelId="{6710B733-3A84-4583-9CB0-2B89387C79F2}" type="pres">
      <dgm:prSet presAssocID="{CBCC76F3-D541-46F1-9D87-E8C8099E91A4}" presName="parentText" presStyleLbl="node1" presStyleIdx="2" presStyleCnt="3">
        <dgm:presLayoutVars>
          <dgm:chMax val="0"/>
          <dgm:bulletEnabled val="1"/>
        </dgm:presLayoutVars>
      </dgm:prSet>
      <dgm:spPr/>
      <dgm:t>
        <a:bodyPr/>
        <a:lstStyle/>
        <a:p>
          <a:endParaRPr lang="en-US"/>
        </a:p>
      </dgm:t>
    </dgm:pt>
  </dgm:ptLst>
  <dgm:cxnLst>
    <dgm:cxn modelId="{B2C2D29B-7687-491D-BCD5-BC75F7F3762C}" type="presOf" srcId="{6C3598C5-A666-45AF-B24C-E855F2A7884B}" destId="{166FA1EF-E94D-4BBD-9AD3-616BA9CCEFD3}" srcOrd="0" destOrd="0" presId="urn:microsoft.com/office/officeart/2005/8/layout/vList2"/>
    <dgm:cxn modelId="{1092E0CA-BC6A-4AB1-AA40-72588623598B}" srcId="{EB6786AC-84FE-41A6-A496-63A483C6AD7F}" destId="{CBCC76F3-D541-46F1-9D87-E8C8099E91A4}" srcOrd="2" destOrd="0" parTransId="{F9672E91-79E7-44C2-B4C6-EFDF5D549A35}" sibTransId="{17F4BF0F-2CB6-4D91-99ED-10C60D4C13FE}"/>
    <dgm:cxn modelId="{D5E2D11B-7A82-4620-A054-4A825C61FACE}" type="presOf" srcId="{EB6786AC-84FE-41A6-A496-63A483C6AD7F}" destId="{D0AB70EB-DC7F-40F4-A7A9-244B72BC9A45}" srcOrd="0" destOrd="0" presId="urn:microsoft.com/office/officeart/2005/8/layout/vList2"/>
    <dgm:cxn modelId="{9FCDE5A7-13A6-4A7D-955B-9DD476D338FB}" srcId="{EB6786AC-84FE-41A6-A496-63A483C6AD7F}" destId="{6C3598C5-A666-45AF-B24C-E855F2A7884B}" srcOrd="1" destOrd="0" parTransId="{0298B1BF-E594-4242-8AEF-B401CD4935FF}" sibTransId="{3EF3C323-4EEE-4FE9-BA11-A53B8CD705D1}"/>
    <dgm:cxn modelId="{D04BD423-C2DA-4CD6-B32D-95E79703DA20}" type="presOf" srcId="{515A104B-3596-420C-82B8-060B19F3FFE7}" destId="{2EAC6F34-EA0D-4396-BD32-C34EC1BC7038}" srcOrd="0" destOrd="0" presId="urn:microsoft.com/office/officeart/2005/8/layout/vList2"/>
    <dgm:cxn modelId="{4485FAD5-8B55-42AF-A67A-B0B52E7F0269}" srcId="{EB6786AC-84FE-41A6-A496-63A483C6AD7F}" destId="{515A104B-3596-420C-82B8-060B19F3FFE7}" srcOrd="0" destOrd="0" parTransId="{827F5F8D-1B13-4BC7-93C2-D28EA4477E53}" sibTransId="{5B3760F7-45A5-479E-8C0D-173A6246E55E}"/>
    <dgm:cxn modelId="{8F80AA97-6893-4113-AE19-1CF72EEFA225}" type="presOf" srcId="{CBCC76F3-D541-46F1-9D87-E8C8099E91A4}" destId="{6710B733-3A84-4583-9CB0-2B89387C79F2}" srcOrd="0" destOrd="0" presId="urn:microsoft.com/office/officeart/2005/8/layout/vList2"/>
    <dgm:cxn modelId="{27868CD5-F44C-496A-8EE8-1738A207DE41}" type="presParOf" srcId="{D0AB70EB-DC7F-40F4-A7A9-244B72BC9A45}" destId="{2EAC6F34-EA0D-4396-BD32-C34EC1BC7038}" srcOrd="0" destOrd="0" presId="urn:microsoft.com/office/officeart/2005/8/layout/vList2"/>
    <dgm:cxn modelId="{970D61ED-5181-4D0B-B7CC-B018438934AA}" type="presParOf" srcId="{D0AB70EB-DC7F-40F4-A7A9-244B72BC9A45}" destId="{5B4629F7-CF36-4CF5-AB6A-BE02946E31AA}" srcOrd="1" destOrd="0" presId="urn:microsoft.com/office/officeart/2005/8/layout/vList2"/>
    <dgm:cxn modelId="{6DB4A790-793A-459F-B073-07A982DD4A02}" type="presParOf" srcId="{D0AB70EB-DC7F-40F4-A7A9-244B72BC9A45}" destId="{166FA1EF-E94D-4BBD-9AD3-616BA9CCEFD3}" srcOrd="2" destOrd="0" presId="urn:microsoft.com/office/officeart/2005/8/layout/vList2"/>
    <dgm:cxn modelId="{C7F7FB70-F94B-465D-B6C9-B9CC5117BDF7}" type="presParOf" srcId="{D0AB70EB-DC7F-40F4-A7A9-244B72BC9A45}" destId="{CF1F2ED2-A4CD-44A5-8882-17AFF27247E2}" srcOrd="3" destOrd="0" presId="urn:microsoft.com/office/officeart/2005/8/layout/vList2"/>
    <dgm:cxn modelId="{996E36F0-7D79-4FE1-835E-7CA7A310BFD1}" type="presParOf" srcId="{D0AB70EB-DC7F-40F4-A7A9-244B72BC9A45}" destId="{6710B733-3A84-4583-9CB0-2B89387C79F2}"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8749B621-4464-4C6F-8045-67C79AB2D69B}" type="doc">
      <dgm:prSet loTypeId="urn:microsoft.com/office/officeart/2005/8/layout/hList1" loCatId="list" qsTypeId="urn:microsoft.com/office/officeart/2005/8/quickstyle/simple1" qsCatId="simple" csTypeId="urn:microsoft.com/office/officeart/2005/8/colors/colorful3" csCatId="colorful" phldr="1"/>
      <dgm:spPr/>
      <dgm:t>
        <a:bodyPr/>
        <a:lstStyle/>
        <a:p>
          <a:endParaRPr lang="en-US"/>
        </a:p>
      </dgm:t>
    </dgm:pt>
    <dgm:pt modelId="{3A87F04C-44F7-44A4-AFD6-8CC51BDC24D9}">
      <dgm:prSet custT="1"/>
      <dgm:spPr/>
      <dgm:t>
        <a:bodyPr/>
        <a:lstStyle/>
        <a:p>
          <a:pPr rtl="0"/>
          <a:r>
            <a:rPr lang="en-US" sz="4000" dirty="0" smtClean="0"/>
            <a:t>Rules continued:</a:t>
          </a:r>
          <a:endParaRPr lang="en-US" sz="4000" dirty="0"/>
        </a:p>
      </dgm:t>
    </dgm:pt>
    <dgm:pt modelId="{40272C09-3EBF-402F-803E-C6F9B1BFBAE7}" type="parTrans" cxnId="{50A6BB5D-3D4B-42EA-8CC5-5666C3935D1F}">
      <dgm:prSet/>
      <dgm:spPr/>
      <dgm:t>
        <a:bodyPr/>
        <a:lstStyle/>
        <a:p>
          <a:endParaRPr lang="en-US"/>
        </a:p>
      </dgm:t>
    </dgm:pt>
    <dgm:pt modelId="{44E73B00-D21D-4FFA-851C-0D9FFA6B0CAE}" type="sibTrans" cxnId="{50A6BB5D-3D4B-42EA-8CC5-5666C3935D1F}">
      <dgm:prSet/>
      <dgm:spPr/>
      <dgm:t>
        <a:bodyPr/>
        <a:lstStyle/>
        <a:p>
          <a:endParaRPr lang="en-US"/>
        </a:p>
      </dgm:t>
    </dgm:pt>
    <dgm:pt modelId="{A657984B-0E28-4100-9A23-C7A0F47659C9}">
      <dgm:prSet custT="1"/>
      <dgm:spPr/>
      <dgm:t>
        <a:bodyPr/>
        <a:lstStyle/>
        <a:p>
          <a:pPr rtl="0">
            <a:spcAft>
              <a:spcPts val="600"/>
            </a:spcAft>
          </a:pPr>
          <a:r>
            <a:rPr lang="en-US" sz="2000" dirty="0" smtClean="0"/>
            <a:t>Units (bedrooms) have doors lockable by the individual, with only the individual and appropriate staff </a:t>
          </a:r>
          <a:r>
            <a:rPr lang="en-US" sz="2000" smtClean="0"/>
            <a:t>having keys</a:t>
          </a:r>
          <a:endParaRPr lang="en-US" sz="2000" dirty="0"/>
        </a:p>
      </dgm:t>
    </dgm:pt>
    <dgm:pt modelId="{9583F61D-9690-4185-9540-1D043513B1A7}" type="parTrans" cxnId="{B17401C9-9E54-4C35-821F-D19F1F21A0D5}">
      <dgm:prSet/>
      <dgm:spPr/>
      <dgm:t>
        <a:bodyPr/>
        <a:lstStyle/>
        <a:p>
          <a:endParaRPr lang="en-US"/>
        </a:p>
      </dgm:t>
    </dgm:pt>
    <dgm:pt modelId="{69D41551-979E-4279-AB34-C45F16179A82}" type="sibTrans" cxnId="{B17401C9-9E54-4C35-821F-D19F1F21A0D5}">
      <dgm:prSet/>
      <dgm:spPr/>
      <dgm:t>
        <a:bodyPr/>
        <a:lstStyle/>
        <a:p>
          <a:endParaRPr lang="en-US"/>
        </a:p>
      </dgm:t>
    </dgm:pt>
    <dgm:pt modelId="{9DC360D6-753F-4798-AD7B-F1A833658050}">
      <dgm:prSet custT="1"/>
      <dgm:spPr/>
      <dgm:t>
        <a:bodyPr/>
        <a:lstStyle/>
        <a:p>
          <a:pPr rtl="0">
            <a:spcAft>
              <a:spcPts val="600"/>
            </a:spcAft>
          </a:pPr>
          <a:r>
            <a:rPr lang="en-US" sz="2000" dirty="0" smtClean="0"/>
            <a:t>In shared bedrooms, individuals have a choice in roommates</a:t>
          </a:r>
          <a:endParaRPr lang="en-US" sz="2000" dirty="0"/>
        </a:p>
      </dgm:t>
    </dgm:pt>
    <dgm:pt modelId="{45E0210B-01B7-4A79-8874-438F0C9A398A}" type="parTrans" cxnId="{2FA4B39B-4E39-43D4-B46D-2311E2213FBF}">
      <dgm:prSet/>
      <dgm:spPr/>
      <dgm:t>
        <a:bodyPr/>
        <a:lstStyle/>
        <a:p>
          <a:endParaRPr lang="en-US"/>
        </a:p>
      </dgm:t>
    </dgm:pt>
    <dgm:pt modelId="{0802D96B-3375-4C9E-8CE2-5D60D212880B}" type="sibTrans" cxnId="{2FA4B39B-4E39-43D4-B46D-2311E2213FBF}">
      <dgm:prSet/>
      <dgm:spPr/>
      <dgm:t>
        <a:bodyPr/>
        <a:lstStyle/>
        <a:p>
          <a:endParaRPr lang="en-US"/>
        </a:p>
      </dgm:t>
    </dgm:pt>
    <dgm:pt modelId="{90E741CA-6BE5-4B57-AA5B-344CBD6D6213}">
      <dgm:prSet custT="1"/>
      <dgm:spPr/>
      <dgm:t>
        <a:bodyPr/>
        <a:lstStyle/>
        <a:p>
          <a:pPr rtl="0">
            <a:spcAft>
              <a:spcPts val="600"/>
            </a:spcAft>
          </a:pPr>
          <a:r>
            <a:rPr lang="en-US" sz="2000" dirty="0" smtClean="0"/>
            <a:t>Individuals have the freedom to decorate and furnish their bedrooms</a:t>
          </a:r>
          <a:endParaRPr lang="en-US" sz="2000" dirty="0"/>
        </a:p>
      </dgm:t>
    </dgm:pt>
    <dgm:pt modelId="{5B104171-E96A-4EB1-BDDF-CB71FCB6D194}" type="parTrans" cxnId="{9D4EA176-F7BC-4C1B-8C7B-DE21CF4E0D06}">
      <dgm:prSet/>
      <dgm:spPr/>
      <dgm:t>
        <a:bodyPr/>
        <a:lstStyle/>
        <a:p>
          <a:endParaRPr lang="en-US"/>
        </a:p>
      </dgm:t>
    </dgm:pt>
    <dgm:pt modelId="{925D0A13-AAA1-4C44-8B71-CA6F4DFF3BE6}" type="sibTrans" cxnId="{9D4EA176-F7BC-4C1B-8C7B-DE21CF4E0D06}">
      <dgm:prSet/>
      <dgm:spPr/>
      <dgm:t>
        <a:bodyPr/>
        <a:lstStyle/>
        <a:p>
          <a:endParaRPr lang="en-US"/>
        </a:p>
      </dgm:t>
    </dgm:pt>
    <dgm:pt modelId="{B09FEEA8-6536-4BEB-9925-DF47623E3A0A}">
      <dgm:prSet custT="1"/>
      <dgm:spPr/>
      <dgm:t>
        <a:bodyPr/>
        <a:lstStyle/>
        <a:p>
          <a:pPr rtl="0">
            <a:spcAft>
              <a:spcPts val="600"/>
            </a:spcAft>
          </a:pPr>
          <a:r>
            <a:rPr lang="en-US" sz="2000" dirty="0" smtClean="0"/>
            <a:t>Individuals may have visitors of their choosing at any time</a:t>
          </a:r>
          <a:endParaRPr lang="en-US" sz="2000" dirty="0"/>
        </a:p>
      </dgm:t>
    </dgm:pt>
    <dgm:pt modelId="{95B4CC19-6072-461F-996F-AA2F9D5EF56D}" type="parTrans" cxnId="{FF7BB8B9-87C7-4E82-AB86-BE2D4C6A3622}">
      <dgm:prSet/>
      <dgm:spPr/>
      <dgm:t>
        <a:bodyPr/>
        <a:lstStyle/>
        <a:p>
          <a:endParaRPr lang="en-US"/>
        </a:p>
      </dgm:t>
    </dgm:pt>
    <dgm:pt modelId="{B548A57C-DB9A-4BC1-B9EF-16D77494CE96}" type="sibTrans" cxnId="{FF7BB8B9-87C7-4E82-AB86-BE2D4C6A3622}">
      <dgm:prSet/>
      <dgm:spPr/>
      <dgm:t>
        <a:bodyPr/>
        <a:lstStyle/>
        <a:p>
          <a:endParaRPr lang="en-US"/>
        </a:p>
      </dgm:t>
    </dgm:pt>
    <dgm:pt modelId="{C73E2BE3-B2CF-488A-B2B4-553C8D163BA3}">
      <dgm:prSet custT="1"/>
      <dgm:spPr/>
      <dgm:t>
        <a:bodyPr/>
        <a:lstStyle/>
        <a:p>
          <a:pPr rtl="0">
            <a:spcAft>
              <a:spcPts val="600"/>
            </a:spcAft>
          </a:pPr>
          <a:r>
            <a:rPr lang="en-US" sz="2000" dirty="0" smtClean="0"/>
            <a:t>Individuals have the freedom and support to control their schedule and activities</a:t>
          </a:r>
          <a:endParaRPr lang="en-US" sz="2000" dirty="0"/>
        </a:p>
      </dgm:t>
    </dgm:pt>
    <dgm:pt modelId="{02F6575D-0765-4ACF-A601-251E4B7233A2}" type="parTrans" cxnId="{0B686610-B359-419A-AB67-31B37649834F}">
      <dgm:prSet/>
      <dgm:spPr/>
      <dgm:t>
        <a:bodyPr/>
        <a:lstStyle/>
        <a:p>
          <a:endParaRPr lang="en-US"/>
        </a:p>
      </dgm:t>
    </dgm:pt>
    <dgm:pt modelId="{09A439B1-DD90-462C-9CEA-84B5A8C0AC63}" type="sibTrans" cxnId="{0B686610-B359-419A-AB67-31B37649834F}">
      <dgm:prSet/>
      <dgm:spPr/>
      <dgm:t>
        <a:bodyPr/>
        <a:lstStyle/>
        <a:p>
          <a:endParaRPr lang="en-US"/>
        </a:p>
      </dgm:t>
    </dgm:pt>
    <dgm:pt modelId="{492A1182-150D-4294-BB27-8BAD8B58F067}">
      <dgm:prSet custT="1"/>
      <dgm:spPr/>
      <dgm:t>
        <a:bodyPr/>
        <a:lstStyle/>
        <a:p>
          <a:pPr rtl="0">
            <a:spcAft>
              <a:spcPct val="15000"/>
            </a:spcAft>
          </a:pPr>
          <a:r>
            <a:rPr lang="en-US" sz="2000" dirty="0" smtClean="0"/>
            <a:t>Individuals have the freedom and support to have access to personal food at any time</a:t>
          </a:r>
          <a:endParaRPr lang="en-US" sz="2000" dirty="0"/>
        </a:p>
      </dgm:t>
    </dgm:pt>
    <dgm:pt modelId="{0B6EEDFB-79D8-4EB3-8D86-E317A4550E79}" type="parTrans" cxnId="{1849CE27-346C-4D36-BF3B-3625E0F7C66A}">
      <dgm:prSet/>
      <dgm:spPr/>
      <dgm:t>
        <a:bodyPr/>
        <a:lstStyle/>
        <a:p>
          <a:endParaRPr lang="en-US"/>
        </a:p>
      </dgm:t>
    </dgm:pt>
    <dgm:pt modelId="{090D363B-561B-472C-9398-593CBE746977}" type="sibTrans" cxnId="{1849CE27-346C-4D36-BF3B-3625E0F7C66A}">
      <dgm:prSet/>
      <dgm:spPr/>
      <dgm:t>
        <a:bodyPr/>
        <a:lstStyle/>
        <a:p>
          <a:endParaRPr lang="en-US"/>
        </a:p>
      </dgm:t>
    </dgm:pt>
    <dgm:pt modelId="{49B56901-342B-452A-8F50-952C98F4D599}" type="pres">
      <dgm:prSet presAssocID="{8749B621-4464-4C6F-8045-67C79AB2D69B}" presName="Name0" presStyleCnt="0">
        <dgm:presLayoutVars>
          <dgm:dir/>
          <dgm:animLvl val="lvl"/>
          <dgm:resizeHandles val="exact"/>
        </dgm:presLayoutVars>
      </dgm:prSet>
      <dgm:spPr/>
      <dgm:t>
        <a:bodyPr/>
        <a:lstStyle/>
        <a:p>
          <a:endParaRPr lang="en-US"/>
        </a:p>
      </dgm:t>
    </dgm:pt>
    <dgm:pt modelId="{FA33A6EF-0F46-4346-A6B5-02566F9BAB34}" type="pres">
      <dgm:prSet presAssocID="{3A87F04C-44F7-44A4-AFD6-8CC51BDC24D9}" presName="composite" presStyleCnt="0"/>
      <dgm:spPr/>
    </dgm:pt>
    <dgm:pt modelId="{35724C90-C5BE-4F84-8558-CA35ABF09123}" type="pres">
      <dgm:prSet presAssocID="{3A87F04C-44F7-44A4-AFD6-8CC51BDC24D9}" presName="parTx" presStyleLbl="alignNode1" presStyleIdx="0" presStyleCnt="1" custScaleY="100000" custLinFactNeighborX="-368" custLinFactNeighborY="-21071">
        <dgm:presLayoutVars>
          <dgm:chMax val="0"/>
          <dgm:chPref val="0"/>
          <dgm:bulletEnabled val="1"/>
        </dgm:presLayoutVars>
      </dgm:prSet>
      <dgm:spPr/>
      <dgm:t>
        <a:bodyPr/>
        <a:lstStyle/>
        <a:p>
          <a:endParaRPr lang="en-US"/>
        </a:p>
      </dgm:t>
    </dgm:pt>
    <dgm:pt modelId="{8D48E4BA-C7F9-4363-B907-1CFF2AE74CCD}" type="pres">
      <dgm:prSet presAssocID="{3A87F04C-44F7-44A4-AFD6-8CC51BDC24D9}" presName="desTx" presStyleLbl="alignAccFollowNode1" presStyleIdx="0" presStyleCnt="1" custScaleY="116169" custLinFactNeighborX="858" custLinFactNeighborY="8380">
        <dgm:presLayoutVars>
          <dgm:bulletEnabled val="1"/>
        </dgm:presLayoutVars>
      </dgm:prSet>
      <dgm:spPr/>
      <dgm:t>
        <a:bodyPr/>
        <a:lstStyle/>
        <a:p>
          <a:endParaRPr lang="en-US"/>
        </a:p>
      </dgm:t>
    </dgm:pt>
  </dgm:ptLst>
  <dgm:cxnLst>
    <dgm:cxn modelId="{50A6BB5D-3D4B-42EA-8CC5-5666C3935D1F}" srcId="{8749B621-4464-4C6F-8045-67C79AB2D69B}" destId="{3A87F04C-44F7-44A4-AFD6-8CC51BDC24D9}" srcOrd="0" destOrd="0" parTransId="{40272C09-3EBF-402F-803E-C6F9B1BFBAE7}" sibTransId="{44E73B00-D21D-4FFA-851C-0D9FFA6B0CAE}"/>
    <dgm:cxn modelId="{D1C4EF4D-296E-40A0-B1BB-43CFB77CC544}" type="presOf" srcId="{3A87F04C-44F7-44A4-AFD6-8CC51BDC24D9}" destId="{35724C90-C5BE-4F84-8558-CA35ABF09123}" srcOrd="0" destOrd="0" presId="urn:microsoft.com/office/officeart/2005/8/layout/hList1"/>
    <dgm:cxn modelId="{0B686610-B359-419A-AB67-31B37649834F}" srcId="{3A87F04C-44F7-44A4-AFD6-8CC51BDC24D9}" destId="{C73E2BE3-B2CF-488A-B2B4-553C8D163BA3}" srcOrd="4" destOrd="0" parTransId="{02F6575D-0765-4ACF-A601-251E4B7233A2}" sibTransId="{09A439B1-DD90-462C-9CEA-84B5A8C0AC63}"/>
    <dgm:cxn modelId="{FEE1A58C-D32C-48D7-B72A-C773FBD4FB6F}" type="presOf" srcId="{C73E2BE3-B2CF-488A-B2B4-553C8D163BA3}" destId="{8D48E4BA-C7F9-4363-B907-1CFF2AE74CCD}" srcOrd="0" destOrd="4" presId="urn:microsoft.com/office/officeart/2005/8/layout/hList1"/>
    <dgm:cxn modelId="{65E30F9E-BB73-40F7-8B97-C961751BB344}" type="presOf" srcId="{B09FEEA8-6536-4BEB-9925-DF47623E3A0A}" destId="{8D48E4BA-C7F9-4363-B907-1CFF2AE74CCD}" srcOrd="0" destOrd="3" presId="urn:microsoft.com/office/officeart/2005/8/layout/hList1"/>
    <dgm:cxn modelId="{9D4EA176-F7BC-4C1B-8C7B-DE21CF4E0D06}" srcId="{3A87F04C-44F7-44A4-AFD6-8CC51BDC24D9}" destId="{90E741CA-6BE5-4B57-AA5B-344CBD6D6213}" srcOrd="2" destOrd="0" parTransId="{5B104171-E96A-4EB1-BDDF-CB71FCB6D194}" sibTransId="{925D0A13-AAA1-4C44-8B71-CA6F4DFF3BE6}"/>
    <dgm:cxn modelId="{8F4E03AA-A64F-42A5-9700-79BE83D55DB7}" type="presOf" srcId="{90E741CA-6BE5-4B57-AA5B-344CBD6D6213}" destId="{8D48E4BA-C7F9-4363-B907-1CFF2AE74CCD}" srcOrd="0" destOrd="2" presId="urn:microsoft.com/office/officeart/2005/8/layout/hList1"/>
    <dgm:cxn modelId="{B17401C9-9E54-4C35-821F-D19F1F21A0D5}" srcId="{3A87F04C-44F7-44A4-AFD6-8CC51BDC24D9}" destId="{A657984B-0E28-4100-9A23-C7A0F47659C9}" srcOrd="0" destOrd="0" parTransId="{9583F61D-9690-4185-9540-1D043513B1A7}" sibTransId="{69D41551-979E-4279-AB34-C45F16179A82}"/>
    <dgm:cxn modelId="{8C47CD16-4D7A-420F-B183-532619AE187B}" type="presOf" srcId="{8749B621-4464-4C6F-8045-67C79AB2D69B}" destId="{49B56901-342B-452A-8F50-952C98F4D599}" srcOrd="0" destOrd="0" presId="urn:microsoft.com/office/officeart/2005/8/layout/hList1"/>
    <dgm:cxn modelId="{2F663BC3-C3CC-41C6-BEFB-EA49BFAC33CC}" type="presOf" srcId="{492A1182-150D-4294-BB27-8BAD8B58F067}" destId="{8D48E4BA-C7F9-4363-B907-1CFF2AE74CCD}" srcOrd="0" destOrd="5" presId="urn:microsoft.com/office/officeart/2005/8/layout/hList1"/>
    <dgm:cxn modelId="{1849CE27-346C-4D36-BF3B-3625E0F7C66A}" srcId="{3A87F04C-44F7-44A4-AFD6-8CC51BDC24D9}" destId="{492A1182-150D-4294-BB27-8BAD8B58F067}" srcOrd="5" destOrd="0" parTransId="{0B6EEDFB-79D8-4EB3-8D86-E317A4550E79}" sibTransId="{090D363B-561B-472C-9398-593CBE746977}"/>
    <dgm:cxn modelId="{FF7BB8B9-87C7-4E82-AB86-BE2D4C6A3622}" srcId="{3A87F04C-44F7-44A4-AFD6-8CC51BDC24D9}" destId="{B09FEEA8-6536-4BEB-9925-DF47623E3A0A}" srcOrd="3" destOrd="0" parTransId="{95B4CC19-6072-461F-996F-AA2F9D5EF56D}" sibTransId="{B548A57C-DB9A-4BC1-B9EF-16D77494CE96}"/>
    <dgm:cxn modelId="{2FA4B39B-4E39-43D4-B46D-2311E2213FBF}" srcId="{3A87F04C-44F7-44A4-AFD6-8CC51BDC24D9}" destId="{9DC360D6-753F-4798-AD7B-F1A833658050}" srcOrd="1" destOrd="0" parTransId="{45E0210B-01B7-4A79-8874-438F0C9A398A}" sibTransId="{0802D96B-3375-4C9E-8CE2-5D60D212880B}"/>
    <dgm:cxn modelId="{1FC0936F-76B9-4C19-9BC0-EEFEF43CCCC5}" type="presOf" srcId="{9DC360D6-753F-4798-AD7B-F1A833658050}" destId="{8D48E4BA-C7F9-4363-B907-1CFF2AE74CCD}" srcOrd="0" destOrd="1" presId="urn:microsoft.com/office/officeart/2005/8/layout/hList1"/>
    <dgm:cxn modelId="{46E646FA-1DC5-44C2-A08C-1504DDBE5D13}" type="presOf" srcId="{A657984B-0E28-4100-9A23-C7A0F47659C9}" destId="{8D48E4BA-C7F9-4363-B907-1CFF2AE74CCD}" srcOrd="0" destOrd="0" presId="urn:microsoft.com/office/officeart/2005/8/layout/hList1"/>
    <dgm:cxn modelId="{AE80FD11-5A4A-44BE-B9D3-D2CF01F2AD9F}" type="presParOf" srcId="{49B56901-342B-452A-8F50-952C98F4D599}" destId="{FA33A6EF-0F46-4346-A6B5-02566F9BAB34}" srcOrd="0" destOrd="0" presId="urn:microsoft.com/office/officeart/2005/8/layout/hList1"/>
    <dgm:cxn modelId="{6680E071-F6E3-48C2-8C5F-F72C8304D263}" type="presParOf" srcId="{FA33A6EF-0F46-4346-A6B5-02566F9BAB34}" destId="{35724C90-C5BE-4F84-8558-CA35ABF09123}" srcOrd="0" destOrd="0" presId="urn:microsoft.com/office/officeart/2005/8/layout/hList1"/>
    <dgm:cxn modelId="{D889F5F6-2A4F-4456-9383-24CF15CEA889}" type="presParOf" srcId="{FA33A6EF-0F46-4346-A6B5-02566F9BAB34}" destId="{8D48E4BA-C7F9-4363-B907-1CFF2AE74CCD}"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1BB182AC-D979-4967-A807-34172D3D6009}" type="doc">
      <dgm:prSet loTypeId="urn:microsoft.com/office/officeart/2005/8/layout/cycle2" loCatId="cycle" qsTypeId="urn:microsoft.com/office/officeart/2005/8/quickstyle/simple1" qsCatId="simple" csTypeId="urn:microsoft.com/office/officeart/2005/8/colors/accent4_2" csCatId="accent4"/>
      <dgm:spPr/>
      <dgm:t>
        <a:bodyPr/>
        <a:lstStyle/>
        <a:p>
          <a:endParaRPr lang="en-US"/>
        </a:p>
      </dgm:t>
    </dgm:pt>
    <dgm:pt modelId="{E1081CA1-630A-4E50-86BF-99F3DC9BFC75}">
      <dgm:prSet/>
      <dgm:spPr/>
      <dgm:t>
        <a:bodyPr/>
        <a:lstStyle/>
        <a:p>
          <a:pPr rtl="0"/>
          <a:r>
            <a:rPr lang="en-US" dirty="0" smtClean="0"/>
            <a:t>There may be situations when an individual needs restrictions placed on certain Home and Community-Based protections due to a serious health or safety risk.</a:t>
          </a:r>
          <a:endParaRPr lang="en-US" dirty="0"/>
        </a:p>
      </dgm:t>
    </dgm:pt>
    <dgm:pt modelId="{5B54BA72-07B3-4598-8D0E-92EFC145B9AF}" type="parTrans" cxnId="{275190E7-DB66-4F25-9E3E-D28B8D85BA2A}">
      <dgm:prSet/>
      <dgm:spPr/>
      <dgm:t>
        <a:bodyPr/>
        <a:lstStyle/>
        <a:p>
          <a:endParaRPr lang="en-US"/>
        </a:p>
      </dgm:t>
    </dgm:pt>
    <dgm:pt modelId="{7E085883-CFD5-4BCD-AC6D-E47924118CEE}" type="sibTrans" cxnId="{275190E7-DB66-4F25-9E3E-D28B8D85BA2A}">
      <dgm:prSet/>
      <dgm:spPr/>
      <dgm:t>
        <a:bodyPr/>
        <a:lstStyle/>
        <a:p>
          <a:endParaRPr lang="en-US"/>
        </a:p>
      </dgm:t>
    </dgm:pt>
    <dgm:pt modelId="{3CAF4C61-165D-4597-9503-50E8EB091A00}" type="pres">
      <dgm:prSet presAssocID="{1BB182AC-D979-4967-A807-34172D3D6009}" presName="cycle" presStyleCnt="0">
        <dgm:presLayoutVars>
          <dgm:dir/>
          <dgm:resizeHandles val="exact"/>
        </dgm:presLayoutVars>
      </dgm:prSet>
      <dgm:spPr/>
      <dgm:t>
        <a:bodyPr/>
        <a:lstStyle/>
        <a:p>
          <a:endParaRPr lang="en-US"/>
        </a:p>
      </dgm:t>
    </dgm:pt>
    <dgm:pt modelId="{A6D520DE-9EAF-4A48-AFA8-6FD64756263F}" type="pres">
      <dgm:prSet presAssocID="{E1081CA1-630A-4E50-86BF-99F3DC9BFC75}" presName="node" presStyleLbl="node1" presStyleIdx="0" presStyleCnt="1">
        <dgm:presLayoutVars>
          <dgm:bulletEnabled val="1"/>
        </dgm:presLayoutVars>
      </dgm:prSet>
      <dgm:spPr>
        <a:prstGeom prst="octagon">
          <a:avLst/>
        </a:prstGeom>
      </dgm:spPr>
      <dgm:t>
        <a:bodyPr/>
        <a:lstStyle/>
        <a:p>
          <a:endParaRPr lang="en-US"/>
        </a:p>
      </dgm:t>
    </dgm:pt>
  </dgm:ptLst>
  <dgm:cxnLst>
    <dgm:cxn modelId="{275190E7-DB66-4F25-9E3E-D28B8D85BA2A}" srcId="{1BB182AC-D979-4967-A807-34172D3D6009}" destId="{E1081CA1-630A-4E50-86BF-99F3DC9BFC75}" srcOrd="0" destOrd="0" parTransId="{5B54BA72-07B3-4598-8D0E-92EFC145B9AF}" sibTransId="{7E085883-CFD5-4BCD-AC6D-E47924118CEE}"/>
    <dgm:cxn modelId="{03648D4A-8CF1-4485-9EDD-0BA4C8296E01}" type="presOf" srcId="{E1081CA1-630A-4E50-86BF-99F3DC9BFC75}" destId="{A6D520DE-9EAF-4A48-AFA8-6FD64756263F}" srcOrd="0" destOrd="0" presId="urn:microsoft.com/office/officeart/2005/8/layout/cycle2"/>
    <dgm:cxn modelId="{CB3D07F7-1C8F-4A7A-A7D4-4510B89BB526}" type="presOf" srcId="{1BB182AC-D979-4967-A807-34172D3D6009}" destId="{3CAF4C61-165D-4597-9503-50E8EB091A00}" srcOrd="0" destOrd="0" presId="urn:microsoft.com/office/officeart/2005/8/layout/cycle2"/>
    <dgm:cxn modelId="{BF94DC51-8CEF-4E10-B7E1-6E554D238812}" type="presParOf" srcId="{3CAF4C61-165D-4597-9503-50E8EB091A00}" destId="{A6D520DE-9EAF-4A48-AFA8-6FD64756263F}"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C5C0E31-3015-4C69-916E-5BD2999E1606}" type="doc">
      <dgm:prSet loTypeId="urn:microsoft.com/office/officeart/2005/8/layout/vList2" loCatId="list" qsTypeId="urn:microsoft.com/office/officeart/2005/8/quickstyle/simple1" qsCatId="simple" csTypeId="urn:microsoft.com/office/officeart/2005/8/colors/accent4_4" csCatId="accent4" phldr="1"/>
      <dgm:spPr/>
      <dgm:t>
        <a:bodyPr/>
        <a:lstStyle/>
        <a:p>
          <a:endParaRPr lang="en-US"/>
        </a:p>
      </dgm:t>
    </dgm:pt>
    <dgm:pt modelId="{3AACF84D-347D-451A-A4FD-C0249DEC9D5F}">
      <dgm:prSet custT="1"/>
      <dgm:spPr/>
      <dgm:t>
        <a:bodyPr/>
        <a:lstStyle/>
        <a:p>
          <a:pPr rtl="0"/>
          <a:r>
            <a:rPr lang="en-US" sz="2800" dirty="0" smtClean="0"/>
            <a:t>An “</a:t>
          </a:r>
          <a:r>
            <a:rPr lang="en-US" sz="2800" u="sng" dirty="0" smtClean="0"/>
            <a:t>Individually-Based Limitation</a:t>
          </a:r>
          <a:r>
            <a:rPr lang="en-US" sz="2800" dirty="0" smtClean="0"/>
            <a:t>” is a restriction, prohibition, or strategy that serves as a barrier to the following Home and Community-Based freedoms of an individual residing in a residential service setting:</a:t>
          </a:r>
          <a:endParaRPr lang="en-US" sz="2800" dirty="0"/>
        </a:p>
      </dgm:t>
    </dgm:pt>
    <dgm:pt modelId="{20CE6748-B778-4A9B-BFC2-709B189E5C38}" type="parTrans" cxnId="{9DC79E54-0330-4426-B1BD-661C7E3ECD57}">
      <dgm:prSet/>
      <dgm:spPr/>
      <dgm:t>
        <a:bodyPr/>
        <a:lstStyle/>
        <a:p>
          <a:endParaRPr lang="en-US"/>
        </a:p>
      </dgm:t>
    </dgm:pt>
    <dgm:pt modelId="{2D50F6AF-52ED-448E-A868-94C56B1C3CA5}" type="sibTrans" cxnId="{9DC79E54-0330-4426-B1BD-661C7E3ECD57}">
      <dgm:prSet/>
      <dgm:spPr/>
      <dgm:t>
        <a:bodyPr/>
        <a:lstStyle/>
        <a:p>
          <a:endParaRPr lang="en-US"/>
        </a:p>
      </dgm:t>
    </dgm:pt>
    <dgm:pt modelId="{0FEE5A99-2370-4B2D-9DD2-DCB01968CB07}">
      <dgm:prSet custT="1"/>
      <dgm:spPr/>
      <dgm:t>
        <a:bodyPr/>
        <a:lstStyle/>
        <a:p>
          <a:pPr rtl="0"/>
          <a:r>
            <a:rPr lang="en-US" sz="2000" dirty="0" smtClean="0"/>
            <a:t>Freedom to furnish and decorate the bedroom</a:t>
          </a:r>
          <a:endParaRPr lang="en-US" sz="2000" dirty="0"/>
        </a:p>
      </dgm:t>
    </dgm:pt>
    <dgm:pt modelId="{0F5D24B7-CA28-488C-9238-4E795C1B015E}" type="parTrans" cxnId="{1A676843-27E9-4BB3-9BDC-C768B11AB9E9}">
      <dgm:prSet/>
      <dgm:spPr/>
      <dgm:t>
        <a:bodyPr/>
        <a:lstStyle/>
        <a:p>
          <a:endParaRPr lang="en-US"/>
        </a:p>
      </dgm:t>
    </dgm:pt>
    <dgm:pt modelId="{F3D9D637-CF3A-4BE5-ABDC-F42858B6DB43}" type="sibTrans" cxnId="{1A676843-27E9-4BB3-9BDC-C768B11AB9E9}">
      <dgm:prSet/>
      <dgm:spPr/>
      <dgm:t>
        <a:bodyPr/>
        <a:lstStyle/>
        <a:p>
          <a:endParaRPr lang="en-US"/>
        </a:p>
      </dgm:t>
    </dgm:pt>
    <dgm:pt modelId="{FEF00E76-E21B-4768-9218-98D57F1C8A30}">
      <dgm:prSet custT="1"/>
      <dgm:spPr/>
      <dgm:t>
        <a:bodyPr/>
        <a:lstStyle/>
        <a:p>
          <a:pPr rtl="0"/>
          <a:r>
            <a:rPr lang="en-US" sz="2000" dirty="0" smtClean="0"/>
            <a:t>Visitors of the individual’s choosing at any time</a:t>
          </a:r>
          <a:endParaRPr lang="en-US" sz="2000" dirty="0"/>
        </a:p>
      </dgm:t>
    </dgm:pt>
    <dgm:pt modelId="{0879EA42-D8CF-4587-BA36-18CAAB166F7F}" type="parTrans" cxnId="{FFE8FAC6-003F-44FD-BE89-EA60FCC5D87F}">
      <dgm:prSet/>
      <dgm:spPr/>
      <dgm:t>
        <a:bodyPr/>
        <a:lstStyle/>
        <a:p>
          <a:endParaRPr lang="en-US"/>
        </a:p>
      </dgm:t>
    </dgm:pt>
    <dgm:pt modelId="{7B3A391F-E348-4772-9B0A-947672562332}" type="sibTrans" cxnId="{FFE8FAC6-003F-44FD-BE89-EA60FCC5D87F}">
      <dgm:prSet/>
      <dgm:spPr/>
      <dgm:t>
        <a:bodyPr/>
        <a:lstStyle/>
        <a:p>
          <a:endParaRPr lang="en-US"/>
        </a:p>
      </dgm:t>
    </dgm:pt>
    <dgm:pt modelId="{6AC482A1-BFEC-46D5-B81C-01AA794437B1}">
      <dgm:prSet custT="1"/>
      <dgm:spPr/>
      <dgm:t>
        <a:bodyPr/>
        <a:lstStyle/>
        <a:p>
          <a:pPr rtl="0"/>
          <a:r>
            <a:rPr lang="en-US" sz="2000" dirty="0" smtClean="0"/>
            <a:t>Control of personal schedule and activities</a:t>
          </a:r>
          <a:endParaRPr lang="en-US" sz="2000" dirty="0"/>
        </a:p>
      </dgm:t>
    </dgm:pt>
    <dgm:pt modelId="{D0164806-0FFD-496F-A6DE-1727670C3118}" type="parTrans" cxnId="{47CB6DEF-CBFF-4438-8AAF-CF7D0B3B1EC2}">
      <dgm:prSet/>
      <dgm:spPr/>
      <dgm:t>
        <a:bodyPr/>
        <a:lstStyle/>
        <a:p>
          <a:endParaRPr lang="en-US"/>
        </a:p>
      </dgm:t>
    </dgm:pt>
    <dgm:pt modelId="{88046E0B-A15D-4289-99C9-8DB6E73225EA}" type="sibTrans" cxnId="{47CB6DEF-CBFF-4438-8AAF-CF7D0B3B1EC2}">
      <dgm:prSet/>
      <dgm:spPr/>
      <dgm:t>
        <a:bodyPr/>
        <a:lstStyle/>
        <a:p>
          <a:endParaRPr lang="en-US"/>
        </a:p>
      </dgm:t>
    </dgm:pt>
    <dgm:pt modelId="{C570DD8B-845C-46FC-A2BB-5BD0F7BDA3FB}">
      <dgm:prSet custT="1"/>
      <dgm:spPr/>
      <dgm:t>
        <a:bodyPr/>
        <a:lstStyle/>
        <a:p>
          <a:pPr rtl="0"/>
          <a:r>
            <a:rPr lang="en-US" sz="2000" dirty="0" smtClean="0"/>
            <a:t>Access to personal food at any time</a:t>
          </a:r>
          <a:endParaRPr lang="en-US" sz="2000" dirty="0"/>
        </a:p>
      </dgm:t>
    </dgm:pt>
    <dgm:pt modelId="{9B5446A0-41DF-4D5C-9D76-B998CE1110B0}" type="parTrans" cxnId="{3A820F07-807F-47E8-A431-AB3B1A30C6BF}">
      <dgm:prSet/>
      <dgm:spPr/>
      <dgm:t>
        <a:bodyPr/>
        <a:lstStyle/>
        <a:p>
          <a:endParaRPr lang="en-US"/>
        </a:p>
      </dgm:t>
    </dgm:pt>
    <dgm:pt modelId="{9B3FF103-3C25-4679-8EDF-06857791515C}" type="sibTrans" cxnId="{3A820F07-807F-47E8-A431-AB3B1A30C6BF}">
      <dgm:prSet/>
      <dgm:spPr/>
      <dgm:t>
        <a:bodyPr/>
        <a:lstStyle/>
        <a:p>
          <a:endParaRPr lang="en-US"/>
        </a:p>
      </dgm:t>
    </dgm:pt>
    <dgm:pt modelId="{ED754CFD-8C85-4F9A-BD8E-AC13DBC1452E}">
      <dgm:prSet custT="1"/>
      <dgm:spPr/>
      <dgm:t>
        <a:bodyPr/>
        <a:lstStyle/>
        <a:p>
          <a:pPr rtl="0"/>
          <a:r>
            <a:rPr lang="en-US" sz="2000" dirty="0" smtClean="0"/>
            <a:t>Choice in bedroom roommate</a:t>
          </a:r>
          <a:endParaRPr lang="en-US" sz="2000" dirty="0"/>
        </a:p>
      </dgm:t>
    </dgm:pt>
    <dgm:pt modelId="{8E6615EB-C1DA-4B6E-AF8D-9A8998A17E7A}" type="parTrans" cxnId="{08168290-7187-47A7-9D41-D6D1EA2546F8}">
      <dgm:prSet/>
      <dgm:spPr/>
      <dgm:t>
        <a:bodyPr/>
        <a:lstStyle/>
        <a:p>
          <a:endParaRPr lang="en-US"/>
        </a:p>
      </dgm:t>
    </dgm:pt>
    <dgm:pt modelId="{C94D2B4D-E752-4E35-9C23-3F54859A6D5C}" type="sibTrans" cxnId="{08168290-7187-47A7-9D41-D6D1EA2546F8}">
      <dgm:prSet/>
      <dgm:spPr/>
      <dgm:t>
        <a:bodyPr/>
        <a:lstStyle/>
        <a:p>
          <a:endParaRPr lang="en-US"/>
        </a:p>
      </dgm:t>
    </dgm:pt>
    <dgm:pt modelId="{26F9E5AE-EA0E-4E7A-BE2B-8F8C54C6D580}">
      <dgm:prSet custT="1"/>
      <dgm:spPr/>
      <dgm:t>
        <a:bodyPr/>
        <a:lstStyle/>
        <a:p>
          <a:pPr rtl="0"/>
          <a:r>
            <a:rPr lang="en-US" sz="2000" dirty="0" smtClean="0"/>
            <a:t>Locks on bedroom (unit) door</a:t>
          </a:r>
          <a:endParaRPr lang="en-US" sz="2000" dirty="0"/>
        </a:p>
      </dgm:t>
    </dgm:pt>
    <dgm:pt modelId="{BB046966-2EB3-4AB8-A93E-FEFBED9FBAD6}" type="parTrans" cxnId="{E00CCEE2-2B34-48AD-9AA4-B7CFCDF29EEB}">
      <dgm:prSet/>
      <dgm:spPr/>
      <dgm:t>
        <a:bodyPr/>
        <a:lstStyle/>
        <a:p>
          <a:endParaRPr lang="en-US"/>
        </a:p>
      </dgm:t>
    </dgm:pt>
    <dgm:pt modelId="{BB603300-D2FD-4C09-9E5C-0D7D382483FA}" type="sibTrans" cxnId="{E00CCEE2-2B34-48AD-9AA4-B7CFCDF29EEB}">
      <dgm:prSet/>
      <dgm:spPr/>
      <dgm:t>
        <a:bodyPr/>
        <a:lstStyle/>
        <a:p>
          <a:endParaRPr lang="en-US"/>
        </a:p>
      </dgm:t>
    </dgm:pt>
    <dgm:pt modelId="{7B900DB6-ED0F-4CD1-BA5E-6BB336536F92}" type="pres">
      <dgm:prSet presAssocID="{0C5C0E31-3015-4C69-916E-5BD2999E1606}" presName="linear" presStyleCnt="0">
        <dgm:presLayoutVars>
          <dgm:animLvl val="lvl"/>
          <dgm:resizeHandles val="exact"/>
        </dgm:presLayoutVars>
      </dgm:prSet>
      <dgm:spPr/>
      <dgm:t>
        <a:bodyPr/>
        <a:lstStyle/>
        <a:p>
          <a:endParaRPr lang="en-US"/>
        </a:p>
      </dgm:t>
    </dgm:pt>
    <dgm:pt modelId="{07E75623-6306-4307-B59B-D9FEBA462FC7}" type="pres">
      <dgm:prSet presAssocID="{3AACF84D-347D-451A-A4FD-C0249DEC9D5F}" presName="parentText" presStyleLbl="node1" presStyleIdx="0" presStyleCnt="1" custScaleY="94809" custLinFactNeighborX="-901" custLinFactNeighborY="-7242">
        <dgm:presLayoutVars>
          <dgm:chMax val="0"/>
          <dgm:bulletEnabled val="1"/>
        </dgm:presLayoutVars>
      </dgm:prSet>
      <dgm:spPr/>
      <dgm:t>
        <a:bodyPr/>
        <a:lstStyle/>
        <a:p>
          <a:endParaRPr lang="en-US"/>
        </a:p>
      </dgm:t>
    </dgm:pt>
    <dgm:pt modelId="{A8131DE1-5253-4025-BEA9-55944358C462}" type="pres">
      <dgm:prSet presAssocID="{3AACF84D-347D-451A-A4FD-C0249DEC9D5F}" presName="childText" presStyleLbl="revTx" presStyleIdx="0" presStyleCnt="1">
        <dgm:presLayoutVars>
          <dgm:bulletEnabled val="1"/>
        </dgm:presLayoutVars>
      </dgm:prSet>
      <dgm:spPr/>
      <dgm:t>
        <a:bodyPr/>
        <a:lstStyle/>
        <a:p>
          <a:endParaRPr lang="en-US"/>
        </a:p>
      </dgm:t>
    </dgm:pt>
  </dgm:ptLst>
  <dgm:cxnLst>
    <dgm:cxn modelId="{08168290-7187-47A7-9D41-D6D1EA2546F8}" srcId="{3AACF84D-347D-451A-A4FD-C0249DEC9D5F}" destId="{ED754CFD-8C85-4F9A-BD8E-AC13DBC1452E}" srcOrd="4" destOrd="0" parTransId="{8E6615EB-C1DA-4B6E-AF8D-9A8998A17E7A}" sibTransId="{C94D2B4D-E752-4E35-9C23-3F54859A6D5C}"/>
    <dgm:cxn modelId="{1A676843-27E9-4BB3-9BDC-C768B11AB9E9}" srcId="{3AACF84D-347D-451A-A4FD-C0249DEC9D5F}" destId="{0FEE5A99-2370-4B2D-9DD2-DCB01968CB07}" srcOrd="0" destOrd="0" parTransId="{0F5D24B7-CA28-488C-9238-4E795C1B015E}" sibTransId="{F3D9D637-CF3A-4BE5-ABDC-F42858B6DB43}"/>
    <dgm:cxn modelId="{E00CCEE2-2B34-48AD-9AA4-B7CFCDF29EEB}" srcId="{3AACF84D-347D-451A-A4FD-C0249DEC9D5F}" destId="{26F9E5AE-EA0E-4E7A-BE2B-8F8C54C6D580}" srcOrd="5" destOrd="0" parTransId="{BB046966-2EB3-4AB8-A93E-FEFBED9FBAD6}" sibTransId="{BB603300-D2FD-4C09-9E5C-0D7D382483FA}"/>
    <dgm:cxn modelId="{2F37F568-5BFB-49AE-816A-210F3CA91B94}" type="presOf" srcId="{0FEE5A99-2370-4B2D-9DD2-DCB01968CB07}" destId="{A8131DE1-5253-4025-BEA9-55944358C462}" srcOrd="0" destOrd="0" presId="urn:microsoft.com/office/officeart/2005/8/layout/vList2"/>
    <dgm:cxn modelId="{0F8CE42A-3755-452B-A98F-616CB9396055}" type="presOf" srcId="{0C5C0E31-3015-4C69-916E-5BD2999E1606}" destId="{7B900DB6-ED0F-4CD1-BA5E-6BB336536F92}" srcOrd="0" destOrd="0" presId="urn:microsoft.com/office/officeart/2005/8/layout/vList2"/>
    <dgm:cxn modelId="{7633CF66-F1F7-43E2-B469-F3A1F4DD0E4C}" type="presOf" srcId="{26F9E5AE-EA0E-4E7A-BE2B-8F8C54C6D580}" destId="{A8131DE1-5253-4025-BEA9-55944358C462}" srcOrd="0" destOrd="5" presId="urn:microsoft.com/office/officeart/2005/8/layout/vList2"/>
    <dgm:cxn modelId="{47CB6DEF-CBFF-4438-8AAF-CF7D0B3B1EC2}" srcId="{3AACF84D-347D-451A-A4FD-C0249DEC9D5F}" destId="{6AC482A1-BFEC-46D5-B81C-01AA794437B1}" srcOrd="2" destOrd="0" parTransId="{D0164806-0FFD-496F-A6DE-1727670C3118}" sibTransId="{88046E0B-A15D-4289-99C9-8DB6E73225EA}"/>
    <dgm:cxn modelId="{9DC79E54-0330-4426-B1BD-661C7E3ECD57}" srcId="{0C5C0E31-3015-4C69-916E-5BD2999E1606}" destId="{3AACF84D-347D-451A-A4FD-C0249DEC9D5F}" srcOrd="0" destOrd="0" parTransId="{20CE6748-B778-4A9B-BFC2-709B189E5C38}" sibTransId="{2D50F6AF-52ED-448E-A868-94C56B1C3CA5}"/>
    <dgm:cxn modelId="{2D28E858-6A4D-454B-85B0-5647CA456C74}" type="presOf" srcId="{3AACF84D-347D-451A-A4FD-C0249DEC9D5F}" destId="{07E75623-6306-4307-B59B-D9FEBA462FC7}" srcOrd="0" destOrd="0" presId="urn:microsoft.com/office/officeart/2005/8/layout/vList2"/>
    <dgm:cxn modelId="{FFE8FAC6-003F-44FD-BE89-EA60FCC5D87F}" srcId="{3AACF84D-347D-451A-A4FD-C0249DEC9D5F}" destId="{FEF00E76-E21B-4768-9218-98D57F1C8A30}" srcOrd="1" destOrd="0" parTransId="{0879EA42-D8CF-4587-BA36-18CAAB166F7F}" sibTransId="{7B3A391F-E348-4772-9B0A-947672562332}"/>
    <dgm:cxn modelId="{DF54EBC9-FAE4-4845-B394-B8BA805E7E09}" type="presOf" srcId="{ED754CFD-8C85-4F9A-BD8E-AC13DBC1452E}" destId="{A8131DE1-5253-4025-BEA9-55944358C462}" srcOrd="0" destOrd="4" presId="urn:microsoft.com/office/officeart/2005/8/layout/vList2"/>
    <dgm:cxn modelId="{D9538407-1F44-43DB-9DC3-6CA18719576D}" type="presOf" srcId="{6AC482A1-BFEC-46D5-B81C-01AA794437B1}" destId="{A8131DE1-5253-4025-BEA9-55944358C462}" srcOrd="0" destOrd="2" presId="urn:microsoft.com/office/officeart/2005/8/layout/vList2"/>
    <dgm:cxn modelId="{9C52469F-2346-413F-AC9D-74550AB0AF3B}" type="presOf" srcId="{FEF00E76-E21B-4768-9218-98D57F1C8A30}" destId="{A8131DE1-5253-4025-BEA9-55944358C462}" srcOrd="0" destOrd="1" presId="urn:microsoft.com/office/officeart/2005/8/layout/vList2"/>
    <dgm:cxn modelId="{3A820F07-807F-47E8-A431-AB3B1A30C6BF}" srcId="{3AACF84D-347D-451A-A4FD-C0249DEC9D5F}" destId="{C570DD8B-845C-46FC-A2BB-5BD0F7BDA3FB}" srcOrd="3" destOrd="0" parTransId="{9B5446A0-41DF-4D5C-9D76-B998CE1110B0}" sibTransId="{9B3FF103-3C25-4679-8EDF-06857791515C}"/>
    <dgm:cxn modelId="{7FC19B2F-15FC-4707-9379-2C133CD63871}" type="presOf" srcId="{C570DD8B-845C-46FC-A2BB-5BD0F7BDA3FB}" destId="{A8131DE1-5253-4025-BEA9-55944358C462}" srcOrd="0" destOrd="3" presId="urn:microsoft.com/office/officeart/2005/8/layout/vList2"/>
    <dgm:cxn modelId="{B6A80341-94A7-46D2-9A6A-ACDFC515F6B0}" type="presParOf" srcId="{7B900DB6-ED0F-4CD1-BA5E-6BB336536F92}" destId="{07E75623-6306-4307-B59B-D9FEBA462FC7}" srcOrd="0" destOrd="0" presId="urn:microsoft.com/office/officeart/2005/8/layout/vList2"/>
    <dgm:cxn modelId="{66C423F0-498A-496B-B4D1-C39D2954AD13}" type="presParOf" srcId="{7B900DB6-ED0F-4CD1-BA5E-6BB336536F92}" destId="{A8131DE1-5253-4025-BEA9-55944358C462}"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00B37BA1-0BBD-46E9-948E-C1FBAC568841}" type="doc">
      <dgm:prSet loTypeId="urn:microsoft.com/office/officeart/2005/8/layout/pyramid2" loCatId="pyramid" qsTypeId="urn:microsoft.com/office/officeart/2005/8/quickstyle/simple1" qsCatId="simple" csTypeId="urn:microsoft.com/office/officeart/2005/8/colors/colorful2" csCatId="colorful"/>
      <dgm:spPr/>
      <dgm:t>
        <a:bodyPr/>
        <a:lstStyle/>
        <a:p>
          <a:endParaRPr lang="en-US"/>
        </a:p>
      </dgm:t>
    </dgm:pt>
    <dgm:pt modelId="{483B9F2B-EC96-453B-9D27-CB81701CF3A0}">
      <dgm:prSet/>
      <dgm:spPr/>
      <dgm:t>
        <a:bodyPr/>
        <a:lstStyle/>
        <a:p>
          <a:pPr rtl="0"/>
          <a:r>
            <a:rPr lang="en-US" dirty="0" smtClean="0"/>
            <a:t>It is also considered a limitation when those responsible to provide supports withhold necessary assistance, resulting in the individual being limited in enjoying an HCBS protection.</a:t>
          </a:r>
          <a:endParaRPr lang="en-US" dirty="0"/>
        </a:p>
      </dgm:t>
    </dgm:pt>
    <dgm:pt modelId="{79BDD31E-E601-415F-80FE-8951AE39E2BC}" type="parTrans" cxnId="{1B33DF06-C744-47CA-B4B3-2AF892AFF8A2}">
      <dgm:prSet/>
      <dgm:spPr/>
      <dgm:t>
        <a:bodyPr/>
        <a:lstStyle/>
        <a:p>
          <a:endParaRPr lang="en-US"/>
        </a:p>
      </dgm:t>
    </dgm:pt>
    <dgm:pt modelId="{A574D25F-5E74-4935-A68E-E6EC74A9E656}" type="sibTrans" cxnId="{1B33DF06-C744-47CA-B4B3-2AF892AFF8A2}">
      <dgm:prSet/>
      <dgm:spPr/>
      <dgm:t>
        <a:bodyPr/>
        <a:lstStyle/>
        <a:p>
          <a:endParaRPr lang="en-US"/>
        </a:p>
      </dgm:t>
    </dgm:pt>
    <dgm:pt modelId="{7151F13F-F169-4A64-AAD9-16D564666619}" type="pres">
      <dgm:prSet presAssocID="{00B37BA1-0BBD-46E9-948E-C1FBAC568841}" presName="compositeShape" presStyleCnt="0">
        <dgm:presLayoutVars>
          <dgm:dir/>
          <dgm:resizeHandles/>
        </dgm:presLayoutVars>
      </dgm:prSet>
      <dgm:spPr/>
      <dgm:t>
        <a:bodyPr/>
        <a:lstStyle/>
        <a:p>
          <a:endParaRPr lang="en-US"/>
        </a:p>
      </dgm:t>
    </dgm:pt>
    <dgm:pt modelId="{9064B356-1CFD-4173-B5FD-E53E49023C2F}" type="pres">
      <dgm:prSet presAssocID="{00B37BA1-0BBD-46E9-948E-C1FBAC568841}" presName="pyramid" presStyleLbl="node1" presStyleIdx="0" presStyleCnt="1" custLinFactNeighborX="1181" custLinFactNeighborY="4125"/>
      <dgm:spPr/>
      <dgm:t>
        <a:bodyPr/>
        <a:lstStyle/>
        <a:p>
          <a:endParaRPr lang="en-US"/>
        </a:p>
      </dgm:t>
    </dgm:pt>
    <dgm:pt modelId="{4E30A5B8-E82F-479B-9B71-2DA1F2DCED33}" type="pres">
      <dgm:prSet presAssocID="{00B37BA1-0BBD-46E9-948E-C1FBAC568841}" presName="theList" presStyleCnt="0"/>
      <dgm:spPr/>
      <dgm:t>
        <a:bodyPr/>
        <a:lstStyle/>
        <a:p>
          <a:endParaRPr lang="en-US"/>
        </a:p>
      </dgm:t>
    </dgm:pt>
    <dgm:pt modelId="{4C8CB379-694F-4DC0-91D1-B89A75859AC1}" type="pres">
      <dgm:prSet presAssocID="{483B9F2B-EC96-453B-9D27-CB81701CF3A0}" presName="aNode" presStyleLbl="fgAcc1" presStyleIdx="0" presStyleCnt="1">
        <dgm:presLayoutVars>
          <dgm:bulletEnabled val="1"/>
        </dgm:presLayoutVars>
      </dgm:prSet>
      <dgm:spPr/>
      <dgm:t>
        <a:bodyPr/>
        <a:lstStyle/>
        <a:p>
          <a:endParaRPr lang="en-US"/>
        </a:p>
      </dgm:t>
    </dgm:pt>
    <dgm:pt modelId="{FE3CEEBE-A413-4E03-B591-DD7F173B6293}" type="pres">
      <dgm:prSet presAssocID="{483B9F2B-EC96-453B-9D27-CB81701CF3A0}" presName="aSpace" presStyleCnt="0"/>
      <dgm:spPr/>
      <dgm:t>
        <a:bodyPr/>
        <a:lstStyle/>
        <a:p>
          <a:endParaRPr lang="en-US"/>
        </a:p>
      </dgm:t>
    </dgm:pt>
  </dgm:ptLst>
  <dgm:cxnLst>
    <dgm:cxn modelId="{9449A6CD-F601-4083-A7E7-862268D31D65}" type="presOf" srcId="{00B37BA1-0BBD-46E9-948E-C1FBAC568841}" destId="{7151F13F-F169-4A64-AAD9-16D564666619}" srcOrd="0" destOrd="0" presId="urn:microsoft.com/office/officeart/2005/8/layout/pyramid2"/>
    <dgm:cxn modelId="{DF70D7EB-EEFF-48F6-865F-A326FC37039C}" type="presOf" srcId="{483B9F2B-EC96-453B-9D27-CB81701CF3A0}" destId="{4C8CB379-694F-4DC0-91D1-B89A75859AC1}" srcOrd="0" destOrd="0" presId="urn:microsoft.com/office/officeart/2005/8/layout/pyramid2"/>
    <dgm:cxn modelId="{1B33DF06-C744-47CA-B4B3-2AF892AFF8A2}" srcId="{00B37BA1-0BBD-46E9-948E-C1FBAC568841}" destId="{483B9F2B-EC96-453B-9D27-CB81701CF3A0}" srcOrd="0" destOrd="0" parTransId="{79BDD31E-E601-415F-80FE-8951AE39E2BC}" sibTransId="{A574D25F-5E74-4935-A68E-E6EC74A9E656}"/>
    <dgm:cxn modelId="{F3D14459-2A3D-405F-AF07-43B913D6BF3A}" type="presParOf" srcId="{7151F13F-F169-4A64-AAD9-16D564666619}" destId="{9064B356-1CFD-4173-B5FD-E53E49023C2F}" srcOrd="0" destOrd="0" presId="urn:microsoft.com/office/officeart/2005/8/layout/pyramid2"/>
    <dgm:cxn modelId="{92121126-E71A-4D13-B738-588B0974C75B}" type="presParOf" srcId="{7151F13F-F169-4A64-AAD9-16D564666619}" destId="{4E30A5B8-E82F-479B-9B71-2DA1F2DCED33}" srcOrd="1" destOrd="0" presId="urn:microsoft.com/office/officeart/2005/8/layout/pyramid2"/>
    <dgm:cxn modelId="{69BF5DF6-3C8E-4E4D-BE57-3389C2F21D6E}" type="presParOf" srcId="{4E30A5B8-E82F-479B-9B71-2DA1F2DCED33}" destId="{4C8CB379-694F-4DC0-91D1-B89A75859AC1}" srcOrd="0" destOrd="0" presId="urn:microsoft.com/office/officeart/2005/8/layout/pyramid2"/>
    <dgm:cxn modelId="{0590885B-510B-4DC2-9F4E-1B9CB1F8B85C}" type="presParOf" srcId="{4E30A5B8-E82F-479B-9B71-2DA1F2DCED33}" destId="{FE3CEEBE-A413-4E03-B591-DD7F173B6293}" srcOrd="1"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0D99D9C0-59B9-4479-8C74-CD9A7B981B37}"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07EEC47F-A0E3-45E8-863A-DCF3A64CCDC3}">
      <dgm:prSet/>
      <dgm:spPr/>
      <dgm:t>
        <a:bodyPr/>
        <a:lstStyle/>
        <a:p>
          <a:pPr rtl="0"/>
          <a:r>
            <a:rPr lang="en-US" smtClean="0"/>
            <a:t>To address current significant health and safety risks;</a:t>
          </a:r>
          <a:endParaRPr lang="en-US"/>
        </a:p>
      </dgm:t>
    </dgm:pt>
    <dgm:pt modelId="{9420FEB4-20AC-41F0-B6D0-9F7ECF931D1D}" type="parTrans" cxnId="{57AFBBFF-DC3F-47F8-BC57-8D780C74A179}">
      <dgm:prSet/>
      <dgm:spPr/>
      <dgm:t>
        <a:bodyPr/>
        <a:lstStyle/>
        <a:p>
          <a:endParaRPr lang="en-US"/>
        </a:p>
      </dgm:t>
    </dgm:pt>
    <dgm:pt modelId="{C4855E33-946D-492E-84F5-AC7E86383D4A}" type="sibTrans" cxnId="{57AFBBFF-DC3F-47F8-BC57-8D780C74A179}">
      <dgm:prSet/>
      <dgm:spPr/>
      <dgm:t>
        <a:bodyPr/>
        <a:lstStyle/>
        <a:p>
          <a:endParaRPr lang="en-US"/>
        </a:p>
      </dgm:t>
    </dgm:pt>
    <dgm:pt modelId="{57E6D38C-8DF6-4574-AEEF-DFA78F116C3A}">
      <dgm:prSet/>
      <dgm:spPr/>
      <dgm:t>
        <a:bodyPr/>
        <a:lstStyle/>
        <a:p>
          <a:pPr rtl="0"/>
          <a:r>
            <a:rPr lang="en-US" dirty="0" smtClean="0"/>
            <a:t>With the consent of the individual (or their guardian); and</a:t>
          </a:r>
          <a:endParaRPr lang="en-US" dirty="0"/>
        </a:p>
      </dgm:t>
    </dgm:pt>
    <dgm:pt modelId="{38BAB5CB-7AF2-4328-8E87-AFC7A5B2366C}" type="parTrans" cxnId="{B398EC68-18E6-4677-B8CE-EAF4C1F404ED}">
      <dgm:prSet/>
      <dgm:spPr/>
      <dgm:t>
        <a:bodyPr/>
        <a:lstStyle/>
        <a:p>
          <a:endParaRPr lang="en-US"/>
        </a:p>
      </dgm:t>
    </dgm:pt>
    <dgm:pt modelId="{5B38A2D2-8371-41A9-9D7B-4275F86688F5}" type="sibTrans" cxnId="{B398EC68-18E6-4677-B8CE-EAF4C1F404ED}">
      <dgm:prSet/>
      <dgm:spPr/>
      <dgm:t>
        <a:bodyPr/>
        <a:lstStyle/>
        <a:p>
          <a:endParaRPr lang="en-US"/>
        </a:p>
      </dgm:t>
    </dgm:pt>
    <dgm:pt modelId="{48DD41C6-624F-4997-99F0-FEF9F3C6200E}">
      <dgm:prSet/>
      <dgm:spPr/>
      <dgm:t>
        <a:bodyPr/>
        <a:lstStyle/>
        <a:p>
          <a:pPr rtl="0"/>
          <a:r>
            <a:rPr lang="en-US" smtClean="0"/>
            <a:t>When the entire process identified in rule (OAR 411-004-0040) is followed.</a:t>
          </a:r>
          <a:endParaRPr lang="en-US"/>
        </a:p>
      </dgm:t>
    </dgm:pt>
    <dgm:pt modelId="{2115B21A-2297-41D2-B33C-ED1469FF3E6A}" type="parTrans" cxnId="{65E8333F-687D-4BCA-9887-BBE1AAB47902}">
      <dgm:prSet/>
      <dgm:spPr/>
      <dgm:t>
        <a:bodyPr/>
        <a:lstStyle/>
        <a:p>
          <a:endParaRPr lang="en-US"/>
        </a:p>
      </dgm:t>
    </dgm:pt>
    <dgm:pt modelId="{8EBEDCCC-BA53-4468-85A5-D0025DE20C2A}" type="sibTrans" cxnId="{65E8333F-687D-4BCA-9887-BBE1AAB47902}">
      <dgm:prSet/>
      <dgm:spPr/>
      <dgm:t>
        <a:bodyPr/>
        <a:lstStyle/>
        <a:p>
          <a:endParaRPr lang="en-US"/>
        </a:p>
      </dgm:t>
    </dgm:pt>
    <dgm:pt modelId="{24CCC633-3BB5-4E79-BEB2-0BFA90CD5421}" type="pres">
      <dgm:prSet presAssocID="{0D99D9C0-59B9-4479-8C74-CD9A7B981B37}" presName="linear" presStyleCnt="0">
        <dgm:presLayoutVars>
          <dgm:animLvl val="lvl"/>
          <dgm:resizeHandles val="exact"/>
        </dgm:presLayoutVars>
      </dgm:prSet>
      <dgm:spPr/>
      <dgm:t>
        <a:bodyPr/>
        <a:lstStyle/>
        <a:p>
          <a:endParaRPr lang="en-US"/>
        </a:p>
      </dgm:t>
    </dgm:pt>
    <dgm:pt modelId="{FDD4BCF0-F7F4-4AB0-B8B4-21662983DD49}" type="pres">
      <dgm:prSet presAssocID="{07EEC47F-A0E3-45E8-863A-DCF3A64CCDC3}" presName="parentText" presStyleLbl="node1" presStyleIdx="0" presStyleCnt="3">
        <dgm:presLayoutVars>
          <dgm:chMax val="0"/>
          <dgm:bulletEnabled val="1"/>
        </dgm:presLayoutVars>
      </dgm:prSet>
      <dgm:spPr/>
      <dgm:t>
        <a:bodyPr/>
        <a:lstStyle/>
        <a:p>
          <a:endParaRPr lang="en-US"/>
        </a:p>
      </dgm:t>
    </dgm:pt>
    <dgm:pt modelId="{BD93D414-A9E5-42CF-AE86-FAA5CF41CA42}" type="pres">
      <dgm:prSet presAssocID="{C4855E33-946D-492E-84F5-AC7E86383D4A}" presName="spacer" presStyleCnt="0"/>
      <dgm:spPr/>
    </dgm:pt>
    <dgm:pt modelId="{3B97E45A-CCAF-44AA-9850-5612AB128B96}" type="pres">
      <dgm:prSet presAssocID="{57E6D38C-8DF6-4574-AEEF-DFA78F116C3A}" presName="parentText" presStyleLbl="node1" presStyleIdx="1" presStyleCnt="3">
        <dgm:presLayoutVars>
          <dgm:chMax val="0"/>
          <dgm:bulletEnabled val="1"/>
        </dgm:presLayoutVars>
      </dgm:prSet>
      <dgm:spPr/>
      <dgm:t>
        <a:bodyPr/>
        <a:lstStyle/>
        <a:p>
          <a:endParaRPr lang="en-US"/>
        </a:p>
      </dgm:t>
    </dgm:pt>
    <dgm:pt modelId="{48EE980D-3800-44B2-BC98-E8E16567A643}" type="pres">
      <dgm:prSet presAssocID="{5B38A2D2-8371-41A9-9D7B-4275F86688F5}" presName="spacer" presStyleCnt="0"/>
      <dgm:spPr/>
    </dgm:pt>
    <dgm:pt modelId="{A99EEAE8-F9E4-4956-A608-5CF07960FA4C}" type="pres">
      <dgm:prSet presAssocID="{48DD41C6-624F-4997-99F0-FEF9F3C6200E}" presName="parentText" presStyleLbl="node1" presStyleIdx="2" presStyleCnt="3">
        <dgm:presLayoutVars>
          <dgm:chMax val="0"/>
          <dgm:bulletEnabled val="1"/>
        </dgm:presLayoutVars>
      </dgm:prSet>
      <dgm:spPr/>
      <dgm:t>
        <a:bodyPr/>
        <a:lstStyle/>
        <a:p>
          <a:endParaRPr lang="en-US"/>
        </a:p>
      </dgm:t>
    </dgm:pt>
  </dgm:ptLst>
  <dgm:cxnLst>
    <dgm:cxn modelId="{65E8333F-687D-4BCA-9887-BBE1AAB47902}" srcId="{0D99D9C0-59B9-4479-8C74-CD9A7B981B37}" destId="{48DD41C6-624F-4997-99F0-FEF9F3C6200E}" srcOrd="2" destOrd="0" parTransId="{2115B21A-2297-41D2-B33C-ED1469FF3E6A}" sibTransId="{8EBEDCCC-BA53-4468-85A5-D0025DE20C2A}"/>
    <dgm:cxn modelId="{45494CFB-D1A0-4A71-B3BB-825E21BE1682}" type="presOf" srcId="{07EEC47F-A0E3-45E8-863A-DCF3A64CCDC3}" destId="{FDD4BCF0-F7F4-4AB0-B8B4-21662983DD49}" srcOrd="0" destOrd="0" presId="urn:microsoft.com/office/officeart/2005/8/layout/vList2"/>
    <dgm:cxn modelId="{619EBC68-07D2-46C1-BA59-281881DC86A4}" type="presOf" srcId="{0D99D9C0-59B9-4479-8C74-CD9A7B981B37}" destId="{24CCC633-3BB5-4E79-BEB2-0BFA90CD5421}" srcOrd="0" destOrd="0" presId="urn:microsoft.com/office/officeart/2005/8/layout/vList2"/>
    <dgm:cxn modelId="{B398EC68-18E6-4677-B8CE-EAF4C1F404ED}" srcId="{0D99D9C0-59B9-4479-8C74-CD9A7B981B37}" destId="{57E6D38C-8DF6-4574-AEEF-DFA78F116C3A}" srcOrd="1" destOrd="0" parTransId="{38BAB5CB-7AF2-4328-8E87-AFC7A5B2366C}" sibTransId="{5B38A2D2-8371-41A9-9D7B-4275F86688F5}"/>
    <dgm:cxn modelId="{57AFBBFF-DC3F-47F8-BC57-8D780C74A179}" srcId="{0D99D9C0-59B9-4479-8C74-CD9A7B981B37}" destId="{07EEC47F-A0E3-45E8-863A-DCF3A64CCDC3}" srcOrd="0" destOrd="0" parTransId="{9420FEB4-20AC-41F0-B6D0-9F7ECF931D1D}" sibTransId="{C4855E33-946D-492E-84F5-AC7E86383D4A}"/>
    <dgm:cxn modelId="{7C10B545-7855-4F17-A620-AF13B07CDD3F}" type="presOf" srcId="{48DD41C6-624F-4997-99F0-FEF9F3C6200E}" destId="{A99EEAE8-F9E4-4956-A608-5CF07960FA4C}" srcOrd="0" destOrd="0" presId="urn:microsoft.com/office/officeart/2005/8/layout/vList2"/>
    <dgm:cxn modelId="{295DC713-D4FD-4B4E-BC0E-79B7AE7150D4}" type="presOf" srcId="{57E6D38C-8DF6-4574-AEEF-DFA78F116C3A}" destId="{3B97E45A-CCAF-44AA-9850-5612AB128B96}" srcOrd="0" destOrd="0" presId="urn:microsoft.com/office/officeart/2005/8/layout/vList2"/>
    <dgm:cxn modelId="{6F7DA81A-507A-4123-803E-9F258B677EC4}" type="presParOf" srcId="{24CCC633-3BB5-4E79-BEB2-0BFA90CD5421}" destId="{FDD4BCF0-F7F4-4AB0-B8B4-21662983DD49}" srcOrd="0" destOrd="0" presId="urn:microsoft.com/office/officeart/2005/8/layout/vList2"/>
    <dgm:cxn modelId="{51C91D0B-8EE0-4C92-9EDA-DC9955CE1606}" type="presParOf" srcId="{24CCC633-3BB5-4E79-BEB2-0BFA90CD5421}" destId="{BD93D414-A9E5-42CF-AE86-FAA5CF41CA42}" srcOrd="1" destOrd="0" presId="urn:microsoft.com/office/officeart/2005/8/layout/vList2"/>
    <dgm:cxn modelId="{F5EF5D06-18C2-4836-AF0B-982365AF62E6}" type="presParOf" srcId="{24CCC633-3BB5-4E79-BEB2-0BFA90CD5421}" destId="{3B97E45A-CCAF-44AA-9850-5612AB128B96}" srcOrd="2" destOrd="0" presId="urn:microsoft.com/office/officeart/2005/8/layout/vList2"/>
    <dgm:cxn modelId="{5E65081E-E95B-49F1-B957-DA53F65F041A}" type="presParOf" srcId="{24CCC633-3BB5-4E79-BEB2-0BFA90CD5421}" destId="{48EE980D-3800-44B2-BC98-E8E16567A643}" srcOrd="3" destOrd="0" presId="urn:microsoft.com/office/officeart/2005/8/layout/vList2"/>
    <dgm:cxn modelId="{FAE34701-A1A8-4605-BA1F-E7ED8B4A4B87}" type="presParOf" srcId="{24CCC633-3BB5-4E79-BEB2-0BFA90CD5421}" destId="{A99EEAE8-F9E4-4956-A608-5CF07960FA4C}"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46899446-1792-4DA2-A310-E7E039F4B935}"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07F6CF7F-F991-4937-85E2-35A21735BFEB}">
      <dgm:prSet phldrT="[Text]" custT="1"/>
      <dgm:spPr>
        <a:solidFill>
          <a:schemeClr val="accent1">
            <a:lumMod val="20000"/>
            <a:lumOff val="80000"/>
          </a:schemeClr>
        </a:solidFill>
      </dgm:spPr>
      <dgm:t>
        <a:bodyPr/>
        <a:lstStyle/>
        <a:p>
          <a:r>
            <a:rPr lang="en-US" sz="2400" dirty="0" smtClean="0">
              <a:solidFill>
                <a:schemeClr val="tx1"/>
              </a:solidFill>
            </a:rPr>
            <a:t>Lockable Bedroom or Unit Doors</a:t>
          </a:r>
          <a:endParaRPr lang="en-US" sz="2400" dirty="0">
            <a:solidFill>
              <a:schemeClr val="tx1"/>
            </a:solidFill>
          </a:endParaRPr>
        </a:p>
      </dgm:t>
    </dgm:pt>
    <dgm:pt modelId="{68F5A201-5EFE-4326-8B7E-2FBD78AAD597}" type="parTrans" cxnId="{86674096-63F4-418B-B2FA-3136DB1F4954}">
      <dgm:prSet/>
      <dgm:spPr/>
      <dgm:t>
        <a:bodyPr/>
        <a:lstStyle/>
        <a:p>
          <a:endParaRPr lang="en-US"/>
        </a:p>
      </dgm:t>
    </dgm:pt>
    <dgm:pt modelId="{D592760B-A61F-4C53-94DB-0A9E367843F0}" type="sibTrans" cxnId="{86674096-63F4-418B-B2FA-3136DB1F4954}">
      <dgm:prSet/>
      <dgm:spPr/>
      <dgm:t>
        <a:bodyPr/>
        <a:lstStyle/>
        <a:p>
          <a:endParaRPr lang="en-US"/>
        </a:p>
      </dgm:t>
    </dgm:pt>
    <dgm:pt modelId="{A20ED9BC-6541-43E3-914E-2020A766EC67}">
      <dgm:prSet phldrT="[Text]" custT="1"/>
      <dgm:spPr>
        <a:solidFill>
          <a:schemeClr val="accent4">
            <a:lumMod val="20000"/>
            <a:lumOff val="80000"/>
          </a:schemeClr>
        </a:solidFill>
      </dgm:spPr>
      <dgm:t>
        <a:bodyPr/>
        <a:lstStyle/>
        <a:p>
          <a:r>
            <a:rPr lang="en-US" sz="2400" dirty="0" smtClean="0">
              <a:solidFill>
                <a:schemeClr val="tx1"/>
              </a:solidFill>
            </a:rPr>
            <a:t>Access to Personal Food</a:t>
          </a:r>
          <a:endParaRPr lang="en-US" sz="2400" dirty="0">
            <a:solidFill>
              <a:schemeClr val="tx1"/>
            </a:solidFill>
          </a:endParaRPr>
        </a:p>
      </dgm:t>
    </dgm:pt>
    <dgm:pt modelId="{E2F3372E-E37F-4C66-8352-4B5867D66D2E}" type="parTrans" cxnId="{6F866585-30BE-4FFA-933F-69EC9E02FCB1}">
      <dgm:prSet/>
      <dgm:spPr/>
      <dgm:t>
        <a:bodyPr/>
        <a:lstStyle/>
        <a:p>
          <a:endParaRPr lang="en-US"/>
        </a:p>
      </dgm:t>
    </dgm:pt>
    <dgm:pt modelId="{F6501338-3934-41B2-9DB1-027B8477E5D7}" type="sibTrans" cxnId="{6F866585-30BE-4FFA-933F-69EC9E02FCB1}">
      <dgm:prSet/>
      <dgm:spPr/>
      <dgm:t>
        <a:bodyPr/>
        <a:lstStyle/>
        <a:p>
          <a:endParaRPr lang="en-US"/>
        </a:p>
      </dgm:t>
    </dgm:pt>
    <dgm:pt modelId="{5B58B4BE-970A-47B9-96B5-008E4D55961F}">
      <dgm:prSet phldrT="[Text]" custT="1"/>
      <dgm:spPr>
        <a:solidFill>
          <a:schemeClr val="accent6">
            <a:lumMod val="20000"/>
            <a:lumOff val="80000"/>
          </a:schemeClr>
        </a:solidFill>
      </dgm:spPr>
      <dgm:t>
        <a:bodyPr/>
        <a:lstStyle/>
        <a:p>
          <a:r>
            <a:rPr lang="en-US" sz="2400" dirty="0" smtClean="0">
              <a:solidFill>
                <a:schemeClr val="tx1"/>
              </a:solidFill>
            </a:rPr>
            <a:t>Decorating and Furnishing</a:t>
          </a:r>
          <a:endParaRPr lang="en-US" sz="2400" dirty="0">
            <a:solidFill>
              <a:schemeClr val="tx1"/>
            </a:solidFill>
          </a:endParaRPr>
        </a:p>
      </dgm:t>
    </dgm:pt>
    <dgm:pt modelId="{AFBDF21A-9E0E-4546-A813-33F555288487}" type="parTrans" cxnId="{A0CB1B04-8B9A-4825-8ED4-756477A441AF}">
      <dgm:prSet/>
      <dgm:spPr/>
      <dgm:t>
        <a:bodyPr/>
        <a:lstStyle/>
        <a:p>
          <a:endParaRPr lang="en-US"/>
        </a:p>
      </dgm:t>
    </dgm:pt>
    <dgm:pt modelId="{521FD0AF-7278-47AC-80D8-7F299A4C682E}" type="sibTrans" cxnId="{A0CB1B04-8B9A-4825-8ED4-756477A441AF}">
      <dgm:prSet/>
      <dgm:spPr/>
      <dgm:t>
        <a:bodyPr/>
        <a:lstStyle/>
        <a:p>
          <a:endParaRPr lang="en-US"/>
        </a:p>
      </dgm:t>
    </dgm:pt>
    <dgm:pt modelId="{EB6BC6A2-0DEC-47A9-8126-A6D57574A09D}">
      <dgm:prSet phldrT="[Text]" custT="1"/>
      <dgm:spPr>
        <a:solidFill>
          <a:schemeClr val="bg2"/>
        </a:solidFill>
      </dgm:spPr>
      <dgm:t>
        <a:bodyPr/>
        <a:lstStyle/>
        <a:p>
          <a:r>
            <a:rPr lang="en-US" sz="2400" dirty="0" smtClean="0">
              <a:solidFill>
                <a:schemeClr val="tx1"/>
              </a:solidFill>
            </a:rPr>
            <a:t>Visitors</a:t>
          </a:r>
          <a:endParaRPr lang="en-US" sz="2400" dirty="0">
            <a:solidFill>
              <a:schemeClr val="tx1"/>
            </a:solidFill>
          </a:endParaRPr>
        </a:p>
      </dgm:t>
    </dgm:pt>
    <dgm:pt modelId="{D4130A15-A5FF-45A8-B4D3-BD4CBCC14C06}" type="parTrans" cxnId="{D64CFC69-260C-4862-9BB0-5D7013E1CD0E}">
      <dgm:prSet/>
      <dgm:spPr/>
      <dgm:t>
        <a:bodyPr/>
        <a:lstStyle/>
        <a:p>
          <a:endParaRPr lang="en-US"/>
        </a:p>
      </dgm:t>
    </dgm:pt>
    <dgm:pt modelId="{77DA2127-67BA-4AF2-BCC8-F81FC28B8F52}" type="sibTrans" cxnId="{D64CFC69-260C-4862-9BB0-5D7013E1CD0E}">
      <dgm:prSet/>
      <dgm:spPr/>
      <dgm:t>
        <a:bodyPr/>
        <a:lstStyle/>
        <a:p>
          <a:endParaRPr lang="en-US"/>
        </a:p>
      </dgm:t>
    </dgm:pt>
    <dgm:pt modelId="{2F84C7D6-6C51-4229-9C76-F5F34612FB3C}">
      <dgm:prSet custT="1"/>
      <dgm:spPr>
        <a:solidFill>
          <a:schemeClr val="accent2">
            <a:lumMod val="20000"/>
            <a:lumOff val="80000"/>
          </a:schemeClr>
        </a:solidFill>
      </dgm:spPr>
      <dgm:t>
        <a:bodyPr/>
        <a:lstStyle/>
        <a:p>
          <a:r>
            <a:rPr lang="en-US" sz="2400" dirty="0" smtClean="0">
              <a:solidFill>
                <a:schemeClr val="tx1"/>
              </a:solidFill>
            </a:rPr>
            <a:t>Choice of Roommate</a:t>
          </a:r>
          <a:endParaRPr lang="en-US" sz="2400" dirty="0">
            <a:solidFill>
              <a:schemeClr val="tx1"/>
            </a:solidFill>
          </a:endParaRPr>
        </a:p>
      </dgm:t>
    </dgm:pt>
    <dgm:pt modelId="{1D95B47C-77AA-4A8C-B86A-B412A35DE7E5}" type="parTrans" cxnId="{9ABC127D-6D66-435E-A6EE-45925CC726F5}">
      <dgm:prSet/>
      <dgm:spPr/>
      <dgm:t>
        <a:bodyPr/>
        <a:lstStyle/>
        <a:p>
          <a:endParaRPr lang="en-US"/>
        </a:p>
      </dgm:t>
    </dgm:pt>
    <dgm:pt modelId="{2BCB00CE-5B85-44D3-BF09-C675E66BACFC}" type="sibTrans" cxnId="{9ABC127D-6D66-435E-A6EE-45925CC726F5}">
      <dgm:prSet/>
      <dgm:spPr/>
      <dgm:t>
        <a:bodyPr/>
        <a:lstStyle/>
        <a:p>
          <a:endParaRPr lang="en-US"/>
        </a:p>
      </dgm:t>
    </dgm:pt>
    <dgm:pt modelId="{D3511CC2-4AF8-471A-90CC-469C7152FE46}">
      <dgm:prSet custT="1"/>
      <dgm:spPr>
        <a:solidFill>
          <a:schemeClr val="accent5">
            <a:lumMod val="20000"/>
            <a:lumOff val="80000"/>
          </a:schemeClr>
        </a:solidFill>
      </dgm:spPr>
      <dgm:t>
        <a:bodyPr/>
        <a:lstStyle/>
        <a:p>
          <a:r>
            <a:rPr lang="en-US" sz="2400" dirty="0" smtClean="0">
              <a:solidFill>
                <a:schemeClr val="tx1"/>
              </a:solidFill>
            </a:rPr>
            <a:t>Control Schedule and Activities</a:t>
          </a:r>
          <a:endParaRPr lang="en-US" sz="2400" dirty="0">
            <a:solidFill>
              <a:schemeClr val="tx1"/>
            </a:solidFill>
          </a:endParaRPr>
        </a:p>
      </dgm:t>
    </dgm:pt>
    <dgm:pt modelId="{1AE60170-D73F-427E-9D33-F3B3EBA5B5FD}" type="parTrans" cxnId="{FA0F9580-13AE-43E8-B21A-DE4EC296CDE1}">
      <dgm:prSet/>
      <dgm:spPr/>
      <dgm:t>
        <a:bodyPr/>
        <a:lstStyle/>
        <a:p>
          <a:endParaRPr lang="en-US"/>
        </a:p>
      </dgm:t>
    </dgm:pt>
    <dgm:pt modelId="{EEBE4562-B7A1-48F4-BE73-B335B0FA6A8F}" type="sibTrans" cxnId="{FA0F9580-13AE-43E8-B21A-DE4EC296CDE1}">
      <dgm:prSet/>
      <dgm:spPr/>
      <dgm:t>
        <a:bodyPr/>
        <a:lstStyle/>
        <a:p>
          <a:endParaRPr lang="en-US"/>
        </a:p>
      </dgm:t>
    </dgm:pt>
    <dgm:pt modelId="{82A33C69-D674-4D80-8035-99872CA8E1AF}" type="pres">
      <dgm:prSet presAssocID="{46899446-1792-4DA2-A310-E7E039F4B935}" presName="diagram" presStyleCnt="0">
        <dgm:presLayoutVars>
          <dgm:dir/>
          <dgm:resizeHandles val="exact"/>
        </dgm:presLayoutVars>
      </dgm:prSet>
      <dgm:spPr/>
      <dgm:t>
        <a:bodyPr/>
        <a:lstStyle/>
        <a:p>
          <a:endParaRPr lang="en-US"/>
        </a:p>
      </dgm:t>
    </dgm:pt>
    <dgm:pt modelId="{F83CE91C-8175-4C0F-838D-44B9F86B2C16}" type="pres">
      <dgm:prSet presAssocID="{07F6CF7F-F991-4937-85E2-35A21735BFEB}" presName="node" presStyleLbl="node1" presStyleIdx="0" presStyleCnt="6">
        <dgm:presLayoutVars>
          <dgm:bulletEnabled val="1"/>
        </dgm:presLayoutVars>
      </dgm:prSet>
      <dgm:spPr/>
      <dgm:t>
        <a:bodyPr/>
        <a:lstStyle/>
        <a:p>
          <a:endParaRPr lang="en-US"/>
        </a:p>
      </dgm:t>
    </dgm:pt>
    <dgm:pt modelId="{6C9AC653-9E02-408A-89A8-6A1A35DF1FDB}" type="pres">
      <dgm:prSet presAssocID="{D592760B-A61F-4C53-94DB-0A9E367843F0}" presName="sibTrans" presStyleCnt="0"/>
      <dgm:spPr/>
    </dgm:pt>
    <dgm:pt modelId="{093541E8-E643-4050-A800-DD97389F13C3}" type="pres">
      <dgm:prSet presAssocID="{2F84C7D6-6C51-4229-9C76-F5F34612FB3C}" presName="node" presStyleLbl="node1" presStyleIdx="1" presStyleCnt="6">
        <dgm:presLayoutVars>
          <dgm:bulletEnabled val="1"/>
        </dgm:presLayoutVars>
      </dgm:prSet>
      <dgm:spPr/>
      <dgm:t>
        <a:bodyPr/>
        <a:lstStyle/>
        <a:p>
          <a:endParaRPr lang="en-US"/>
        </a:p>
      </dgm:t>
    </dgm:pt>
    <dgm:pt modelId="{8E3D93AE-F10E-4F00-85B6-21D845E56AE5}" type="pres">
      <dgm:prSet presAssocID="{2BCB00CE-5B85-44D3-BF09-C675E66BACFC}" presName="sibTrans" presStyleCnt="0"/>
      <dgm:spPr/>
    </dgm:pt>
    <dgm:pt modelId="{30B2279B-EF6B-4F7D-B052-C78FEC2DDEF2}" type="pres">
      <dgm:prSet presAssocID="{A20ED9BC-6541-43E3-914E-2020A766EC67}" presName="node" presStyleLbl="node1" presStyleIdx="2" presStyleCnt="6">
        <dgm:presLayoutVars>
          <dgm:bulletEnabled val="1"/>
        </dgm:presLayoutVars>
      </dgm:prSet>
      <dgm:spPr/>
      <dgm:t>
        <a:bodyPr/>
        <a:lstStyle/>
        <a:p>
          <a:endParaRPr lang="en-US"/>
        </a:p>
      </dgm:t>
    </dgm:pt>
    <dgm:pt modelId="{0AC8D779-2E23-49E2-BFEC-C285A406C8D5}" type="pres">
      <dgm:prSet presAssocID="{F6501338-3934-41B2-9DB1-027B8477E5D7}" presName="sibTrans" presStyleCnt="0"/>
      <dgm:spPr/>
    </dgm:pt>
    <dgm:pt modelId="{5737269F-5429-4782-AF44-995BF4304057}" type="pres">
      <dgm:prSet presAssocID="{5B58B4BE-970A-47B9-96B5-008E4D55961F}" presName="node" presStyleLbl="node1" presStyleIdx="3" presStyleCnt="6">
        <dgm:presLayoutVars>
          <dgm:bulletEnabled val="1"/>
        </dgm:presLayoutVars>
      </dgm:prSet>
      <dgm:spPr/>
      <dgm:t>
        <a:bodyPr/>
        <a:lstStyle/>
        <a:p>
          <a:endParaRPr lang="en-US"/>
        </a:p>
      </dgm:t>
    </dgm:pt>
    <dgm:pt modelId="{BA987515-096F-4493-A9D6-5FAB29E159BB}" type="pres">
      <dgm:prSet presAssocID="{521FD0AF-7278-47AC-80D8-7F299A4C682E}" presName="sibTrans" presStyleCnt="0"/>
      <dgm:spPr/>
    </dgm:pt>
    <dgm:pt modelId="{9E21EFAF-BE65-4BC0-9DE0-533A65D3BD3F}" type="pres">
      <dgm:prSet presAssocID="{EB6BC6A2-0DEC-47A9-8126-A6D57574A09D}" presName="node" presStyleLbl="node1" presStyleIdx="4" presStyleCnt="6">
        <dgm:presLayoutVars>
          <dgm:bulletEnabled val="1"/>
        </dgm:presLayoutVars>
      </dgm:prSet>
      <dgm:spPr/>
      <dgm:t>
        <a:bodyPr/>
        <a:lstStyle/>
        <a:p>
          <a:endParaRPr lang="en-US"/>
        </a:p>
      </dgm:t>
    </dgm:pt>
    <dgm:pt modelId="{9DCA2074-371A-424E-A7A6-FBE9AC44E371}" type="pres">
      <dgm:prSet presAssocID="{77DA2127-67BA-4AF2-BCC8-F81FC28B8F52}" presName="sibTrans" presStyleCnt="0"/>
      <dgm:spPr/>
    </dgm:pt>
    <dgm:pt modelId="{B0B54F2B-7835-4494-B813-7105351115AF}" type="pres">
      <dgm:prSet presAssocID="{D3511CC2-4AF8-471A-90CC-469C7152FE46}" presName="node" presStyleLbl="node1" presStyleIdx="5" presStyleCnt="6">
        <dgm:presLayoutVars>
          <dgm:bulletEnabled val="1"/>
        </dgm:presLayoutVars>
      </dgm:prSet>
      <dgm:spPr/>
      <dgm:t>
        <a:bodyPr/>
        <a:lstStyle/>
        <a:p>
          <a:endParaRPr lang="en-US"/>
        </a:p>
      </dgm:t>
    </dgm:pt>
  </dgm:ptLst>
  <dgm:cxnLst>
    <dgm:cxn modelId="{0B82E5A1-9EC3-4EBF-965B-3F13A51556F7}" type="presOf" srcId="{2F84C7D6-6C51-4229-9C76-F5F34612FB3C}" destId="{093541E8-E643-4050-A800-DD97389F13C3}" srcOrd="0" destOrd="0" presId="urn:microsoft.com/office/officeart/2005/8/layout/default"/>
    <dgm:cxn modelId="{D1FE871D-DE97-48C1-AD77-4E3E09C06E74}" type="presOf" srcId="{07F6CF7F-F991-4937-85E2-35A21735BFEB}" destId="{F83CE91C-8175-4C0F-838D-44B9F86B2C16}" srcOrd="0" destOrd="0" presId="urn:microsoft.com/office/officeart/2005/8/layout/default"/>
    <dgm:cxn modelId="{86674096-63F4-418B-B2FA-3136DB1F4954}" srcId="{46899446-1792-4DA2-A310-E7E039F4B935}" destId="{07F6CF7F-F991-4937-85E2-35A21735BFEB}" srcOrd="0" destOrd="0" parTransId="{68F5A201-5EFE-4326-8B7E-2FBD78AAD597}" sibTransId="{D592760B-A61F-4C53-94DB-0A9E367843F0}"/>
    <dgm:cxn modelId="{6F866585-30BE-4FFA-933F-69EC9E02FCB1}" srcId="{46899446-1792-4DA2-A310-E7E039F4B935}" destId="{A20ED9BC-6541-43E3-914E-2020A766EC67}" srcOrd="2" destOrd="0" parTransId="{E2F3372E-E37F-4C66-8352-4B5867D66D2E}" sibTransId="{F6501338-3934-41B2-9DB1-027B8477E5D7}"/>
    <dgm:cxn modelId="{0A37A74E-FD4A-471A-9601-FA92C141AC6C}" type="presOf" srcId="{A20ED9BC-6541-43E3-914E-2020A766EC67}" destId="{30B2279B-EF6B-4F7D-B052-C78FEC2DDEF2}" srcOrd="0" destOrd="0" presId="urn:microsoft.com/office/officeart/2005/8/layout/default"/>
    <dgm:cxn modelId="{45D9F56B-8DE4-486C-8F12-ADD99AA04D7C}" type="presOf" srcId="{EB6BC6A2-0DEC-47A9-8126-A6D57574A09D}" destId="{9E21EFAF-BE65-4BC0-9DE0-533A65D3BD3F}" srcOrd="0" destOrd="0" presId="urn:microsoft.com/office/officeart/2005/8/layout/default"/>
    <dgm:cxn modelId="{2D2DA30A-B1D5-4047-8514-B10C355D0B05}" type="presOf" srcId="{5B58B4BE-970A-47B9-96B5-008E4D55961F}" destId="{5737269F-5429-4782-AF44-995BF4304057}" srcOrd="0" destOrd="0" presId="urn:microsoft.com/office/officeart/2005/8/layout/default"/>
    <dgm:cxn modelId="{010D57F8-AAD3-4206-9A5C-5218C4C908C0}" type="presOf" srcId="{46899446-1792-4DA2-A310-E7E039F4B935}" destId="{82A33C69-D674-4D80-8035-99872CA8E1AF}" srcOrd="0" destOrd="0" presId="urn:microsoft.com/office/officeart/2005/8/layout/default"/>
    <dgm:cxn modelId="{4A227650-6AD9-496C-901C-DB2BB1BEDC00}" type="presOf" srcId="{D3511CC2-4AF8-471A-90CC-469C7152FE46}" destId="{B0B54F2B-7835-4494-B813-7105351115AF}" srcOrd="0" destOrd="0" presId="urn:microsoft.com/office/officeart/2005/8/layout/default"/>
    <dgm:cxn modelId="{9ABC127D-6D66-435E-A6EE-45925CC726F5}" srcId="{46899446-1792-4DA2-A310-E7E039F4B935}" destId="{2F84C7D6-6C51-4229-9C76-F5F34612FB3C}" srcOrd="1" destOrd="0" parTransId="{1D95B47C-77AA-4A8C-B86A-B412A35DE7E5}" sibTransId="{2BCB00CE-5B85-44D3-BF09-C675E66BACFC}"/>
    <dgm:cxn modelId="{FA0F9580-13AE-43E8-B21A-DE4EC296CDE1}" srcId="{46899446-1792-4DA2-A310-E7E039F4B935}" destId="{D3511CC2-4AF8-471A-90CC-469C7152FE46}" srcOrd="5" destOrd="0" parTransId="{1AE60170-D73F-427E-9D33-F3B3EBA5B5FD}" sibTransId="{EEBE4562-B7A1-48F4-BE73-B335B0FA6A8F}"/>
    <dgm:cxn modelId="{A0CB1B04-8B9A-4825-8ED4-756477A441AF}" srcId="{46899446-1792-4DA2-A310-E7E039F4B935}" destId="{5B58B4BE-970A-47B9-96B5-008E4D55961F}" srcOrd="3" destOrd="0" parTransId="{AFBDF21A-9E0E-4546-A813-33F555288487}" sibTransId="{521FD0AF-7278-47AC-80D8-7F299A4C682E}"/>
    <dgm:cxn modelId="{D64CFC69-260C-4862-9BB0-5D7013E1CD0E}" srcId="{46899446-1792-4DA2-A310-E7E039F4B935}" destId="{EB6BC6A2-0DEC-47A9-8126-A6D57574A09D}" srcOrd="4" destOrd="0" parTransId="{D4130A15-A5FF-45A8-B4D3-BD4CBCC14C06}" sibTransId="{77DA2127-67BA-4AF2-BCC8-F81FC28B8F52}"/>
    <dgm:cxn modelId="{1C63C77E-21F3-4C0D-B4BF-2A2047324095}" type="presParOf" srcId="{82A33C69-D674-4D80-8035-99872CA8E1AF}" destId="{F83CE91C-8175-4C0F-838D-44B9F86B2C16}" srcOrd="0" destOrd="0" presId="urn:microsoft.com/office/officeart/2005/8/layout/default"/>
    <dgm:cxn modelId="{4D59A906-AA3F-420D-B703-45CC2E8C9FE5}" type="presParOf" srcId="{82A33C69-D674-4D80-8035-99872CA8E1AF}" destId="{6C9AC653-9E02-408A-89A8-6A1A35DF1FDB}" srcOrd="1" destOrd="0" presId="urn:microsoft.com/office/officeart/2005/8/layout/default"/>
    <dgm:cxn modelId="{A25A7218-D020-4D89-ACEC-DA9706D9760B}" type="presParOf" srcId="{82A33C69-D674-4D80-8035-99872CA8E1AF}" destId="{093541E8-E643-4050-A800-DD97389F13C3}" srcOrd="2" destOrd="0" presId="urn:microsoft.com/office/officeart/2005/8/layout/default"/>
    <dgm:cxn modelId="{61D842D1-3D59-4548-8DBD-D80BE19A9068}" type="presParOf" srcId="{82A33C69-D674-4D80-8035-99872CA8E1AF}" destId="{8E3D93AE-F10E-4F00-85B6-21D845E56AE5}" srcOrd="3" destOrd="0" presId="urn:microsoft.com/office/officeart/2005/8/layout/default"/>
    <dgm:cxn modelId="{5404D10C-4D76-4D01-BCA8-B1EE21AAE21A}" type="presParOf" srcId="{82A33C69-D674-4D80-8035-99872CA8E1AF}" destId="{30B2279B-EF6B-4F7D-B052-C78FEC2DDEF2}" srcOrd="4" destOrd="0" presId="urn:microsoft.com/office/officeart/2005/8/layout/default"/>
    <dgm:cxn modelId="{7F8F6F94-D9A3-4BA8-BE35-8ABAFDEAF3AB}" type="presParOf" srcId="{82A33C69-D674-4D80-8035-99872CA8E1AF}" destId="{0AC8D779-2E23-49E2-BFEC-C285A406C8D5}" srcOrd="5" destOrd="0" presId="urn:microsoft.com/office/officeart/2005/8/layout/default"/>
    <dgm:cxn modelId="{CEE487A1-57C2-419C-ABB1-897DADA20EFC}" type="presParOf" srcId="{82A33C69-D674-4D80-8035-99872CA8E1AF}" destId="{5737269F-5429-4782-AF44-995BF4304057}" srcOrd="6" destOrd="0" presId="urn:microsoft.com/office/officeart/2005/8/layout/default"/>
    <dgm:cxn modelId="{AB0F8130-62CD-4300-BF91-62726AAB708F}" type="presParOf" srcId="{82A33C69-D674-4D80-8035-99872CA8E1AF}" destId="{BA987515-096F-4493-A9D6-5FAB29E159BB}" srcOrd="7" destOrd="0" presId="urn:microsoft.com/office/officeart/2005/8/layout/default"/>
    <dgm:cxn modelId="{D439B572-6623-442B-961A-9EE810378E73}" type="presParOf" srcId="{82A33C69-D674-4D80-8035-99872CA8E1AF}" destId="{9E21EFAF-BE65-4BC0-9DE0-533A65D3BD3F}" srcOrd="8" destOrd="0" presId="urn:microsoft.com/office/officeart/2005/8/layout/default"/>
    <dgm:cxn modelId="{A3D7FA87-A034-4FEF-99D4-5D60597EBF0F}" type="presParOf" srcId="{82A33C69-D674-4D80-8035-99872CA8E1AF}" destId="{9DCA2074-371A-424E-A7A6-FBE9AC44E371}" srcOrd="9" destOrd="0" presId="urn:microsoft.com/office/officeart/2005/8/layout/default"/>
    <dgm:cxn modelId="{519629BF-530D-4311-9CF4-930A92719CC7}" type="presParOf" srcId="{82A33C69-D674-4D80-8035-99872CA8E1AF}" destId="{B0B54F2B-7835-4494-B813-7105351115AF}"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C9D4DACD-76F7-4CA8-8326-2DAB678700BA}" type="doc">
      <dgm:prSet loTypeId="urn:microsoft.com/office/officeart/2005/8/layout/hProcess9" loCatId="process" qsTypeId="urn:microsoft.com/office/officeart/2005/8/quickstyle/simple1" qsCatId="simple" csTypeId="urn:microsoft.com/office/officeart/2005/8/colors/colorful1" csCatId="colorful" phldr="1"/>
      <dgm:spPr/>
      <dgm:t>
        <a:bodyPr/>
        <a:lstStyle/>
        <a:p>
          <a:endParaRPr lang="en-US"/>
        </a:p>
      </dgm:t>
    </dgm:pt>
    <dgm:pt modelId="{7C797E2C-0BA0-46AA-8BC3-DEFFA9D7195F}">
      <dgm:prSet/>
      <dgm:spPr/>
      <dgm:t>
        <a:bodyPr/>
        <a:lstStyle/>
        <a:p>
          <a:pPr rtl="0"/>
          <a:r>
            <a:rPr lang="en-US" dirty="0" smtClean="0"/>
            <a:t>Current Issue</a:t>
          </a:r>
          <a:endParaRPr lang="en-US" dirty="0"/>
        </a:p>
      </dgm:t>
    </dgm:pt>
    <dgm:pt modelId="{56396EB8-CABD-42CA-ABC9-255C9BBF6BA0}" type="parTrans" cxnId="{1DBD2D78-ACE2-41D2-95E3-FCFA4DA11077}">
      <dgm:prSet/>
      <dgm:spPr/>
      <dgm:t>
        <a:bodyPr/>
        <a:lstStyle/>
        <a:p>
          <a:endParaRPr lang="en-US"/>
        </a:p>
      </dgm:t>
    </dgm:pt>
    <dgm:pt modelId="{D1773353-BE3A-40CF-867D-BD537646ED7D}" type="sibTrans" cxnId="{1DBD2D78-ACE2-41D2-95E3-FCFA4DA11077}">
      <dgm:prSet/>
      <dgm:spPr/>
      <dgm:t>
        <a:bodyPr/>
        <a:lstStyle/>
        <a:p>
          <a:endParaRPr lang="en-US"/>
        </a:p>
      </dgm:t>
    </dgm:pt>
    <dgm:pt modelId="{2B2B8BA8-750F-40CF-B122-F8B00F774FA8}">
      <dgm:prSet/>
      <dgm:spPr/>
      <dgm:t>
        <a:bodyPr/>
        <a:lstStyle/>
        <a:p>
          <a:pPr rtl="0"/>
          <a:r>
            <a:rPr lang="en-US" dirty="0" smtClean="0"/>
            <a:t>Significant Health and Safety Risk</a:t>
          </a:r>
          <a:endParaRPr lang="en-US" dirty="0"/>
        </a:p>
      </dgm:t>
    </dgm:pt>
    <dgm:pt modelId="{5FFF3D5E-416D-488E-A9B8-A0904B1F18E2}" type="parTrans" cxnId="{150FC024-13A2-446B-8ED9-56B2EBCCAA22}">
      <dgm:prSet/>
      <dgm:spPr/>
      <dgm:t>
        <a:bodyPr/>
        <a:lstStyle/>
        <a:p>
          <a:endParaRPr lang="en-US"/>
        </a:p>
      </dgm:t>
    </dgm:pt>
    <dgm:pt modelId="{8144FB3C-3FE2-4668-ABAD-399EBBDC4572}" type="sibTrans" cxnId="{150FC024-13A2-446B-8ED9-56B2EBCCAA22}">
      <dgm:prSet/>
      <dgm:spPr/>
      <dgm:t>
        <a:bodyPr/>
        <a:lstStyle/>
        <a:p>
          <a:endParaRPr lang="en-US"/>
        </a:p>
      </dgm:t>
    </dgm:pt>
    <dgm:pt modelId="{7820F0CA-5F59-4636-9A8C-BB5BC8BC68FE}">
      <dgm:prSet/>
      <dgm:spPr/>
      <dgm:t>
        <a:bodyPr/>
        <a:lstStyle/>
        <a:p>
          <a:pPr rtl="0"/>
          <a:r>
            <a:rPr lang="en-US" dirty="0" smtClean="0"/>
            <a:t>Active Threat (Behavior or Medical Issue or Situational)</a:t>
          </a:r>
          <a:endParaRPr lang="en-US" dirty="0"/>
        </a:p>
      </dgm:t>
    </dgm:pt>
    <dgm:pt modelId="{2BE61856-6030-4AB8-8829-BBA1776B7306}" type="parTrans" cxnId="{17C8CA02-9FC5-44E4-8D00-C14A065F085B}">
      <dgm:prSet/>
      <dgm:spPr/>
      <dgm:t>
        <a:bodyPr/>
        <a:lstStyle/>
        <a:p>
          <a:endParaRPr lang="en-US"/>
        </a:p>
      </dgm:t>
    </dgm:pt>
    <dgm:pt modelId="{229C2E2A-A044-472C-9803-76055E54A881}" type="sibTrans" cxnId="{17C8CA02-9FC5-44E4-8D00-C14A065F085B}">
      <dgm:prSet/>
      <dgm:spPr/>
      <dgm:t>
        <a:bodyPr/>
        <a:lstStyle/>
        <a:p>
          <a:endParaRPr lang="en-US"/>
        </a:p>
      </dgm:t>
    </dgm:pt>
    <dgm:pt modelId="{C9A0091A-B07E-4DC7-8B3B-83A626F34357}">
      <dgm:prSet/>
      <dgm:spPr/>
      <dgm:t>
        <a:bodyPr/>
        <a:lstStyle/>
        <a:p>
          <a:pPr rtl="0"/>
          <a:r>
            <a:rPr lang="en-US" dirty="0" smtClean="0"/>
            <a:t>No Less Restrictive Alternative Available</a:t>
          </a:r>
          <a:endParaRPr lang="en-US" dirty="0"/>
        </a:p>
      </dgm:t>
    </dgm:pt>
    <dgm:pt modelId="{72A2EB80-3175-4D09-9688-C34260E07975}" type="parTrans" cxnId="{C7A5D552-9C8B-4E90-8733-CDE7735772C9}">
      <dgm:prSet/>
      <dgm:spPr/>
      <dgm:t>
        <a:bodyPr/>
        <a:lstStyle/>
        <a:p>
          <a:endParaRPr lang="en-US"/>
        </a:p>
      </dgm:t>
    </dgm:pt>
    <dgm:pt modelId="{5FDC3B91-8952-4534-AA94-9DEEC8B7A9B4}" type="sibTrans" cxnId="{C7A5D552-9C8B-4E90-8733-CDE7735772C9}">
      <dgm:prSet/>
      <dgm:spPr/>
      <dgm:t>
        <a:bodyPr/>
        <a:lstStyle/>
        <a:p>
          <a:endParaRPr lang="en-US"/>
        </a:p>
      </dgm:t>
    </dgm:pt>
    <dgm:pt modelId="{EAC5873A-13E5-475C-8E9C-18787B74C400}" type="pres">
      <dgm:prSet presAssocID="{C9D4DACD-76F7-4CA8-8326-2DAB678700BA}" presName="CompostProcess" presStyleCnt="0">
        <dgm:presLayoutVars>
          <dgm:dir/>
          <dgm:resizeHandles val="exact"/>
        </dgm:presLayoutVars>
      </dgm:prSet>
      <dgm:spPr/>
      <dgm:t>
        <a:bodyPr/>
        <a:lstStyle/>
        <a:p>
          <a:endParaRPr lang="en-US"/>
        </a:p>
      </dgm:t>
    </dgm:pt>
    <dgm:pt modelId="{57184325-85C3-4B5F-9394-08192F15B58C}" type="pres">
      <dgm:prSet presAssocID="{C9D4DACD-76F7-4CA8-8326-2DAB678700BA}" presName="arrow" presStyleLbl="bgShp" presStyleIdx="0" presStyleCnt="1"/>
      <dgm:spPr/>
      <dgm:t>
        <a:bodyPr/>
        <a:lstStyle/>
        <a:p>
          <a:endParaRPr lang="en-US"/>
        </a:p>
      </dgm:t>
    </dgm:pt>
    <dgm:pt modelId="{E7A5F932-4EBB-469A-8E06-F82737164527}" type="pres">
      <dgm:prSet presAssocID="{C9D4DACD-76F7-4CA8-8326-2DAB678700BA}" presName="linearProcess" presStyleCnt="0"/>
      <dgm:spPr/>
      <dgm:t>
        <a:bodyPr/>
        <a:lstStyle/>
        <a:p>
          <a:endParaRPr lang="en-US"/>
        </a:p>
      </dgm:t>
    </dgm:pt>
    <dgm:pt modelId="{8D823BCA-C60A-4C50-9A69-66ADCA8A12B8}" type="pres">
      <dgm:prSet presAssocID="{7C797E2C-0BA0-46AA-8BC3-DEFFA9D7195F}" presName="textNode" presStyleLbl="node1" presStyleIdx="0" presStyleCnt="4">
        <dgm:presLayoutVars>
          <dgm:bulletEnabled val="1"/>
        </dgm:presLayoutVars>
      </dgm:prSet>
      <dgm:spPr/>
      <dgm:t>
        <a:bodyPr/>
        <a:lstStyle/>
        <a:p>
          <a:endParaRPr lang="en-US"/>
        </a:p>
      </dgm:t>
    </dgm:pt>
    <dgm:pt modelId="{EB1A72B0-66F0-426A-ADC4-121330AACB0B}" type="pres">
      <dgm:prSet presAssocID="{D1773353-BE3A-40CF-867D-BD537646ED7D}" presName="sibTrans" presStyleCnt="0"/>
      <dgm:spPr/>
      <dgm:t>
        <a:bodyPr/>
        <a:lstStyle/>
        <a:p>
          <a:endParaRPr lang="en-US"/>
        </a:p>
      </dgm:t>
    </dgm:pt>
    <dgm:pt modelId="{64952FC0-94BC-4EC1-9C8B-49FDEC640756}" type="pres">
      <dgm:prSet presAssocID="{2B2B8BA8-750F-40CF-B122-F8B00F774FA8}" presName="textNode" presStyleLbl="node1" presStyleIdx="1" presStyleCnt="4">
        <dgm:presLayoutVars>
          <dgm:bulletEnabled val="1"/>
        </dgm:presLayoutVars>
      </dgm:prSet>
      <dgm:spPr/>
      <dgm:t>
        <a:bodyPr/>
        <a:lstStyle/>
        <a:p>
          <a:endParaRPr lang="en-US"/>
        </a:p>
      </dgm:t>
    </dgm:pt>
    <dgm:pt modelId="{75F18A99-C4C6-43E8-A751-676CE087A065}" type="pres">
      <dgm:prSet presAssocID="{8144FB3C-3FE2-4668-ABAD-399EBBDC4572}" presName="sibTrans" presStyleCnt="0"/>
      <dgm:spPr/>
      <dgm:t>
        <a:bodyPr/>
        <a:lstStyle/>
        <a:p>
          <a:endParaRPr lang="en-US"/>
        </a:p>
      </dgm:t>
    </dgm:pt>
    <dgm:pt modelId="{F664D27B-4D69-4FE5-9FF1-2C836427C64A}" type="pres">
      <dgm:prSet presAssocID="{7820F0CA-5F59-4636-9A8C-BB5BC8BC68FE}" presName="textNode" presStyleLbl="node1" presStyleIdx="2" presStyleCnt="4">
        <dgm:presLayoutVars>
          <dgm:bulletEnabled val="1"/>
        </dgm:presLayoutVars>
      </dgm:prSet>
      <dgm:spPr/>
      <dgm:t>
        <a:bodyPr/>
        <a:lstStyle/>
        <a:p>
          <a:endParaRPr lang="en-US"/>
        </a:p>
      </dgm:t>
    </dgm:pt>
    <dgm:pt modelId="{63B8C18B-A598-44B8-BBBB-CFB775BFE28E}" type="pres">
      <dgm:prSet presAssocID="{229C2E2A-A044-472C-9803-76055E54A881}" presName="sibTrans" presStyleCnt="0"/>
      <dgm:spPr/>
      <dgm:t>
        <a:bodyPr/>
        <a:lstStyle/>
        <a:p>
          <a:endParaRPr lang="en-US"/>
        </a:p>
      </dgm:t>
    </dgm:pt>
    <dgm:pt modelId="{F7ACF4E5-47E2-48FE-8EA0-50FFFA9F5F88}" type="pres">
      <dgm:prSet presAssocID="{C9A0091A-B07E-4DC7-8B3B-83A626F34357}" presName="textNode" presStyleLbl="node1" presStyleIdx="3" presStyleCnt="4">
        <dgm:presLayoutVars>
          <dgm:bulletEnabled val="1"/>
        </dgm:presLayoutVars>
      </dgm:prSet>
      <dgm:spPr/>
      <dgm:t>
        <a:bodyPr/>
        <a:lstStyle/>
        <a:p>
          <a:endParaRPr lang="en-US"/>
        </a:p>
      </dgm:t>
    </dgm:pt>
  </dgm:ptLst>
  <dgm:cxnLst>
    <dgm:cxn modelId="{5A057852-1997-4C2F-ABB0-7222EC57E663}" type="presOf" srcId="{7820F0CA-5F59-4636-9A8C-BB5BC8BC68FE}" destId="{F664D27B-4D69-4FE5-9FF1-2C836427C64A}" srcOrd="0" destOrd="0" presId="urn:microsoft.com/office/officeart/2005/8/layout/hProcess9"/>
    <dgm:cxn modelId="{B3DCD24A-C4E2-47CE-88ED-26350A311EE4}" type="presOf" srcId="{2B2B8BA8-750F-40CF-B122-F8B00F774FA8}" destId="{64952FC0-94BC-4EC1-9C8B-49FDEC640756}" srcOrd="0" destOrd="0" presId="urn:microsoft.com/office/officeart/2005/8/layout/hProcess9"/>
    <dgm:cxn modelId="{C7A5D552-9C8B-4E90-8733-CDE7735772C9}" srcId="{C9D4DACD-76F7-4CA8-8326-2DAB678700BA}" destId="{C9A0091A-B07E-4DC7-8B3B-83A626F34357}" srcOrd="3" destOrd="0" parTransId="{72A2EB80-3175-4D09-9688-C34260E07975}" sibTransId="{5FDC3B91-8952-4534-AA94-9DEEC8B7A9B4}"/>
    <dgm:cxn modelId="{F210FECB-D4B5-4EFD-91A0-078E1EBCE235}" type="presOf" srcId="{7C797E2C-0BA0-46AA-8BC3-DEFFA9D7195F}" destId="{8D823BCA-C60A-4C50-9A69-66ADCA8A12B8}" srcOrd="0" destOrd="0" presId="urn:microsoft.com/office/officeart/2005/8/layout/hProcess9"/>
    <dgm:cxn modelId="{150FC024-13A2-446B-8ED9-56B2EBCCAA22}" srcId="{C9D4DACD-76F7-4CA8-8326-2DAB678700BA}" destId="{2B2B8BA8-750F-40CF-B122-F8B00F774FA8}" srcOrd="1" destOrd="0" parTransId="{5FFF3D5E-416D-488E-A9B8-A0904B1F18E2}" sibTransId="{8144FB3C-3FE2-4668-ABAD-399EBBDC4572}"/>
    <dgm:cxn modelId="{383606E3-1EAE-4659-85CD-A803113FBFEF}" type="presOf" srcId="{C9A0091A-B07E-4DC7-8B3B-83A626F34357}" destId="{F7ACF4E5-47E2-48FE-8EA0-50FFFA9F5F88}" srcOrd="0" destOrd="0" presId="urn:microsoft.com/office/officeart/2005/8/layout/hProcess9"/>
    <dgm:cxn modelId="{1DBD2D78-ACE2-41D2-95E3-FCFA4DA11077}" srcId="{C9D4DACD-76F7-4CA8-8326-2DAB678700BA}" destId="{7C797E2C-0BA0-46AA-8BC3-DEFFA9D7195F}" srcOrd="0" destOrd="0" parTransId="{56396EB8-CABD-42CA-ABC9-255C9BBF6BA0}" sibTransId="{D1773353-BE3A-40CF-867D-BD537646ED7D}"/>
    <dgm:cxn modelId="{60E67E0C-8099-4B07-BF28-656926B4802E}" type="presOf" srcId="{C9D4DACD-76F7-4CA8-8326-2DAB678700BA}" destId="{EAC5873A-13E5-475C-8E9C-18787B74C400}" srcOrd="0" destOrd="0" presId="urn:microsoft.com/office/officeart/2005/8/layout/hProcess9"/>
    <dgm:cxn modelId="{17C8CA02-9FC5-44E4-8D00-C14A065F085B}" srcId="{C9D4DACD-76F7-4CA8-8326-2DAB678700BA}" destId="{7820F0CA-5F59-4636-9A8C-BB5BC8BC68FE}" srcOrd="2" destOrd="0" parTransId="{2BE61856-6030-4AB8-8829-BBA1776B7306}" sibTransId="{229C2E2A-A044-472C-9803-76055E54A881}"/>
    <dgm:cxn modelId="{6AB89A5F-091F-4F7E-BD3F-3BEAB371FC85}" type="presParOf" srcId="{EAC5873A-13E5-475C-8E9C-18787B74C400}" destId="{57184325-85C3-4B5F-9394-08192F15B58C}" srcOrd="0" destOrd="0" presId="urn:microsoft.com/office/officeart/2005/8/layout/hProcess9"/>
    <dgm:cxn modelId="{38C1ADAD-5607-4602-94A8-2B871EB423A6}" type="presParOf" srcId="{EAC5873A-13E5-475C-8E9C-18787B74C400}" destId="{E7A5F932-4EBB-469A-8E06-F82737164527}" srcOrd="1" destOrd="0" presId="urn:microsoft.com/office/officeart/2005/8/layout/hProcess9"/>
    <dgm:cxn modelId="{00B05D16-CF25-4DCB-9A0A-D011B8AD2973}" type="presParOf" srcId="{E7A5F932-4EBB-469A-8E06-F82737164527}" destId="{8D823BCA-C60A-4C50-9A69-66ADCA8A12B8}" srcOrd="0" destOrd="0" presId="urn:microsoft.com/office/officeart/2005/8/layout/hProcess9"/>
    <dgm:cxn modelId="{BAEC82C9-5546-48E4-93CC-1649DD649244}" type="presParOf" srcId="{E7A5F932-4EBB-469A-8E06-F82737164527}" destId="{EB1A72B0-66F0-426A-ADC4-121330AACB0B}" srcOrd="1" destOrd="0" presId="urn:microsoft.com/office/officeart/2005/8/layout/hProcess9"/>
    <dgm:cxn modelId="{3FDA068F-0F03-42CB-92BD-4A023E30EC92}" type="presParOf" srcId="{E7A5F932-4EBB-469A-8E06-F82737164527}" destId="{64952FC0-94BC-4EC1-9C8B-49FDEC640756}" srcOrd="2" destOrd="0" presId="urn:microsoft.com/office/officeart/2005/8/layout/hProcess9"/>
    <dgm:cxn modelId="{06842707-9E0A-4173-8406-B0D1FA40F096}" type="presParOf" srcId="{E7A5F932-4EBB-469A-8E06-F82737164527}" destId="{75F18A99-C4C6-43E8-A751-676CE087A065}" srcOrd="3" destOrd="0" presId="urn:microsoft.com/office/officeart/2005/8/layout/hProcess9"/>
    <dgm:cxn modelId="{95D20C0E-DF37-4939-B87C-636EF736ADEB}" type="presParOf" srcId="{E7A5F932-4EBB-469A-8E06-F82737164527}" destId="{F664D27B-4D69-4FE5-9FF1-2C836427C64A}" srcOrd="4" destOrd="0" presId="urn:microsoft.com/office/officeart/2005/8/layout/hProcess9"/>
    <dgm:cxn modelId="{68A8D4B1-B3EE-411F-A633-9E54399FE827}" type="presParOf" srcId="{E7A5F932-4EBB-469A-8E06-F82737164527}" destId="{63B8C18B-A598-44B8-BBBB-CFB775BFE28E}" srcOrd="5" destOrd="0" presId="urn:microsoft.com/office/officeart/2005/8/layout/hProcess9"/>
    <dgm:cxn modelId="{8DA5F24A-5B0C-4461-9F14-C3B11D02A90E}" type="presParOf" srcId="{E7A5F932-4EBB-469A-8E06-F82737164527}" destId="{F7ACF4E5-47E2-48FE-8EA0-50FFFA9F5F88}"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15E68AEE-F5FC-4C9C-B328-E80913048C5D}" type="doc">
      <dgm:prSet loTypeId="urn:microsoft.com/office/officeart/2005/8/layout/hProcess9" loCatId="process" qsTypeId="urn:microsoft.com/office/officeart/2005/8/quickstyle/simple1" qsCatId="simple" csTypeId="urn:microsoft.com/office/officeart/2005/8/colors/accent6_1" csCatId="accent6" phldr="1"/>
      <dgm:spPr/>
      <dgm:t>
        <a:bodyPr/>
        <a:lstStyle/>
        <a:p>
          <a:endParaRPr lang="en-US"/>
        </a:p>
      </dgm:t>
    </dgm:pt>
    <dgm:pt modelId="{B388C8EE-8795-4CA4-B053-54C797FE608E}">
      <dgm:prSet/>
      <dgm:spPr/>
      <dgm:t>
        <a:bodyPr/>
        <a:lstStyle/>
        <a:p>
          <a:pPr rtl="0"/>
          <a:r>
            <a:rPr lang="en-US" dirty="0" smtClean="0"/>
            <a:t>An individual:</a:t>
          </a:r>
        </a:p>
        <a:p>
          <a:pPr rtl="0"/>
          <a:r>
            <a:rPr lang="en-US" dirty="0" smtClean="0"/>
            <a:t>uses a g-tube;  </a:t>
          </a:r>
        </a:p>
        <a:p>
          <a:pPr rtl="0"/>
          <a:r>
            <a:rPr lang="en-US" dirty="0" smtClean="0"/>
            <a:t>does not ingest solid foods orally; and </a:t>
          </a:r>
        </a:p>
        <a:p>
          <a:pPr rtl="0"/>
          <a:r>
            <a:rPr lang="en-US" dirty="0" smtClean="0"/>
            <a:t>has an identified risk of aspiration.  </a:t>
          </a:r>
          <a:endParaRPr lang="en-US" dirty="0"/>
        </a:p>
      </dgm:t>
    </dgm:pt>
    <dgm:pt modelId="{07E0F29C-65DA-4A00-8D3A-342D4559DC0E}" type="parTrans" cxnId="{5B7BD6AA-1551-4351-B15C-2E5F7C6978B9}">
      <dgm:prSet/>
      <dgm:spPr/>
      <dgm:t>
        <a:bodyPr/>
        <a:lstStyle/>
        <a:p>
          <a:endParaRPr lang="en-US"/>
        </a:p>
      </dgm:t>
    </dgm:pt>
    <dgm:pt modelId="{736D2400-9A6B-4F2A-99CF-ED4EE0D8F9D6}" type="sibTrans" cxnId="{5B7BD6AA-1551-4351-B15C-2E5F7C6978B9}">
      <dgm:prSet/>
      <dgm:spPr/>
      <dgm:t>
        <a:bodyPr/>
        <a:lstStyle/>
        <a:p>
          <a:endParaRPr lang="en-US"/>
        </a:p>
      </dgm:t>
    </dgm:pt>
    <dgm:pt modelId="{55ECC6E2-D56E-4C24-AA6E-26A5A50010D2}">
      <dgm:prSet/>
      <dgm:spPr/>
      <dgm:t>
        <a:bodyPr/>
        <a:lstStyle/>
        <a:p>
          <a:pPr rtl="0"/>
          <a:r>
            <a:rPr lang="en-US" dirty="0" smtClean="0"/>
            <a:t>There is a significant safety risk if the individual accesses solid foods and attempts to eat.</a:t>
          </a:r>
          <a:endParaRPr lang="en-US" dirty="0"/>
        </a:p>
      </dgm:t>
    </dgm:pt>
    <dgm:pt modelId="{A0633368-D7B7-49E5-A8EE-8060EE6EDA26}" type="parTrans" cxnId="{F5F4472F-9B24-4B11-A71C-A9D7AD8E944E}">
      <dgm:prSet/>
      <dgm:spPr/>
      <dgm:t>
        <a:bodyPr/>
        <a:lstStyle/>
        <a:p>
          <a:endParaRPr lang="en-US"/>
        </a:p>
      </dgm:t>
    </dgm:pt>
    <dgm:pt modelId="{058C8701-7608-4756-BE3C-1FD61337E5D9}" type="sibTrans" cxnId="{F5F4472F-9B24-4B11-A71C-A9D7AD8E944E}">
      <dgm:prSet/>
      <dgm:spPr/>
      <dgm:t>
        <a:bodyPr/>
        <a:lstStyle/>
        <a:p>
          <a:endParaRPr lang="en-US"/>
        </a:p>
      </dgm:t>
    </dgm:pt>
    <dgm:pt modelId="{ADE23957-26EC-49C5-B413-6CE1398E5BA2}">
      <dgm:prSet/>
      <dgm:spPr/>
      <dgm:t>
        <a:bodyPr/>
        <a:lstStyle/>
        <a:p>
          <a:pPr rtl="0"/>
          <a:r>
            <a:rPr lang="en-US" dirty="0" smtClean="0"/>
            <a:t>However, the individual is unable to independently access food and does not request access to food.  </a:t>
          </a:r>
          <a:endParaRPr lang="en-US" dirty="0"/>
        </a:p>
      </dgm:t>
    </dgm:pt>
    <dgm:pt modelId="{4512AA48-CDCE-4CAC-8B4E-F51F0BD5620B}" type="parTrans" cxnId="{88F03582-AEEC-4F41-AC03-CDD06A407A85}">
      <dgm:prSet/>
      <dgm:spPr/>
      <dgm:t>
        <a:bodyPr/>
        <a:lstStyle/>
        <a:p>
          <a:endParaRPr lang="en-US"/>
        </a:p>
      </dgm:t>
    </dgm:pt>
    <dgm:pt modelId="{E4DDD22B-C0A5-4D0A-B5B6-FB211D82838B}" type="sibTrans" cxnId="{88F03582-AEEC-4F41-AC03-CDD06A407A85}">
      <dgm:prSet/>
      <dgm:spPr/>
      <dgm:t>
        <a:bodyPr/>
        <a:lstStyle/>
        <a:p>
          <a:endParaRPr lang="en-US"/>
        </a:p>
      </dgm:t>
    </dgm:pt>
    <dgm:pt modelId="{74C86435-28C7-486F-BFD3-48B682E169EF}">
      <dgm:prSet/>
      <dgm:spPr/>
      <dgm:t>
        <a:bodyPr/>
        <a:lstStyle/>
        <a:p>
          <a:pPr rtl="0"/>
          <a:r>
            <a:rPr lang="en-US" dirty="0" smtClean="0"/>
            <a:t>No restriction is being put upon the individual to limit access to food.  </a:t>
          </a:r>
          <a:endParaRPr lang="en-US" dirty="0"/>
        </a:p>
      </dgm:t>
    </dgm:pt>
    <dgm:pt modelId="{DB6054CD-79B1-4FC3-A19F-D9D8B26F7DC7}" type="parTrans" cxnId="{FC38E7B3-AF8B-4530-BBA2-F81935133ECA}">
      <dgm:prSet/>
      <dgm:spPr/>
      <dgm:t>
        <a:bodyPr/>
        <a:lstStyle/>
        <a:p>
          <a:endParaRPr lang="en-US"/>
        </a:p>
      </dgm:t>
    </dgm:pt>
    <dgm:pt modelId="{5C423F7F-F388-44F0-858B-08DB67B90013}" type="sibTrans" cxnId="{FC38E7B3-AF8B-4530-BBA2-F81935133ECA}">
      <dgm:prSet/>
      <dgm:spPr/>
      <dgm:t>
        <a:bodyPr/>
        <a:lstStyle/>
        <a:p>
          <a:endParaRPr lang="en-US"/>
        </a:p>
      </dgm:t>
    </dgm:pt>
    <dgm:pt modelId="{70C3848C-F60D-4794-A895-CBF5E15B0D63}">
      <dgm:prSet/>
      <dgm:spPr/>
      <dgm:t>
        <a:bodyPr/>
        <a:lstStyle/>
        <a:p>
          <a:pPr rtl="0"/>
          <a:r>
            <a:rPr lang="en-US" dirty="0" smtClean="0"/>
            <a:t>Although access to food has a potential risk, an “Individually-Based Limitation” is not necessary nor  appropriate in this situation.</a:t>
          </a:r>
          <a:endParaRPr lang="en-US" dirty="0"/>
        </a:p>
      </dgm:t>
    </dgm:pt>
    <dgm:pt modelId="{2ABAC751-4851-4892-945C-CECEEEAD8EAC}" type="parTrans" cxnId="{A4ECCB54-9B9F-456A-B492-0C62C3A41986}">
      <dgm:prSet/>
      <dgm:spPr/>
      <dgm:t>
        <a:bodyPr/>
        <a:lstStyle/>
        <a:p>
          <a:endParaRPr lang="en-US"/>
        </a:p>
      </dgm:t>
    </dgm:pt>
    <dgm:pt modelId="{66F90D75-9533-4BF1-95CC-37C04F1D183C}" type="sibTrans" cxnId="{A4ECCB54-9B9F-456A-B492-0C62C3A41986}">
      <dgm:prSet/>
      <dgm:spPr/>
      <dgm:t>
        <a:bodyPr/>
        <a:lstStyle/>
        <a:p>
          <a:endParaRPr lang="en-US"/>
        </a:p>
      </dgm:t>
    </dgm:pt>
    <dgm:pt modelId="{17F099E8-A98F-4AEC-BC31-9DDB60074B18}" type="pres">
      <dgm:prSet presAssocID="{15E68AEE-F5FC-4C9C-B328-E80913048C5D}" presName="CompostProcess" presStyleCnt="0">
        <dgm:presLayoutVars>
          <dgm:dir/>
          <dgm:resizeHandles val="exact"/>
        </dgm:presLayoutVars>
      </dgm:prSet>
      <dgm:spPr/>
      <dgm:t>
        <a:bodyPr/>
        <a:lstStyle/>
        <a:p>
          <a:endParaRPr lang="en-US"/>
        </a:p>
      </dgm:t>
    </dgm:pt>
    <dgm:pt modelId="{7360A712-6283-4CFC-84E0-2F9ADF39B59C}" type="pres">
      <dgm:prSet presAssocID="{15E68AEE-F5FC-4C9C-B328-E80913048C5D}" presName="arrow" presStyleLbl="bgShp" presStyleIdx="0" presStyleCnt="1"/>
      <dgm:spPr/>
    </dgm:pt>
    <dgm:pt modelId="{4F6A09A2-F571-46A6-BEF6-95422EF62D19}" type="pres">
      <dgm:prSet presAssocID="{15E68AEE-F5FC-4C9C-B328-E80913048C5D}" presName="linearProcess" presStyleCnt="0"/>
      <dgm:spPr/>
    </dgm:pt>
    <dgm:pt modelId="{B1BA3B74-C0F3-4695-AC5E-76E7E7B2DBD5}" type="pres">
      <dgm:prSet presAssocID="{B388C8EE-8795-4CA4-B053-54C797FE608E}" presName="textNode" presStyleLbl="node1" presStyleIdx="0" presStyleCnt="5">
        <dgm:presLayoutVars>
          <dgm:bulletEnabled val="1"/>
        </dgm:presLayoutVars>
      </dgm:prSet>
      <dgm:spPr/>
      <dgm:t>
        <a:bodyPr/>
        <a:lstStyle/>
        <a:p>
          <a:endParaRPr lang="en-US"/>
        </a:p>
      </dgm:t>
    </dgm:pt>
    <dgm:pt modelId="{0D22DBDB-8F04-437D-8FF6-12C634EAA7E8}" type="pres">
      <dgm:prSet presAssocID="{736D2400-9A6B-4F2A-99CF-ED4EE0D8F9D6}" presName="sibTrans" presStyleCnt="0"/>
      <dgm:spPr/>
    </dgm:pt>
    <dgm:pt modelId="{E6487B88-69E6-433E-B8A8-5DA571B2623E}" type="pres">
      <dgm:prSet presAssocID="{55ECC6E2-D56E-4C24-AA6E-26A5A50010D2}" presName="textNode" presStyleLbl="node1" presStyleIdx="1" presStyleCnt="5">
        <dgm:presLayoutVars>
          <dgm:bulletEnabled val="1"/>
        </dgm:presLayoutVars>
      </dgm:prSet>
      <dgm:spPr/>
      <dgm:t>
        <a:bodyPr/>
        <a:lstStyle/>
        <a:p>
          <a:endParaRPr lang="en-US"/>
        </a:p>
      </dgm:t>
    </dgm:pt>
    <dgm:pt modelId="{42AA1330-80B8-4122-9BAA-3E1FCD62A87A}" type="pres">
      <dgm:prSet presAssocID="{058C8701-7608-4756-BE3C-1FD61337E5D9}" presName="sibTrans" presStyleCnt="0"/>
      <dgm:spPr/>
    </dgm:pt>
    <dgm:pt modelId="{359DE40F-CB8D-43BD-826B-D877D4E6A7EC}" type="pres">
      <dgm:prSet presAssocID="{ADE23957-26EC-49C5-B413-6CE1398E5BA2}" presName="textNode" presStyleLbl="node1" presStyleIdx="2" presStyleCnt="5">
        <dgm:presLayoutVars>
          <dgm:bulletEnabled val="1"/>
        </dgm:presLayoutVars>
      </dgm:prSet>
      <dgm:spPr/>
      <dgm:t>
        <a:bodyPr/>
        <a:lstStyle/>
        <a:p>
          <a:endParaRPr lang="en-US"/>
        </a:p>
      </dgm:t>
    </dgm:pt>
    <dgm:pt modelId="{F98F3EAB-176A-4B38-BD4D-3398A640A6F4}" type="pres">
      <dgm:prSet presAssocID="{E4DDD22B-C0A5-4D0A-B5B6-FB211D82838B}" presName="sibTrans" presStyleCnt="0"/>
      <dgm:spPr/>
    </dgm:pt>
    <dgm:pt modelId="{671FF815-EFF4-44F7-967A-C1A6A26D8648}" type="pres">
      <dgm:prSet presAssocID="{74C86435-28C7-486F-BFD3-48B682E169EF}" presName="textNode" presStyleLbl="node1" presStyleIdx="3" presStyleCnt="5">
        <dgm:presLayoutVars>
          <dgm:bulletEnabled val="1"/>
        </dgm:presLayoutVars>
      </dgm:prSet>
      <dgm:spPr/>
      <dgm:t>
        <a:bodyPr/>
        <a:lstStyle/>
        <a:p>
          <a:endParaRPr lang="en-US"/>
        </a:p>
      </dgm:t>
    </dgm:pt>
    <dgm:pt modelId="{5BC5FFDA-74D5-47FD-AD6B-509CB0CAB1B3}" type="pres">
      <dgm:prSet presAssocID="{5C423F7F-F388-44F0-858B-08DB67B90013}" presName="sibTrans" presStyleCnt="0"/>
      <dgm:spPr/>
    </dgm:pt>
    <dgm:pt modelId="{DAB028EE-1930-41C3-8717-9DA5FDAC90F5}" type="pres">
      <dgm:prSet presAssocID="{70C3848C-F60D-4794-A895-CBF5E15B0D63}" presName="textNode" presStyleLbl="node1" presStyleIdx="4" presStyleCnt="5">
        <dgm:presLayoutVars>
          <dgm:bulletEnabled val="1"/>
        </dgm:presLayoutVars>
      </dgm:prSet>
      <dgm:spPr/>
      <dgm:t>
        <a:bodyPr/>
        <a:lstStyle/>
        <a:p>
          <a:endParaRPr lang="en-US"/>
        </a:p>
      </dgm:t>
    </dgm:pt>
  </dgm:ptLst>
  <dgm:cxnLst>
    <dgm:cxn modelId="{16498472-0BEB-466C-A85D-6EFCFA4DAB6E}" type="presOf" srcId="{15E68AEE-F5FC-4C9C-B328-E80913048C5D}" destId="{17F099E8-A98F-4AEC-BC31-9DDB60074B18}" srcOrd="0" destOrd="0" presId="urn:microsoft.com/office/officeart/2005/8/layout/hProcess9"/>
    <dgm:cxn modelId="{BBFD93C5-1E7E-402B-B94E-4B3EA1155DE2}" type="presOf" srcId="{55ECC6E2-D56E-4C24-AA6E-26A5A50010D2}" destId="{E6487B88-69E6-433E-B8A8-5DA571B2623E}" srcOrd="0" destOrd="0" presId="urn:microsoft.com/office/officeart/2005/8/layout/hProcess9"/>
    <dgm:cxn modelId="{5B7BD6AA-1551-4351-B15C-2E5F7C6978B9}" srcId="{15E68AEE-F5FC-4C9C-B328-E80913048C5D}" destId="{B388C8EE-8795-4CA4-B053-54C797FE608E}" srcOrd="0" destOrd="0" parTransId="{07E0F29C-65DA-4A00-8D3A-342D4559DC0E}" sibTransId="{736D2400-9A6B-4F2A-99CF-ED4EE0D8F9D6}"/>
    <dgm:cxn modelId="{88F03582-AEEC-4F41-AC03-CDD06A407A85}" srcId="{15E68AEE-F5FC-4C9C-B328-E80913048C5D}" destId="{ADE23957-26EC-49C5-B413-6CE1398E5BA2}" srcOrd="2" destOrd="0" parTransId="{4512AA48-CDCE-4CAC-8B4E-F51F0BD5620B}" sibTransId="{E4DDD22B-C0A5-4D0A-B5B6-FB211D82838B}"/>
    <dgm:cxn modelId="{E9D9E035-421E-46A5-8DD7-0F507ED0D32F}" type="presOf" srcId="{70C3848C-F60D-4794-A895-CBF5E15B0D63}" destId="{DAB028EE-1930-41C3-8717-9DA5FDAC90F5}" srcOrd="0" destOrd="0" presId="urn:microsoft.com/office/officeart/2005/8/layout/hProcess9"/>
    <dgm:cxn modelId="{FC38E7B3-AF8B-4530-BBA2-F81935133ECA}" srcId="{15E68AEE-F5FC-4C9C-B328-E80913048C5D}" destId="{74C86435-28C7-486F-BFD3-48B682E169EF}" srcOrd="3" destOrd="0" parTransId="{DB6054CD-79B1-4FC3-A19F-D9D8B26F7DC7}" sibTransId="{5C423F7F-F388-44F0-858B-08DB67B90013}"/>
    <dgm:cxn modelId="{37B56B09-1C2E-4658-A353-56115169C36F}" type="presOf" srcId="{B388C8EE-8795-4CA4-B053-54C797FE608E}" destId="{B1BA3B74-C0F3-4695-AC5E-76E7E7B2DBD5}" srcOrd="0" destOrd="0" presId="urn:microsoft.com/office/officeart/2005/8/layout/hProcess9"/>
    <dgm:cxn modelId="{EA421CEF-7EE5-4414-A908-2927D6A48A12}" type="presOf" srcId="{74C86435-28C7-486F-BFD3-48B682E169EF}" destId="{671FF815-EFF4-44F7-967A-C1A6A26D8648}" srcOrd="0" destOrd="0" presId="urn:microsoft.com/office/officeart/2005/8/layout/hProcess9"/>
    <dgm:cxn modelId="{F5F4472F-9B24-4B11-A71C-A9D7AD8E944E}" srcId="{15E68AEE-F5FC-4C9C-B328-E80913048C5D}" destId="{55ECC6E2-D56E-4C24-AA6E-26A5A50010D2}" srcOrd="1" destOrd="0" parTransId="{A0633368-D7B7-49E5-A8EE-8060EE6EDA26}" sibTransId="{058C8701-7608-4756-BE3C-1FD61337E5D9}"/>
    <dgm:cxn modelId="{A4ECCB54-9B9F-456A-B492-0C62C3A41986}" srcId="{15E68AEE-F5FC-4C9C-B328-E80913048C5D}" destId="{70C3848C-F60D-4794-A895-CBF5E15B0D63}" srcOrd="4" destOrd="0" parTransId="{2ABAC751-4851-4892-945C-CECEEEAD8EAC}" sibTransId="{66F90D75-9533-4BF1-95CC-37C04F1D183C}"/>
    <dgm:cxn modelId="{1027583C-406C-4899-AF4A-C3387954BD91}" type="presOf" srcId="{ADE23957-26EC-49C5-B413-6CE1398E5BA2}" destId="{359DE40F-CB8D-43BD-826B-D877D4E6A7EC}" srcOrd="0" destOrd="0" presId="urn:microsoft.com/office/officeart/2005/8/layout/hProcess9"/>
    <dgm:cxn modelId="{946B31A1-2576-4E62-A6B3-590A2E67A039}" type="presParOf" srcId="{17F099E8-A98F-4AEC-BC31-9DDB60074B18}" destId="{7360A712-6283-4CFC-84E0-2F9ADF39B59C}" srcOrd="0" destOrd="0" presId="urn:microsoft.com/office/officeart/2005/8/layout/hProcess9"/>
    <dgm:cxn modelId="{3BF42274-B9CA-4B92-A13B-92156B1B7EC7}" type="presParOf" srcId="{17F099E8-A98F-4AEC-BC31-9DDB60074B18}" destId="{4F6A09A2-F571-46A6-BEF6-95422EF62D19}" srcOrd="1" destOrd="0" presId="urn:microsoft.com/office/officeart/2005/8/layout/hProcess9"/>
    <dgm:cxn modelId="{7E504598-9640-4A99-B72C-E1A1CC144B61}" type="presParOf" srcId="{4F6A09A2-F571-46A6-BEF6-95422EF62D19}" destId="{B1BA3B74-C0F3-4695-AC5E-76E7E7B2DBD5}" srcOrd="0" destOrd="0" presId="urn:microsoft.com/office/officeart/2005/8/layout/hProcess9"/>
    <dgm:cxn modelId="{49156EF4-CBA4-4373-B03B-FBB3D4934111}" type="presParOf" srcId="{4F6A09A2-F571-46A6-BEF6-95422EF62D19}" destId="{0D22DBDB-8F04-437D-8FF6-12C634EAA7E8}" srcOrd="1" destOrd="0" presId="urn:microsoft.com/office/officeart/2005/8/layout/hProcess9"/>
    <dgm:cxn modelId="{806047FB-3AF1-498F-B1DC-DC499936AEE9}" type="presParOf" srcId="{4F6A09A2-F571-46A6-BEF6-95422EF62D19}" destId="{E6487B88-69E6-433E-B8A8-5DA571B2623E}" srcOrd="2" destOrd="0" presId="urn:microsoft.com/office/officeart/2005/8/layout/hProcess9"/>
    <dgm:cxn modelId="{9101F835-15C9-4B27-AB76-0A1FFDF7CC11}" type="presParOf" srcId="{4F6A09A2-F571-46A6-BEF6-95422EF62D19}" destId="{42AA1330-80B8-4122-9BAA-3E1FCD62A87A}" srcOrd="3" destOrd="0" presId="urn:microsoft.com/office/officeart/2005/8/layout/hProcess9"/>
    <dgm:cxn modelId="{D6951CE8-A5D2-450C-9975-8B786F715FAB}" type="presParOf" srcId="{4F6A09A2-F571-46A6-BEF6-95422EF62D19}" destId="{359DE40F-CB8D-43BD-826B-D877D4E6A7EC}" srcOrd="4" destOrd="0" presId="urn:microsoft.com/office/officeart/2005/8/layout/hProcess9"/>
    <dgm:cxn modelId="{98631EB0-0854-457E-AE3C-6733E8FA717C}" type="presParOf" srcId="{4F6A09A2-F571-46A6-BEF6-95422EF62D19}" destId="{F98F3EAB-176A-4B38-BD4D-3398A640A6F4}" srcOrd="5" destOrd="0" presId="urn:microsoft.com/office/officeart/2005/8/layout/hProcess9"/>
    <dgm:cxn modelId="{97B6DD78-16E3-420A-B429-EFF3A7014F8A}" type="presParOf" srcId="{4F6A09A2-F571-46A6-BEF6-95422EF62D19}" destId="{671FF815-EFF4-44F7-967A-C1A6A26D8648}" srcOrd="6" destOrd="0" presId="urn:microsoft.com/office/officeart/2005/8/layout/hProcess9"/>
    <dgm:cxn modelId="{AAE30EBB-7CED-456C-AB27-2C453EA30470}" type="presParOf" srcId="{4F6A09A2-F571-46A6-BEF6-95422EF62D19}" destId="{5BC5FFDA-74D5-47FD-AD6B-509CB0CAB1B3}" srcOrd="7" destOrd="0" presId="urn:microsoft.com/office/officeart/2005/8/layout/hProcess9"/>
    <dgm:cxn modelId="{F5756851-7657-4880-9095-F7503D72B87B}" type="presParOf" srcId="{4F6A09A2-F571-46A6-BEF6-95422EF62D19}" destId="{DAB028EE-1930-41C3-8717-9DA5FDAC90F5}"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236125B0-259F-42A3-A59F-6A89D762B4A3}" type="doc">
      <dgm:prSet loTypeId="urn:microsoft.com/office/officeart/2005/8/layout/process1" loCatId="process" qsTypeId="urn:microsoft.com/office/officeart/2005/8/quickstyle/simple1" qsCatId="simple" csTypeId="urn:microsoft.com/office/officeart/2005/8/colors/colorful4" csCatId="colorful" phldr="1"/>
      <dgm:spPr/>
      <dgm:t>
        <a:bodyPr/>
        <a:lstStyle/>
        <a:p>
          <a:endParaRPr lang="en-US"/>
        </a:p>
      </dgm:t>
    </dgm:pt>
    <dgm:pt modelId="{28EF0F20-BEC1-4B49-9964-99DE85C9F6E3}">
      <dgm:prSet/>
      <dgm:spPr/>
      <dgm:t>
        <a:bodyPr/>
        <a:lstStyle/>
        <a:p>
          <a:pPr rtl="0"/>
          <a:r>
            <a:rPr lang="en-US" dirty="0" smtClean="0"/>
            <a:t>Teams should support  individuals to have the opportunity to fully enjoy the benefits and characteristic of community living.</a:t>
          </a:r>
          <a:endParaRPr lang="en-US" dirty="0"/>
        </a:p>
      </dgm:t>
    </dgm:pt>
    <dgm:pt modelId="{132940F8-A819-403C-8492-A8F387DE07A6}" type="parTrans" cxnId="{11134AF2-2A80-4C79-8B69-6DC1D9D662A6}">
      <dgm:prSet/>
      <dgm:spPr/>
      <dgm:t>
        <a:bodyPr/>
        <a:lstStyle/>
        <a:p>
          <a:endParaRPr lang="en-US"/>
        </a:p>
      </dgm:t>
    </dgm:pt>
    <dgm:pt modelId="{FA9E9A83-96A2-44D0-95AF-6290E7100AD0}" type="sibTrans" cxnId="{11134AF2-2A80-4C79-8B69-6DC1D9D662A6}">
      <dgm:prSet/>
      <dgm:spPr/>
      <dgm:t>
        <a:bodyPr/>
        <a:lstStyle/>
        <a:p>
          <a:endParaRPr lang="en-US" dirty="0"/>
        </a:p>
      </dgm:t>
    </dgm:pt>
    <dgm:pt modelId="{1F91D0A7-FB55-499F-9593-1C5186CA577E}">
      <dgm:prSet/>
      <dgm:spPr/>
      <dgm:t>
        <a:bodyPr/>
        <a:lstStyle/>
        <a:p>
          <a:pPr rtl="0"/>
          <a:r>
            <a:rPr lang="en-US" dirty="0" smtClean="0"/>
            <a:t>This includes pro-active planning, education, and identification of opportunities with the individual.</a:t>
          </a:r>
          <a:endParaRPr lang="en-US" dirty="0"/>
        </a:p>
      </dgm:t>
    </dgm:pt>
    <dgm:pt modelId="{A76CD9A5-7F55-4B36-AFA4-4FAD35142C3B}" type="parTrans" cxnId="{EF877DCE-391F-46A7-B325-19B28C4E88AB}">
      <dgm:prSet/>
      <dgm:spPr/>
      <dgm:t>
        <a:bodyPr/>
        <a:lstStyle/>
        <a:p>
          <a:endParaRPr lang="en-US"/>
        </a:p>
      </dgm:t>
    </dgm:pt>
    <dgm:pt modelId="{D2E2350B-CBF9-47FF-94A1-DDAE70C52883}" type="sibTrans" cxnId="{EF877DCE-391F-46A7-B325-19B28C4E88AB}">
      <dgm:prSet/>
      <dgm:spPr/>
      <dgm:t>
        <a:bodyPr/>
        <a:lstStyle/>
        <a:p>
          <a:endParaRPr lang="en-US"/>
        </a:p>
      </dgm:t>
    </dgm:pt>
    <dgm:pt modelId="{5B701EC4-F12E-4B9E-9300-2C218F426F4D}" type="pres">
      <dgm:prSet presAssocID="{236125B0-259F-42A3-A59F-6A89D762B4A3}" presName="Name0" presStyleCnt="0">
        <dgm:presLayoutVars>
          <dgm:dir/>
          <dgm:resizeHandles val="exact"/>
        </dgm:presLayoutVars>
      </dgm:prSet>
      <dgm:spPr/>
      <dgm:t>
        <a:bodyPr/>
        <a:lstStyle/>
        <a:p>
          <a:endParaRPr lang="en-US"/>
        </a:p>
      </dgm:t>
    </dgm:pt>
    <dgm:pt modelId="{1D563D7E-5562-45BF-AF64-314A1C83C8FB}" type="pres">
      <dgm:prSet presAssocID="{28EF0F20-BEC1-4B49-9964-99DE85C9F6E3}" presName="node" presStyleLbl="node1" presStyleIdx="0" presStyleCnt="2" custScaleY="151135">
        <dgm:presLayoutVars>
          <dgm:bulletEnabled val="1"/>
        </dgm:presLayoutVars>
      </dgm:prSet>
      <dgm:spPr/>
      <dgm:t>
        <a:bodyPr/>
        <a:lstStyle/>
        <a:p>
          <a:endParaRPr lang="en-US"/>
        </a:p>
      </dgm:t>
    </dgm:pt>
    <dgm:pt modelId="{6254C98E-B38A-47BF-86F1-7A983ACD0E64}" type="pres">
      <dgm:prSet presAssocID="{FA9E9A83-96A2-44D0-95AF-6290E7100AD0}" presName="sibTrans" presStyleLbl="sibTrans2D1" presStyleIdx="0" presStyleCnt="1"/>
      <dgm:spPr/>
      <dgm:t>
        <a:bodyPr/>
        <a:lstStyle/>
        <a:p>
          <a:endParaRPr lang="en-US"/>
        </a:p>
      </dgm:t>
    </dgm:pt>
    <dgm:pt modelId="{BE77A6B8-B53F-4F3D-97CC-F400DE9C8DB7}" type="pres">
      <dgm:prSet presAssocID="{FA9E9A83-96A2-44D0-95AF-6290E7100AD0}" presName="connectorText" presStyleLbl="sibTrans2D1" presStyleIdx="0" presStyleCnt="1"/>
      <dgm:spPr/>
      <dgm:t>
        <a:bodyPr/>
        <a:lstStyle/>
        <a:p>
          <a:endParaRPr lang="en-US"/>
        </a:p>
      </dgm:t>
    </dgm:pt>
    <dgm:pt modelId="{C6AC1917-7DA9-497A-B51D-EF6FDA8DB266}" type="pres">
      <dgm:prSet presAssocID="{1F91D0A7-FB55-499F-9593-1C5186CA577E}" presName="node" presStyleLbl="node1" presStyleIdx="1" presStyleCnt="2" custScaleY="151135">
        <dgm:presLayoutVars>
          <dgm:bulletEnabled val="1"/>
        </dgm:presLayoutVars>
      </dgm:prSet>
      <dgm:spPr/>
      <dgm:t>
        <a:bodyPr/>
        <a:lstStyle/>
        <a:p>
          <a:endParaRPr lang="en-US"/>
        </a:p>
      </dgm:t>
    </dgm:pt>
  </dgm:ptLst>
  <dgm:cxnLst>
    <dgm:cxn modelId="{822CB2DA-0BBC-4515-A3C8-3A4CD79C0265}" type="presOf" srcId="{1F91D0A7-FB55-499F-9593-1C5186CA577E}" destId="{C6AC1917-7DA9-497A-B51D-EF6FDA8DB266}" srcOrd="0" destOrd="0" presId="urn:microsoft.com/office/officeart/2005/8/layout/process1"/>
    <dgm:cxn modelId="{B67E9435-7C5D-4AFC-AD26-58DD46586315}" type="presOf" srcId="{FA9E9A83-96A2-44D0-95AF-6290E7100AD0}" destId="{BE77A6B8-B53F-4F3D-97CC-F400DE9C8DB7}" srcOrd="1" destOrd="0" presId="urn:microsoft.com/office/officeart/2005/8/layout/process1"/>
    <dgm:cxn modelId="{94E63B53-BD04-4DFA-B56F-CD7DC1C0DF6F}" type="presOf" srcId="{28EF0F20-BEC1-4B49-9964-99DE85C9F6E3}" destId="{1D563D7E-5562-45BF-AF64-314A1C83C8FB}" srcOrd="0" destOrd="0" presId="urn:microsoft.com/office/officeart/2005/8/layout/process1"/>
    <dgm:cxn modelId="{EF877DCE-391F-46A7-B325-19B28C4E88AB}" srcId="{236125B0-259F-42A3-A59F-6A89D762B4A3}" destId="{1F91D0A7-FB55-499F-9593-1C5186CA577E}" srcOrd="1" destOrd="0" parTransId="{A76CD9A5-7F55-4B36-AFA4-4FAD35142C3B}" sibTransId="{D2E2350B-CBF9-47FF-94A1-DDAE70C52883}"/>
    <dgm:cxn modelId="{9AA549F3-D81F-4EA6-B3E5-7B6CEDD2C2C6}" type="presOf" srcId="{236125B0-259F-42A3-A59F-6A89D762B4A3}" destId="{5B701EC4-F12E-4B9E-9300-2C218F426F4D}" srcOrd="0" destOrd="0" presId="urn:microsoft.com/office/officeart/2005/8/layout/process1"/>
    <dgm:cxn modelId="{11134AF2-2A80-4C79-8B69-6DC1D9D662A6}" srcId="{236125B0-259F-42A3-A59F-6A89D762B4A3}" destId="{28EF0F20-BEC1-4B49-9964-99DE85C9F6E3}" srcOrd="0" destOrd="0" parTransId="{132940F8-A819-403C-8492-A8F387DE07A6}" sibTransId="{FA9E9A83-96A2-44D0-95AF-6290E7100AD0}"/>
    <dgm:cxn modelId="{7998C68B-5788-478B-BF41-D91274960091}" type="presOf" srcId="{FA9E9A83-96A2-44D0-95AF-6290E7100AD0}" destId="{6254C98E-B38A-47BF-86F1-7A983ACD0E64}" srcOrd="0" destOrd="0" presId="urn:microsoft.com/office/officeart/2005/8/layout/process1"/>
    <dgm:cxn modelId="{5505C68B-4ECA-452A-BC53-69A909022209}" type="presParOf" srcId="{5B701EC4-F12E-4B9E-9300-2C218F426F4D}" destId="{1D563D7E-5562-45BF-AF64-314A1C83C8FB}" srcOrd="0" destOrd="0" presId="urn:microsoft.com/office/officeart/2005/8/layout/process1"/>
    <dgm:cxn modelId="{358C9643-FE74-495A-9E03-E1449CE08109}" type="presParOf" srcId="{5B701EC4-F12E-4B9E-9300-2C218F426F4D}" destId="{6254C98E-B38A-47BF-86F1-7A983ACD0E64}" srcOrd="1" destOrd="0" presId="urn:microsoft.com/office/officeart/2005/8/layout/process1"/>
    <dgm:cxn modelId="{E789161A-733D-459D-BEDD-DEAEBF522442}" type="presParOf" srcId="{6254C98E-B38A-47BF-86F1-7A983ACD0E64}" destId="{BE77A6B8-B53F-4F3D-97CC-F400DE9C8DB7}" srcOrd="0" destOrd="0" presId="urn:microsoft.com/office/officeart/2005/8/layout/process1"/>
    <dgm:cxn modelId="{24276E4C-26FA-4082-B1AC-3C585CDBE68F}" type="presParOf" srcId="{5B701EC4-F12E-4B9E-9300-2C218F426F4D}" destId="{C6AC1917-7DA9-497A-B51D-EF6FDA8DB266}"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6E832ABB-1007-4A3D-9A54-22F9A4DA6334}" type="doc">
      <dgm:prSet loTypeId="urn:microsoft.com/office/officeart/2005/8/layout/hProcess9" loCatId="process" qsTypeId="urn:microsoft.com/office/officeart/2005/8/quickstyle/simple1" qsCatId="simple" csTypeId="urn:microsoft.com/office/officeart/2005/8/colors/colorful2" csCatId="colorful" phldr="1"/>
      <dgm:spPr/>
      <dgm:t>
        <a:bodyPr/>
        <a:lstStyle/>
        <a:p>
          <a:endParaRPr lang="en-US"/>
        </a:p>
      </dgm:t>
    </dgm:pt>
    <dgm:pt modelId="{C3D2C19A-C660-4B57-88A0-F8C9329EAFF1}">
      <dgm:prSet/>
      <dgm:spPr/>
      <dgm:t>
        <a:bodyPr/>
        <a:lstStyle/>
        <a:p>
          <a:pPr rtl="0"/>
          <a:r>
            <a:rPr lang="en-US" dirty="0" smtClean="0"/>
            <a:t>When pro-active approaches and positive interventions are not enough to address an individual’s safety…  </a:t>
          </a:r>
        </a:p>
        <a:p>
          <a:pPr rtl="0"/>
          <a:r>
            <a:rPr lang="en-US" dirty="0" smtClean="0"/>
            <a:t> a limitation may be an option.</a:t>
          </a:r>
          <a:endParaRPr lang="en-US" dirty="0"/>
        </a:p>
      </dgm:t>
    </dgm:pt>
    <dgm:pt modelId="{1670585B-953C-4C32-A980-0CD9D153F0EF}" type="parTrans" cxnId="{211683F8-6722-47C3-8613-70276BDB3CC0}">
      <dgm:prSet/>
      <dgm:spPr/>
      <dgm:t>
        <a:bodyPr/>
        <a:lstStyle/>
        <a:p>
          <a:endParaRPr lang="en-US"/>
        </a:p>
      </dgm:t>
    </dgm:pt>
    <dgm:pt modelId="{D6188DDE-2483-47BC-9642-AC5DEDF0D74D}" type="sibTrans" cxnId="{211683F8-6722-47C3-8613-70276BDB3CC0}">
      <dgm:prSet/>
      <dgm:spPr/>
      <dgm:t>
        <a:bodyPr/>
        <a:lstStyle/>
        <a:p>
          <a:endParaRPr lang="en-US"/>
        </a:p>
      </dgm:t>
    </dgm:pt>
    <dgm:pt modelId="{458D8170-F260-4CDD-A84F-15D13D3F5CA0}">
      <dgm:prSet/>
      <dgm:spPr>
        <a:solidFill>
          <a:schemeClr val="accent3"/>
        </a:solidFill>
      </dgm:spPr>
      <dgm:t>
        <a:bodyPr/>
        <a:lstStyle/>
        <a:p>
          <a:pPr rtl="0"/>
          <a:r>
            <a:rPr lang="en-US" dirty="0" smtClean="0"/>
            <a:t>Limitations may only be implemented as a last resort, </a:t>
          </a:r>
        </a:p>
        <a:p>
          <a:pPr rtl="0"/>
          <a:r>
            <a:rPr lang="en-US" dirty="0" smtClean="0"/>
            <a:t>meaning there is no other less restrictive option to address the health and safety risk(s).</a:t>
          </a:r>
          <a:endParaRPr lang="en-US" dirty="0"/>
        </a:p>
      </dgm:t>
    </dgm:pt>
    <dgm:pt modelId="{EDA9A448-0BDB-4C20-8ADD-DFF2A49882D3}" type="parTrans" cxnId="{7192FA18-1DFC-4021-B5CE-A73F1E107361}">
      <dgm:prSet/>
      <dgm:spPr/>
      <dgm:t>
        <a:bodyPr/>
        <a:lstStyle/>
        <a:p>
          <a:endParaRPr lang="en-US"/>
        </a:p>
      </dgm:t>
    </dgm:pt>
    <dgm:pt modelId="{011BF531-A3F6-4744-B208-B8540EBBDC8C}" type="sibTrans" cxnId="{7192FA18-1DFC-4021-B5CE-A73F1E107361}">
      <dgm:prSet/>
      <dgm:spPr/>
      <dgm:t>
        <a:bodyPr/>
        <a:lstStyle/>
        <a:p>
          <a:endParaRPr lang="en-US"/>
        </a:p>
      </dgm:t>
    </dgm:pt>
    <dgm:pt modelId="{2E53F791-56FB-4F61-B91D-D0FF48532801}">
      <dgm:prSet/>
      <dgm:spPr>
        <a:solidFill>
          <a:schemeClr val="accent3">
            <a:lumMod val="75000"/>
          </a:schemeClr>
        </a:solidFill>
      </dgm:spPr>
      <dgm:t>
        <a:bodyPr/>
        <a:lstStyle/>
        <a:p>
          <a:pPr rtl="0"/>
          <a:r>
            <a:rPr lang="en-US" dirty="0" smtClean="0"/>
            <a:t>Positive, pro-active support strategies should </a:t>
          </a:r>
          <a:r>
            <a:rPr lang="en-US" u="sng" dirty="0" smtClean="0"/>
            <a:t>always</a:t>
          </a:r>
          <a:r>
            <a:rPr lang="en-US" dirty="0" smtClean="0"/>
            <a:t> be considered and tried prior to the implementation of a limitation.</a:t>
          </a:r>
          <a:endParaRPr lang="en-US" dirty="0"/>
        </a:p>
      </dgm:t>
    </dgm:pt>
    <dgm:pt modelId="{CA594533-6F6F-49E7-84B2-F7583D4FF297}" type="parTrans" cxnId="{A0C9600B-01D2-4596-B434-9DCE35903265}">
      <dgm:prSet/>
      <dgm:spPr/>
      <dgm:t>
        <a:bodyPr/>
        <a:lstStyle/>
        <a:p>
          <a:endParaRPr lang="en-US"/>
        </a:p>
      </dgm:t>
    </dgm:pt>
    <dgm:pt modelId="{526FADE1-672B-48DB-9414-E2057A2149C4}" type="sibTrans" cxnId="{A0C9600B-01D2-4596-B434-9DCE35903265}">
      <dgm:prSet/>
      <dgm:spPr/>
      <dgm:t>
        <a:bodyPr/>
        <a:lstStyle/>
        <a:p>
          <a:endParaRPr lang="en-US"/>
        </a:p>
      </dgm:t>
    </dgm:pt>
    <dgm:pt modelId="{6F6D9844-2552-4975-9944-F39802003033}" type="pres">
      <dgm:prSet presAssocID="{6E832ABB-1007-4A3D-9A54-22F9A4DA6334}" presName="CompostProcess" presStyleCnt="0">
        <dgm:presLayoutVars>
          <dgm:dir/>
          <dgm:resizeHandles val="exact"/>
        </dgm:presLayoutVars>
      </dgm:prSet>
      <dgm:spPr/>
      <dgm:t>
        <a:bodyPr/>
        <a:lstStyle/>
        <a:p>
          <a:endParaRPr lang="en-US"/>
        </a:p>
      </dgm:t>
    </dgm:pt>
    <dgm:pt modelId="{53BD6F02-681E-47FD-8C3C-CA2906A31642}" type="pres">
      <dgm:prSet presAssocID="{6E832ABB-1007-4A3D-9A54-22F9A4DA6334}" presName="arrow" presStyleLbl="bgShp" presStyleIdx="0" presStyleCnt="1"/>
      <dgm:spPr/>
    </dgm:pt>
    <dgm:pt modelId="{CBCB68D2-E69A-4BC2-9D76-888722F6B154}" type="pres">
      <dgm:prSet presAssocID="{6E832ABB-1007-4A3D-9A54-22F9A4DA6334}" presName="linearProcess" presStyleCnt="0"/>
      <dgm:spPr/>
    </dgm:pt>
    <dgm:pt modelId="{4100BBCA-257A-4001-A688-98331FD1B6C2}" type="pres">
      <dgm:prSet presAssocID="{C3D2C19A-C660-4B57-88A0-F8C9329EAFF1}" presName="textNode" presStyleLbl="node1" presStyleIdx="0" presStyleCnt="3">
        <dgm:presLayoutVars>
          <dgm:bulletEnabled val="1"/>
        </dgm:presLayoutVars>
      </dgm:prSet>
      <dgm:spPr/>
      <dgm:t>
        <a:bodyPr/>
        <a:lstStyle/>
        <a:p>
          <a:endParaRPr lang="en-US"/>
        </a:p>
      </dgm:t>
    </dgm:pt>
    <dgm:pt modelId="{0250CCB6-E1E4-4C6D-B24F-D53138407CEF}" type="pres">
      <dgm:prSet presAssocID="{D6188DDE-2483-47BC-9642-AC5DEDF0D74D}" presName="sibTrans" presStyleCnt="0"/>
      <dgm:spPr/>
    </dgm:pt>
    <dgm:pt modelId="{DCA5B86D-F24C-4D8D-BA20-43920E9161E1}" type="pres">
      <dgm:prSet presAssocID="{458D8170-F260-4CDD-A84F-15D13D3F5CA0}" presName="textNode" presStyleLbl="node1" presStyleIdx="1" presStyleCnt="3">
        <dgm:presLayoutVars>
          <dgm:bulletEnabled val="1"/>
        </dgm:presLayoutVars>
      </dgm:prSet>
      <dgm:spPr/>
      <dgm:t>
        <a:bodyPr/>
        <a:lstStyle/>
        <a:p>
          <a:endParaRPr lang="en-US"/>
        </a:p>
      </dgm:t>
    </dgm:pt>
    <dgm:pt modelId="{24E2E81F-7E08-428E-A7AE-EE49BFECF5D8}" type="pres">
      <dgm:prSet presAssocID="{011BF531-A3F6-4744-B208-B8540EBBDC8C}" presName="sibTrans" presStyleCnt="0"/>
      <dgm:spPr/>
    </dgm:pt>
    <dgm:pt modelId="{9D776E28-7DEF-44FD-9DAA-DB87C4362105}" type="pres">
      <dgm:prSet presAssocID="{2E53F791-56FB-4F61-B91D-D0FF48532801}" presName="textNode" presStyleLbl="node1" presStyleIdx="2" presStyleCnt="3">
        <dgm:presLayoutVars>
          <dgm:bulletEnabled val="1"/>
        </dgm:presLayoutVars>
      </dgm:prSet>
      <dgm:spPr/>
      <dgm:t>
        <a:bodyPr/>
        <a:lstStyle/>
        <a:p>
          <a:endParaRPr lang="en-US"/>
        </a:p>
      </dgm:t>
    </dgm:pt>
  </dgm:ptLst>
  <dgm:cxnLst>
    <dgm:cxn modelId="{9992E9E5-1269-4757-9574-A40C20E22310}" type="presOf" srcId="{C3D2C19A-C660-4B57-88A0-F8C9329EAFF1}" destId="{4100BBCA-257A-4001-A688-98331FD1B6C2}" srcOrd="0" destOrd="0" presId="urn:microsoft.com/office/officeart/2005/8/layout/hProcess9"/>
    <dgm:cxn modelId="{D23654EF-DB2E-4B71-8794-134414C97B74}" type="presOf" srcId="{6E832ABB-1007-4A3D-9A54-22F9A4DA6334}" destId="{6F6D9844-2552-4975-9944-F39802003033}" srcOrd="0" destOrd="0" presId="urn:microsoft.com/office/officeart/2005/8/layout/hProcess9"/>
    <dgm:cxn modelId="{A0C9600B-01D2-4596-B434-9DCE35903265}" srcId="{6E832ABB-1007-4A3D-9A54-22F9A4DA6334}" destId="{2E53F791-56FB-4F61-B91D-D0FF48532801}" srcOrd="2" destOrd="0" parTransId="{CA594533-6F6F-49E7-84B2-F7583D4FF297}" sibTransId="{526FADE1-672B-48DB-9414-E2057A2149C4}"/>
    <dgm:cxn modelId="{03FE2796-6091-4110-B3F1-E51A5BF65704}" type="presOf" srcId="{2E53F791-56FB-4F61-B91D-D0FF48532801}" destId="{9D776E28-7DEF-44FD-9DAA-DB87C4362105}" srcOrd="0" destOrd="0" presId="urn:microsoft.com/office/officeart/2005/8/layout/hProcess9"/>
    <dgm:cxn modelId="{7192FA18-1DFC-4021-B5CE-A73F1E107361}" srcId="{6E832ABB-1007-4A3D-9A54-22F9A4DA6334}" destId="{458D8170-F260-4CDD-A84F-15D13D3F5CA0}" srcOrd="1" destOrd="0" parTransId="{EDA9A448-0BDB-4C20-8ADD-DFF2A49882D3}" sibTransId="{011BF531-A3F6-4744-B208-B8540EBBDC8C}"/>
    <dgm:cxn modelId="{943E6801-2748-4B28-A12D-77622CBCD9AB}" type="presOf" srcId="{458D8170-F260-4CDD-A84F-15D13D3F5CA0}" destId="{DCA5B86D-F24C-4D8D-BA20-43920E9161E1}" srcOrd="0" destOrd="0" presId="urn:microsoft.com/office/officeart/2005/8/layout/hProcess9"/>
    <dgm:cxn modelId="{211683F8-6722-47C3-8613-70276BDB3CC0}" srcId="{6E832ABB-1007-4A3D-9A54-22F9A4DA6334}" destId="{C3D2C19A-C660-4B57-88A0-F8C9329EAFF1}" srcOrd="0" destOrd="0" parTransId="{1670585B-953C-4C32-A980-0CD9D153F0EF}" sibTransId="{D6188DDE-2483-47BC-9642-AC5DEDF0D74D}"/>
    <dgm:cxn modelId="{17AC7843-5DBB-4B74-B6B6-ABA9158AA5B1}" type="presParOf" srcId="{6F6D9844-2552-4975-9944-F39802003033}" destId="{53BD6F02-681E-47FD-8C3C-CA2906A31642}" srcOrd="0" destOrd="0" presId="urn:microsoft.com/office/officeart/2005/8/layout/hProcess9"/>
    <dgm:cxn modelId="{6F84F3BE-11E7-4685-9671-725E3D6798EB}" type="presParOf" srcId="{6F6D9844-2552-4975-9944-F39802003033}" destId="{CBCB68D2-E69A-4BC2-9D76-888722F6B154}" srcOrd="1" destOrd="0" presId="urn:microsoft.com/office/officeart/2005/8/layout/hProcess9"/>
    <dgm:cxn modelId="{61ABD769-DC8F-4751-B153-DC40447263D6}" type="presParOf" srcId="{CBCB68D2-E69A-4BC2-9D76-888722F6B154}" destId="{4100BBCA-257A-4001-A688-98331FD1B6C2}" srcOrd="0" destOrd="0" presId="urn:microsoft.com/office/officeart/2005/8/layout/hProcess9"/>
    <dgm:cxn modelId="{2871A322-FFA0-48E2-B091-4AEEB896512F}" type="presParOf" srcId="{CBCB68D2-E69A-4BC2-9D76-888722F6B154}" destId="{0250CCB6-E1E4-4C6D-B24F-D53138407CEF}" srcOrd="1" destOrd="0" presId="urn:microsoft.com/office/officeart/2005/8/layout/hProcess9"/>
    <dgm:cxn modelId="{6C0B4644-E24D-406F-9BC3-EFB7CBE1DA5F}" type="presParOf" srcId="{CBCB68D2-E69A-4BC2-9D76-888722F6B154}" destId="{DCA5B86D-F24C-4D8D-BA20-43920E9161E1}" srcOrd="2" destOrd="0" presId="urn:microsoft.com/office/officeart/2005/8/layout/hProcess9"/>
    <dgm:cxn modelId="{2C27F0F0-AE6D-4500-BB5F-79000679679D}" type="presParOf" srcId="{CBCB68D2-E69A-4BC2-9D76-888722F6B154}" destId="{24E2E81F-7E08-428E-A7AE-EE49BFECF5D8}" srcOrd="3" destOrd="0" presId="urn:microsoft.com/office/officeart/2005/8/layout/hProcess9"/>
    <dgm:cxn modelId="{040F2DFE-5761-4853-8539-C8169ACF2EC1}" type="presParOf" srcId="{CBCB68D2-E69A-4BC2-9D76-888722F6B154}" destId="{9D776E28-7DEF-44FD-9DAA-DB87C4362105}"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4029569-718F-4156-AEF3-7CE5D1F8925E}" type="doc">
      <dgm:prSet loTypeId="urn:microsoft.com/office/officeart/2005/8/layout/venn1" loCatId="relationship" qsTypeId="urn:microsoft.com/office/officeart/2005/8/quickstyle/simple1" qsCatId="simple" csTypeId="urn:microsoft.com/office/officeart/2005/8/colors/colorful5" csCatId="colorful" phldr="1"/>
      <dgm:spPr/>
      <dgm:t>
        <a:bodyPr/>
        <a:lstStyle/>
        <a:p>
          <a:endParaRPr lang="en-US"/>
        </a:p>
      </dgm:t>
    </dgm:pt>
    <dgm:pt modelId="{7A5747A8-2041-46DF-A3B7-85E7EC98F037}">
      <dgm:prSet/>
      <dgm:spPr/>
      <dgm:t>
        <a:bodyPr/>
        <a:lstStyle/>
        <a:p>
          <a:pPr rtl="0"/>
          <a:r>
            <a:rPr lang="en-US" smtClean="0"/>
            <a:t>Individuals have the opportunity to experience their community</a:t>
          </a:r>
          <a:endParaRPr lang="en-US"/>
        </a:p>
      </dgm:t>
    </dgm:pt>
    <dgm:pt modelId="{AE144976-9CAA-4FAE-AD3B-A6CB716F2458}" type="parTrans" cxnId="{BE7570E1-11BA-4CA0-A8E5-252D1CE4E18E}">
      <dgm:prSet/>
      <dgm:spPr/>
      <dgm:t>
        <a:bodyPr/>
        <a:lstStyle/>
        <a:p>
          <a:endParaRPr lang="en-US"/>
        </a:p>
      </dgm:t>
    </dgm:pt>
    <dgm:pt modelId="{FB323982-05AF-491D-B65C-74BDD5713381}" type="sibTrans" cxnId="{BE7570E1-11BA-4CA0-A8E5-252D1CE4E18E}">
      <dgm:prSet/>
      <dgm:spPr/>
      <dgm:t>
        <a:bodyPr/>
        <a:lstStyle/>
        <a:p>
          <a:endParaRPr lang="en-US"/>
        </a:p>
      </dgm:t>
    </dgm:pt>
    <dgm:pt modelId="{11768B8E-1667-44DC-9BC5-6E5E3C338E23}">
      <dgm:prSet/>
      <dgm:spPr/>
      <dgm:t>
        <a:bodyPr/>
        <a:lstStyle/>
        <a:p>
          <a:pPr rtl="0"/>
          <a:r>
            <a:rPr lang="en-US" smtClean="0"/>
            <a:t>Individuals have genuine choice and self-direction</a:t>
          </a:r>
          <a:endParaRPr lang="en-US"/>
        </a:p>
      </dgm:t>
    </dgm:pt>
    <dgm:pt modelId="{C56AA1F1-B554-4E8A-894E-6D2CDC87771D}" type="parTrans" cxnId="{36B65D5F-B69A-46D9-B269-6C818FE4A0D3}">
      <dgm:prSet/>
      <dgm:spPr/>
      <dgm:t>
        <a:bodyPr/>
        <a:lstStyle/>
        <a:p>
          <a:endParaRPr lang="en-US"/>
        </a:p>
      </dgm:t>
    </dgm:pt>
    <dgm:pt modelId="{859B9FF4-91E5-4B46-AA81-B798666283D9}" type="sibTrans" cxnId="{36B65D5F-B69A-46D9-B269-6C818FE4A0D3}">
      <dgm:prSet/>
      <dgm:spPr/>
      <dgm:t>
        <a:bodyPr/>
        <a:lstStyle/>
        <a:p>
          <a:endParaRPr lang="en-US"/>
        </a:p>
      </dgm:t>
    </dgm:pt>
    <dgm:pt modelId="{D88E40FD-79CA-4CF9-8E52-8EEAAE99AE7B}">
      <dgm:prSet/>
      <dgm:spPr/>
      <dgm:t>
        <a:bodyPr/>
        <a:lstStyle/>
        <a:p>
          <a:pPr rtl="0"/>
          <a:r>
            <a:rPr lang="en-US" dirty="0" smtClean="0"/>
            <a:t>Individuals are treated with dignity and respect;</a:t>
          </a:r>
        </a:p>
        <a:p>
          <a:pPr rtl="0"/>
          <a:r>
            <a:rPr lang="en-US" dirty="0" smtClean="0"/>
            <a:t> and are free from coercion and restraint</a:t>
          </a:r>
          <a:endParaRPr lang="en-US" dirty="0"/>
        </a:p>
      </dgm:t>
    </dgm:pt>
    <dgm:pt modelId="{BA878F39-AE52-4EA3-8E84-3F6FA7CD6843}" type="parTrans" cxnId="{22AB8BF0-5B52-441E-87D9-B31FCAE4761A}">
      <dgm:prSet/>
      <dgm:spPr/>
      <dgm:t>
        <a:bodyPr/>
        <a:lstStyle/>
        <a:p>
          <a:endParaRPr lang="en-US"/>
        </a:p>
      </dgm:t>
    </dgm:pt>
    <dgm:pt modelId="{B5EB7370-AE8B-4C32-A1E7-537CAC4D4026}" type="sibTrans" cxnId="{22AB8BF0-5B52-441E-87D9-B31FCAE4761A}">
      <dgm:prSet/>
      <dgm:spPr/>
      <dgm:t>
        <a:bodyPr/>
        <a:lstStyle/>
        <a:p>
          <a:endParaRPr lang="en-US"/>
        </a:p>
      </dgm:t>
    </dgm:pt>
    <dgm:pt modelId="{594D17F1-E042-46B0-AA09-806B5A4B4D72}" type="pres">
      <dgm:prSet presAssocID="{B4029569-718F-4156-AEF3-7CE5D1F8925E}" presName="compositeShape" presStyleCnt="0">
        <dgm:presLayoutVars>
          <dgm:chMax val="7"/>
          <dgm:dir/>
          <dgm:resizeHandles val="exact"/>
        </dgm:presLayoutVars>
      </dgm:prSet>
      <dgm:spPr/>
      <dgm:t>
        <a:bodyPr/>
        <a:lstStyle/>
        <a:p>
          <a:endParaRPr lang="en-US"/>
        </a:p>
      </dgm:t>
    </dgm:pt>
    <dgm:pt modelId="{0C5344AA-A4CF-4023-A169-F0B0BADD4D01}" type="pres">
      <dgm:prSet presAssocID="{7A5747A8-2041-46DF-A3B7-85E7EC98F037}" presName="circ1" presStyleLbl="vennNode1" presStyleIdx="0" presStyleCnt="3"/>
      <dgm:spPr/>
      <dgm:t>
        <a:bodyPr/>
        <a:lstStyle/>
        <a:p>
          <a:endParaRPr lang="en-US"/>
        </a:p>
      </dgm:t>
    </dgm:pt>
    <dgm:pt modelId="{DF0914FF-6F4F-45BF-A4DF-69132E575C01}" type="pres">
      <dgm:prSet presAssocID="{7A5747A8-2041-46DF-A3B7-85E7EC98F037}" presName="circ1Tx" presStyleLbl="revTx" presStyleIdx="0" presStyleCnt="0">
        <dgm:presLayoutVars>
          <dgm:chMax val="0"/>
          <dgm:chPref val="0"/>
          <dgm:bulletEnabled val="1"/>
        </dgm:presLayoutVars>
      </dgm:prSet>
      <dgm:spPr/>
      <dgm:t>
        <a:bodyPr/>
        <a:lstStyle/>
        <a:p>
          <a:endParaRPr lang="en-US"/>
        </a:p>
      </dgm:t>
    </dgm:pt>
    <dgm:pt modelId="{76D63A19-5E26-4413-9247-ECCC153F12FD}" type="pres">
      <dgm:prSet presAssocID="{11768B8E-1667-44DC-9BC5-6E5E3C338E23}" presName="circ2" presStyleLbl="vennNode1" presStyleIdx="1" presStyleCnt="3"/>
      <dgm:spPr/>
      <dgm:t>
        <a:bodyPr/>
        <a:lstStyle/>
        <a:p>
          <a:endParaRPr lang="en-US"/>
        </a:p>
      </dgm:t>
    </dgm:pt>
    <dgm:pt modelId="{5339ABB9-B0C0-4811-B707-EBA3A31F557B}" type="pres">
      <dgm:prSet presAssocID="{11768B8E-1667-44DC-9BC5-6E5E3C338E23}" presName="circ2Tx" presStyleLbl="revTx" presStyleIdx="0" presStyleCnt="0">
        <dgm:presLayoutVars>
          <dgm:chMax val="0"/>
          <dgm:chPref val="0"/>
          <dgm:bulletEnabled val="1"/>
        </dgm:presLayoutVars>
      </dgm:prSet>
      <dgm:spPr/>
      <dgm:t>
        <a:bodyPr/>
        <a:lstStyle/>
        <a:p>
          <a:endParaRPr lang="en-US"/>
        </a:p>
      </dgm:t>
    </dgm:pt>
    <dgm:pt modelId="{73E6A4B9-E03F-45A4-9382-CB79AA23D80E}" type="pres">
      <dgm:prSet presAssocID="{D88E40FD-79CA-4CF9-8E52-8EEAAE99AE7B}" presName="circ3" presStyleLbl="vennNode1" presStyleIdx="2" presStyleCnt="3"/>
      <dgm:spPr/>
      <dgm:t>
        <a:bodyPr/>
        <a:lstStyle/>
        <a:p>
          <a:endParaRPr lang="en-US"/>
        </a:p>
      </dgm:t>
    </dgm:pt>
    <dgm:pt modelId="{6A521227-28CF-4803-9A81-3D062827314A}" type="pres">
      <dgm:prSet presAssocID="{D88E40FD-79CA-4CF9-8E52-8EEAAE99AE7B}" presName="circ3Tx" presStyleLbl="revTx" presStyleIdx="0" presStyleCnt="0">
        <dgm:presLayoutVars>
          <dgm:chMax val="0"/>
          <dgm:chPref val="0"/>
          <dgm:bulletEnabled val="1"/>
        </dgm:presLayoutVars>
      </dgm:prSet>
      <dgm:spPr/>
      <dgm:t>
        <a:bodyPr/>
        <a:lstStyle/>
        <a:p>
          <a:endParaRPr lang="en-US"/>
        </a:p>
      </dgm:t>
    </dgm:pt>
  </dgm:ptLst>
  <dgm:cxnLst>
    <dgm:cxn modelId="{EA779BAC-F919-45E2-91B2-A2347E1783AD}" type="presOf" srcId="{11768B8E-1667-44DC-9BC5-6E5E3C338E23}" destId="{76D63A19-5E26-4413-9247-ECCC153F12FD}" srcOrd="0" destOrd="0" presId="urn:microsoft.com/office/officeart/2005/8/layout/venn1"/>
    <dgm:cxn modelId="{FB04DCD2-CBB3-4CE3-B037-74FBB9BCB329}" type="presOf" srcId="{11768B8E-1667-44DC-9BC5-6E5E3C338E23}" destId="{5339ABB9-B0C0-4811-B707-EBA3A31F557B}" srcOrd="1" destOrd="0" presId="urn:microsoft.com/office/officeart/2005/8/layout/venn1"/>
    <dgm:cxn modelId="{BE7570E1-11BA-4CA0-A8E5-252D1CE4E18E}" srcId="{B4029569-718F-4156-AEF3-7CE5D1F8925E}" destId="{7A5747A8-2041-46DF-A3B7-85E7EC98F037}" srcOrd="0" destOrd="0" parTransId="{AE144976-9CAA-4FAE-AD3B-A6CB716F2458}" sibTransId="{FB323982-05AF-491D-B65C-74BDD5713381}"/>
    <dgm:cxn modelId="{22AB8BF0-5B52-441E-87D9-B31FCAE4761A}" srcId="{B4029569-718F-4156-AEF3-7CE5D1F8925E}" destId="{D88E40FD-79CA-4CF9-8E52-8EEAAE99AE7B}" srcOrd="2" destOrd="0" parTransId="{BA878F39-AE52-4EA3-8E84-3F6FA7CD6843}" sibTransId="{B5EB7370-AE8B-4C32-A1E7-537CAC4D4026}"/>
    <dgm:cxn modelId="{E684010B-F7FC-469E-A283-44DC5E39330B}" type="presOf" srcId="{D88E40FD-79CA-4CF9-8E52-8EEAAE99AE7B}" destId="{73E6A4B9-E03F-45A4-9382-CB79AA23D80E}" srcOrd="0" destOrd="0" presId="urn:microsoft.com/office/officeart/2005/8/layout/venn1"/>
    <dgm:cxn modelId="{36B65D5F-B69A-46D9-B269-6C818FE4A0D3}" srcId="{B4029569-718F-4156-AEF3-7CE5D1F8925E}" destId="{11768B8E-1667-44DC-9BC5-6E5E3C338E23}" srcOrd="1" destOrd="0" parTransId="{C56AA1F1-B554-4E8A-894E-6D2CDC87771D}" sibTransId="{859B9FF4-91E5-4B46-AA81-B798666283D9}"/>
    <dgm:cxn modelId="{45A674F0-746B-4F8E-A4E3-279BA45C82FE}" type="presOf" srcId="{7A5747A8-2041-46DF-A3B7-85E7EC98F037}" destId="{0C5344AA-A4CF-4023-A169-F0B0BADD4D01}" srcOrd="0" destOrd="0" presId="urn:microsoft.com/office/officeart/2005/8/layout/venn1"/>
    <dgm:cxn modelId="{60411721-C818-4BD3-AAB6-05C73031FFD1}" type="presOf" srcId="{B4029569-718F-4156-AEF3-7CE5D1F8925E}" destId="{594D17F1-E042-46B0-AA09-806B5A4B4D72}" srcOrd="0" destOrd="0" presId="urn:microsoft.com/office/officeart/2005/8/layout/venn1"/>
    <dgm:cxn modelId="{61AC078D-9C52-445B-B9D1-78602A4D190F}" type="presOf" srcId="{7A5747A8-2041-46DF-A3B7-85E7EC98F037}" destId="{DF0914FF-6F4F-45BF-A4DF-69132E575C01}" srcOrd="1" destOrd="0" presId="urn:microsoft.com/office/officeart/2005/8/layout/venn1"/>
    <dgm:cxn modelId="{0F1EBDF7-6B34-466C-9C0B-AE9536D6DE3D}" type="presOf" srcId="{D88E40FD-79CA-4CF9-8E52-8EEAAE99AE7B}" destId="{6A521227-28CF-4803-9A81-3D062827314A}" srcOrd="1" destOrd="0" presId="urn:microsoft.com/office/officeart/2005/8/layout/venn1"/>
    <dgm:cxn modelId="{4D40844D-F8A8-4731-84D9-BC9E4D751001}" type="presParOf" srcId="{594D17F1-E042-46B0-AA09-806B5A4B4D72}" destId="{0C5344AA-A4CF-4023-A169-F0B0BADD4D01}" srcOrd="0" destOrd="0" presId="urn:microsoft.com/office/officeart/2005/8/layout/venn1"/>
    <dgm:cxn modelId="{FD8B90FA-FF3C-43AA-B2B6-5CEB6874E82B}" type="presParOf" srcId="{594D17F1-E042-46B0-AA09-806B5A4B4D72}" destId="{DF0914FF-6F4F-45BF-A4DF-69132E575C01}" srcOrd="1" destOrd="0" presId="urn:microsoft.com/office/officeart/2005/8/layout/venn1"/>
    <dgm:cxn modelId="{9B95A023-B61D-4893-8B8E-C4B2BFC022F0}" type="presParOf" srcId="{594D17F1-E042-46B0-AA09-806B5A4B4D72}" destId="{76D63A19-5E26-4413-9247-ECCC153F12FD}" srcOrd="2" destOrd="0" presId="urn:microsoft.com/office/officeart/2005/8/layout/venn1"/>
    <dgm:cxn modelId="{B6153470-D73A-4C3A-9A18-167639907E30}" type="presParOf" srcId="{594D17F1-E042-46B0-AA09-806B5A4B4D72}" destId="{5339ABB9-B0C0-4811-B707-EBA3A31F557B}" srcOrd="3" destOrd="0" presId="urn:microsoft.com/office/officeart/2005/8/layout/venn1"/>
    <dgm:cxn modelId="{7F988641-FEA3-4E64-864F-6AE9B2EC4668}" type="presParOf" srcId="{594D17F1-E042-46B0-AA09-806B5A4B4D72}" destId="{73E6A4B9-E03F-45A4-9382-CB79AA23D80E}" srcOrd="4" destOrd="0" presId="urn:microsoft.com/office/officeart/2005/8/layout/venn1"/>
    <dgm:cxn modelId="{DC85955C-35C7-4FDD-817F-5AE953B2AF58}" type="presParOf" srcId="{594D17F1-E042-46B0-AA09-806B5A4B4D72}" destId="{6A521227-28CF-4803-9A81-3D062827314A}"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DD224BB1-CF8A-4728-B4C4-757CC15F7A31}" type="doc">
      <dgm:prSet loTypeId="urn:microsoft.com/office/officeart/2005/8/layout/vList2" loCatId="list" qsTypeId="urn:microsoft.com/office/officeart/2005/8/quickstyle/simple1" qsCatId="simple" csTypeId="urn:microsoft.com/office/officeart/2005/8/colors/colorful3" csCatId="colorful"/>
      <dgm:spPr/>
      <dgm:t>
        <a:bodyPr/>
        <a:lstStyle/>
        <a:p>
          <a:endParaRPr lang="en-US"/>
        </a:p>
      </dgm:t>
    </dgm:pt>
    <dgm:pt modelId="{83FFE91A-8D79-493B-B6EB-FE4EA5171ACE}">
      <dgm:prSet/>
      <dgm:spPr/>
      <dgm:t>
        <a:bodyPr/>
        <a:lstStyle/>
        <a:p>
          <a:pPr rtl="0"/>
          <a:r>
            <a:rPr lang="en-US" dirty="0" smtClean="0"/>
            <a:t>Limitations generally should be reactive, meaning that a limitation is proposed and applied in response to a current and active threat to health and safety.</a:t>
          </a:r>
          <a:endParaRPr lang="en-US" dirty="0"/>
        </a:p>
      </dgm:t>
    </dgm:pt>
    <dgm:pt modelId="{F3D5F101-477A-4731-9F42-E30744D2F6A8}" type="parTrans" cxnId="{8CEA8883-F0D9-49F8-A370-40738484109A}">
      <dgm:prSet/>
      <dgm:spPr/>
      <dgm:t>
        <a:bodyPr/>
        <a:lstStyle/>
        <a:p>
          <a:endParaRPr lang="en-US"/>
        </a:p>
      </dgm:t>
    </dgm:pt>
    <dgm:pt modelId="{4704E5E4-90B9-4DC8-AEB5-D1E3B3D80844}" type="sibTrans" cxnId="{8CEA8883-F0D9-49F8-A370-40738484109A}">
      <dgm:prSet/>
      <dgm:spPr/>
      <dgm:t>
        <a:bodyPr/>
        <a:lstStyle/>
        <a:p>
          <a:endParaRPr lang="en-US"/>
        </a:p>
      </dgm:t>
    </dgm:pt>
    <dgm:pt modelId="{FAC37478-F9A0-4C58-B85F-2CA7FCFDC99B}">
      <dgm:prSet/>
      <dgm:spPr/>
      <dgm:t>
        <a:bodyPr/>
        <a:lstStyle/>
        <a:p>
          <a:pPr rtl="0"/>
          <a:r>
            <a:rPr lang="en-US" dirty="0" smtClean="0"/>
            <a:t>Limitations should not be applied in anticipation of a potential threat to health and safety.  </a:t>
          </a:r>
          <a:endParaRPr lang="en-US" dirty="0"/>
        </a:p>
      </dgm:t>
    </dgm:pt>
    <dgm:pt modelId="{11F0420D-4593-478F-851D-9875C4547B12}" type="parTrans" cxnId="{9C69B274-78A7-4AC1-9868-2D98B73FBDB3}">
      <dgm:prSet/>
      <dgm:spPr/>
      <dgm:t>
        <a:bodyPr/>
        <a:lstStyle/>
        <a:p>
          <a:endParaRPr lang="en-US"/>
        </a:p>
      </dgm:t>
    </dgm:pt>
    <dgm:pt modelId="{C56422BF-8A60-4335-B804-C4CD0D2BDB07}" type="sibTrans" cxnId="{9C69B274-78A7-4AC1-9868-2D98B73FBDB3}">
      <dgm:prSet/>
      <dgm:spPr/>
      <dgm:t>
        <a:bodyPr/>
        <a:lstStyle/>
        <a:p>
          <a:endParaRPr lang="en-US"/>
        </a:p>
      </dgm:t>
    </dgm:pt>
    <dgm:pt modelId="{382F74B3-69EA-4110-9C25-177D7F5E5C92}" type="pres">
      <dgm:prSet presAssocID="{DD224BB1-CF8A-4728-B4C4-757CC15F7A31}" presName="linear" presStyleCnt="0">
        <dgm:presLayoutVars>
          <dgm:animLvl val="lvl"/>
          <dgm:resizeHandles val="exact"/>
        </dgm:presLayoutVars>
      </dgm:prSet>
      <dgm:spPr/>
      <dgm:t>
        <a:bodyPr/>
        <a:lstStyle/>
        <a:p>
          <a:endParaRPr lang="en-US"/>
        </a:p>
      </dgm:t>
    </dgm:pt>
    <dgm:pt modelId="{A8228D1E-7459-485A-A1EC-E7FB92B1D04F}" type="pres">
      <dgm:prSet presAssocID="{83FFE91A-8D79-493B-B6EB-FE4EA5171ACE}" presName="parentText" presStyleLbl="node1" presStyleIdx="0" presStyleCnt="2">
        <dgm:presLayoutVars>
          <dgm:chMax val="0"/>
          <dgm:bulletEnabled val="1"/>
        </dgm:presLayoutVars>
      </dgm:prSet>
      <dgm:spPr/>
      <dgm:t>
        <a:bodyPr/>
        <a:lstStyle/>
        <a:p>
          <a:endParaRPr lang="en-US"/>
        </a:p>
      </dgm:t>
    </dgm:pt>
    <dgm:pt modelId="{BD1F7528-0180-443B-BEFF-6F2FF9A108F9}" type="pres">
      <dgm:prSet presAssocID="{4704E5E4-90B9-4DC8-AEB5-D1E3B3D80844}" presName="spacer" presStyleCnt="0"/>
      <dgm:spPr/>
    </dgm:pt>
    <dgm:pt modelId="{505F7ACF-350D-4B59-A252-C7D31BE10F1D}" type="pres">
      <dgm:prSet presAssocID="{FAC37478-F9A0-4C58-B85F-2CA7FCFDC99B}" presName="parentText" presStyleLbl="node1" presStyleIdx="1" presStyleCnt="2">
        <dgm:presLayoutVars>
          <dgm:chMax val="0"/>
          <dgm:bulletEnabled val="1"/>
        </dgm:presLayoutVars>
      </dgm:prSet>
      <dgm:spPr/>
      <dgm:t>
        <a:bodyPr/>
        <a:lstStyle/>
        <a:p>
          <a:endParaRPr lang="en-US"/>
        </a:p>
      </dgm:t>
    </dgm:pt>
  </dgm:ptLst>
  <dgm:cxnLst>
    <dgm:cxn modelId="{5F01B2C1-1D08-4209-A7E4-2849658045C4}" type="presOf" srcId="{FAC37478-F9A0-4C58-B85F-2CA7FCFDC99B}" destId="{505F7ACF-350D-4B59-A252-C7D31BE10F1D}" srcOrd="0" destOrd="0" presId="urn:microsoft.com/office/officeart/2005/8/layout/vList2"/>
    <dgm:cxn modelId="{8CEA8883-F0D9-49F8-A370-40738484109A}" srcId="{DD224BB1-CF8A-4728-B4C4-757CC15F7A31}" destId="{83FFE91A-8D79-493B-B6EB-FE4EA5171ACE}" srcOrd="0" destOrd="0" parTransId="{F3D5F101-477A-4731-9F42-E30744D2F6A8}" sibTransId="{4704E5E4-90B9-4DC8-AEB5-D1E3B3D80844}"/>
    <dgm:cxn modelId="{9C69B274-78A7-4AC1-9868-2D98B73FBDB3}" srcId="{DD224BB1-CF8A-4728-B4C4-757CC15F7A31}" destId="{FAC37478-F9A0-4C58-B85F-2CA7FCFDC99B}" srcOrd="1" destOrd="0" parTransId="{11F0420D-4593-478F-851D-9875C4547B12}" sibTransId="{C56422BF-8A60-4335-B804-C4CD0D2BDB07}"/>
    <dgm:cxn modelId="{7AA59840-5425-4BC4-8B88-4EE72C6A0E6C}" type="presOf" srcId="{83FFE91A-8D79-493B-B6EB-FE4EA5171ACE}" destId="{A8228D1E-7459-485A-A1EC-E7FB92B1D04F}" srcOrd="0" destOrd="0" presId="urn:microsoft.com/office/officeart/2005/8/layout/vList2"/>
    <dgm:cxn modelId="{F53F2FA8-90A7-401D-A197-215CD7DCF59D}" type="presOf" srcId="{DD224BB1-CF8A-4728-B4C4-757CC15F7A31}" destId="{382F74B3-69EA-4110-9C25-177D7F5E5C92}" srcOrd="0" destOrd="0" presId="urn:microsoft.com/office/officeart/2005/8/layout/vList2"/>
    <dgm:cxn modelId="{4E4CC3EC-8ED6-44DF-A233-1C07AC6D2C90}" type="presParOf" srcId="{382F74B3-69EA-4110-9C25-177D7F5E5C92}" destId="{A8228D1E-7459-485A-A1EC-E7FB92B1D04F}" srcOrd="0" destOrd="0" presId="urn:microsoft.com/office/officeart/2005/8/layout/vList2"/>
    <dgm:cxn modelId="{54CB909F-1586-4952-A2BE-FFB6C1301C5A}" type="presParOf" srcId="{382F74B3-69EA-4110-9C25-177D7F5E5C92}" destId="{BD1F7528-0180-443B-BEFF-6F2FF9A108F9}" srcOrd="1" destOrd="0" presId="urn:microsoft.com/office/officeart/2005/8/layout/vList2"/>
    <dgm:cxn modelId="{1F040EB8-6D98-4329-9686-72293FCB09C5}" type="presParOf" srcId="{382F74B3-69EA-4110-9C25-177D7F5E5C92}" destId="{505F7ACF-350D-4B59-A252-C7D31BE10F1D}"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C229A671-07B0-460C-B47B-19E7CC7AB072}"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378C8DEE-F2A6-431A-9A73-ECE33B207063}">
      <dgm:prSet/>
      <dgm:spPr/>
      <dgm:t>
        <a:bodyPr/>
        <a:lstStyle/>
        <a:p>
          <a:pPr rtl="0"/>
          <a:r>
            <a:rPr lang="en-US" dirty="0" smtClean="0"/>
            <a:t>An individual choosing to place restrictions on themselves without intervention from others to enforce the restriction is not considered a limitation.</a:t>
          </a:r>
          <a:endParaRPr lang="en-US" dirty="0"/>
        </a:p>
      </dgm:t>
    </dgm:pt>
    <dgm:pt modelId="{89191A18-A957-4867-A45A-139CE0BB3EBF}" type="parTrans" cxnId="{F8A2801C-1F7B-4C3A-A99A-1591D0F16270}">
      <dgm:prSet/>
      <dgm:spPr/>
      <dgm:t>
        <a:bodyPr/>
        <a:lstStyle/>
        <a:p>
          <a:endParaRPr lang="en-US"/>
        </a:p>
      </dgm:t>
    </dgm:pt>
    <dgm:pt modelId="{F124C72E-B658-43DD-9801-6D8E8ECADD9B}" type="sibTrans" cxnId="{F8A2801C-1F7B-4C3A-A99A-1591D0F16270}">
      <dgm:prSet/>
      <dgm:spPr/>
      <dgm:t>
        <a:bodyPr/>
        <a:lstStyle/>
        <a:p>
          <a:endParaRPr lang="en-US"/>
        </a:p>
      </dgm:t>
    </dgm:pt>
    <dgm:pt modelId="{607B79C2-2373-4D22-A496-5D654B58798F}">
      <dgm:prSet/>
      <dgm:spPr/>
      <dgm:t>
        <a:bodyPr/>
        <a:lstStyle/>
        <a:p>
          <a:pPr rtl="0"/>
          <a:r>
            <a:rPr lang="en-US" u="sng" dirty="0" smtClean="0"/>
            <a:t>Example</a:t>
          </a:r>
          <a:r>
            <a:rPr lang="en-US" dirty="0" smtClean="0"/>
            <a:t>:  An individual may decide that they want to eat less junk food to improve health.  The individual’s goal of improved health and the decision to not eat food that is unhealthy is not necessarily a limitation.  The action is within the individual’s control and is not imposed upon the individual by another party.  The individual is not restricted by anyone else preventing them from eating junk food.</a:t>
          </a:r>
          <a:endParaRPr lang="en-US" dirty="0"/>
        </a:p>
      </dgm:t>
    </dgm:pt>
    <dgm:pt modelId="{243BA6CA-1C95-4EF1-8B86-06C7CCE86C07}" type="parTrans" cxnId="{23C0A5E1-043D-4EBD-AEFC-1F4BFA6C23D0}">
      <dgm:prSet/>
      <dgm:spPr/>
      <dgm:t>
        <a:bodyPr/>
        <a:lstStyle/>
        <a:p>
          <a:endParaRPr lang="en-US"/>
        </a:p>
      </dgm:t>
    </dgm:pt>
    <dgm:pt modelId="{4403F45A-9811-4230-AA1B-00D4CC4A20C4}" type="sibTrans" cxnId="{23C0A5E1-043D-4EBD-AEFC-1F4BFA6C23D0}">
      <dgm:prSet/>
      <dgm:spPr/>
      <dgm:t>
        <a:bodyPr/>
        <a:lstStyle/>
        <a:p>
          <a:endParaRPr lang="en-US"/>
        </a:p>
      </dgm:t>
    </dgm:pt>
    <dgm:pt modelId="{7E0B18DA-60AC-45C7-99B3-94ACD8802539}">
      <dgm:prSet/>
      <dgm:spPr/>
      <dgm:t>
        <a:bodyPr/>
        <a:lstStyle/>
        <a:p>
          <a:pPr rtl="0"/>
          <a:endParaRPr lang="en-US" dirty="0"/>
        </a:p>
      </dgm:t>
    </dgm:pt>
    <dgm:pt modelId="{934D2057-9144-44C7-8974-8848F504F546}" type="parTrans" cxnId="{23771EEF-D012-4F14-82E6-775CF7AB3B3F}">
      <dgm:prSet/>
      <dgm:spPr/>
      <dgm:t>
        <a:bodyPr/>
        <a:lstStyle/>
        <a:p>
          <a:endParaRPr lang="en-US"/>
        </a:p>
      </dgm:t>
    </dgm:pt>
    <dgm:pt modelId="{01784080-432C-4EB0-9E86-74BF03667131}" type="sibTrans" cxnId="{23771EEF-D012-4F14-82E6-775CF7AB3B3F}">
      <dgm:prSet/>
      <dgm:spPr/>
      <dgm:t>
        <a:bodyPr/>
        <a:lstStyle/>
        <a:p>
          <a:endParaRPr lang="en-US"/>
        </a:p>
      </dgm:t>
    </dgm:pt>
    <dgm:pt modelId="{3E7DB3F2-96DB-4F73-9A23-84E7565ABB50}" type="pres">
      <dgm:prSet presAssocID="{C229A671-07B0-460C-B47B-19E7CC7AB072}" presName="linear" presStyleCnt="0">
        <dgm:presLayoutVars>
          <dgm:animLvl val="lvl"/>
          <dgm:resizeHandles val="exact"/>
        </dgm:presLayoutVars>
      </dgm:prSet>
      <dgm:spPr/>
      <dgm:t>
        <a:bodyPr/>
        <a:lstStyle/>
        <a:p>
          <a:endParaRPr lang="en-US"/>
        </a:p>
      </dgm:t>
    </dgm:pt>
    <dgm:pt modelId="{73958EC5-EC3E-408C-BFAE-4FD4A4B9EE07}" type="pres">
      <dgm:prSet presAssocID="{378C8DEE-F2A6-431A-9A73-ECE33B207063}" presName="parentText" presStyleLbl="node1" presStyleIdx="0" presStyleCnt="1" custScaleY="71007">
        <dgm:presLayoutVars>
          <dgm:chMax val="0"/>
          <dgm:bulletEnabled val="1"/>
        </dgm:presLayoutVars>
      </dgm:prSet>
      <dgm:spPr/>
      <dgm:t>
        <a:bodyPr/>
        <a:lstStyle/>
        <a:p>
          <a:endParaRPr lang="en-US"/>
        </a:p>
      </dgm:t>
    </dgm:pt>
    <dgm:pt modelId="{D45D16B6-ACB3-4AF2-B10D-1D4E83EF7694}" type="pres">
      <dgm:prSet presAssocID="{378C8DEE-F2A6-431A-9A73-ECE33B207063}" presName="childText" presStyleLbl="revTx" presStyleIdx="0" presStyleCnt="1" custScaleY="94216">
        <dgm:presLayoutVars>
          <dgm:bulletEnabled val="1"/>
        </dgm:presLayoutVars>
      </dgm:prSet>
      <dgm:spPr/>
      <dgm:t>
        <a:bodyPr/>
        <a:lstStyle/>
        <a:p>
          <a:endParaRPr lang="en-US"/>
        </a:p>
      </dgm:t>
    </dgm:pt>
  </dgm:ptLst>
  <dgm:cxnLst>
    <dgm:cxn modelId="{692ED867-A621-4C8E-85FB-A36D3DC1BA1A}" type="presOf" srcId="{378C8DEE-F2A6-431A-9A73-ECE33B207063}" destId="{73958EC5-EC3E-408C-BFAE-4FD4A4B9EE07}" srcOrd="0" destOrd="0" presId="urn:microsoft.com/office/officeart/2005/8/layout/vList2"/>
    <dgm:cxn modelId="{5D17FC57-AC1F-4A55-BA8D-8443F52A649E}" type="presOf" srcId="{C229A671-07B0-460C-B47B-19E7CC7AB072}" destId="{3E7DB3F2-96DB-4F73-9A23-84E7565ABB50}" srcOrd="0" destOrd="0" presId="urn:microsoft.com/office/officeart/2005/8/layout/vList2"/>
    <dgm:cxn modelId="{23C0A5E1-043D-4EBD-AEFC-1F4BFA6C23D0}" srcId="{378C8DEE-F2A6-431A-9A73-ECE33B207063}" destId="{607B79C2-2373-4D22-A496-5D654B58798F}" srcOrd="1" destOrd="0" parTransId="{243BA6CA-1C95-4EF1-8B86-06C7CCE86C07}" sibTransId="{4403F45A-9811-4230-AA1B-00D4CC4A20C4}"/>
    <dgm:cxn modelId="{23771EEF-D012-4F14-82E6-775CF7AB3B3F}" srcId="{378C8DEE-F2A6-431A-9A73-ECE33B207063}" destId="{7E0B18DA-60AC-45C7-99B3-94ACD8802539}" srcOrd="0" destOrd="0" parTransId="{934D2057-9144-44C7-8974-8848F504F546}" sibTransId="{01784080-432C-4EB0-9E86-74BF03667131}"/>
    <dgm:cxn modelId="{E847D947-4FAE-49BA-9C53-FF25709AF379}" type="presOf" srcId="{7E0B18DA-60AC-45C7-99B3-94ACD8802539}" destId="{D45D16B6-ACB3-4AF2-B10D-1D4E83EF7694}" srcOrd="0" destOrd="0" presId="urn:microsoft.com/office/officeart/2005/8/layout/vList2"/>
    <dgm:cxn modelId="{F8A2801C-1F7B-4C3A-A99A-1591D0F16270}" srcId="{C229A671-07B0-460C-B47B-19E7CC7AB072}" destId="{378C8DEE-F2A6-431A-9A73-ECE33B207063}" srcOrd="0" destOrd="0" parTransId="{89191A18-A957-4867-A45A-139CE0BB3EBF}" sibTransId="{F124C72E-B658-43DD-9801-6D8E8ECADD9B}"/>
    <dgm:cxn modelId="{56521E00-7C32-47C5-84BD-9A7A585157B0}" type="presOf" srcId="{607B79C2-2373-4D22-A496-5D654B58798F}" destId="{D45D16B6-ACB3-4AF2-B10D-1D4E83EF7694}" srcOrd="0" destOrd="1" presId="urn:microsoft.com/office/officeart/2005/8/layout/vList2"/>
    <dgm:cxn modelId="{0D79CBCC-2988-4591-A293-CCE3067232D2}" type="presParOf" srcId="{3E7DB3F2-96DB-4F73-9A23-84E7565ABB50}" destId="{73958EC5-EC3E-408C-BFAE-4FD4A4B9EE07}" srcOrd="0" destOrd="0" presId="urn:microsoft.com/office/officeart/2005/8/layout/vList2"/>
    <dgm:cxn modelId="{E7307F2D-D525-4167-B2E5-C74587DB1511}" type="presParOf" srcId="{3E7DB3F2-96DB-4F73-9A23-84E7565ABB50}" destId="{D45D16B6-ACB3-4AF2-B10D-1D4E83EF7694}"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C229A671-07B0-460C-B47B-19E7CC7AB072}"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378C8DEE-F2A6-431A-9A73-ECE33B207063}">
      <dgm:prSet/>
      <dgm:spPr/>
      <dgm:t>
        <a:bodyPr/>
        <a:lstStyle/>
        <a:p>
          <a:pPr rtl="0"/>
          <a:r>
            <a:rPr lang="en-US" dirty="0" smtClean="0"/>
            <a:t>The </a:t>
          </a:r>
          <a:r>
            <a:rPr lang="en-US" u="sng" dirty="0" smtClean="0"/>
            <a:t>intervention</a:t>
          </a:r>
          <a:r>
            <a:rPr lang="en-US" dirty="0" smtClean="0"/>
            <a:t> </a:t>
          </a:r>
        </a:p>
        <a:p>
          <a:pPr rtl="0"/>
          <a:r>
            <a:rPr lang="en-US" dirty="0" smtClean="0"/>
            <a:t>(action or non-action) </a:t>
          </a:r>
        </a:p>
        <a:p>
          <a:pPr rtl="0"/>
          <a:r>
            <a:rPr lang="en-US" dirty="0" smtClean="0"/>
            <a:t>by a </a:t>
          </a:r>
          <a:r>
            <a:rPr lang="en-US" u="sng" dirty="0" smtClean="0"/>
            <a:t>care provider </a:t>
          </a:r>
        </a:p>
        <a:p>
          <a:pPr rtl="0"/>
          <a:r>
            <a:rPr lang="en-US" dirty="0" smtClean="0"/>
            <a:t>is a critical determining factor if something is a limitation.</a:t>
          </a:r>
          <a:endParaRPr lang="en-US" dirty="0"/>
        </a:p>
      </dgm:t>
    </dgm:pt>
    <dgm:pt modelId="{89191A18-A957-4867-A45A-139CE0BB3EBF}" type="parTrans" cxnId="{F8A2801C-1F7B-4C3A-A99A-1591D0F16270}">
      <dgm:prSet/>
      <dgm:spPr/>
      <dgm:t>
        <a:bodyPr/>
        <a:lstStyle/>
        <a:p>
          <a:endParaRPr lang="en-US"/>
        </a:p>
      </dgm:t>
    </dgm:pt>
    <dgm:pt modelId="{F124C72E-B658-43DD-9801-6D8E8ECADD9B}" type="sibTrans" cxnId="{F8A2801C-1F7B-4C3A-A99A-1591D0F16270}">
      <dgm:prSet/>
      <dgm:spPr/>
      <dgm:t>
        <a:bodyPr/>
        <a:lstStyle/>
        <a:p>
          <a:endParaRPr lang="en-US"/>
        </a:p>
      </dgm:t>
    </dgm:pt>
    <dgm:pt modelId="{7E0B18DA-60AC-45C7-99B3-94ACD8802539}">
      <dgm:prSet/>
      <dgm:spPr/>
      <dgm:t>
        <a:bodyPr/>
        <a:lstStyle/>
        <a:p>
          <a:pPr rtl="0"/>
          <a:endParaRPr lang="en-US" dirty="0"/>
        </a:p>
      </dgm:t>
    </dgm:pt>
    <dgm:pt modelId="{934D2057-9144-44C7-8974-8848F504F546}" type="parTrans" cxnId="{23771EEF-D012-4F14-82E6-775CF7AB3B3F}">
      <dgm:prSet/>
      <dgm:spPr/>
      <dgm:t>
        <a:bodyPr/>
        <a:lstStyle/>
        <a:p>
          <a:endParaRPr lang="en-US"/>
        </a:p>
      </dgm:t>
    </dgm:pt>
    <dgm:pt modelId="{01784080-432C-4EB0-9E86-74BF03667131}" type="sibTrans" cxnId="{23771EEF-D012-4F14-82E6-775CF7AB3B3F}">
      <dgm:prSet/>
      <dgm:spPr/>
      <dgm:t>
        <a:bodyPr/>
        <a:lstStyle/>
        <a:p>
          <a:endParaRPr lang="en-US"/>
        </a:p>
      </dgm:t>
    </dgm:pt>
    <dgm:pt modelId="{3E7DB3F2-96DB-4F73-9A23-84E7565ABB50}" type="pres">
      <dgm:prSet presAssocID="{C229A671-07B0-460C-B47B-19E7CC7AB072}" presName="linear" presStyleCnt="0">
        <dgm:presLayoutVars>
          <dgm:animLvl val="lvl"/>
          <dgm:resizeHandles val="exact"/>
        </dgm:presLayoutVars>
      </dgm:prSet>
      <dgm:spPr/>
      <dgm:t>
        <a:bodyPr/>
        <a:lstStyle/>
        <a:p>
          <a:endParaRPr lang="en-US"/>
        </a:p>
      </dgm:t>
    </dgm:pt>
    <dgm:pt modelId="{73958EC5-EC3E-408C-BFAE-4FD4A4B9EE07}" type="pres">
      <dgm:prSet presAssocID="{378C8DEE-F2A6-431A-9A73-ECE33B207063}" presName="parentText" presStyleLbl="node1" presStyleIdx="0" presStyleCnt="1" custScaleY="71007">
        <dgm:presLayoutVars>
          <dgm:chMax val="0"/>
          <dgm:bulletEnabled val="1"/>
        </dgm:presLayoutVars>
      </dgm:prSet>
      <dgm:spPr/>
      <dgm:t>
        <a:bodyPr/>
        <a:lstStyle/>
        <a:p>
          <a:endParaRPr lang="en-US"/>
        </a:p>
      </dgm:t>
    </dgm:pt>
    <dgm:pt modelId="{D45D16B6-ACB3-4AF2-B10D-1D4E83EF7694}" type="pres">
      <dgm:prSet presAssocID="{378C8DEE-F2A6-431A-9A73-ECE33B207063}" presName="childText" presStyleLbl="revTx" presStyleIdx="0" presStyleCnt="1" custScaleY="94216">
        <dgm:presLayoutVars>
          <dgm:bulletEnabled val="1"/>
        </dgm:presLayoutVars>
      </dgm:prSet>
      <dgm:spPr/>
      <dgm:t>
        <a:bodyPr/>
        <a:lstStyle/>
        <a:p>
          <a:endParaRPr lang="en-US"/>
        </a:p>
      </dgm:t>
    </dgm:pt>
  </dgm:ptLst>
  <dgm:cxnLst>
    <dgm:cxn modelId="{23771EEF-D012-4F14-82E6-775CF7AB3B3F}" srcId="{378C8DEE-F2A6-431A-9A73-ECE33B207063}" destId="{7E0B18DA-60AC-45C7-99B3-94ACD8802539}" srcOrd="0" destOrd="0" parTransId="{934D2057-9144-44C7-8974-8848F504F546}" sibTransId="{01784080-432C-4EB0-9E86-74BF03667131}"/>
    <dgm:cxn modelId="{134045B7-BAF4-4D7F-9ED9-4F411F5CFA91}" type="presOf" srcId="{378C8DEE-F2A6-431A-9A73-ECE33B207063}" destId="{73958EC5-EC3E-408C-BFAE-4FD4A4B9EE07}" srcOrd="0" destOrd="0" presId="urn:microsoft.com/office/officeart/2005/8/layout/vList2"/>
    <dgm:cxn modelId="{E8051634-A8B0-4F0F-9993-65A9973BA801}" type="presOf" srcId="{C229A671-07B0-460C-B47B-19E7CC7AB072}" destId="{3E7DB3F2-96DB-4F73-9A23-84E7565ABB50}" srcOrd="0" destOrd="0" presId="urn:microsoft.com/office/officeart/2005/8/layout/vList2"/>
    <dgm:cxn modelId="{F8A2801C-1F7B-4C3A-A99A-1591D0F16270}" srcId="{C229A671-07B0-460C-B47B-19E7CC7AB072}" destId="{378C8DEE-F2A6-431A-9A73-ECE33B207063}" srcOrd="0" destOrd="0" parTransId="{89191A18-A957-4867-A45A-139CE0BB3EBF}" sibTransId="{F124C72E-B658-43DD-9801-6D8E8ECADD9B}"/>
    <dgm:cxn modelId="{6E21A581-A037-470F-93AE-711344AB3919}" type="presOf" srcId="{7E0B18DA-60AC-45C7-99B3-94ACD8802539}" destId="{D45D16B6-ACB3-4AF2-B10D-1D4E83EF7694}" srcOrd="0" destOrd="0" presId="urn:microsoft.com/office/officeart/2005/8/layout/vList2"/>
    <dgm:cxn modelId="{78CD9EAA-5A23-4945-9699-E106D0A9DDA0}" type="presParOf" srcId="{3E7DB3F2-96DB-4F73-9A23-84E7565ABB50}" destId="{73958EC5-EC3E-408C-BFAE-4FD4A4B9EE07}" srcOrd="0" destOrd="0" presId="urn:microsoft.com/office/officeart/2005/8/layout/vList2"/>
    <dgm:cxn modelId="{8D295778-EDA1-4263-A4B3-3FADCFA17024}" type="presParOf" srcId="{3E7DB3F2-96DB-4F73-9A23-84E7565ABB50}" destId="{D45D16B6-ACB3-4AF2-B10D-1D4E83EF7694}"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785394D2-A528-426B-A3EE-177AF0A1817C}" type="doc">
      <dgm:prSet loTypeId="urn:microsoft.com/office/officeart/2005/8/layout/hierarchy3" loCatId="hierarchy" qsTypeId="urn:microsoft.com/office/officeart/2005/8/quickstyle/simple1" qsCatId="simple" csTypeId="urn:microsoft.com/office/officeart/2005/8/colors/colorful4" csCatId="colorful" phldr="1"/>
      <dgm:spPr/>
      <dgm:t>
        <a:bodyPr/>
        <a:lstStyle/>
        <a:p>
          <a:endParaRPr lang="en-US"/>
        </a:p>
      </dgm:t>
    </dgm:pt>
    <dgm:pt modelId="{1A0B15A6-85A0-4A91-AAB3-0FA717C5417B}">
      <dgm:prSet phldrT="[Text]"/>
      <dgm:spPr/>
      <dgm:t>
        <a:bodyPr/>
        <a:lstStyle/>
        <a:p>
          <a:r>
            <a:rPr lang="en-US" dirty="0" smtClean="0"/>
            <a:t>Providers are responsible to address the health and safety needs of individuals they serve.  Providers may intervene in emergency or reasonably unanticipated situations to address health and safety.</a:t>
          </a:r>
          <a:endParaRPr lang="en-US" dirty="0"/>
        </a:p>
      </dgm:t>
    </dgm:pt>
    <dgm:pt modelId="{728F7F80-3A41-4407-8523-D3C84C6D6224}" type="parTrans" cxnId="{86630383-5532-4C5A-93A2-8DF6948E1BAB}">
      <dgm:prSet/>
      <dgm:spPr/>
      <dgm:t>
        <a:bodyPr/>
        <a:lstStyle/>
        <a:p>
          <a:endParaRPr lang="en-US"/>
        </a:p>
      </dgm:t>
    </dgm:pt>
    <dgm:pt modelId="{E3735417-293A-4BD1-A6A3-C73CC8363A2C}" type="sibTrans" cxnId="{86630383-5532-4C5A-93A2-8DF6948E1BAB}">
      <dgm:prSet/>
      <dgm:spPr/>
      <dgm:t>
        <a:bodyPr/>
        <a:lstStyle/>
        <a:p>
          <a:endParaRPr lang="en-US"/>
        </a:p>
      </dgm:t>
    </dgm:pt>
    <dgm:pt modelId="{EA9D10A2-B8B0-4E85-9CF9-1B4826421107}">
      <dgm:prSet phldrT="[Text]"/>
      <dgm:spPr/>
      <dgm:t>
        <a:bodyPr/>
        <a:lstStyle/>
        <a:p>
          <a:r>
            <a:rPr lang="en-US" dirty="0" smtClean="0"/>
            <a:t>The HCBS rules should not stop a provider from responding to unanticipated health or safety risk situations.</a:t>
          </a:r>
          <a:endParaRPr lang="en-US" dirty="0"/>
        </a:p>
      </dgm:t>
    </dgm:pt>
    <dgm:pt modelId="{CE6EBDF7-9E71-4240-9290-4CDAA6F45E8D}" type="parTrans" cxnId="{CF2F865A-0350-4A78-A259-45859A037DA7}">
      <dgm:prSet/>
      <dgm:spPr/>
      <dgm:t>
        <a:bodyPr/>
        <a:lstStyle/>
        <a:p>
          <a:endParaRPr lang="en-US"/>
        </a:p>
      </dgm:t>
    </dgm:pt>
    <dgm:pt modelId="{02AD7119-1644-4005-B453-32D80259FFD0}" type="sibTrans" cxnId="{CF2F865A-0350-4A78-A259-45859A037DA7}">
      <dgm:prSet/>
      <dgm:spPr/>
      <dgm:t>
        <a:bodyPr/>
        <a:lstStyle/>
        <a:p>
          <a:endParaRPr lang="en-US"/>
        </a:p>
      </dgm:t>
    </dgm:pt>
    <dgm:pt modelId="{BE7D673F-1294-4C6B-8AE1-C870E7FF086D}">
      <dgm:prSet phldrT="[Text]"/>
      <dgm:spPr/>
      <dgm:t>
        <a:bodyPr/>
        <a:lstStyle/>
        <a:p>
          <a:r>
            <a:rPr lang="en-US" dirty="0" smtClean="0"/>
            <a:t>However, if the situation is reasonably anticipated and/or the intervention becomes routine, then this is an individually-based limitation and must be treated as such through the formal process.</a:t>
          </a:r>
          <a:endParaRPr lang="en-US" dirty="0"/>
        </a:p>
      </dgm:t>
    </dgm:pt>
    <dgm:pt modelId="{814522BF-3953-4899-9F39-51DFD5A0F214}" type="parTrans" cxnId="{0B76C98F-27F2-45A9-8994-F9267E9CB688}">
      <dgm:prSet/>
      <dgm:spPr/>
      <dgm:t>
        <a:bodyPr/>
        <a:lstStyle/>
        <a:p>
          <a:endParaRPr lang="en-US"/>
        </a:p>
      </dgm:t>
    </dgm:pt>
    <dgm:pt modelId="{B8BBBDAE-0325-4845-BB66-118F3FAF2FA2}" type="sibTrans" cxnId="{0B76C98F-27F2-45A9-8994-F9267E9CB688}">
      <dgm:prSet/>
      <dgm:spPr/>
      <dgm:t>
        <a:bodyPr/>
        <a:lstStyle/>
        <a:p>
          <a:endParaRPr lang="en-US"/>
        </a:p>
      </dgm:t>
    </dgm:pt>
    <dgm:pt modelId="{1BDBB40E-35A9-45AC-A492-C9BBE65B2AFE}" type="pres">
      <dgm:prSet presAssocID="{785394D2-A528-426B-A3EE-177AF0A1817C}" presName="diagram" presStyleCnt="0">
        <dgm:presLayoutVars>
          <dgm:chPref val="1"/>
          <dgm:dir/>
          <dgm:animOne val="branch"/>
          <dgm:animLvl val="lvl"/>
          <dgm:resizeHandles/>
        </dgm:presLayoutVars>
      </dgm:prSet>
      <dgm:spPr/>
      <dgm:t>
        <a:bodyPr/>
        <a:lstStyle/>
        <a:p>
          <a:endParaRPr lang="en-US"/>
        </a:p>
      </dgm:t>
    </dgm:pt>
    <dgm:pt modelId="{1EC8087C-505E-48B7-B1B1-DBA282EE292A}" type="pres">
      <dgm:prSet presAssocID="{1A0B15A6-85A0-4A91-AAB3-0FA717C5417B}" presName="root" presStyleCnt="0"/>
      <dgm:spPr/>
    </dgm:pt>
    <dgm:pt modelId="{608CE635-6813-4859-98B5-8F5AFF41414D}" type="pres">
      <dgm:prSet presAssocID="{1A0B15A6-85A0-4A91-AAB3-0FA717C5417B}" presName="rootComposite" presStyleCnt="0"/>
      <dgm:spPr/>
    </dgm:pt>
    <dgm:pt modelId="{93F41FC1-E998-4AE5-BD00-93B7D1CB18F2}" type="pres">
      <dgm:prSet presAssocID="{1A0B15A6-85A0-4A91-AAB3-0FA717C5417B}" presName="rootText" presStyleLbl="node1" presStyleIdx="0" presStyleCnt="1" custScaleX="266075"/>
      <dgm:spPr/>
      <dgm:t>
        <a:bodyPr/>
        <a:lstStyle/>
        <a:p>
          <a:endParaRPr lang="en-US"/>
        </a:p>
      </dgm:t>
    </dgm:pt>
    <dgm:pt modelId="{EA0B7EBA-E423-4F8E-BB88-54BB6B0FE9B1}" type="pres">
      <dgm:prSet presAssocID="{1A0B15A6-85A0-4A91-AAB3-0FA717C5417B}" presName="rootConnector" presStyleLbl="node1" presStyleIdx="0" presStyleCnt="1"/>
      <dgm:spPr/>
      <dgm:t>
        <a:bodyPr/>
        <a:lstStyle/>
        <a:p>
          <a:endParaRPr lang="en-US"/>
        </a:p>
      </dgm:t>
    </dgm:pt>
    <dgm:pt modelId="{3473C6ED-EDC8-477A-B4CA-3AE705592E16}" type="pres">
      <dgm:prSet presAssocID="{1A0B15A6-85A0-4A91-AAB3-0FA717C5417B}" presName="childShape" presStyleCnt="0"/>
      <dgm:spPr/>
    </dgm:pt>
    <dgm:pt modelId="{A386C187-77DA-494C-BA2C-773E29231FEF}" type="pres">
      <dgm:prSet presAssocID="{CE6EBDF7-9E71-4240-9290-4CDAA6F45E8D}" presName="Name13" presStyleLbl="parChTrans1D2" presStyleIdx="0" presStyleCnt="2"/>
      <dgm:spPr/>
      <dgm:t>
        <a:bodyPr/>
        <a:lstStyle/>
        <a:p>
          <a:endParaRPr lang="en-US"/>
        </a:p>
      </dgm:t>
    </dgm:pt>
    <dgm:pt modelId="{AC748465-F9CB-4ED7-AE0F-762F6097DD88}" type="pres">
      <dgm:prSet presAssocID="{EA9D10A2-B8B0-4E85-9CF9-1B4826421107}" presName="childText" presStyleLbl="bgAcc1" presStyleIdx="0" presStyleCnt="2" custScaleX="217573">
        <dgm:presLayoutVars>
          <dgm:bulletEnabled val="1"/>
        </dgm:presLayoutVars>
      </dgm:prSet>
      <dgm:spPr/>
      <dgm:t>
        <a:bodyPr/>
        <a:lstStyle/>
        <a:p>
          <a:endParaRPr lang="en-US"/>
        </a:p>
      </dgm:t>
    </dgm:pt>
    <dgm:pt modelId="{9C8F82DA-1CA8-448E-8075-F70515E9777A}" type="pres">
      <dgm:prSet presAssocID="{814522BF-3953-4899-9F39-51DFD5A0F214}" presName="Name13" presStyleLbl="parChTrans1D2" presStyleIdx="1" presStyleCnt="2"/>
      <dgm:spPr/>
      <dgm:t>
        <a:bodyPr/>
        <a:lstStyle/>
        <a:p>
          <a:endParaRPr lang="en-US"/>
        </a:p>
      </dgm:t>
    </dgm:pt>
    <dgm:pt modelId="{767E711D-A296-4D67-93FA-F0D337ECB4B4}" type="pres">
      <dgm:prSet presAssocID="{BE7D673F-1294-4C6B-8AE1-C870E7FF086D}" presName="childText" presStyleLbl="bgAcc1" presStyleIdx="1" presStyleCnt="2" custScaleX="220639">
        <dgm:presLayoutVars>
          <dgm:bulletEnabled val="1"/>
        </dgm:presLayoutVars>
      </dgm:prSet>
      <dgm:spPr/>
      <dgm:t>
        <a:bodyPr/>
        <a:lstStyle/>
        <a:p>
          <a:endParaRPr lang="en-US"/>
        </a:p>
      </dgm:t>
    </dgm:pt>
  </dgm:ptLst>
  <dgm:cxnLst>
    <dgm:cxn modelId="{99C5B3EB-4CED-46EF-8416-512480AEA534}" type="presOf" srcId="{1A0B15A6-85A0-4A91-AAB3-0FA717C5417B}" destId="{93F41FC1-E998-4AE5-BD00-93B7D1CB18F2}" srcOrd="0" destOrd="0" presId="urn:microsoft.com/office/officeart/2005/8/layout/hierarchy3"/>
    <dgm:cxn modelId="{607473BF-AC22-467B-9196-6171EB9EC73B}" type="presOf" srcId="{814522BF-3953-4899-9F39-51DFD5A0F214}" destId="{9C8F82DA-1CA8-448E-8075-F70515E9777A}" srcOrd="0" destOrd="0" presId="urn:microsoft.com/office/officeart/2005/8/layout/hierarchy3"/>
    <dgm:cxn modelId="{F77E62FB-9CE6-45C8-83D7-FE1A03C7B21B}" type="presOf" srcId="{EA9D10A2-B8B0-4E85-9CF9-1B4826421107}" destId="{AC748465-F9CB-4ED7-AE0F-762F6097DD88}" srcOrd="0" destOrd="0" presId="urn:microsoft.com/office/officeart/2005/8/layout/hierarchy3"/>
    <dgm:cxn modelId="{86630383-5532-4C5A-93A2-8DF6948E1BAB}" srcId="{785394D2-A528-426B-A3EE-177AF0A1817C}" destId="{1A0B15A6-85A0-4A91-AAB3-0FA717C5417B}" srcOrd="0" destOrd="0" parTransId="{728F7F80-3A41-4407-8523-D3C84C6D6224}" sibTransId="{E3735417-293A-4BD1-A6A3-C73CC8363A2C}"/>
    <dgm:cxn modelId="{0A7BA5B9-B636-4571-BD8F-13C153E4C4C1}" type="presOf" srcId="{1A0B15A6-85A0-4A91-AAB3-0FA717C5417B}" destId="{EA0B7EBA-E423-4F8E-BB88-54BB6B0FE9B1}" srcOrd="1" destOrd="0" presId="urn:microsoft.com/office/officeart/2005/8/layout/hierarchy3"/>
    <dgm:cxn modelId="{DE81872B-3509-4114-938C-419A7E6CF725}" type="presOf" srcId="{CE6EBDF7-9E71-4240-9290-4CDAA6F45E8D}" destId="{A386C187-77DA-494C-BA2C-773E29231FEF}" srcOrd="0" destOrd="0" presId="urn:microsoft.com/office/officeart/2005/8/layout/hierarchy3"/>
    <dgm:cxn modelId="{AFAFD84B-0656-4622-A3EB-9A963741687B}" type="presOf" srcId="{785394D2-A528-426B-A3EE-177AF0A1817C}" destId="{1BDBB40E-35A9-45AC-A492-C9BBE65B2AFE}" srcOrd="0" destOrd="0" presId="urn:microsoft.com/office/officeart/2005/8/layout/hierarchy3"/>
    <dgm:cxn modelId="{CF2F865A-0350-4A78-A259-45859A037DA7}" srcId="{1A0B15A6-85A0-4A91-AAB3-0FA717C5417B}" destId="{EA9D10A2-B8B0-4E85-9CF9-1B4826421107}" srcOrd="0" destOrd="0" parTransId="{CE6EBDF7-9E71-4240-9290-4CDAA6F45E8D}" sibTransId="{02AD7119-1644-4005-B453-32D80259FFD0}"/>
    <dgm:cxn modelId="{1F5918EA-32DE-4E9A-B579-BD39B8245208}" type="presOf" srcId="{BE7D673F-1294-4C6B-8AE1-C870E7FF086D}" destId="{767E711D-A296-4D67-93FA-F0D337ECB4B4}" srcOrd="0" destOrd="0" presId="urn:microsoft.com/office/officeart/2005/8/layout/hierarchy3"/>
    <dgm:cxn modelId="{0B76C98F-27F2-45A9-8994-F9267E9CB688}" srcId="{1A0B15A6-85A0-4A91-AAB3-0FA717C5417B}" destId="{BE7D673F-1294-4C6B-8AE1-C870E7FF086D}" srcOrd="1" destOrd="0" parTransId="{814522BF-3953-4899-9F39-51DFD5A0F214}" sibTransId="{B8BBBDAE-0325-4845-BB66-118F3FAF2FA2}"/>
    <dgm:cxn modelId="{C40A3895-A328-43A3-86B3-2E1DEC210642}" type="presParOf" srcId="{1BDBB40E-35A9-45AC-A492-C9BBE65B2AFE}" destId="{1EC8087C-505E-48B7-B1B1-DBA282EE292A}" srcOrd="0" destOrd="0" presId="urn:microsoft.com/office/officeart/2005/8/layout/hierarchy3"/>
    <dgm:cxn modelId="{56C030D0-B34F-4386-90DC-57AD320D2BC9}" type="presParOf" srcId="{1EC8087C-505E-48B7-B1B1-DBA282EE292A}" destId="{608CE635-6813-4859-98B5-8F5AFF41414D}" srcOrd="0" destOrd="0" presId="urn:microsoft.com/office/officeart/2005/8/layout/hierarchy3"/>
    <dgm:cxn modelId="{1E35F35E-AC9D-4ED6-8420-85D7E4894395}" type="presParOf" srcId="{608CE635-6813-4859-98B5-8F5AFF41414D}" destId="{93F41FC1-E998-4AE5-BD00-93B7D1CB18F2}" srcOrd="0" destOrd="0" presId="urn:microsoft.com/office/officeart/2005/8/layout/hierarchy3"/>
    <dgm:cxn modelId="{64F149B0-30C8-4E97-B4E7-418C34A5A665}" type="presParOf" srcId="{608CE635-6813-4859-98B5-8F5AFF41414D}" destId="{EA0B7EBA-E423-4F8E-BB88-54BB6B0FE9B1}" srcOrd="1" destOrd="0" presId="urn:microsoft.com/office/officeart/2005/8/layout/hierarchy3"/>
    <dgm:cxn modelId="{36EE7F77-346B-4360-A925-BC9443AB7147}" type="presParOf" srcId="{1EC8087C-505E-48B7-B1B1-DBA282EE292A}" destId="{3473C6ED-EDC8-477A-B4CA-3AE705592E16}" srcOrd="1" destOrd="0" presId="urn:microsoft.com/office/officeart/2005/8/layout/hierarchy3"/>
    <dgm:cxn modelId="{BEFAC19D-A224-4999-A097-27EF6652518B}" type="presParOf" srcId="{3473C6ED-EDC8-477A-B4CA-3AE705592E16}" destId="{A386C187-77DA-494C-BA2C-773E29231FEF}" srcOrd="0" destOrd="0" presId="urn:microsoft.com/office/officeart/2005/8/layout/hierarchy3"/>
    <dgm:cxn modelId="{A762CEE1-A0A3-413C-B5D9-F5F03A1BD76D}" type="presParOf" srcId="{3473C6ED-EDC8-477A-B4CA-3AE705592E16}" destId="{AC748465-F9CB-4ED7-AE0F-762F6097DD88}" srcOrd="1" destOrd="0" presId="urn:microsoft.com/office/officeart/2005/8/layout/hierarchy3"/>
    <dgm:cxn modelId="{06CE5623-1372-4DD0-ADA7-00C5B22374D6}" type="presParOf" srcId="{3473C6ED-EDC8-477A-B4CA-3AE705592E16}" destId="{9C8F82DA-1CA8-448E-8075-F70515E9777A}" srcOrd="2" destOrd="0" presId="urn:microsoft.com/office/officeart/2005/8/layout/hierarchy3"/>
    <dgm:cxn modelId="{1AD95BAA-EBA5-4C83-B038-2172D83ECBA6}" type="presParOf" srcId="{3473C6ED-EDC8-477A-B4CA-3AE705592E16}" destId="{767E711D-A296-4D67-93FA-F0D337ECB4B4}"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4BA8F89F-3179-40A8-A1CB-1E7BC0A28B5B}"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40504B0D-FB23-4FF7-88DB-E91100EEFCA9}">
      <dgm:prSet/>
      <dgm:spPr/>
      <dgm:t>
        <a:bodyPr/>
        <a:lstStyle/>
        <a:p>
          <a:pPr rtl="0"/>
          <a:r>
            <a:rPr lang="en-US" dirty="0" smtClean="0"/>
            <a:t>When a child resides in a foster care or 24-hour residential service setting, the provider is responsible to act in the role of a parental figure.</a:t>
          </a:r>
          <a:endParaRPr lang="en-US" dirty="0"/>
        </a:p>
      </dgm:t>
    </dgm:pt>
    <dgm:pt modelId="{47CF6283-82F9-46CE-B88C-9EE205CF7182}" type="parTrans" cxnId="{FEF2A23D-84B2-4932-8DE5-748ED67D7783}">
      <dgm:prSet/>
      <dgm:spPr/>
      <dgm:t>
        <a:bodyPr/>
        <a:lstStyle/>
        <a:p>
          <a:endParaRPr lang="en-US"/>
        </a:p>
      </dgm:t>
    </dgm:pt>
    <dgm:pt modelId="{B1545676-EEB9-4898-97D3-95F3C4D523C1}" type="sibTrans" cxnId="{FEF2A23D-84B2-4932-8DE5-748ED67D7783}">
      <dgm:prSet/>
      <dgm:spPr/>
      <dgm:t>
        <a:bodyPr/>
        <a:lstStyle/>
        <a:p>
          <a:endParaRPr lang="en-US" dirty="0"/>
        </a:p>
      </dgm:t>
    </dgm:pt>
    <dgm:pt modelId="{91B9FC4D-7C21-4FBA-AFDB-D7357FFB6407}">
      <dgm:prSet/>
      <dgm:spPr/>
      <dgm:t>
        <a:bodyPr/>
        <a:lstStyle/>
        <a:p>
          <a:pPr rtl="0"/>
          <a:r>
            <a:rPr lang="en-US" dirty="0" smtClean="0"/>
            <a:t>A provider may apply or limit an HCBS protection in a manner that is consistent with typical parenting practice for a child of the same age without a disability.</a:t>
          </a:r>
          <a:endParaRPr lang="en-US" dirty="0"/>
        </a:p>
      </dgm:t>
    </dgm:pt>
    <dgm:pt modelId="{BDEE1210-E7A8-43BF-B3EF-AC155CC9660E}" type="parTrans" cxnId="{1B2A5589-884D-4CDD-BEA6-6D970D211056}">
      <dgm:prSet/>
      <dgm:spPr/>
      <dgm:t>
        <a:bodyPr/>
        <a:lstStyle/>
        <a:p>
          <a:endParaRPr lang="en-US"/>
        </a:p>
      </dgm:t>
    </dgm:pt>
    <dgm:pt modelId="{4BBAB39F-ABA5-44D6-A838-64956F1C98D1}" type="sibTrans" cxnId="{1B2A5589-884D-4CDD-BEA6-6D970D211056}">
      <dgm:prSet/>
      <dgm:spPr/>
      <dgm:t>
        <a:bodyPr/>
        <a:lstStyle/>
        <a:p>
          <a:endParaRPr lang="en-US" dirty="0"/>
        </a:p>
      </dgm:t>
    </dgm:pt>
    <dgm:pt modelId="{F0DEB4F8-F5E2-4E02-87B9-D0B4160E308A}">
      <dgm:prSet/>
      <dgm:spPr/>
      <dgm:t>
        <a:bodyPr/>
        <a:lstStyle/>
        <a:p>
          <a:pPr rtl="0"/>
          <a:r>
            <a:rPr lang="en-US" dirty="0" smtClean="0"/>
            <a:t>If structure is imposed that is more restrictive than typical parenting practice for a non-disabled child of the same age, then this structure is considered a limitation and the requirements for process and documentation apply (OAR 411-004-0020(3))</a:t>
          </a:r>
          <a:endParaRPr lang="en-US" dirty="0"/>
        </a:p>
      </dgm:t>
    </dgm:pt>
    <dgm:pt modelId="{C5FACE1B-470C-4E4A-B088-E4BA17DC6557}" type="parTrans" cxnId="{F04F83FC-85E1-4E78-B0DD-6705E199F352}">
      <dgm:prSet/>
      <dgm:spPr/>
      <dgm:t>
        <a:bodyPr/>
        <a:lstStyle/>
        <a:p>
          <a:endParaRPr lang="en-US"/>
        </a:p>
      </dgm:t>
    </dgm:pt>
    <dgm:pt modelId="{3CCCCDF6-3DBE-4D7B-9A40-FB67BEC67445}" type="sibTrans" cxnId="{F04F83FC-85E1-4E78-B0DD-6705E199F352}">
      <dgm:prSet/>
      <dgm:spPr/>
      <dgm:t>
        <a:bodyPr/>
        <a:lstStyle/>
        <a:p>
          <a:endParaRPr lang="en-US"/>
        </a:p>
      </dgm:t>
    </dgm:pt>
    <dgm:pt modelId="{A4226AA8-4DD3-40D9-AFCC-4ED444FE94B8}" type="pres">
      <dgm:prSet presAssocID="{4BA8F89F-3179-40A8-A1CB-1E7BC0A28B5B}" presName="outerComposite" presStyleCnt="0">
        <dgm:presLayoutVars>
          <dgm:chMax val="5"/>
          <dgm:dir/>
          <dgm:resizeHandles val="exact"/>
        </dgm:presLayoutVars>
      </dgm:prSet>
      <dgm:spPr/>
      <dgm:t>
        <a:bodyPr/>
        <a:lstStyle/>
        <a:p>
          <a:endParaRPr lang="en-US"/>
        </a:p>
      </dgm:t>
    </dgm:pt>
    <dgm:pt modelId="{3A5BD2A2-A79B-4B30-96D1-613F128D47EB}" type="pres">
      <dgm:prSet presAssocID="{4BA8F89F-3179-40A8-A1CB-1E7BC0A28B5B}" presName="dummyMaxCanvas" presStyleCnt="0">
        <dgm:presLayoutVars/>
      </dgm:prSet>
      <dgm:spPr/>
    </dgm:pt>
    <dgm:pt modelId="{E2D68723-88A2-4687-A5B6-FF4B58E50A6F}" type="pres">
      <dgm:prSet presAssocID="{4BA8F89F-3179-40A8-A1CB-1E7BC0A28B5B}" presName="ThreeNodes_1" presStyleLbl="node1" presStyleIdx="0" presStyleCnt="3">
        <dgm:presLayoutVars>
          <dgm:bulletEnabled val="1"/>
        </dgm:presLayoutVars>
      </dgm:prSet>
      <dgm:spPr/>
      <dgm:t>
        <a:bodyPr/>
        <a:lstStyle/>
        <a:p>
          <a:endParaRPr lang="en-US"/>
        </a:p>
      </dgm:t>
    </dgm:pt>
    <dgm:pt modelId="{4912CBD9-1F27-4F26-8E1A-4EE5A7173D0F}" type="pres">
      <dgm:prSet presAssocID="{4BA8F89F-3179-40A8-A1CB-1E7BC0A28B5B}" presName="ThreeNodes_2" presStyleLbl="node1" presStyleIdx="1" presStyleCnt="3">
        <dgm:presLayoutVars>
          <dgm:bulletEnabled val="1"/>
        </dgm:presLayoutVars>
      </dgm:prSet>
      <dgm:spPr/>
      <dgm:t>
        <a:bodyPr/>
        <a:lstStyle/>
        <a:p>
          <a:endParaRPr lang="en-US"/>
        </a:p>
      </dgm:t>
    </dgm:pt>
    <dgm:pt modelId="{3F70A84A-4771-42D4-9885-51E508307872}" type="pres">
      <dgm:prSet presAssocID="{4BA8F89F-3179-40A8-A1CB-1E7BC0A28B5B}" presName="ThreeNodes_3" presStyleLbl="node1" presStyleIdx="2" presStyleCnt="3">
        <dgm:presLayoutVars>
          <dgm:bulletEnabled val="1"/>
        </dgm:presLayoutVars>
      </dgm:prSet>
      <dgm:spPr/>
      <dgm:t>
        <a:bodyPr/>
        <a:lstStyle/>
        <a:p>
          <a:endParaRPr lang="en-US"/>
        </a:p>
      </dgm:t>
    </dgm:pt>
    <dgm:pt modelId="{FBAE63A1-9A4F-4119-8476-628072EC3257}" type="pres">
      <dgm:prSet presAssocID="{4BA8F89F-3179-40A8-A1CB-1E7BC0A28B5B}" presName="ThreeConn_1-2" presStyleLbl="fgAccFollowNode1" presStyleIdx="0" presStyleCnt="2">
        <dgm:presLayoutVars>
          <dgm:bulletEnabled val="1"/>
        </dgm:presLayoutVars>
      </dgm:prSet>
      <dgm:spPr/>
      <dgm:t>
        <a:bodyPr/>
        <a:lstStyle/>
        <a:p>
          <a:endParaRPr lang="en-US"/>
        </a:p>
      </dgm:t>
    </dgm:pt>
    <dgm:pt modelId="{7CA8F73C-CB84-4E13-A0C4-32C1ACC03E74}" type="pres">
      <dgm:prSet presAssocID="{4BA8F89F-3179-40A8-A1CB-1E7BC0A28B5B}" presName="ThreeConn_2-3" presStyleLbl="fgAccFollowNode1" presStyleIdx="1" presStyleCnt="2">
        <dgm:presLayoutVars>
          <dgm:bulletEnabled val="1"/>
        </dgm:presLayoutVars>
      </dgm:prSet>
      <dgm:spPr/>
      <dgm:t>
        <a:bodyPr/>
        <a:lstStyle/>
        <a:p>
          <a:endParaRPr lang="en-US"/>
        </a:p>
      </dgm:t>
    </dgm:pt>
    <dgm:pt modelId="{D65C8F11-C89F-43E9-8A82-9487683D0799}" type="pres">
      <dgm:prSet presAssocID="{4BA8F89F-3179-40A8-A1CB-1E7BC0A28B5B}" presName="ThreeNodes_1_text" presStyleLbl="node1" presStyleIdx="2" presStyleCnt="3">
        <dgm:presLayoutVars>
          <dgm:bulletEnabled val="1"/>
        </dgm:presLayoutVars>
      </dgm:prSet>
      <dgm:spPr/>
      <dgm:t>
        <a:bodyPr/>
        <a:lstStyle/>
        <a:p>
          <a:endParaRPr lang="en-US"/>
        </a:p>
      </dgm:t>
    </dgm:pt>
    <dgm:pt modelId="{7679BC68-AB67-4F8B-B3C1-6E8525666645}" type="pres">
      <dgm:prSet presAssocID="{4BA8F89F-3179-40A8-A1CB-1E7BC0A28B5B}" presName="ThreeNodes_2_text" presStyleLbl="node1" presStyleIdx="2" presStyleCnt="3">
        <dgm:presLayoutVars>
          <dgm:bulletEnabled val="1"/>
        </dgm:presLayoutVars>
      </dgm:prSet>
      <dgm:spPr/>
      <dgm:t>
        <a:bodyPr/>
        <a:lstStyle/>
        <a:p>
          <a:endParaRPr lang="en-US"/>
        </a:p>
      </dgm:t>
    </dgm:pt>
    <dgm:pt modelId="{704C4308-2544-4324-A194-679912B62FAA}" type="pres">
      <dgm:prSet presAssocID="{4BA8F89F-3179-40A8-A1CB-1E7BC0A28B5B}" presName="ThreeNodes_3_text" presStyleLbl="node1" presStyleIdx="2" presStyleCnt="3">
        <dgm:presLayoutVars>
          <dgm:bulletEnabled val="1"/>
        </dgm:presLayoutVars>
      </dgm:prSet>
      <dgm:spPr/>
      <dgm:t>
        <a:bodyPr/>
        <a:lstStyle/>
        <a:p>
          <a:endParaRPr lang="en-US"/>
        </a:p>
      </dgm:t>
    </dgm:pt>
  </dgm:ptLst>
  <dgm:cxnLst>
    <dgm:cxn modelId="{B068E6FD-CAC9-47A8-B742-A9BD47B56C90}" type="presOf" srcId="{4BA8F89F-3179-40A8-A1CB-1E7BC0A28B5B}" destId="{A4226AA8-4DD3-40D9-AFCC-4ED444FE94B8}" srcOrd="0" destOrd="0" presId="urn:microsoft.com/office/officeart/2005/8/layout/vProcess5"/>
    <dgm:cxn modelId="{1B2A5589-884D-4CDD-BEA6-6D970D211056}" srcId="{4BA8F89F-3179-40A8-A1CB-1E7BC0A28B5B}" destId="{91B9FC4D-7C21-4FBA-AFDB-D7357FFB6407}" srcOrd="1" destOrd="0" parTransId="{BDEE1210-E7A8-43BF-B3EF-AC155CC9660E}" sibTransId="{4BBAB39F-ABA5-44D6-A838-64956F1C98D1}"/>
    <dgm:cxn modelId="{C424CE79-AC30-4CAD-A63F-A39C685A21B1}" type="presOf" srcId="{91B9FC4D-7C21-4FBA-AFDB-D7357FFB6407}" destId="{7679BC68-AB67-4F8B-B3C1-6E8525666645}" srcOrd="1" destOrd="0" presId="urn:microsoft.com/office/officeart/2005/8/layout/vProcess5"/>
    <dgm:cxn modelId="{FEF2A23D-84B2-4932-8DE5-748ED67D7783}" srcId="{4BA8F89F-3179-40A8-A1CB-1E7BC0A28B5B}" destId="{40504B0D-FB23-4FF7-88DB-E91100EEFCA9}" srcOrd="0" destOrd="0" parTransId="{47CF6283-82F9-46CE-B88C-9EE205CF7182}" sibTransId="{B1545676-EEB9-4898-97D3-95F3C4D523C1}"/>
    <dgm:cxn modelId="{F865631C-D14F-4289-9802-0EAEA6B30B80}" type="presOf" srcId="{40504B0D-FB23-4FF7-88DB-E91100EEFCA9}" destId="{E2D68723-88A2-4687-A5B6-FF4B58E50A6F}" srcOrd="0" destOrd="0" presId="urn:microsoft.com/office/officeart/2005/8/layout/vProcess5"/>
    <dgm:cxn modelId="{F04F83FC-85E1-4E78-B0DD-6705E199F352}" srcId="{4BA8F89F-3179-40A8-A1CB-1E7BC0A28B5B}" destId="{F0DEB4F8-F5E2-4E02-87B9-D0B4160E308A}" srcOrd="2" destOrd="0" parTransId="{C5FACE1B-470C-4E4A-B088-E4BA17DC6557}" sibTransId="{3CCCCDF6-3DBE-4D7B-9A40-FB67BEC67445}"/>
    <dgm:cxn modelId="{B1FCCE9A-EDEE-4FD6-B32F-5719AAF968A6}" type="presOf" srcId="{40504B0D-FB23-4FF7-88DB-E91100EEFCA9}" destId="{D65C8F11-C89F-43E9-8A82-9487683D0799}" srcOrd="1" destOrd="0" presId="urn:microsoft.com/office/officeart/2005/8/layout/vProcess5"/>
    <dgm:cxn modelId="{C367E01C-2799-44EB-A927-C67E6DD07336}" type="presOf" srcId="{B1545676-EEB9-4898-97D3-95F3C4D523C1}" destId="{FBAE63A1-9A4F-4119-8476-628072EC3257}" srcOrd="0" destOrd="0" presId="urn:microsoft.com/office/officeart/2005/8/layout/vProcess5"/>
    <dgm:cxn modelId="{789B5238-BAD0-4019-B98D-D58CB4FFC494}" type="presOf" srcId="{F0DEB4F8-F5E2-4E02-87B9-D0B4160E308A}" destId="{3F70A84A-4771-42D4-9885-51E508307872}" srcOrd="0" destOrd="0" presId="urn:microsoft.com/office/officeart/2005/8/layout/vProcess5"/>
    <dgm:cxn modelId="{6AECE707-F73D-4AC3-8704-F0AE3EB9DE67}" type="presOf" srcId="{4BBAB39F-ABA5-44D6-A838-64956F1C98D1}" destId="{7CA8F73C-CB84-4E13-A0C4-32C1ACC03E74}" srcOrd="0" destOrd="0" presId="urn:microsoft.com/office/officeart/2005/8/layout/vProcess5"/>
    <dgm:cxn modelId="{6C6A1DE5-48D8-49C0-B455-E08E73E2096D}" type="presOf" srcId="{91B9FC4D-7C21-4FBA-AFDB-D7357FFB6407}" destId="{4912CBD9-1F27-4F26-8E1A-4EE5A7173D0F}" srcOrd="0" destOrd="0" presId="urn:microsoft.com/office/officeart/2005/8/layout/vProcess5"/>
    <dgm:cxn modelId="{DD01284B-7ED4-4787-95B8-CCBCB2D8A30A}" type="presOf" srcId="{F0DEB4F8-F5E2-4E02-87B9-D0B4160E308A}" destId="{704C4308-2544-4324-A194-679912B62FAA}" srcOrd="1" destOrd="0" presId="urn:microsoft.com/office/officeart/2005/8/layout/vProcess5"/>
    <dgm:cxn modelId="{765AD671-49D2-4A0D-9AFA-6E59387F4D40}" type="presParOf" srcId="{A4226AA8-4DD3-40D9-AFCC-4ED444FE94B8}" destId="{3A5BD2A2-A79B-4B30-96D1-613F128D47EB}" srcOrd="0" destOrd="0" presId="urn:microsoft.com/office/officeart/2005/8/layout/vProcess5"/>
    <dgm:cxn modelId="{5B038A50-4A58-4301-A785-6431BBB459C2}" type="presParOf" srcId="{A4226AA8-4DD3-40D9-AFCC-4ED444FE94B8}" destId="{E2D68723-88A2-4687-A5B6-FF4B58E50A6F}" srcOrd="1" destOrd="0" presId="urn:microsoft.com/office/officeart/2005/8/layout/vProcess5"/>
    <dgm:cxn modelId="{45866F1A-C06B-41BD-85D9-102EF1901562}" type="presParOf" srcId="{A4226AA8-4DD3-40D9-AFCC-4ED444FE94B8}" destId="{4912CBD9-1F27-4F26-8E1A-4EE5A7173D0F}" srcOrd="2" destOrd="0" presId="urn:microsoft.com/office/officeart/2005/8/layout/vProcess5"/>
    <dgm:cxn modelId="{90B24F9E-1144-4840-8E44-9F044A7D0881}" type="presParOf" srcId="{A4226AA8-4DD3-40D9-AFCC-4ED444FE94B8}" destId="{3F70A84A-4771-42D4-9885-51E508307872}" srcOrd="3" destOrd="0" presId="urn:microsoft.com/office/officeart/2005/8/layout/vProcess5"/>
    <dgm:cxn modelId="{AE63C26D-F7F2-4B00-9307-C076A1591416}" type="presParOf" srcId="{A4226AA8-4DD3-40D9-AFCC-4ED444FE94B8}" destId="{FBAE63A1-9A4F-4119-8476-628072EC3257}" srcOrd="4" destOrd="0" presId="urn:microsoft.com/office/officeart/2005/8/layout/vProcess5"/>
    <dgm:cxn modelId="{422F9CD7-6C94-48C0-981F-5954DD052F04}" type="presParOf" srcId="{A4226AA8-4DD3-40D9-AFCC-4ED444FE94B8}" destId="{7CA8F73C-CB84-4E13-A0C4-32C1ACC03E74}" srcOrd="5" destOrd="0" presId="urn:microsoft.com/office/officeart/2005/8/layout/vProcess5"/>
    <dgm:cxn modelId="{28136959-6CFF-4FF5-B73B-DAD6A9941D83}" type="presParOf" srcId="{A4226AA8-4DD3-40D9-AFCC-4ED444FE94B8}" destId="{D65C8F11-C89F-43E9-8A82-9487683D0799}" srcOrd="6" destOrd="0" presId="urn:microsoft.com/office/officeart/2005/8/layout/vProcess5"/>
    <dgm:cxn modelId="{FD9373D7-9D24-4C29-94F6-52B5AEE42AD6}" type="presParOf" srcId="{A4226AA8-4DD3-40D9-AFCC-4ED444FE94B8}" destId="{7679BC68-AB67-4F8B-B3C1-6E8525666645}" srcOrd="7" destOrd="0" presId="urn:microsoft.com/office/officeart/2005/8/layout/vProcess5"/>
    <dgm:cxn modelId="{2FF20E59-625D-4A88-890A-B808BB7CC864}" type="presParOf" srcId="{A4226AA8-4DD3-40D9-AFCC-4ED444FE94B8}" destId="{704C4308-2544-4324-A194-679912B62FAA}"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498937F2-938B-4C7D-BC14-16899CA0E6B8}" type="doc">
      <dgm:prSet loTypeId="urn:microsoft.com/office/officeart/2005/8/layout/hProcess9" loCatId="process" qsTypeId="urn:microsoft.com/office/officeart/2005/8/quickstyle/simple1" qsCatId="simple" csTypeId="urn:microsoft.com/office/officeart/2005/8/colors/colorful5" csCatId="colorful" phldr="1"/>
      <dgm:spPr/>
      <dgm:t>
        <a:bodyPr/>
        <a:lstStyle/>
        <a:p>
          <a:endParaRPr lang="en-US"/>
        </a:p>
      </dgm:t>
    </dgm:pt>
    <dgm:pt modelId="{C73D8BE0-3E37-4A10-BA56-6240AE13870D}">
      <dgm:prSet/>
      <dgm:spPr/>
      <dgm:t>
        <a:bodyPr/>
        <a:lstStyle/>
        <a:p>
          <a:pPr rtl="0"/>
          <a:r>
            <a:rPr lang="en-US" dirty="0" smtClean="0"/>
            <a:t>When a limitation is applied based on a current, significant health and safety risk, an ODDS-approved form must be incorporated in the person-centered planning process. </a:t>
          </a:r>
          <a:endParaRPr lang="en-US" dirty="0"/>
        </a:p>
      </dgm:t>
    </dgm:pt>
    <dgm:pt modelId="{F3B1A1FC-89A4-40ED-A160-10FD43DABCA1}" type="parTrans" cxnId="{329DEBBC-C116-4D70-B8ED-5EC86F2D64AF}">
      <dgm:prSet/>
      <dgm:spPr/>
      <dgm:t>
        <a:bodyPr/>
        <a:lstStyle/>
        <a:p>
          <a:endParaRPr lang="en-US"/>
        </a:p>
      </dgm:t>
    </dgm:pt>
    <dgm:pt modelId="{E211359C-6DA6-4C3E-9BB5-AE223341F73F}" type="sibTrans" cxnId="{329DEBBC-C116-4D70-B8ED-5EC86F2D64AF}">
      <dgm:prSet/>
      <dgm:spPr/>
      <dgm:t>
        <a:bodyPr/>
        <a:lstStyle/>
        <a:p>
          <a:endParaRPr lang="en-US"/>
        </a:p>
      </dgm:t>
    </dgm:pt>
    <dgm:pt modelId="{6E91AA18-46EF-47A0-9087-A54BD3DEAFD5}" type="pres">
      <dgm:prSet presAssocID="{498937F2-938B-4C7D-BC14-16899CA0E6B8}" presName="CompostProcess" presStyleCnt="0">
        <dgm:presLayoutVars>
          <dgm:dir/>
          <dgm:resizeHandles val="exact"/>
        </dgm:presLayoutVars>
      </dgm:prSet>
      <dgm:spPr/>
      <dgm:t>
        <a:bodyPr/>
        <a:lstStyle/>
        <a:p>
          <a:endParaRPr lang="en-US"/>
        </a:p>
      </dgm:t>
    </dgm:pt>
    <dgm:pt modelId="{59D9DE34-1EA2-454A-831F-7CB2C3A09BE2}" type="pres">
      <dgm:prSet presAssocID="{498937F2-938B-4C7D-BC14-16899CA0E6B8}" presName="arrow" presStyleLbl="bgShp" presStyleIdx="0" presStyleCnt="1"/>
      <dgm:spPr/>
    </dgm:pt>
    <dgm:pt modelId="{39AFFE85-3C2F-4A84-B3CF-BCDA2DE541B3}" type="pres">
      <dgm:prSet presAssocID="{498937F2-938B-4C7D-BC14-16899CA0E6B8}" presName="linearProcess" presStyleCnt="0"/>
      <dgm:spPr/>
    </dgm:pt>
    <dgm:pt modelId="{B73FB341-07F1-4B42-95AE-D9496F5CF7B0}" type="pres">
      <dgm:prSet presAssocID="{C73D8BE0-3E37-4A10-BA56-6240AE13870D}" presName="textNode" presStyleLbl="node1" presStyleIdx="0" presStyleCnt="1">
        <dgm:presLayoutVars>
          <dgm:bulletEnabled val="1"/>
        </dgm:presLayoutVars>
      </dgm:prSet>
      <dgm:spPr/>
      <dgm:t>
        <a:bodyPr/>
        <a:lstStyle/>
        <a:p>
          <a:endParaRPr lang="en-US"/>
        </a:p>
      </dgm:t>
    </dgm:pt>
  </dgm:ptLst>
  <dgm:cxnLst>
    <dgm:cxn modelId="{329DEBBC-C116-4D70-B8ED-5EC86F2D64AF}" srcId="{498937F2-938B-4C7D-BC14-16899CA0E6B8}" destId="{C73D8BE0-3E37-4A10-BA56-6240AE13870D}" srcOrd="0" destOrd="0" parTransId="{F3B1A1FC-89A4-40ED-A160-10FD43DABCA1}" sibTransId="{E211359C-6DA6-4C3E-9BB5-AE223341F73F}"/>
    <dgm:cxn modelId="{9896CBF9-5AA9-4479-914B-A119CA2C0903}" type="presOf" srcId="{C73D8BE0-3E37-4A10-BA56-6240AE13870D}" destId="{B73FB341-07F1-4B42-95AE-D9496F5CF7B0}" srcOrd="0" destOrd="0" presId="urn:microsoft.com/office/officeart/2005/8/layout/hProcess9"/>
    <dgm:cxn modelId="{8C3D1BAD-BC71-4E39-A956-8E156714B63B}" type="presOf" srcId="{498937F2-938B-4C7D-BC14-16899CA0E6B8}" destId="{6E91AA18-46EF-47A0-9087-A54BD3DEAFD5}" srcOrd="0" destOrd="0" presId="urn:microsoft.com/office/officeart/2005/8/layout/hProcess9"/>
    <dgm:cxn modelId="{1B1A0EE4-58FA-4BF1-8F52-D60096A27655}" type="presParOf" srcId="{6E91AA18-46EF-47A0-9087-A54BD3DEAFD5}" destId="{59D9DE34-1EA2-454A-831F-7CB2C3A09BE2}" srcOrd="0" destOrd="0" presId="urn:microsoft.com/office/officeart/2005/8/layout/hProcess9"/>
    <dgm:cxn modelId="{F91E1E3E-D3BE-408D-A3FB-8CE7B4835578}" type="presParOf" srcId="{6E91AA18-46EF-47A0-9087-A54BD3DEAFD5}" destId="{39AFFE85-3C2F-4A84-B3CF-BCDA2DE541B3}" srcOrd="1" destOrd="0" presId="urn:microsoft.com/office/officeart/2005/8/layout/hProcess9"/>
    <dgm:cxn modelId="{849F6FCE-1CEB-4556-BDE4-E5BE9FC8D7D5}" type="presParOf" srcId="{39AFFE85-3C2F-4A84-B3CF-BCDA2DE541B3}" destId="{B73FB341-07F1-4B42-95AE-D9496F5CF7B0}"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E9A56314-26B6-4EA8-AE1A-8A974A028B57}"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357261A8-9B12-41A6-816A-5A33FE704A23}">
      <dgm:prSet/>
      <dgm:spPr/>
      <dgm:t>
        <a:bodyPr/>
        <a:lstStyle/>
        <a:p>
          <a:pPr rtl="0"/>
          <a:r>
            <a:rPr lang="en-US" dirty="0" smtClean="0"/>
            <a:t>The Individual Support Plan (ISP) must document </a:t>
          </a:r>
          <a:r>
            <a:rPr lang="en-US" u="sng" dirty="0" smtClean="0"/>
            <a:t>all</a:t>
          </a:r>
          <a:r>
            <a:rPr lang="en-US" dirty="0" smtClean="0"/>
            <a:t> of the following:</a:t>
          </a:r>
          <a:endParaRPr lang="en-US" dirty="0"/>
        </a:p>
      </dgm:t>
    </dgm:pt>
    <dgm:pt modelId="{D01FB967-62BF-477E-85DC-A36F0E896A14}" type="parTrans" cxnId="{E9A3F0A9-D984-4E3C-A7D0-3923D4F1B578}">
      <dgm:prSet/>
      <dgm:spPr/>
      <dgm:t>
        <a:bodyPr/>
        <a:lstStyle/>
        <a:p>
          <a:endParaRPr lang="en-US"/>
        </a:p>
      </dgm:t>
    </dgm:pt>
    <dgm:pt modelId="{527BCA27-78E8-45CD-947B-511F1C2934DE}" type="sibTrans" cxnId="{E9A3F0A9-D984-4E3C-A7D0-3923D4F1B578}">
      <dgm:prSet/>
      <dgm:spPr/>
      <dgm:t>
        <a:bodyPr/>
        <a:lstStyle/>
        <a:p>
          <a:endParaRPr lang="en-US"/>
        </a:p>
      </dgm:t>
    </dgm:pt>
    <dgm:pt modelId="{AE1F49F7-4D97-4274-898C-C4F01B2278BB}">
      <dgm:prSet/>
      <dgm:spPr/>
      <dgm:t>
        <a:bodyPr/>
        <a:lstStyle/>
        <a:p>
          <a:pPr rtl="0">
            <a:spcAft>
              <a:spcPts val="600"/>
            </a:spcAft>
          </a:pPr>
          <a:r>
            <a:rPr lang="en-US" dirty="0" smtClean="0"/>
            <a:t>The need justifying the limitation;</a:t>
          </a:r>
          <a:endParaRPr lang="en-US" dirty="0"/>
        </a:p>
      </dgm:t>
    </dgm:pt>
    <dgm:pt modelId="{2519DBE5-0489-4570-A169-27AA668AA788}" type="parTrans" cxnId="{D538A663-F696-4A12-98B0-19710B53ECDA}">
      <dgm:prSet/>
      <dgm:spPr/>
      <dgm:t>
        <a:bodyPr/>
        <a:lstStyle/>
        <a:p>
          <a:endParaRPr lang="en-US"/>
        </a:p>
      </dgm:t>
    </dgm:pt>
    <dgm:pt modelId="{C25EE8FB-86AB-4186-88E2-DA1195373128}" type="sibTrans" cxnId="{D538A663-F696-4A12-98B0-19710B53ECDA}">
      <dgm:prSet/>
      <dgm:spPr/>
      <dgm:t>
        <a:bodyPr/>
        <a:lstStyle/>
        <a:p>
          <a:endParaRPr lang="en-US"/>
        </a:p>
      </dgm:t>
    </dgm:pt>
    <dgm:pt modelId="{4039D065-4524-4043-96C2-6668B71F7C5E}">
      <dgm:prSet/>
      <dgm:spPr/>
      <dgm:t>
        <a:bodyPr/>
        <a:lstStyle/>
        <a:p>
          <a:pPr rtl="0">
            <a:spcAft>
              <a:spcPts val="600"/>
            </a:spcAft>
          </a:pPr>
          <a:r>
            <a:rPr lang="en-US" dirty="0" smtClean="0"/>
            <a:t>The positive interventions used prior;</a:t>
          </a:r>
          <a:endParaRPr lang="en-US" dirty="0"/>
        </a:p>
      </dgm:t>
    </dgm:pt>
    <dgm:pt modelId="{24A962AA-81C2-4C9B-B7F8-F9ABEDC6B290}" type="parTrans" cxnId="{5E6DE46A-778D-416D-9F56-65CB5F1C26FB}">
      <dgm:prSet/>
      <dgm:spPr/>
      <dgm:t>
        <a:bodyPr/>
        <a:lstStyle/>
        <a:p>
          <a:endParaRPr lang="en-US"/>
        </a:p>
      </dgm:t>
    </dgm:pt>
    <dgm:pt modelId="{6BD9CF08-EF5A-44D8-B699-69D54C96EA50}" type="sibTrans" cxnId="{5E6DE46A-778D-416D-9F56-65CB5F1C26FB}">
      <dgm:prSet/>
      <dgm:spPr/>
      <dgm:t>
        <a:bodyPr/>
        <a:lstStyle/>
        <a:p>
          <a:endParaRPr lang="en-US"/>
        </a:p>
      </dgm:t>
    </dgm:pt>
    <dgm:pt modelId="{DCE3EB7D-7B87-443B-888A-E5FD475731EA}">
      <dgm:prSet/>
      <dgm:spPr/>
      <dgm:t>
        <a:bodyPr/>
        <a:lstStyle/>
        <a:p>
          <a:pPr rtl="0">
            <a:spcAft>
              <a:spcPts val="600"/>
            </a:spcAft>
          </a:pPr>
          <a:r>
            <a:rPr lang="en-US" dirty="0" smtClean="0"/>
            <a:t>What has been tried but didn’t work;</a:t>
          </a:r>
          <a:endParaRPr lang="en-US" dirty="0"/>
        </a:p>
      </dgm:t>
    </dgm:pt>
    <dgm:pt modelId="{2021CFA8-01DB-4374-9A77-F7E868028E49}" type="parTrans" cxnId="{899F715B-33D0-4832-989A-CAAED57DF68B}">
      <dgm:prSet/>
      <dgm:spPr/>
      <dgm:t>
        <a:bodyPr/>
        <a:lstStyle/>
        <a:p>
          <a:endParaRPr lang="en-US"/>
        </a:p>
      </dgm:t>
    </dgm:pt>
    <dgm:pt modelId="{4D6C4EC4-545F-4AF4-BA6F-86B4ECE1A810}" type="sibTrans" cxnId="{899F715B-33D0-4832-989A-CAAED57DF68B}">
      <dgm:prSet/>
      <dgm:spPr/>
      <dgm:t>
        <a:bodyPr/>
        <a:lstStyle/>
        <a:p>
          <a:endParaRPr lang="en-US"/>
        </a:p>
      </dgm:t>
    </dgm:pt>
    <dgm:pt modelId="{F3F27A0D-E18D-48A5-9CFF-99751245C902}">
      <dgm:prSet/>
      <dgm:spPr/>
      <dgm:t>
        <a:bodyPr/>
        <a:lstStyle/>
        <a:p>
          <a:pPr rtl="0">
            <a:spcAft>
              <a:spcPts val="600"/>
            </a:spcAft>
          </a:pPr>
          <a:r>
            <a:rPr lang="en-US" dirty="0" smtClean="0"/>
            <a:t>A description of the limitation that is proportionate to the assessed need;</a:t>
          </a:r>
          <a:endParaRPr lang="en-US" dirty="0"/>
        </a:p>
      </dgm:t>
    </dgm:pt>
    <dgm:pt modelId="{3A42A2C1-8564-4DF9-B5C5-FD5F7CD0895B}" type="parTrans" cxnId="{24F43C95-CCD2-42EF-A539-D64D89F490A7}">
      <dgm:prSet/>
      <dgm:spPr/>
      <dgm:t>
        <a:bodyPr/>
        <a:lstStyle/>
        <a:p>
          <a:endParaRPr lang="en-US"/>
        </a:p>
      </dgm:t>
    </dgm:pt>
    <dgm:pt modelId="{7DD2FA97-6FA4-42B0-8070-211924A61A2D}" type="sibTrans" cxnId="{24F43C95-CCD2-42EF-A539-D64D89F490A7}">
      <dgm:prSet/>
      <dgm:spPr/>
      <dgm:t>
        <a:bodyPr/>
        <a:lstStyle/>
        <a:p>
          <a:endParaRPr lang="en-US"/>
        </a:p>
      </dgm:t>
    </dgm:pt>
    <dgm:pt modelId="{B4D1C64E-F965-45FC-AC5B-01E73F79C81D}">
      <dgm:prSet/>
      <dgm:spPr/>
      <dgm:t>
        <a:bodyPr/>
        <a:lstStyle/>
        <a:p>
          <a:pPr rtl="0">
            <a:spcAft>
              <a:spcPts val="600"/>
            </a:spcAft>
          </a:pPr>
          <a:r>
            <a:rPr lang="en-US" dirty="0" smtClean="0"/>
            <a:t>Regular collection and review of data measuring the ongoing effectiveness of the limitation;</a:t>
          </a:r>
          <a:endParaRPr lang="en-US" dirty="0"/>
        </a:p>
      </dgm:t>
    </dgm:pt>
    <dgm:pt modelId="{5AD9A541-3BEB-44FC-A427-BD53EB081ADF}" type="parTrans" cxnId="{CEE77568-9B46-424B-812F-B3C448302608}">
      <dgm:prSet/>
      <dgm:spPr/>
      <dgm:t>
        <a:bodyPr/>
        <a:lstStyle/>
        <a:p>
          <a:endParaRPr lang="en-US"/>
        </a:p>
      </dgm:t>
    </dgm:pt>
    <dgm:pt modelId="{DF08226A-F328-4921-A5EF-C5F4F10C5304}" type="sibTrans" cxnId="{CEE77568-9B46-424B-812F-B3C448302608}">
      <dgm:prSet/>
      <dgm:spPr/>
      <dgm:t>
        <a:bodyPr/>
        <a:lstStyle/>
        <a:p>
          <a:endParaRPr lang="en-US"/>
        </a:p>
      </dgm:t>
    </dgm:pt>
    <dgm:pt modelId="{31ABD814-717F-4E1C-AC1B-86068DF8C72B}">
      <dgm:prSet/>
      <dgm:spPr/>
      <dgm:t>
        <a:bodyPr/>
        <a:lstStyle/>
        <a:p>
          <a:pPr rtl="0">
            <a:spcAft>
              <a:spcPts val="600"/>
            </a:spcAft>
          </a:pPr>
          <a:r>
            <a:rPr lang="en-US" dirty="0" smtClean="0"/>
            <a:t>Time limits for reviews of the limitation to determine if the limitation remains necessary (minimum annual basis);</a:t>
          </a:r>
          <a:endParaRPr lang="en-US" dirty="0"/>
        </a:p>
      </dgm:t>
    </dgm:pt>
    <dgm:pt modelId="{206E28DF-25FE-44AB-B7FD-D842C33C20EF}" type="parTrans" cxnId="{CB739045-AC19-4C47-B334-31F78A9B7791}">
      <dgm:prSet/>
      <dgm:spPr/>
      <dgm:t>
        <a:bodyPr/>
        <a:lstStyle/>
        <a:p>
          <a:endParaRPr lang="en-US"/>
        </a:p>
      </dgm:t>
    </dgm:pt>
    <dgm:pt modelId="{F1501BE1-A54D-475C-BC54-AF9C86987E1B}" type="sibTrans" cxnId="{CB739045-AC19-4C47-B334-31F78A9B7791}">
      <dgm:prSet/>
      <dgm:spPr/>
      <dgm:t>
        <a:bodyPr/>
        <a:lstStyle/>
        <a:p>
          <a:endParaRPr lang="en-US"/>
        </a:p>
      </dgm:t>
    </dgm:pt>
    <dgm:pt modelId="{E8CFCF1B-F258-4926-BADB-9A0DE1D82112}">
      <dgm:prSet/>
      <dgm:spPr/>
      <dgm:t>
        <a:bodyPr/>
        <a:lstStyle/>
        <a:p>
          <a:pPr rtl="0">
            <a:spcAft>
              <a:spcPts val="600"/>
            </a:spcAft>
          </a:pPr>
          <a:r>
            <a:rPr lang="en-US" dirty="0" smtClean="0"/>
            <a:t>The informed consent of the individual, or the individual’s legal guardian; </a:t>
          </a:r>
          <a:endParaRPr lang="en-US" dirty="0"/>
        </a:p>
      </dgm:t>
    </dgm:pt>
    <dgm:pt modelId="{A4822A45-5E92-4B68-938D-2C0372AD453A}" type="parTrans" cxnId="{4DC41145-1584-442D-BB90-2A173503F783}">
      <dgm:prSet/>
      <dgm:spPr/>
      <dgm:t>
        <a:bodyPr/>
        <a:lstStyle/>
        <a:p>
          <a:endParaRPr lang="en-US"/>
        </a:p>
      </dgm:t>
    </dgm:pt>
    <dgm:pt modelId="{6E58F68C-9E02-46F1-9685-64D152A2E8D8}" type="sibTrans" cxnId="{4DC41145-1584-442D-BB90-2A173503F783}">
      <dgm:prSet/>
      <dgm:spPr/>
      <dgm:t>
        <a:bodyPr/>
        <a:lstStyle/>
        <a:p>
          <a:endParaRPr lang="en-US"/>
        </a:p>
      </dgm:t>
    </dgm:pt>
    <dgm:pt modelId="{7A1A1195-E1C4-4B69-9E40-0F4B28C62CBA}">
      <dgm:prSet/>
      <dgm:spPr/>
      <dgm:t>
        <a:bodyPr/>
        <a:lstStyle/>
        <a:p>
          <a:pPr rtl="0">
            <a:spcAft>
              <a:spcPct val="15000"/>
            </a:spcAft>
          </a:pPr>
          <a:r>
            <a:rPr lang="en-US" dirty="0" smtClean="0"/>
            <a:t>An assurance the limitation will not cause harm to the individual.</a:t>
          </a:r>
          <a:endParaRPr lang="en-US" dirty="0"/>
        </a:p>
      </dgm:t>
    </dgm:pt>
    <dgm:pt modelId="{DF5BCB0E-66C7-4370-88FB-B2F21C09767B}" type="parTrans" cxnId="{220DBFB0-CC03-446F-AC36-614580B249CB}">
      <dgm:prSet/>
      <dgm:spPr/>
      <dgm:t>
        <a:bodyPr/>
        <a:lstStyle/>
        <a:p>
          <a:endParaRPr lang="en-US"/>
        </a:p>
      </dgm:t>
    </dgm:pt>
    <dgm:pt modelId="{D95CB25F-48A7-453C-95F4-078C9059B358}" type="sibTrans" cxnId="{220DBFB0-CC03-446F-AC36-614580B249CB}">
      <dgm:prSet/>
      <dgm:spPr/>
      <dgm:t>
        <a:bodyPr/>
        <a:lstStyle/>
        <a:p>
          <a:endParaRPr lang="en-US"/>
        </a:p>
      </dgm:t>
    </dgm:pt>
    <dgm:pt modelId="{70A627C5-635E-473F-980F-F7C0590AB997}" type="pres">
      <dgm:prSet presAssocID="{E9A56314-26B6-4EA8-AE1A-8A974A028B57}" presName="Name0" presStyleCnt="0">
        <dgm:presLayoutVars>
          <dgm:dir/>
          <dgm:animLvl val="lvl"/>
          <dgm:resizeHandles val="exact"/>
        </dgm:presLayoutVars>
      </dgm:prSet>
      <dgm:spPr/>
      <dgm:t>
        <a:bodyPr/>
        <a:lstStyle/>
        <a:p>
          <a:endParaRPr lang="en-US"/>
        </a:p>
      </dgm:t>
    </dgm:pt>
    <dgm:pt modelId="{EBF6F1CC-AA15-4E78-9643-910A26F0B62A}" type="pres">
      <dgm:prSet presAssocID="{357261A8-9B12-41A6-816A-5A33FE704A23}" presName="composite" presStyleCnt="0"/>
      <dgm:spPr/>
    </dgm:pt>
    <dgm:pt modelId="{CD2642F5-7752-4CB7-9667-DC130D0CABA1}" type="pres">
      <dgm:prSet presAssocID="{357261A8-9B12-41A6-816A-5A33FE704A23}" presName="parTx" presStyleLbl="alignNode1" presStyleIdx="0" presStyleCnt="1">
        <dgm:presLayoutVars>
          <dgm:chMax val="0"/>
          <dgm:chPref val="0"/>
          <dgm:bulletEnabled val="1"/>
        </dgm:presLayoutVars>
      </dgm:prSet>
      <dgm:spPr/>
      <dgm:t>
        <a:bodyPr/>
        <a:lstStyle/>
        <a:p>
          <a:endParaRPr lang="en-US"/>
        </a:p>
      </dgm:t>
    </dgm:pt>
    <dgm:pt modelId="{E2D183DB-4C5B-439E-BB5D-4F1672AE570E}" type="pres">
      <dgm:prSet presAssocID="{357261A8-9B12-41A6-816A-5A33FE704A23}" presName="desTx" presStyleLbl="alignAccFollowNode1" presStyleIdx="0" presStyleCnt="1" custLinFactNeighborX="-470" custLinFactNeighborY="163">
        <dgm:presLayoutVars>
          <dgm:bulletEnabled val="1"/>
        </dgm:presLayoutVars>
      </dgm:prSet>
      <dgm:spPr/>
      <dgm:t>
        <a:bodyPr/>
        <a:lstStyle/>
        <a:p>
          <a:endParaRPr lang="en-US"/>
        </a:p>
      </dgm:t>
    </dgm:pt>
  </dgm:ptLst>
  <dgm:cxnLst>
    <dgm:cxn modelId="{7D15950C-30D4-404F-8922-D8DA1D293AE7}" type="presOf" srcId="{B4D1C64E-F965-45FC-AC5B-01E73F79C81D}" destId="{E2D183DB-4C5B-439E-BB5D-4F1672AE570E}" srcOrd="0" destOrd="4" presId="urn:microsoft.com/office/officeart/2005/8/layout/hList1"/>
    <dgm:cxn modelId="{220DBFB0-CC03-446F-AC36-614580B249CB}" srcId="{357261A8-9B12-41A6-816A-5A33FE704A23}" destId="{7A1A1195-E1C4-4B69-9E40-0F4B28C62CBA}" srcOrd="7" destOrd="0" parTransId="{DF5BCB0E-66C7-4370-88FB-B2F21C09767B}" sibTransId="{D95CB25F-48A7-453C-95F4-078C9059B358}"/>
    <dgm:cxn modelId="{CEE77568-9B46-424B-812F-B3C448302608}" srcId="{357261A8-9B12-41A6-816A-5A33FE704A23}" destId="{B4D1C64E-F965-45FC-AC5B-01E73F79C81D}" srcOrd="4" destOrd="0" parTransId="{5AD9A541-3BEB-44FC-A427-BD53EB081ADF}" sibTransId="{DF08226A-F328-4921-A5EF-C5F4F10C5304}"/>
    <dgm:cxn modelId="{899F715B-33D0-4832-989A-CAAED57DF68B}" srcId="{357261A8-9B12-41A6-816A-5A33FE704A23}" destId="{DCE3EB7D-7B87-443B-888A-E5FD475731EA}" srcOrd="2" destOrd="0" parTransId="{2021CFA8-01DB-4374-9A77-F7E868028E49}" sibTransId="{4D6C4EC4-545F-4AF4-BA6F-86B4ECE1A810}"/>
    <dgm:cxn modelId="{D538A663-F696-4A12-98B0-19710B53ECDA}" srcId="{357261A8-9B12-41A6-816A-5A33FE704A23}" destId="{AE1F49F7-4D97-4274-898C-C4F01B2278BB}" srcOrd="0" destOrd="0" parTransId="{2519DBE5-0489-4570-A169-27AA668AA788}" sibTransId="{C25EE8FB-86AB-4186-88E2-DA1195373128}"/>
    <dgm:cxn modelId="{E702DCE3-351B-4561-BDD0-DE086AC4A98A}" type="presOf" srcId="{4039D065-4524-4043-96C2-6668B71F7C5E}" destId="{E2D183DB-4C5B-439E-BB5D-4F1672AE570E}" srcOrd="0" destOrd="1" presId="urn:microsoft.com/office/officeart/2005/8/layout/hList1"/>
    <dgm:cxn modelId="{ECB2C728-0FD3-44AC-98F9-7962AD59DFE4}" type="presOf" srcId="{DCE3EB7D-7B87-443B-888A-E5FD475731EA}" destId="{E2D183DB-4C5B-439E-BB5D-4F1672AE570E}" srcOrd="0" destOrd="2" presId="urn:microsoft.com/office/officeart/2005/8/layout/hList1"/>
    <dgm:cxn modelId="{9C39654C-6F64-4599-AFFB-14195CE74F24}" type="presOf" srcId="{31ABD814-717F-4E1C-AC1B-86068DF8C72B}" destId="{E2D183DB-4C5B-439E-BB5D-4F1672AE570E}" srcOrd="0" destOrd="5" presId="urn:microsoft.com/office/officeart/2005/8/layout/hList1"/>
    <dgm:cxn modelId="{3BC0D7EC-5A32-49B1-BBAC-BDE3082D0329}" type="presOf" srcId="{E8CFCF1B-F258-4926-BADB-9A0DE1D82112}" destId="{E2D183DB-4C5B-439E-BB5D-4F1672AE570E}" srcOrd="0" destOrd="6" presId="urn:microsoft.com/office/officeart/2005/8/layout/hList1"/>
    <dgm:cxn modelId="{63C5AC40-3CE0-4822-A279-F9BAEB3917A8}" type="presOf" srcId="{F3F27A0D-E18D-48A5-9CFF-99751245C902}" destId="{E2D183DB-4C5B-439E-BB5D-4F1672AE570E}" srcOrd="0" destOrd="3" presId="urn:microsoft.com/office/officeart/2005/8/layout/hList1"/>
    <dgm:cxn modelId="{DD84AE0E-9FB6-4F27-B3B5-568F3F4BD18B}" type="presOf" srcId="{E9A56314-26B6-4EA8-AE1A-8A974A028B57}" destId="{70A627C5-635E-473F-980F-F7C0590AB997}" srcOrd="0" destOrd="0" presId="urn:microsoft.com/office/officeart/2005/8/layout/hList1"/>
    <dgm:cxn modelId="{5E6DE46A-778D-416D-9F56-65CB5F1C26FB}" srcId="{357261A8-9B12-41A6-816A-5A33FE704A23}" destId="{4039D065-4524-4043-96C2-6668B71F7C5E}" srcOrd="1" destOrd="0" parTransId="{24A962AA-81C2-4C9B-B7F8-F9ABEDC6B290}" sibTransId="{6BD9CF08-EF5A-44D8-B699-69D54C96EA50}"/>
    <dgm:cxn modelId="{ECBDB5E5-DA48-4577-AAE6-4470ADAFD014}" type="presOf" srcId="{AE1F49F7-4D97-4274-898C-C4F01B2278BB}" destId="{E2D183DB-4C5B-439E-BB5D-4F1672AE570E}" srcOrd="0" destOrd="0" presId="urn:microsoft.com/office/officeart/2005/8/layout/hList1"/>
    <dgm:cxn modelId="{E9A3F0A9-D984-4E3C-A7D0-3923D4F1B578}" srcId="{E9A56314-26B6-4EA8-AE1A-8A974A028B57}" destId="{357261A8-9B12-41A6-816A-5A33FE704A23}" srcOrd="0" destOrd="0" parTransId="{D01FB967-62BF-477E-85DC-A36F0E896A14}" sibTransId="{527BCA27-78E8-45CD-947B-511F1C2934DE}"/>
    <dgm:cxn modelId="{24F43C95-CCD2-42EF-A539-D64D89F490A7}" srcId="{357261A8-9B12-41A6-816A-5A33FE704A23}" destId="{F3F27A0D-E18D-48A5-9CFF-99751245C902}" srcOrd="3" destOrd="0" parTransId="{3A42A2C1-8564-4DF9-B5C5-FD5F7CD0895B}" sibTransId="{7DD2FA97-6FA4-42B0-8070-211924A61A2D}"/>
    <dgm:cxn modelId="{4DC41145-1584-442D-BB90-2A173503F783}" srcId="{357261A8-9B12-41A6-816A-5A33FE704A23}" destId="{E8CFCF1B-F258-4926-BADB-9A0DE1D82112}" srcOrd="6" destOrd="0" parTransId="{A4822A45-5E92-4B68-938D-2C0372AD453A}" sibTransId="{6E58F68C-9E02-46F1-9685-64D152A2E8D8}"/>
    <dgm:cxn modelId="{CB739045-AC19-4C47-B334-31F78A9B7791}" srcId="{357261A8-9B12-41A6-816A-5A33FE704A23}" destId="{31ABD814-717F-4E1C-AC1B-86068DF8C72B}" srcOrd="5" destOrd="0" parTransId="{206E28DF-25FE-44AB-B7FD-D842C33C20EF}" sibTransId="{F1501BE1-A54D-475C-BC54-AF9C86987E1B}"/>
    <dgm:cxn modelId="{D9B4BE3B-C97E-4754-881E-48DC51C84E6A}" type="presOf" srcId="{7A1A1195-E1C4-4B69-9E40-0F4B28C62CBA}" destId="{E2D183DB-4C5B-439E-BB5D-4F1672AE570E}" srcOrd="0" destOrd="7" presId="urn:microsoft.com/office/officeart/2005/8/layout/hList1"/>
    <dgm:cxn modelId="{9AD94419-E6EA-4746-BEAA-1536E5276552}" type="presOf" srcId="{357261A8-9B12-41A6-816A-5A33FE704A23}" destId="{CD2642F5-7752-4CB7-9667-DC130D0CABA1}" srcOrd="0" destOrd="0" presId="urn:microsoft.com/office/officeart/2005/8/layout/hList1"/>
    <dgm:cxn modelId="{A5F12800-1F36-48AD-93D2-977180ADE387}" type="presParOf" srcId="{70A627C5-635E-473F-980F-F7C0590AB997}" destId="{EBF6F1CC-AA15-4E78-9643-910A26F0B62A}" srcOrd="0" destOrd="0" presId="urn:microsoft.com/office/officeart/2005/8/layout/hList1"/>
    <dgm:cxn modelId="{FB685FCE-F956-4D62-96BD-807D0B1C7967}" type="presParOf" srcId="{EBF6F1CC-AA15-4E78-9643-910A26F0B62A}" destId="{CD2642F5-7752-4CB7-9667-DC130D0CABA1}" srcOrd="0" destOrd="0" presId="urn:microsoft.com/office/officeart/2005/8/layout/hList1"/>
    <dgm:cxn modelId="{E5AD31B3-A349-4DC2-9325-407593E4700D}" type="presParOf" srcId="{EBF6F1CC-AA15-4E78-9643-910A26F0B62A}" destId="{E2D183DB-4C5B-439E-BB5D-4F1672AE570E}"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41DC111E-CBF2-4A02-8610-801257BAD205}" type="doc">
      <dgm:prSet loTypeId="urn:microsoft.com/office/officeart/2005/8/layout/process1" loCatId="process" qsTypeId="urn:microsoft.com/office/officeart/2005/8/quickstyle/simple1" qsCatId="simple" csTypeId="urn:microsoft.com/office/officeart/2005/8/colors/colorful3" csCatId="colorful" phldr="1"/>
      <dgm:spPr/>
      <dgm:t>
        <a:bodyPr/>
        <a:lstStyle/>
        <a:p>
          <a:endParaRPr lang="en-US"/>
        </a:p>
      </dgm:t>
    </dgm:pt>
    <dgm:pt modelId="{BFBFDF82-D6D5-4358-AB85-A7DCD9FD1773}">
      <dgm:prSet/>
      <dgm:spPr/>
      <dgm:t>
        <a:bodyPr/>
        <a:lstStyle/>
        <a:p>
          <a:pPr rtl="0"/>
          <a:r>
            <a:rPr lang="en-US" dirty="0" smtClean="0"/>
            <a:t>Facilitating the limitations discussion</a:t>
          </a:r>
          <a:endParaRPr lang="en-US" dirty="0"/>
        </a:p>
      </dgm:t>
    </dgm:pt>
    <dgm:pt modelId="{8BE7425B-BEE8-4773-8270-8DAA62097C04}" type="parTrans" cxnId="{A132980C-1630-4AF9-96E5-97D10FECA606}">
      <dgm:prSet/>
      <dgm:spPr/>
      <dgm:t>
        <a:bodyPr/>
        <a:lstStyle/>
        <a:p>
          <a:endParaRPr lang="en-US"/>
        </a:p>
      </dgm:t>
    </dgm:pt>
    <dgm:pt modelId="{BD8F7D47-4600-4337-AF13-5A95AD944939}" type="sibTrans" cxnId="{A132980C-1630-4AF9-96E5-97D10FECA606}">
      <dgm:prSet/>
      <dgm:spPr/>
      <dgm:t>
        <a:bodyPr/>
        <a:lstStyle/>
        <a:p>
          <a:endParaRPr lang="en-US" dirty="0"/>
        </a:p>
      </dgm:t>
    </dgm:pt>
    <dgm:pt modelId="{3C349341-408A-4EF7-9E96-E9A561CA3194}">
      <dgm:prSet/>
      <dgm:spPr/>
      <dgm:t>
        <a:bodyPr/>
        <a:lstStyle/>
        <a:p>
          <a:pPr rtl="0"/>
          <a:r>
            <a:rPr lang="en-US" dirty="0" smtClean="0"/>
            <a:t>Completing the “Consent to Individually-Based Limitation” form         (including ensuring that all of the requirements are in place)</a:t>
          </a:r>
          <a:endParaRPr lang="en-US" dirty="0"/>
        </a:p>
      </dgm:t>
    </dgm:pt>
    <dgm:pt modelId="{323328F3-BBED-4CCA-A283-BCC23FE8675B}" type="parTrans" cxnId="{858ECDBA-AC74-42E1-8E99-34AC70BFAC5C}">
      <dgm:prSet/>
      <dgm:spPr/>
      <dgm:t>
        <a:bodyPr/>
        <a:lstStyle/>
        <a:p>
          <a:endParaRPr lang="en-US"/>
        </a:p>
      </dgm:t>
    </dgm:pt>
    <dgm:pt modelId="{BD7A24CE-B009-457F-B7C6-A94113039EB7}" type="sibTrans" cxnId="{858ECDBA-AC74-42E1-8E99-34AC70BFAC5C}">
      <dgm:prSet/>
      <dgm:spPr/>
      <dgm:t>
        <a:bodyPr/>
        <a:lstStyle/>
        <a:p>
          <a:endParaRPr lang="en-US" dirty="0"/>
        </a:p>
      </dgm:t>
    </dgm:pt>
    <dgm:pt modelId="{D6BAECDE-039C-4E5E-A226-4D3CEF372271}">
      <dgm:prSet/>
      <dgm:spPr/>
      <dgm:t>
        <a:bodyPr/>
        <a:lstStyle/>
        <a:p>
          <a:pPr rtl="0"/>
          <a:r>
            <a:rPr lang="en-US" dirty="0" smtClean="0"/>
            <a:t>Providing a copy of the form to the individual and the provider                         (the form should also be attached to the ISP)</a:t>
          </a:r>
          <a:endParaRPr lang="en-US" dirty="0"/>
        </a:p>
      </dgm:t>
    </dgm:pt>
    <dgm:pt modelId="{E9BCFD1F-8DB8-4C0B-9C93-307870EBA3D2}" type="parTrans" cxnId="{795E07B3-5191-4436-ADA9-55BEAAAB66E9}">
      <dgm:prSet/>
      <dgm:spPr/>
      <dgm:t>
        <a:bodyPr/>
        <a:lstStyle/>
        <a:p>
          <a:endParaRPr lang="en-US"/>
        </a:p>
      </dgm:t>
    </dgm:pt>
    <dgm:pt modelId="{040E7D6A-85F7-420A-8FF4-1F67106ED46B}" type="sibTrans" cxnId="{795E07B3-5191-4436-ADA9-55BEAAAB66E9}">
      <dgm:prSet/>
      <dgm:spPr/>
      <dgm:t>
        <a:bodyPr/>
        <a:lstStyle/>
        <a:p>
          <a:endParaRPr lang="en-US" dirty="0"/>
        </a:p>
      </dgm:t>
    </dgm:pt>
    <dgm:pt modelId="{94CBC240-9ED9-4E33-B097-5F5684B27EE1}">
      <dgm:prSet/>
      <dgm:spPr/>
      <dgm:t>
        <a:bodyPr/>
        <a:lstStyle/>
        <a:p>
          <a:pPr rtl="0"/>
          <a:r>
            <a:rPr lang="en-US" dirty="0" smtClean="0"/>
            <a:t>Monitoring the usage and tracking of the Individually-Based Limitation</a:t>
          </a:r>
          <a:endParaRPr lang="en-US" dirty="0"/>
        </a:p>
      </dgm:t>
    </dgm:pt>
    <dgm:pt modelId="{8353B2D9-9B6F-4BA0-A8BB-20F0CB86C554}" type="parTrans" cxnId="{BF99B254-4071-4F3E-ACDE-13E9E1D52CBC}">
      <dgm:prSet/>
      <dgm:spPr/>
      <dgm:t>
        <a:bodyPr/>
        <a:lstStyle/>
        <a:p>
          <a:endParaRPr lang="en-US"/>
        </a:p>
      </dgm:t>
    </dgm:pt>
    <dgm:pt modelId="{64EA2262-C30C-450A-93C0-2EE588B597B9}" type="sibTrans" cxnId="{BF99B254-4071-4F3E-ACDE-13E9E1D52CBC}">
      <dgm:prSet/>
      <dgm:spPr/>
      <dgm:t>
        <a:bodyPr/>
        <a:lstStyle/>
        <a:p>
          <a:endParaRPr lang="en-US"/>
        </a:p>
      </dgm:t>
    </dgm:pt>
    <dgm:pt modelId="{15A414C4-E79A-4C13-BAE5-D5E32BA91B9D}" type="pres">
      <dgm:prSet presAssocID="{41DC111E-CBF2-4A02-8610-801257BAD205}" presName="Name0" presStyleCnt="0">
        <dgm:presLayoutVars>
          <dgm:dir/>
          <dgm:resizeHandles val="exact"/>
        </dgm:presLayoutVars>
      </dgm:prSet>
      <dgm:spPr/>
      <dgm:t>
        <a:bodyPr/>
        <a:lstStyle/>
        <a:p>
          <a:endParaRPr lang="en-US"/>
        </a:p>
      </dgm:t>
    </dgm:pt>
    <dgm:pt modelId="{2B6CD31E-4AB0-4782-9A71-90E2F3DA35FC}" type="pres">
      <dgm:prSet presAssocID="{BFBFDF82-D6D5-4358-AB85-A7DCD9FD1773}" presName="node" presStyleLbl="node1" presStyleIdx="0" presStyleCnt="4" custScaleY="141226">
        <dgm:presLayoutVars>
          <dgm:bulletEnabled val="1"/>
        </dgm:presLayoutVars>
      </dgm:prSet>
      <dgm:spPr/>
      <dgm:t>
        <a:bodyPr/>
        <a:lstStyle/>
        <a:p>
          <a:endParaRPr lang="en-US"/>
        </a:p>
      </dgm:t>
    </dgm:pt>
    <dgm:pt modelId="{096F8898-E0D1-42FE-A941-A4CAE43E8F30}" type="pres">
      <dgm:prSet presAssocID="{BD8F7D47-4600-4337-AF13-5A95AD944939}" presName="sibTrans" presStyleLbl="sibTrans2D1" presStyleIdx="0" presStyleCnt="3"/>
      <dgm:spPr/>
      <dgm:t>
        <a:bodyPr/>
        <a:lstStyle/>
        <a:p>
          <a:endParaRPr lang="en-US"/>
        </a:p>
      </dgm:t>
    </dgm:pt>
    <dgm:pt modelId="{F074C9E9-564D-4DE6-9D35-25CBB1EFC161}" type="pres">
      <dgm:prSet presAssocID="{BD8F7D47-4600-4337-AF13-5A95AD944939}" presName="connectorText" presStyleLbl="sibTrans2D1" presStyleIdx="0" presStyleCnt="3"/>
      <dgm:spPr/>
      <dgm:t>
        <a:bodyPr/>
        <a:lstStyle/>
        <a:p>
          <a:endParaRPr lang="en-US"/>
        </a:p>
      </dgm:t>
    </dgm:pt>
    <dgm:pt modelId="{54C4CD16-6091-4FBE-A409-0B7390C13F3D}" type="pres">
      <dgm:prSet presAssocID="{3C349341-408A-4EF7-9E96-E9A561CA3194}" presName="node" presStyleLbl="node1" presStyleIdx="1" presStyleCnt="4" custScaleY="142660">
        <dgm:presLayoutVars>
          <dgm:bulletEnabled val="1"/>
        </dgm:presLayoutVars>
      </dgm:prSet>
      <dgm:spPr/>
      <dgm:t>
        <a:bodyPr/>
        <a:lstStyle/>
        <a:p>
          <a:endParaRPr lang="en-US"/>
        </a:p>
      </dgm:t>
    </dgm:pt>
    <dgm:pt modelId="{7BA6DC4A-63A0-4963-85AD-70488C0153A6}" type="pres">
      <dgm:prSet presAssocID="{BD7A24CE-B009-457F-B7C6-A94113039EB7}" presName="sibTrans" presStyleLbl="sibTrans2D1" presStyleIdx="1" presStyleCnt="3"/>
      <dgm:spPr/>
      <dgm:t>
        <a:bodyPr/>
        <a:lstStyle/>
        <a:p>
          <a:endParaRPr lang="en-US"/>
        </a:p>
      </dgm:t>
    </dgm:pt>
    <dgm:pt modelId="{2EDE4592-FA3E-4076-84F4-560A002A9B4D}" type="pres">
      <dgm:prSet presAssocID="{BD7A24CE-B009-457F-B7C6-A94113039EB7}" presName="connectorText" presStyleLbl="sibTrans2D1" presStyleIdx="1" presStyleCnt="3"/>
      <dgm:spPr/>
      <dgm:t>
        <a:bodyPr/>
        <a:lstStyle/>
        <a:p>
          <a:endParaRPr lang="en-US"/>
        </a:p>
      </dgm:t>
    </dgm:pt>
    <dgm:pt modelId="{AC1C2374-0362-4853-B64E-C325E3F610E4}" type="pres">
      <dgm:prSet presAssocID="{D6BAECDE-039C-4E5E-A226-4D3CEF372271}" presName="node" presStyleLbl="node1" presStyleIdx="2" presStyleCnt="4" custScaleY="142660">
        <dgm:presLayoutVars>
          <dgm:bulletEnabled val="1"/>
        </dgm:presLayoutVars>
      </dgm:prSet>
      <dgm:spPr/>
      <dgm:t>
        <a:bodyPr/>
        <a:lstStyle/>
        <a:p>
          <a:endParaRPr lang="en-US"/>
        </a:p>
      </dgm:t>
    </dgm:pt>
    <dgm:pt modelId="{4B00AE66-D5D6-4E6D-A969-9DF284934D71}" type="pres">
      <dgm:prSet presAssocID="{040E7D6A-85F7-420A-8FF4-1F67106ED46B}" presName="sibTrans" presStyleLbl="sibTrans2D1" presStyleIdx="2" presStyleCnt="3"/>
      <dgm:spPr/>
      <dgm:t>
        <a:bodyPr/>
        <a:lstStyle/>
        <a:p>
          <a:endParaRPr lang="en-US"/>
        </a:p>
      </dgm:t>
    </dgm:pt>
    <dgm:pt modelId="{CFEA67E4-3285-4BA0-A69D-874511BC2051}" type="pres">
      <dgm:prSet presAssocID="{040E7D6A-85F7-420A-8FF4-1F67106ED46B}" presName="connectorText" presStyleLbl="sibTrans2D1" presStyleIdx="2" presStyleCnt="3"/>
      <dgm:spPr/>
      <dgm:t>
        <a:bodyPr/>
        <a:lstStyle/>
        <a:p>
          <a:endParaRPr lang="en-US"/>
        </a:p>
      </dgm:t>
    </dgm:pt>
    <dgm:pt modelId="{260C53D3-3DFC-43D8-852F-E19F72D1818A}" type="pres">
      <dgm:prSet presAssocID="{94CBC240-9ED9-4E33-B097-5F5684B27EE1}" presName="node" presStyleLbl="node1" presStyleIdx="3" presStyleCnt="4" custScaleY="143377">
        <dgm:presLayoutVars>
          <dgm:bulletEnabled val="1"/>
        </dgm:presLayoutVars>
      </dgm:prSet>
      <dgm:spPr/>
      <dgm:t>
        <a:bodyPr/>
        <a:lstStyle/>
        <a:p>
          <a:endParaRPr lang="en-US"/>
        </a:p>
      </dgm:t>
    </dgm:pt>
  </dgm:ptLst>
  <dgm:cxnLst>
    <dgm:cxn modelId="{1741000A-C697-4AB7-97F9-B9A4E0C47A7A}" type="presOf" srcId="{040E7D6A-85F7-420A-8FF4-1F67106ED46B}" destId="{CFEA67E4-3285-4BA0-A69D-874511BC2051}" srcOrd="1" destOrd="0" presId="urn:microsoft.com/office/officeart/2005/8/layout/process1"/>
    <dgm:cxn modelId="{9F9C473D-6504-40EA-999B-F40B96C61297}" type="presOf" srcId="{94CBC240-9ED9-4E33-B097-5F5684B27EE1}" destId="{260C53D3-3DFC-43D8-852F-E19F72D1818A}" srcOrd="0" destOrd="0" presId="urn:microsoft.com/office/officeart/2005/8/layout/process1"/>
    <dgm:cxn modelId="{795E07B3-5191-4436-ADA9-55BEAAAB66E9}" srcId="{41DC111E-CBF2-4A02-8610-801257BAD205}" destId="{D6BAECDE-039C-4E5E-A226-4D3CEF372271}" srcOrd="2" destOrd="0" parTransId="{E9BCFD1F-8DB8-4C0B-9C93-307870EBA3D2}" sibTransId="{040E7D6A-85F7-420A-8FF4-1F67106ED46B}"/>
    <dgm:cxn modelId="{29CCF508-581D-4F3E-ADF2-4B572F5BEA59}" type="presOf" srcId="{BD7A24CE-B009-457F-B7C6-A94113039EB7}" destId="{2EDE4592-FA3E-4076-84F4-560A002A9B4D}" srcOrd="1" destOrd="0" presId="urn:microsoft.com/office/officeart/2005/8/layout/process1"/>
    <dgm:cxn modelId="{858ECDBA-AC74-42E1-8E99-34AC70BFAC5C}" srcId="{41DC111E-CBF2-4A02-8610-801257BAD205}" destId="{3C349341-408A-4EF7-9E96-E9A561CA3194}" srcOrd="1" destOrd="0" parTransId="{323328F3-BBED-4CCA-A283-BCC23FE8675B}" sibTransId="{BD7A24CE-B009-457F-B7C6-A94113039EB7}"/>
    <dgm:cxn modelId="{09C9B41A-2E43-4B77-9697-C70B50F32013}" type="presOf" srcId="{040E7D6A-85F7-420A-8FF4-1F67106ED46B}" destId="{4B00AE66-D5D6-4E6D-A969-9DF284934D71}" srcOrd="0" destOrd="0" presId="urn:microsoft.com/office/officeart/2005/8/layout/process1"/>
    <dgm:cxn modelId="{B007B7FD-2216-431D-9E5A-29AA9D2979A2}" type="presOf" srcId="{BD7A24CE-B009-457F-B7C6-A94113039EB7}" destId="{7BA6DC4A-63A0-4963-85AD-70488C0153A6}" srcOrd="0" destOrd="0" presId="urn:microsoft.com/office/officeart/2005/8/layout/process1"/>
    <dgm:cxn modelId="{5154C1F0-45B9-43B3-9FA1-F1EEC378EF10}" type="presOf" srcId="{BD8F7D47-4600-4337-AF13-5A95AD944939}" destId="{096F8898-E0D1-42FE-A941-A4CAE43E8F30}" srcOrd="0" destOrd="0" presId="urn:microsoft.com/office/officeart/2005/8/layout/process1"/>
    <dgm:cxn modelId="{BF99B254-4071-4F3E-ACDE-13E9E1D52CBC}" srcId="{41DC111E-CBF2-4A02-8610-801257BAD205}" destId="{94CBC240-9ED9-4E33-B097-5F5684B27EE1}" srcOrd="3" destOrd="0" parTransId="{8353B2D9-9B6F-4BA0-A8BB-20F0CB86C554}" sibTransId="{64EA2262-C30C-450A-93C0-2EE588B597B9}"/>
    <dgm:cxn modelId="{6F2796C0-84EE-43E6-A43A-B469A0BB5FA8}" type="presOf" srcId="{BFBFDF82-D6D5-4358-AB85-A7DCD9FD1773}" destId="{2B6CD31E-4AB0-4782-9A71-90E2F3DA35FC}" srcOrd="0" destOrd="0" presId="urn:microsoft.com/office/officeart/2005/8/layout/process1"/>
    <dgm:cxn modelId="{B160DFD4-3D24-4DD0-B61E-73084A660095}" type="presOf" srcId="{D6BAECDE-039C-4E5E-A226-4D3CEF372271}" destId="{AC1C2374-0362-4853-B64E-C325E3F610E4}" srcOrd="0" destOrd="0" presId="urn:microsoft.com/office/officeart/2005/8/layout/process1"/>
    <dgm:cxn modelId="{AFE51F8D-7CA9-484F-8DE0-5BFC6E7EAED1}" type="presOf" srcId="{BD8F7D47-4600-4337-AF13-5A95AD944939}" destId="{F074C9E9-564D-4DE6-9D35-25CBB1EFC161}" srcOrd="1" destOrd="0" presId="urn:microsoft.com/office/officeart/2005/8/layout/process1"/>
    <dgm:cxn modelId="{13444709-CDFB-4964-8B59-6238836582E4}" type="presOf" srcId="{3C349341-408A-4EF7-9E96-E9A561CA3194}" destId="{54C4CD16-6091-4FBE-A409-0B7390C13F3D}" srcOrd="0" destOrd="0" presId="urn:microsoft.com/office/officeart/2005/8/layout/process1"/>
    <dgm:cxn modelId="{A132980C-1630-4AF9-96E5-97D10FECA606}" srcId="{41DC111E-CBF2-4A02-8610-801257BAD205}" destId="{BFBFDF82-D6D5-4358-AB85-A7DCD9FD1773}" srcOrd="0" destOrd="0" parTransId="{8BE7425B-BEE8-4773-8270-8DAA62097C04}" sibTransId="{BD8F7D47-4600-4337-AF13-5A95AD944939}"/>
    <dgm:cxn modelId="{2B8CE397-111C-419C-BA1D-41D7CE30EE53}" type="presOf" srcId="{41DC111E-CBF2-4A02-8610-801257BAD205}" destId="{15A414C4-E79A-4C13-BAE5-D5E32BA91B9D}" srcOrd="0" destOrd="0" presId="urn:microsoft.com/office/officeart/2005/8/layout/process1"/>
    <dgm:cxn modelId="{9209838C-E227-4927-AE6D-192AF4ABC7C1}" type="presParOf" srcId="{15A414C4-E79A-4C13-BAE5-D5E32BA91B9D}" destId="{2B6CD31E-4AB0-4782-9A71-90E2F3DA35FC}" srcOrd="0" destOrd="0" presId="urn:microsoft.com/office/officeart/2005/8/layout/process1"/>
    <dgm:cxn modelId="{9A9C5E10-7B8F-489F-B7D2-B440ADDFD165}" type="presParOf" srcId="{15A414C4-E79A-4C13-BAE5-D5E32BA91B9D}" destId="{096F8898-E0D1-42FE-A941-A4CAE43E8F30}" srcOrd="1" destOrd="0" presId="urn:microsoft.com/office/officeart/2005/8/layout/process1"/>
    <dgm:cxn modelId="{6F4D9E74-CA20-4BC5-9355-CDC6988F3440}" type="presParOf" srcId="{096F8898-E0D1-42FE-A941-A4CAE43E8F30}" destId="{F074C9E9-564D-4DE6-9D35-25CBB1EFC161}" srcOrd="0" destOrd="0" presId="urn:microsoft.com/office/officeart/2005/8/layout/process1"/>
    <dgm:cxn modelId="{B53AC27D-AD94-45B9-8251-70E71E9E65D2}" type="presParOf" srcId="{15A414C4-E79A-4C13-BAE5-D5E32BA91B9D}" destId="{54C4CD16-6091-4FBE-A409-0B7390C13F3D}" srcOrd="2" destOrd="0" presId="urn:microsoft.com/office/officeart/2005/8/layout/process1"/>
    <dgm:cxn modelId="{CA0D20F9-BC1F-44F4-8135-4B223D1525E0}" type="presParOf" srcId="{15A414C4-E79A-4C13-BAE5-D5E32BA91B9D}" destId="{7BA6DC4A-63A0-4963-85AD-70488C0153A6}" srcOrd="3" destOrd="0" presId="urn:microsoft.com/office/officeart/2005/8/layout/process1"/>
    <dgm:cxn modelId="{BC91BFB9-B0DE-4E2E-9320-8B3E997BBC00}" type="presParOf" srcId="{7BA6DC4A-63A0-4963-85AD-70488C0153A6}" destId="{2EDE4592-FA3E-4076-84F4-560A002A9B4D}" srcOrd="0" destOrd="0" presId="urn:microsoft.com/office/officeart/2005/8/layout/process1"/>
    <dgm:cxn modelId="{77F11AC9-BDC8-4E9A-8910-14C494A47C17}" type="presParOf" srcId="{15A414C4-E79A-4C13-BAE5-D5E32BA91B9D}" destId="{AC1C2374-0362-4853-B64E-C325E3F610E4}" srcOrd="4" destOrd="0" presId="urn:microsoft.com/office/officeart/2005/8/layout/process1"/>
    <dgm:cxn modelId="{8BED882E-C6B1-497F-85F9-4DB8A5DA9EDD}" type="presParOf" srcId="{15A414C4-E79A-4C13-BAE5-D5E32BA91B9D}" destId="{4B00AE66-D5D6-4E6D-A969-9DF284934D71}" srcOrd="5" destOrd="0" presId="urn:microsoft.com/office/officeart/2005/8/layout/process1"/>
    <dgm:cxn modelId="{BB712CC5-69A9-4BD1-810A-A364EB2F5428}" type="presParOf" srcId="{4B00AE66-D5D6-4E6D-A969-9DF284934D71}" destId="{CFEA67E4-3285-4BA0-A69D-874511BC2051}" srcOrd="0" destOrd="0" presId="urn:microsoft.com/office/officeart/2005/8/layout/process1"/>
    <dgm:cxn modelId="{0DE1CDA9-AB9E-4CB5-967D-C4F3416B7F6A}" type="presParOf" srcId="{15A414C4-E79A-4C13-BAE5-D5E32BA91B9D}" destId="{260C53D3-3DFC-43D8-852F-E19F72D1818A}"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D81FC898-6802-4035-894E-3C6576950DCA}" type="doc">
      <dgm:prSet loTypeId="urn:microsoft.com/office/officeart/2005/8/layout/hProcess9" loCatId="process" qsTypeId="urn:microsoft.com/office/officeart/2005/8/quickstyle/simple1" qsCatId="simple" csTypeId="urn:microsoft.com/office/officeart/2005/8/colors/colorful1" csCatId="colorful" phldr="1"/>
      <dgm:spPr/>
      <dgm:t>
        <a:bodyPr/>
        <a:lstStyle/>
        <a:p>
          <a:endParaRPr lang="en-US"/>
        </a:p>
      </dgm:t>
    </dgm:pt>
    <dgm:pt modelId="{9D3FB55A-5D99-4655-B26C-DDEB9360C1D3}">
      <dgm:prSet/>
      <dgm:spPr/>
      <dgm:t>
        <a:bodyPr/>
        <a:lstStyle/>
        <a:p>
          <a:pPr rtl="0"/>
          <a:r>
            <a:rPr lang="en-US" dirty="0" smtClean="0"/>
            <a:t>Maintaining a copy of the completed and signed form documenting the consent to the limitation</a:t>
          </a:r>
          <a:endParaRPr lang="en-US" dirty="0"/>
        </a:p>
      </dgm:t>
    </dgm:pt>
    <dgm:pt modelId="{E882F30F-3E74-4E8A-939E-4FC401C10195}" type="parTrans" cxnId="{6FCB3876-BC27-4A84-A953-184BEB844F23}">
      <dgm:prSet/>
      <dgm:spPr/>
      <dgm:t>
        <a:bodyPr/>
        <a:lstStyle/>
        <a:p>
          <a:endParaRPr lang="en-US"/>
        </a:p>
      </dgm:t>
    </dgm:pt>
    <dgm:pt modelId="{C85A03A1-569A-4CDD-80B4-86EFA7EFDA9C}" type="sibTrans" cxnId="{6FCB3876-BC27-4A84-A953-184BEB844F23}">
      <dgm:prSet/>
      <dgm:spPr/>
      <dgm:t>
        <a:bodyPr/>
        <a:lstStyle/>
        <a:p>
          <a:endParaRPr lang="en-US"/>
        </a:p>
      </dgm:t>
    </dgm:pt>
    <dgm:pt modelId="{30955B7B-52A5-4EE1-A8EA-E8EC3E853D5A}">
      <dgm:prSet/>
      <dgm:spPr/>
      <dgm:t>
        <a:bodyPr/>
        <a:lstStyle/>
        <a:p>
          <a:pPr rtl="0"/>
          <a:r>
            <a:rPr lang="en-US" dirty="0" smtClean="0"/>
            <a:t>Regular collection and review of data to measure the ongoing effectiveness and continued need for the limitation</a:t>
          </a:r>
          <a:endParaRPr lang="en-US" dirty="0"/>
        </a:p>
      </dgm:t>
    </dgm:pt>
    <dgm:pt modelId="{7071CD41-FA37-4BFD-AD72-5968EAF0F90C}" type="parTrans" cxnId="{27F50BBD-CAE0-47CC-9287-D13546B78B20}">
      <dgm:prSet/>
      <dgm:spPr/>
      <dgm:t>
        <a:bodyPr/>
        <a:lstStyle/>
        <a:p>
          <a:endParaRPr lang="en-US"/>
        </a:p>
      </dgm:t>
    </dgm:pt>
    <dgm:pt modelId="{62F2F176-27B0-42BC-8458-89544AD48A0E}" type="sibTrans" cxnId="{27F50BBD-CAE0-47CC-9287-D13546B78B20}">
      <dgm:prSet/>
      <dgm:spPr/>
      <dgm:t>
        <a:bodyPr/>
        <a:lstStyle/>
        <a:p>
          <a:endParaRPr lang="en-US"/>
        </a:p>
      </dgm:t>
    </dgm:pt>
    <dgm:pt modelId="{B168A577-E41F-4208-9C83-C0DF6C4215A0}">
      <dgm:prSet/>
      <dgm:spPr/>
      <dgm:t>
        <a:bodyPr/>
        <a:lstStyle/>
        <a:p>
          <a:pPr rtl="0"/>
          <a:r>
            <a:rPr lang="en-US" dirty="0" smtClean="0"/>
            <a:t>Requesting a review when a new limitation, or change of an existing limitation, appears to be needed</a:t>
          </a:r>
          <a:endParaRPr lang="en-US" dirty="0"/>
        </a:p>
      </dgm:t>
    </dgm:pt>
    <dgm:pt modelId="{80BCD247-487E-4530-A1AE-F325094DFA9F}" type="parTrans" cxnId="{8FFC9204-47A3-415F-A3EB-B2B67D323A23}">
      <dgm:prSet/>
      <dgm:spPr/>
      <dgm:t>
        <a:bodyPr/>
        <a:lstStyle/>
        <a:p>
          <a:endParaRPr lang="en-US"/>
        </a:p>
      </dgm:t>
    </dgm:pt>
    <dgm:pt modelId="{1A34ACEA-B7A3-419E-8D27-95A44286236A}" type="sibTrans" cxnId="{8FFC9204-47A3-415F-A3EB-B2B67D323A23}">
      <dgm:prSet/>
      <dgm:spPr/>
      <dgm:t>
        <a:bodyPr/>
        <a:lstStyle/>
        <a:p>
          <a:endParaRPr lang="en-US"/>
        </a:p>
      </dgm:t>
    </dgm:pt>
    <dgm:pt modelId="{AE6A081A-2B61-444F-802D-A705D9211076}" type="pres">
      <dgm:prSet presAssocID="{D81FC898-6802-4035-894E-3C6576950DCA}" presName="CompostProcess" presStyleCnt="0">
        <dgm:presLayoutVars>
          <dgm:dir/>
          <dgm:resizeHandles val="exact"/>
        </dgm:presLayoutVars>
      </dgm:prSet>
      <dgm:spPr/>
      <dgm:t>
        <a:bodyPr/>
        <a:lstStyle/>
        <a:p>
          <a:endParaRPr lang="en-US"/>
        </a:p>
      </dgm:t>
    </dgm:pt>
    <dgm:pt modelId="{54420EC6-DCD9-4155-A377-4DFC8D56E0EB}" type="pres">
      <dgm:prSet presAssocID="{D81FC898-6802-4035-894E-3C6576950DCA}" presName="arrow" presStyleLbl="bgShp" presStyleIdx="0" presStyleCnt="1"/>
      <dgm:spPr/>
    </dgm:pt>
    <dgm:pt modelId="{EFAC52EC-8150-4B34-B512-34D79FB5C9B4}" type="pres">
      <dgm:prSet presAssocID="{D81FC898-6802-4035-894E-3C6576950DCA}" presName="linearProcess" presStyleCnt="0"/>
      <dgm:spPr/>
    </dgm:pt>
    <dgm:pt modelId="{D3023010-B52E-4B77-8E41-801F5BD5A4FC}" type="pres">
      <dgm:prSet presAssocID="{9D3FB55A-5D99-4655-B26C-DDEB9360C1D3}" presName="textNode" presStyleLbl="node1" presStyleIdx="0" presStyleCnt="3">
        <dgm:presLayoutVars>
          <dgm:bulletEnabled val="1"/>
        </dgm:presLayoutVars>
      </dgm:prSet>
      <dgm:spPr/>
      <dgm:t>
        <a:bodyPr/>
        <a:lstStyle/>
        <a:p>
          <a:endParaRPr lang="en-US"/>
        </a:p>
      </dgm:t>
    </dgm:pt>
    <dgm:pt modelId="{7B6EC9C8-C756-4302-8E2F-3FC0E8962109}" type="pres">
      <dgm:prSet presAssocID="{C85A03A1-569A-4CDD-80B4-86EFA7EFDA9C}" presName="sibTrans" presStyleCnt="0"/>
      <dgm:spPr/>
    </dgm:pt>
    <dgm:pt modelId="{3846C3B2-3F2D-4385-8C61-2E64D4E5B21D}" type="pres">
      <dgm:prSet presAssocID="{30955B7B-52A5-4EE1-A8EA-E8EC3E853D5A}" presName="textNode" presStyleLbl="node1" presStyleIdx="1" presStyleCnt="3">
        <dgm:presLayoutVars>
          <dgm:bulletEnabled val="1"/>
        </dgm:presLayoutVars>
      </dgm:prSet>
      <dgm:spPr/>
      <dgm:t>
        <a:bodyPr/>
        <a:lstStyle/>
        <a:p>
          <a:endParaRPr lang="en-US"/>
        </a:p>
      </dgm:t>
    </dgm:pt>
    <dgm:pt modelId="{55304F6C-E9F0-443D-ADA1-3EE3112064C0}" type="pres">
      <dgm:prSet presAssocID="{62F2F176-27B0-42BC-8458-89544AD48A0E}" presName="sibTrans" presStyleCnt="0"/>
      <dgm:spPr/>
    </dgm:pt>
    <dgm:pt modelId="{95732C8D-B967-428C-98BA-009973BD3062}" type="pres">
      <dgm:prSet presAssocID="{B168A577-E41F-4208-9C83-C0DF6C4215A0}" presName="textNode" presStyleLbl="node1" presStyleIdx="2" presStyleCnt="3">
        <dgm:presLayoutVars>
          <dgm:bulletEnabled val="1"/>
        </dgm:presLayoutVars>
      </dgm:prSet>
      <dgm:spPr/>
      <dgm:t>
        <a:bodyPr/>
        <a:lstStyle/>
        <a:p>
          <a:endParaRPr lang="en-US"/>
        </a:p>
      </dgm:t>
    </dgm:pt>
  </dgm:ptLst>
  <dgm:cxnLst>
    <dgm:cxn modelId="{7DE4F76F-FB3C-46DD-BF3D-98FBF2BC5E44}" type="presOf" srcId="{30955B7B-52A5-4EE1-A8EA-E8EC3E853D5A}" destId="{3846C3B2-3F2D-4385-8C61-2E64D4E5B21D}" srcOrd="0" destOrd="0" presId="urn:microsoft.com/office/officeart/2005/8/layout/hProcess9"/>
    <dgm:cxn modelId="{27F50BBD-CAE0-47CC-9287-D13546B78B20}" srcId="{D81FC898-6802-4035-894E-3C6576950DCA}" destId="{30955B7B-52A5-4EE1-A8EA-E8EC3E853D5A}" srcOrd="1" destOrd="0" parTransId="{7071CD41-FA37-4BFD-AD72-5968EAF0F90C}" sibTransId="{62F2F176-27B0-42BC-8458-89544AD48A0E}"/>
    <dgm:cxn modelId="{0AFD02B2-329D-4ED7-828A-EDC4941F3DD2}" type="presOf" srcId="{B168A577-E41F-4208-9C83-C0DF6C4215A0}" destId="{95732C8D-B967-428C-98BA-009973BD3062}" srcOrd="0" destOrd="0" presId="urn:microsoft.com/office/officeart/2005/8/layout/hProcess9"/>
    <dgm:cxn modelId="{8FFC9204-47A3-415F-A3EB-B2B67D323A23}" srcId="{D81FC898-6802-4035-894E-3C6576950DCA}" destId="{B168A577-E41F-4208-9C83-C0DF6C4215A0}" srcOrd="2" destOrd="0" parTransId="{80BCD247-487E-4530-A1AE-F325094DFA9F}" sibTransId="{1A34ACEA-B7A3-419E-8D27-95A44286236A}"/>
    <dgm:cxn modelId="{733521DD-5A27-45C5-80E6-4016BF2D94B4}" type="presOf" srcId="{9D3FB55A-5D99-4655-B26C-DDEB9360C1D3}" destId="{D3023010-B52E-4B77-8E41-801F5BD5A4FC}" srcOrd="0" destOrd="0" presId="urn:microsoft.com/office/officeart/2005/8/layout/hProcess9"/>
    <dgm:cxn modelId="{0DB53128-2545-4DDA-A53A-5F4233E72E3C}" type="presOf" srcId="{D81FC898-6802-4035-894E-3C6576950DCA}" destId="{AE6A081A-2B61-444F-802D-A705D9211076}" srcOrd="0" destOrd="0" presId="urn:microsoft.com/office/officeart/2005/8/layout/hProcess9"/>
    <dgm:cxn modelId="{6FCB3876-BC27-4A84-A953-184BEB844F23}" srcId="{D81FC898-6802-4035-894E-3C6576950DCA}" destId="{9D3FB55A-5D99-4655-B26C-DDEB9360C1D3}" srcOrd="0" destOrd="0" parTransId="{E882F30F-3E74-4E8A-939E-4FC401C10195}" sibTransId="{C85A03A1-569A-4CDD-80B4-86EFA7EFDA9C}"/>
    <dgm:cxn modelId="{6C72AFC5-5E09-4476-9192-01162FA0CF5E}" type="presParOf" srcId="{AE6A081A-2B61-444F-802D-A705D9211076}" destId="{54420EC6-DCD9-4155-A377-4DFC8D56E0EB}" srcOrd="0" destOrd="0" presId="urn:microsoft.com/office/officeart/2005/8/layout/hProcess9"/>
    <dgm:cxn modelId="{39260678-6FBE-4C4F-B9EA-8B781FF2C751}" type="presParOf" srcId="{AE6A081A-2B61-444F-802D-A705D9211076}" destId="{EFAC52EC-8150-4B34-B512-34D79FB5C9B4}" srcOrd="1" destOrd="0" presId="urn:microsoft.com/office/officeart/2005/8/layout/hProcess9"/>
    <dgm:cxn modelId="{4B3B84D0-1A2D-463D-BF06-4F8300604E3C}" type="presParOf" srcId="{EFAC52EC-8150-4B34-B512-34D79FB5C9B4}" destId="{D3023010-B52E-4B77-8E41-801F5BD5A4FC}" srcOrd="0" destOrd="0" presId="urn:microsoft.com/office/officeart/2005/8/layout/hProcess9"/>
    <dgm:cxn modelId="{6FC06BFE-FEBA-4125-901A-1E8ECC498F9B}" type="presParOf" srcId="{EFAC52EC-8150-4B34-B512-34D79FB5C9B4}" destId="{7B6EC9C8-C756-4302-8E2F-3FC0E8962109}" srcOrd="1" destOrd="0" presId="urn:microsoft.com/office/officeart/2005/8/layout/hProcess9"/>
    <dgm:cxn modelId="{3945486F-44D4-447C-A51E-EDAA83627DC2}" type="presParOf" srcId="{EFAC52EC-8150-4B34-B512-34D79FB5C9B4}" destId="{3846C3B2-3F2D-4385-8C61-2E64D4E5B21D}" srcOrd="2" destOrd="0" presId="urn:microsoft.com/office/officeart/2005/8/layout/hProcess9"/>
    <dgm:cxn modelId="{E368F87E-EF08-471B-AE3B-F04F79086BDF}" type="presParOf" srcId="{EFAC52EC-8150-4B34-B512-34D79FB5C9B4}" destId="{55304F6C-E9F0-443D-ADA1-3EE3112064C0}" srcOrd="3" destOrd="0" presId="urn:microsoft.com/office/officeart/2005/8/layout/hProcess9"/>
    <dgm:cxn modelId="{E9C9E452-02AD-4EAD-9E62-46C673A956C4}" type="presParOf" srcId="{EFAC52EC-8150-4B34-B512-34D79FB5C9B4}" destId="{95732C8D-B967-428C-98BA-009973BD3062}"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59E447E1-3636-4872-953B-6A3E434242CD}" type="doc">
      <dgm:prSet loTypeId="urn:microsoft.com/office/officeart/2005/8/layout/hierarchy3" loCatId="hierarchy" qsTypeId="urn:microsoft.com/office/officeart/2005/8/quickstyle/simple1" qsCatId="simple" csTypeId="urn:microsoft.com/office/officeart/2005/8/colors/colorful4" csCatId="colorful" phldr="1"/>
      <dgm:spPr/>
      <dgm:t>
        <a:bodyPr/>
        <a:lstStyle/>
        <a:p>
          <a:endParaRPr lang="en-US"/>
        </a:p>
      </dgm:t>
    </dgm:pt>
    <dgm:pt modelId="{857FB23F-C4DF-41B6-8187-1670EEFC2C8C}">
      <dgm:prSet/>
      <dgm:spPr/>
      <dgm:t>
        <a:bodyPr/>
        <a:lstStyle/>
        <a:p>
          <a:pPr rtl="0"/>
          <a:r>
            <a:rPr lang="en-US" dirty="0" smtClean="0"/>
            <a:t>When a team is considering a limitation to address a significant health and safety risk for one individual in the home, the limitation may not result in a barrier or limit for other individuals in the home who do not require such structure.</a:t>
          </a:r>
          <a:endParaRPr lang="en-US" dirty="0"/>
        </a:p>
      </dgm:t>
    </dgm:pt>
    <dgm:pt modelId="{6DC29C97-AAC7-49A9-B13F-DA08042D46CB}" type="parTrans" cxnId="{55D26715-9EDF-4DEA-8819-3ACD382D7E4E}">
      <dgm:prSet/>
      <dgm:spPr/>
      <dgm:t>
        <a:bodyPr/>
        <a:lstStyle/>
        <a:p>
          <a:endParaRPr lang="en-US"/>
        </a:p>
      </dgm:t>
    </dgm:pt>
    <dgm:pt modelId="{0473FADE-BA1F-40BD-8045-8493A37D5B38}" type="sibTrans" cxnId="{55D26715-9EDF-4DEA-8819-3ACD382D7E4E}">
      <dgm:prSet/>
      <dgm:spPr/>
      <dgm:t>
        <a:bodyPr/>
        <a:lstStyle/>
        <a:p>
          <a:endParaRPr lang="en-US"/>
        </a:p>
      </dgm:t>
    </dgm:pt>
    <dgm:pt modelId="{C4FDC936-CE06-4A1E-A985-D5B7C4249488}">
      <dgm:prSet/>
      <dgm:spPr/>
      <dgm:t>
        <a:bodyPr/>
        <a:lstStyle/>
        <a:p>
          <a:pPr rtl="0"/>
          <a:r>
            <a:rPr lang="en-US" dirty="0" smtClean="0"/>
            <a:t>For example:  One individual in the home may need limited access to foods based on behavioral and medical issues.  If the team determines that the least restrictive and most appropriate structure for the individual is to lock the fridge, this practice may not result in other individuals experiencing limited access to personal foods at any time when those other individuals do not require such restrictions.</a:t>
          </a:r>
          <a:endParaRPr lang="en-US" dirty="0"/>
        </a:p>
      </dgm:t>
    </dgm:pt>
    <dgm:pt modelId="{8A695E1C-193B-44D1-8F08-DE901442B38F}" type="parTrans" cxnId="{E9FC6E80-3CBC-4008-A01C-CA68F366FFCE}">
      <dgm:prSet/>
      <dgm:spPr/>
      <dgm:t>
        <a:bodyPr/>
        <a:lstStyle/>
        <a:p>
          <a:endParaRPr lang="en-US"/>
        </a:p>
      </dgm:t>
    </dgm:pt>
    <dgm:pt modelId="{9CAD589E-A137-4111-9AC5-F20E998C9E83}" type="sibTrans" cxnId="{E9FC6E80-3CBC-4008-A01C-CA68F366FFCE}">
      <dgm:prSet/>
      <dgm:spPr/>
      <dgm:t>
        <a:bodyPr/>
        <a:lstStyle/>
        <a:p>
          <a:endParaRPr lang="en-US"/>
        </a:p>
      </dgm:t>
    </dgm:pt>
    <dgm:pt modelId="{CB42194B-BEA9-4767-B4B5-B5993372C532}" type="pres">
      <dgm:prSet presAssocID="{59E447E1-3636-4872-953B-6A3E434242CD}" presName="diagram" presStyleCnt="0">
        <dgm:presLayoutVars>
          <dgm:chPref val="1"/>
          <dgm:dir/>
          <dgm:animOne val="branch"/>
          <dgm:animLvl val="lvl"/>
          <dgm:resizeHandles/>
        </dgm:presLayoutVars>
      </dgm:prSet>
      <dgm:spPr/>
      <dgm:t>
        <a:bodyPr/>
        <a:lstStyle/>
        <a:p>
          <a:endParaRPr lang="en-US"/>
        </a:p>
      </dgm:t>
    </dgm:pt>
    <dgm:pt modelId="{B7FDADEF-47E6-456E-B256-C61EC382A776}" type="pres">
      <dgm:prSet presAssocID="{857FB23F-C4DF-41B6-8187-1670EEFC2C8C}" presName="root" presStyleCnt="0"/>
      <dgm:spPr/>
    </dgm:pt>
    <dgm:pt modelId="{924CD96C-9F65-4550-94B0-C0D9ADE87FA4}" type="pres">
      <dgm:prSet presAssocID="{857FB23F-C4DF-41B6-8187-1670EEFC2C8C}" presName="rootComposite" presStyleCnt="0"/>
      <dgm:spPr/>
    </dgm:pt>
    <dgm:pt modelId="{16A061FC-C68A-44A2-8AC5-21819108F6F4}" type="pres">
      <dgm:prSet presAssocID="{857FB23F-C4DF-41B6-8187-1670EEFC2C8C}" presName="rootText" presStyleLbl="node1" presStyleIdx="0" presStyleCnt="1"/>
      <dgm:spPr/>
      <dgm:t>
        <a:bodyPr/>
        <a:lstStyle/>
        <a:p>
          <a:endParaRPr lang="en-US"/>
        </a:p>
      </dgm:t>
    </dgm:pt>
    <dgm:pt modelId="{D418A812-E0C3-4C00-8CA3-441C55F4614E}" type="pres">
      <dgm:prSet presAssocID="{857FB23F-C4DF-41B6-8187-1670EEFC2C8C}" presName="rootConnector" presStyleLbl="node1" presStyleIdx="0" presStyleCnt="1"/>
      <dgm:spPr/>
      <dgm:t>
        <a:bodyPr/>
        <a:lstStyle/>
        <a:p>
          <a:endParaRPr lang="en-US"/>
        </a:p>
      </dgm:t>
    </dgm:pt>
    <dgm:pt modelId="{D2729708-F534-4EEB-BAF0-F5855CD5A5E4}" type="pres">
      <dgm:prSet presAssocID="{857FB23F-C4DF-41B6-8187-1670EEFC2C8C}" presName="childShape" presStyleCnt="0"/>
      <dgm:spPr/>
    </dgm:pt>
    <dgm:pt modelId="{126C1051-5501-4158-834B-CA7D14CFB1AC}" type="pres">
      <dgm:prSet presAssocID="{8A695E1C-193B-44D1-8F08-DE901442B38F}" presName="Name13" presStyleLbl="parChTrans1D2" presStyleIdx="0" presStyleCnt="1"/>
      <dgm:spPr/>
      <dgm:t>
        <a:bodyPr/>
        <a:lstStyle/>
        <a:p>
          <a:endParaRPr lang="en-US"/>
        </a:p>
      </dgm:t>
    </dgm:pt>
    <dgm:pt modelId="{DAA80439-6EE5-493A-A428-4E078E0883CD}" type="pres">
      <dgm:prSet presAssocID="{C4FDC936-CE06-4A1E-A985-D5B7C4249488}" presName="childText" presStyleLbl="bgAcc1" presStyleIdx="0" presStyleCnt="1">
        <dgm:presLayoutVars>
          <dgm:bulletEnabled val="1"/>
        </dgm:presLayoutVars>
      </dgm:prSet>
      <dgm:spPr/>
      <dgm:t>
        <a:bodyPr/>
        <a:lstStyle/>
        <a:p>
          <a:endParaRPr lang="en-US"/>
        </a:p>
      </dgm:t>
    </dgm:pt>
  </dgm:ptLst>
  <dgm:cxnLst>
    <dgm:cxn modelId="{A43340B4-5D11-44BD-80C0-6196F5A12E97}" type="presOf" srcId="{857FB23F-C4DF-41B6-8187-1670EEFC2C8C}" destId="{16A061FC-C68A-44A2-8AC5-21819108F6F4}" srcOrd="0" destOrd="0" presId="urn:microsoft.com/office/officeart/2005/8/layout/hierarchy3"/>
    <dgm:cxn modelId="{B8A1C998-B131-40F6-B768-31DE32ED578E}" type="presOf" srcId="{857FB23F-C4DF-41B6-8187-1670EEFC2C8C}" destId="{D418A812-E0C3-4C00-8CA3-441C55F4614E}" srcOrd="1" destOrd="0" presId="urn:microsoft.com/office/officeart/2005/8/layout/hierarchy3"/>
    <dgm:cxn modelId="{E9FC6E80-3CBC-4008-A01C-CA68F366FFCE}" srcId="{857FB23F-C4DF-41B6-8187-1670EEFC2C8C}" destId="{C4FDC936-CE06-4A1E-A985-D5B7C4249488}" srcOrd="0" destOrd="0" parTransId="{8A695E1C-193B-44D1-8F08-DE901442B38F}" sibTransId="{9CAD589E-A137-4111-9AC5-F20E998C9E83}"/>
    <dgm:cxn modelId="{55D26715-9EDF-4DEA-8819-3ACD382D7E4E}" srcId="{59E447E1-3636-4872-953B-6A3E434242CD}" destId="{857FB23F-C4DF-41B6-8187-1670EEFC2C8C}" srcOrd="0" destOrd="0" parTransId="{6DC29C97-AAC7-49A9-B13F-DA08042D46CB}" sibTransId="{0473FADE-BA1F-40BD-8045-8493A37D5B38}"/>
    <dgm:cxn modelId="{A3B3CAC3-6969-4C6D-AC19-3A22EFA19BA4}" type="presOf" srcId="{8A695E1C-193B-44D1-8F08-DE901442B38F}" destId="{126C1051-5501-4158-834B-CA7D14CFB1AC}" srcOrd="0" destOrd="0" presId="urn:microsoft.com/office/officeart/2005/8/layout/hierarchy3"/>
    <dgm:cxn modelId="{23D9DAE9-EA6D-44EF-8280-0D69E15994DD}" type="presOf" srcId="{59E447E1-3636-4872-953B-6A3E434242CD}" destId="{CB42194B-BEA9-4767-B4B5-B5993372C532}" srcOrd="0" destOrd="0" presId="urn:microsoft.com/office/officeart/2005/8/layout/hierarchy3"/>
    <dgm:cxn modelId="{A1E78B65-8D07-4E84-819F-9EEBFC672483}" type="presOf" srcId="{C4FDC936-CE06-4A1E-A985-D5B7C4249488}" destId="{DAA80439-6EE5-493A-A428-4E078E0883CD}" srcOrd="0" destOrd="0" presId="urn:microsoft.com/office/officeart/2005/8/layout/hierarchy3"/>
    <dgm:cxn modelId="{D3C14662-0A1F-4832-B449-F438EEDF9545}" type="presParOf" srcId="{CB42194B-BEA9-4767-B4B5-B5993372C532}" destId="{B7FDADEF-47E6-456E-B256-C61EC382A776}" srcOrd="0" destOrd="0" presId="urn:microsoft.com/office/officeart/2005/8/layout/hierarchy3"/>
    <dgm:cxn modelId="{42EC4729-D286-4A2C-AD67-819F5B8DCD05}" type="presParOf" srcId="{B7FDADEF-47E6-456E-B256-C61EC382A776}" destId="{924CD96C-9F65-4550-94B0-C0D9ADE87FA4}" srcOrd="0" destOrd="0" presId="urn:microsoft.com/office/officeart/2005/8/layout/hierarchy3"/>
    <dgm:cxn modelId="{DA95A749-965C-412E-8C78-5E17DF1CBE14}" type="presParOf" srcId="{924CD96C-9F65-4550-94B0-C0D9ADE87FA4}" destId="{16A061FC-C68A-44A2-8AC5-21819108F6F4}" srcOrd="0" destOrd="0" presId="urn:microsoft.com/office/officeart/2005/8/layout/hierarchy3"/>
    <dgm:cxn modelId="{0B2DBC09-1F2B-413F-A97A-C74F9635C268}" type="presParOf" srcId="{924CD96C-9F65-4550-94B0-C0D9ADE87FA4}" destId="{D418A812-E0C3-4C00-8CA3-441C55F4614E}" srcOrd="1" destOrd="0" presId="urn:microsoft.com/office/officeart/2005/8/layout/hierarchy3"/>
    <dgm:cxn modelId="{A3CE558B-CAB0-4F99-BCC2-7CB150B480F8}" type="presParOf" srcId="{B7FDADEF-47E6-456E-B256-C61EC382A776}" destId="{D2729708-F534-4EEB-BAF0-F5855CD5A5E4}" srcOrd="1" destOrd="0" presId="urn:microsoft.com/office/officeart/2005/8/layout/hierarchy3"/>
    <dgm:cxn modelId="{A52394E1-3E38-456F-94E0-1A3133936F6A}" type="presParOf" srcId="{D2729708-F534-4EEB-BAF0-F5855CD5A5E4}" destId="{126C1051-5501-4158-834B-CA7D14CFB1AC}" srcOrd="0" destOrd="0" presId="urn:microsoft.com/office/officeart/2005/8/layout/hierarchy3"/>
    <dgm:cxn modelId="{5D6EF3E3-19D3-4988-9F58-7CF5B0A46265}" type="presParOf" srcId="{D2729708-F534-4EEB-BAF0-F5855CD5A5E4}" destId="{DAA80439-6EE5-493A-A428-4E078E0883CD}"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F9B757F-8A5A-47CF-A713-1B4CB9DD3B72}"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2C011336-63EE-4DF3-A80F-DDB59BA2D005}">
      <dgm:prSet/>
      <dgm:spPr/>
      <dgm:t>
        <a:bodyPr/>
        <a:lstStyle/>
        <a:p>
          <a:pPr rtl="0"/>
          <a:r>
            <a:rPr lang="en-US" dirty="0" smtClean="0"/>
            <a:t>Under HCBS regulations, the settings where an individual resides and receives services must be integrated and support access to the community, including opportunities for the individual to:</a:t>
          </a:r>
          <a:endParaRPr lang="en-US" dirty="0"/>
        </a:p>
      </dgm:t>
    </dgm:pt>
    <dgm:pt modelId="{63A05638-83F9-4C81-A3E5-53798274D413}" type="parTrans" cxnId="{B93D692B-F970-45AE-9DEE-BE3F8E72D4C8}">
      <dgm:prSet/>
      <dgm:spPr/>
      <dgm:t>
        <a:bodyPr/>
        <a:lstStyle/>
        <a:p>
          <a:endParaRPr lang="en-US"/>
        </a:p>
      </dgm:t>
    </dgm:pt>
    <dgm:pt modelId="{09B7604F-BB77-4C3A-8B4E-AA507BF3F0E4}" type="sibTrans" cxnId="{B93D692B-F970-45AE-9DEE-BE3F8E72D4C8}">
      <dgm:prSet/>
      <dgm:spPr/>
      <dgm:t>
        <a:bodyPr/>
        <a:lstStyle/>
        <a:p>
          <a:endParaRPr lang="en-US"/>
        </a:p>
      </dgm:t>
    </dgm:pt>
    <dgm:pt modelId="{8EE39FB0-3739-4506-B0C5-74CA48437EEE}">
      <dgm:prSet/>
      <dgm:spPr/>
      <dgm:t>
        <a:bodyPr/>
        <a:lstStyle/>
        <a:p>
          <a:pPr rtl="0"/>
          <a:r>
            <a:rPr lang="en-US" dirty="0" smtClean="0"/>
            <a:t>Seek employment and work in competitive integrated employment settings</a:t>
          </a:r>
          <a:endParaRPr lang="en-US" dirty="0"/>
        </a:p>
      </dgm:t>
    </dgm:pt>
    <dgm:pt modelId="{D977F8A5-8394-4425-AA7D-B38C5BB9A4AC}" type="parTrans" cxnId="{DC725E18-D09D-42CB-BFAC-8C4D2229E326}">
      <dgm:prSet/>
      <dgm:spPr/>
      <dgm:t>
        <a:bodyPr/>
        <a:lstStyle/>
        <a:p>
          <a:endParaRPr lang="en-US"/>
        </a:p>
      </dgm:t>
    </dgm:pt>
    <dgm:pt modelId="{295BAE2D-43D6-4AF7-84B1-318D1739E8B2}" type="sibTrans" cxnId="{DC725E18-D09D-42CB-BFAC-8C4D2229E326}">
      <dgm:prSet/>
      <dgm:spPr/>
      <dgm:t>
        <a:bodyPr/>
        <a:lstStyle/>
        <a:p>
          <a:endParaRPr lang="en-US"/>
        </a:p>
      </dgm:t>
    </dgm:pt>
    <dgm:pt modelId="{03DB3B6D-C0E4-4A63-BB4B-55157AFC0E5A}">
      <dgm:prSet/>
      <dgm:spPr/>
      <dgm:t>
        <a:bodyPr/>
        <a:lstStyle/>
        <a:p>
          <a:pPr rtl="0"/>
          <a:r>
            <a:rPr lang="en-US" dirty="0" smtClean="0"/>
            <a:t>Engage in community life</a:t>
          </a:r>
          <a:endParaRPr lang="en-US" dirty="0"/>
        </a:p>
      </dgm:t>
    </dgm:pt>
    <dgm:pt modelId="{DEF4C345-38DC-435B-A1E4-8E400E26E5DC}" type="parTrans" cxnId="{89FF7896-64D1-418C-9230-C903A40248B8}">
      <dgm:prSet/>
      <dgm:spPr/>
      <dgm:t>
        <a:bodyPr/>
        <a:lstStyle/>
        <a:p>
          <a:endParaRPr lang="en-US"/>
        </a:p>
      </dgm:t>
    </dgm:pt>
    <dgm:pt modelId="{DB51F672-874E-4175-8AAB-5AC7A87371EE}" type="sibTrans" cxnId="{89FF7896-64D1-418C-9230-C903A40248B8}">
      <dgm:prSet/>
      <dgm:spPr/>
      <dgm:t>
        <a:bodyPr/>
        <a:lstStyle/>
        <a:p>
          <a:endParaRPr lang="en-US"/>
        </a:p>
      </dgm:t>
    </dgm:pt>
    <dgm:pt modelId="{C58F6DA6-55C8-4F23-89D7-FE972427753F}">
      <dgm:prSet/>
      <dgm:spPr/>
      <dgm:t>
        <a:bodyPr/>
        <a:lstStyle/>
        <a:p>
          <a:pPr rtl="0"/>
          <a:r>
            <a:rPr lang="en-US" dirty="0" smtClean="0"/>
            <a:t>Control personal resources</a:t>
          </a:r>
          <a:endParaRPr lang="en-US" dirty="0"/>
        </a:p>
      </dgm:t>
    </dgm:pt>
    <dgm:pt modelId="{C94F57FA-FF33-4A14-963A-B179070830C4}" type="parTrans" cxnId="{65A595F1-7244-47BA-9A8F-9CA719512266}">
      <dgm:prSet/>
      <dgm:spPr/>
      <dgm:t>
        <a:bodyPr/>
        <a:lstStyle/>
        <a:p>
          <a:endParaRPr lang="en-US"/>
        </a:p>
      </dgm:t>
    </dgm:pt>
    <dgm:pt modelId="{05C13EFC-0E30-4109-9C5F-6DB2F890AE17}" type="sibTrans" cxnId="{65A595F1-7244-47BA-9A8F-9CA719512266}">
      <dgm:prSet/>
      <dgm:spPr/>
      <dgm:t>
        <a:bodyPr/>
        <a:lstStyle/>
        <a:p>
          <a:endParaRPr lang="en-US"/>
        </a:p>
      </dgm:t>
    </dgm:pt>
    <dgm:pt modelId="{29A8A779-140D-48CA-AD9A-A7A4F5BA4521}">
      <dgm:prSet/>
      <dgm:spPr/>
      <dgm:t>
        <a:bodyPr/>
        <a:lstStyle/>
        <a:p>
          <a:pPr rtl="0"/>
          <a:r>
            <a:rPr lang="en-US" dirty="0" smtClean="0"/>
            <a:t>Receive services in the community</a:t>
          </a:r>
          <a:endParaRPr lang="en-US" dirty="0"/>
        </a:p>
      </dgm:t>
    </dgm:pt>
    <dgm:pt modelId="{8FCF5A97-FB34-46C4-BE0F-2709A00584B5}" type="parTrans" cxnId="{98611FFD-4481-4501-A289-BE7B224CB5E8}">
      <dgm:prSet/>
      <dgm:spPr/>
      <dgm:t>
        <a:bodyPr/>
        <a:lstStyle/>
        <a:p>
          <a:endParaRPr lang="en-US"/>
        </a:p>
      </dgm:t>
    </dgm:pt>
    <dgm:pt modelId="{4497C741-4BDE-4F93-BD0F-F6296B2B6902}" type="sibTrans" cxnId="{98611FFD-4481-4501-A289-BE7B224CB5E8}">
      <dgm:prSet/>
      <dgm:spPr/>
      <dgm:t>
        <a:bodyPr/>
        <a:lstStyle/>
        <a:p>
          <a:endParaRPr lang="en-US"/>
        </a:p>
      </dgm:t>
    </dgm:pt>
    <dgm:pt modelId="{667E9D6E-E466-4195-81F4-A8D3A4AF06E8}">
      <dgm:prSet/>
      <dgm:spPr/>
      <dgm:t>
        <a:bodyPr/>
        <a:lstStyle/>
        <a:p>
          <a:pPr rtl="0"/>
          <a:endParaRPr lang="en-US" dirty="0"/>
        </a:p>
      </dgm:t>
    </dgm:pt>
    <dgm:pt modelId="{4F65379E-4C91-42E3-A33B-40D2E9B8488B}" type="parTrans" cxnId="{4BACD93C-8FC4-4092-A1C2-B7F4B15B5AD8}">
      <dgm:prSet/>
      <dgm:spPr/>
      <dgm:t>
        <a:bodyPr/>
        <a:lstStyle/>
        <a:p>
          <a:endParaRPr lang="en-US"/>
        </a:p>
      </dgm:t>
    </dgm:pt>
    <dgm:pt modelId="{68018918-80B4-4D16-94FA-832BC7FF0296}" type="sibTrans" cxnId="{4BACD93C-8FC4-4092-A1C2-B7F4B15B5AD8}">
      <dgm:prSet/>
      <dgm:spPr/>
      <dgm:t>
        <a:bodyPr/>
        <a:lstStyle/>
        <a:p>
          <a:endParaRPr lang="en-US"/>
        </a:p>
      </dgm:t>
    </dgm:pt>
    <dgm:pt modelId="{0C8C6B2E-5B7E-465C-96B7-37B9C07A847A}" type="pres">
      <dgm:prSet presAssocID="{CF9B757F-8A5A-47CF-A713-1B4CB9DD3B72}" presName="linear" presStyleCnt="0">
        <dgm:presLayoutVars>
          <dgm:animLvl val="lvl"/>
          <dgm:resizeHandles val="exact"/>
        </dgm:presLayoutVars>
      </dgm:prSet>
      <dgm:spPr/>
      <dgm:t>
        <a:bodyPr/>
        <a:lstStyle/>
        <a:p>
          <a:endParaRPr lang="en-US"/>
        </a:p>
      </dgm:t>
    </dgm:pt>
    <dgm:pt modelId="{D6DD968D-BC43-4B8C-9EEF-0CEA4378E368}" type="pres">
      <dgm:prSet presAssocID="{2C011336-63EE-4DF3-A80F-DDB59BA2D005}" presName="parentText" presStyleLbl="node1" presStyleIdx="0" presStyleCnt="1" custScaleY="65624">
        <dgm:presLayoutVars>
          <dgm:chMax val="0"/>
          <dgm:bulletEnabled val="1"/>
        </dgm:presLayoutVars>
      </dgm:prSet>
      <dgm:spPr/>
      <dgm:t>
        <a:bodyPr/>
        <a:lstStyle/>
        <a:p>
          <a:endParaRPr lang="en-US"/>
        </a:p>
      </dgm:t>
    </dgm:pt>
    <dgm:pt modelId="{3C18E810-2EBF-4315-A8BA-B8E25591E25F}" type="pres">
      <dgm:prSet presAssocID="{2C011336-63EE-4DF3-A80F-DDB59BA2D005}" presName="childText" presStyleLbl="revTx" presStyleIdx="0" presStyleCnt="1" custScaleY="113164">
        <dgm:presLayoutVars>
          <dgm:bulletEnabled val="1"/>
        </dgm:presLayoutVars>
      </dgm:prSet>
      <dgm:spPr/>
      <dgm:t>
        <a:bodyPr/>
        <a:lstStyle/>
        <a:p>
          <a:endParaRPr lang="en-US"/>
        </a:p>
      </dgm:t>
    </dgm:pt>
  </dgm:ptLst>
  <dgm:cxnLst>
    <dgm:cxn modelId="{CF4FC7F5-41CA-4FEA-A268-1C7E011E8CC2}" type="presOf" srcId="{667E9D6E-E466-4195-81F4-A8D3A4AF06E8}" destId="{3C18E810-2EBF-4315-A8BA-B8E25591E25F}" srcOrd="0" destOrd="0" presId="urn:microsoft.com/office/officeart/2005/8/layout/vList2"/>
    <dgm:cxn modelId="{60A7F8FA-3C2E-4C1A-AA7A-A8DC3374B167}" type="presOf" srcId="{C58F6DA6-55C8-4F23-89D7-FE972427753F}" destId="{3C18E810-2EBF-4315-A8BA-B8E25591E25F}" srcOrd="0" destOrd="3" presId="urn:microsoft.com/office/officeart/2005/8/layout/vList2"/>
    <dgm:cxn modelId="{58667EB6-4479-484D-97C8-B6F335E59E2E}" type="presOf" srcId="{29A8A779-140D-48CA-AD9A-A7A4F5BA4521}" destId="{3C18E810-2EBF-4315-A8BA-B8E25591E25F}" srcOrd="0" destOrd="4" presId="urn:microsoft.com/office/officeart/2005/8/layout/vList2"/>
    <dgm:cxn modelId="{65A595F1-7244-47BA-9A8F-9CA719512266}" srcId="{2C011336-63EE-4DF3-A80F-DDB59BA2D005}" destId="{C58F6DA6-55C8-4F23-89D7-FE972427753F}" srcOrd="3" destOrd="0" parTransId="{C94F57FA-FF33-4A14-963A-B179070830C4}" sibTransId="{05C13EFC-0E30-4109-9C5F-6DB2F890AE17}"/>
    <dgm:cxn modelId="{3A76083F-EB17-4624-91A7-617074AF994D}" type="presOf" srcId="{CF9B757F-8A5A-47CF-A713-1B4CB9DD3B72}" destId="{0C8C6B2E-5B7E-465C-96B7-37B9C07A847A}" srcOrd="0" destOrd="0" presId="urn:microsoft.com/office/officeart/2005/8/layout/vList2"/>
    <dgm:cxn modelId="{B93D692B-F970-45AE-9DEE-BE3F8E72D4C8}" srcId="{CF9B757F-8A5A-47CF-A713-1B4CB9DD3B72}" destId="{2C011336-63EE-4DF3-A80F-DDB59BA2D005}" srcOrd="0" destOrd="0" parTransId="{63A05638-83F9-4C81-A3E5-53798274D413}" sibTransId="{09B7604F-BB77-4C3A-8B4E-AA507BF3F0E4}"/>
    <dgm:cxn modelId="{DC725E18-D09D-42CB-BFAC-8C4D2229E326}" srcId="{2C011336-63EE-4DF3-A80F-DDB59BA2D005}" destId="{8EE39FB0-3739-4506-B0C5-74CA48437EEE}" srcOrd="1" destOrd="0" parTransId="{D977F8A5-8394-4425-AA7D-B38C5BB9A4AC}" sibTransId="{295BAE2D-43D6-4AF7-84B1-318D1739E8B2}"/>
    <dgm:cxn modelId="{91294628-9FBB-4A69-B272-B71909EC27F3}" type="presOf" srcId="{03DB3B6D-C0E4-4A63-BB4B-55157AFC0E5A}" destId="{3C18E810-2EBF-4315-A8BA-B8E25591E25F}" srcOrd="0" destOrd="2" presId="urn:microsoft.com/office/officeart/2005/8/layout/vList2"/>
    <dgm:cxn modelId="{5A9C2F5D-7032-4D04-B4D2-BE15F44C4804}" type="presOf" srcId="{8EE39FB0-3739-4506-B0C5-74CA48437EEE}" destId="{3C18E810-2EBF-4315-A8BA-B8E25591E25F}" srcOrd="0" destOrd="1" presId="urn:microsoft.com/office/officeart/2005/8/layout/vList2"/>
    <dgm:cxn modelId="{4BACD93C-8FC4-4092-A1C2-B7F4B15B5AD8}" srcId="{2C011336-63EE-4DF3-A80F-DDB59BA2D005}" destId="{667E9D6E-E466-4195-81F4-A8D3A4AF06E8}" srcOrd="0" destOrd="0" parTransId="{4F65379E-4C91-42E3-A33B-40D2E9B8488B}" sibTransId="{68018918-80B4-4D16-94FA-832BC7FF0296}"/>
    <dgm:cxn modelId="{61199C21-6E2C-4B76-B887-2AD6BC060C79}" type="presOf" srcId="{2C011336-63EE-4DF3-A80F-DDB59BA2D005}" destId="{D6DD968D-BC43-4B8C-9EEF-0CEA4378E368}" srcOrd="0" destOrd="0" presId="urn:microsoft.com/office/officeart/2005/8/layout/vList2"/>
    <dgm:cxn modelId="{89FF7896-64D1-418C-9230-C903A40248B8}" srcId="{2C011336-63EE-4DF3-A80F-DDB59BA2D005}" destId="{03DB3B6D-C0E4-4A63-BB4B-55157AFC0E5A}" srcOrd="2" destOrd="0" parTransId="{DEF4C345-38DC-435B-A1E4-8E400E26E5DC}" sibTransId="{DB51F672-874E-4175-8AAB-5AC7A87371EE}"/>
    <dgm:cxn modelId="{98611FFD-4481-4501-A289-BE7B224CB5E8}" srcId="{2C011336-63EE-4DF3-A80F-DDB59BA2D005}" destId="{29A8A779-140D-48CA-AD9A-A7A4F5BA4521}" srcOrd="4" destOrd="0" parTransId="{8FCF5A97-FB34-46C4-BE0F-2709A00584B5}" sibTransId="{4497C741-4BDE-4F93-BD0F-F6296B2B6902}"/>
    <dgm:cxn modelId="{BFBA613E-DBEA-4223-ACEE-79AB9E06C839}" type="presParOf" srcId="{0C8C6B2E-5B7E-465C-96B7-37B9C07A847A}" destId="{D6DD968D-BC43-4B8C-9EEF-0CEA4378E368}" srcOrd="0" destOrd="0" presId="urn:microsoft.com/office/officeart/2005/8/layout/vList2"/>
    <dgm:cxn modelId="{F7BE454C-1B78-47B2-85E9-227988F7F28D}" type="presParOf" srcId="{0C8C6B2E-5B7E-465C-96B7-37B9C07A847A}" destId="{3C18E810-2EBF-4315-A8BA-B8E25591E25F}"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CF1E31BE-278D-43A9-9462-4F3AA1F9A16F}" type="doc">
      <dgm:prSet loTypeId="urn:microsoft.com/office/officeart/2005/8/layout/equation2" loCatId="process" qsTypeId="urn:microsoft.com/office/officeart/2005/8/quickstyle/simple1" qsCatId="simple" csTypeId="urn:microsoft.com/office/officeart/2005/8/colors/colorful3" csCatId="colorful" phldr="1"/>
      <dgm:spPr/>
      <dgm:t>
        <a:bodyPr/>
        <a:lstStyle/>
        <a:p>
          <a:endParaRPr lang="en-US"/>
        </a:p>
      </dgm:t>
    </dgm:pt>
    <dgm:pt modelId="{B91A3335-A2D5-4E81-846D-B64B9C9EEEDA}">
      <dgm:prSet/>
      <dgm:spPr/>
      <dgm:t>
        <a:bodyPr/>
        <a:lstStyle/>
        <a:p>
          <a:pPr rtl="0"/>
          <a:r>
            <a:rPr lang="en-US" dirty="0" smtClean="0"/>
            <a:t>An individual needs access to foods limited based on behavioral and medical needs.  </a:t>
          </a:r>
          <a:endParaRPr lang="en-US" dirty="0"/>
        </a:p>
      </dgm:t>
    </dgm:pt>
    <dgm:pt modelId="{6F9503AD-82DC-4650-81DE-8DAF3C77DCE7}" type="parTrans" cxnId="{C97A46F1-848D-48B8-80C5-F33A2AF9CEF5}">
      <dgm:prSet/>
      <dgm:spPr/>
      <dgm:t>
        <a:bodyPr/>
        <a:lstStyle/>
        <a:p>
          <a:endParaRPr lang="en-US"/>
        </a:p>
      </dgm:t>
    </dgm:pt>
    <dgm:pt modelId="{7345B96F-2447-4E9C-9DE7-8CC012B713DF}" type="sibTrans" cxnId="{C97A46F1-848D-48B8-80C5-F33A2AF9CEF5}">
      <dgm:prSet/>
      <dgm:spPr/>
      <dgm:t>
        <a:bodyPr/>
        <a:lstStyle/>
        <a:p>
          <a:endParaRPr lang="en-US" dirty="0"/>
        </a:p>
      </dgm:t>
    </dgm:pt>
    <dgm:pt modelId="{B8204CC3-6AF0-4823-ACBB-C3CE6181D63D}">
      <dgm:prSet/>
      <dgm:spPr/>
      <dgm:t>
        <a:bodyPr/>
        <a:lstStyle/>
        <a:p>
          <a:pPr rtl="0"/>
          <a:r>
            <a:rPr lang="en-US" dirty="0" smtClean="0"/>
            <a:t>The team determines the least restrictive, most appropriate structure is to lock the fridge. </a:t>
          </a:r>
          <a:endParaRPr lang="en-US" dirty="0"/>
        </a:p>
      </dgm:t>
    </dgm:pt>
    <dgm:pt modelId="{2B195F61-3713-425C-96A3-EB1CE8F32D96}" type="parTrans" cxnId="{27B930BD-7D75-429A-993A-69A0128E8A17}">
      <dgm:prSet/>
      <dgm:spPr/>
      <dgm:t>
        <a:bodyPr/>
        <a:lstStyle/>
        <a:p>
          <a:endParaRPr lang="en-US"/>
        </a:p>
      </dgm:t>
    </dgm:pt>
    <dgm:pt modelId="{24A8E1DE-FE6A-45DF-931C-3078F1286223}" type="sibTrans" cxnId="{27B930BD-7D75-429A-993A-69A0128E8A17}">
      <dgm:prSet/>
      <dgm:spPr/>
      <dgm:t>
        <a:bodyPr/>
        <a:lstStyle/>
        <a:p>
          <a:endParaRPr lang="en-US" dirty="0"/>
        </a:p>
      </dgm:t>
    </dgm:pt>
    <dgm:pt modelId="{77286A90-F8F5-4202-B20E-96455D862F6B}">
      <dgm:prSet/>
      <dgm:spPr/>
      <dgm:t>
        <a:bodyPr/>
        <a:lstStyle/>
        <a:p>
          <a:pPr rtl="0"/>
          <a:r>
            <a:rPr lang="en-US" dirty="0" smtClean="0"/>
            <a:t>This practice may not result in a barrier to other individuals having access to personal foods at any time if they do not require such restrictions.</a:t>
          </a:r>
          <a:endParaRPr lang="en-US" dirty="0"/>
        </a:p>
      </dgm:t>
    </dgm:pt>
    <dgm:pt modelId="{122770E5-E53F-4972-95D1-700C9DEC1C49}" type="parTrans" cxnId="{103377C1-8490-4A3E-9CE7-872D0C9F90D2}">
      <dgm:prSet/>
      <dgm:spPr/>
      <dgm:t>
        <a:bodyPr/>
        <a:lstStyle/>
        <a:p>
          <a:endParaRPr lang="en-US"/>
        </a:p>
      </dgm:t>
    </dgm:pt>
    <dgm:pt modelId="{71A99958-A497-40BD-96E4-D9108EFD6260}" type="sibTrans" cxnId="{103377C1-8490-4A3E-9CE7-872D0C9F90D2}">
      <dgm:prSet/>
      <dgm:spPr/>
      <dgm:t>
        <a:bodyPr/>
        <a:lstStyle/>
        <a:p>
          <a:endParaRPr lang="en-US"/>
        </a:p>
      </dgm:t>
    </dgm:pt>
    <dgm:pt modelId="{22661380-77A5-412C-8149-FE0C5C0EF710}" type="pres">
      <dgm:prSet presAssocID="{CF1E31BE-278D-43A9-9462-4F3AA1F9A16F}" presName="Name0" presStyleCnt="0">
        <dgm:presLayoutVars>
          <dgm:dir/>
          <dgm:resizeHandles val="exact"/>
        </dgm:presLayoutVars>
      </dgm:prSet>
      <dgm:spPr/>
      <dgm:t>
        <a:bodyPr/>
        <a:lstStyle/>
        <a:p>
          <a:endParaRPr lang="en-US"/>
        </a:p>
      </dgm:t>
    </dgm:pt>
    <dgm:pt modelId="{AB5346C7-24B2-40CF-8097-5F3C63491E13}" type="pres">
      <dgm:prSet presAssocID="{CF1E31BE-278D-43A9-9462-4F3AA1F9A16F}" presName="vNodes" presStyleCnt="0"/>
      <dgm:spPr/>
    </dgm:pt>
    <dgm:pt modelId="{19BE0798-75A4-430E-B520-20DAE2504F74}" type="pres">
      <dgm:prSet presAssocID="{B91A3335-A2D5-4E81-846D-B64B9C9EEEDA}" presName="node" presStyleLbl="node1" presStyleIdx="0" presStyleCnt="3" custScaleX="122202" custScaleY="122190">
        <dgm:presLayoutVars>
          <dgm:bulletEnabled val="1"/>
        </dgm:presLayoutVars>
      </dgm:prSet>
      <dgm:spPr/>
      <dgm:t>
        <a:bodyPr/>
        <a:lstStyle/>
        <a:p>
          <a:endParaRPr lang="en-US"/>
        </a:p>
      </dgm:t>
    </dgm:pt>
    <dgm:pt modelId="{3670F92F-C65B-4401-893D-9EE7778F5CCB}" type="pres">
      <dgm:prSet presAssocID="{7345B96F-2447-4E9C-9DE7-8CC012B713DF}" presName="spacerT" presStyleCnt="0"/>
      <dgm:spPr/>
    </dgm:pt>
    <dgm:pt modelId="{F258A03B-101C-4878-A191-28A37E086616}" type="pres">
      <dgm:prSet presAssocID="{7345B96F-2447-4E9C-9DE7-8CC012B713DF}" presName="sibTrans" presStyleLbl="sibTrans2D1" presStyleIdx="0" presStyleCnt="2"/>
      <dgm:spPr/>
      <dgm:t>
        <a:bodyPr/>
        <a:lstStyle/>
        <a:p>
          <a:endParaRPr lang="en-US"/>
        </a:p>
      </dgm:t>
    </dgm:pt>
    <dgm:pt modelId="{1C7AB68C-CE77-48A1-8E56-68D37B80EE61}" type="pres">
      <dgm:prSet presAssocID="{7345B96F-2447-4E9C-9DE7-8CC012B713DF}" presName="spacerB" presStyleCnt="0"/>
      <dgm:spPr/>
    </dgm:pt>
    <dgm:pt modelId="{DC567463-844B-4308-9FDC-487481099421}" type="pres">
      <dgm:prSet presAssocID="{B8204CC3-6AF0-4823-ACBB-C3CE6181D63D}" presName="node" presStyleLbl="node1" presStyleIdx="1" presStyleCnt="3" custScaleX="130826" custScaleY="127128">
        <dgm:presLayoutVars>
          <dgm:bulletEnabled val="1"/>
        </dgm:presLayoutVars>
      </dgm:prSet>
      <dgm:spPr/>
      <dgm:t>
        <a:bodyPr/>
        <a:lstStyle/>
        <a:p>
          <a:endParaRPr lang="en-US"/>
        </a:p>
      </dgm:t>
    </dgm:pt>
    <dgm:pt modelId="{CB96D1D8-0FC4-4B7F-9FD2-359947AB49BD}" type="pres">
      <dgm:prSet presAssocID="{CF1E31BE-278D-43A9-9462-4F3AA1F9A16F}" presName="sibTransLast" presStyleLbl="sibTrans2D1" presStyleIdx="1" presStyleCnt="2"/>
      <dgm:spPr/>
      <dgm:t>
        <a:bodyPr/>
        <a:lstStyle/>
        <a:p>
          <a:endParaRPr lang="en-US"/>
        </a:p>
      </dgm:t>
    </dgm:pt>
    <dgm:pt modelId="{2BCF4FD5-81F3-422B-B5EA-A84931C47410}" type="pres">
      <dgm:prSet presAssocID="{CF1E31BE-278D-43A9-9462-4F3AA1F9A16F}" presName="connectorText" presStyleLbl="sibTrans2D1" presStyleIdx="1" presStyleCnt="2"/>
      <dgm:spPr/>
      <dgm:t>
        <a:bodyPr/>
        <a:lstStyle/>
        <a:p>
          <a:endParaRPr lang="en-US"/>
        </a:p>
      </dgm:t>
    </dgm:pt>
    <dgm:pt modelId="{14E1EA9A-5649-4E9A-A473-9E53523A3C7D}" type="pres">
      <dgm:prSet presAssocID="{CF1E31BE-278D-43A9-9462-4F3AA1F9A16F}" presName="lastNode" presStyleLbl="node1" presStyleIdx="2" presStyleCnt="3">
        <dgm:presLayoutVars>
          <dgm:bulletEnabled val="1"/>
        </dgm:presLayoutVars>
      </dgm:prSet>
      <dgm:spPr/>
      <dgm:t>
        <a:bodyPr/>
        <a:lstStyle/>
        <a:p>
          <a:endParaRPr lang="en-US"/>
        </a:p>
      </dgm:t>
    </dgm:pt>
  </dgm:ptLst>
  <dgm:cxnLst>
    <dgm:cxn modelId="{27B930BD-7D75-429A-993A-69A0128E8A17}" srcId="{CF1E31BE-278D-43A9-9462-4F3AA1F9A16F}" destId="{B8204CC3-6AF0-4823-ACBB-C3CE6181D63D}" srcOrd="1" destOrd="0" parTransId="{2B195F61-3713-425C-96A3-EB1CE8F32D96}" sibTransId="{24A8E1DE-FE6A-45DF-931C-3078F1286223}"/>
    <dgm:cxn modelId="{7E0F7AA7-BAD8-4898-9E2F-67DCB3A5DCE9}" type="presOf" srcId="{B91A3335-A2D5-4E81-846D-B64B9C9EEEDA}" destId="{19BE0798-75A4-430E-B520-20DAE2504F74}" srcOrd="0" destOrd="0" presId="urn:microsoft.com/office/officeart/2005/8/layout/equation2"/>
    <dgm:cxn modelId="{C97A46F1-848D-48B8-80C5-F33A2AF9CEF5}" srcId="{CF1E31BE-278D-43A9-9462-4F3AA1F9A16F}" destId="{B91A3335-A2D5-4E81-846D-B64B9C9EEEDA}" srcOrd="0" destOrd="0" parTransId="{6F9503AD-82DC-4650-81DE-8DAF3C77DCE7}" sibTransId="{7345B96F-2447-4E9C-9DE7-8CC012B713DF}"/>
    <dgm:cxn modelId="{58751B03-9255-4D61-8EAD-1620ACA5536A}" type="presOf" srcId="{77286A90-F8F5-4202-B20E-96455D862F6B}" destId="{14E1EA9A-5649-4E9A-A473-9E53523A3C7D}" srcOrd="0" destOrd="0" presId="urn:microsoft.com/office/officeart/2005/8/layout/equation2"/>
    <dgm:cxn modelId="{B4CF752B-4206-406A-8DF0-317563FB6B57}" type="presOf" srcId="{7345B96F-2447-4E9C-9DE7-8CC012B713DF}" destId="{F258A03B-101C-4878-A191-28A37E086616}" srcOrd="0" destOrd="0" presId="urn:microsoft.com/office/officeart/2005/8/layout/equation2"/>
    <dgm:cxn modelId="{CF861209-FE27-4D96-9B17-4F75D907468B}" type="presOf" srcId="{24A8E1DE-FE6A-45DF-931C-3078F1286223}" destId="{2BCF4FD5-81F3-422B-B5EA-A84931C47410}" srcOrd="1" destOrd="0" presId="urn:microsoft.com/office/officeart/2005/8/layout/equation2"/>
    <dgm:cxn modelId="{924890C9-855E-46C7-B257-C1EF0EA78D37}" type="presOf" srcId="{24A8E1DE-FE6A-45DF-931C-3078F1286223}" destId="{CB96D1D8-0FC4-4B7F-9FD2-359947AB49BD}" srcOrd="0" destOrd="0" presId="urn:microsoft.com/office/officeart/2005/8/layout/equation2"/>
    <dgm:cxn modelId="{D7F5E8F2-482F-4B30-A291-EC26CA9539F1}" type="presOf" srcId="{CF1E31BE-278D-43A9-9462-4F3AA1F9A16F}" destId="{22661380-77A5-412C-8149-FE0C5C0EF710}" srcOrd="0" destOrd="0" presId="urn:microsoft.com/office/officeart/2005/8/layout/equation2"/>
    <dgm:cxn modelId="{103377C1-8490-4A3E-9CE7-872D0C9F90D2}" srcId="{CF1E31BE-278D-43A9-9462-4F3AA1F9A16F}" destId="{77286A90-F8F5-4202-B20E-96455D862F6B}" srcOrd="2" destOrd="0" parTransId="{122770E5-E53F-4972-95D1-700C9DEC1C49}" sibTransId="{71A99958-A497-40BD-96E4-D9108EFD6260}"/>
    <dgm:cxn modelId="{A846B428-3411-44E7-9A1E-3F070CF42C92}" type="presOf" srcId="{B8204CC3-6AF0-4823-ACBB-C3CE6181D63D}" destId="{DC567463-844B-4308-9FDC-487481099421}" srcOrd="0" destOrd="0" presId="urn:microsoft.com/office/officeart/2005/8/layout/equation2"/>
    <dgm:cxn modelId="{D40026C8-949F-44CE-B6E7-23F0B14AEEA2}" type="presParOf" srcId="{22661380-77A5-412C-8149-FE0C5C0EF710}" destId="{AB5346C7-24B2-40CF-8097-5F3C63491E13}" srcOrd="0" destOrd="0" presId="urn:microsoft.com/office/officeart/2005/8/layout/equation2"/>
    <dgm:cxn modelId="{EEB7D4AD-A10C-4484-9E99-A73AD755BDE0}" type="presParOf" srcId="{AB5346C7-24B2-40CF-8097-5F3C63491E13}" destId="{19BE0798-75A4-430E-B520-20DAE2504F74}" srcOrd="0" destOrd="0" presId="urn:microsoft.com/office/officeart/2005/8/layout/equation2"/>
    <dgm:cxn modelId="{F2910704-1DEF-4D44-9E97-BAD8F7BD157E}" type="presParOf" srcId="{AB5346C7-24B2-40CF-8097-5F3C63491E13}" destId="{3670F92F-C65B-4401-893D-9EE7778F5CCB}" srcOrd="1" destOrd="0" presId="urn:microsoft.com/office/officeart/2005/8/layout/equation2"/>
    <dgm:cxn modelId="{C93084E3-AA2A-4267-B71E-C9D08E3EA1E6}" type="presParOf" srcId="{AB5346C7-24B2-40CF-8097-5F3C63491E13}" destId="{F258A03B-101C-4878-A191-28A37E086616}" srcOrd="2" destOrd="0" presId="urn:microsoft.com/office/officeart/2005/8/layout/equation2"/>
    <dgm:cxn modelId="{4D11B37F-2BFF-4D15-A59C-E545D16BC61A}" type="presParOf" srcId="{AB5346C7-24B2-40CF-8097-5F3C63491E13}" destId="{1C7AB68C-CE77-48A1-8E56-68D37B80EE61}" srcOrd="3" destOrd="0" presId="urn:microsoft.com/office/officeart/2005/8/layout/equation2"/>
    <dgm:cxn modelId="{4BB8C7BB-6A9D-4065-8923-F0AEE933DF6E}" type="presParOf" srcId="{AB5346C7-24B2-40CF-8097-5F3C63491E13}" destId="{DC567463-844B-4308-9FDC-487481099421}" srcOrd="4" destOrd="0" presId="urn:microsoft.com/office/officeart/2005/8/layout/equation2"/>
    <dgm:cxn modelId="{8CCA3F82-71FC-4F63-9C64-FFD9A287545E}" type="presParOf" srcId="{22661380-77A5-412C-8149-FE0C5C0EF710}" destId="{CB96D1D8-0FC4-4B7F-9FD2-359947AB49BD}" srcOrd="1" destOrd="0" presId="urn:microsoft.com/office/officeart/2005/8/layout/equation2"/>
    <dgm:cxn modelId="{57BD183B-37D2-433E-875B-49662EAD6954}" type="presParOf" srcId="{CB96D1D8-0FC4-4B7F-9FD2-359947AB49BD}" destId="{2BCF4FD5-81F3-422B-B5EA-A84931C47410}" srcOrd="0" destOrd="0" presId="urn:microsoft.com/office/officeart/2005/8/layout/equation2"/>
    <dgm:cxn modelId="{98576DFC-9164-4C3B-9438-A81FE8D4AEDF}" type="presParOf" srcId="{22661380-77A5-412C-8149-FE0C5C0EF710}" destId="{14E1EA9A-5649-4E9A-A473-9E53523A3C7D}" srcOrd="2" destOrd="0" presId="urn:microsoft.com/office/officeart/2005/8/layout/equati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74AD4785-6114-41A9-8E07-9FFBA9F153E6}" type="doc">
      <dgm:prSet loTypeId="urn:microsoft.com/office/officeart/2005/8/layout/hList3" loCatId="list" qsTypeId="urn:microsoft.com/office/officeart/2005/8/quickstyle/simple1" qsCatId="simple" csTypeId="urn:microsoft.com/office/officeart/2005/8/colors/accent2_1" csCatId="accent2" phldr="1"/>
      <dgm:spPr/>
      <dgm:t>
        <a:bodyPr/>
        <a:lstStyle/>
        <a:p>
          <a:endParaRPr lang="en-US"/>
        </a:p>
      </dgm:t>
    </dgm:pt>
    <dgm:pt modelId="{6EC6EB10-45B1-467C-B6A6-F394D8DCFCB2}">
      <dgm:prSet/>
      <dgm:spPr/>
      <dgm:t>
        <a:bodyPr/>
        <a:lstStyle/>
        <a:p>
          <a:pPr rtl="0"/>
          <a:r>
            <a:rPr lang="en-US" dirty="0" smtClean="0"/>
            <a:t>An Individually-Based Limitation may </a:t>
          </a:r>
          <a:r>
            <a:rPr lang="en-US" u="sng" dirty="0" smtClean="0"/>
            <a:t>not</a:t>
          </a:r>
          <a:r>
            <a:rPr lang="en-US" dirty="0" smtClean="0"/>
            <a:t> be applied without an individual’s consent.</a:t>
          </a:r>
          <a:endParaRPr lang="en-US" dirty="0"/>
        </a:p>
      </dgm:t>
    </dgm:pt>
    <dgm:pt modelId="{F8C964EF-DA90-4E49-8997-0F16B44E3997}" type="parTrans" cxnId="{BCF47261-328C-4C90-85F7-7B85A1EA3A55}">
      <dgm:prSet/>
      <dgm:spPr/>
      <dgm:t>
        <a:bodyPr/>
        <a:lstStyle/>
        <a:p>
          <a:endParaRPr lang="en-US"/>
        </a:p>
      </dgm:t>
    </dgm:pt>
    <dgm:pt modelId="{9A019014-3D7B-42ED-982E-CE53C7C4F7A4}" type="sibTrans" cxnId="{BCF47261-328C-4C90-85F7-7B85A1EA3A55}">
      <dgm:prSet/>
      <dgm:spPr/>
      <dgm:t>
        <a:bodyPr/>
        <a:lstStyle/>
        <a:p>
          <a:endParaRPr lang="en-US"/>
        </a:p>
      </dgm:t>
    </dgm:pt>
    <dgm:pt modelId="{85711DC2-BEAE-4334-92FF-607E3188B2BE}">
      <dgm:prSet/>
      <dgm:spPr/>
      <dgm:t>
        <a:bodyPr/>
        <a:lstStyle/>
        <a:p>
          <a:pPr rtl="0"/>
          <a:r>
            <a:rPr lang="en-US" dirty="0" smtClean="0"/>
            <a:t>In Oregon, individuals are presumed to have capacity unless otherwise determined by a court.</a:t>
          </a:r>
          <a:endParaRPr lang="en-US" dirty="0"/>
        </a:p>
      </dgm:t>
    </dgm:pt>
    <dgm:pt modelId="{BBC55FEC-25CB-4568-A846-BB8D35627286}" type="parTrans" cxnId="{41B3F901-AAB4-49E6-997D-9963E0C21160}">
      <dgm:prSet/>
      <dgm:spPr/>
      <dgm:t>
        <a:bodyPr/>
        <a:lstStyle/>
        <a:p>
          <a:endParaRPr lang="en-US"/>
        </a:p>
      </dgm:t>
    </dgm:pt>
    <dgm:pt modelId="{F47B3081-4949-4EC9-94BB-0259B765728F}" type="sibTrans" cxnId="{41B3F901-AAB4-49E6-997D-9963E0C21160}">
      <dgm:prSet/>
      <dgm:spPr/>
      <dgm:t>
        <a:bodyPr/>
        <a:lstStyle/>
        <a:p>
          <a:endParaRPr lang="en-US"/>
        </a:p>
      </dgm:t>
    </dgm:pt>
    <dgm:pt modelId="{A54B1A77-C249-417F-97FD-BA50683B9A2F}">
      <dgm:prSet/>
      <dgm:spPr/>
      <dgm:t>
        <a:bodyPr/>
        <a:lstStyle/>
        <a:p>
          <a:pPr rtl="0"/>
          <a:r>
            <a:rPr lang="en-US" dirty="0" smtClean="0"/>
            <a:t>If an individual has a guardian, then the individual‘s guardian may consent to a limitation.</a:t>
          </a:r>
          <a:endParaRPr lang="en-US" dirty="0"/>
        </a:p>
      </dgm:t>
    </dgm:pt>
    <dgm:pt modelId="{C0DAA198-90B0-489A-B6FA-AA0F075C8FCD}" type="parTrans" cxnId="{C2CFB5B2-AA00-4E74-8DAA-D98E125CC2C2}">
      <dgm:prSet/>
      <dgm:spPr/>
      <dgm:t>
        <a:bodyPr/>
        <a:lstStyle/>
        <a:p>
          <a:endParaRPr lang="en-US"/>
        </a:p>
      </dgm:t>
    </dgm:pt>
    <dgm:pt modelId="{49C08891-10AA-4AA3-A929-94BA6BD17369}" type="sibTrans" cxnId="{C2CFB5B2-AA00-4E74-8DAA-D98E125CC2C2}">
      <dgm:prSet/>
      <dgm:spPr/>
      <dgm:t>
        <a:bodyPr/>
        <a:lstStyle/>
        <a:p>
          <a:endParaRPr lang="en-US"/>
        </a:p>
      </dgm:t>
    </dgm:pt>
    <dgm:pt modelId="{BB5116CF-4AA2-4767-B0EF-EB1AF669B9C5}">
      <dgm:prSet custT="1"/>
      <dgm:spPr/>
      <dgm:t>
        <a:bodyPr/>
        <a:lstStyle/>
        <a:p>
          <a:pPr rtl="0"/>
          <a:r>
            <a:rPr lang="en-US" sz="2800" dirty="0" smtClean="0"/>
            <a:t>Supported decision-making may be used to assist the individual in understanding and consenting to a limitation.</a:t>
          </a:r>
          <a:endParaRPr lang="en-US" sz="2800" dirty="0"/>
        </a:p>
      </dgm:t>
    </dgm:pt>
    <dgm:pt modelId="{648667F3-23CD-42ED-9FF3-B6027F7FB1F1}" type="parTrans" cxnId="{B10F3672-7258-4D52-8BAF-0DADB0B3179D}">
      <dgm:prSet/>
      <dgm:spPr/>
      <dgm:t>
        <a:bodyPr/>
        <a:lstStyle/>
        <a:p>
          <a:endParaRPr lang="en-US"/>
        </a:p>
      </dgm:t>
    </dgm:pt>
    <dgm:pt modelId="{FD87B361-569C-4DC3-B30D-EBF4D0ADF987}" type="sibTrans" cxnId="{B10F3672-7258-4D52-8BAF-0DADB0B3179D}">
      <dgm:prSet/>
      <dgm:spPr/>
      <dgm:t>
        <a:bodyPr/>
        <a:lstStyle/>
        <a:p>
          <a:endParaRPr lang="en-US"/>
        </a:p>
      </dgm:t>
    </dgm:pt>
    <dgm:pt modelId="{C051B425-6D07-40C1-87B4-8F9CAE742F17}" type="pres">
      <dgm:prSet presAssocID="{74AD4785-6114-41A9-8E07-9FFBA9F153E6}" presName="composite" presStyleCnt="0">
        <dgm:presLayoutVars>
          <dgm:chMax val="1"/>
          <dgm:dir/>
          <dgm:resizeHandles val="exact"/>
        </dgm:presLayoutVars>
      </dgm:prSet>
      <dgm:spPr/>
      <dgm:t>
        <a:bodyPr/>
        <a:lstStyle/>
        <a:p>
          <a:endParaRPr lang="en-US"/>
        </a:p>
      </dgm:t>
    </dgm:pt>
    <dgm:pt modelId="{21FBD29A-00A2-4ED4-A804-7DFFA5134AB0}" type="pres">
      <dgm:prSet presAssocID="{6EC6EB10-45B1-467C-B6A6-F394D8DCFCB2}" presName="roof" presStyleLbl="dkBgShp" presStyleIdx="0" presStyleCnt="2"/>
      <dgm:spPr/>
      <dgm:t>
        <a:bodyPr/>
        <a:lstStyle/>
        <a:p>
          <a:endParaRPr lang="en-US"/>
        </a:p>
      </dgm:t>
    </dgm:pt>
    <dgm:pt modelId="{26AE9673-BF07-4D25-83CA-7CDD24ECA5CF}" type="pres">
      <dgm:prSet presAssocID="{6EC6EB10-45B1-467C-B6A6-F394D8DCFCB2}" presName="pillars" presStyleCnt="0"/>
      <dgm:spPr/>
      <dgm:t>
        <a:bodyPr/>
        <a:lstStyle/>
        <a:p>
          <a:endParaRPr lang="en-US"/>
        </a:p>
      </dgm:t>
    </dgm:pt>
    <dgm:pt modelId="{186C35DD-1731-41C7-8895-FB21A04F2B1A}" type="pres">
      <dgm:prSet presAssocID="{6EC6EB10-45B1-467C-B6A6-F394D8DCFCB2}" presName="pillar1" presStyleLbl="node1" presStyleIdx="0" presStyleCnt="3">
        <dgm:presLayoutVars>
          <dgm:bulletEnabled val="1"/>
        </dgm:presLayoutVars>
      </dgm:prSet>
      <dgm:spPr/>
      <dgm:t>
        <a:bodyPr/>
        <a:lstStyle/>
        <a:p>
          <a:endParaRPr lang="en-US"/>
        </a:p>
      </dgm:t>
    </dgm:pt>
    <dgm:pt modelId="{DD6DD73B-9776-4F18-9620-DE42346E347B}" type="pres">
      <dgm:prSet presAssocID="{A54B1A77-C249-417F-97FD-BA50683B9A2F}" presName="pillarX" presStyleLbl="node1" presStyleIdx="1" presStyleCnt="3">
        <dgm:presLayoutVars>
          <dgm:bulletEnabled val="1"/>
        </dgm:presLayoutVars>
      </dgm:prSet>
      <dgm:spPr/>
      <dgm:t>
        <a:bodyPr/>
        <a:lstStyle/>
        <a:p>
          <a:endParaRPr lang="en-US"/>
        </a:p>
      </dgm:t>
    </dgm:pt>
    <dgm:pt modelId="{83556026-74A2-4F18-B529-BBEE1443596D}" type="pres">
      <dgm:prSet presAssocID="{BB5116CF-4AA2-4767-B0EF-EB1AF669B9C5}" presName="pillarX" presStyleLbl="node1" presStyleIdx="2" presStyleCnt="3">
        <dgm:presLayoutVars>
          <dgm:bulletEnabled val="1"/>
        </dgm:presLayoutVars>
      </dgm:prSet>
      <dgm:spPr/>
      <dgm:t>
        <a:bodyPr/>
        <a:lstStyle/>
        <a:p>
          <a:endParaRPr lang="en-US"/>
        </a:p>
      </dgm:t>
    </dgm:pt>
    <dgm:pt modelId="{DF436CA2-AA35-4371-8C38-CD51AB278C94}" type="pres">
      <dgm:prSet presAssocID="{6EC6EB10-45B1-467C-B6A6-F394D8DCFCB2}" presName="base" presStyleLbl="dkBgShp" presStyleIdx="1" presStyleCnt="2"/>
      <dgm:spPr/>
      <dgm:t>
        <a:bodyPr/>
        <a:lstStyle/>
        <a:p>
          <a:endParaRPr lang="en-US"/>
        </a:p>
      </dgm:t>
    </dgm:pt>
  </dgm:ptLst>
  <dgm:cxnLst>
    <dgm:cxn modelId="{C2CFB5B2-AA00-4E74-8DAA-D98E125CC2C2}" srcId="{6EC6EB10-45B1-467C-B6A6-F394D8DCFCB2}" destId="{A54B1A77-C249-417F-97FD-BA50683B9A2F}" srcOrd="1" destOrd="0" parTransId="{C0DAA198-90B0-489A-B6FA-AA0F075C8FCD}" sibTransId="{49C08891-10AA-4AA3-A929-94BA6BD17369}"/>
    <dgm:cxn modelId="{41B3F901-AAB4-49E6-997D-9963E0C21160}" srcId="{6EC6EB10-45B1-467C-B6A6-F394D8DCFCB2}" destId="{85711DC2-BEAE-4334-92FF-607E3188B2BE}" srcOrd="0" destOrd="0" parTransId="{BBC55FEC-25CB-4568-A846-BB8D35627286}" sibTransId="{F47B3081-4949-4EC9-94BB-0259B765728F}"/>
    <dgm:cxn modelId="{D7E30A76-6F0C-450F-B207-DD118B6B271D}" type="presOf" srcId="{6EC6EB10-45B1-467C-B6A6-F394D8DCFCB2}" destId="{21FBD29A-00A2-4ED4-A804-7DFFA5134AB0}" srcOrd="0" destOrd="0" presId="urn:microsoft.com/office/officeart/2005/8/layout/hList3"/>
    <dgm:cxn modelId="{AABEEBFF-D57E-43D5-B42C-3F47B36C7F20}" type="presOf" srcId="{A54B1A77-C249-417F-97FD-BA50683B9A2F}" destId="{DD6DD73B-9776-4F18-9620-DE42346E347B}" srcOrd="0" destOrd="0" presId="urn:microsoft.com/office/officeart/2005/8/layout/hList3"/>
    <dgm:cxn modelId="{899DCDB0-32C9-44BA-8AD6-23161B393927}" type="presOf" srcId="{85711DC2-BEAE-4334-92FF-607E3188B2BE}" destId="{186C35DD-1731-41C7-8895-FB21A04F2B1A}" srcOrd="0" destOrd="0" presId="urn:microsoft.com/office/officeart/2005/8/layout/hList3"/>
    <dgm:cxn modelId="{B10F3672-7258-4D52-8BAF-0DADB0B3179D}" srcId="{6EC6EB10-45B1-467C-B6A6-F394D8DCFCB2}" destId="{BB5116CF-4AA2-4767-B0EF-EB1AF669B9C5}" srcOrd="2" destOrd="0" parTransId="{648667F3-23CD-42ED-9FF3-B6027F7FB1F1}" sibTransId="{FD87B361-569C-4DC3-B30D-EBF4D0ADF987}"/>
    <dgm:cxn modelId="{BCF47261-328C-4C90-85F7-7B85A1EA3A55}" srcId="{74AD4785-6114-41A9-8E07-9FFBA9F153E6}" destId="{6EC6EB10-45B1-467C-B6A6-F394D8DCFCB2}" srcOrd="0" destOrd="0" parTransId="{F8C964EF-DA90-4E49-8997-0F16B44E3997}" sibTransId="{9A019014-3D7B-42ED-982E-CE53C7C4F7A4}"/>
    <dgm:cxn modelId="{52EFAAF5-5C84-4DCB-88E6-C084F514C587}" type="presOf" srcId="{74AD4785-6114-41A9-8E07-9FFBA9F153E6}" destId="{C051B425-6D07-40C1-87B4-8F9CAE742F17}" srcOrd="0" destOrd="0" presId="urn:microsoft.com/office/officeart/2005/8/layout/hList3"/>
    <dgm:cxn modelId="{014078C1-3727-4C04-B675-0160F7CE61AB}" type="presOf" srcId="{BB5116CF-4AA2-4767-B0EF-EB1AF669B9C5}" destId="{83556026-74A2-4F18-B529-BBEE1443596D}" srcOrd="0" destOrd="0" presId="urn:microsoft.com/office/officeart/2005/8/layout/hList3"/>
    <dgm:cxn modelId="{2FA2F113-23CB-416E-8A2E-E2FF0BD14AC2}" type="presParOf" srcId="{C051B425-6D07-40C1-87B4-8F9CAE742F17}" destId="{21FBD29A-00A2-4ED4-A804-7DFFA5134AB0}" srcOrd="0" destOrd="0" presId="urn:microsoft.com/office/officeart/2005/8/layout/hList3"/>
    <dgm:cxn modelId="{F6561B82-D12B-408C-8B83-072E9F7F0170}" type="presParOf" srcId="{C051B425-6D07-40C1-87B4-8F9CAE742F17}" destId="{26AE9673-BF07-4D25-83CA-7CDD24ECA5CF}" srcOrd="1" destOrd="0" presId="urn:microsoft.com/office/officeart/2005/8/layout/hList3"/>
    <dgm:cxn modelId="{536B90A2-AB2E-4AB9-BC27-947DEFBC54BA}" type="presParOf" srcId="{26AE9673-BF07-4D25-83CA-7CDD24ECA5CF}" destId="{186C35DD-1731-41C7-8895-FB21A04F2B1A}" srcOrd="0" destOrd="0" presId="urn:microsoft.com/office/officeart/2005/8/layout/hList3"/>
    <dgm:cxn modelId="{21ADA452-4073-4CD2-881D-853FA0ADCE69}" type="presParOf" srcId="{26AE9673-BF07-4D25-83CA-7CDD24ECA5CF}" destId="{DD6DD73B-9776-4F18-9620-DE42346E347B}" srcOrd="1" destOrd="0" presId="urn:microsoft.com/office/officeart/2005/8/layout/hList3"/>
    <dgm:cxn modelId="{5ED571FD-0FF5-412E-BB0D-6DDE5FBE4116}" type="presParOf" srcId="{26AE9673-BF07-4D25-83CA-7CDD24ECA5CF}" destId="{83556026-74A2-4F18-B529-BBEE1443596D}" srcOrd="2" destOrd="0" presId="urn:microsoft.com/office/officeart/2005/8/layout/hList3"/>
    <dgm:cxn modelId="{C96310A9-8A7F-45DC-9156-068004D84120}" type="presParOf" srcId="{C051B425-6D07-40C1-87B4-8F9CAE742F17}" destId="{DF436CA2-AA35-4371-8C38-CD51AB278C94}" srcOrd="2" destOrd="0" presId="urn:microsoft.com/office/officeart/2005/8/layout/h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52200B0A-DB1A-4A59-B4FA-1EFBCE83DF41}" type="doc">
      <dgm:prSet loTypeId="urn:microsoft.com/office/officeart/2005/8/layout/vList2" loCatId="list" qsTypeId="urn:microsoft.com/office/officeart/2005/8/quickstyle/simple1" qsCatId="simple" csTypeId="urn:microsoft.com/office/officeart/2005/8/colors/colorful4" csCatId="colorful"/>
      <dgm:spPr/>
      <dgm:t>
        <a:bodyPr/>
        <a:lstStyle/>
        <a:p>
          <a:endParaRPr lang="en-US"/>
        </a:p>
      </dgm:t>
    </dgm:pt>
    <dgm:pt modelId="{3CA28CF2-BD1B-49D6-A487-63C1E9E1BEDF}">
      <dgm:prSet/>
      <dgm:spPr/>
      <dgm:t>
        <a:bodyPr/>
        <a:lstStyle/>
        <a:p>
          <a:pPr rtl="0"/>
          <a:r>
            <a:rPr lang="en-US" dirty="0" smtClean="0"/>
            <a:t>A guardian, designated representative, or team </a:t>
          </a:r>
          <a:r>
            <a:rPr lang="en-US" u="sng" dirty="0" smtClean="0"/>
            <a:t>cannot override </a:t>
          </a:r>
          <a:r>
            <a:rPr lang="en-US" dirty="0" smtClean="0"/>
            <a:t>an individual who objects to a limitation when the individual has the capacity to make an informed decision.</a:t>
          </a:r>
          <a:endParaRPr lang="en-US" dirty="0"/>
        </a:p>
      </dgm:t>
    </dgm:pt>
    <dgm:pt modelId="{F7AA43A5-3C8D-486C-86C3-850E4250E3FF}" type="parTrans" cxnId="{6991E6C5-875A-4DC7-BC0E-17F9C4531FE4}">
      <dgm:prSet/>
      <dgm:spPr/>
      <dgm:t>
        <a:bodyPr/>
        <a:lstStyle/>
        <a:p>
          <a:endParaRPr lang="en-US"/>
        </a:p>
      </dgm:t>
    </dgm:pt>
    <dgm:pt modelId="{89382656-1838-44DD-B802-D07ED7E75CF2}" type="sibTrans" cxnId="{6991E6C5-875A-4DC7-BC0E-17F9C4531FE4}">
      <dgm:prSet/>
      <dgm:spPr/>
      <dgm:t>
        <a:bodyPr/>
        <a:lstStyle/>
        <a:p>
          <a:endParaRPr lang="en-US"/>
        </a:p>
      </dgm:t>
    </dgm:pt>
    <dgm:pt modelId="{2F267608-16F5-4F09-921E-D1CC6B6EAC81}">
      <dgm:prSet/>
      <dgm:spPr/>
      <dgm:t>
        <a:bodyPr/>
        <a:lstStyle/>
        <a:p>
          <a:pPr rtl="0"/>
          <a:r>
            <a:rPr lang="en-US" dirty="0" smtClean="0"/>
            <a:t>An Individually-Based Limitation cannot be used prevent bad choices. </a:t>
          </a:r>
          <a:endParaRPr lang="en-US" dirty="0"/>
        </a:p>
      </dgm:t>
    </dgm:pt>
    <dgm:pt modelId="{2BD536F7-AFE0-41B6-BC14-D91581D0C72B}" type="parTrans" cxnId="{5367B97D-60FB-4C7B-9494-147636F43C8F}">
      <dgm:prSet/>
      <dgm:spPr/>
      <dgm:t>
        <a:bodyPr/>
        <a:lstStyle/>
        <a:p>
          <a:endParaRPr lang="en-US"/>
        </a:p>
      </dgm:t>
    </dgm:pt>
    <dgm:pt modelId="{DEAF4B53-5F89-413B-8F2F-6B2F5445318C}" type="sibTrans" cxnId="{5367B97D-60FB-4C7B-9494-147636F43C8F}">
      <dgm:prSet/>
      <dgm:spPr/>
      <dgm:t>
        <a:bodyPr/>
        <a:lstStyle/>
        <a:p>
          <a:endParaRPr lang="en-US"/>
        </a:p>
      </dgm:t>
    </dgm:pt>
    <dgm:pt modelId="{066C5F65-3F5E-4E92-B18A-C968CDCE72CD}" type="pres">
      <dgm:prSet presAssocID="{52200B0A-DB1A-4A59-B4FA-1EFBCE83DF41}" presName="linear" presStyleCnt="0">
        <dgm:presLayoutVars>
          <dgm:animLvl val="lvl"/>
          <dgm:resizeHandles val="exact"/>
        </dgm:presLayoutVars>
      </dgm:prSet>
      <dgm:spPr/>
      <dgm:t>
        <a:bodyPr/>
        <a:lstStyle/>
        <a:p>
          <a:endParaRPr lang="en-US"/>
        </a:p>
      </dgm:t>
    </dgm:pt>
    <dgm:pt modelId="{273A107F-4A66-4754-B5B5-89828ABED949}" type="pres">
      <dgm:prSet presAssocID="{3CA28CF2-BD1B-49D6-A487-63C1E9E1BEDF}" presName="parentText" presStyleLbl="node1" presStyleIdx="0" presStyleCnt="2">
        <dgm:presLayoutVars>
          <dgm:chMax val="0"/>
          <dgm:bulletEnabled val="1"/>
        </dgm:presLayoutVars>
      </dgm:prSet>
      <dgm:spPr/>
      <dgm:t>
        <a:bodyPr/>
        <a:lstStyle/>
        <a:p>
          <a:endParaRPr lang="en-US"/>
        </a:p>
      </dgm:t>
    </dgm:pt>
    <dgm:pt modelId="{2C247518-62C0-4884-9786-EE54B06AC1B8}" type="pres">
      <dgm:prSet presAssocID="{89382656-1838-44DD-B802-D07ED7E75CF2}" presName="spacer" presStyleCnt="0"/>
      <dgm:spPr/>
      <dgm:t>
        <a:bodyPr/>
        <a:lstStyle/>
        <a:p>
          <a:endParaRPr lang="en-US"/>
        </a:p>
      </dgm:t>
    </dgm:pt>
    <dgm:pt modelId="{6023BD60-4AB8-48E4-B344-D9EDC3062DDB}" type="pres">
      <dgm:prSet presAssocID="{2F267608-16F5-4F09-921E-D1CC6B6EAC81}" presName="parentText" presStyleLbl="node1" presStyleIdx="1" presStyleCnt="2">
        <dgm:presLayoutVars>
          <dgm:chMax val="0"/>
          <dgm:bulletEnabled val="1"/>
        </dgm:presLayoutVars>
      </dgm:prSet>
      <dgm:spPr/>
      <dgm:t>
        <a:bodyPr/>
        <a:lstStyle/>
        <a:p>
          <a:endParaRPr lang="en-US"/>
        </a:p>
      </dgm:t>
    </dgm:pt>
  </dgm:ptLst>
  <dgm:cxnLst>
    <dgm:cxn modelId="{6991E6C5-875A-4DC7-BC0E-17F9C4531FE4}" srcId="{52200B0A-DB1A-4A59-B4FA-1EFBCE83DF41}" destId="{3CA28CF2-BD1B-49D6-A487-63C1E9E1BEDF}" srcOrd="0" destOrd="0" parTransId="{F7AA43A5-3C8D-486C-86C3-850E4250E3FF}" sibTransId="{89382656-1838-44DD-B802-D07ED7E75CF2}"/>
    <dgm:cxn modelId="{F36E462B-A19C-42E0-A592-EC0698A90AEB}" type="presOf" srcId="{52200B0A-DB1A-4A59-B4FA-1EFBCE83DF41}" destId="{066C5F65-3F5E-4E92-B18A-C968CDCE72CD}" srcOrd="0" destOrd="0" presId="urn:microsoft.com/office/officeart/2005/8/layout/vList2"/>
    <dgm:cxn modelId="{8568EF40-5C34-4AB1-9519-7E6973B551E7}" type="presOf" srcId="{3CA28CF2-BD1B-49D6-A487-63C1E9E1BEDF}" destId="{273A107F-4A66-4754-B5B5-89828ABED949}" srcOrd="0" destOrd="0" presId="urn:microsoft.com/office/officeart/2005/8/layout/vList2"/>
    <dgm:cxn modelId="{09A1C44F-93BC-4BDD-B492-7A2173F37448}" type="presOf" srcId="{2F267608-16F5-4F09-921E-D1CC6B6EAC81}" destId="{6023BD60-4AB8-48E4-B344-D9EDC3062DDB}" srcOrd="0" destOrd="0" presId="urn:microsoft.com/office/officeart/2005/8/layout/vList2"/>
    <dgm:cxn modelId="{5367B97D-60FB-4C7B-9494-147636F43C8F}" srcId="{52200B0A-DB1A-4A59-B4FA-1EFBCE83DF41}" destId="{2F267608-16F5-4F09-921E-D1CC6B6EAC81}" srcOrd="1" destOrd="0" parTransId="{2BD536F7-AFE0-41B6-BC14-D91581D0C72B}" sibTransId="{DEAF4B53-5F89-413B-8F2F-6B2F5445318C}"/>
    <dgm:cxn modelId="{A985FE72-C02C-45AF-AD55-ABD978244EB5}" type="presParOf" srcId="{066C5F65-3F5E-4E92-B18A-C968CDCE72CD}" destId="{273A107F-4A66-4754-B5B5-89828ABED949}" srcOrd="0" destOrd="0" presId="urn:microsoft.com/office/officeart/2005/8/layout/vList2"/>
    <dgm:cxn modelId="{15EDDE38-33E4-4A32-9216-F408B1F53B46}" type="presParOf" srcId="{066C5F65-3F5E-4E92-B18A-C968CDCE72CD}" destId="{2C247518-62C0-4884-9786-EE54B06AC1B8}" srcOrd="1" destOrd="0" presId="urn:microsoft.com/office/officeart/2005/8/layout/vList2"/>
    <dgm:cxn modelId="{D8FD4810-FEB1-437F-AEB7-BF9D182B5D97}" type="presParOf" srcId="{066C5F65-3F5E-4E92-B18A-C968CDCE72CD}" destId="{6023BD60-4AB8-48E4-B344-D9EDC3062DDB}"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83EA71F7-621C-4731-9943-7C8F98C714E6}" type="doc">
      <dgm:prSet loTypeId="urn:microsoft.com/office/officeart/2005/8/layout/hProcess9" loCatId="process" qsTypeId="urn:microsoft.com/office/officeart/2005/8/quickstyle/simple1" qsCatId="simple" csTypeId="urn:microsoft.com/office/officeart/2005/8/colors/colorful2" csCatId="colorful" phldr="1"/>
      <dgm:spPr/>
      <dgm:t>
        <a:bodyPr/>
        <a:lstStyle/>
        <a:p>
          <a:endParaRPr lang="en-US"/>
        </a:p>
      </dgm:t>
    </dgm:pt>
    <dgm:pt modelId="{029730BF-5020-4895-8181-9C015D93490A}">
      <dgm:prSet/>
      <dgm:spPr/>
      <dgm:t>
        <a:bodyPr/>
        <a:lstStyle/>
        <a:p>
          <a:pPr rtl="0"/>
          <a:r>
            <a:rPr lang="en-US" dirty="0" smtClean="0"/>
            <a:t>Ideally, Individually-Based Limitations are identified through the natural course of the ISP planning process.</a:t>
          </a:r>
          <a:endParaRPr lang="en-US" dirty="0"/>
        </a:p>
      </dgm:t>
    </dgm:pt>
    <dgm:pt modelId="{4DF17A54-09BA-4316-B227-7E6C7A1A59C5}" type="parTrans" cxnId="{BFB15E4C-885F-4EB3-8B28-C672F153AC56}">
      <dgm:prSet/>
      <dgm:spPr/>
      <dgm:t>
        <a:bodyPr/>
        <a:lstStyle/>
        <a:p>
          <a:endParaRPr lang="en-US"/>
        </a:p>
      </dgm:t>
    </dgm:pt>
    <dgm:pt modelId="{39530D1B-BFF8-4263-92F0-292A0DBC11AD}" type="sibTrans" cxnId="{BFB15E4C-885F-4EB3-8B28-C672F153AC56}">
      <dgm:prSet/>
      <dgm:spPr/>
      <dgm:t>
        <a:bodyPr/>
        <a:lstStyle/>
        <a:p>
          <a:endParaRPr lang="en-US"/>
        </a:p>
      </dgm:t>
    </dgm:pt>
    <dgm:pt modelId="{5CEF137E-576C-4F9F-A8BF-FA53DD21032C}">
      <dgm:prSet/>
      <dgm:spPr>
        <a:solidFill>
          <a:schemeClr val="accent3"/>
        </a:solidFill>
      </dgm:spPr>
      <dgm:t>
        <a:bodyPr/>
        <a:lstStyle/>
        <a:p>
          <a:pPr rtl="0"/>
          <a:r>
            <a:rPr lang="en-US" dirty="0" smtClean="0"/>
            <a:t>The Risk Identification Tool and Risk Management Plan are key components of the ISP which aid in the identification of Individually-Based Limitations.</a:t>
          </a:r>
          <a:endParaRPr lang="en-US" dirty="0"/>
        </a:p>
      </dgm:t>
    </dgm:pt>
    <dgm:pt modelId="{536D6A70-9A5B-4E41-849B-34CB5FAD1232}" type="parTrans" cxnId="{3A4541FE-3E8F-4C87-A746-2FEDC1FD0EC1}">
      <dgm:prSet/>
      <dgm:spPr/>
      <dgm:t>
        <a:bodyPr/>
        <a:lstStyle/>
        <a:p>
          <a:endParaRPr lang="en-US"/>
        </a:p>
      </dgm:t>
    </dgm:pt>
    <dgm:pt modelId="{96CA9CD9-CBF0-4B3B-8CA2-E1B621F86BE6}" type="sibTrans" cxnId="{3A4541FE-3E8F-4C87-A746-2FEDC1FD0EC1}">
      <dgm:prSet/>
      <dgm:spPr/>
      <dgm:t>
        <a:bodyPr/>
        <a:lstStyle/>
        <a:p>
          <a:endParaRPr lang="en-US"/>
        </a:p>
      </dgm:t>
    </dgm:pt>
    <dgm:pt modelId="{B7A145FD-B19A-4CAB-89C2-5783EF6A6D01}">
      <dgm:prSet/>
      <dgm:spPr>
        <a:solidFill>
          <a:schemeClr val="accent3">
            <a:lumMod val="75000"/>
          </a:schemeClr>
        </a:solidFill>
      </dgm:spPr>
      <dgm:t>
        <a:bodyPr/>
        <a:lstStyle/>
        <a:p>
          <a:pPr rtl="0"/>
          <a:r>
            <a:rPr lang="en-US" dirty="0" smtClean="0"/>
            <a:t>When a limitation is considered and/or consented to, this should be indicated on the Risk Management Plan by marking the appropriate boxes.</a:t>
          </a:r>
          <a:endParaRPr lang="en-US" dirty="0"/>
        </a:p>
      </dgm:t>
    </dgm:pt>
    <dgm:pt modelId="{76978B07-4897-444C-A507-9C21A4A71D59}" type="parTrans" cxnId="{8E904439-6573-4D46-80E1-9A7BDC19FBFC}">
      <dgm:prSet/>
      <dgm:spPr/>
      <dgm:t>
        <a:bodyPr/>
        <a:lstStyle/>
        <a:p>
          <a:endParaRPr lang="en-US"/>
        </a:p>
      </dgm:t>
    </dgm:pt>
    <dgm:pt modelId="{0B342BE9-32B6-4B3A-8751-5705D28B931F}" type="sibTrans" cxnId="{8E904439-6573-4D46-80E1-9A7BDC19FBFC}">
      <dgm:prSet/>
      <dgm:spPr/>
      <dgm:t>
        <a:bodyPr/>
        <a:lstStyle/>
        <a:p>
          <a:endParaRPr lang="en-US"/>
        </a:p>
      </dgm:t>
    </dgm:pt>
    <dgm:pt modelId="{598E971D-48F5-4B2B-86F2-0E5207556CF4}" type="pres">
      <dgm:prSet presAssocID="{83EA71F7-621C-4731-9943-7C8F98C714E6}" presName="CompostProcess" presStyleCnt="0">
        <dgm:presLayoutVars>
          <dgm:dir/>
          <dgm:resizeHandles val="exact"/>
        </dgm:presLayoutVars>
      </dgm:prSet>
      <dgm:spPr/>
      <dgm:t>
        <a:bodyPr/>
        <a:lstStyle/>
        <a:p>
          <a:endParaRPr lang="en-US"/>
        </a:p>
      </dgm:t>
    </dgm:pt>
    <dgm:pt modelId="{B76C305A-DDB8-4C15-80F5-CACD4C984EEA}" type="pres">
      <dgm:prSet presAssocID="{83EA71F7-621C-4731-9943-7C8F98C714E6}" presName="arrow" presStyleLbl="bgShp" presStyleIdx="0" presStyleCnt="1"/>
      <dgm:spPr/>
    </dgm:pt>
    <dgm:pt modelId="{83E69D61-C3F0-4B64-AD28-64F0D3BA094F}" type="pres">
      <dgm:prSet presAssocID="{83EA71F7-621C-4731-9943-7C8F98C714E6}" presName="linearProcess" presStyleCnt="0"/>
      <dgm:spPr/>
    </dgm:pt>
    <dgm:pt modelId="{98C66E71-A122-4863-B7DB-C9388284B91C}" type="pres">
      <dgm:prSet presAssocID="{029730BF-5020-4895-8181-9C015D93490A}" presName="textNode" presStyleLbl="node1" presStyleIdx="0" presStyleCnt="3">
        <dgm:presLayoutVars>
          <dgm:bulletEnabled val="1"/>
        </dgm:presLayoutVars>
      </dgm:prSet>
      <dgm:spPr/>
      <dgm:t>
        <a:bodyPr/>
        <a:lstStyle/>
        <a:p>
          <a:endParaRPr lang="en-US"/>
        </a:p>
      </dgm:t>
    </dgm:pt>
    <dgm:pt modelId="{4BBBF7A3-8B3C-46C2-B6F3-4FAA031404BD}" type="pres">
      <dgm:prSet presAssocID="{39530D1B-BFF8-4263-92F0-292A0DBC11AD}" presName="sibTrans" presStyleCnt="0"/>
      <dgm:spPr/>
    </dgm:pt>
    <dgm:pt modelId="{975832FE-338B-4CA4-968C-54BD08BACD88}" type="pres">
      <dgm:prSet presAssocID="{5CEF137E-576C-4F9F-A8BF-FA53DD21032C}" presName="textNode" presStyleLbl="node1" presStyleIdx="1" presStyleCnt="3">
        <dgm:presLayoutVars>
          <dgm:bulletEnabled val="1"/>
        </dgm:presLayoutVars>
      </dgm:prSet>
      <dgm:spPr/>
      <dgm:t>
        <a:bodyPr/>
        <a:lstStyle/>
        <a:p>
          <a:endParaRPr lang="en-US"/>
        </a:p>
      </dgm:t>
    </dgm:pt>
    <dgm:pt modelId="{6EC3E6D7-6F0F-49E0-9C3C-88EE3E99A745}" type="pres">
      <dgm:prSet presAssocID="{96CA9CD9-CBF0-4B3B-8CA2-E1B621F86BE6}" presName="sibTrans" presStyleCnt="0"/>
      <dgm:spPr/>
    </dgm:pt>
    <dgm:pt modelId="{37D7193D-9A1F-4E0F-8358-65EFC4635113}" type="pres">
      <dgm:prSet presAssocID="{B7A145FD-B19A-4CAB-89C2-5783EF6A6D01}" presName="textNode" presStyleLbl="node1" presStyleIdx="2" presStyleCnt="3">
        <dgm:presLayoutVars>
          <dgm:bulletEnabled val="1"/>
        </dgm:presLayoutVars>
      </dgm:prSet>
      <dgm:spPr/>
      <dgm:t>
        <a:bodyPr/>
        <a:lstStyle/>
        <a:p>
          <a:endParaRPr lang="en-US"/>
        </a:p>
      </dgm:t>
    </dgm:pt>
  </dgm:ptLst>
  <dgm:cxnLst>
    <dgm:cxn modelId="{3A4541FE-3E8F-4C87-A746-2FEDC1FD0EC1}" srcId="{83EA71F7-621C-4731-9943-7C8F98C714E6}" destId="{5CEF137E-576C-4F9F-A8BF-FA53DD21032C}" srcOrd="1" destOrd="0" parTransId="{536D6A70-9A5B-4E41-849B-34CB5FAD1232}" sibTransId="{96CA9CD9-CBF0-4B3B-8CA2-E1B621F86BE6}"/>
    <dgm:cxn modelId="{B37173CB-7F09-467D-B0B0-D8FD251A193B}" type="presOf" srcId="{83EA71F7-621C-4731-9943-7C8F98C714E6}" destId="{598E971D-48F5-4B2B-86F2-0E5207556CF4}" srcOrd="0" destOrd="0" presId="urn:microsoft.com/office/officeart/2005/8/layout/hProcess9"/>
    <dgm:cxn modelId="{B2A001BF-3DAE-4311-9B65-CD42F825A320}" type="presOf" srcId="{029730BF-5020-4895-8181-9C015D93490A}" destId="{98C66E71-A122-4863-B7DB-C9388284B91C}" srcOrd="0" destOrd="0" presId="urn:microsoft.com/office/officeart/2005/8/layout/hProcess9"/>
    <dgm:cxn modelId="{1EEB68E5-0141-4CF0-A9B9-20F772E467FD}" type="presOf" srcId="{5CEF137E-576C-4F9F-A8BF-FA53DD21032C}" destId="{975832FE-338B-4CA4-968C-54BD08BACD88}" srcOrd="0" destOrd="0" presId="urn:microsoft.com/office/officeart/2005/8/layout/hProcess9"/>
    <dgm:cxn modelId="{F624FFDB-6529-4752-8379-8D6783E038F0}" type="presOf" srcId="{B7A145FD-B19A-4CAB-89C2-5783EF6A6D01}" destId="{37D7193D-9A1F-4E0F-8358-65EFC4635113}" srcOrd="0" destOrd="0" presId="urn:microsoft.com/office/officeart/2005/8/layout/hProcess9"/>
    <dgm:cxn modelId="{8E904439-6573-4D46-80E1-9A7BDC19FBFC}" srcId="{83EA71F7-621C-4731-9943-7C8F98C714E6}" destId="{B7A145FD-B19A-4CAB-89C2-5783EF6A6D01}" srcOrd="2" destOrd="0" parTransId="{76978B07-4897-444C-A507-9C21A4A71D59}" sibTransId="{0B342BE9-32B6-4B3A-8751-5705D28B931F}"/>
    <dgm:cxn modelId="{BFB15E4C-885F-4EB3-8B28-C672F153AC56}" srcId="{83EA71F7-621C-4731-9943-7C8F98C714E6}" destId="{029730BF-5020-4895-8181-9C015D93490A}" srcOrd="0" destOrd="0" parTransId="{4DF17A54-09BA-4316-B227-7E6C7A1A59C5}" sibTransId="{39530D1B-BFF8-4263-92F0-292A0DBC11AD}"/>
    <dgm:cxn modelId="{4388C578-EC90-4113-AD18-66012A39238F}" type="presParOf" srcId="{598E971D-48F5-4B2B-86F2-0E5207556CF4}" destId="{B76C305A-DDB8-4C15-80F5-CACD4C984EEA}" srcOrd="0" destOrd="0" presId="urn:microsoft.com/office/officeart/2005/8/layout/hProcess9"/>
    <dgm:cxn modelId="{A30AFA28-1836-4F4B-90C7-578775EB53EE}" type="presParOf" srcId="{598E971D-48F5-4B2B-86F2-0E5207556CF4}" destId="{83E69D61-C3F0-4B64-AD28-64F0D3BA094F}" srcOrd="1" destOrd="0" presId="urn:microsoft.com/office/officeart/2005/8/layout/hProcess9"/>
    <dgm:cxn modelId="{4EF284A8-20D6-4848-93E2-30109D1489F1}" type="presParOf" srcId="{83E69D61-C3F0-4B64-AD28-64F0D3BA094F}" destId="{98C66E71-A122-4863-B7DB-C9388284B91C}" srcOrd="0" destOrd="0" presId="urn:microsoft.com/office/officeart/2005/8/layout/hProcess9"/>
    <dgm:cxn modelId="{CF1DD55C-FC32-4539-A1A0-DA6F32C24787}" type="presParOf" srcId="{83E69D61-C3F0-4B64-AD28-64F0D3BA094F}" destId="{4BBBF7A3-8B3C-46C2-B6F3-4FAA031404BD}" srcOrd="1" destOrd="0" presId="urn:microsoft.com/office/officeart/2005/8/layout/hProcess9"/>
    <dgm:cxn modelId="{D0A6F2E8-8CCC-4833-A6C3-1948BC5C8E87}" type="presParOf" srcId="{83E69D61-C3F0-4B64-AD28-64F0D3BA094F}" destId="{975832FE-338B-4CA4-968C-54BD08BACD88}" srcOrd="2" destOrd="0" presId="urn:microsoft.com/office/officeart/2005/8/layout/hProcess9"/>
    <dgm:cxn modelId="{9BAA41CC-27CF-43E4-9AA9-7FB0CD4E7EC2}" type="presParOf" srcId="{83E69D61-C3F0-4B64-AD28-64F0D3BA094F}" destId="{6EC3E6D7-6F0F-49E0-9C3C-88EE3E99A745}" srcOrd="3" destOrd="0" presId="urn:microsoft.com/office/officeart/2005/8/layout/hProcess9"/>
    <dgm:cxn modelId="{44B7A011-F402-4667-B846-9E324B76672C}" type="presParOf" srcId="{83E69D61-C3F0-4B64-AD28-64F0D3BA094F}" destId="{37D7193D-9A1F-4E0F-8358-65EFC4635113}"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1F413B5B-4F49-4D46-BD5B-58138C21D821}"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en-US"/>
        </a:p>
      </dgm:t>
    </dgm:pt>
    <dgm:pt modelId="{4E9263CB-944E-450F-BD9A-F97865CB3A9F}">
      <dgm:prSet/>
      <dgm:spPr/>
      <dgm:t>
        <a:bodyPr/>
        <a:lstStyle/>
        <a:p>
          <a:pPr rtl="0"/>
          <a:r>
            <a:rPr lang="en-US" dirty="0" smtClean="0"/>
            <a:t>An individually-based limitation can be identified or proposed by anyone on the individual’s team at any time.  It is likely that the individual’s service provider will initiate a request for the team to consider a limitation.</a:t>
          </a:r>
          <a:endParaRPr lang="en-US" dirty="0"/>
        </a:p>
      </dgm:t>
    </dgm:pt>
    <dgm:pt modelId="{1D1472D1-C9D3-4BCD-BC41-4E0C2D1A02FD}" type="parTrans" cxnId="{C9F8055A-1652-45E2-9EB8-DEEABD0D3E77}">
      <dgm:prSet/>
      <dgm:spPr/>
      <dgm:t>
        <a:bodyPr/>
        <a:lstStyle/>
        <a:p>
          <a:endParaRPr lang="en-US"/>
        </a:p>
      </dgm:t>
    </dgm:pt>
    <dgm:pt modelId="{59093291-A89B-4EA7-A0B5-57B2CE235AD8}" type="sibTrans" cxnId="{C9F8055A-1652-45E2-9EB8-DEEABD0D3E77}">
      <dgm:prSet/>
      <dgm:spPr/>
      <dgm:t>
        <a:bodyPr/>
        <a:lstStyle/>
        <a:p>
          <a:endParaRPr lang="en-US"/>
        </a:p>
      </dgm:t>
    </dgm:pt>
    <dgm:pt modelId="{A3EA3CE2-FABB-4CEA-8056-0C13398EB17B}">
      <dgm:prSet/>
      <dgm:spPr/>
      <dgm:t>
        <a:bodyPr/>
        <a:lstStyle/>
        <a:p>
          <a:pPr rtl="0"/>
          <a:r>
            <a:rPr lang="en-US" dirty="0" smtClean="0"/>
            <a:t>The Services Coordinator must facilitate the process, ensuring that:</a:t>
          </a:r>
          <a:endParaRPr lang="en-US" dirty="0"/>
        </a:p>
      </dgm:t>
    </dgm:pt>
    <dgm:pt modelId="{A5301F00-77C6-4EF2-B869-070EEF15843C}" type="parTrans" cxnId="{57BA1420-5E19-4063-9322-69BAE86D62D8}">
      <dgm:prSet/>
      <dgm:spPr/>
      <dgm:t>
        <a:bodyPr/>
        <a:lstStyle/>
        <a:p>
          <a:endParaRPr lang="en-US"/>
        </a:p>
      </dgm:t>
    </dgm:pt>
    <dgm:pt modelId="{252B03CA-D082-418E-B969-694CD8D9C595}" type="sibTrans" cxnId="{57BA1420-5E19-4063-9322-69BAE86D62D8}">
      <dgm:prSet/>
      <dgm:spPr/>
      <dgm:t>
        <a:bodyPr/>
        <a:lstStyle/>
        <a:p>
          <a:endParaRPr lang="en-US"/>
        </a:p>
      </dgm:t>
    </dgm:pt>
    <dgm:pt modelId="{3B9D4ABB-5ACC-4D4B-A397-46C9B7693BEE}">
      <dgm:prSet/>
      <dgm:spPr/>
      <dgm:t>
        <a:bodyPr/>
        <a:lstStyle/>
        <a:p>
          <a:pPr rtl="0"/>
          <a:r>
            <a:rPr lang="en-US" dirty="0" smtClean="0"/>
            <a:t>The proposed limitation is the most appropriate and least restrictive means to address the identified assessed need of the individual</a:t>
          </a:r>
          <a:endParaRPr lang="en-US" dirty="0"/>
        </a:p>
      </dgm:t>
    </dgm:pt>
    <dgm:pt modelId="{784A947F-C68B-447F-A4B6-DFFE7FA2AE70}" type="parTrans" cxnId="{6E6B4BA5-919C-4CCB-B492-0EE50A6322D3}">
      <dgm:prSet/>
      <dgm:spPr/>
      <dgm:t>
        <a:bodyPr/>
        <a:lstStyle/>
        <a:p>
          <a:endParaRPr lang="en-US"/>
        </a:p>
      </dgm:t>
    </dgm:pt>
    <dgm:pt modelId="{0036FF00-84D3-49F8-B2B3-CB468E353056}" type="sibTrans" cxnId="{6E6B4BA5-919C-4CCB-B492-0EE50A6322D3}">
      <dgm:prSet/>
      <dgm:spPr/>
      <dgm:t>
        <a:bodyPr/>
        <a:lstStyle/>
        <a:p>
          <a:endParaRPr lang="en-US"/>
        </a:p>
      </dgm:t>
    </dgm:pt>
    <dgm:pt modelId="{56C21E36-D52A-49A3-840E-1B104C1F96D8}">
      <dgm:prSet/>
      <dgm:spPr/>
      <dgm:t>
        <a:bodyPr/>
        <a:lstStyle/>
        <a:p>
          <a:pPr rtl="0"/>
          <a:r>
            <a:rPr lang="en-US" dirty="0" smtClean="0"/>
            <a:t>The required steps and documentation are completed prior to the implementation of the limitation</a:t>
          </a:r>
          <a:endParaRPr lang="en-US" dirty="0"/>
        </a:p>
      </dgm:t>
    </dgm:pt>
    <dgm:pt modelId="{541B4B59-A747-4331-883C-CA6E8D0FFE9B}" type="parTrans" cxnId="{6D975A6F-CCE0-4221-A19E-08725621760F}">
      <dgm:prSet/>
      <dgm:spPr/>
      <dgm:t>
        <a:bodyPr/>
        <a:lstStyle/>
        <a:p>
          <a:endParaRPr lang="en-US"/>
        </a:p>
      </dgm:t>
    </dgm:pt>
    <dgm:pt modelId="{EAF61492-25BC-4B57-8B3B-B96A2FA06418}" type="sibTrans" cxnId="{6D975A6F-CCE0-4221-A19E-08725621760F}">
      <dgm:prSet/>
      <dgm:spPr/>
      <dgm:t>
        <a:bodyPr/>
        <a:lstStyle/>
        <a:p>
          <a:endParaRPr lang="en-US"/>
        </a:p>
      </dgm:t>
    </dgm:pt>
    <dgm:pt modelId="{E8D9A7AC-A7F3-4B71-8E47-050EF0C95A25}">
      <dgm:prSet/>
      <dgm:spPr/>
      <dgm:t>
        <a:bodyPr/>
        <a:lstStyle/>
        <a:p>
          <a:pPr rtl="0"/>
          <a:r>
            <a:rPr lang="en-US" dirty="0" smtClean="0"/>
            <a:t>The individual consents to the limitation</a:t>
          </a:r>
          <a:endParaRPr lang="en-US" dirty="0"/>
        </a:p>
      </dgm:t>
    </dgm:pt>
    <dgm:pt modelId="{FBBF71A0-ABE9-40A6-8FD6-F541EEF5D6B3}" type="parTrans" cxnId="{C6B9472A-5B79-4CEC-AAC0-C6C1DDBA0576}">
      <dgm:prSet/>
      <dgm:spPr/>
      <dgm:t>
        <a:bodyPr/>
        <a:lstStyle/>
        <a:p>
          <a:endParaRPr lang="en-US"/>
        </a:p>
      </dgm:t>
    </dgm:pt>
    <dgm:pt modelId="{F6A01BE4-8258-4BC6-83D4-BC2C9CAE231C}" type="sibTrans" cxnId="{C6B9472A-5B79-4CEC-AAC0-C6C1DDBA0576}">
      <dgm:prSet/>
      <dgm:spPr/>
      <dgm:t>
        <a:bodyPr/>
        <a:lstStyle/>
        <a:p>
          <a:endParaRPr lang="en-US"/>
        </a:p>
      </dgm:t>
    </dgm:pt>
    <dgm:pt modelId="{43F5A63A-17A3-463F-B039-316FAA14BD73}" type="pres">
      <dgm:prSet presAssocID="{1F413B5B-4F49-4D46-BD5B-58138C21D821}" presName="Name0" presStyleCnt="0">
        <dgm:presLayoutVars>
          <dgm:dir/>
          <dgm:animLvl val="lvl"/>
          <dgm:resizeHandles val="exact"/>
        </dgm:presLayoutVars>
      </dgm:prSet>
      <dgm:spPr/>
      <dgm:t>
        <a:bodyPr/>
        <a:lstStyle/>
        <a:p>
          <a:endParaRPr lang="en-US"/>
        </a:p>
      </dgm:t>
    </dgm:pt>
    <dgm:pt modelId="{BF7B0E74-6432-45FB-A8FB-B51A2645C3D2}" type="pres">
      <dgm:prSet presAssocID="{4E9263CB-944E-450F-BD9A-F97865CB3A9F}" presName="linNode" presStyleCnt="0"/>
      <dgm:spPr/>
    </dgm:pt>
    <dgm:pt modelId="{47FBC44F-A5C4-4597-8FB5-A2A66F908D45}" type="pres">
      <dgm:prSet presAssocID="{4E9263CB-944E-450F-BD9A-F97865CB3A9F}" presName="parentText" presStyleLbl="node1" presStyleIdx="0" presStyleCnt="2" custScaleX="277778">
        <dgm:presLayoutVars>
          <dgm:chMax val="1"/>
          <dgm:bulletEnabled val="1"/>
        </dgm:presLayoutVars>
      </dgm:prSet>
      <dgm:spPr/>
      <dgm:t>
        <a:bodyPr/>
        <a:lstStyle/>
        <a:p>
          <a:endParaRPr lang="en-US"/>
        </a:p>
      </dgm:t>
    </dgm:pt>
    <dgm:pt modelId="{B3CA2184-9284-4E8B-B08C-0A554DF79DB3}" type="pres">
      <dgm:prSet presAssocID="{59093291-A89B-4EA7-A0B5-57B2CE235AD8}" presName="sp" presStyleCnt="0"/>
      <dgm:spPr/>
    </dgm:pt>
    <dgm:pt modelId="{B86C39A1-0E28-4312-99AD-05F1A27996D8}" type="pres">
      <dgm:prSet presAssocID="{A3EA3CE2-FABB-4CEA-8056-0C13398EB17B}" presName="linNode" presStyleCnt="0"/>
      <dgm:spPr/>
    </dgm:pt>
    <dgm:pt modelId="{C0D595F3-2B6B-4673-9FC1-46711477F3EE}" type="pres">
      <dgm:prSet presAssocID="{A3EA3CE2-FABB-4CEA-8056-0C13398EB17B}" presName="parentText" presStyleLbl="node1" presStyleIdx="1" presStyleCnt="2">
        <dgm:presLayoutVars>
          <dgm:chMax val="1"/>
          <dgm:bulletEnabled val="1"/>
        </dgm:presLayoutVars>
      </dgm:prSet>
      <dgm:spPr/>
      <dgm:t>
        <a:bodyPr/>
        <a:lstStyle/>
        <a:p>
          <a:endParaRPr lang="en-US"/>
        </a:p>
      </dgm:t>
    </dgm:pt>
    <dgm:pt modelId="{0ABDCEB7-E64B-4C7C-9B8B-26B6D5B81B99}" type="pres">
      <dgm:prSet presAssocID="{A3EA3CE2-FABB-4CEA-8056-0C13398EB17B}" presName="descendantText" presStyleLbl="alignAccFollowNode1" presStyleIdx="0" presStyleCnt="1">
        <dgm:presLayoutVars>
          <dgm:bulletEnabled val="1"/>
        </dgm:presLayoutVars>
      </dgm:prSet>
      <dgm:spPr/>
      <dgm:t>
        <a:bodyPr/>
        <a:lstStyle/>
        <a:p>
          <a:endParaRPr lang="en-US"/>
        </a:p>
      </dgm:t>
    </dgm:pt>
  </dgm:ptLst>
  <dgm:cxnLst>
    <dgm:cxn modelId="{57BA1420-5E19-4063-9322-69BAE86D62D8}" srcId="{1F413B5B-4F49-4D46-BD5B-58138C21D821}" destId="{A3EA3CE2-FABB-4CEA-8056-0C13398EB17B}" srcOrd="1" destOrd="0" parTransId="{A5301F00-77C6-4EF2-B869-070EEF15843C}" sibTransId="{252B03CA-D082-418E-B969-694CD8D9C595}"/>
    <dgm:cxn modelId="{EC8BEB38-6EA0-4B95-A0B3-09A244E30CE6}" type="presOf" srcId="{4E9263CB-944E-450F-BD9A-F97865CB3A9F}" destId="{47FBC44F-A5C4-4597-8FB5-A2A66F908D45}" srcOrd="0" destOrd="0" presId="urn:microsoft.com/office/officeart/2005/8/layout/vList5"/>
    <dgm:cxn modelId="{C6B9472A-5B79-4CEC-AAC0-C6C1DDBA0576}" srcId="{A3EA3CE2-FABB-4CEA-8056-0C13398EB17B}" destId="{E8D9A7AC-A7F3-4B71-8E47-050EF0C95A25}" srcOrd="2" destOrd="0" parTransId="{FBBF71A0-ABE9-40A6-8FD6-F541EEF5D6B3}" sibTransId="{F6A01BE4-8258-4BC6-83D4-BC2C9CAE231C}"/>
    <dgm:cxn modelId="{429697BD-EC50-431F-8425-6254ECCF1CAF}" type="presOf" srcId="{3B9D4ABB-5ACC-4D4B-A397-46C9B7693BEE}" destId="{0ABDCEB7-E64B-4C7C-9B8B-26B6D5B81B99}" srcOrd="0" destOrd="0" presId="urn:microsoft.com/office/officeart/2005/8/layout/vList5"/>
    <dgm:cxn modelId="{EB5AFD99-C11B-412F-9165-A7EF8F169E12}" type="presOf" srcId="{A3EA3CE2-FABB-4CEA-8056-0C13398EB17B}" destId="{C0D595F3-2B6B-4673-9FC1-46711477F3EE}" srcOrd="0" destOrd="0" presId="urn:microsoft.com/office/officeart/2005/8/layout/vList5"/>
    <dgm:cxn modelId="{CEC02B29-8222-4FC1-986F-D1BB3A98FC79}" type="presOf" srcId="{E8D9A7AC-A7F3-4B71-8E47-050EF0C95A25}" destId="{0ABDCEB7-E64B-4C7C-9B8B-26B6D5B81B99}" srcOrd="0" destOrd="2" presId="urn:microsoft.com/office/officeart/2005/8/layout/vList5"/>
    <dgm:cxn modelId="{6D975A6F-CCE0-4221-A19E-08725621760F}" srcId="{A3EA3CE2-FABB-4CEA-8056-0C13398EB17B}" destId="{56C21E36-D52A-49A3-840E-1B104C1F96D8}" srcOrd="1" destOrd="0" parTransId="{541B4B59-A747-4331-883C-CA6E8D0FFE9B}" sibTransId="{EAF61492-25BC-4B57-8B3B-B96A2FA06418}"/>
    <dgm:cxn modelId="{C9F8055A-1652-45E2-9EB8-DEEABD0D3E77}" srcId="{1F413B5B-4F49-4D46-BD5B-58138C21D821}" destId="{4E9263CB-944E-450F-BD9A-F97865CB3A9F}" srcOrd="0" destOrd="0" parTransId="{1D1472D1-C9D3-4BCD-BC41-4E0C2D1A02FD}" sibTransId="{59093291-A89B-4EA7-A0B5-57B2CE235AD8}"/>
    <dgm:cxn modelId="{9ECD89A7-DE5C-4C6D-8795-F1CB6327763F}" type="presOf" srcId="{56C21E36-D52A-49A3-840E-1B104C1F96D8}" destId="{0ABDCEB7-E64B-4C7C-9B8B-26B6D5B81B99}" srcOrd="0" destOrd="1" presId="urn:microsoft.com/office/officeart/2005/8/layout/vList5"/>
    <dgm:cxn modelId="{6E6B4BA5-919C-4CCB-B492-0EE50A6322D3}" srcId="{A3EA3CE2-FABB-4CEA-8056-0C13398EB17B}" destId="{3B9D4ABB-5ACC-4D4B-A397-46C9B7693BEE}" srcOrd="0" destOrd="0" parTransId="{784A947F-C68B-447F-A4B6-DFFE7FA2AE70}" sibTransId="{0036FF00-84D3-49F8-B2B3-CB468E353056}"/>
    <dgm:cxn modelId="{D215E9EC-5928-4C97-98FB-6D338C55EE60}" type="presOf" srcId="{1F413B5B-4F49-4D46-BD5B-58138C21D821}" destId="{43F5A63A-17A3-463F-B039-316FAA14BD73}" srcOrd="0" destOrd="0" presId="urn:microsoft.com/office/officeart/2005/8/layout/vList5"/>
    <dgm:cxn modelId="{DCECE203-2D26-4DD0-BC64-48B5316C0613}" type="presParOf" srcId="{43F5A63A-17A3-463F-B039-316FAA14BD73}" destId="{BF7B0E74-6432-45FB-A8FB-B51A2645C3D2}" srcOrd="0" destOrd="0" presId="urn:microsoft.com/office/officeart/2005/8/layout/vList5"/>
    <dgm:cxn modelId="{D4745CA6-1F13-4D16-9033-3EFBC059C6E1}" type="presParOf" srcId="{BF7B0E74-6432-45FB-A8FB-B51A2645C3D2}" destId="{47FBC44F-A5C4-4597-8FB5-A2A66F908D45}" srcOrd="0" destOrd="0" presId="urn:microsoft.com/office/officeart/2005/8/layout/vList5"/>
    <dgm:cxn modelId="{C757251C-8867-45AE-B6B0-084BCCCABC7E}" type="presParOf" srcId="{43F5A63A-17A3-463F-B039-316FAA14BD73}" destId="{B3CA2184-9284-4E8B-B08C-0A554DF79DB3}" srcOrd="1" destOrd="0" presId="urn:microsoft.com/office/officeart/2005/8/layout/vList5"/>
    <dgm:cxn modelId="{7DEB69A9-469F-4DDD-9524-9C068E268F20}" type="presParOf" srcId="{43F5A63A-17A3-463F-B039-316FAA14BD73}" destId="{B86C39A1-0E28-4312-99AD-05F1A27996D8}" srcOrd="2" destOrd="0" presId="urn:microsoft.com/office/officeart/2005/8/layout/vList5"/>
    <dgm:cxn modelId="{653BEB00-12D5-4EDC-B905-F338C7C5A536}" type="presParOf" srcId="{B86C39A1-0E28-4312-99AD-05F1A27996D8}" destId="{C0D595F3-2B6B-4673-9FC1-46711477F3EE}" srcOrd="0" destOrd="0" presId="urn:microsoft.com/office/officeart/2005/8/layout/vList5"/>
    <dgm:cxn modelId="{F8EC473E-D00A-44AD-9372-BF01B2E0EE3E}" type="presParOf" srcId="{B86C39A1-0E28-4312-99AD-05F1A27996D8}" destId="{0ABDCEB7-E64B-4C7C-9B8B-26B6D5B81B99}"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0C865BEA-0BCE-4F9D-B679-E97883EA8116}" type="doc">
      <dgm:prSet loTypeId="urn:microsoft.com/office/officeart/2005/8/layout/hProcess11" loCatId="process" qsTypeId="urn:microsoft.com/office/officeart/2005/8/quickstyle/simple1" qsCatId="simple" csTypeId="urn:microsoft.com/office/officeart/2005/8/colors/colorful4" csCatId="colorful" phldr="1"/>
      <dgm:spPr/>
      <dgm:t>
        <a:bodyPr/>
        <a:lstStyle/>
        <a:p>
          <a:endParaRPr lang="en-US"/>
        </a:p>
      </dgm:t>
    </dgm:pt>
    <dgm:pt modelId="{23489303-C311-431D-B407-D6C63000FB54}">
      <dgm:prSet/>
      <dgm:spPr/>
      <dgm:t>
        <a:bodyPr/>
        <a:lstStyle/>
        <a:p>
          <a:pPr rtl="0"/>
          <a:r>
            <a:rPr lang="en-US" u="sng" smtClean="0"/>
            <a:t>October 2016-December 2016: </a:t>
          </a:r>
          <a:r>
            <a:rPr lang="en-US" smtClean="0"/>
            <a:t> </a:t>
          </a:r>
          <a:r>
            <a:rPr lang="en-US" dirty="0" smtClean="0"/>
            <a:t>IBL Trainings</a:t>
          </a:r>
          <a:endParaRPr lang="en-US" dirty="0"/>
        </a:p>
      </dgm:t>
    </dgm:pt>
    <dgm:pt modelId="{40938DD9-69FB-4D31-AC2A-E465E89D04F2}" type="parTrans" cxnId="{EBECE390-7252-4A4E-82F4-F1A6CE478AF7}">
      <dgm:prSet/>
      <dgm:spPr/>
      <dgm:t>
        <a:bodyPr/>
        <a:lstStyle/>
        <a:p>
          <a:endParaRPr lang="en-US"/>
        </a:p>
      </dgm:t>
    </dgm:pt>
    <dgm:pt modelId="{E422C928-8AAC-464B-BD68-D4E17DB385F4}" type="sibTrans" cxnId="{EBECE390-7252-4A4E-82F4-F1A6CE478AF7}">
      <dgm:prSet/>
      <dgm:spPr/>
      <dgm:t>
        <a:bodyPr/>
        <a:lstStyle/>
        <a:p>
          <a:endParaRPr lang="en-US"/>
        </a:p>
      </dgm:t>
    </dgm:pt>
    <dgm:pt modelId="{878F6052-5A02-4488-A778-C573940F88B1}">
      <dgm:prSet/>
      <dgm:spPr/>
      <dgm:t>
        <a:bodyPr/>
        <a:lstStyle/>
        <a:p>
          <a:pPr rtl="0"/>
          <a:r>
            <a:rPr lang="en-US" u="sng" dirty="0" smtClean="0"/>
            <a:t>January 2017:  </a:t>
          </a:r>
          <a:r>
            <a:rPr lang="en-US" dirty="0" smtClean="0"/>
            <a:t>IBLs begin being implemented for ISPs effective March 2017 or later</a:t>
          </a:r>
          <a:endParaRPr lang="en-US" dirty="0"/>
        </a:p>
      </dgm:t>
    </dgm:pt>
    <dgm:pt modelId="{80E177ED-36F8-4131-9A81-37E82BCA7C80}" type="parTrans" cxnId="{F8B6E767-A8EE-4DD9-BB46-DA992C42FF20}">
      <dgm:prSet/>
      <dgm:spPr/>
      <dgm:t>
        <a:bodyPr/>
        <a:lstStyle/>
        <a:p>
          <a:endParaRPr lang="en-US"/>
        </a:p>
      </dgm:t>
    </dgm:pt>
    <dgm:pt modelId="{E45FF75C-C4BC-4D8F-B755-40305828FBAB}" type="sibTrans" cxnId="{F8B6E767-A8EE-4DD9-BB46-DA992C42FF20}">
      <dgm:prSet/>
      <dgm:spPr/>
      <dgm:t>
        <a:bodyPr/>
        <a:lstStyle/>
        <a:p>
          <a:endParaRPr lang="en-US"/>
        </a:p>
      </dgm:t>
    </dgm:pt>
    <dgm:pt modelId="{23479EEE-73AE-40DE-A41E-8903ED25F9D4}">
      <dgm:prSet/>
      <dgm:spPr/>
      <dgm:t>
        <a:bodyPr/>
        <a:lstStyle/>
        <a:p>
          <a:pPr rtl="0"/>
          <a:r>
            <a:rPr lang="en-US" u="sng" dirty="0" smtClean="0"/>
            <a:t>March 2017- February 2018:  </a:t>
          </a:r>
          <a:r>
            <a:rPr lang="en-US" dirty="0" smtClean="0"/>
            <a:t>IBLs are included in ISPs</a:t>
          </a:r>
          <a:endParaRPr lang="en-US" dirty="0"/>
        </a:p>
      </dgm:t>
    </dgm:pt>
    <dgm:pt modelId="{C852BEB1-56B5-4505-8092-3808983903A6}" type="parTrans" cxnId="{9D2018D3-9698-4CFB-8CB7-D8DDFBD854F6}">
      <dgm:prSet/>
      <dgm:spPr/>
      <dgm:t>
        <a:bodyPr/>
        <a:lstStyle/>
        <a:p>
          <a:endParaRPr lang="en-US"/>
        </a:p>
      </dgm:t>
    </dgm:pt>
    <dgm:pt modelId="{A934B582-5ECE-4AAC-A062-5C0749183E4E}" type="sibTrans" cxnId="{9D2018D3-9698-4CFB-8CB7-D8DDFBD854F6}">
      <dgm:prSet/>
      <dgm:spPr/>
      <dgm:t>
        <a:bodyPr/>
        <a:lstStyle/>
        <a:p>
          <a:endParaRPr lang="en-US"/>
        </a:p>
      </dgm:t>
    </dgm:pt>
    <dgm:pt modelId="{37328AE0-C5BC-4EAE-AE73-2CA233CE4907}">
      <dgm:prSet/>
      <dgm:spPr/>
      <dgm:t>
        <a:bodyPr/>
        <a:lstStyle/>
        <a:p>
          <a:r>
            <a:rPr lang="en-US" u="sng" dirty="0" smtClean="0"/>
            <a:t>March 2018-Ongoing:</a:t>
          </a:r>
        </a:p>
        <a:p>
          <a:r>
            <a:rPr lang="en-US" dirty="0" smtClean="0"/>
            <a:t>New IBLs are implemented as needed</a:t>
          </a:r>
          <a:endParaRPr lang="en-US" dirty="0"/>
        </a:p>
      </dgm:t>
    </dgm:pt>
    <dgm:pt modelId="{84D073CE-4BA0-4FA0-A358-CB4941832D75}" type="parTrans" cxnId="{5B5F7E01-135B-41AE-A18B-5F24B7974E59}">
      <dgm:prSet/>
      <dgm:spPr/>
    </dgm:pt>
    <dgm:pt modelId="{06453328-EFCB-4920-8E7F-E167E1E7586F}" type="sibTrans" cxnId="{5B5F7E01-135B-41AE-A18B-5F24B7974E59}">
      <dgm:prSet/>
      <dgm:spPr/>
    </dgm:pt>
    <dgm:pt modelId="{1B67B58E-00E7-4BB5-B279-F6131CAB1FD8}">
      <dgm:prSet/>
      <dgm:spPr/>
      <dgm:t>
        <a:bodyPr/>
        <a:lstStyle/>
        <a:p>
          <a:r>
            <a:rPr lang="en-US" u="sng" dirty="0" smtClean="0"/>
            <a:t>September 2018:</a:t>
          </a:r>
        </a:p>
        <a:p>
          <a:r>
            <a:rPr lang="en-US" dirty="0" smtClean="0"/>
            <a:t>Final deadline for full compliance by providers</a:t>
          </a:r>
          <a:endParaRPr lang="en-US" dirty="0"/>
        </a:p>
      </dgm:t>
    </dgm:pt>
    <dgm:pt modelId="{AF304CC4-EF6D-4DF1-AD26-55A383CBF269}" type="parTrans" cxnId="{B0E0EBD6-4C7D-4F40-AE6A-9A665F59EED2}">
      <dgm:prSet/>
      <dgm:spPr/>
    </dgm:pt>
    <dgm:pt modelId="{CA05E205-C1CD-438B-B1C3-0DDAEDFFF8E8}" type="sibTrans" cxnId="{B0E0EBD6-4C7D-4F40-AE6A-9A665F59EED2}">
      <dgm:prSet/>
      <dgm:spPr/>
    </dgm:pt>
    <dgm:pt modelId="{23895B21-5BA3-4FA6-9A44-1ACE06671BB5}" type="pres">
      <dgm:prSet presAssocID="{0C865BEA-0BCE-4F9D-B679-E97883EA8116}" presName="Name0" presStyleCnt="0">
        <dgm:presLayoutVars>
          <dgm:dir/>
          <dgm:resizeHandles val="exact"/>
        </dgm:presLayoutVars>
      </dgm:prSet>
      <dgm:spPr/>
      <dgm:t>
        <a:bodyPr/>
        <a:lstStyle/>
        <a:p>
          <a:endParaRPr lang="en-US"/>
        </a:p>
      </dgm:t>
    </dgm:pt>
    <dgm:pt modelId="{B621492C-F200-43DC-9974-D0AF4F518657}" type="pres">
      <dgm:prSet presAssocID="{0C865BEA-0BCE-4F9D-B679-E97883EA8116}" presName="arrow" presStyleLbl="bgShp" presStyleIdx="0" presStyleCnt="1"/>
      <dgm:spPr/>
    </dgm:pt>
    <dgm:pt modelId="{02B916DA-21B7-462D-8305-17B8302A2952}" type="pres">
      <dgm:prSet presAssocID="{0C865BEA-0BCE-4F9D-B679-E97883EA8116}" presName="points" presStyleCnt="0"/>
      <dgm:spPr/>
    </dgm:pt>
    <dgm:pt modelId="{8A3CC5F5-1BC2-4D89-8B1E-E67B1C97934A}" type="pres">
      <dgm:prSet presAssocID="{23489303-C311-431D-B407-D6C63000FB54}" presName="compositeA" presStyleCnt="0"/>
      <dgm:spPr/>
    </dgm:pt>
    <dgm:pt modelId="{9321EE80-6899-4BA6-AC38-524BDDD66574}" type="pres">
      <dgm:prSet presAssocID="{23489303-C311-431D-B407-D6C63000FB54}" presName="textA" presStyleLbl="revTx" presStyleIdx="0" presStyleCnt="5">
        <dgm:presLayoutVars>
          <dgm:bulletEnabled val="1"/>
        </dgm:presLayoutVars>
      </dgm:prSet>
      <dgm:spPr/>
      <dgm:t>
        <a:bodyPr/>
        <a:lstStyle/>
        <a:p>
          <a:endParaRPr lang="en-US"/>
        </a:p>
      </dgm:t>
    </dgm:pt>
    <dgm:pt modelId="{9026CB39-C81C-4C45-A5D3-1EE03BEF63F7}" type="pres">
      <dgm:prSet presAssocID="{23489303-C311-431D-B407-D6C63000FB54}" presName="circleA" presStyleLbl="node1" presStyleIdx="0" presStyleCnt="5"/>
      <dgm:spPr/>
    </dgm:pt>
    <dgm:pt modelId="{C3FE7826-D4BA-461D-A2B1-627AAE7D9079}" type="pres">
      <dgm:prSet presAssocID="{23489303-C311-431D-B407-D6C63000FB54}" presName="spaceA" presStyleCnt="0"/>
      <dgm:spPr/>
    </dgm:pt>
    <dgm:pt modelId="{7A4221F9-6B87-4301-B2BB-BA3AFEEE99D6}" type="pres">
      <dgm:prSet presAssocID="{E422C928-8AAC-464B-BD68-D4E17DB385F4}" presName="space" presStyleCnt="0"/>
      <dgm:spPr/>
    </dgm:pt>
    <dgm:pt modelId="{74563CA6-3717-4238-8269-B45E1B64E8FD}" type="pres">
      <dgm:prSet presAssocID="{878F6052-5A02-4488-A778-C573940F88B1}" presName="compositeB" presStyleCnt="0"/>
      <dgm:spPr/>
    </dgm:pt>
    <dgm:pt modelId="{75340E6F-94F4-4DC3-8F99-60941E2FBE49}" type="pres">
      <dgm:prSet presAssocID="{878F6052-5A02-4488-A778-C573940F88B1}" presName="textB" presStyleLbl="revTx" presStyleIdx="1" presStyleCnt="5">
        <dgm:presLayoutVars>
          <dgm:bulletEnabled val="1"/>
        </dgm:presLayoutVars>
      </dgm:prSet>
      <dgm:spPr/>
      <dgm:t>
        <a:bodyPr/>
        <a:lstStyle/>
        <a:p>
          <a:endParaRPr lang="en-US"/>
        </a:p>
      </dgm:t>
    </dgm:pt>
    <dgm:pt modelId="{89F79D10-B07C-43D6-BC3B-DAC311B2F08F}" type="pres">
      <dgm:prSet presAssocID="{878F6052-5A02-4488-A778-C573940F88B1}" presName="circleB" presStyleLbl="node1" presStyleIdx="1" presStyleCnt="5"/>
      <dgm:spPr/>
    </dgm:pt>
    <dgm:pt modelId="{E4EAD703-69DD-47C8-9765-E5D376E519F9}" type="pres">
      <dgm:prSet presAssocID="{878F6052-5A02-4488-A778-C573940F88B1}" presName="spaceB" presStyleCnt="0"/>
      <dgm:spPr/>
    </dgm:pt>
    <dgm:pt modelId="{BF38FF04-89CC-4AC2-9542-77F523A83070}" type="pres">
      <dgm:prSet presAssocID="{E45FF75C-C4BC-4D8F-B755-40305828FBAB}" presName="space" presStyleCnt="0"/>
      <dgm:spPr/>
    </dgm:pt>
    <dgm:pt modelId="{34C58334-CED7-46A4-AA5C-0F21F3B21964}" type="pres">
      <dgm:prSet presAssocID="{23479EEE-73AE-40DE-A41E-8903ED25F9D4}" presName="compositeA" presStyleCnt="0"/>
      <dgm:spPr/>
    </dgm:pt>
    <dgm:pt modelId="{49C1DFF3-685E-4811-9EB0-077420BED63A}" type="pres">
      <dgm:prSet presAssocID="{23479EEE-73AE-40DE-A41E-8903ED25F9D4}" presName="textA" presStyleLbl="revTx" presStyleIdx="2" presStyleCnt="5">
        <dgm:presLayoutVars>
          <dgm:bulletEnabled val="1"/>
        </dgm:presLayoutVars>
      </dgm:prSet>
      <dgm:spPr/>
      <dgm:t>
        <a:bodyPr/>
        <a:lstStyle/>
        <a:p>
          <a:endParaRPr lang="en-US"/>
        </a:p>
      </dgm:t>
    </dgm:pt>
    <dgm:pt modelId="{C5AD4E26-32F5-4F39-ACCB-90643D904E4E}" type="pres">
      <dgm:prSet presAssocID="{23479EEE-73AE-40DE-A41E-8903ED25F9D4}" presName="circleA" presStyleLbl="node1" presStyleIdx="2" presStyleCnt="5"/>
      <dgm:spPr/>
    </dgm:pt>
    <dgm:pt modelId="{0057CFFC-791F-45B8-9D4F-C1B7D195F452}" type="pres">
      <dgm:prSet presAssocID="{23479EEE-73AE-40DE-A41E-8903ED25F9D4}" presName="spaceA" presStyleCnt="0"/>
      <dgm:spPr/>
    </dgm:pt>
    <dgm:pt modelId="{7E7B7B01-CCAB-40E0-AFB7-A8A3F43329AD}" type="pres">
      <dgm:prSet presAssocID="{A934B582-5ECE-4AAC-A062-5C0749183E4E}" presName="space" presStyleCnt="0"/>
      <dgm:spPr/>
    </dgm:pt>
    <dgm:pt modelId="{7721C9B6-373E-4217-9756-AE253FB53611}" type="pres">
      <dgm:prSet presAssocID="{37328AE0-C5BC-4EAE-AE73-2CA233CE4907}" presName="compositeB" presStyleCnt="0"/>
      <dgm:spPr/>
    </dgm:pt>
    <dgm:pt modelId="{8444DC8E-3D65-4ADF-BBB3-580285380BCB}" type="pres">
      <dgm:prSet presAssocID="{37328AE0-C5BC-4EAE-AE73-2CA233CE4907}" presName="textB" presStyleLbl="revTx" presStyleIdx="3" presStyleCnt="5">
        <dgm:presLayoutVars>
          <dgm:bulletEnabled val="1"/>
        </dgm:presLayoutVars>
      </dgm:prSet>
      <dgm:spPr/>
      <dgm:t>
        <a:bodyPr/>
        <a:lstStyle/>
        <a:p>
          <a:endParaRPr lang="en-US"/>
        </a:p>
      </dgm:t>
    </dgm:pt>
    <dgm:pt modelId="{48606231-24CA-45EE-82CB-C32E0AD5154A}" type="pres">
      <dgm:prSet presAssocID="{37328AE0-C5BC-4EAE-AE73-2CA233CE4907}" presName="circleB" presStyleLbl="node1" presStyleIdx="3" presStyleCnt="5"/>
      <dgm:spPr/>
    </dgm:pt>
    <dgm:pt modelId="{F7E7E2E7-1287-4BBD-BDBD-9EC11639CE55}" type="pres">
      <dgm:prSet presAssocID="{37328AE0-C5BC-4EAE-AE73-2CA233CE4907}" presName="spaceB" presStyleCnt="0"/>
      <dgm:spPr/>
    </dgm:pt>
    <dgm:pt modelId="{5FFCFD6D-C27B-4D79-9EFC-99D54043EFCF}" type="pres">
      <dgm:prSet presAssocID="{06453328-EFCB-4920-8E7F-E167E1E7586F}" presName="space" presStyleCnt="0"/>
      <dgm:spPr/>
    </dgm:pt>
    <dgm:pt modelId="{73135340-F8F5-419E-AB43-2AC10BC99589}" type="pres">
      <dgm:prSet presAssocID="{1B67B58E-00E7-4BB5-B279-F6131CAB1FD8}" presName="compositeA" presStyleCnt="0"/>
      <dgm:spPr/>
    </dgm:pt>
    <dgm:pt modelId="{84FCD2BA-473A-4670-A638-E32DDF79A5C6}" type="pres">
      <dgm:prSet presAssocID="{1B67B58E-00E7-4BB5-B279-F6131CAB1FD8}" presName="textA" presStyleLbl="revTx" presStyleIdx="4" presStyleCnt="5">
        <dgm:presLayoutVars>
          <dgm:bulletEnabled val="1"/>
        </dgm:presLayoutVars>
      </dgm:prSet>
      <dgm:spPr/>
      <dgm:t>
        <a:bodyPr/>
        <a:lstStyle/>
        <a:p>
          <a:endParaRPr lang="en-US"/>
        </a:p>
      </dgm:t>
    </dgm:pt>
    <dgm:pt modelId="{B01C1561-8E28-42FC-8D0D-44EDBCAFE2EA}" type="pres">
      <dgm:prSet presAssocID="{1B67B58E-00E7-4BB5-B279-F6131CAB1FD8}" presName="circleA" presStyleLbl="node1" presStyleIdx="4" presStyleCnt="5"/>
      <dgm:spPr/>
    </dgm:pt>
    <dgm:pt modelId="{D8119F6D-BBF5-4F15-BC22-5ABDDAFE2AC2}" type="pres">
      <dgm:prSet presAssocID="{1B67B58E-00E7-4BB5-B279-F6131CAB1FD8}" presName="spaceA" presStyleCnt="0"/>
      <dgm:spPr/>
    </dgm:pt>
  </dgm:ptLst>
  <dgm:cxnLst>
    <dgm:cxn modelId="{B49CE7FA-B41D-4FBB-87AC-06405EFEA074}" type="presOf" srcId="{23489303-C311-431D-B407-D6C63000FB54}" destId="{9321EE80-6899-4BA6-AC38-524BDDD66574}" srcOrd="0" destOrd="0" presId="urn:microsoft.com/office/officeart/2005/8/layout/hProcess11"/>
    <dgm:cxn modelId="{F081D3CD-4CFC-46A2-8AD1-B7467F6D7DBA}" type="presOf" srcId="{878F6052-5A02-4488-A778-C573940F88B1}" destId="{75340E6F-94F4-4DC3-8F99-60941E2FBE49}" srcOrd="0" destOrd="0" presId="urn:microsoft.com/office/officeart/2005/8/layout/hProcess11"/>
    <dgm:cxn modelId="{5B5F7E01-135B-41AE-A18B-5F24B7974E59}" srcId="{0C865BEA-0BCE-4F9D-B679-E97883EA8116}" destId="{37328AE0-C5BC-4EAE-AE73-2CA233CE4907}" srcOrd="3" destOrd="0" parTransId="{84D073CE-4BA0-4FA0-A358-CB4941832D75}" sibTransId="{06453328-EFCB-4920-8E7F-E167E1E7586F}"/>
    <dgm:cxn modelId="{334265D7-857C-4B10-A4EB-A4F0C77C2BCD}" type="presOf" srcId="{37328AE0-C5BC-4EAE-AE73-2CA233CE4907}" destId="{8444DC8E-3D65-4ADF-BBB3-580285380BCB}" srcOrd="0" destOrd="0" presId="urn:microsoft.com/office/officeart/2005/8/layout/hProcess11"/>
    <dgm:cxn modelId="{5CA97AA8-5535-4372-AFCA-6678D5BDFD45}" type="presOf" srcId="{23479EEE-73AE-40DE-A41E-8903ED25F9D4}" destId="{49C1DFF3-685E-4811-9EB0-077420BED63A}" srcOrd="0" destOrd="0" presId="urn:microsoft.com/office/officeart/2005/8/layout/hProcess11"/>
    <dgm:cxn modelId="{9D2018D3-9698-4CFB-8CB7-D8DDFBD854F6}" srcId="{0C865BEA-0BCE-4F9D-B679-E97883EA8116}" destId="{23479EEE-73AE-40DE-A41E-8903ED25F9D4}" srcOrd="2" destOrd="0" parTransId="{C852BEB1-56B5-4505-8092-3808983903A6}" sibTransId="{A934B582-5ECE-4AAC-A062-5C0749183E4E}"/>
    <dgm:cxn modelId="{26F478BE-A94B-4D22-A88A-C5437BA820E9}" type="presOf" srcId="{1B67B58E-00E7-4BB5-B279-F6131CAB1FD8}" destId="{84FCD2BA-473A-4670-A638-E32DDF79A5C6}" srcOrd="0" destOrd="0" presId="urn:microsoft.com/office/officeart/2005/8/layout/hProcess11"/>
    <dgm:cxn modelId="{EBECE390-7252-4A4E-82F4-F1A6CE478AF7}" srcId="{0C865BEA-0BCE-4F9D-B679-E97883EA8116}" destId="{23489303-C311-431D-B407-D6C63000FB54}" srcOrd="0" destOrd="0" parTransId="{40938DD9-69FB-4D31-AC2A-E465E89D04F2}" sibTransId="{E422C928-8AAC-464B-BD68-D4E17DB385F4}"/>
    <dgm:cxn modelId="{B0E0EBD6-4C7D-4F40-AE6A-9A665F59EED2}" srcId="{0C865BEA-0BCE-4F9D-B679-E97883EA8116}" destId="{1B67B58E-00E7-4BB5-B279-F6131CAB1FD8}" srcOrd="4" destOrd="0" parTransId="{AF304CC4-EF6D-4DF1-AD26-55A383CBF269}" sibTransId="{CA05E205-C1CD-438B-B1C3-0DDAEDFFF8E8}"/>
    <dgm:cxn modelId="{F8B6E767-A8EE-4DD9-BB46-DA992C42FF20}" srcId="{0C865BEA-0BCE-4F9D-B679-E97883EA8116}" destId="{878F6052-5A02-4488-A778-C573940F88B1}" srcOrd="1" destOrd="0" parTransId="{80E177ED-36F8-4131-9A81-37E82BCA7C80}" sibTransId="{E45FF75C-C4BC-4D8F-B755-40305828FBAB}"/>
    <dgm:cxn modelId="{E06968D2-B6A7-4625-A2B1-574E5EC2C904}" type="presOf" srcId="{0C865BEA-0BCE-4F9D-B679-E97883EA8116}" destId="{23895B21-5BA3-4FA6-9A44-1ACE06671BB5}" srcOrd="0" destOrd="0" presId="urn:microsoft.com/office/officeart/2005/8/layout/hProcess11"/>
    <dgm:cxn modelId="{7DE15972-CB42-45DC-AE59-2B71BF0FAEB5}" type="presParOf" srcId="{23895B21-5BA3-4FA6-9A44-1ACE06671BB5}" destId="{B621492C-F200-43DC-9974-D0AF4F518657}" srcOrd="0" destOrd="0" presId="urn:microsoft.com/office/officeart/2005/8/layout/hProcess11"/>
    <dgm:cxn modelId="{CF62A2B8-EA67-4BDA-A5BD-892D91052D38}" type="presParOf" srcId="{23895B21-5BA3-4FA6-9A44-1ACE06671BB5}" destId="{02B916DA-21B7-462D-8305-17B8302A2952}" srcOrd="1" destOrd="0" presId="urn:microsoft.com/office/officeart/2005/8/layout/hProcess11"/>
    <dgm:cxn modelId="{9AA6E11C-DC83-45E1-8BD8-958E90F80CA9}" type="presParOf" srcId="{02B916DA-21B7-462D-8305-17B8302A2952}" destId="{8A3CC5F5-1BC2-4D89-8B1E-E67B1C97934A}" srcOrd="0" destOrd="0" presId="urn:microsoft.com/office/officeart/2005/8/layout/hProcess11"/>
    <dgm:cxn modelId="{002F58D7-61A9-4765-A08D-E24CB90C96BE}" type="presParOf" srcId="{8A3CC5F5-1BC2-4D89-8B1E-E67B1C97934A}" destId="{9321EE80-6899-4BA6-AC38-524BDDD66574}" srcOrd="0" destOrd="0" presId="urn:microsoft.com/office/officeart/2005/8/layout/hProcess11"/>
    <dgm:cxn modelId="{31C195D8-C94E-4786-A6DF-8BF510230FF8}" type="presParOf" srcId="{8A3CC5F5-1BC2-4D89-8B1E-E67B1C97934A}" destId="{9026CB39-C81C-4C45-A5D3-1EE03BEF63F7}" srcOrd="1" destOrd="0" presId="urn:microsoft.com/office/officeart/2005/8/layout/hProcess11"/>
    <dgm:cxn modelId="{73F38CF3-EEC9-4714-A1F2-45F94CE074CD}" type="presParOf" srcId="{8A3CC5F5-1BC2-4D89-8B1E-E67B1C97934A}" destId="{C3FE7826-D4BA-461D-A2B1-627AAE7D9079}" srcOrd="2" destOrd="0" presId="urn:microsoft.com/office/officeart/2005/8/layout/hProcess11"/>
    <dgm:cxn modelId="{6F853A98-9830-4DA4-9094-C4A79D47C06C}" type="presParOf" srcId="{02B916DA-21B7-462D-8305-17B8302A2952}" destId="{7A4221F9-6B87-4301-B2BB-BA3AFEEE99D6}" srcOrd="1" destOrd="0" presId="urn:microsoft.com/office/officeart/2005/8/layout/hProcess11"/>
    <dgm:cxn modelId="{E748C4DD-EB96-40BA-8632-533A1589B4B6}" type="presParOf" srcId="{02B916DA-21B7-462D-8305-17B8302A2952}" destId="{74563CA6-3717-4238-8269-B45E1B64E8FD}" srcOrd="2" destOrd="0" presId="urn:microsoft.com/office/officeart/2005/8/layout/hProcess11"/>
    <dgm:cxn modelId="{3BC8931B-9528-4ECB-95BB-5A66B24E8252}" type="presParOf" srcId="{74563CA6-3717-4238-8269-B45E1B64E8FD}" destId="{75340E6F-94F4-4DC3-8F99-60941E2FBE49}" srcOrd="0" destOrd="0" presId="urn:microsoft.com/office/officeart/2005/8/layout/hProcess11"/>
    <dgm:cxn modelId="{109D618C-502D-482D-A837-5508F0649598}" type="presParOf" srcId="{74563CA6-3717-4238-8269-B45E1B64E8FD}" destId="{89F79D10-B07C-43D6-BC3B-DAC311B2F08F}" srcOrd="1" destOrd="0" presId="urn:microsoft.com/office/officeart/2005/8/layout/hProcess11"/>
    <dgm:cxn modelId="{F59E5C49-79FE-4000-ACA1-310E872AC433}" type="presParOf" srcId="{74563CA6-3717-4238-8269-B45E1B64E8FD}" destId="{E4EAD703-69DD-47C8-9765-E5D376E519F9}" srcOrd="2" destOrd="0" presId="urn:microsoft.com/office/officeart/2005/8/layout/hProcess11"/>
    <dgm:cxn modelId="{374B82D8-CFD8-4CC7-A25B-FE0930A6F0BF}" type="presParOf" srcId="{02B916DA-21B7-462D-8305-17B8302A2952}" destId="{BF38FF04-89CC-4AC2-9542-77F523A83070}" srcOrd="3" destOrd="0" presId="urn:microsoft.com/office/officeart/2005/8/layout/hProcess11"/>
    <dgm:cxn modelId="{DCB7CED9-6F24-484A-9103-FF2CAEE36280}" type="presParOf" srcId="{02B916DA-21B7-462D-8305-17B8302A2952}" destId="{34C58334-CED7-46A4-AA5C-0F21F3B21964}" srcOrd="4" destOrd="0" presId="urn:microsoft.com/office/officeart/2005/8/layout/hProcess11"/>
    <dgm:cxn modelId="{AC55F37C-61A4-498D-94E6-57F723A46E00}" type="presParOf" srcId="{34C58334-CED7-46A4-AA5C-0F21F3B21964}" destId="{49C1DFF3-685E-4811-9EB0-077420BED63A}" srcOrd="0" destOrd="0" presId="urn:microsoft.com/office/officeart/2005/8/layout/hProcess11"/>
    <dgm:cxn modelId="{DC78E620-F4E5-4A26-9F78-E1545BBBBA4D}" type="presParOf" srcId="{34C58334-CED7-46A4-AA5C-0F21F3B21964}" destId="{C5AD4E26-32F5-4F39-ACCB-90643D904E4E}" srcOrd="1" destOrd="0" presId="urn:microsoft.com/office/officeart/2005/8/layout/hProcess11"/>
    <dgm:cxn modelId="{4E7E7D11-E229-40F2-BE2E-4F0616D06F76}" type="presParOf" srcId="{34C58334-CED7-46A4-AA5C-0F21F3B21964}" destId="{0057CFFC-791F-45B8-9D4F-C1B7D195F452}" srcOrd="2" destOrd="0" presId="urn:microsoft.com/office/officeart/2005/8/layout/hProcess11"/>
    <dgm:cxn modelId="{A425723C-2D25-4786-AD4D-D6ECE6AB1300}" type="presParOf" srcId="{02B916DA-21B7-462D-8305-17B8302A2952}" destId="{7E7B7B01-CCAB-40E0-AFB7-A8A3F43329AD}" srcOrd="5" destOrd="0" presId="urn:microsoft.com/office/officeart/2005/8/layout/hProcess11"/>
    <dgm:cxn modelId="{D21E3BA3-D008-4F77-806A-CF99FD3A8256}" type="presParOf" srcId="{02B916DA-21B7-462D-8305-17B8302A2952}" destId="{7721C9B6-373E-4217-9756-AE253FB53611}" srcOrd="6" destOrd="0" presId="urn:microsoft.com/office/officeart/2005/8/layout/hProcess11"/>
    <dgm:cxn modelId="{AAC63D0F-9D92-4D6A-9927-F75D3AEB3EB5}" type="presParOf" srcId="{7721C9B6-373E-4217-9756-AE253FB53611}" destId="{8444DC8E-3D65-4ADF-BBB3-580285380BCB}" srcOrd="0" destOrd="0" presId="urn:microsoft.com/office/officeart/2005/8/layout/hProcess11"/>
    <dgm:cxn modelId="{6163A13C-EE65-4A3D-BB14-77F210AC016B}" type="presParOf" srcId="{7721C9B6-373E-4217-9756-AE253FB53611}" destId="{48606231-24CA-45EE-82CB-C32E0AD5154A}" srcOrd="1" destOrd="0" presId="urn:microsoft.com/office/officeart/2005/8/layout/hProcess11"/>
    <dgm:cxn modelId="{422F65F1-0124-47CC-883E-80BDB441C549}" type="presParOf" srcId="{7721C9B6-373E-4217-9756-AE253FB53611}" destId="{F7E7E2E7-1287-4BBD-BDBD-9EC11639CE55}" srcOrd="2" destOrd="0" presId="urn:microsoft.com/office/officeart/2005/8/layout/hProcess11"/>
    <dgm:cxn modelId="{33AA7DE6-F464-455A-AC0C-DE34E02C781F}" type="presParOf" srcId="{02B916DA-21B7-462D-8305-17B8302A2952}" destId="{5FFCFD6D-C27B-4D79-9EFC-99D54043EFCF}" srcOrd="7" destOrd="0" presId="urn:microsoft.com/office/officeart/2005/8/layout/hProcess11"/>
    <dgm:cxn modelId="{7DE78F15-DE46-4BE5-8BC5-03ED807D3D8C}" type="presParOf" srcId="{02B916DA-21B7-462D-8305-17B8302A2952}" destId="{73135340-F8F5-419E-AB43-2AC10BC99589}" srcOrd="8" destOrd="0" presId="urn:microsoft.com/office/officeart/2005/8/layout/hProcess11"/>
    <dgm:cxn modelId="{4FF0632F-0FCC-4C1B-8ACD-46E57F6EA160}" type="presParOf" srcId="{73135340-F8F5-419E-AB43-2AC10BC99589}" destId="{84FCD2BA-473A-4670-A638-E32DDF79A5C6}" srcOrd="0" destOrd="0" presId="urn:microsoft.com/office/officeart/2005/8/layout/hProcess11"/>
    <dgm:cxn modelId="{F35648AE-48B3-4E72-94FB-E35B3CEBB7A3}" type="presParOf" srcId="{73135340-F8F5-419E-AB43-2AC10BC99589}" destId="{B01C1561-8E28-42FC-8D0D-44EDBCAFE2EA}" srcOrd="1" destOrd="0" presId="urn:microsoft.com/office/officeart/2005/8/layout/hProcess11"/>
    <dgm:cxn modelId="{E510B069-56F4-4811-A9AA-47DBEE123C9D}" type="presParOf" srcId="{73135340-F8F5-419E-AB43-2AC10BC99589}" destId="{D8119F6D-BBF5-4F15-BC22-5ABDDAFE2AC2}"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9983C362-EE1F-4104-86DD-B61660BB718F}"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en-US"/>
        </a:p>
      </dgm:t>
    </dgm:pt>
    <dgm:pt modelId="{C4A13745-3854-4140-8DDF-97022384B42C}">
      <dgm:prSet/>
      <dgm:spPr/>
      <dgm:t>
        <a:bodyPr/>
        <a:lstStyle/>
        <a:p>
          <a:pPr rtl="0"/>
          <a:r>
            <a:rPr lang="en-US" dirty="0" smtClean="0"/>
            <a:t>The ISP planning process should be utilized to address current health and safety needs of individuals.</a:t>
          </a:r>
          <a:endParaRPr lang="en-US" dirty="0"/>
        </a:p>
      </dgm:t>
    </dgm:pt>
    <dgm:pt modelId="{5486CCC6-FD9C-4AA5-B5CF-D83C1A15629B}" type="parTrans" cxnId="{BED43C40-9C15-47B6-A0C9-39DE100B7C39}">
      <dgm:prSet/>
      <dgm:spPr/>
      <dgm:t>
        <a:bodyPr/>
        <a:lstStyle/>
        <a:p>
          <a:endParaRPr lang="en-US"/>
        </a:p>
      </dgm:t>
    </dgm:pt>
    <dgm:pt modelId="{4DC3FFB5-FBF1-4596-98A2-593C88230695}" type="sibTrans" cxnId="{BED43C40-9C15-47B6-A0C9-39DE100B7C39}">
      <dgm:prSet/>
      <dgm:spPr/>
      <dgm:t>
        <a:bodyPr/>
        <a:lstStyle/>
        <a:p>
          <a:endParaRPr lang="en-US"/>
        </a:p>
      </dgm:t>
    </dgm:pt>
    <dgm:pt modelId="{6ABC8F5C-4ACB-4329-BAC0-6B8508ED7D46}">
      <dgm:prSet custT="1"/>
      <dgm:spPr/>
      <dgm:t>
        <a:bodyPr/>
        <a:lstStyle/>
        <a:p>
          <a:pPr rtl="0"/>
          <a:r>
            <a:rPr lang="en-US" sz="2200" dirty="0" smtClean="0"/>
            <a:t>The “Consent to Individually-Based Limitations” form is not required prior to the roll out in 2017.</a:t>
          </a:r>
        </a:p>
        <a:p>
          <a:pPr rtl="0"/>
          <a:r>
            <a:rPr lang="en-US" sz="2000" i="1" dirty="0" smtClean="0"/>
            <a:t>(For ISP’s effective prior to March 1, 2017)</a:t>
          </a:r>
        </a:p>
      </dgm:t>
    </dgm:pt>
    <dgm:pt modelId="{02DA94AA-65CA-426B-86A1-5838E89D3BD3}" type="parTrans" cxnId="{13E61695-23B6-4483-9712-807920B2F2F4}">
      <dgm:prSet/>
      <dgm:spPr/>
      <dgm:t>
        <a:bodyPr/>
        <a:lstStyle/>
        <a:p>
          <a:endParaRPr lang="en-US"/>
        </a:p>
      </dgm:t>
    </dgm:pt>
    <dgm:pt modelId="{5B1047A5-A785-43BF-975F-D282E9F28E83}" type="sibTrans" cxnId="{13E61695-23B6-4483-9712-807920B2F2F4}">
      <dgm:prSet/>
      <dgm:spPr/>
      <dgm:t>
        <a:bodyPr/>
        <a:lstStyle/>
        <a:p>
          <a:endParaRPr lang="en-US"/>
        </a:p>
      </dgm:t>
    </dgm:pt>
    <dgm:pt modelId="{64A7747A-B8E7-4379-A7AD-439571C0B85B}">
      <dgm:prSet/>
      <dgm:spPr/>
      <dgm:t>
        <a:bodyPr/>
        <a:lstStyle/>
        <a:p>
          <a:pPr rtl="0"/>
          <a:r>
            <a:rPr lang="en-US" dirty="0" smtClean="0"/>
            <a:t>Structures in place that could be a considered a limitation should be:</a:t>
          </a:r>
          <a:endParaRPr lang="en-US" dirty="0"/>
        </a:p>
      </dgm:t>
    </dgm:pt>
    <dgm:pt modelId="{F46D79A1-789A-4ED4-8085-197CD68FCEAA}" type="parTrans" cxnId="{50E489E9-3CA2-4419-8E49-57385F3CDCD4}">
      <dgm:prSet/>
      <dgm:spPr/>
      <dgm:t>
        <a:bodyPr/>
        <a:lstStyle/>
        <a:p>
          <a:endParaRPr lang="en-US"/>
        </a:p>
      </dgm:t>
    </dgm:pt>
    <dgm:pt modelId="{013EFA09-456F-4D8B-B2F1-153E34351628}" type="sibTrans" cxnId="{50E489E9-3CA2-4419-8E49-57385F3CDCD4}">
      <dgm:prSet/>
      <dgm:spPr/>
      <dgm:t>
        <a:bodyPr/>
        <a:lstStyle/>
        <a:p>
          <a:endParaRPr lang="en-US"/>
        </a:p>
      </dgm:t>
    </dgm:pt>
    <dgm:pt modelId="{836C2BCB-FCCA-41AF-ACC7-5F0FDD0A3244}">
      <dgm:prSet/>
      <dgm:spPr/>
      <dgm:t>
        <a:bodyPr/>
        <a:lstStyle/>
        <a:p>
          <a:pPr rtl="0"/>
          <a:r>
            <a:rPr lang="en-US" dirty="0" smtClean="0"/>
            <a:t>Identified in the ISP (Risk Management Plan);</a:t>
          </a:r>
          <a:endParaRPr lang="en-US" dirty="0"/>
        </a:p>
      </dgm:t>
    </dgm:pt>
    <dgm:pt modelId="{8D9899CB-03A6-44D2-9511-96AEDAE84276}" type="parTrans" cxnId="{0D06463A-43EE-4EA4-AA19-BC975A19F152}">
      <dgm:prSet/>
      <dgm:spPr/>
      <dgm:t>
        <a:bodyPr/>
        <a:lstStyle/>
        <a:p>
          <a:endParaRPr lang="en-US"/>
        </a:p>
      </dgm:t>
    </dgm:pt>
    <dgm:pt modelId="{D6939C4D-3F7E-4288-82EF-C7FCA7A31D0F}" type="sibTrans" cxnId="{0D06463A-43EE-4EA4-AA19-BC975A19F152}">
      <dgm:prSet/>
      <dgm:spPr/>
      <dgm:t>
        <a:bodyPr/>
        <a:lstStyle/>
        <a:p>
          <a:endParaRPr lang="en-US"/>
        </a:p>
      </dgm:t>
    </dgm:pt>
    <dgm:pt modelId="{3CAE2279-00EE-4281-868B-F072C6D040BE}">
      <dgm:prSet/>
      <dgm:spPr/>
      <dgm:t>
        <a:bodyPr/>
        <a:lstStyle/>
        <a:p>
          <a:pPr rtl="0"/>
          <a:r>
            <a:rPr lang="en-US" dirty="0" smtClean="0"/>
            <a:t>Supported by an assessed need;</a:t>
          </a:r>
          <a:endParaRPr lang="en-US" dirty="0"/>
        </a:p>
      </dgm:t>
    </dgm:pt>
    <dgm:pt modelId="{178D9761-A9B8-44B2-AE8C-39CC2543696E}" type="parTrans" cxnId="{EF5CADE7-AD6F-4161-8D4B-9E7AC14CC84F}">
      <dgm:prSet/>
      <dgm:spPr/>
      <dgm:t>
        <a:bodyPr/>
        <a:lstStyle/>
        <a:p>
          <a:endParaRPr lang="en-US"/>
        </a:p>
      </dgm:t>
    </dgm:pt>
    <dgm:pt modelId="{9045C04D-0898-4024-94FB-EC2F7D3A456B}" type="sibTrans" cxnId="{EF5CADE7-AD6F-4161-8D4B-9E7AC14CC84F}">
      <dgm:prSet/>
      <dgm:spPr/>
      <dgm:t>
        <a:bodyPr/>
        <a:lstStyle/>
        <a:p>
          <a:endParaRPr lang="en-US"/>
        </a:p>
      </dgm:t>
    </dgm:pt>
    <dgm:pt modelId="{32CE5633-A27C-47DD-9709-1226A4B194A4}">
      <dgm:prSet/>
      <dgm:spPr/>
      <dgm:t>
        <a:bodyPr/>
        <a:lstStyle/>
        <a:p>
          <a:pPr rtl="0"/>
          <a:r>
            <a:rPr lang="en-US" dirty="0" smtClean="0"/>
            <a:t>Consented to by the individual or their guardian.</a:t>
          </a:r>
          <a:endParaRPr lang="en-US" dirty="0"/>
        </a:p>
      </dgm:t>
    </dgm:pt>
    <dgm:pt modelId="{524DD28D-0081-400A-977A-AB1070DFBD49}" type="parTrans" cxnId="{2B22795E-EAF7-4AE9-8ED6-4999FF3D37F7}">
      <dgm:prSet/>
      <dgm:spPr/>
      <dgm:t>
        <a:bodyPr/>
        <a:lstStyle/>
        <a:p>
          <a:endParaRPr lang="en-US"/>
        </a:p>
      </dgm:t>
    </dgm:pt>
    <dgm:pt modelId="{F3431BCB-AB56-4A18-ADA5-983CD30A84BF}" type="sibTrans" cxnId="{2B22795E-EAF7-4AE9-8ED6-4999FF3D37F7}">
      <dgm:prSet/>
      <dgm:spPr/>
      <dgm:t>
        <a:bodyPr/>
        <a:lstStyle/>
        <a:p>
          <a:endParaRPr lang="en-US"/>
        </a:p>
      </dgm:t>
    </dgm:pt>
    <dgm:pt modelId="{39917F8C-C187-4B87-B7C1-3145F8F94ADF}" type="pres">
      <dgm:prSet presAssocID="{9983C362-EE1F-4104-86DD-B61660BB718F}" presName="Name0" presStyleCnt="0">
        <dgm:presLayoutVars>
          <dgm:dir/>
          <dgm:animLvl val="lvl"/>
          <dgm:resizeHandles val="exact"/>
        </dgm:presLayoutVars>
      </dgm:prSet>
      <dgm:spPr/>
      <dgm:t>
        <a:bodyPr/>
        <a:lstStyle/>
        <a:p>
          <a:endParaRPr lang="en-US"/>
        </a:p>
      </dgm:t>
    </dgm:pt>
    <dgm:pt modelId="{322B1DDD-92A4-466C-9E77-16E249AB2360}" type="pres">
      <dgm:prSet presAssocID="{C4A13745-3854-4140-8DDF-97022384B42C}" presName="linNode" presStyleCnt="0"/>
      <dgm:spPr/>
    </dgm:pt>
    <dgm:pt modelId="{82C7332A-7837-40C2-9EC4-094DCB615F35}" type="pres">
      <dgm:prSet presAssocID="{C4A13745-3854-4140-8DDF-97022384B42C}" presName="parentText" presStyleLbl="node1" presStyleIdx="0" presStyleCnt="3" custScaleX="277778" custLinFactNeighborY="445">
        <dgm:presLayoutVars>
          <dgm:chMax val="1"/>
          <dgm:bulletEnabled val="1"/>
        </dgm:presLayoutVars>
      </dgm:prSet>
      <dgm:spPr/>
      <dgm:t>
        <a:bodyPr/>
        <a:lstStyle/>
        <a:p>
          <a:endParaRPr lang="en-US"/>
        </a:p>
      </dgm:t>
    </dgm:pt>
    <dgm:pt modelId="{2A979EFC-CC6B-4AD2-8743-0BC436ECB675}" type="pres">
      <dgm:prSet presAssocID="{4DC3FFB5-FBF1-4596-98A2-593C88230695}" presName="sp" presStyleCnt="0"/>
      <dgm:spPr/>
    </dgm:pt>
    <dgm:pt modelId="{56939A60-42F7-4994-A141-A8595B9D87BB}" type="pres">
      <dgm:prSet presAssocID="{6ABC8F5C-4ACB-4329-BAC0-6B8508ED7D46}" presName="linNode" presStyleCnt="0"/>
      <dgm:spPr/>
    </dgm:pt>
    <dgm:pt modelId="{FBD3531F-81D5-4C54-8616-E1577BF15719}" type="pres">
      <dgm:prSet presAssocID="{6ABC8F5C-4ACB-4329-BAC0-6B8508ED7D46}" presName="parentText" presStyleLbl="node1" presStyleIdx="1" presStyleCnt="3" custScaleX="277778" custLinFactNeighborX="2366" custLinFactNeighborY="0">
        <dgm:presLayoutVars>
          <dgm:chMax val="1"/>
          <dgm:bulletEnabled val="1"/>
        </dgm:presLayoutVars>
      </dgm:prSet>
      <dgm:spPr/>
      <dgm:t>
        <a:bodyPr/>
        <a:lstStyle/>
        <a:p>
          <a:endParaRPr lang="en-US"/>
        </a:p>
      </dgm:t>
    </dgm:pt>
    <dgm:pt modelId="{39DD6198-78D7-4CBA-8E57-209EFF5EDEDC}" type="pres">
      <dgm:prSet presAssocID="{5B1047A5-A785-43BF-975F-D282E9F28E83}" presName="sp" presStyleCnt="0"/>
      <dgm:spPr/>
    </dgm:pt>
    <dgm:pt modelId="{B03A74C5-E3D6-4FDD-AAE8-4338A4F797EC}" type="pres">
      <dgm:prSet presAssocID="{64A7747A-B8E7-4379-A7AD-439571C0B85B}" presName="linNode" presStyleCnt="0"/>
      <dgm:spPr/>
    </dgm:pt>
    <dgm:pt modelId="{31C6F1A2-B97E-419E-9D43-B569062FC8D2}" type="pres">
      <dgm:prSet presAssocID="{64A7747A-B8E7-4379-A7AD-439571C0B85B}" presName="parentText" presStyleLbl="node1" presStyleIdx="2" presStyleCnt="3">
        <dgm:presLayoutVars>
          <dgm:chMax val="1"/>
          <dgm:bulletEnabled val="1"/>
        </dgm:presLayoutVars>
      </dgm:prSet>
      <dgm:spPr/>
      <dgm:t>
        <a:bodyPr/>
        <a:lstStyle/>
        <a:p>
          <a:endParaRPr lang="en-US"/>
        </a:p>
      </dgm:t>
    </dgm:pt>
    <dgm:pt modelId="{C13E463D-DB2F-48C5-AAD9-047E07658414}" type="pres">
      <dgm:prSet presAssocID="{64A7747A-B8E7-4379-A7AD-439571C0B85B}" presName="descendantText" presStyleLbl="alignAccFollowNode1" presStyleIdx="0" presStyleCnt="1">
        <dgm:presLayoutVars>
          <dgm:bulletEnabled val="1"/>
        </dgm:presLayoutVars>
      </dgm:prSet>
      <dgm:spPr/>
      <dgm:t>
        <a:bodyPr/>
        <a:lstStyle/>
        <a:p>
          <a:endParaRPr lang="en-US"/>
        </a:p>
      </dgm:t>
    </dgm:pt>
  </dgm:ptLst>
  <dgm:cxnLst>
    <dgm:cxn modelId="{0D06463A-43EE-4EA4-AA19-BC975A19F152}" srcId="{64A7747A-B8E7-4379-A7AD-439571C0B85B}" destId="{836C2BCB-FCCA-41AF-ACC7-5F0FDD0A3244}" srcOrd="0" destOrd="0" parTransId="{8D9899CB-03A6-44D2-9511-96AEDAE84276}" sibTransId="{D6939C4D-3F7E-4288-82EF-C7FCA7A31D0F}"/>
    <dgm:cxn modelId="{50E489E9-3CA2-4419-8E49-57385F3CDCD4}" srcId="{9983C362-EE1F-4104-86DD-B61660BB718F}" destId="{64A7747A-B8E7-4379-A7AD-439571C0B85B}" srcOrd="2" destOrd="0" parTransId="{F46D79A1-789A-4ED4-8085-197CD68FCEAA}" sibTransId="{013EFA09-456F-4D8B-B2F1-153E34351628}"/>
    <dgm:cxn modelId="{19451522-0A91-4264-85F3-167B119E48E5}" type="presOf" srcId="{9983C362-EE1F-4104-86DD-B61660BB718F}" destId="{39917F8C-C187-4B87-B7C1-3145F8F94ADF}" srcOrd="0" destOrd="0" presId="urn:microsoft.com/office/officeart/2005/8/layout/vList5"/>
    <dgm:cxn modelId="{EF5CADE7-AD6F-4161-8D4B-9E7AC14CC84F}" srcId="{64A7747A-B8E7-4379-A7AD-439571C0B85B}" destId="{3CAE2279-00EE-4281-868B-F072C6D040BE}" srcOrd="1" destOrd="0" parTransId="{178D9761-A9B8-44B2-AE8C-39CC2543696E}" sibTransId="{9045C04D-0898-4024-94FB-EC2F7D3A456B}"/>
    <dgm:cxn modelId="{2B22795E-EAF7-4AE9-8ED6-4999FF3D37F7}" srcId="{64A7747A-B8E7-4379-A7AD-439571C0B85B}" destId="{32CE5633-A27C-47DD-9709-1226A4B194A4}" srcOrd="2" destOrd="0" parTransId="{524DD28D-0081-400A-977A-AB1070DFBD49}" sibTransId="{F3431BCB-AB56-4A18-ADA5-983CD30A84BF}"/>
    <dgm:cxn modelId="{3D6AFEAA-DAAF-46DB-AE94-3F9F075219C0}" type="presOf" srcId="{836C2BCB-FCCA-41AF-ACC7-5F0FDD0A3244}" destId="{C13E463D-DB2F-48C5-AAD9-047E07658414}" srcOrd="0" destOrd="0" presId="urn:microsoft.com/office/officeart/2005/8/layout/vList5"/>
    <dgm:cxn modelId="{BED43C40-9C15-47B6-A0C9-39DE100B7C39}" srcId="{9983C362-EE1F-4104-86DD-B61660BB718F}" destId="{C4A13745-3854-4140-8DDF-97022384B42C}" srcOrd="0" destOrd="0" parTransId="{5486CCC6-FD9C-4AA5-B5CF-D83C1A15629B}" sibTransId="{4DC3FFB5-FBF1-4596-98A2-593C88230695}"/>
    <dgm:cxn modelId="{CCA1EE97-4989-47CB-9853-E646F2FE2831}" type="presOf" srcId="{32CE5633-A27C-47DD-9709-1226A4B194A4}" destId="{C13E463D-DB2F-48C5-AAD9-047E07658414}" srcOrd="0" destOrd="2" presId="urn:microsoft.com/office/officeart/2005/8/layout/vList5"/>
    <dgm:cxn modelId="{9FDB218E-D2EF-46C7-BBD6-7CC61D9D1515}" type="presOf" srcId="{64A7747A-B8E7-4379-A7AD-439571C0B85B}" destId="{31C6F1A2-B97E-419E-9D43-B569062FC8D2}" srcOrd="0" destOrd="0" presId="urn:microsoft.com/office/officeart/2005/8/layout/vList5"/>
    <dgm:cxn modelId="{13E61695-23B6-4483-9712-807920B2F2F4}" srcId="{9983C362-EE1F-4104-86DD-B61660BB718F}" destId="{6ABC8F5C-4ACB-4329-BAC0-6B8508ED7D46}" srcOrd="1" destOrd="0" parTransId="{02DA94AA-65CA-426B-86A1-5838E89D3BD3}" sibTransId="{5B1047A5-A785-43BF-975F-D282E9F28E83}"/>
    <dgm:cxn modelId="{3F425BEC-08AC-4ADF-8ECE-BC1DFDFED7D7}" type="presOf" srcId="{C4A13745-3854-4140-8DDF-97022384B42C}" destId="{82C7332A-7837-40C2-9EC4-094DCB615F35}" srcOrd="0" destOrd="0" presId="urn:microsoft.com/office/officeart/2005/8/layout/vList5"/>
    <dgm:cxn modelId="{C1A0C2D2-F163-407C-B65E-EFC422720761}" type="presOf" srcId="{3CAE2279-00EE-4281-868B-F072C6D040BE}" destId="{C13E463D-DB2F-48C5-AAD9-047E07658414}" srcOrd="0" destOrd="1" presId="urn:microsoft.com/office/officeart/2005/8/layout/vList5"/>
    <dgm:cxn modelId="{0386594D-D028-4345-9D3B-1FF170E8CB96}" type="presOf" srcId="{6ABC8F5C-4ACB-4329-BAC0-6B8508ED7D46}" destId="{FBD3531F-81D5-4C54-8616-E1577BF15719}" srcOrd="0" destOrd="0" presId="urn:microsoft.com/office/officeart/2005/8/layout/vList5"/>
    <dgm:cxn modelId="{50B0AE96-72C6-48CC-8CF4-0BE3559D127B}" type="presParOf" srcId="{39917F8C-C187-4B87-B7C1-3145F8F94ADF}" destId="{322B1DDD-92A4-466C-9E77-16E249AB2360}" srcOrd="0" destOrd="0" presId="urn:microsoft.com/office/officeart/2005/8/layout/vList5"/>
    <dgm:cxn modelId="{54B3FF3A-82AB-4792-B950-F459758ED174}" type="presParOf" srcId="{322B1DDD-92A4-466C-9E77-16E249AB2360}" destId="{82C7332A-7837-40C2-9EC4-094DCB615F35}" srcOrd="0" destOrd="0" presId="urn:microsoft.com/office/officeart/2005/8/layout/vList5"/>
    <dgm:cxn modelId="{DCC0C2B5-760B-41C4-803D-1A23704461D9}" type="presParOf" srcId="{39917F8C-C187-4B87-B7C1-3145F8F94ADF}" destId="{2A979EFC-CC6B-4AD2-8743-0BC436ECB675}" srcOrd="1" destOrd="0" presId="urn:microsoft.com/office/officeart/2005/8/layout/vList5"/>
    <dgm:cxn modelId="{5292C0D2-68E4-4DEF-8A14-FDB2E7FC4D3A}" type="presParOf" srcId="{39917F8C-C187-4B87-B7C1-3145F8F94ADF}" destId="{56939A60-42F7-4994-A141-A8595B9D87BB}" srcOrd="2" destOrd="0" presId="urn:microsoft.com/office/officeart/2005/8/layout/vList5"/>
    <dgm:cxn modelId="{DE1A53D3-13A4-4483-BB8F-2575F7C9A856}" type="presParOf" srcId="{56939A60-42F7-4994-A141-A8595B9D87BB}" destId="{FBD3531F-81D5-4C54-8616-E1577BF15719}" srcOrd="0" destOrd="0" presId="urn:microsoft.com/office/officeart/2005/8/layout/vList5"/>
    <dgm:cxn modelId="{C8EFEF2E-6E1C-482F-A223-F6BC9147B2C3}" type="presParOf" srcId="{39917F8C-C187-4B87-B7C1-3145F8F94ADF}" destId="{39DD6198-78D7-4CBA-8E57-209EFF5EDEDC}" srcOrd="3" destOrd="0" presId="urn:microsoft.com/office/officeart/2005/8/layout/vList5"/>
    <dgm:cxn modelId="{DC2ACF28-6979-4F04-B3B1-A4F87F4D23C4}" type="presParOf" srcId="{39917F8C-C187-4B87-B7C1-3145F8F94ADF}" destId="{B03A74C5-E3D6-4FDD-AAE8-4338A4F797EC}" srcOrd="4" destOrd="0" presId="urn:microsoft.com/office/officeart/2005/8/layout/vList5"/>
    <dgm:cxn modelId="{E3EC2908-3F56-480D-B77B-9A6703A9B4B2}" type="presParOf" srcId="{B03A74C5-E3D6-4FDD-AAE8-4338A4F797EC}" destId="{31C6F1A2-B97E-419E-9D43-B569062FC8D2}" srcOrd="0" destOrd="0" presId="urn:microsoft.com/office/officeart/2005/8/layout/vList5"/>
    <dgm:cxn modelId="{66E88C09-06D1-469E-A6F0-616A83EAE863}" type="presParOf" srcId="{B03A74C5-E3D6-4FDD-AAE8-4338A4F797EC}" destId="{C13E463D-DB2F-48C5-AAD9-047E07658414}"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DF5086D5-2D2F-456D-B2FC-FD1778F93C7C}" type="doc">
      <dgm:prSet loTypeId="urn:microsoft.com/office/officeart/2005/8/layout/vList5" loCatId="list" qsTypeId="urn:microsoft.com/office/officeart/2005/8/quickstyle/simple1" qsCatId="simple" csTypeId="urn:microsoft.com/office/officeart/2005/8/colors/colorful4" csCatId="colorful" phldr="1"/>
      <dgm:spPr/>
      <dgm:t>
        <a:bodyPr/>
        <a:lstStyle/>
        <a:p>
          <a:endParaRPr lang="en-US"/>
        </a:p>
      </dgm:t>
    </dgm:pt>
    <dgm:pt modelId="{177FF0F2-00DF-40A3-93DF-E8ECBD66E851}">
      <dgm:prSet/>
      <dgm:spPr/>
      <dgm:t>
        <a:bodyPr/>
        <a:lstStyle/>
        <a:p>
          <a:pPr rtl="0"/>
          <a:r>
            <a:rPr lang="en-US" dirty="0" smtClean="0"/>
            <a:t>Individually-Based Limitations may </a:t>
          </a:r>
          <a:r>
            <a:rPr lang="en-US" u="sng" dirty="0" smtClean="0"/>
            <a:t>not</a:t>
          </a:r>
          <a:r>
            <a:rPr lang="en-US" dirty="0" smtClean="0"/>
            <a:t> be implemented when the:</a:t>
          </a:r>
          <a:endParaRPr lang="en-US" dirty="0"/>
        </a:p>
      </dgm:t>
    </dgm:pt>
    <dgm:pt modelId="{6A30FA7D-42BF-483D-B1A4-0F085E0E7A8D}" type="parTrans" cxnId="{AE6A023F-4388-4A19-9EA4-91CE42319E9A}">
      <dgm:prSet/>
      <dgm:spPr/>
      <dgm:t>
        <a:bodyPr/>
        <a:lstStyle/>
        <a:p>
          <a:endParaRPr lang="en-US"/>
        </a:p>
      </dgm:t>
    </dgm:pt>
    <dgm:pt modelId="{1BACFDF3-E00D-451C-8666-989A221516D2}" type="sibTrans" cxnId="{AE6A023F-4388-4A19-9EA4-91CE42319E9A}">
      <dgm:prSet/>
      <dgm:spPr/>
      <dgm:t>
        <a:bodyPr/>
        <a:lstStyle/>
        <a:p>
          <a:endParaRPr lang="en-US"/>
        </a:p>
      </dgm:t>
    </dgm:pt>
    <dgm:pt modelId="{C315B7F0-AC20-4FBE-BF9E-E84DF46986E7}">
      <dgm:prSet/>
      <dgm:spPr/>
      <dgm:t>
        <a:bodyPr/>
        <a:lstStyle/>
        <a:p>
          <a:pPr rtl="0"/>
          <a:r>
            <a:rPr lang="en-US" dirty="0" smtClean="0"/>
            <a:t>Individual (or the guardian) does not consent.</a:t>
          </a:r>
          <a:endParaRPr lang="en-US" dirty="0"/>
        </a:p>
      </dgm:t>
    </dgm:pt>
    <dgm:pt modelId="{60A5D5DF-697C-45E5-92AC-DA0554545F0F}" type="parTrans" cxnId="{42EAF3E1-6A60-4659-86F6-DC6B587B1188}">
      <dgm:prSet/>
      <dgm:spPr/>
      <dgm:t>
        <a:bodyPr/>
        <a:lstStyle/>
        <a:p>
          <a:endParaRPr lang="en-US"/>
        </a:p>
      </dgm:t>
    </dgm:pt>
    <dgm:pt modelId="{5258AFF8-DEC9-40BE-84E5-D70A7308656C}" type="sibTrans" cxnId="{42EAF3E1-6A60-4659-86F6-DC6B587B1188}">
      <dgm:prSet/>
      <dgm:spPr/>
      <dgm:t>
        <a:bodyPr/>
        <a:lstStyle/>
        <a:p>
          <a:endParaRPr lang="en-US"/>
        </a:p>
      </dgm:t>
    </dgm:pt>
    <dgm:pt modelId="{D5DE98EA-64C3-4E30-9179-12115BEBE86F}">
      <dgm:prSet/>
      <dgm:spPr/>
      <dgm:t>
        <a:bodyPr/>
        <a:lstStyle/>
        <a:p>
          <a:pPr rtl="0"/>
          <a:r>
            <a:rPr lang="en-US" dirty="0" smtClean="0"/>
            <a:t>Limitation is not supported by a specific assessed need related to a significant health and safety risk.</a:t>
          </a:r>
          <a:endParaRPr lang="en-US" dirty="0"/>
        </a:p>
      </dgm:t>
    </dgm:pt>
    <dgm:pt modelId="{9A69CE21-11F0-44F3-BCFB-EA6BA5D4127A}" type="parTrans" cxnId="{C9DEEFBC-6D70-4872-9BD0-639A7792F53D}">
      <dgm:prSet/>
      <dgm:spPr/>
      <dgm:t>
        <a:bodyPr/>
        <a:lstStyle/>
        <a:p>
          <a:endParaRPr lang="en-US"/>
        </a:p>
      </dgm:t>
    </dgm:pt>
    <dgm:pt modelId="{62FD4327-4580-45F9-86A4-2307929F99A7}" type="sibTrans" cxnId="{C9DEEFBC-6D70-4872-9BD0-639A7792F53D}">
      <dgm:prSet/>
      <dgm:spPr/>
      <dgm:t>
        <a:bodyPr/>
        <a:lstStyle/>
        <a:p>
          <a:endParaRPr lang="en-US"/>
        </a:p>
      </dgm:t>
    </dgm:pt>
    <dgm:pt modelId="{8FF16087-B2C8-4AA1-A48C-69D56119890A}">
      <dgm:prSet/>
      <dgm:spPr/>
      <dgm:t>
        <a:bodyPr/>
        <a:lstStyle/>
        <a:p>
          <a:pPr rtl="0"/>
          <a:r>
            <a:rPr lang="en-US" dirty="0" smtClean="0"/>
            <a:t>Limitation is being implemented for convenience of the provider or as a means to avoid implementing changes required by HCBS.</a:t>
          </a:r>
          <a:endParaRPr lang="en-US" dirty="0"/>
        </a:p>
      </dgm:t>
    </dgm:pt>
    <dgm:pt modelId="{6DBC3ABE-C17B-4A29-BBA7-B08E82A38295}" type="parTrans" cxnId="{CD914022-13E4-4AD7-AE4C-6045DE37D02F}">
      <dgm:prSet/>
      <dgm:spPr/>
      <dgm:t>
        <a:bodyPr/>
        <a:lstStyle/>
        <a:p>
          <a:endParaRPr lang="en-US"/>
        </a:p>
      </dgm:t>
    </dgm:pt>
    <dgm:pt modelId="{F7821B55-AAEF-4EB3-81DB-670FBD5F5D05}" type="sibTrans" cxnId="{CD914022-13E4-4AD7-AE4C-6045DE37D02F}">
      <dgm:prSet/>
      <dgm:spPr/>
      <dgm:t>
        <a:bodyPr/>
        <a:lstStyle/>
        <a:p>
          <a:endParaRPr lang="en-US"/>
        </a:p>
      </dgm:t>
    </dgm:pt>
    <dgm:pt modelId="{FC3C1C56-F665-4550-9A0C-B48AA7D7DBB7}">
      <dgm:prSet/>
      <dgm:spPr/>
      <dgm:t>
        <a:bodyPr/>
        <a:lstStyle/>
        <a:p>
          <a:pPr rtl="0"/>
          <a:r>
            <a:rPr lang="en-US" dirty="0" smtClean="0"/>
            <a:t>Alternative, less intrusive methods of addressing the health and safety risk(s) have not been explored and ruled out.</a:t>
          </a:r>
          <a:endParaRPr lang="en-US" dirty="0"/>
        </a:p>
      </dgm:t>
    </dgm:pt>
    <dgm:pt modelId="{2AA363E1-7A7B-4316-AB6C-C4B705462A8D}" type="parTrans" cxnId="{704A0F1E-FED4-4E64-A1E7-DF5CAAA23D66}">
      <dgm:prSet/>
      <dgm:spPr/>
      <dgm:t>
        <a:bodyPr/>
        <a:lstStyle/>
        <a:p>
          <a:endParaRPr lang="en-US"/>
        </a:p>
      </dgm:t>
    </dgm:pt>
    <dgm:pt modelId="{B2A44113-2CEF-442D-A3D3-C61FB6A486EB}" type="sibTrans" cxnId="{704A0F1E-FED4-4E64-A1E7-DF5CAAA23D66}">
      <dgm:prSet/>
      <dgm:spPr/>
      <dgm:t>
        <a:bodyPr/>
        <a:lstStyle/>
        <a:p>
          <a:endParaRPr lang="en-US"/>
        </a:p>
      </dgm:t>
    </dgm:pt>
    <dgm:pt modelId="{93DADAB7-B482-4D6B-BF92-0AF508436E8A}" type="pres">
      <dgm:prSet presAssocID="{DF5086D5-2D2F-456D-B2FC-FD1778F93C7C}" presName="Name0" presStyleCnt="0">
        <dgm:presLayoutVars>
          <dgm:dir/>
          <dgm:animLvl val="lvl"/>
          <dgm:resizeHandles val="exact"/>
        </dgm:presLayoutVars>
      </dgm:prSet>
      <dgm:spPr/>
      <dgm:t>
        <a:bodyPr/>
        <a:lstStyle/>
        <a:p>
          <a:endParaRPr lang="en-US"/>
        </a:p>
      </dgm:t>
    </dgm:pt>
    <dgm:pt modelId="{1872943F-0924-4EAE-B965-FD3609B3F170}" type="pres">
      <dgm:prSet presAssocID="{177FF0F2-00DF-40A3-93DF-E8ECBD66E851}" presName="linNode" presStyleCnt="0"/>
      <dgm:spPr/>
    </dgm:pt>
    <dgm:pt modelId="{78774E88-C113-4140-A121-87FC660B1056}" type="pres">
      <dgm:prSet presAssocID="{177FF0F2-00DF-40A3-93DF-E8ECBD66E851}" presName="parentText" presStyleLbl="node1" presStyleIdx="0" presStyleCnt="1">
        <dgm:presLayoutVars>
          <dgm:chMax val="1"/>
          <dgm:bulletEnabled val="1"/>
        </dgm:presLayoutVars>
      </dgm:prSet>
      <dgm:spPr/>
      <dgm:t>
        <a:bodyPr/>
        <a:lstStyle/>
        <a:p>
          <a:endParaRPr lang="en-US"/>
        </a:p>
      </dgm:t>
    </dgm:pt>
    <dgm:pt modelId="{A7222D14-0506-4925-A630-7743B36AC546}" type="pres">
      <dgm:prSet presAssocID="{177FF0F2-00DF-40A3-93DF-E8ECBD66E851}" presName="descendantText" presStyleLbl="alignAccFollowNode1" presStyleIdx="0" presStyleCnt="1">
        <dgm:presLayoutVars>
          <dgm:bulletEnabled val="1"/>
        </dgm:presLayoutVars>
      </dgm:prSet>
      <dgm:spPr/>
      <dgm:t>
        <a:bodyPr/>
        <a:lstStyle/>
        <a:p>
          <a:endParaRPr lang="en-US"/>
        </a:p>
      </dgm:t>
    </dgm:pt>
  </dgm:ptLst>
  <dgm:cxnLst>
    <dgm:cxn modelId="{42EAF3E1-6A60-4659-86F6-DC6B587B1188}" srcId="{177FF0F2-00DF-40A3-93DF-E8ECBD66E851}" destId="{C315B7F0-AC20-4FBE-BF9E-E84DF46986E7}" srcOrd="0" destOrd="0" parTransId="{60A5D5DF-697C-45E5-92AC-DA0554545F0F}" sibTransId="{5258AFF8-DEC9-40BE-84E5-D70A7308656C}"/>
    <dgm:cxn modelId="{AA7AB0B0-5C5B-443F-AF26-10AF35A2A078}" type="presOf" srcId="{D5DE98EA-64C3-4E30-9179-12115BEBE86F}" destId="{A7222D14-0506-4925-A630-7743B36AC546}" srcOrd="0" destOrd="1" presId="urn:microsoft.com/office/officeart/2005/8/layout/vList5"/>
    <dgm:cxn modelId="{445E13A0-6790-4103-B3F8-1D310811BEB2}" type="presOf" srcId="{C315B7F0-AC20-4FBE-BF9E-E84DF46986E7}" destId="{A7222D14-0506-4925-A630-7743B36AC546}" srcOrd="0" destOrd="0" presId="urn:microsoft.com/office/officeart/2005/8/layout/vList5"/>
    <dgm:cxn modelId="{AE6A023F-4388-4A19-9EA4-91CE42319E9A}" srcId="{DF5086D5-2D2F-456D-B2FC-FD1778F93C7C}" destId="{177FF0F2-00DF-40A3-93DF-E8ECBD66E851}" srcOrd="0" destOrd="0" parTransId="{6A30FA7D-42BF-483D-B1A4-0F085E0E7A8D}" sibTransId="{1BACFDF3-E00D-451C-8666-989A221516D2}"/>
    <dgm:cxn modelId="{C9DEEFBC-6D70-4872-9BD0-639A7792F53D}" srcId="{177FF0F2-00DF-40A3-93DF-E8ECBD66E851}" destId="{D5DE98EA-64C3-4E30-9179-12115BEBE86F}" srcOrd="1" destOrd="0" parTransId="{9A69CE21-11F0-44F3-BCFB-EA6BA5D4127A}" sibTransId="{62FD4327-4580-45F9-86A4-2307929F99A7}"/>
    <dgm:cxn modelId="{208FDA2E-EB4A-4873-992F-219FF393E98E}" type="presOf" srcId="{8FF16087-B2C8-4AA1-A48C-69D56119890A}" destId="{A7222D14-0506-4925-A630-7743B36AC546}" srcOrd="0" destOrd="2" presId="urn:microsoft.com/office/officeart/2005/8/layout/vList5"/>
    <dgm:cxn modelId="{704A0F1E-FED4-4E64-A1E7-DF5CAAA23D66}" srcId="{177FF0F2-00DF-40A3-93DF-E8ECBD66E851}" destId="{FC3C1C56-F665-4550-9A0C-B48AA7D7DBB7}" srcOrd="3" destOrd="0" parTransId="{2AA363E1-7A7B-4316-AB6C-C4B705462A8D}" sibTransId="{B2A44113-2CEF-442D-A3D3-C61FB6A486EB}"/>
    <dgm:cxn modelId="{CD914022-13E4-4AD7-AE4C-6045DE37D02F}" srcId="{177FF0F2-00DF-40A3-93DF-E8ECBD66E851}" destId="{8FF16087-B2C8-4AA1-A48C-69D56119890A}" srcOrd="2" destOrd="0" parTransId="{6DBC3ABE-C17B-4A29-BBA7-B08E82A38295}" sibTransId="{F7821B55-AAEF-4EB3-81DB-670FBD5F5D05}"/>
    <dgm:cxn modelId="{164092F6-6F99-4A68-ADBF-04AA55B99A46}" type="presOf" srcId="{177FF0F2-00DF-40A3-93DF-E8ECBD66E851}" destId="{78774E88-C113-4140-A121-87FC660B1056}" srcOrd="0" destOrd="0" presId="urn:microsoft.com/office/officeart/2005/8/layout/vList5"/>
    <dgm:cxn modelId="{C85950C9-BF7C-496B-86C7-DA04B18EDBED}" type="presOf" srcId="{FC3C1C56-F665-4550-9A0C-B48AA7D7DBB7}" destId="{A7222D14-0506-4925-A630-7743B36AC546}" srcOrd="0" destOrd="3" presId="urn:microsoft.com/office/officeart/2005/8/layout/vList5"/>
    <dgm:cxn modelId="{0D784562-A9A1-4A1A-B040-DDD0228F2179}" type="presOf" srcId="{DF5086D5-2D2F-456D-B2FC-FD1778F93C7C}" destId="{93DADAB7-B482-4D6B-BF92-0AF508436E8A}" srcOrd="0" destOrd="0" presId="urn:microsoft.com/office/officeart/2005/8/layout/vList5"/>
    <dgm:cxn modelId="{1D0EDFCC-37C0-42BE-BD54-451B7AFA9DD4}" type="presParOf" srcId="{93DADAB7-B482-4D6B-BF92-0AF508436E8A}" destId="{1872943F-0924-4EAE-B965-FD3609B3F170}" srcOrd="0" destOrd="0" presId="urn:microsoft.com/office/officeart/2005/8/layout/vList5"/>
    <dgm:cxn modelId="{49F1CE60-AB1D-4E62-B9FF-D3C3A181CA4A}" type="presParOf" srcId="{1872943F-0924-4EAE-B965-FD3609B3F170}" destId="{78774E88-C113-4140-A121-87FC660B1056}" srcOrd="0" destOrd="0" presId="urn:microsoft.com/office/officeart/2005/8/layout/vList5"/>
    <dgm:cxn modelId="{78753A65-1E5C-4188-B332-F77C2E2707A9}" type="presParOf" srcId="{1872943F-0924-4EAE-B965-FD3609B3F170}" destId="{A7222D14-0506-4925-A630-7743B36AC546}"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FB57D81C-DF32-417A-830E-0A4547DE8665}"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60F99188-50C1-4205-B2FD-477F0530D61D}">
      <dgm:prSet custT="1"/>
      <dgm:spPr/>
      <dgm:t>
        <a:bodyPr/>
        <a:lstStyle/>
        <a:p>
          <a:pPr rtl="0"/>
          <a:r>
            <a:rPr lang="en-US" sz="2400" dirty="0" smtClean="0"/>
            <a:t>Individually-Based Limitations are only applicable to the six identified HCBS protections for individuals residing in provider-owned, controlled, or operated residential settings.</a:t>
          </a:r>
          <a:endParaRPr lang="en-US" sz="2400" dirty="0"/>
        </a:p>
      </dgm:t>
    </dgm:pt>
    <dgm:pt modelId="{A832E406-E3C5-4D5B-BAC0-98D1595A19EA}" type="parTrans" cxnId="{AB041119-95D2-4969-ACF2-68D1B768AFF9}">
      <dgm:prSet/>
      <dgm:spPr/>
      <dgm:t>
        <a:bodyPr/>
        <a:lstStyle/>
        <a:p>
          <a:endParaRPr lang="en-US"/>
        </a:p>
      </dgm:t>
    </dgm:pt>
    <dgm:pt modelId="{1AEF8A09-8382-433F-951A-381682445CE1}" type="sibTrans" cxnId="{AB041119-95D2-4969-ACF2-68D1B768AFF9}">
      <dgm:prSet/>
      <dgm:spPr/>
      <dgm:t>
        <a:bodyPr/>
        <a:lstStyle/>
        <a:p>
          <a:endParaRPr lang="en-US"/>
        </a:p>
      </dgm:t>
    </dgm:pt>
    <dgm:pt modelId="{9CFE411A-C9C5-488A-8688-B1BDE58CE76F}">
      <dgm:prSet custT="1"/>
      <dgm:spPr>
        <a:solidFill>
          <a:schemeClr val="accent3">
            <a:lumMod val="75000"/>
          </a:schemeClr>
        </a:solidFill>
      </dgm:spPr>
      <dgm:t>
        <a:bodyPr/>
        <a:lstStyle/>
        <a:p>
          <a:pPr rtl="0"/>
          <a:r>
            <a:rPr lang="en-US" sz="2400" dirty="0" smtClean="0"/>
            <a:t>Individuals may have structures and strategies identified in their plan to address other health and safety issues.  Such strategies may exist, but they are not considered Individually-Based Limitations.</a:t>
          </a:r>
          <a:endParaRPr lang="en-US" sz="2400" dirty="0"/>
        </a:p>
      </dgm:t>
    </dgm:pt>
    <dgm:pt modelId="{596C3F89-A8B9-439D-95C3-491BB96E5D2D}" type="parTrans" cxnId="{733FB7C0-E6A8-444A-A79D-37E81D627EB3}">
      <dgm:prSet/>
      <dgm:spPr/>
      <dgm:t>
        <a:bodyPr/>
        <a:lstStyle/>
        <a:p>
          <a:endParaRPr lang="en-US"/>
        </a:p>
      </dgm:t>
    </dgm:pt>
    <dgm:pt modelId="{444512D6-44D7-41D5-92EB-47D252E193CA}" type="sibTrans" cxnId="{733FB7C0-E6A8-444A-A79D-37E81D627EB3}">
      <dgm:prSet/>
      <dgm:spPr/>
      <dgm:t>
        <a:bodyPr/>
        <a:lstStyle/>
        <a:p>
          <a:endParaRPr lang="en-US"/>
        </a:p>
      </dgm:t>
    </dgm:pt>
    <dgm:pt modelId="{7D65F17F-EC2E-402B-B1FB-F14D0E8A7C8B}">
      <dgm:prSet custT="1"/>
      <dgm:spPr/>
      <dgm:t>
        <a:bodyPr/>
        <a:lstStyle/>
        <a:p>
          <a:pPr rtl="0"/>
          <a:r>
            <a:rPr lang="en-US" sz="2400" dirty="0" smtClean="0"/>
            <a:t>Additionally, structures and supports that individuals may have identified in their Risk Management Plan are not required to fall into one of the six Individually-Based limitation categories to exist.</a:t>
          </a:r>
          <a:endParaRPr lang="en-US" sz="2400" dirty="0"/>
        </a:p>
      </dgm:t>
    </dgm:pt>
    <dgm:pt modelId="{6B2F40B5-581F-4D44-8121-8F32B4551DCD}" type="parTrans" cxnId="{7BE75E85-1718-4347-95CD-67A457E1101E}">
      <dgm:prSet/>
      <dgm:spPr/>
      <dgm:t>
        <a:bodyPr/>
        <a:lstStyle/>
        <a:p>
          <a:endParaRPr lang="en-US"/>
        </a:p>
      </dgm:t>
    </dgm:pt>
    <dgm:pt modelId="{EDAF7DB9-A8FF-4472-8E11-52447744B360}" type="sibTrans" cxnId="{7BE75E85-1718-4347-95CD-67A457E1101E}">
      <dgm:prSet/>
      <dgm:spPr/>
      <dgm:t>
        <a:bodyPr/>
        <a:lstStyle/>
        <a:p>
          <a:endParaRPr lang="en-US"/>
        </a:p>
      </dgm:t>
    </dgm:pt>
    <dgm:pt modelId="{159F7426-52A0-4242-A7CD-CA144CCE766C}" type="pres">
      <dgm:prSet presAssocID="{FB57D81C-DF32-417A-830E-0A4547DE8665}" presName="linear" presStyleCnt="0">
        <dgm:presLayoutVars>
          <dgm:animLvl val="lvl"/>
          <dgm:resizeHandles val="exact"/>
        </dgm:presLayoutVars>
      </dgm:prSet>
      <dgm:spPr/>
      <dgm:t>
        <a:bodyPr/>
        <a:lstStyle/>
        <a:p>
          <a:endParaRPr lang="en-US"/>
        </a:p>
      </dgm:t>
    </dgm:pt>
    <dgm:pt modelId="{450F1C8D-B84A-4674-85AB-7BF437BBA8F9}" type="pres">
      <dgm:prSet presAssocID="{60F99188-50C1-4205-B2FD-477F0530D61D}" presName="parentText" presStyleLbl="node1" presStyleIdx="0" presStyleCnt="3">
        <dgm:presLayoutVars>
          <dgm:chMax val="0"/>
          <dgm:bulletEnabled val="1"/>
        </dgm:presLayoutVars>
      </dgm:prSet>
      <dgm:spPr/>
      <dgm:t>
        <a:bodyPr/>
        <a:lstStyle/>
        <a:p>
          <a:endParaRPr lang="en-US"/>
        </a:p>
      </dgm:t>
    </dgm:pt>
    <dgm:pt modelId="{E5376CE4-10BC-4044-8AA4-19D21469EEB5}" type="pres">
      <dgm:prSet presAssocID="{1AEF8A09-8382-433F-951A-381682445CE1}" presName="spacer" presStyleCnt="0"/>
      <dgm:spPr/>
    </dgm:pt>
    <dgm:pt modelId="{609DEBD3-98C5-4372-8E4F-DC941D11434D}" type="pres">
      <dgm:prSet presAssocID="{9CFE411A-C9C5-488A-8688-B1BDE58CE76F}" presName="parentText" presStyleLbl="node1" presStyleIdx="1" presStyleCnt="3">
        <dgm:presLayoutVars>
          <dgm:chMax val="0"/>
          <dgm:bulletEnabled val="1"/>
        </dgm:presLayoutVars>
      </dgm:prSet>
      <dgm:spPr/>
      <dgm:t>
        <a:bodyPr/>
        <a:lstStyle/>
        <a:p>
          <a:endParaRPr lang="en-US"/>
        </a:p>
      </dgm:t>
    </dgm:pt>
    <dgm:pt modelId="{0B866C43-8D16-480D-922A-51CB9768FD7A}" type="pres">
      <dgm:prSet presAssocID="{444512D6-44D7-41D5-92EB-47D252E193CA}" presName="spacer" presStyleCnt="0"/>
      <dgm:spPr/>
    </dgm:pt>
    <dgm:pt modelId="{8F8E8FC4-B910-4160-97CA-7C2CBA0BD8CE}" type="pres">
      <dgm:prSet presAssocID="{7D65F17F-EC2E-402B-B1FB-F14D0E8A7C8B}" presName="parentText" presStyleLbl="node1" presStyleIdx="2" presStyleCnt="3">
        <dgm:presLayoutVars>
          <dgm:chMax val="0"/>
          <dgm:bulletEnabled val="1"/>
        </dgm:presLayoutVars>
      </dgm:prSet>
      <dgm:spPr/>
      <dgm:t>
        <a:bodyPr/>
        <a:lstStyle/>
        <a:p>
          <a:endParaRPr lang="en-US"/>
        </a:p>
      </dgm:t>
    </dgm:pt>
  </dgm:ptLst>
  <dgm:cxnLst>
    <dgm:cxn modelId="{71CAFD52-57F4-407E-9EF9-7258C8C1A107}" type="presOf" srcId="{60F99188-50C1-4205-B2FD-477F0530D61D}" destId="{450F1C8D-B84A-4674-85AB-7BF437BBA8F9}" srcOrd="0" destOrd="0" presId="urn:microsoft.com/office/officeart/2005/8/layout/vList2"/>
    <dgm:cxn modelId="{AB041119-95D2-4969-ACF2-68D1B768AFF9}" srcId="{FB57D81C-DF32-417A-830E-0A4547DE8665}" destId="{60F99188-50C1-4205-B2FD-477F0530D61D}" srcOrd="0" destOrd="0" parTransId="{A832E406-E3C5-4D5B-BAC0-98D1595A19EA}" sibTransId="{1AEF8A09-8382-433F-951A-381682445CE1}"/>
    <dgm:cxn modelId="{7BE75E85-1718-4347-95CD-67A457E1101E}" srcId="{FB57D81C-DF32-417A-830E-0A4547DE8665}" destId="{7D65F17F-EC2E-402B-B1FB-F14D0E8A7C8B}" srcOrd="2" destOrd="0" parTransId="{6B2F40B5-581F-4D44-8121-8F32B4551DCD}" sibTransId="{EDAF7DB9-A8FF-4472-8E11-52447744B360}"/>
    <dgm:cxn modelId="{C446681A-AEAE-4B12-BB38-8062E5B25DCD}" type="presOf" srcId="{9CFE411A-C9C5-488A-8688-B1BDE58CE76F}" destId="{609DEBD3-98C5-4372-8E4F-DC941D11434D}" srcOrd="0" destOrd="0" presId="urn:microsoft.com/office/officeart/2005/8/layout/vList2"/>
    <dgm:cxn modelId="{924A3889-A0DC-4217-8808-D8A7B1E19C62}" type="presOf" srcId="{7D65F17F-EC2E-402B-B1FB-F14D0E8A7C8B}" destId="{8F8E8FC4-B910-4160-97CA-7C2CBA0BD8CE}" srcOrd="0" destOrd="0" presId="urn:microsoft.com/office/officeart/2005/8/layout/vList2"/>
    <dgm:cxn modelId="{733FB7C0-E6A8-444A-A79D-37E81D627EB3}" srcId="{FB57D81C-DF32-417A-830E-0A4547DE8665}" destId="{9CFE411A-C9C5-488A-8688-B1BDE58CE76F}" srcOrd="1" destOrd="0" parTransId="{596C3F89-A8B9-439D-95C3-491BB96E5D2D}" sibTransId="{444512D6-44D7-41D5-92EB-47D252E193CA}"/>
    <dgm:cxn modelId="{6E63052A-44D0-41B9-9F2D-493054922C3D}" type="presOf" srcId="{FB57D81C-DF32-417A-830E-0A4547DE8665}" destId="{159F7426-52A0-4242-A7CD-CA144CCE766C}" srcOrd="0" destOrd="0" presId="urn:microsoft.com/office/officeart/2005/8/layout/vList2"/>
    <dgm:cxn modelId="{C607FBA4-6D49-44B6-B0AC-ECA0FDDA6AC3}" type="presParOf" srcId="{159F7426-52A0-4242-A7CD-CA144CCE766C}" destId="{450F1C8D-B84A-4674-85AB-7BF437BBA8F9}" srcOrd="0" destOrd="0" presId="urn:microsoft.com/office/officeart/2005/8/layout/vList2"/>
    <dgm:cxn modelId="{3022951E-7F9F-4B5A-8ED3-588B7A3D5F2B}" type="presParOf" srcId="{159F7426-52A0-4242-A7CD-CA144CCE766C}" destId="{E5376CE4-10BC-4044-8AA4-19D21469EEB5}" srcOrd="1" destOrd="0" presId="urn:microsoft.com/office/officeart/2005/8/layout/vList2"/>
    <dgm:cxn modelId="{887C0A42-93C3-4161-A497-1A5C23E60EE2}" type="presParOf" srcId="{159F7426-52A0-4242-A7CD-CA144CCE766C}" destId="{609DEBD3-98C5-4372-8E4F-DC941D11434D}" srcOrd="2" destOrd="0" presId="urn:microsoft.com/office/officeart/2005/8/layout/vList2"/>
    <dgm:cxn modelId="{5DB00C13-B5E1-441F-85E3-80D1A1D7E24A}" type="presParOf" srcId="{159F7426-52A0-4242-A7CD-CA144CCE766C}" destId="{0B866C43-8D16-480D-922A-51CB9768FD7A}" srcOrd="3" destOrd="0" presId="urn:microsoft.com/office/officeart/2005/8/layout/vList2"/>
    <dgm:cxn modelId="{878DE06F-5FF1-4F22-81E0-0B961BB54F5D}" type="presParOf" srcId="{159F7426-52A0-4242-A7CD-CA144CCE766C}" destId="{8F8E8FC4-B910-4160-97CA-7C2CBA0BD8CE}"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201C9D0D-830D-49BC-BCBD-AF9D992C35D6}" type="doc">
      <dgm:prSet loTypeId="urn:microsoft.com/office/officeart/2005/8/layout/vList5" loCatId="list" qsTypeId="urn:microsoft.com/office/officeart/2005/8/quickstyle/simple1" qsCatId="simple" csTypeId="urn:microsoft.com/office/officeart/2005/8/colors/colorful4" csCatId="colorful" phldr="1"/>
      <dgm:spPr/>
      <dgm:t>
        <a:bodyPr/>
        <a:lstStyle/>
        <a:p>
          <a:endParaRPr lang="en-US"/>
        </a:p>
      </dgm:t>
    </dgm:pt>
    <dgm:pt modelId="{4559C3AA-C85C-4A41-921E-E94C90683D39}">
      <dgm:prSet/>
      <dgm:spPr/>
      <dgm:t>
        <a:bodyPr/>
        <a:lstStyle/>
        <a:p>
          <a:pPr rtl="0"/>
          <a:r>
            <a:rPr lang="en-US" smtClean="0"/>
            <a:t>Individually-Based Limitations are:</a:t>
          </a:r>
          <a:endParaRPr lang="en-US"/>
        </a:p>
      </dgm:t>
    </dgm:pt>
    <dgm:pt modelId="{73552B72-9B5F-435B-8716-45E2A0951AAF}" type="parTrans" cxnId="{0CFACCFB-C027-4BC5-B53E-C0FEE3DEA3A3}">
      <dgm:prSet/>
      <dgm:spPr/>
      <dgm:t>
        <a:bodyPr/>
        <a:lstStyle/>
        <a:p>
          <a:endParaRPr lang="en-US"/>
        </a:p>
      </dgm:t>
    </dgm:pt>
    <dgm:pt modelId="{45F0C83D-D540-491C-ADFE-71810EB1B9F2}" type="sibTrans" cxnId="{0CFACCFB-C027-4BC5-B53E-C0FEE3DEA3A3}">
      <dgm:prSet/>
      <dgm:spPr/>
      <dgm:t>
        <a:bodyPr/>
        <a:lstStyle/>
        <a:p>
          <a:endParaRPr lang="en-US"/>
        </a:p>
      </dgm:t>
    </dgm:pt>
    <dgm:pt modelId="{68E8473B-5C73-4B7A-A016-7C18502AD408}">
      <dgm:prSet/>
      <dgm:spPr/>
      <dgm:t>
        <a:bodyPr/>
        <a:lstStyle/>
        <a:p>
          <a:pPr rtl="0"/>
          <a:r>
            <a:rPr lang="en-US" smtClean="0"/>
            <a:t>Non-transferable;</a:t>
          </a:r>
          <a:endParaRPr lang="en-US"/>
        </a:p>
      </dgm:t>
    </dgm:pt>
    <dgm:pt modelId="{3F55721F-D8DE-417B-94D5-231BD0AA9A42}" type="parTrans" cxnId="{F1AB0633-058E-4B84-B509-186E9DF94092}">
      <dgm:prSet/>
      <dgm:spPr/>
      <dgm:t>
        <a:bodyPr/>
        <a:lstStyle/>
        <a:p>
          <a:endParaRPr lang="en-US"/>
        </a:p>
      </dgm:t>
    </dgm:pt>
    <dgm:pt modelId="{A3318803-74D5-471F-BF50-B016C5AA4D5F}" type="sibTrans" cxnId="{F1AB0633-058E-4B84-B509-186E9DF94092}">
      <dgm:prSet/>
      <dgm:spPr/>
      <dgm:t>
        <a:bodyPr/>
        <a:lstStyle/>
        <a:p>
          <a:endParaRPr lang="en-US"/>
        </a:p>
      </dgm:t>
    </dgm:pt>
    <dgm:pt modelId="{3D5A810C-B6AF-4DB2-A66E-13A8D50B7AEF}">
      <dgm:prSet/>
      <dgm:spPr/>
      <dgm:t>
        <a:bodyPr/>
        <a:lstStyle/>
        <a:p>
          <a:pPr rtl="0"/>
          <a:r>
            <a:rPr lang="en-US" smtClean="0"/>
            <a:t>Specific and unique to each residential setting;</a:t>
          </a:r>
          <a:endParaRPr lang="en-US"/>
        </a:p>
      </dgm:t>
    </dgm:pt>
    <dgm:pt modelId="{E2CCB5BD-54C8-4BB0-B4F9-7B2B887B9BCF}" type="parTrans" cxnId="{61468C18-78F2-4196-83A0-63122AAE3FE0}">
      <dgm:prSet/>
      <dgm:spPr/>
      <dgm:t>
        <a:bodyPr/>
        <a:lstStyle/>
        <a:p>
          <a:endParaRPr lang="en-US"/>
        </a:p>
      </dgm:t>
    </dgm:pt>
    <dgm:pt modelId="{04D77BDC-ADC4-42BC-A938-DC5A90E94B04}" type="sibTrans" cxnId="{61468C18-78F2-4196-83A0-63122AAE3FE0}">
      <dgm:prSet/>
      <dgm:spPr/>
      <dgm:t>
        <a:bodyPr/>
        <a:lstStyle/>
        <a:p>
          <a:endParaRPr lang="en-US"/>
        </a:p>
      </dgm:t>
    </dgm:pt>
    <dgm:pt modelId="{F415D019-A705-4319-A888-CCAD0473A4A2}">
      <dgm:prSet/>
      <dgm:spPr/>
      <dgm:t>
        <a:bodyPr/>
        <a:lstStyle/>
        <a:p>
          <a:pPr rtl="0"/>
          <a:r>
            <a:rPr lang="en-US" dirty="0" smtClean="0"/>
            <a:t>Not automatically transferred with an individual to a new residential setting.</a:t>
          </a:r>
          <a:endParaRPr lang="en-US" dirty="0"/>
        </a:p>
      </dgm:t>
    </dgm:pt>
    <dgm:pt modelId="{47DF7DDF-7086-4ED5-AA6B-B10C3B88C8A0}" type="parTrans" cxnId="{1A43FE63-34A5-48BE-8337-B0AE0CD00F3C}">
      <dgm:prSet/>
      <dgm:spPr/>
      <dgm:t>
        <a:bodyPr/>
        <a:lstStyle/>
        <a:p>
          <a:endParaRPr lang="en-US"/>
        </a:p>
      </dgm:t>
    </dgm:pt>
    <dgm:pt modelId="{67F13BD6-3EC8-44B8-9CB5-01C0ED549557}" type="sibTrans" cxnId="{1A43FE63-34A5-48BE-8337-B0AE0CD00F3C}">
      <dgm:prSet/>
      <dgm:spPr/>
      <dgm:t>
        <a:bodyPr/>
        <a:lstStyle/>
        <a:p>
          <a:endParaRPr lang="en-US"/>
        </a:p>
      </dgm:t>
    </dgm:pt>
    <dgm:pt modelId="{5D5B503F-F343-4413-B408-B8D73104873D}">
      <dgm:prSet/>
      <dgm:spPr/>
      <dgm:t>
        <a:bodyPr/>
        <a:lstStyle/>
        <a:p>
          <a:pPr rtl="0"/>
          <a:r>
            <a:rPr lang="en-US" dirty="0" smtClean="0"/>
            <a:t>Whenever an individual in a residential setting moves, limitations must be re-done and cannot be automatically adopted in the new home environment.</a:t>
          </a:r>
          <a:endParaRPr lang="en-US" dirty="0"/>
        </a:p>
      </dgm:t>
    </dgm:pt>
    <dgm:pt modelId="{9856C546-2F20-4B97-AAE8-700708AF5AD8}" type="parTrans" cxnId="{937371AA-1008-4DA1-964E-44B9B1E0BD51}">
      <dgm:prSet/>
      <dgm:spPr/>
      <dgm:t>
        <a:bodyPr/>
        <a:lstStyle/>
        <a:p>
          <a:endParaRPr lang="en-US"/>
        </a:p>
      </dgm:t>
    </dgm:pt>
    <dgm:pt modelId="{9C4798D1-5909-4E5E-A5A2-661222210073}" type="sibTrans" cxnId="{937371AA-1008-4DA1-964E-44B9B1E0BD51}">
      <dgm:prSet/>
      <dgm:spPr/>
      <dgm:t>
        <a:bodyPr/>
        <a:lstStyle/>
        <a:p>
          <a:endParaRPr lang="en-US"/>
        </a:p>
      </dgm:t>
    </dgm:pt>
    <dgm:pt modelId="{0FBE9129-8DBE-47E1-8A90-792E770A405F}" type="pres">
      <dgm:prSet presAssocID="{201C9D0D-830D-49BC-BCBD-AF9D992C35D6}" presName="Name0" presStyleCnt="0">
        <dgm:presLayoutVars>
          <dgm:dir/>
          <dgm:animLvl val="lvl"/>
          <dgm:resizeHandles val="exact"/>
        </dgm:presLayoutVars>
      </dgm:prSet>
      <dgm:spPr/>
      <dgm:t>
        <a:bodyPr/>
        <a:lstStyle/>
        <a:p>
          <a:endParaRPr lang="en-US"/>
        </a:p>
      </dgm:t>
    </dgm:pt>
    <dgm:pt modelId="{E7ED6643-9FD4-4FC3-AD8D-43B2C99DE661}" type="pres">
      <dgm:prSet presAssocID="{4559C3AA-C85C-4A41-921E-E94C90683D39}" presName="linNode" presStyleCnt="0"/>
      <dgm:spPr/>
    </dgm:pt>
    <dgm:pt modelId="{D2703C61-9F13-4AB8-A46C-2E9CF03B2349}" type="pres">
      <dgm:prSet presAssocID="{4559C3AA-C85C-4A41-921E-E94C90683D39}" presName="parentText" presStyleLbl="node1" presStyleIdx="0" presStyleCnt="2">
        <dgm:presLayoutVars>
          <dgm:chMax val="1"/>
          <dgm:bulletEnabled val="1"/>
        </dgm:presLayoutVars>
      </dgm:prSet>
      <dgm:spPr/>
      <dgm:t>
        <a:bodyPr/>
        <a:lstStyle/>
        <a:p>
          <a:endParaRPr lang="en-US"/>
        </a:p>
      </dgm:t>
    </dgm:pt>
    <dgm:pt modelId="{0F538A44-4004-4EB3-911D-AE40D0E4E655}" type="pres">
      <dgm:prSet presAssocID="{4559C3AA-C85C-4A41-921E-E94C90683D39}" presName="descendantText" presStyleLbl="alignAccFollowNode1" presStyleIdx="0" presStyleCnt="1">
        <dgm:presLayoutVars>
          <dgm:bulletEnabled val="1"/>
        </dgm:presLayoutVars>
      </dgm:prSet>
      <dgm:spPr/>
      <dgm:t>
        <a:bodyPr/>
        <a:lstStyle/>
        <a:p>
          <a:endParaRPr lang="en-US"/>
        </a:p>
      </dgm:t>
    </dgm:pt>
    <dgm:pt modelId="{7CB41A75-7F89-46C8-91A3-FC5FFBFDB02D}" type="pres">
      <dgm:prSet presAssocID="{45F0C83D-D540-491C-ADFE-71810EB1B9F2}" presName="sp" presStyleCnt="0"/>
      <dgm:spPr/>
    </dgm:pt>
    <dgm:pt modelId="{606BA4E5-01CB-4C67-B3B7-D68837CA9289}" type="pres">
      <dgm:prSet presAssocID="{5D5B503F-F343-4413-B408-B8D73104873D}" presName="linNode" presStyleCnt="0"/>
      <dgm:spPr/>
    </dgm:pt>
    <dgm:pt modelId="{443A5FF4-0421-4D1B-8DAF-4AD1AE6B2C80}" type="pres">
      <dgm:prSet presAssocID="{5D5B503F-F343-4413-B408-B8D73104873D}" presName="parentText" presStyleLbl="node1" presStyleIdx="1" presStyleCnt="2" custScaleX="277778" custScaleY="57726">
        <dgm:presLayoutVars>
          <dgm:chMax val="1"/>
          <dgm:bulletEnabled val="1"/>
        </dgm:presLayoutVars>
      </dgm:prSet>
      <dgm:spPr/>
      <dgm:t>
        <a:bodyPr/>
        <a:lstStyle/>
        <a:p>
          <a:endParaRPr lang="en-US"/>
        </a:p>
      </dgm:t>
    </dgm:pt>
  </dgm:ptLst>
  <dgm:cxnLst>
    <dgm:cxn modelId="{497824FB-0B07-4C7B-9C5E-87D746819DA3}" type="presOf" srcId="{5D5B503F-F343-4413-B408-B8D73104873D}" destId="{443A5FF4-0421-4D1B-8DAF-4AD1AE6B2C80}" srcOrd="0" destOrd="0" presId="urn:microsoft.com/office/officeart/2005/8/layout/vList5"/>
    <dgm:cxn modelId="{0CFACCFB-C027-4BC5-B53E-C0FEE3DEA3A3}" srcId="{201C9D0D-830D-49BC-BCBD-AF9D992C35D6}" destId="{4559C3AA-C85C-4A41-921E-E94C90683D39}" srcOrd="0" destOrd="0" parTransId="{73552B72-9B5F-435B-8716-45E2A0951AAF}" sibTransId="{45F0C83D-D540-491C-ADFE-71810EB1B9F2}"/>
    <dgm:cxn modelId="{1A43FE63-34A5-48BE-8337-B0AE0CD00F3C}" srcId="{4559C3AA-C85C-4A41-921E-E94C90683D39}" destId="{F415D019-A705-4319-A888-CCAD0473A4A2}" srcOrd="2" destOrd="0" parTransId="{47DF7DDF-7086-4ED5-AA6B-B10C3B88C8A0}" sibTransId="{67F13BD6-3EC8-44B8-9CB5-01C0ED549557}"/>
    <dgm:cxn modelId="{F1AB0633-058E-4B84-B509-186E9DF94092}" srcId="{4559C3AA-C85C-4A41-921E-E94C90683D39}" destId="{68E8473B-5C73-4B7A-A016-7C18502AD408}" srcOrd="0" destOrd="0" parTransId="{3F55721F-D8DE-417B-94D5-231BD0AA9A42}" sibTransId="{A3318803-74D5-471F-BF50-B016C5AA4D5F}"/>
    <dgm:cxn modelId="{C57234B5-6A9E-4EF3-901C-AA56C9D80CEF}" type="presOf" srcId="{4559C3AA-C85C-4A41-921E-E94C90683D39}" destId="{D2703C61-9F13-4AB8-A46C-2E9CF03B2349}" srcOrd="0" destOrd="0" presId="urn:microsoft.com/office/officeart/2005/8/layout/vList5"/>
    <dgm:cxn modelId="{80CAACA8-4347-4DAE-96FD-2FDD096B541A}" type="presOf" srcId="{3D5A810C-B6AF-4DB2-A66E-13A8D50B7AEF}" destId="{0F538A44-4004-4EB3-911D-AE40D0E4E655}" srcOrd="0" destOrd="1" presId="urn:microsoft.com/office/officeart/2005/8/layout/vList5"/>
    <dgm:cxn modelId="{F9229372-A958-4270-81EE-3572BD22E735}" type="presOf" srcId="{F415D019-A705-4319-A888-CCAD0473A4A2}" destId="{0F538A44-4004-4EB3-911D-AE40D0E4E655}" srcOrd="0" destOrd="2" presId="urn:microsoft.com/office/officeart/2005/8/layout/vList5"/>
    <dgm:cxn modelId="{0C9DC55D-EC5B-4FEB-80E4-BB7F23585786}" type="presOf" srcId="{201C9D0D-830D-49BC-BCBD-AF9D992C35D6}" destId="{0FBE9129-8DBE-47E1-8A90-792E770A405F}" srcOrd="0" destOrd="0" presId="urn:microsoft.com/office/officeart/2005/8/layout/vList5"/>
    <dgm:cxn modelId="{937371AA-1008-4DA1-964E-44B9B1E0BD51}" srcId="{201C9D0D-830D-49BC-BCBD-AF9D992C35D6}" destId="{5D5B503F-F343-4413-B408-B8D73104873D}" srcOrd="1" destOrd="0" parTransId="{9856C546-2F20-4B97-AAE8-700708AF5AD8}" sibTransId="{9C4798D1-5909-4E5E-A5A2-661222210073}"/>
    <dgm:cxn modelId="{01DD1390-A37B-4F30-B315-94345EFE6013}" type="presOf" srcId="{68E8473B-5C73-4B7A-A016-7C18502AD408}" destId="{0F538A44-4004-4EB3-911D-AE40D0E4E655}" srcOrd="0" destOrd="0" presId="urn:microsoft.com/office/officeart/2005/8/layout/vList5"/>
    <dgm:cxn modelId="{61468C18-78F2-4196-83A0-63122AAE3FE0}" srcId="{4559C3AA-C85C-4A41-921E-E94C90683D39}" destId="{3D5A810C-B6AF-4DB2-A66E-13A8D50B7AEF}" srcOrd="1" destOrd="0" parTransId="{E2CCB5BD-54C8-4BB0-B4F9-7B2B887B9BCF}" sibTransId="{04D77BDC-ADC4-42BC-A938-DC5A90E94B04}"/>
    <dgm:cxn modelId="{69ABBCE3-8EF7-411E-A20B-D0C6F2010BDB}" type="presParOf" srcId="{0FBE9129-8DBE-47E1-8A90-792E770A405F}" destId="{E7ED6643-9FD4-4FC3-AD8D-43B2C99DE661}" srcOrd="0" destOrd="0" presId="urn:microsoft.com/office/officeart/2005/8/layout/vList5"/>
    <dgm:cxn modelId="{2EBAB5D5-BD92-47E0-B267-05DE064C8FFA}" type="presParOf" srcId="{E7ED6643-9FD4-4FC3-AD8D-43B2C99DE661}" destId="{D2703C61-9F13-4AB8-A46C-2E9CF03B2349}" srcOrd="0" destOrd="0" presId="urn:microsoft.com/office/officeart/2005/8/layout/vList5"/>
    <dgm:cxn modelId="{A0A2C2DE-7CEE-4DEE-8AA1-034C1A665B96}" type="presParOf" srcId="{E7ED6643-9FD4-4FC3-AD8D-43B2C99DE661}" destId="{0F538A44-4004-4EB3-911D-AE40D0E4E655}" srcOrd="1" destOrd="0" presId="urn:microsoft.com/office/officeart/2005/8/layout/vList5"/>
    <dgm:cxn modelId="{069FBD5B-614E-42FB-8D97-112916F40CCC}" type="presParOf" srcId="{0FBE9129-8DBE-47E1-8A90-792E770A405F}" destId="{7CB41A75-7F89-46C8-91A3-FC5FFBFDB02D}" srcOrd="1" destOrd="0" presId="urn:microsoft.com/office/officeart/2005/8/layout/vList5"/>
    <dgm:cxn modelId="{4148C3EE-6FAB-46C3-A8B9-DAE45E72F1D7}" type="presParOf" srcId="{0FBE9129-8DBE-47E1-8A90-792E770A405F}" destId="{606BA4E5-01CB-4C67-B3B7-D68837CA9289}" srcOrd="2" destOrd="0" presId="urn:microsoft.com/office/officeart/2005/8/layout/vList5"/>
    <dgm:cxn modelId="{D6E5E1C8-287A-4D0D-9F8A-DBDC7E0C8587}" type="presParOf" srcId="{606BA4E5-01CB-4C67-B3B7-D68837CA9289}" destId="{443A5FF4-0421-4D1B-8DAF-4AD1AE6B2C80}"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EFDAC34-A893-44C8-A09E-275948C37DEC}"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en-US"/>
        </a:p>
      </dgm:t>
    </dgm:pt>
    <dgm:pt modelId="{D4DCD037-A7BD-444D-9A68-B48651E601AB}">
      <dgm:prSet custT="1"/>
      <dgm:spPr/>
      <dgm:t>
        <a:bodyPr/>
        <a:lstStyle/>
        <a:p>
          <a:pPr rtl="0"/>
          <a:r>
            <a:rPr lang="en-US" sz="2000" dirty="0" smtClean="0"/>
            <a:t>Settings are selected by the individual       (or the individual’s representative),    from among available options.  </a:t>
          </a:r>
          <a:endParaRPr lang="en-US" sz="2000" dirty="0"/>
        </a:p>
      </dgm:t>
    </dgm:pt>
    <dgm:pt modelId="{C486FCA9-A7BF-4253-AC36-198F74F5158E}" type="parTrans" cxnId="{A5DDCD9B-9C5B-413C-B15C-28B3FC36740D}">
      <dgm:prSet/>
      <dgm:spPr/>
      <dgm:t>
        <a:bodyPr/>
        <a:lstStyle/>
        <a:p>
          <a:endParaRPr lang="en-US"/>
        </a:p>
      </dgm:t>
    </dgm:pt>
    <dgm:pt modelId="{5A0F85FE-C7C3-4E71-AE05-1C217B595641}" type="sibTrans" cxnId="{A5DDCD9B-9C5B-413C-B15C-28B3FC36740D}">
      <dgm:prSet/>
      <dgm:spPr/>
      <dgm:t>
        <a:bodyPr/>
        <a:lstStyle/>
        <a:p>
          <a:endParaRPr lang="en-US"/>
        </a:p>
      </dgm:t>
    </dgm:pt>
    <dgm:pt modelId="{454F0ED8-F8BC-440D-AD3F-4CE375E3B273}">
      <dgm:prSet/>
      <dgm:spPr/>
      <dgm:t>
        <a:bodyPr/>
        <a:lstStyle/>
        <a:p>
          <a:pPr rtl="0"/>
          <a:r>
            <a:rPr lang="en-US" dirty="0" smtClean="0"/>
            <a:t>Options must include:</a:t>
          </a:r>
          <a:endParaRPr lang="en-US" dirty="0"/>
        </a:p>
      </dgm:t>
    </dgm:pt>
    <dgm:pt modelId="{CF853053-5F2D-4829-B5A9-C08B4D65D407}" type="parTrans" cxnId="{89DC0D9D-C9B4-4A4F-A042-8F411749A791}">
      <dgm:prSet/>
      <dgm:spPr/>
      <dgm:t>
        <a:bodyPr/>
        <a:lstStyle/>
        <a:p>
          <a:endParaRPr lang="en-US"/>
        </a:p>
      </dgm:t>
    </dgm:pt>
    <dgm:pt modelId="{B5BEB16E-AA55-4D7A-A542-865E8283365B}" type="sibTrans" cxnId="{89DC0D9D-C9B4-4A4F-A042-8F411749A791}">
      <dgm:prSet/>
      <dgm:spPr/>
      <dgm:t>
        <a:bodyPr/>
        <a:lstStyle/>
        <a:p>
          <a:endParaRPr lang="en-US"/>
        </a:p>
      </dgm:t>
    </dgm:pt>
    <dgm:pt modelId="{419B819A-D6CB-4EE0-9180-0E3EE11C22E1}">
      <dgm:prSet/>
      <dgm:spPr/>
      <dgm:t>
        <a:bodyPr/>
        <a:lstStyle/>
        <a:p>
          <a:pPr rtl="0"/>
          <a:r>
            <a:rPr lang="en-US" dirty="0" smtClean="0"/>
            <a:t>An option of a private unit (bedroom) in a residential setting</a:t>
          </a:r>
          <a:endParaRPr lang="en-US" dirty="0"/>
        </a:p>
      </dgm:t>
    </dgm:pt>
    <dgm:pt modelId="{D211B6B0-2686-4FEE-86CC-A5562E029626}" type="parTrans" cxnId="{06673E44-20D9-4A3B-9B38-C98F8583779C}">
      <dgm:prSet/>
      <dgm:spPr/>
      <dgm:t>
        <a:bodyPr/>
        <a:lstStyle/>
        <a:p>
          <a:endParaRPr lang="en-US"/>
        </a:p>
      </dgm:t>
    </dgm:pt>
    <dgm:pt modelId="{7F8FC7F6-DB18-4055-8F22-6ACFD0633E8F}" type="sibTrans" cxnId="{06673E44-20D9-4A3B-9B38-C98F8583779C}">
      <dgm:prSet/>
      <dgm:spPr/>
      <dgm:t>
        <a:bodyPr/>
        <a:lstStyle/>
        <a:p>
          <a:endParaRPr lang="en-US"/>
        </a:p>
      </dgm:t>
    </dgm:pt>
    <dgm:pt modelId="{858319F3-9A6D-4340-83B9-ACC05ADFD0D7}">
      <dgm:prSet custT="1"/>
      <dgm:spPr/>
      <dgm:t>
        <a:bodyPr/>
        <a:lstStyle/>
        <a:p>
          <a:pPr rtl="0"/>
          <a:r>
            <a:rPr lang="en-US" sz="2400" dirty="0" smtClean="0"/>
            <a:t>The setting options must be:</a:t>
          </a:r>
          <a:endParaRPr lang="en-US" sz="2400" dirty="0"/>
        </a:p>
      </dgm:t>
    </dgm:pt>
    <dgm:pt modelId="{8BFA71C2-C97E-459E-A71F-40491345A150}" type="parTrans" cxnId="{4734E2F9-33D4-42FA-AAC4-E0DAF6B6D2F3}">
      <dgm:prSet/>
      <dgm:spPr/>
      <dgm:t>
        <a:bodyPr/>
        <a:lstStyle/>
        <a:p>
          <a:endParaRPr lang="en-US"/>
        </a:p>
      </dgm:t>
    </dgm:pt>
    <dgm:pt modelId="{8653EC10-3A69-4440-AFAB-924CED932FE7}" type="sibTrans" cxnId="{4734E2F9-33D4-42FA-AAC4-E0DAF6B6D2F3}">
      <dgm:prSet/>
      <dgm:spPr/>
      <dgm:t>
        <a:bodyPr/>
        <a:lstStyle/>
        <a:p>
          <a:endParaRPr lang="en-US"/>
        </a:p>
      </dgm:t>
    </dgm:pt>
    <dgm:pt modelId="{CDE2B086-F8FF-4AC6-B90D-BBB26B91C793}">
      <dgm:prSet/>
      <dgm:spPr/>
      <dgm:t>
        <a:bodyPr/>
        <a:lstStyle/>
        <a:p>
          <a:pPr rtl="0"/>
          <a:r>
            <a:rPr lang="en-US" dirty="0" smtClean="0"/>
            <a:t>Documented in the person-centered service plan;</a:t>
          </a:r>
          <a:endParaRPr lang="en-US" dirty="0"/>
        </a:p>
      </dgm:t>
    </dgm:pt>
    <dgm:pt modelId="{213A525A-D5B7-49D7-81F9-F2E2B7E5FD8E}" type="parTrans" cxnId="{4FB9F7CC-9046-4D43-8A35-C9536D5C7EEC}">
      <dgm:prSet/>
      <dgm:spPr/>
      <dgm:t>
        <a:bodyPr/>
        <a:lstStyle/>
        <a:p>
          <a:endParaRPr lang="en-US"/>
        </a:p>
      </dgm:t>
    </dgm:pt>
    <dgm:pt modelId="{2F86D269-9C24-4D77-BEDE-214561140980}" type="sibTrans" cxnId="{4FB9F7CC-9046-4D43-8A35-C9536D5C7EEC}">
      <dgm:prSet/>
      <dgm:spPr/>
      <dgm:t>
        <a:bodyPr/>
        <a:lstStyle/>
        <a:p>
          <a:endParaRPr lang="en-US"/>
        </a:p>
      </dgm:t>
    </dgm:pt>
    <dgm:pt modelId="{531CB323-48E4-4633-914B-51D0A3F9FAE2}">
      <dgm:prSet/>
      <dgm:spPr/>
      <dgm:t>
        <a:bodyPr/>
        <a:lstStyle/>
        <a:p>
          <a:pPr rtl="0"/>
          <a:r>
            <a:rPr lang="en-US" dirty="0" smtClean="0"/>
            <a:t>Based on the individual’s needs and preferences;</a:t>
          </a:r>
          <a:endParaRPr lang="en-US" dirty="0"/>
        </a:p>
      </dgm:t>
    </dgm:pt>
    <dgm:pt modelId="{D43E4F24-7EBF-4C07-AD7F-F1C9D68B8664}" type="parTrans" cxnId="{99760C5D-32F6-44DF-A999-2BD9292433A4}">
      <dgm:prSet/>
      <dgm:spPr/>
      <dgm:t>
        <a:bodyPr/>
        <a:lstStyle/>
        <a:p>
          <a:endParaRPr lang="en-US"/>
        </a:p>
      </dgm:t>
    </dgm:pt>
    <dgm:pt modelId="{DCA0398A-A5A3-4069-AB68-9B76A7DA4D27}" type="sibTrans" cxnId="{99760C5D-32F6-44DF-A999-2BD9292433A4}">
      <dgm:prSet/>
      <dgm:spPr/>
      <dgm:t>
        <a:bodyPr/>
        <a:lstStyle/>
        <a:p>
          <a:endParaRPr lang="en-US"/>
        </a:p>
      </dgm:t>
    </dgm:pt>
    <dgm:pt modelId="{0B3F2048-5B51-460A-87A2-6414E56D53EF}">
      <dgm:prSet/>
      <dgm:spPr/>
      <dgm:t>
        <a:bodyPr/>
        <a:lstStyle/>
        <a:p>
          <a:pPr rtl="0"/>
          <a:r>
            <a:rPr lang="en-US" dirty="0" smtClean="0"/>
            <a:t>For residential settings, based on the available resources of the individual for room and board; 	     </a:t>
          </a:r>
          <a:endParaRPr lang="en-US" dirty="0"/>
        </a:p>
      </dgm:t>
    </dgm:pt>
    <dgm:pt modelId="{5F2269DE-8458-4790-83AE-F639E53A3878}" type="parTrans" cxnId="{5BB09BBC-A861-470E-ADA4-CBB1189FA96C}">
      <dgm:prSet/>
      <dgm:spPr/>
      <dgm:t>
        <a:bodyPr/>
        <a:lstStyle/>
        <a:p>
          <a:endParaRPr lang="en-US"/>
        </a:p>
      </dgm:t>
    </dgm:pt>
    <dgm:pt modelId="{1E0681A3-5766-46F9-954A-3714E50C6FF5}" type="sibTrans" cxnId="{5BB09BBC-A861-470E-ADA4-CBB1189FA96C}">
      <dgm:prSet/>
      <dgm:spPr/>
      <dgm:t>
        <a:bodyPr/>
        <a:lstStyle/>
        <a:p>
          <a:endParaRPr lang="en-US"/>
        </a:p>
      </dgm:t>
    </dgm:pt>
    <dgm:pt modelId="{F33798BD-24C0-4EE6-9773-007536D23C79}">
      <dgm:prSet/>
      <dgm:spPr/>
      <dgm:t>
        <a:bodyPr/>
        <a:lstStyle/>
        <a:p>
          <a:pPr rtl="0"/>
          <a:r>
            <a:rPr lang="en-US" dirty="0" smtClean="0"/>
            <a:t>For employment and non-residential day services, a non-disability specific setting option must be presented and documented in the ISP</a:t>
          </a:r>
          <a:endParaRPr lang="en-US" dirty="0"/>
        </a:p>
      </dgm:t>
    </dgm:pt>
    <dgm:pt modelId="{9607B5C8-900A-492B-B4AF-0462F3C846C0}" type="parTrans" cxnId="{EACF7FB6-DF6A-4479-8422-FCA974387469}">
      <dgm:prSet/>
      <dgm:spPr/>
      <dgm:t>
        <a:bodyPr/>
        <a:lstStyle/>
        <a:p>
          <a:endParaRPr lang="en-US"/>
        </a:p>
      </dgm:t>
    </dgm:pt>
    <dgm:pt modelId="{7E017D5F-64AD-49A8-899F-E9203297F35F}" type="sibTrans" cxnId="{EACF7FB6-DF6A-4479-8422-FCA974387469}">
      <dgm:prSet/>
      <dgm:spPr/>
      <dgm:t>
        <a:bodyPr/>
        <a:lstStyle/>
        <a:p>
          <a:endParaRPr lang="en-US"/>
        </a:p>
      </dgm:t>
    </dgm:pt>
    <dgm:pt modelId="{68A2E554-73B6-4ED4-9B45-BFAFDB55BE42}">
      <dgm:prSet/>
      <dgm:spPr/>
      <dgm:t>
        <a:bodyPr/>
        <a:lstStyle/>
        <a:p>
          <a:pPr rtl="0"/>
          <a:r>
            <a:rPr lang="en-US" dirty="0" smtClean="0"/>
            <a:t>Non-disability specific settings</a:t>
          </a:r>
          <a:endParaRPr lang="en-US" dirty="0"/>
        </a:p>
      </dgm:t>
    </dgm:pt>
    <dgm:pt modelId="{63B8E670-F91A-405D-B3FC-E85AD519D8C0}" type="parTrans" cxnId="{A0DA3781-2673-41FA-8A01-7A20156D5F42}">
      <dgm:prSet/>
      <dgm:spPr/>
      <dgm:t>
        <a:bodyPr/>
        <a:lstStyle/>
        <a:p>
          <a:endParaRPr lang="en-US"/>
        </a:p>
      </dgm:t>
    </dgm:pt>
    <dgm:pt modelId="{91AB84E9-3233-4DC6-B8E2-585D880F4BC8}" type="sibTrans" cxnId="{A0DA3781-2673-41FA-8A01-7A20156D5F42}">
      <dgm:prSet/>
      <dgm:spPr/>
      <dgm:t>
        <a:bodyPr/>
        <a:lstStyle/>
        <a:p>
          <a:endParaRPr lang="en-US"/>
        </a:p>
      </dgm:t>
    </dgm:pt>
    <dgm:pt modelId="{0367E782-F857-40A6-A771-76E3E6D9A2D2}" type="pres">
      <dgm:prSet presAssocID="{2EFDAC34-A893-44C8-A09E-275948C37DEC}" presName="Name0" presStyleCnt="0">
        <dgm:presLayoutVars>
          <dgm:dir/>
          <dgm:animLvl val="lvl"/>
          <dgm:resizeHandles val="exact"/>
        </dgm:presLayoutVars>
      </dgm:prSet>
      <dgm:spPr/>
      <dgm:t>
        <a:bodyPr/>
        <a:lstStyle/>
        <a:p>
          <a:endParaRPr lang="en-US"/>
        </a:p>
      </dgm:t>
    </dgm:pt>
    <dgm:pt modelId="{A96BF43C-88B1-411D-98ED-65C3A84662BB}" type="pres">
      <dgm:prSet presAssocID="{D4DCD037-A7BD-444D-9A68-B48651E601AB}" presName="linNode" presStyleCnt="0"/>
      <dgm:spPr/>
    </dgm:pt>
    <dgm:pt modelId="{95CA4DDA-F624-4C56-930E-68859301E4C7}" type="pres">
      <dgm:prSet presAssocID="{D4DCD037-A7BD-444D-9A68-B48651E601AB}" presName="parentText" presStyleLbl="node1" presStyleIdx="0" presStyleCnt="2">
        <dgm:presLayoutVars>
          <dgm:chMax val="1"/>
          <dgm:bulletEnabled val="1"/>
        </dgm:presLayoutVars>
      </dgm:prSet>
      <dgm:spPr/>
      <dgm:t>
        <a:bodyPr/>
        <a:lstStyle/>
        <a:p>
          <a:endParaRPr lang="en-US"/>
        </a:p>
      </dgm:t>
    </dgm:pt>
    <dgm:pt modelId="{9053E525-C06A-4500-9E98-BE3874C9D312}" type="pres">
      <dgm:prSet presAssocID="{D4DCD037-A7BD-444D-9A68-B48651E601AB}" presName="descendantText" presStyleLbl="alignAccFollowNode1" presStyleIdx="0" presStyleCnt="2">
        <dgm:presLayoutVars>
          <dgm:bulletEnabled val="1"/>
        </dgm:presLayoutVars>
      </dgm:prSet>
      <dgm:spPr/>
      <dgm:t>
        <a:bodyPr/>
        <a:lstStyle/>
        <a:p>
          <a:endParaRPr lang="en-US"/>
        </a:p>
      </dgm:t>
    </dgm:pt>
    <dgm:pt modelId="{B38CE7FD-00AA-4918-A34E-6E2AB3CACEC6}" type="pres">
      <dgm:prSet presAssocID="{5A0F85FE-C7C3-4E71-AE05-1C217B595641}" presName="sp" presStyleCnt="0"/>
      <dgm:spPr/>
    </dgm:pt>
    <dgm:pt modelId="{2527E852-4104-495F-8616-99299D71742E}" type="pres">
      <dgm:prSet presAssocID="{858319F3-9A6D-4340-83B9-ACC05ADFD0D7}" presName="linNode" presStyleCnt="0"/>
      <dgm:spPr/>
    </dgm:pt>
    <dgm:pt modelId="{64E32B2D-60A9-46BF-A330-A95775F3F6E2}" type="pres">
      <dgm:prSet presAssocID="{858319F3-9A6D-4340-83B9-ACC05ADFD0D7}" presName="parentText" presStyleLbl="node1" presStyleIdx="1" presStyleCnt="2">
        <dgm:presLayoutVars>
          <dgm:chMax val="1"/>
          <dgm:bulletEnabled val="1"/>
        </dgm:presLayoutVars>
      </dgm:prSet>
      <dgm:spPr/>
      <dgm:t>
        <a:bodyPr/>
        <a:lstStyle/>
        <a:p>
          <a:endParaRPr lang="en-US"/>
        </a:p>
      </dgm:t>
    </dgm:pt>
    <dgm:pt modelId="{554095CB-821B-499E-80C5-5A6CADC28A4A}" type="pres">
      <dgm:prSet presAssocID="{858319F3-9A6D-4340-83B9-ACC05ADFD0D7}" presName="descendantText" presStyleLbl="alignAccFollowNode1" presStyleIdx="1" presStyleCnt="2">
        <dgm:presLayoutVars>
          <dgm:bulletEnabled val="1"/>
        </dgm:presLayoutVars>
      </dgm:prSet>
      <dgm:spPr/>
      <dgm:t>
        <a:bodyPr/>
        <a:lstStyle/>
        <a:p>
          <a:endParaRPr lang="en-US"/>
        </a:p>
      </dgm:t>
    </dgm:pt>
  </dgm:ptLst>
  <dgm:cxnLst>
    <dgm:cxn modelId="{89DC0D9D-C9B4-4A4F-A042-8F411749A791}" srcId="{D4DCD037-A7BD-444D-9A68-B48651E601AB}" destId="{454F0ED8-F8BC-440D-AD3F-4CE375E3B273}" srcOrd="0" destOrd="0" parTransId="{CF853053-5F2D-4829-B5A9-C08B4D65D407}" sibTransId="{B5BEB16E-AA55-4D7A-A542-865E8283365B}"/>
    <dgm:cxn modelId="{EACF7FB6-DF6A-4479-8422-FCA974387469}" srcId="{858319F3-9A6D-4340-83B9-ACC05ADFD0D7}" destId="{F33798BD-24C0-4EE6-9773-007536D23C79}" srcOrd="3" destOrd="0" parTransId="{9607B5C8-900A-492B-B4AF-0462F3C846C0}" sibTransId="{7E017D5F-64AD-49A8-899F-E9203297F35F}"/>
    <dgm:cxn modelId="{E2458FBB-ACA9-4A9C-BC2D-B83833FCFC7B}" type="presOf" srcId="{CDE2B086-F8FF-4AC6-B90D-BBB26B91C793}" destId="{554095CB-821B-499E-80C5-5A6CADC28A4A}" srcOrd="0" destOrd="0" presId="urn:microsoft.com/office/officeart/2005/8/layout/vList5"/>
    <dgm:cxn modelId="{99760C5D-32F6-44DF-A999-2BD9292433A4}" srcId="{858319F3-9A6D-4340-83B9-ACC05ADFD0D7}" destId="{531CB323-48E4-4633-914B-51D0A3F9FAE2}" srcOrd="1" destOrd="0" parTransId="{D43E4F24-7EBF-4C07-AD7F-F1C9D68B8664}" sibTransId="{DCA0398A-A5A3-4069-AB68-9B76A7DA4D27}"/>
    <dgm:cxn modelId="{06673E44-20D9-4A3B-9B38-C98F8583779C}" srcId="{454F0ED8-F8BC-440D-AD3F-4CE375E3B273}" destId="{419B819A-D6CB-4EE0-9180-0E3EE11C22E1}" srcOrd="1" destOrd="0" parTransId="{D211B6B0-2686-4FEE-86CC-A5562E029626}" sibTransId="{7F8FC7F6-DB18-4055-8F22-6ACFD0633E8F}"/>
    <dgm:cxn modelId="{BFA52F1B-044A-48F2-AB92-DEE791F53BE7}" type="presOf" srcId="{858319F3-9A6D-4340-83B9-ACC05ADFD0D7}" destId="{64E32B2D-60A9-46BF-A330-A95775F3F6E2}" srcOrd="0" destOrd="0" presId="urn:microsoft.com/office/officeart/2005/8/layout/vList5"/>
    <dgm:cxn modelId="{6039D955-2804-47A0-8631-440FAF3B4308}" type="presOf" srcId="{419B819A-D6CB-4EE0-9180-0E3EE11C22E1}" destId="{9053E525-C06A-4500-9E98-BE3874C9D312}" srcOrd="0" destOrd="2" presId="urn:microsoft.com/office/officeart/2005/8/layout/vList5"/>
    <dgm:cxn modelId="{28CAB53E-D360-45E6-A596-0F760DBA268D}" type="presOf" srcId="{0B3F2048-5B51-460A-87A2-6414E56D53EF}" destId="{554095CB-821B-499E-80C5-5A6CADC28A4A}" srcOrd="0" destOrd="2" presId="urn:microsoft.com/office/officeart/2005/8/layout/vList5"/>
    <dgm:cxn modelId="{AC0CB270-E247-405B-95B5-0A17BA5B6798}" type="presOf" srcId="{454F0ED8-F8BC-440D-AD3F-4CE375E3B273}" destId="{9053E525-C06A-4500-9E98-BE3874C9D312}" srcOrd="0" destOrd="0" presId="urn:microsoft.com/office/officeart/2005/8/layout/vList5"/>
    <dgm:cxn modelId="{EA0712B5-99C3-47A4-B9DE-4642A37CF168}" type="presOf" srcId="{531CB323-48E4-4633-914B-51D0A3F9FAE2}" destId="{554095CB-821B-499E-80C5-5A6CADC28A4A}" srcOrd="0" destOrd="1" presId="urn:microsoft.com/office/officeart/2005/8/layout/vList5"/>
    <dgm:cxn modelId="{6CEF0877-6F2E-4025-9FA8-36BD4E9BB84C}" type="presOf" srcId="{2EFDAC34-A893-44C8-A09E-275948C37DEC}" destId="{0367E782-F857-40A6-A771-76E3E6D9A2D2}" srcOrd="0" destOrd="0" presId="urn:microsoft.com/office/officeart/2005/8/layout/vList5"/>
    <dgm:cxn modelId="{5BB09BBC-A861-470E-ADA4-CBB1189FA96C}" srcId="{858319F3-9A6D-4340-83B9-ACC05ADFD0D7}" destId="{0B3F2048-5B51-460A-87A2-6414E56D53EF}" srcOrd="2" destOrd="0" parTransId="{5F2269DE-8458-4790-83AE-F639E53A3878}" sibTransId="{1E0681A3-5766-46F9-954A-3714E50C6FF5}"/>
    <dgm:cxn modelId="{69691466-6CC5-460F-A7D5-FB6E86E02A57}" type="presOf" srcId="{F33798BD-24C0-4EE6-9773-007536D23C79}" destId="{554095CB-821B-499E-80C5-5A6CADC28A4A}" srcOrd="0" destOrd="3" presId="urn:microsoft.com/office/officeart/2005/8/layout/vList5"/>
    <dgm:cxn modelId="{D0B83853-F723-48B1-B645-3DB6B8A53F3F}" type="presOf" srcId="{68A2E554-73B6-4ED4-9B45-BFAFDB55BE42}" destId="{9053E525-C06A-4500-9E98-BE3874C9D312}" srcOrd="0" destOrd="1" presId="urn:microsoft.com/office/officeart/2005/8/layout/vList5"/>
    <dgm:cxn modelId="{ABA839F1-9AE4-4106-ABFC-7C519CC60B16}" type="presOf" srcId="{D4DCD037-A7BD-444D-9A68-B48651E601AB}" destId="{95CA4DDA-F624-4C56-930E-68859301E4C7}" srcOrd="0" destOrd="0" presId="urn:microsoft.com/office/officeart/2005/8/layout/vList5"/>
    <dgm:cxn modelId="{4FB9F7CC-9046-4D43-8A35-C9536D5C7EEC}" srcId="{858319F3-9A6D-4340-83B9-ACC05ADFD0D7}" destId="{CDE2B086-F8FF-4AC6-B90D-BBB26B91C793}" srcOrd="0" destOrd="0" parTransId="{213A525A-D5B7-49D7-81F9-F2E2B7E5FD8E}" sibTransId="{2F86D269-9C24-4D77-BEDE-214561140980}"/>
    <dgm:cxn modelId="{4734E2F9-33D4-42FA-AAC4-E0DAF6B6D2F3}" srcId="{2EFDAC34-A893-44C8-A09E-275948C37DEC}" destId="{858319F3-9A6D-4340-83B9-ACC05ADFD0D7}" srcOrd="1" destOrd="0" parTransId="{8BFA71C2-C97E-459E-A71F-40491345A150}" sibTransId="{8653EC10-3A69-4440-AFAB-924CED932FE7}"/>
    <dgm:cxn modelId="{A5DDCD9B-9C5B-413C-B15C-28B3FC36740D}" srcId="{2EFDAC34-A893-44C8-A09E-275948C37DEC}" destId="{D4DCD037-A7BD-444D-9A68-B48651E601AB}" srcOrd="0" destOrd="0" parTransId="{C486FCA9-A7BF-4253-AC36-198F74F5158E}" sibTransId="{5A0F85FE-C7C3-4E71-AE05-1C217B595641}"/>
    <dgm:cxn modelId="{A0DA3781-2673-41FA-8A01-7A20156D5F42}" srcId="{454F0ED8-F8BC-440D-AD3F-4CE375E3B273}" destId="{68A2E554-73B6-4ED4-9B45-BFAFDB55BE42}" srcOrd="0" destOrd="0" parTransId="{63B8E670-F91A-405D-B3FC-E85AD519D8C0}" sibTransId="{91AB84E9-3233-4DC6-B8E2-585D880F4BC8}"/>
    <dgm:cxn modelId="{2D14CC15-5BCD-4322-ABAC-264DDD90FA3E}" type="presParOf" srcId="{0367E782-F857-40A6-A771-76E3E6D9A2D2}" destId="{A96BF43C-88B1-411D-98ED-65C3A84662BB}" srcOrd="0" destOrd="0" presId="urn:microsoft.com/office/officeart/2005/8/layout/vList5"/>
    <dgm:cxn modelId="{56BDEDE5-26C3-4C3D-9800-FAA8681A6BBE}" type="presParOf" srcId="{A96BF43C-88B1-411D-98ED-65C3A84662BB}" destId="{95CA4DDA-F624-4C56-930E-68859301E4C7}" srcOrd="0" destOrd="0" presId="urn:microsoft.com/office/officeart/2005/8/layout/vList5"/>
    <dgm:cxn modelId="{8D951A59-59C8-44A8-B08C-439CE855CD97}" type="presParOf" srcId="{A96BF43C-88B1-411D-98ED-65C3A84662BB}" destId="{9053E525-C06A-4500-9E98-BE3874C9D312}" srcOrd="1" destOrd="0" presId="urn:microsoft.com/office/officeart/2005/8/layout/vList5"/>
    <dgm:cxn modelId="{53830923-BA9F-4DD7-9D63-E3199E7C1B2D}" type="presParOf" srcId="{0367E782-F857-40A6-A771-76E3E6D9A2D2}" destId="{B38CE7FD-00AA-4918-A34E-6E2AB3CACEC6}" srcOrd="1" destOrd="0" presId="urn:microsoft.com/office/officeart/2005/8/layout/vList5"/>
    <dgm:cxn modelId="{D548A00E-CEBB-4ECE-825B-B44E389B759A}" type="presParOf" srcId="{0367E782-F857-40A6-A771-76E3E6D9A2D2}" destId="{2527E852-4104-495F-8616-99299D71742E}" srcOrd="2" destOrd="0" presId="urn:microsoft.com/office/officeart/2005/8/layout/vList5"/>
    <dgm:cxn modelId="{DCA76D91-2A26-4859-8485-E3B9C900C3F7}" type="presParOf" srcId="{2527E852-4104-495F-8616-99299D71742E}" destId="{64E32B2D-60A9-46BF-A330-A95775F3F6E2}" srcOrd="0" destOrd="0" presId="urn:microsoft.com/office/officeart/2005/8/layout/vList5"/>
    <dgm:cxn modelId="{B8D06B98-27B6-436D-B102-3C5C1E8ACBAF}" type="presParOf" srcId="{2527E852-4104-495F-8616-99299D71742E}" destId="{554095CB-821B-499E-80C5-5A6CADC28A4A}"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57A5EF5D-D482-4BF9-8B92-82149C62BD11}" type="doc">
      <dgm:prSet loTypeId="urn:microsoft.com/office/officeart/2005/8/layout/hProcess9" loCatId="process" qsTypeId="urn:microsoft.com/office/officeart/2005/8/quickstyle/simple1" qsCatId="simple" csTypeId="urn:microsoft.com/office/officeart/2005/8/colors/colorful5" csCatId="colorful" phldr="1"/>
      <dgm:spPr/>
      <dgm:t>
        <a:bodyPr/>
        <a:lstStyle/>
        <a:p>
          <a:endParaRPr lang="en-US"/>
        </a:p>
      </dgm:t>
    </dgm:pt>
    <dgm:pt modelId="{164F603B-12E8-4B8E-8C66-07114E0ED28F}">
      <dgm:prSet/>
      <dgm:spPr/>
      <dgm:t>
        <a:bodyPr/>
        <a:lstStyle/>
        <a:p>
          <a:pPr rtl="0"/>
          <a:r>
            <a:rPr lang="en-US" dirty="0" smtClean="0"/>
            <a:t>In most situations, a variance is not needed when there is an IBL in place.</a:t>
          </a:r>
          <a:endParaRPr lang="en-US" dirty="0"/>
        </a:p>
      </dgm:t>
    </dgm:pt>
    <dgm:pt modelId="{149DA877-672E-4881-ACC9-56B8D8949792}" type="parTrans" cxnId="{ADD7F103-0BA1-4E12-AFB1-53F83344E84B}">
      <dgm:prSet/>
      <dgm:spPr/>
      <dgm:t>
        <a:bodyPr/>
        <a:lstStyle/>
        <a:p>
          <a:endParaRPr lang="en-US"/>
        </a:p>
      </dgm:t>
    </dgm:pt>
    <dgm:pt modelId="{9DF48ECB-EE48-4F8B-8BD5-70D92089D848}" type="sibTrans" cxnId="{ADD7F103-0BA1-4E12-AFB1-53F83344E84B}">
      <dgm:prSet/>
      <dgm:spPr/>
      <dgm:t>
        <a:bodyPr/>
        <a:lstStyle/>
        <a:p>
          <a:endParaRPr lang="en-US"/>
        </a:p>
      </dgm:t>
    </dgm:pt>
    <dgm:pt modelId="{942679A0-06BF-48F7-876E-83845B76B89A}">
      <dgm:prSet/>
      <dgm:spPr/>
      <dgm:t>
        <a:bodyPr/>
        <a:lstStyle/>
        <a:p>
          <a:pPr rtl="0"/>
          <a:r>
            <a:rPr lang="en-US" smtClean="0"/>
            <a:t>However, there are a few situations when an variance may be need in addition to the IBL.</a:t>
          </a:r>
          <a:endParaRPr lang="en-US"/>
        </a:p>
      </dgm:t>
    </dgm:pt>
    <dgm:pt modelId="{6F6B0EF8-17FC-4EDB-B3B6-452331996CF3}" type="parTrans" cxnId="{122D7FC0-081F-412B-8E1D-BEFF432611C4}">
      <dgm:prSet/>
      <dgm:spPr/>
      <dgm:t>
        <a:bodyPr/>
        <a:lstStyle/>
        <a:p>
          <a:endParaRPr lang="en-US"/>
        </a:p>
      </dgm:t>
    </dgm:pt>
    <dgm:pt modelId="{63AAC1AC-F0BD-43E3-8E80-B8885F6242FE}" type="sibTrans" cxnId="{122D7FC0-081F-412B-8E1D-BEFF432611C4}">
      <dgm:prSet/>
      <dgm:spPr/>
      <dgm:t>
        <a:bodyPr/>
        <a:lstStyle/>
        <a:p>
          <a:endParaRPr lang="en-US"/>
        </a:p>
      </dgm:t>
    </dgm:pt>
    <dgm:pt modelId="{B0F76EC0-7DA1-47F2-B82C-67151A629905}">
      <dgm:prSet/>
      <dgm:spPr/>
      <dgm:t>
        <a:bodyPr/>
        <a:lstStyle/>
        <a:p>
          <a:pPr rtl="0"/>
          <a:r>
            <a:rPr lang="en-US" dirty="0" smtClean="0"/>
            <a:t>If implementation of the limitation results in the provider being unable to meet a licensing requirement, then a variance is needed.</a:t>
          </a:r>
          <a:endParaRPr lang="en-US" dirty="0"/>
        </a:p>
      </dgm:t>
    </dgm:pt>
    <dgm:pt modelId="{9C11DDB6-560F-4E42-92C7-1C249E965BC3}" type="parTrans" cxnId="{391E84BF-310D-4D11-ACAD-6D11C76568B7}">
      <dgm:prSet/>
      <dgm:spPr/>
      <dgm:t>
        <a:bodyPr/>
        <a:lstStyle/>
        <a:p>
          <a:endParaRPr lang="en-US"/>
        </a:p>
      </dgm:t>
    </dgm:pt>
    <dgm:pt modelId="{1D8FD278-F89F-43DE-8C22-663550DA83E2}" type="sibTrans" cxnId="{391E84BF-310D-4D11-ACAD-6D11C76568B7}">
      <dgm:prSet/>
      <dgm:spPr/>
      <dgm:t>
        <a:bodyPr/>
        <a:lstStyle/>
        <a:p>
          <a:endParaRPr lang="en-US"/>
        </a:p>
      </dgm:t>
    </dgm:pt>
    <dgm:pt modelId="{19D2395F-6B99-4E53-BB00-C76FB3626DDE}" type="pres">
      <dgm:prSet presAssocID="{57A5EF5D-D482-4BF9-8B92-82149C62BD11}" presName="CompostProcess" presStyleCnt="0">
        <dgm:presLayoutVars>
          <dgm:dir/>
          <dgm:resizeHandles val="exact"/>
        </dgm:presLayoutVars>
      </dgm:prSet>
      <dgm:spPr/>
      <dgm:t>
        <a:bodyPr/>
        <a:lstStyle/>
        <a:p>
          <a:endParaRPr lang="en-US"/>
        </a:p>
      </dgm:t>
    </dgm:pt>
    <dgm:pt modelId="{A2D33D42-3F17-48CE-A388-E90D57AE59AF}" type="pres">
      <dgm:prSet presAssocID="{57A5EF5D-D482-4BF9-8B92-82149C62BD11}" presName="arrow" presStyleLbl="bgShp" presStyleIdx="0" presStyleCnt="1"/>
      <dgm:spPr/>
    </dgm:pt>
    <dgm:pt modelId="{A76249D7-A973-4706-BA29-054225D573C3}" type="pres">
      <dgm:prSet presAssocID="{57A5EF5D-D482-4BF9-8B92-82149C62BD11}" presName="linearProcess" presStyleCnt="0"/>
      <dgm:spPr/>
    </dgm:pt>
    <dgm:pt modelId="{98292512-7890-4826-8B29-11BD6640371E}" type="pres">
      <dgm:prSet presAssocID="{164F603B-12E8-4B8E-8C66-07114E0ED28F}" presName="textNode" presStyleLbl="node1" presStyleIdx="0" presStyleCnt="3">
        <dgm:presLayoutVars>
          <dgm:bulletEnabled val="1"/>
        </dgm:presLayoutVars>
      </dgm:prSet>
      <dgm:spPr/>
      <dgm:t>
        <a:bodyPr/>
        <a:lstStyle/>
        <a:p>
          <a:endParaRPr lang="en-US"/>
        </a:p>
      </dgm:t>
    </dgm:pt>
    <dgm:pt modelId="{80965106-15E9-449A-9A14-31CD8BCC88E6}" type="pres">
      <dgm:prSet presAssocID="{9DF48ECB-EE48-4F8B-8BD5-70D92089D848}" presName="sibTrans" presStyleCnt="0"/>
      <dgm:spPr/>
    </dgm:pt>
    <dgm:pt modelId="{9542D0DE-28EA-4BFB-95B6-EAC70C2BFCD1}" type="pres">
      <dgm:prSet presAssocID="{942679A0-06BF-48F7-876E-83845B76B89A}" presName="textNode" presStyleLbl="node1" presStyleIdx="1" presStyleCnt="3">
        <dgm:presLayoutVars>
          <dgm:bulletEnabled val="1"/>
        </dgm:presLayoutVars>
      </dgm:prSet>
      <dgm:spPr/>
      <dgm:t>
        <a:bodyPr/>
        <a:lstStyle/>
        <a:p>
          <a:endParaRPr lang="en-US"/>
        </a:p>
      </dgm:t>
    </dgm:pt>
    <dgm:pt modelId="{38876216-D5E9-4356-83CE-073485DA569B}" type="pres">
      <dgm:prSet presAssocID="{63AAC1AC-F0BD-43E3-8E80-B8885F6242FE}" presName="sibTrans" presStyleCnt="0"/>
      <dgm:spPr/>
    </dgm:pt>
    <dgm:pt modelId="{3EB81423-7AFF-4716-9C10-1D31C411A4EB}" type="pres">
      <dgm:prSet presAssocID="{B0F76EC0-7DA1-47F2-B82C-67151A629905}" presName="textNode" presStyleLbl="node1" presStyleIdx="2" presStyleCnt="3">
        <dgm:presLayoutVars>
          <dgm:bulletEnabled val="1"/>
        </dgm:presLayoutVars>
      </dgm:prSet>
      <dgm:spPr/>
      <dgm:t>
        <a:bodyPr/>
        <a:lstStyle/>
        <a:p>
          <a:endParaRPr lang="en-US"/>
        </a:p>
      </dgm:t>
    </dgm:pt>
  </dgm:ptLst>
  <dgm:cxnLst>
    <dgm:cxn modelId="{56050C2F-07E7-44AB-BAAF-47436CFAD17F}" type="presOf" srcId="{57A5EF5D-D482-4BF9-8B92-82149C62BD11}" destId="{19D2395F-6B99-4E53-BB00-C76FB3626DDE}" srcOrd="0" destOrd="0" presId="urn:microsoft.com/office/officeart/2005/8/layout/hProcess9"/>
    <dgm:cxn modelId="{5F6F7D0D-7371-42C5-93B1-66D4D235BBAF}" type="presOf" srcId="{942679A0-06BF-48F7-876E-83845B76B89A}" destId="{9542D0DE-28EA-4BFB-95B6-EAC70C2BFCD1}" srcOrd="0" destOrd="0" presId="urn:microsoft.com/office/officeart/2005/8/layout/hProcess9"/>
    <dgm:cxn modelId="{122D7FC0-081F-412B-8E1D-BEFF432611C4}" srcId="{57A5EF5D-D482-4BF9-8B92-82149C62BD11}" destId="{942679A0-06BF-48F7-876E-83845B76B89A}" srcOrd="1" destOrd="0" parTransId="{6F6B0EF8-17FC-4EDB-B3B6-452331996CF3}" sibTransId="{63AAC1AC-F0BD-43E3-8E80-B8885F6242FE}"/>
    <dgm:cxn modelId="{391E84BF-310D-4D11-ACAD-6D11C76568B7}" srcId="{57A5EF5D-D482-4BF9-8B92-82149C62BD11}" destId="{B0F76EC0-7DA1-47F2-B82C-67151A629905}" srcOrd="2" destOrd="0" parTransId="{9C11DDB6-560F-4E42-92C7-1C249E965BC3}" sibTransId="{1D8FD278-F89F-43DE-8C22-663550DA83E2}"/>
    <dgm:cxn modelId="{53D09644-76BC-4A7D-96E2-0F517348EB6D}" type="presOf" srcId="{B0F76EC0-7DA1-47F2-B82C-67151A629905}" destId="{3EB81423-7AFF-4716-9C10-1D31C411A4EB}" srcOrd="0" destOrd="0" presId="urn:microsoft.com/office/officeart/2005/8/layout/hProcess9"/>
    <dgm:cxn modelId="{ADD7F103-0BA1-4E12-AFB1-53F83344E84B}" srcId="{57A5EF5D-D482-4BF9-8B92-82149C62BD11}" destId="{164F603B-12E8-4B8E-8C66-07114E0ED28F}" srcOrd="0" destOrd="0" parTransId="{149DA877-672E-4881-ACC9-56B8D8949792}" sibTransId="{9DF48ECB-EE48-4F8B-8BD5-70D92089D848}"/>
    <dgm:cxn modelId="{629C4093-590E-4703-8F63-A32FB903E473}" type="presOf" srcId="{164F603B-12E8-4B8E-8C66-07114E0ED28F}" destId="{98292512-7890-4826-8B29-11BD6640371E}" srcOrd="0" destOrd="0" presId="urn:microsoft.com/office/officeart/2005/8/layout/hProcess9"/>
    <dgm:cxn modelId="{614F8F2E-ADC6-41CC-82C5-02A39C745B25}" type="presParOf" srcId="{19D2395F-6B99-4E53-BB00-C76FB3626DDE}" destId="{A2D33D42-3F17-48CE-A388-E90D57AE59AF}" srcOrd="0" destOrd="0" presId="urn:microsoft.com/office/officeart/2005/8/layout/hProcess9"/>
    <dgm:cxn modelId="{586E6B96-1D38-4FCB-A6ED-CCA35E3D002D}" type="presParOf" srcId="{19D2395F-6B99-4E53-BB00-C76FB3626DDE}" destId="{A76249D7-A973-4706-BA29-054225D573C3}" srcOrd="1" destOrd="0" presId="urn:microsoft.com/office/officeart/2005/8/layout/hProcess9"/>
    <dgm:cxn modelId="{EC6F6948-24EB-4E7C-9DF6-43AAC2CFB9B7}" type="presParOf" srcId="{A76249D7-A973-4706-BA29-054225D573C3}" destId="{98292512-7890-4826-8B29-11BD6640371E}" srcOrd="0" destOrd="0" presId="urn:microsoft.com/office/officeart/2005/8/layout/hProcess9"/>
    <dgm:cxn modelId="{CB44C5D0-21D9-4151-BE50-A4C38623D6B7}" type="presParOf" srcId="{A76249D7-A973-4706-BA29-054225D573C3}" destId="{80965106-15E9-449A-9A14-31CD8BCC88E6}" srcOrd="1" destOrd="0" presId="urn:microsoft.com/office/officeart/2005/8/layout/hProcess9"/>
    <dgm:cxn modelId="{AEB3B9D5-D9D8-4C62-B7DE-6D0018DF46E0}" type="presParOf" srcId="{A76249D7-A973-4706-BA29-054225D573C3}" destId="{9542D0DE-28EA-4BFB-95B6-EAC70C2BFCD1}" srcOrd="2" destOrd="0" presId="urn:microsoft.com/office/officeart/2005/8/layout/hProcess9"/>
    <dgm:cxn modelId="{A6B1FFE5-7CE9-4E99-AE61-70F3BD4D2D0C}" type="presParOf" srcId="{A76249D7-A973-4706-BA29-054225D573C3}" destId="{38876216-D5E9-4356-83CE-073485DA569B}" srcOrd="3" destOrd="0" presId="urn:microsoft.com/office/officeart/2005/8/layout/hProcess9"/>
    <dgm:cxn modelId="{2C70EA1B-AA9A-487F-9EAC-A37C01410EE1}" type="presParOf" srcId="{A76249D7-A973-4706-BA29-054225D573C3}" destId="{3EB81423-7AFF-4716-9C10-1D31C411A4EB}"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F346F01F-5856-4A6F-8456-280DD4FC67A0}" type="doc">
      <dgm:prSet loTypeId="urn:microsoft.com/office/officeart/2005/8/layout/orgChart1" loCatId="hierarchy" qsTypeId="urn:microsoft.com/office/officeart/2005/8/quickstyle/simple1" qsCatId="simple" csTypeId="urn:microsoft.com/office/officeart/2005/8/colors/colorful3" csCatId="colorful" phldr="1"/>
      <dgm:spPr/>
      <dgm:t>
        <a:bodyPr/>
        <a:lstStyle/>
        <a:p>
          <a:endParaRPr lang="en-US"/>
        </a:p>
      </dgm:t>
    </dgm:pt>
    <dgm:pt modelId="{CDC080DC-07E3-4AFE-B984-58402D94320E}">
      <dgm:prSet/>
      <dgm:spPr/>
      <dgm:t>
        <a:bodyPr/>
        <a:lstStyle/>
        <a:p>
          <a:pPr rtl="0"/>
          <a:r>
            <a:rPr lang="en-US" u="sng" smtClean="0"/>
            <a:t>Locks on Doors</a:t>
          </a:r>
          <a:endParaRPr lang="en-US"/>
        </a:p>
      </dgm:t>
    </dgm:pt>
    <dgm:pt modelId="{59B295BE-6976-4C18-B547-E7BBB91BED3C}" type="parTrans" cxnId="{8F5D69F3-69E3-4A07-90F4-A8C20283EB7D}">
      <dgm:prSet/>
      <dgm:spPr/>
      <dgm:t>
        <a:bodyPr/>
        <a:lstStyle/>
        <a:p>
          <a:endParaRPr lang="en-US"/>
        </a:p>
      </dgm:t>
    </dgm:pt>
    <dgm:pt modelId="{0FED712C-80EF-4ECA-96E6-E4563850238F}" type="sibTrans" cxnId="{8F5D69F3-69E3-4A07-90F4-A8C20283EB7D}">
      <dgm:prSet/>
      <dgm:spPr/>
      <dgm:t>
        <a:bodyPr/>
        <a:lstStyle/>
        <a:p>
          <a:endParaRPr lang="en-US"/>
        </a:p>
      </dgm:t>
    </dgm:pt>
    <dgm:pt modelId="{73BC81A2-1425-4070-9AB6-71A7947BFAFF}">
      <dgm:prSet/>
      <dgm:spPr/>
      <dgm:t>
        <a:bodyPr/>
        <a:lstStyle/>
        <a:p>
          <a:pPr rtl="0"/>
          <a:r>
            <a:rPr lang="en-US" smtClean="0"/>
            <a:t>A lock is not installed on the door.  This is an IBL, but also needs a variance as the provider is requesting an exemption to the requirement of having locking bedroom doors.</a:t>
          </a:r>
          <a:endParaRPr lang="en-US"/>
        </a:p>
      </dgm:t>
    </dgm:pt>
    <dgm:pt modelId="{E4147FC1-8617-4EA3-AA66-F5E4061848F4}" type="parTrans" cxnId="{29F6083D-9543-40C5-BF86-70BB0A2C9174}">
      <dgm:prSet/>
      <dgm:spPr/>
      <dgm:t>
        <a:bodyPr/>
        <a:lstStyle/>
        <a:p>
          <a:endParaRPr lang="en-US"/>
        </a:p>
      </dgm:t>
    </dgm:pt>
    <dgm:pt modelId="{3E587276-F357-46BC-A7A7-DECB174790CC}" type="sibTrans" cxnId="{29F6083D-9543-40C5-BF86-70BB0A2C9174}">
      <dgm:prSet/>
      <dgm:spPr/>
      <dgm:t>
        <a:bodyPr/>
        <a:lstStyle/>
        <a:p>
          <a:endParaRPr lang="en-US"/>
        </a:p>
      </dgm:t>
    </dgm:pt>
    <dgm:pt modelId="{138AE257-AA60-42AF-8871-ECACCE84E0F1}">
      <dgm:prSet/>
      <dgm:spPr/>
      <dgm:t>
        <a:bodyPr/>
        <a:lstStyle/>
        <a:p>
          <a:pPr rtl="0"/>
          <a:r>
            <a:rPr lang="en-US" smtClean="0"/>
            <a:t>Variance needed</a:t>
          </a:r>
          <a:endParaRPr lang="en-US"/>
        </a:p>
      </dgm:t>
    </dgm:pt>
    <dgm:pt modelId="{A27919D2-81F6-4CC8-8903-A6B2EE74932A}" type="parTrans" cxnId="{0A068E92-7F43-4ACF-B7C4-A17B64231839}">
      <dgm:prSet/>
      <dgm:spPr/>
      <dgm:t>
        <a:bodyPr/>
        <a:lstStyle/>
        <a:p>
          <a:endParaRPr lang="en-US"/>
        </a:p>
      </dgm:t>
    </dgm:pt>
    <dgm:pt modelId="{DE51A6ED-3674-4668-96F7-35BF268D2B38}" type="sibTrans" cxnId="{0A068E92-7F43-4ACF-B7C4-A17B64231839}">
      <dgm:prSet/>
      <dgm:spPr/>
      <dgm:t>
        <a:bodyPr/>
        <a:lstStyle/>
        <a:p>
          <a:endParaRPr lang="en-US"/>
        </a:p>
      </dgm:t>
    </dgm:pt>
    <dgm:pt modelId="{4ADCEDA3-AB18-4BFF-8B07-4DE53DBE4EBA}">
      <dgm:prSet/>
      <dgm:spPr/>
      <dgm:t>
        <a:bodyPr/>
        <a:lstStyle/>
        <a:p>
          <a:pPr rtl="0"/>
          <a:r>
            <a:rPr lang="en-US" dirty="0" smtClean="0"/>
            <a:t>The locking mechanism on the bedroom door is inactivated or disengaged.  This is an IBL.  This does not require a variance as well because the locking mechanism still exists and is available.  The provider meets the licensing requirement.</a:t>
          </a:r>
          <a:endParaRPr lang="en-US" dirty="0"/>
        </a:p>
      </dgm:t>
    </dgm:pt>
    <dgm:pt modelId="{039050F4-F903-4B18-9AA5-C4ED493CA7BD}" type="parTrans" cxnId="{21AA7FDB-41F7-48BC-B5EB-5E29E8387D71}">
      <dgm:prSet/>
      <dgm:spPr/>
      <dgm:t>
        <a:bodyPr/>
        <a:lstStyle/>
        <a:p>
          <a:endParaRPr lang="en-US"/>
        </a:p>
      </dgm:t>
    </dgm:pt>
    <dgm:pt modelId="{68CABCEB-0E3B-43A1-AEC3-49F27B7D0683}" type="sibTrans" cxnId="{21AA7FDB-41F7-48BC-B5EB-5E29E8387D71}">
      <dgm:prSet/>
      <dgm:spPr/>
      <dgm:t>
        <a:bodyPr/>
        <a:lstStyle/>
        <a:p>
          <a:endParaRPr lang="en-US"/>
        </a:p>
      </dgm:t>
    </dgm:pt>
    <dgm:pt modelId="{3208C19B-A9C0-4F3E-8683-6EA1E46C329B}">
      <dgm:prSet/>
      <dgm:spPr/>
      <dgm:t>
        <a:bodyPr/>
        <a:lstStyle/>
        <a:p>
          <a:pPr rtl="0"/>
          <a:r>
            <a:rPr lang="en-US" dirty="0" smtClean="0"/>
            <a:t>Variance </a:t>
          </a:r>
          <a:r>
            <a:rPr lang="en-US" u="sng" dirty="0" smtClean="0"/>
            <a:t>not</a:t>
          </a:r>
          <a:r>
            <a:rPr lang="en-US" dirty="0" smtClean="0"/>
            <a:t> needed</a:t>
          </a:r>
          <a:endParaRPr lang="en-US" dirty="0"/>
        </a:p>
      </dgm:t>
    </dgm:pt>
    <dgm:pt modelId="{C04A4D96-7781-4D93-84B4-DD40EF4580F6}" type="parTrans" cxnId="{7C06EFCD-3146-429E-81B5-9F041296A50A}">
      <dgm:prSet/>
      <dgm:spPr/>
      <dgm:t>
        <a:bodyPr/>
        <a:lstStyle/>
        <a:p>
          <a:endParaRPr lang="en-US"/>
        </a:p>
      </dgm:t>
    </dgm:pt>
    <dgm:pt modelId="{EF64811C-1818-4698-BD48-3D8BF3364BFD}" type="sibTrans" cxnId="{7C06EFCD-3146-429E-81B5-9F041296A50A}">
      <dgm:prSet/>
      <dgm:spPr/>
      <dgm:t>
        <a:bodyPr/>
        <a:lstStyle/>
        <a:p>
          <a:endParaRPr lang="en-US"/>
        </a:p>
      </dgm:t>
    </dgm:pt>
    <dgm:pt modelId="{43F9A94A-9096-4407-956F-4E4AE5A38A7F}" type="pres">
      <dgm:prSet presAssocID="{F346F01F-5856-4A6F-8456-280DD4FC67A0}" presName="hierChild1" presStyleCnt="0">
        <dgm:presLayoutVars>
          <dgm:orgChart val="1"/>
          <dgm:chPref val="1"/>
          <dgm:dir/>
          <dgm:animOne val="branch"/>
          <dgm:animLvl val="lvl"/>
          <dgm:resizeHandles/>
        </dgm:presLayoutVars>
      </dgm:prSet>
      <dgm:spPr/>
      <dgm:t>
        <a:bodyPr/>
        <a:lstStyle/>
        <a:p>
          <a:endParaRPr lang="en-US"/>
        </a:p>
      </dgm:t>
    </dgm:pt>
    <dgm:pt modelId="{8F703E7D-132B-41F8-A567-BB310FF828BA}" type="pres">
      <dgm:prSet presAssocID="{CDC080DC-07E3-4AFE-B984-58402D94320E}" presName="hierRoot1" presStyleCnt="0">
        <dgm:presLayoutVars>
          <dgm:hierBranch val="init"/>
        </dgm:presLayoutVars>
      </dgm:prSet>
      <dgm:spPr/>
    </dgm:pt>
    <dgm:pt modelId="{2E8404BC-2739-4D36-B840-0AC734370EFD}" type="pres">
      <dgm:prSet presAssocID="{CDC080DC-07E3-4AFE-B984-58402D94320E}" presName="rootComposite1" presStyleCnt="0"/>
      <dgm:spPr/>
    </dgm:pt>
    <dgm:pt modelId="{8F24B1E4-920B-42BF-9336-D5BE25F4C89B}" type="pres">
      <dgm:prSet presAssocID="{CDC080DC-07E3-4AFE-B984-58402D94320E}" presName="rootText1" presStyleLbl="node0" presStyleIdx="0" presStyleCnt="1" custScaleY="69174">
        <dgm:presLayoutVars>
          <dgm:chPref val="3"/>
        </dgm:presLayoutVars>
      </dgm:prSet>
      <dgm:spPr/>
      <dgm:t>
        <a:bodyPr/>
        <a:lstStyle/>
        <a:p>
          <a:endParaRPr lang="en-US"/>
        </a:p>
      </dgm:t>
    </dgm:pt>
    <dgm:pt modelId="{68DE1EF1-54CB-4CAE-8A83-B33A2336575C}" type="pres">
      <dgm:prSet presAssocID="{CDC080DC-07E3-4AFE-B984-58402D94320E}" presName="rootConnector1" presStyleLbl="node1" presStyleIdx="0" presStyleCnt="0"/>
      <dgm:spPr/>
      <dgm:t>
        <a:bodyPr/>
        <a:lstStyle/>
        <a:p>
          <a:endParaRPr lang="en-US"/>
        </a:p>
      </dgm:t>
    </dgm:pt>
    <dgm:pt modelId="{FBB291E5-5927-4027-B1C0-5359C686CC75}" type="pres">
      <dgm:prSet presAssocID="{CDC080DC-07E3-4AFE-B984-58402D94320E}" presName="hierChild2" presStyleCnt="0"/>
      <dgm:spPr/>
    </dgm:pt>
    <dgm:pt modelId="{8C016D85-BFCF-45CE-937D-121C65A6FEEE}" type="pres">
      <dgm:prSet presAssocID="{E4147FC1-8617-4EA3-AA66-F5E4061848F4}" presName="Name37" presStyleLbl="parChTrans1D2" presStyleIdx="0" presStyleCnt="2"/>
      <dgm:spPr/>
      <dgm:t>
        <a:bodyPr/>
        <a:lstStyle/>
        <a:p>
          <a:endParaRPr lang="en-US"/>
        </a:p>
      </dgm:t>
    </dgm:pt>
    <dgm:pt modelId="{F03F444C-9186-4A77-A66D-5F9D95C1587B}" type="pres">
      <dgm:prSet presAssocID="{73BC81A2-1425-4070-9AB6-71A7947BFAFF}" presName="hierRoot2" presStyleCnt="0">
        <dgm:presLayoutVars>
          <dgm:hierBranch val="init"/>
        </dgm:presLayoutVars>
      </dgm:prSet>
      <dgm:spPr/>
    </dgm:pt>
    <dgm:pt modelId="{3D1882B4-7AB6-4833-BB09-25FCEC373470}" type="pres">
      <dgm:prSet presAssocID="{73BC81A2-1425-4070-9AB6-71A7947BFAFF}" presName="rootComposite" presStyleCnt="0"/>
      <dgm:spPr/>
    </dgm:pt>
    <dgm:pt modelId="{F5F5382E-F2C5-4995-986C-A28EAE597522}" type="pres">
      <dgm:prSet presAssocID="{73BC81A2-1425-4070-9AB6-71A7947BFAFF}" presName="rootText" presStyleLbl="node2" presStyleIdx="0" presStyleCnt="2" custScaleY="128030">
        <dgm:presLayoutVars>
          <dgm:chPref val="3"/>
        </dgm:presLayoutVars>
      </dgm:prSet>
      <dgm:spPr/>
      <dgm:t>
        <a:bodyPr/>
        <a:lstStyle/>
        <a:p>
          <a:endParaRPr lang="en-US"/>
        </a:p>
      </dgm:t>
    </dgm:pt>
    <dgm:pt modelId="{62EE5517-F8E9-43B1-A9CF-0C90B581F6C9}" type="pres">
      <dgm:prSet presAssocID="{73BC81A2-1425-4070-9AB6-71A7947BFAFF}" presName="rootConnector" presStyleLbl="node2" presStyleIdx="0" presStyleCnt="2"/>
      <dgm:spPr/>
      <dgm:t>
        <a:bodyPr/>
        <a:lstStyle/>
        <a:p>
          <a:endParaRPr lang="en-US"/>
        </a:p>
      </dgm:t>
    </dgm:pt>
    <dgm:pt modelId="{E6018E3C-5128-4EB2-9E01-85483FB04AF3}" type="pres">
      <dgm:prSet presAssocID="{73BC81A2-1425-4070-9AB6-71A7947BFAFF}" presName="hierChild4" presStyleCnt="0"/>
      <dgm:spPr/>
    </dgm:pt>
    <dgm:pt modelId="{018D1F9F-2BD0-44E0-B3A4-99A340598175}" type="pres">
      <dgm:prSet presAssocID="{A27919D2-81F6-4CC8-8903-A6B2EE74932A}" presName="Name37" presStyleLbl="parChTrans1D3" presStyleIdx="0" presStyleCnt="2"/>
      <dgm:spPr/>
      <dgm:t>
        <a:bodyPr/>
        <a:lstStyle/>
        <a:p>
          <a:endParaRPr lang="en-US"/>
        </a:p>
      </dgm:t>
    </dgm:pt>
    <dgm:pt modelId="{29414763-8F5F-443C-AD27-7FF03F99EC77}" type="pres">
      <dgm:prSet presAssocID="{138AE257-AA60-42AF-8871-ECACCE84E0F1}" presName="hierRoot2" presStyleCnt="0">
        <dgm:presLayoutVars>
          <dgm:hierBranch val="init"/>
        </dgm:presLayoutVars>
      </dgm:prSet>
      <dgm:spPr/>
    </dgm:pt>
    <dgm:pt modelId="{349AF953-AFC3-458E-8123-8136BB27D747}" type="pres">
      <dgm:prSet presAssocID="{138AE257-AA60-42AF-8871-ECACCE84E0F1}" presName="rootComposite" presStyleCnt="0"/>
      <dgm:spPr/>
    </dgm:pt>
    <dgm:pt modelId="{68972B2A-1357-4C01-989B-39B0886BB4FD}" type="pres">
      <dgm:prSet presAssocID="{138AE257-AA60-42AF-8871-ECACCE84E0F1}" presName="rootText" presStyleLbl="node3" presStyleIdx="0" presStyleCnt="2" custScaleY="52937">
        <dgm:presLayoutVars>
          <dgm:chPref val="3"/>
        </dgm:presLayoutVars>
      </dgm:prSet>
      <dgm:spPr/>
      <dgm:t>
        <a:bodyPr/>
        <a:lstStyle/>
        <a:p>
          <a:endParaRPr lang="en-US"/>
        </a:p>
      </dgm:t>
    </dgm:pt>
    <dgm:pt modelId="{AFCC0EB9-70E7-40B8-896B-DF42A39BADC7}" type="pres">
      <dgm:prSet presAssocID="{138AE257-AA60-42AF-8871-ECACCE84E0F1}" presName="rootConnector" presStyleLbl="node3" presStyleIdx="0" presStyleCnt="2"/>
      <dgm:spPr/>
      <dgm:t>
        <a:bodyPr/>
        <a:lstStyle/>
        <a:p>
          <a:endParaRPr lang="en-US"/>
        </a:p>
      </dgm:t>
    </dgm:pt>
    <dgm:pt modelId="{168D7FDF-E7C9-4A12-A5F5-06A75D1986B5}" type="pres">
      <dgm:prSet presAssocID="{138AE257-AA60-42AF-8871-ECACCE84E0F1}" presName="hierChild4" presStyleCnt="0"/>
      <dgm:spPr/>
    </dgm:pt>
    <dgm:pt modelId="{23EC5419-C9B6-484A-AAB3-9387993B9746}" type="pres">
      <dgm:prSet presAssocID="{138AE257-AA60-42AF-8871-ECACCE84E0F1}" presName="hierChild5" presStyleCnt="0"/>
      <dgm:spPr/>
    </dgm:pt>
    <dgm:pt modelId="{24CD9F0A-7705-4B14-BDD4-AC0EE4355EBA}" type="pres">
      <dgm:prSet presAssocID="{73BC81A2-1425-4070-9AB6-71A7947BFAFF}" presName="hierChild5" presStyleCnt="0"/>
      <dgm:spPr/>
    </dgm:pt>
    <dgm:pt modelId="{083911D9-66F2-4D7D-9209-16C0CB714D70}" type="pres">
      <dgm:prSet presAssocID="{039050F4-F903-4B18-9AA5-C4ED493CA7BD}" presName="Name37" presStyleLbl="parChTrans1D2" presStyleIdx="1" presStyleCnt="2"/>
      <dgm:spPr/>
      <dgm:t>
        <a:bodyPr/>
        <a:lstStyle/>
        <a:p>
          <a:endParaRPr lang="en-US"/>
        </a:p>
      </dgm:t>
    </dgm:pt>
    <dgm:pt modelId="{203EF626-24E3-4FDF-B249-1F8EB22B57F4}" type="pres">
      <dgm:prSet presAssocID="{4ADCEDA3-AB18-4BFF-8B07-4DE53DBE4EBA}" presName="hierRoot2" presStyleCnt="0">
        <dgm:presLayoutVars>
          <dgm:hierBranch val="init"/>
        </dgm:presLayoutVars>
      </dgm:prSet>
      <dgm:spPr/>
    </dgm:pt>
    <dgm:pt modelId="{1E1207CB-376F-4E27-8EDE-65F41C4ACCE7}" type="pres">
      <dgm:prSet presAssocID="{4ADCEDA3-AB18-4BFF-8B07-4DE53DBE4EBA}" presName="rootComposite" presStyleCnt="0"/>
      <dgm:spPr/>
    </dgm:pt>
    <dgm:pt modelId="{8502C93C-12A7-4381-BF3E-612AD536B184}" type="pres">
      <dgm:prSet presAssocID="{4ADCEDA3-AB18-4BFF-8B07-4DE53DBE4EBA}" presName="rootText" presStyleLbl="node2" presStyleIdx="1" presStyleCnt="2" custScaleY="126150">
        <dgm:presLayoutVars>
          <dgm:chPref val="3"/>
        </dgm:presLayoutVars>
      </dgm:prSet>
      <dgm:spPr/>
      <dgm:t>
        <a:bodyPr/>
        <a:lstStyle/>
        <a:p>
          <a:endParaRPr lang="en-US"/>
        </a:p>
      </dgm:t>
    </dgm:pt>
    <dgm:pt modelId="{05D02B2F-E920-4499-B5DB-600511644B74}" type="pres">
      <dgm:prSet presAssocID="{4ADCEDA3-AB18-4BFF-8B07-4DE53DBE4EBA}" presName="rootConnector" presStyleLbl="node2" presStyleIdx="1" presStyleCnt="2"/>
      <dgm:spPr/>
      <dgm:t>
        <a:bodyPr/>
        <a:lstStyle/>
        <a:p>
          <a:endParaRPr lang="en-US"/>
        </a:p>
      </dgm:t>
    </dgm:pt>
    <dgm:pt modelId="{C5655E5D-436E-44EA-BE1E-E006C04EF882}" type="pres">
      <dgm:prSet presAssocID="{4ADCEDA3-AB18-4BFF-8B07-4DE53DBE4EBA}" presName="hierChild4" presStyleCnt="0"/>
      <dgm:spPr/>
    </dgm:pt>
    <dgm:pt modelId="{F19FBF7D-C166-437F-9983-CC775FB68BC9}" type="pres">
      <dgm:prSet presAssocID="{C04A4D96-7781-4D93-84B4-DD40EF4580F6}" presName="Name37" presStyleLbl="parChTrans1D3" presStyleIdx="1" presStyleCnt="2"/>
      <dgm:spPr/>
      <dgm:t>
        <a:bodyPr/>
        <a:lstStyle/>
        <a:p>
          <a:endParaRPr lang="en-US"/>
        </a:p>
      </dgm:t>
    </dgm:pt>
    <dgm:pt modelId="{E59251A5-C6A6-4514-918D-6E7D7EA28AE6}" type="pres">
      <dgm:prSet presAssocID="{3208C19B-A9C0-4F3E-8683-6EA1E46C329B}" presName="hierRoot2" presStyleCnt="0">
        <dgm:presLayoutVars>
          <dgm:hierBranch val="init"/>
        </dgm:presLayoutVars>
      </dgm:prSet>
      <dgm:spPr/>
    </dgm:pt>
    <dgm:pt modelId="{133E5719-0086-4957-A93D-46DF6440E547}" type="pres">
      <dgm:prSet presAssocID="{3208C19B-A9C0-4F3E-8683-6EA1E46C329B}" presName="rootComposite" presStyleCnt="0"/>
      <dgm:spPr/>
    </dgm:pt>
    <dgm:pt modelId="{620BC7AA-B164-4F51-AFAB-C800BD9F55C5}" type="pres">
      <dgm:prSet presAssocID="{3208C19B-A9C0-4F3E-8683-6EA1E46C329B}" presName="rootText" presStyleLbl="node3" presStyleIdx="1" presStyleCnt="2" custScaleY="49177">
        <dgm:presLayoutVars>
          <dgm:chPref val="3"/>
        </dgm:presLayoutVars>
      </dgm:prSet>
      <dgm:spPr/>
      <dgm:t>
        <a:bodyPr/>
        <a:lstStyle/>
        <a:p>
          <a:endParaRPr lang="en-US"/>
        </a:p>
      </dgm:t>
    </dgm:pt>
    <dgm:pt modelId="{D464D464-CEBA-4AAE-BF80-D7DA9AD75E7D}" type="pres">
      <dgm:prSet presAssocID="{3208C19B-A9C0-4F3E-8683-6EA1E46C329B}" presName="rootConnector" presStyleLbl="node3" presStyleIdx="1" presStyleCnt="2"/>
      <dgm:spPr/>
      <dgm:t>
        <a:bodyPr/>
        <a:lstStyle/>
        <a:p>
          <a:endParaRPr lang="en-US"/>
        </a:p>
      </dgm:t>
    </dgm:pt>
    <dgm:pt modelId="{96D11CB7-DFB1-4F27-9FBA-66788B67A02A}" type="pres">
      <dgm:prSet presAssocID="{3208C19B-A9C0-4F3E-8683-6EA1E46C329B}" presName="hierChild4" presStyleCnt="0"/>
      <dgm:spPr/>
    </dgm:pt>
    <dgm:pt modelId="{C2464A64-8757-4E00-89B6-9DBF7607374D}" type="pres">
      <dgm:prSet presAssocID="{3208C19B-A9C0-4F3E-8683-6EA1E46C329B}" presName="hierChild5" presStyleCnt="0"/>
      <dgm:spPr/>
    </dgm:pt>
    <dgm:pt modelId="{D614E6D0-F240-4BE2-A63F-53C8CC74B142}" type="pres">
      <dgm:prSet presAssocID="{4ADCEDA3-AB18-4BFF-8B07-4DE53DBE4EBA}" presName="hierChild5" presStyleCnt="0"/>
      <dgm:spPr/>
    </dgm:pt>
    <dgm:pt modelId="{E2287C7D-8B25-4A36-ACA1-70C52E316901}" type="pres">
      <dgm:prSet presAssocID="{CDC080DC-07E3-4AFE-B984-58402D94320E}" presName="hierChild3" presStyleCnt="0"/>
      <dgm:spPr/>
    </dgm:pt>
  </dgm:ptLst>
  <dgm:cxnLst>
    <dgm:cxn modelId="{49410EDF-7D32-47E2-9337-806554673BA8}" type="presOf" srcId="{E4147FC1-8617-4EA3-AA66-F5E4061848F4}" destId="{8C016D85-BFCF-45CE-937D-121C65A6FEEE}" srcOrd="0" destOrd="0" presId="urn:microsoft.com/office/officeart/2005/8/layout/orgChart1"/>
    <dgm:cxn modelId="{B35C9F76-D5FB-487C-B6BB-D9E5D285890A}" type="presOf" srcId="{4ADCEDA3-AB18-4BFF-8B07-4DE53DBE4EBA}" destId="{05D02B2F-E920-4499-B5DB-600511644B74}" srcOrd="1" destOrd="0" presId="urn:microsoft.com/office/officeart/2005/8/layout/orgChart1"/>
    <dgm:cxn modelId="{21AA7FDB-41F7-48BC-B5EB-5E29E8387D71}" srcId="{CDC080DC-07E3-4AFE-B984-58402D94320E}" destId="{4ADCEDA3-AB18-4BFF-8B07-4DE53DBE4EBA}" srcOrd="1" destOrd="0" parTransId="{039050F4-F903-4B18-9AA5-C4ED493CA7BD}" sibTransId="{68CABCEB-0E3B-43A1-AEC3-49F27B7D0683}"/>
    <dgm:cxn modelId="{7C06EFCD-3146-429E-81B5-9F041296A50A}" srcId="{4ADCEDA3-AB18-4BFF-8B07-4DE53DBE4EBA}" destId="{3208C19B-A9C0-4F3E-8683-6EA1E46C329B}" srcOrd="0" destOrd="0" parTransId="{C04A4D96-7781-4D93-84B4-DD40EF4580F6}" sibTransId="{EF64811C-1818-4698-BD48-3D8BF3364BFD}"/>
    <dgm:cxn modelId="{8F31EC63-1050-4E63-97EF-49AD9108FBDE}" type="presOf" srcId="{73BC81A2-1425-4070-9AB6-71A7947BFAFF}" destId="{F5F5382E-F2C5-4995-986C-A28EAE597522}" srcOrd="0" destOrd="0" presId="urn:microsoft.com/office/officeart/2005/8/layout/orgChart1"/>
    <dgm:cxn modelId="{0E63F6BF-D828-4027-A4C8-6A7F6F082C2D}" type="presOf" srcId="{4ADCEDA3-AB18-4BFF-8B07-4DE53DBE4EBA}" destId="{8502C93C-12A7-4381-BF3E-612AD536B184}" srcOrd="0" destOrd="0" presId="urn:microsoft.com/office/officeart/2005/8/layout/orgChart1"/>
    <dgm:cxn modelId="{9B89BAA0-7ED0-4FDC-8DEF-97DEE97332CE}" type="presOf" srcId="{CDC080DC-07E3-4AFE-B984-58402D94320E}" destId="{8F24B1E4-920B-42BF-9336-D5BE25F4C89B}" srcOrd="0" destOrd="0" presId="urn:microsoft.com/office/officeart/2005/8/layout/orgChart1"/>
    <dgm:cxn modelId="{71C6A650-87F1-4EE4-B45A-1DE103292B91}" type="presOf" srcId="{F346F01F-5856-4A6F-8456-280DD4FC67A0}" destId="{43F9A94A-9096-4407-956F-4E4AE5A38A7F}" srcOrd="0" destOrd="0" presId="urn:microsoft.com/office/officeart/2005/8/layout/orgChart1"/>
    <dgm:cxn modelId="{E3271EDE-A455-455B-8F25-01922539F7F5}" type="presOf" srcId="{3208C19B-A9C0-4F3E-8683-6EA1E46C329B}" destId="{620BC7AA-B164-4F51-AFAB-C800BD9F55C5}" srcOrd="0" destOrd="0" presId="urn:microsoft.com/office/officeart/2005/8/layout/orgChart1"/>
    <dgm:cxn modelId="{1466777B-8559-4D6C-ADD7-03240CB3A9A5}" type="presOf" srcId="{3208C19B-A9C0-4F3E-8683-6EA1E46C329B}" destId="{D464D464-CEBA-4AAE-BF80-D7DA9AD75E7D}" srcOrd="1" destOrd="0" presId="urn:microsoft.com/office/officeart/2005/8/layout/orgChart1"/>
    <dgm:cxn modelId="{1DC1F865-CCF1-4938-B8CB-3FB9E4BBB176}" type="presOf" srcId="{138AE257-AA60-42AF-8871-ECACCE84E0F1}" destId="{68972B2A-1357-4C01-989B-39B0886BB4FD}" srcOrd="0" destOrd="0" presId="urn:microsoft.com/office/officeart/2005/8/layout/orgChart1"/>
    <dgm:cxn modelId="{5378707D-44F2-4212-8DF4-BDD05C5D2408}" type="presOf" srcId="{C04A4D96-7781-4D93-84B4-DD40EF4580F6}" destId="{F19FBF7D-C166-437F-9983-CC775FB68BC9}" srcOrd="0" destOrd="0" presId="urn:microsoft.com/office/officeart/2005/8/layout/orgChart1"/>
    <dgm:cxn modelId="{E39DA6CB-F8B0-4971-B3CF-7A070AE36FCE}" type="presOf" srcId="{73BC81A2-1425-4070-9AB6-71A7947BFAFF}" destId="{62EE5517-F8E9-43B1-A9CF-0C90B581F6C9}" srcOrd="1" destOrd="0" presId="urn:microsoft.com/office/officeart/2005/8/layout/orgChart1"/>
    <dgm:cxn modelId="{0A068E92-7F43-4ACF-B7C4-A17B64231839}" srcId="{73BC81A2-1425-4070-9AB6-71A7947BFAFF}" destId="{138AE257-AA60-42AF-8871-ECACCE84E0F1}" srcOrd="0" destOrd="0" parTransId="{A27919D2-81F6-4CC8-8903-A6B2EE74932A}" sibTransId="{DE51A6ED-3674-4668-96F7-35BF268D2B38}"/>
    <dgm:cxn modelId="{1B5CEB5C-8424-44E6-8C00-6D339B30F791}" type="presOf" srcId="{138AE257-AA60-42AF-8871-ECACCE84E0F1}" destId="{AFCC0EB9-70E7-40B8-896B-DF42A39BADC7}" srcOrd="1" destOrd="0" presId="urn:microsoft.com/office/officeart/2005/8/layout/orgChart1"/>
    <dgm:cxn modelId="{29F6083D-9543-40C5-BF86-70BB0A2C9174}" srcId="{CDC080DC-07E3-4AFE-B984-58402D94320E}" destId="{73BC81A2-1425-4070-9AB6-71A7947BFAFF}" srcOrd="0" destOrd="0" parTransId="{E4147FC1-8617-4EA3-AA66-F5E4061848F4}" sibTransId="{3E587276-F357-46BC-A7A7-DECB174790CC}"/>
    <dgm:cxn modelId="{449C4301-6D75-4BB8-A7C2-962C50F67D16}" type="presOf" srcId="{CDC080DC-07E3-4AFE-B984-58402D94320E}" destId="{68DE1EF1-54CB-4CAE-8A83-B33A2336575C}" srcOrd="1" destOrd="0" presId="urn:microsoft.com/office/officeart/2005/8/layout/orgChart1"/>
    <dgm:cxn modelId="{8F5D69F3-69E3-4A07-90F4-A8C20283EB7D}" srcId="{F346F01F-5856-4A6F-8456-280DD4FC67A0}" destId="{CDC080DC-07E3-4AFE-B984-58402D94320E}" srcOrd="0" destOrd="0" parTransId="{59B295BE-6976-4C18-B547-E7BBB91BED3C}" sibTransId="{0FED712C-80EF-4ECA-96E6-E4563850238F}"/>
    <dgm:cxn modelId="{11165147-30A8-4284-9813-62F58A651D97}" type="presOf" srcId="{039050F4-F903-4B18-9AA5-C4ED493CA7BD}" destId="{083911D9-66F2-4D7D-9209-16C0CB714D70}" srcOrd="0" destOrd="0" presId="urn:microsoft.com/office/officeart/2005/8/layout/orgChart1"/>
    <dgm:cxn modelId="{C1EB6700-0022-457F-8C28-480C84810F9D}" type="presOf" srcId="{A27919D2-81F6-4CC8-8903-A6B2EE74932A}" destId="{018D1F9F-2BD0-44E0-B3A4-99A340598175}" srcOrd="0" destOrd="0" presId="urn:microsoft.com/office/officeart/2005/8/layout/orgChart1"/>
    <dgm:cxn modelId="{9C367D4C-3FE1-46FE-8D17-134C5026E37D}" type="presParOf" srcId="{43F9A94A-9096-4407-956F-4E4AE5A38A7F}" destId="{8F703E7D-132B-41F8-A567-BB310FF828BA}" srcOrd="0" destOrd="0" presId="urn:microsoft.com/office/officeart/2005/8/layout/orgChart1"/>
    <dgm:cxn modelId="{F0845EE1-D3B7-4E99-B261-C93DC93327E2}" type="presParOf" srcId="{8F703E7D-132B-41F8-A567-BB310FF828BA}" destId="{2E8404BC-2739-4D36-B840-0AC734370EFD}" srcOrd="0" destOrd="0" presId="urn:microsoft.com/office/officeart/2005/8/layout/orgChart1"/>
    <dgm:cxn modelId="{10B1D97C-4E18-4CD7-A57C-62F2B921F7AB}" type="presParOf" srcId="{2E8404BC-2739-4D36-B840-0AC734370EFD}" destId="{8F24B1E4-920B-42BF-9336-D5BE25F4C89B}" srcOrd="0" destOrd="0" presId="urn:microsoft.com/office/officeart/2005/8/layout/orgChart1"/>
    <dgm:cxn modelId="{5970740D-4A6A-4941-BB60-64B7FACDE316}" type="presParOf" srcId="{2E8404BC-2739-4D36-B840-0AC734370EFD}" destId="{68DE1EF1-54CB-4CAE-8A83-B33A2336575C}" srcOrd="1" destOrd="0" presId="urn:microsoft.com/office/officeart/2005/8/layout/orgChart1"/>
    <dgm:cxn modelId="{261C8AFA-3033-42DD-8D70-2099BA8707E5}" type="presParOf" srcId="{8F703E7D-132B-41F8-A567-BB310FF828BA}" destId="{FBB291E5-5927-4027-B1C0-5359C686CC75}" srcOrd="1" destOrd="0" presId="urn:microsoft.com/office/officeart/2005/8/layout/orgChart1"/>
    <dgm:cxn modelId="{9F8AAA3C-989B-4C5E-9989-C0D2A893D29E}" type="presParOf" srcId="{FBB291E5-5927-4027-B1C0-5359C686CC75}" destId="{8C016D85-BFCF-45CE-937D-121C65A6FEEE}" srcOrd="0" destOrd="0" presId="urn:microsoft.com/office/officeart/2005/8/layout/orgChart1"/>
    <dgm:cxn modelId="{B0F8C86E-9CDD-42A7-9101-6CFF5FBCE99A}" type="presParOf" srcId="{FBB291E5-5927-4027-B1C0-5359C686CC75}" destId="{F03F444C-9186-4A77-A66D-5F9D95C1587B}" srcOrd="1" destOrd="0" presId="urn:microsoft.com/office/officeart/2005/8/layout/orgChart1"/>
    <dgm:cxn modelId="{EEF5D62F-FAF7-4BC5-AD81-C807C7BA5B32}" type="presParOf" srcId="{F03F444C-9186-4A77-A66D-5F9D95C1587B}" destId="{3D1882B4-7AB6-4833-BB09-25FCEC373470}" srcOrd="0" destOrd="0" presId="urn:microsoft.com/office/officeart/2005/8/layout/orgChart1"/>
    <dgm:cxn modelId="{757918E2-A9D6-46C5-8DDD-5BFA9166BCAA}" type="presParOf" srcId="{3D1882B4-7AB6-4833-BB09-25FCEC373470}" destId="{F5F5382E-F2C5-4995-986C-A28EAE597522}" srcOrd="0" destOrd="0" presId="urn:microsoft.com/office/officeart/2005/8/layout/orgChart1"/>
    <dgm:cxn modelId="{7FC4F7AE-AD5A-4242-A032-E8A7FECFF456}" type="presParOf" srcId="{3D1882B4-7AB6-4833-BB09-25FCEC373470}" destId="{62EE5517-F8E9-43B1-A9CF-0C90B581F6C9}" srcOrd="1" destOrd="0" presId="urn:microsoft.com/office/officeart/2005/8/layout/orgChart1"/>
    <dgm:cxn modelId="{B705AA77-35E1-4729-B357-17915791B8C8}" type="presParOf" srcId="{F03F444C-9186-4A77-A66D-5F9D95C1587B}" destId="{E6018E3C-5128-4EB2-9E01-85483FB04AF3}" srcOrd="1" destOrd="0" presId="urn:microsoft.com/office/officeart/2005/8/layout/orgChart1"/>
    <dgm:cxn modelId="{4442CF54-219F-4E57-9B29-A8DEC210B7BE}" type="presParOf" srcId="{E6018E3C-5128-4EB2-9E01-85483FB04AF3}" destId="{018D1F9F-2BD0-44E0-B3A4-99A340598175}" srcOrd="0" destOrd="0" presId="urn:microsoft.com/office/officeart/2005/8/layout/orgChart1"/>
    <dgm:cxn modelId="{A1009307-11D0-4F5F-9E60-81176EB0B1A9}" type="presParOf" srcId="{E6018E3C-5128-4EB2-9E01-85483FB04AF3}" destId="{29414763-8F5F-443C-AD27-7FF03F99EC77}" srcOrd="1" destOrd="0" presId="urn:microsoft.com/office/officeart/2005/8/layout/orgChart1"/>
    <dgm:cxn modelId="{A92D6EB5-A023-4203-B43B-B98D4FB1A248}" type="presParOf" srcId="{29414763-8F5F-443C-AD27-7FF03F99EC77}" destId="{349AF953-AFC3-458E-8123-8136BB27D747}" srcOrd="0" destOrd="0" presId="urn:microsoft.com/office/officeart/2005/8/layout/orgChart1"/>
    <dgm:cxn modelId="{7A311C52-374D-4F11-B26A-87E13F18AE7C}" type="presParOf" srcId="{349AF953-AFC3-458E-8123-8136BB27D747}" destId="{68972B2A-1357-4C01-989B-39B0886BB4FD}" srcOrd="0" destOrd="0" presId="urn:microsoft.com/office/officeart/2005/8/layout/orgChart1"/>
    <dgm:cxn modelId="{FDAB1170-9433-4DF7-AAC0-BF1654E119D3}" type="presParOf" srcId="{349AF953-AFC3-458E-8123-8136BB27D747}" destId="{AFCC0EB9-70E7-40B8-896B-DF42A39BADC7}" srcOrd="1" destOrd="0" presId="urn:microsoft.com/office/officeart/2005/8/layout/orgChart1"/>
    <dgm:cxn modelId="{47FCA2AF-EF0B-4A5A-8641-856FCC6166D4}" type="presParOf" srcId="{29414763-8F5F-443C-AD27-7FF03F99EC77}" destId="{168D7FDF-E7C9-4A12-A5F5-06A75D1986B5}" srcOrd="1" destOrd="0" presId="urn:microsoft.com/office/officeart/2005/8/layout/orgChart1"/>
    <dgm:cxn modelId="{093AB71B-E867-492A-BE89-A807189B63E7}" type="presParOf" srcId="{29414763-8F5F-443C-AD27-7FF03F99EC77}" destId="{23EC5419-C9B6-484A-AAB3-9387993B9746}" srcOrd="2" destOrd="0" presId="urn:microsoft.com/office/officeart/2005/8/layout/orgChart1"/>
    <dgm:cxn modelId="{1498A5DB-1838-4540-85C9-DC8D2A518F41}" type="presParOf" srcId="{F03F444C-9186-4A77-A66D-5F9D95C1587B}" destId="{24CD9F0A-7705-4B14-BDD4-AC0EE4355EBA}" srcOrd="2" destOrd="0" presId="urn:microsoft.com/office/officeart/2005/8/layout/orgChart1"/>
    <dgm:cxn modelId="{73B34D15-F0B7-4381-907D-54C8E3AED50C}" type="presParOf" srcId="{FBB291E5-5927-4027-B1C0-5359C686CC75}" destId="{083911D9-66F2-4D7D-9209-16C0CB714D70}" srcOrd="2" destOrd="0" presId="urn:microsoft.com/office/officeart/2005/8/layout/orgChart1"/>
    <dgm:cxn modelId="{A366FFA1-200A-47F5-BDA1-DB205101139A}" type="presParOf" srcId="{FBB291E5-5927-4027-B1C0-5359C686CC75}" destId="{203EF626-24E3-4FDF-B249-1F8EB22B57F4}" srcOrd="3" destOrd="0" presId="urn:microsoft.com/office/officeart/2005/8/layout/orgChart1"/>
    <dgm:cxn modelId="{6BEAF3A3-239A-4297-AFDC-830A43B49669}" type="presParOf" srcId="{203EF626-24E3-4FDF-B249-1F8EB22B57F4}" destId="{1E1207CB-376F-4E27-8EDE-65F41C4ACCE7}" srcOrd="0" destOrd="0" presId="urn:microsoft.com/office/officeart/2005/8/layout/orgChart1"/>
    <dgm:cxn modelId="{668CD356-FC44-48F2-A934-2073B0A0CE76}" type="presParOf" srcId="{1E1207CB-376F-4E27-8EDE-65F41C4ACCE7}" destId="{8502C93C-12A7-4381-BF3E-612AD536B184}" srcOrd="0" destOrd="0" presId="urn:microsoft.com/office/officeart/2005/8/layout/orgChart1"/>
    <dgm:cxn modelId="{D4BFBCFD-8580-48DA-83C6-CE2B74CA7028}" type="presParOf" srcId="{1E1207CB-376F-4E27-8EDE-65F41C4ACCE7}" destId="{05D02B2F-E920-4499-B5DB-600511644B74}" srcOrd="1" destOrd="0" presId="urn:microsoft.com/office/officeart/2005/8/layout/orgChart1"/>
    <dgm:cxn modelId="{915FF709-823B-43D6-A0F5-F7AC47D656E0}" type="presParOf" srcId="{203EF626-24E3-4FDF-B249-1F8EB22B57F4}" destId="{C5655E5D-436E-44EA-BE1E-E006C04EF882}" srcOrd="1" destOrd="0" presId="urn:microsoft.com/office/officeart/2005/8/layout/orgChart1"/>
    <dgm:cxn modelId="{C177C2E0-FAEB-4656-8BFB-94233F13AEE6}" type="presParOf" srcId="{C5655E5D-436E-44EA-BE1E-E006C04EF882}" destId="{F19FBF7D-C166-437F-9983-CC775FB68BC9}" srcOrd="0" destOrd="0" presId="urn:microsoft.com/office/officeart/2005/8/layout/orgChart1"/>
    <dgm:cxn modelId="{F0E54C16-D06E-4249-98A9-7BCA4FF2279B}" type="presParOf" srcId="{C5655E5D-436E-44EA-BE1E-E006C04EF882}" destId="{E59251A5-C6A6-4514-918D-6E7D7EA28AE6}" srcOrd="1" destOrd="0" presId="urn:microsoft.com/office/officeart/2005/8/layout/orgChart1"/>
    <dgm:cxn modelId="{B557105E-61B1-4041-B58C-19616E5F79D0}" type="presParOf" srcId="{E59251A5-C6A6-4514-918D-6E7D7EA28AE6}" destId="{133E5719-0086-4957-A93D-46DF6440E547}" srcOrd="0" destOrd="0" presId="urn:microsoft.com/office/officeart/2005/8/layout/orgChart1"/>
    <dgm:cxn modelId="{5893806E-35B8-4F7C-9240-13CE15685C17}" type="presParOf" srcId="{133E5719-0086-4957-A93D-46DF6440E547}" destId="{620BC7AA-B164-4F51-AFAB-C800BD9F55C5}" srcOrd="0" destOrd="0" presId="urn:microsoft.com/office/officeart/2005/8/layout/orgChart1"/>
    <dgm:cxn modelId="{A42C121D-0C22-47B0-A731-06089E0724E9}" type="presParOf" srcId="{133E5719-0086-4957-A93D-46DF6440E547}" destId="{D464D464-CEBA-4AAE-BF80-D7DA9AD75E7D}" srcOrd="1" destOrd="0" presId="urn:microsoft.com/office/officeart/2005/8/layout/orgChart1"/>
    <dgm:cxn modelId="{ED75A687-7496-4916-8472-7DF4CD4ED03F}" type="presParOf" srcId="{E59251A5-C6A6-4514-918D-6E7D7EA28AE6}" destId="{96D11CB7-DFB1-4F27-9FBA-66788B67A02A}" srcOrd="1" destOrd="0" presId="urn:microsoft.com/office/officeart/2005/8/layout/orgChart1"/>
    <dgm:cxn modelId="{432FCA5A-E97E-4D94-8930-02DA4572E856}" type="presParOf" srcId="{E59251A5-C6A6-4514-918D-6E7D7EA28AE6}" destId="{C2464A64-8757-4E00-89B6-9DBF7607374D}" srcOrd="2" destOrd="0" presId="urn:microsoft.com/office/officeart/2005/8/layout/orgChart1"/>
    <dgm:cxn modelId="{DEDF64A3-01ED-4F9C-8F59-208488004CAC}" type="presParOf" srcId="{203EF626-24E3-4FDF-B249-1F8EB22B57F4}" destId="{D614E6D0-F240-4BE2-A63F-53C8CC74B142}" srcOrd="2" destOrd="0" presId="urn:microsoft.com/office/officeart/2005/8/layout/orgChart1"/>
    <dgm:cxn modelId="{4D89901C-A25E-4BD3-A2E4-C7B665B16E9A}" type="presParOf" srcId="{8F703E7D-132B-41F8-A567-BB310FF828BA}" destId="{E2287C7D-8B25-4A36-ACA1-70C52E316901}"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ED1BEA2D-177A-4D9A-AF5C-BBD1D49A162C}" type="doc">
      <dgm:prSet loTypeId="urn:microsoft.com/office/officeart/2005/8/layout/vList5" loCatId="list" qsTypeId="urn:microsoft.com/office/officeart/2005/8/quickstyle/simple1" qsCatId="simple" csTypeId="urn:microsoft.com/office/officeart/2005/8/colors/colorful1" csCatId="colorful"/>
      <dgm:spPr/>
      <dgm:t>
        <a:bodyPr/>
        <a:lstStyle/>
        <a:p>
          <a:endParaRPr lang="en-US"/>
        </a:p>
      </dgm:t>
    </dgm:pt>
    <dgm:pt modelId="{AC3F7FE5-BA11-40B9-A7A2-FB1A653628E6}">
      <dgm:prSet/>
      <dgm:spPr/>
      <dgm:t>
        <a:bodyPr/>
        <a:lstStyle/>
        <a:p>
          <a:pPr rtl="0"/>
          <a:r>
            <a:rPr lang="en-US" dirty="0" smtClean="0"/>
            <a:t>Please check out the HCBS webpage for additional resources and information related to HCBS: </a:t>
          </a:r>
          <a:endParaRPr lang="en-US" dirty="0"/>
        </a:p>
      </dgm:t>
    </dgm:pt>
    <dgm:pt modelId="{B2FDE1E6-DC38-48DC-9C11-8356EFEB615E}" type="parTrans" cxnId="{1A3249B9-1548-426B-B17F-C6F03F500A3A}">
      <dgm:prSet/>
      <dgm:spPr/>
      <dgm:t>
        <a:bodyPr/>
        <a:lstStyle/>
        <a:p>
          <a:endParaRPr lang="en-US"/>
        </a:p>
      </dgm:t>
    </dgm:pt>
    <dgm:pt modelId="{A9A0A6A2-DDA0-4BDF-80B8-B7C7AA82E708}" type="sibTrans" cxnId="{1A3249B9-1548-426B-B17F-C6F03F500A3A}">
      <dgm:prSet/>
      <dgm:spPr/>
      <dgm:t>
        <a:bodyPr/>
        <a:lstStyle/>
        <a:p>
          <a:endParaRPr lang="en-US"/>
        </a:p>
      </dgm:t>
    </dgm:pt>
    <dgm:pt modelId="{A6923835-8929-4183-B7FF-EDD525628C2E}">
      <dgm:prSet/>
      <dgm:spPr/>
      <dgm:t>
        <a:bodyPr/>
        <a:lstStyle/>
        <a:p>
          <a:pPr rtl="0"/>
          <a:r>
            <a:rPr lang="en-US" smtClean="0">
              <a:hlinkClick xmlns:r="http://schemas.openxmlformats.org/officeDocument/2006/relationships" r:id="rId1"/>
            </a:rPr>
            <a:t>http://www.oregon.gov/DHS/SENIORS-DISABILITIES/HCBS/Pages/index.aspx</a:t>
          </a:r>
          <a:endParaRPr lang="en-US"/>
        </a:p>
      </dgm:t>
    </dgm:pt>
    <dgm:pt modelId="{87B93B58-7B97-4812-BCF3-1BC0485D2496}" type="parTrans" cxnId="{01977D09-3CB3-4BAC-90B2-8A0907F9783A}">
      <dgm:prSet/>
      <dgm:spPr/>
      <dgm:t>
        <a:bodyPr/>
        <a:lstStyle/>
        <a:p>
          <a:endParaRPr lang="en-US"/>
        </a:p>
      </dgm:t>
    </dgm:pt>
    <dgm:pt modelId="{E361A39C-CF43-416A-9779-E53C1F6159F7}" type="sibTrans" cxnId="{01977D09-3CB3-4BAC-90B2-8A0907F9783A}">
      <dgm:prSet/>
      <dgm:spPr/>
      <dgm:t>
        <a:bodyPr/>
        <a:lstStyle/>
        <a:p>
          <a:endParaRPr lang="en-US"/>
        </a:p>
      </dgm:t>
    </dgm:pt>
    <dgm:pt modelId="{D42C2540-F62D-411B-86E8-7A13DBA6F2E6}">
      <dgm:prSet/>
      <dgm:spPr/>
      <dgm:t>
        <a:bodyPr/>
        <a:lstStyle/>
        <a:p>
          <a:pPr rtl="0"/>
          <a:r>
            <a:rPr lang="en-US" smtClean="0"/>
            <a:t>For questions or comments, contact us at: </a:t>
          </a:r>
          <a:endParaRPr lang="en-US"/>
        </a:p>
      </dgm:t>
    </dgm:pt>
    <dgm:pt modelId="{A4BA36D1-1F1A-470F-B38D-C44D553A9301}" type="parTrans" cxnId="{6CDB2730-4A86-4423-A86A-E8DE60FBBB8C}">
      <dgm:prSet/>
      <dgm:spPr/>
      <dgm:t>
        <a:bodyPr/>
        <a:lstStyle/>
        <a:p>
          <a:endParaRPr lang="en-US"/>
        </a:p>
      </dgm:t>
    </dgm:pt>
    <dgm:pt modelId="{51003CC0-2D01-40EE-8393-6E48DB08BE81}" type="sibTrans" cxnId="{6CDB2730-4A86-4423-A86A-E8DE60FBBB8C}">
      <dgm:prSet/>
      <dgm:spPr/>
      <dgm:t>
        <a:bodyPr/>
        <a:lstStyle/>
        <a:p>
          <a:endParaRPr lang="en-US"/>
        </a:p>
      </dgm:t>
    </dgm:pt>
    <dgm:pt modelId="{D1A669DC-33F9-482B-AF98-2841068EA44A}">
      <dgm:prSet/>
      <dgm:spPr/>
      <dgm:t>
        <a:bodyPr/>
        <a:lstStyle/>
        <a:p>
          <a:pPr rtl="0"/>
          <a:r>
            <a:rPr lang="en-US" smtClean="0">
              <a:hlinkClick xmlns:r="http://schemas.openxmlformats.org/officeDocument/2006/relationships" r:id="rId2"/>
            </a:rPr>
            <a:t>HCBS.Oregon@state.or.us</a:t>
          </a:r>
          <a:endParaRPr lang="en-US"/>
        </a:p>
      </dgm:t>
    </dgm:pt>
    <dgm:pt modelId="{D62FD691-9E4A-4B3F-AAEB-51C7D5EA8FE6}" type="parTrans" cxnId="{AEF4CA7D-36DA-428A-84E1-832C01C5B229}">
      <dgm:prSet/>
      <dgm:spPr/>
      <dgm:t>
        <a:bodyPr/>
        <a:lstStyle/>
        <a:p>
          <a:endParaRPr lang="en-US"/>
        </a:p>
      </dgm:t>
    </dgm:pt>
    <dgm:pt modelId="{E76694A3-E569-4E66-B80B-17B55A2C4F65}" type="sibTrans" cxnId="{AEF4CA7D-36DA-428A-84E1-832C01C5B229}">
      <dgm:prSet/>
      <dgm:spPr/>
      <dgm:t>
        <a:bodyPr/>
        <a:lstStyle/>
        <a:p>
          <a:endParaRPr lang="en-US"/>
        </a:p>
      </dgm:t>
    </dgm:pt>
    <dgm:pt modelId="{92A6A499-E923-431C-BD23-13B3B1BB985C}" type="pres">
      <dgm:prSet presAssocID="{ED1BEA2D-177A-4D9A-AF5C-BBD1D49A162C}" presName="Name0" presStyleCnt="0">
        <dgm:presLayoutVars>
          <dgm:dir/>
          <dgm:animLvl val="lvl"/>
          <dgm:resizeHandles val="exact"/>
        </dgm:presLayoutVars>
      </dgm:prSet>
      <dgm:spPr/>
      <dgm:t>
        <a:bodyPr/>
        <a:lstStyle/>
        <a:p>
          <a:endParaRPr lang="en-US"/>
        </a:p>
      </dgm:t>
    </dgm:pt>
    <dgm:pt modelId="{2EFBF337-031F-4463-91E9-654C86E38708}" type="pres">
      <dgm:prSet presAssocID="{AC3F7FE5-BA11-40B9-A7A2-FB1A653628E6}" presName="linNode" presStyleCnt="0"/>
      <dgm:spPr/>
    </dgm:pt>
    <dgm:pt modelId="{453B26A2-2FB0-411A-933E-1FB8A9224EDC}" type="pres">
      <dgm:prSet presAssocID="{AC3F7FE5-BA11-40B9-A7A2-FB1A653628E6}" presName="parentText" presStyleLbl="node1" presStyleIdx="0" presStyleCnt="2">
        <dgm:presLayoutVars>
          <dgm:chMax val="1"/>
          <dgm:bulletEnabled val="1"/>
        </dgm:presLayoutVars>
      </dgm:prSet>
      <dgm:spPr/>
      <dgm:t>
        <a:bodyPr/>
        <a:lstStyle/>
        <a:p>
          <a:endParaRPr lang="en-US"/>
        </a:p>
      </dgm:t>
    </dgm:pt>
    <dgm:pt modelId="{8663BCFA-173A-43D5-98A5-DFE91821FB51}" type="pres">
      <dgm:prSet presAssocID="{AC3F7FE5-BA11-40B9-A7A2-FB1A653628E6}" presName="descendantText" presStyleLbl="alignAccFollowNode1" presStyleIdx="0" presStyleCnt="2">
        <dgm:presLayoutVars>
          <dgm:bulletEnabled val="1"/>
        </dgm:presLayoutVars>
      </dgm:prSet>
      <dgm:spPr/>
      <dgm:t>
        <a:bodyPr/>
        <a:lstStyle/>
        <a:p>
          <a:endParaRPr lang="en-US"/>
        </a:p>
      </dgm:t>
    </dgm:pt>
    <dgm:pt modelId="{A0D1E42B-41B5-4EEF-BEF3-9887001E27B6}" type="pres">
      <dgm:prSet presAssocID="{A9A0A6A2-DDA0-4BDF-80B8-B7C7AA82E708}" presName="sp" presStyleCnt="0"/>
      <dgm:spPr/>
    </dgm:pt>
    <dgm:pt modelId="{9AC471AB-D062-46B9-95D8-7AAD6530DE45}" type="pres">
      <dgm:prSet presAssocID="{D42C2540-F62D-411B-86E8-7A13DBA6F2E6}" presName="linNode" presStyleCnt="0"/>
      <dgm:spPr/>
    </dgm:pt>
    <dgm:pt modelId="{5C0C7D16-0675-4A14-AA9C-C92004230983}" type="pres">
      <dgm:prSet presAssocID="{D42C2540-F62D-411B-86E8-7A13DBA6F2E6}" presName="parentText" presStyleLbl="node1" presStyleIdx="1" presStyleCnt="2">
        <dgm:presLayoutVars>
          <dgm:chMax val="1"/>
          <dgm:bulletEnabled val="1"/>
        </dgm:presLayoutVars>
      </dgm:prSet>
      <dgm:spPr/>
      <dgm:t>
        <a:bodyPr/>
        <a:lstStyle/>
        <a:p>
          <a:endParaRPr lang="en-US"/>
        </a:p>
      </dgm:t>
    </dgm:pt>
    <dgm:pt modelId="{3F4D5956-95DB-414B-A877-B2410AEF2DD4}" type="pres">
      <dgm:prSet presAssocID="{D42C2540-F62D-411B-86E8-7A13DBA6F2E6}" presName="descendantText" presStyleLbl="alignAccFollowNode1" presStyleIdx="1" presStyleCnt="2">
        <dgm:presLayoutVars>
          <dgm:bulletEnabled val="1"/>
        </dgm:presLayoutVars>
      </dgm:prSet>
      <dgm:spPr/>
      <dgm:t>
        <a:bodyPr/>
        <a:lstStyle/>
        <a:p>
          <a:endParaRPr lang="en-US"/>
        </a:p>
      </dgm:t>
    </dgm:pt>
  </dgm:ptLst>
  <dgm:cxnLst>
    <dgm:cxn modelId="{5BC6EF9D-375A-4F5F-BE3D-1C5CA7A706E2}" type="presOf" srcId="{D1A669DC-33F9-482B-AF98-2841068EA44A}" destId="{3F4D5956-95DB-414B-A877-B2410AEF2DD4}" srcOrd="0" destOrd="0" presId="urn:microsoft.com/office/officeart/2005/8/layout/vList5"/>
    <dgm:cxn modelId="{01977D09-3CB3-4BAC-90B2-8A0907F9783A}" srcId="{AC3F7FE5-BA11-40B9-A7A2-FB1A653628E6}" destId="{A6923835-8929-4183-B7FF-EDD525628C2E}" srcOrd="0" destOrd="0" parTransId="{87B93B58-7B97-4812-BCF3-1BC0485D2496}" sibTransId="{E361A39C-CF43-416A-9779-E53C1F6159F7}"/>
    <dgm:cxn modelId="{54BCA35B-AB08-4E75-8102-7710B60FB897}" type="presOf" srcId="{A6923835-8929-4183-B7FF-EDD525628C2E}" destId="{8663BCFA-173A-43D5-98A5-DFE91821FB51}" srcOrd="0" destOrd="0" presId="urn:microsoft.com/office/officeart/2005/8/layout/vList5"/>
    <dgm:cxn modelId="{36693711-7C11-45C9-95DD-AD76DFE122EF}" type="presOf" srcId="{ED1BEA2D-177A-4D9A-AF5C-BBD1D49A162C}" destId="{92A6A499-E923-431C-BD23-13B3B1BB985C}" srcOrd="0" destOrd="0" presId="urn:microsoft.com/office/officeart/2005/8/layout/vList5"/>
    <dgm:cxn modelId="{6CDB2730-4A86-4423-A86A-E8DE60FBBB8C}" srcId="{ED1BEA2D-177A-4D9A-AF5C-BBD1D49A162C}" destId="{D42C2540-F62D-411B-86E8-7A13DBA6F2E6}" srcOrd="1" destOrd="0" parTransId="{A4BA36D1-1F1A-470F-B38D-C44D553A9301}" sibTransId="{51003CC0-2D01-40EE-8393-6E48DB08BE81}"/>
    <dgm:cxn modelId="{1A3249B9-1548-426B-B17F-C6F03F500A3A}" srcId="{ED1BEA2D-177A-4D9A-AF5C-BBD1D49A162C}" destId="{AC3F7FE5-BA11-40B9-A7A2-FB1A653628E6}" srcOrd="0" destOrd="0" parTransId="{B2FDE1E6-DC38-48DC-9C11-8356EFEB615E}" sibTransId="{A9A0A6A2-DDA0-4BDF-80B8-B7C7AA82E708}"/>
    <dgm:cxn modelId="{4A4FACB3-24F3-4936-AF4A-A4D2AF90D21B}" type="presOf" srcId="{AC3F7FE5-BA11-40B9-A7A2-FB1A653628E6}" destId="{453B26A2-2FB0-411A-933E-1FB8A9224EDC}" srcOrd="0" destOrd="0" presId="urn:microsoft.com/office/officeart/2005/8/layout/vList5"/>
    <dgm:cxn modelId="{AEF4CA7D-36DA-428A-84E1-832C01C5B229}" srcId="{D42C2540-F62D-411B-86E8-7A13DBA6F2E6}" destId="{D1A669DC-33F9-482B-AF98-2841068EA44A}" srcOrd="0" destOrd="0" parTransId="{D62FD691-9E4A-4B3F-AAEB-51C7D5EA8FE6}" sibTransId="{E76694A3-E569-4E66-B80B-17B55A2C4F65}"/>
    <dgm:cxn modelId="{D2953773-38DF-43DE-A82F-CB0CF0F0C381}" type="presOf" srcId="{D42C2540-F62D-411B-86E8-7A13DBA6F2E6}" destId="{5C0C7D16-0675-4A14-AA9C-C92004230983}" srcOrd="0" destOrd="0" presId="urn:microsoft.com/office/officeart/2005/8/layout/vList5"/>
    <dgm:cxn modelId="{70843AA0-8BAB-477C-B4EC-554D7F6CB39D}" type="presParOf" srcId="{92A6A499-E923-431C-BD23-13B3B1BB985C}" destId="{2EFBF337-031F-4463-91E9-654C86E38708}" srcOrd="0" destOrd="0" presId="urn:microsoft.com/office/officeart/2005/8/layout/vList5"/>
    <dgm:cxn modelId="{222327D7-4900-438E-B618-866E2103CC93}" type="presParOf" srcId="{2EFBF337-031F-4463-91E9-654C86E38708}" destId="{453B26A2-2FB0-411A-933E-1FB8A9224EDC}" srcOrd="0" destOrd="0" presId="urn:microsoft.com/office/officeart/2005/8/layout/vList5"/>
    <dgm:cxn modelId="{99BB08BD-D3D2-400B-A15A-1704531C4136}" type="presParOf" srcId="{2EFBF337-031F-4463-91E9-654C86E38708}" destId="{8663BCFA-173A-43D5-98A5-DFE91821FB51}" srcOrd="1" destOrd="0" presId="urn:microsoft.com/office/officeart/2005/8/layout/vList5"/>
    <dgm:cxn modelId="{29505870-4DB9-4E8B-A008-6B5E576A1573}" type="presParOf" srcId="{92A6A499-E923-431C-BD23-13B3B1BB985C}" destId="{A0D1E42B-41B5-4EEF-BEF3-9887001E27B6}" srcOrd="1" destOrd="0" presId="urn:microsoft.com/office/officeart/2005/8/layout/vList5"/>
    <dgm:cxn modelId="{A2E8A43B-0752-4675-94B2-88A18D09A431}" type="presParOf" srcId="{92A6A499-E923-431C-BD23-13B3B1BB985C}" destId="{9AC471AB-D062-46B9-95D8-7AAD6530DE45}" srcOrd="2" destOrd="0" presId="urn:microsoft.com/office/officeart/2005/8/layout/vList5"/>
    <dgm:cxn modelId="{FD8C0FDB-BA90-4E8C-B399-CA1284B445A0}" type="presParOf" srcId="{9AC471AB-D062-46B9-95D8-7AAD6530DE45}" destId="{5C0C7D16-0675-4A14-AA9C-C92004230983}" srcOrd="0" destOrd="0" presId="urn:microsoft.com/office/officeart/2005/8/layout/vList5"/>
    <dgm:cxn modelId="{F04E0E34-F275-4D61-9914-665F8FDDB335}" type="presParOf" srcId="{9AC471AB-D062-46B9-95D8-7AAD6530DE45}" destId="{3F4D5956-95DB-414B-A877-B2410AEF2DD4}"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84DCD99-3C88-4E73-AF99-471E8886F52C}" type="doc">
      <dgm:prSet loTypeId="urn:microsoft.com/office/officeart/2005/8/layout/hList1" loCatId="list" qsTypeId="urn:microsoft.com/office/officeart/2005/8/quickstyle/simple1" qsCatId="simple" csTypeId="urn:microsoft.com/office/officeart/2005/8/colors/colorful1" csCatId="colorful"/>
      <dgm:spPr/>
      <dgm:t>
        <a:bodyPr/>
        <a:lstStyle/>
        <a:p>
          <a:endParaRPr lang="en-US"/>
        </a:p>
      </dgm:t>
    </dgm:pt>
    <dgm:pt modelId="{3939956F-C0F4-452D-9F31-DFFFBB4F7BE7}">
      <dgm:prSet custT="1"/>
      <dgm:spPr/>
      <dgm:t>
        <a:bodyPr/>
        <a:lstStyle/>
        <a:p>
          <a:pPr rtl="0"/>
          <a:r>
            <a:rPr lang="en-US" sz="3600" dirty="0" smtClean="0"/>
            <a:t>HCBS settings:</a:t>
          </a:r>
          <a:endParaRPr lang="en-US" sz="3600" dirty="0"/>
        </a:p>
      </dgm:t>
    </dgm:pt>
    <dgm:pt modelId="{FDD39C0E-514C-47F9-A610-E141EE53D972}" type="parTrans" cxnId="{BBA300C1-FF65-4CE7-B957-526FE2882AB0}">
      <dgm:prSet/>
      <dgm:spPr/>
      <dgm:t>
        <a:bodyPr/>
        <a:lstStyle/>
        <a:p>
          <a:endParaRPr lang="en-US"/>
        </a:p>
      </dgm:t>
    </dgm:pt>
    <dgm:pt modelId="{A524250C-9BC1-43BD-A019-50EEB32D92CF}" type="sibTrans" cxnId="{BBA300C1-FF65-4CE7-B957-526FE2882AB0}">
      <dgm:prSet/>
      <dgm:spPr/>
      <dgm:t>
        <a:bodyPr/>
        <a:lstStyle/>
        <a:p>
          <a:endParaRPr lang="en-US"/>
        </a:p>
      </dgm:t>
    </dgm:pt>
    <dgm:pt modelId="{4C154355-D5F0-4E60-B24B-973CA1FFE956}">
      <dgm:prSet custT="1"/>
      <dgm:spPr/>
      <dgm:t>
        <a:bodyPr/>
        <a:lstStyle/>
        <a:p>
          <a:pPr rtl="0"/>
          <a:r>
            <a:rPr lang="en-US" sz="2400" dirty="0" smtClean="0"/>
            <a:t>Ensure individual rights of privacy, dignity, respect, and freedom from coercion and restraint</a:t>
          </a:r>
          <a:endParaRPr lang="en-US" sz="2400" dirty="0"/>
        </a:p>
      </dgm:t>
    </dgm:pt>
    <dgm:pt modelId="{48C88090-E601-450C-8E05-775FBFFD006D}" type="parTrans" cxnId="{697C8A18-36BB-4B28-BF2B-302BF68ECE7F}">
      <dgm:prSet/>
      <dgm:spPr/>
      <dgm:t>
        <a:bodyPr/>
        <a:lstStyle/>
        <a:p>
          <a:endParaRPr lang="en-US"/>
        </a:p>
      </dgm:t>
    </dgm:pt>
    <dgm:pt modelId="{2FD992EE-BF14-4009-95E3-8F6F9ECD3B3B}" type="sibTrans" cxnId="{697C8A18-36BB-4B28-BF2B-302BF68ECE7F}">
      <dgm:prSet/>
      <dgm:spPr/>
      <dgm:t>
        <a:bodyPr/>
        <a:lstStyle/>
        <a:p>
          <a:endParaRPr lang="en-US"/>
        </a:p>
      </dgm:t>
    </dgm:pt>
    <dgm:pt modelId="{314C0207-A0E3-4B28-BDFD-1201CD93F4CD}">
      <dgm:prSet custT="1"/>
      <dgm:spPr/>
      <dgm:t>
        <a:bodyPr/>
        <a:lstStyle/>
        <a:p>
          <a:pPr rtl="0"/>
          <a:r>
            <a:rPr lang="en-US" sz="2400" dirty="0" smtClean="0"/>
            <a:t>Optimize, but do not regiment, individual initiative, autonomy, self-direction, and independence in making life choices including, but not limited to:</a:t>
          </a:r>
          <a:endParaRPr lang="en-US" sz="2400" dirty="0"/>
        </a:p>
      </dgm:t>
    </dgm:pt>
    <dgm:pt modelId="{08B26156-0E93-4E66-BAC2-4ECD96C149D5}" type="parTrans" cxnId="{910DCCC4-AEBC-438B-BDB9-4CD837428E98}">
      <dgm:prSet/>
      <dgm:spPr/>
      <dgm:t>
        <a:bodyPr/>
        <a:lstStyle/>
        <a:p>
          <a:endParaRPr lang="en-US"/>
        </a:p>
      </dgm:t>
    </dgm:pt>
    <dgm:pt modelId="{1E33CAE2-C1FC-4838-A278-2348190A7BDB}" type="sibTrans" cxnId="{910DCCC4-AEBC-438B-BDB9-4CD837428E98}">
      <dgm:prSet/>
      <dgm:spPr/>
      <dgm:t>
        <a:bodyPr/>
        <a:lstStyle/>
        <a:p>
          <a:endParaRPr lang="en-US"/>
        </a:p>
      </dgm:t>
    </dgm:pt>
    <dgm:pt modelId="{999BC504-3ACB-47F2-8565-C793F8D30170}">
      <dgm:prSet custT="1"/>
      <dgm:spPr/>
      <dgm:t>
        <a:bodyPr/>
        <a:lstStyle/>
        <a:p>
          <a:pPr rtl="0"/>
          <a:r>
            <a:rPr lang="en-US" sz="2400" dirty="0" smtClean="0"/>
            <a:t>Daily activities</a:t>
          </a:r>
          <a:endParaRPr lang="en-US" sz="2400" dirty="0"/>
        </a:p>
      </dgm:t>
    </dgm:pt>
    <dgm:pt modelId="{232212FB-FB8F-4B05-9263-503512EBC591}" type="parTrans" cxnId="{4F81EB6E-3425-4EFA-A369-57319BE4DCF9}">
      <dgm:prSet/>
      <dgm:spPr/>
      <dgm:t>
        <a:bodyPr/>
        <a:lstStyle/>
        <a:p>
          <a:endParaRPr lang="en-US"/>
        </a:p>
      </dgm:t>
    </dgm:pt>
    <dgm:pt modelId="{67ABA1B1-ED8A-42D2-BED6-ECBC626580B6}" type="sibTrans" cxnId="{4F81EB6E-3425-4EFA-A369-57319BE4DCF9}">
      <dgm:prSet/>
      <dgm:spPr/>
      <dgm:t>
        <a:bodyPr/>
        <a:lstStyle/>
        <a:p>
          <a:endParaRPr lang="en-US"/>
        </a:p>
      </dgm:t>
    </dgm:pt>
    <dgm:pt modelId="{6ED8F94B-4970-4A7F-BDEC-0B77DC3C3BBC}">
      <dgm:prSet custT="1"/>
      <dgm:spPr/>
      <dgm:t>
        <a:bodyPr/>
        <a:lstStyle/>
        <a:p>
          <a:pPr rtl="0"/>
          <a:r>
            <a:rPr lang="en-US" sz="2400" dirty="0" smtClean="0"/>
            <a:t>Physical environment</a:t>
          </a:r>
          <a:endParaRPr lang="en-US" sz="2400" dirty="0"/>
        </a:p>
      </dgm:t>
    </dgm:pt>
    <dgm:pt modelId="{5C6215CF-98FE-4C20-B3EC-0CCD2F596320}" type="parTrans" cxnId="{E6B4EA0B-894E-43F9-8DBB-EE8013B559DF}">
      <dgm:prSet/>
      <dgm:spPr/>
      <dgm:t>
        <a:bodyPr/>
        <a:lstStyle/>
        <a:p>
          <a:endParaRPr lang="en-US"/>
        </a:p>
      </dgm:t>
    </dgm:pt>
    <dgm:pt modelId="{720FF5FA-A132-4C9D-B499-F8DFB701281A}" type="sibTrans" cxnId="{E6B4EA0B-894E-43F9-8DBB-EE8013B559DF}">
      <dgm:prSet/>
      <dgm:spPr/>
      <dgm:t>
        <a:bodyPr/>
        <a:lstStyle/>
        <a:p>
          <a:endParaRPr lang="en-US"/>
        </a:p>
      </dgm:t>
    </dgm:pt>
    <dgm:pt modelId="{DF6C09F7-398B-42ED-8716-1DECE8F10269}">
      <dgm:prSet custT="1"/>
      <dgm:spPr/>
      <dgm:t>
        <a:bodyPr/>
        <a:lstStyle/>
        <a:p>
          <a:pPr rtl="0"/>
          <a:r>
            <a:rPr lang="en-US" sz="2400" dirty="0" smtClean="0"/>
            <a:t>With whom to interact</a:t>
          </a:r>
          <a:endParaRPr lang="en-US" sz="2400" dirty="0"/>
        </a:p>
      </dgm:t>
    </dgm:pt>
    <dgm:pt modelId="{1F4A99F5-971D-49DB-B6CE-A74F13C82B1E}" type="parTrans" cxnId="{EC32A92E-D83B-4ED7-AF31-5A941C3F49A1}">
      <dgm:prSet/>
      <dgm:spPr/>
      <dgm:t>
        <a:bodyPr/>
        <a:lstStyle/>
        <a:p>
          <a:endParaRPr lang="en-US"/>
        </a:p>
      </dgm:t>
    </dgm:pt>
    <dgm:pt modelId="{2F0BC6C9-D6E5-4DE1-A6F9-E8023BFA7966}" type="sibTrans" cxnId="{EC32A92E-D83B-4ED7-AF31-5A941C3F49A1}">
      <dgm:prSet/>
      <dgm:spPr/>
      <dgm:t>
        <a:bodyPr/>
        <a:lstStyle/>
        <a:p>
          <a:endParaRPr lang="en-US"/>
        </a:p>
      </dgm:t>
    </dgm:pt>
    <dgm:pt modelId="{AA9D3207-6D23-4D60-BC1F-678510F54E6B}">
      <dgm:prSet custT="1"/>
      <dgm:spPr/>
      <dgm:t>
        <a:bodyPr/>
        <a:lstStyle/>
        <a:p>
          <a:pPr rtl="0"/>
          <a:r>
            <a:rPr lang="en-US" sz="2400" dirty="0" smtClean="0"/>
            <a:t>Facilitate choice regarding services and supports, and who provides the services and supports</a:t>
          </a:r>
          <a:endParaRPr lang="en-US" sz="2400" dirty="0"/>
        </a:p>
      </dgm:t>
    </dgm:pt>
    <dgm:pt modelId="{6FD20835-C7BA-4184-94AE-9F611F6D17CF}" type="parTrans" cxnId="{2B4D74DA-E04E-4F08-860C-0D8E55B0555A}">
      <dgm:prSet/>
      <dgm:spPr/>
      <dgm:t>
        <a:bodyPr/>
        <a:lstStyle/>
        <a:p>
          <a:endParaRPr lang="en-US"/>
        </a:p>
      </dgm:t>
    </dgm:pt>
    <dgm:pt modelId="{85405F72-8C2C-427C-BA72-728D807CA520}" type="sibTrans" cxnId="{2B4D74DA-E04E-4F08-860C-0D8E55B0555A}">
      <dgm:prSet/>
      <dgm:spPr/>
      <dgm:t>
        <a:bodyPr/>
        <a:lstStyle/>
        <a:p>
          <a:endParaRPr lang="en-US"/>
        </a:p>
      </dgm:t>
    </dgm:pt>
    <dgm:pt modelId="{7BC681EA-E276-46A0-BD30-0E66E855F278}" type="pres">
      <dgm:prSet presAssocID="{784DCD99-3C88-4E73-AF99-471E8886F52C}" presName="Name0" presStyleCnt="0">
        <dgm:presLayoutVars>
          <dgm:dir/>
          <dgm:animLvl val="lvl"/>
          <dgm:resizeHandles val="exact"/>
        </dgm:presLayoutVars>
      </dgm:prSet>
      <dgm:spPr/>
      <dgm:t>
        <a:bodyPr/>
        <a:lstStyle/>
        <a:p>
          <a:endParaRPr lang="en-US"/>
        </a:p>
      </dgm:t>
    </dgm:pt>
    <dgm:pt modelId="{1BCAF194-E2DC-40FF-9603-0D38431C9FB5}" type="pres">
      <dgm:prSet presAssocID="{3939956F-C0F4-452D-9F31-DFFFBB4F7BE7}" presName="composite" presStyleCnt="0"/>
      <dgm:spPr/>
    </dgm:pt>
    <dgm:pt modelId="{21A49BCA-E44C-4701-AF4D-FCBA86AAAC88}" type="pres">
      <dgm:prSet presAssocID="{3939956F-C0F4-452D-9F31-DFFFBB4F7BE7}" presName="parTx" presStyleLbl="alignNode1" presStyleIdx="0" presStyleCnt="1">
        <dgm:presLayoutVars>
          <dgm:chMax val="0"/>
          <dgm:chPref val="0"/>
          <dgm:bulletEnabled val="1"/>
        </dgm:presLayoutVars>
      </dgm:prSet>
      <dgm:spPr/>
      <dgm:t>
        <a:bodyPr/>
        <a:lstStyle/>
        <a:p>
          <a:endParaRPr lang="en-US"/>
        </a:p>
      </dgm:t>
    </dgm:pt>
    <dgm:pt modelId="{F6BFCCE7-3309-4156-AAE5-FB83C9D85979}" type="pres">
      <dgm:prSet presAssocID="{3939956F-C0F4-452D-9F31-DFFFBB4F7BE7}" presName="desTx" presStyleLbl="alignAccFollowNode1" presStyleIdx="0" presStyleCnt="1">
        <dgm:presLayoutVars>
          <dgm:bulletEnabled val="1"/>
        </dgm:presLayoutVars>
      </dgm:prSet>
      <dgm:spPr/>
      <dgm:t>
        <a:bodyPr/>
        <a:lstStyle/>
        <a:p>
          <a:endParaRPr lang="en-US"/>
        </a:p>
      </dgm:t>
    </dgm:pt>
  </dgm:ptLst>
  <dgm:cxnLst>
    <dgm:cxn modelId="{F6C7C7B2-AA90-482A-8629-70B5493DA50D}" type="presOf" srcId="{999BC504-3ACB-47F2-8565-C793F8D30170}" destId="{F6BFCCE7-3309-4156-AAE5-FB83C9D85979}" srcOrd="0" destOrd="2" presId="urn:microsoft.com/office/officeart/2005/8/layout/hList1"/>
    <dgm:cxn modelId="{A796EAC9-06DC-41E9-9B9A-229B7A5A4E1D}" type="presOf" srcId="{AA9D3207-6D23-4D60-BC1F-678510F54E6B}" destId="{F6BFCCE7-3309-4156-AAE5-FB83C9D85979}" srcOrd="0" destOrd="5" presId="urn:microsoft.com/office/officeart/2005/8/layout/hList1"/>
    <dgm:cxn modelId="{BBA300C1-FF65-4CE7-B957-526FE2882AB0}" srcId="{784DCD99-3C88-4E73-AF99-471E8886F52C}" destId="{3939956F-C0F4-452D-9F31-DFFFBB4F7BE7}" srcOrd="0" destOrd="0" parTransId="{FDD39C0E-514C-47F9-A610-E141EE53D972}" sibTransId="{A524250C-9BC1-43BD-A019-50EEB32D92CF}"/>
    <dgm:cxn modelId="{3AA9EEC0-9141-4D73-AC50-CDC47019E5E6}" type="presOf" srcId="{DF6C09F7-398B-42ED-8716-1DECE8F10269}" destId="{F6BFCCE7-3309-4156-AAE5-FB83C9D85979}" srcOrd="0" destOrd="4" presId="urn:microsoft.com/office/officeart/2005/8/layout/hList1"/>
    <dgm:cxn modelId="{EC32A92E-D83B-4ED7-AF31-5A941C3F49A1}" srcId="{314C0207-A0E3-4B28-BDFD-1201CD93F4CD}" destId="{DF6C09F7-398B-42ED-8716-1DECE8F10269}" srcOrd="2" destOrd="0" parTransId="{1F4A99F5-971D-49DB-B6CE-A74F13C82B1E}" sibTransId="{2F0BC6C9-D6E5-4DE1-A6F9-E8023BFA7966}"/>
    <dgm:cxn modelId="{2B282429-9351-443C-8E94-221EF2EF6099}" type="presOf" srcId="{6ED8F94B-4970-4A7F-BDEC-0B77DC3C3BBC}" destId="{F6BFCCE7-3309-4156-AAE5-FB83C9D85979}" srcOrd="0" destOrd="3" presId="urn:microsoft.com/office/officeart/2005/8/layout/hList1"/>
    <dgm:cxn modelId="{697C8A18-36BB-4B28-BF2B-302BF68ECE7F}" srcId="{3939956F-C0F4-452D-9F31-DFFFBB4F7BE7}" destId="{4C154355-D5F0-4E60-B24B-973CA1FFE956}" srcOrd="0" destOrd="0" parTransId="{48C88090-E601-450C-8E05-775FBFFD006D}" sibTransId="{2FD992EE-BF14-4009-95E3-8F6F9ECD3B3B}"/>
    <dgm:cxn modelId="{36831EDA-865F-48BC-9B8D-CD5DA4FCC55E}" type="presOf" srcId="{4C154355-D5F0-4E60-B24B-973CA1FFE956}" destId="{F6BFCCE7-3309-4156-AAE5-FB83C9D85979}" srcOrd="0" destOrd="0" presId="urn:microsoft.com/office/officeart/2005/8/layout/hList1"/>
    <dgm:cxn modelId="{2B4D74DA-E04E-4F08-860C-0D8E55B0555A}" srcId="{3939956F-C0F4-452D-9F31-DFFFBB4F7BE7}" destId="{AA9D3207-6D23-4D60-BC1F-678510F54E6B}" srcOrd="2" destOrd="0" parTransId="{6FD20835-C7BA-4184-94AE-9F611F6D17CF}" sibTransId="{85405F72-8C2C-427C-BA72-728D807CA520}"/>
    <dgm:cxn modelId="{382966F0-7314-4EFC-983F-E831D25BDFBC}" type="presOf" srcId="{784DCD99-3C88-4E73-AF99-471E8886F52C}" destId="{7BC681EA-E276-46A0-BD30-0E66E855F278}" srcOrd="0" destOrd="0" presId="urn:microsoft.com/office/officeart/2005/8/layout/hList1"/>
    <dgm:cxn modelId="{910DCCC4-AEBC-438B-BDB9-4CD837428E98}" srcId="{3939956F-C0F4-452D-9F31-DFFFBB4F7BE7}" destId="{314C0207-A0E3-4B28-BDFD-1201CD93F4CD}" srcOrd="1" destOrd="0" parTransId="{08B26156-0E93-4E66-BAC2-4ECD96C149D5}" sibTransId="{1E33CAE2-C1FC-4838-A278-2348190A7BDB}"/>
    <dgm:cxn modelId="{E6B4EA0B-894E-43F9-8DBB-EE8013B559DF}" srcId="{314C0207-A0E3-4B28-BDFD-1201CD93F4CD}" destId="{6ED8F94B-4970-4A7F-BDEC-0B77DC3C3BBC}" srcOrd="1" destOrd="0" parTransId="{5C6215CF-98FE-4C20-B3EC-0CCD2F596320}" sibTransId="{720FF5FA-A132-4C9D-B499-F8DFB701281A}"/>
    <dgm:cxn modelId="{10F63BAE-E301-45BD-AEC8-25BF06DC9019}" type="presOf" srcId="{3939956F-C0F4-452D-9F31-DFFFBB4F7BE7}" destId="{21A49BCA-E44C-4701-AF4D-FCBA86AAAC88}" srcOrd="0" destOrd="0" presId="urn:microsoft.com/office/officeart/2005/8/layout/hList1"/>
    <dgm:cxn modelId="{C08D2187-2014-4C61-8096-7061E44AB780}" type="presOf" srcId="{314C0207-A0E3-4B28-BDFD-1201CD93F4CD}" destId="{F6BFCCE7-3309-4156-AAE5-FB83C9D85979}" srcOrd="0" destOrd="1" presId="urn:microsoft.com/office/officeart/2005/8/layout/hList1"/>
    <dgm:cxn modelId="{4F81EB6E-3425-4EFA-A369-57319BE4DCF9}" srcId="{314C0207-A0E3-4B28-BDFD-1201CD93F4CD}" destId="{999BC504-3ACB-47F2-8565-C793F8D30170}" srcOrd="0" destOrd="0" parTransId="{232212FB-FB8F-4B05-9263-503512EBC591}" sibTransId="{67ABA1B1-ED8A-42D2-BED6-ECBC626580B6}"/>
    <dgm:cxn modelId="{6DE3B1D2-FDFA-40F8-8EF4-4B6CC83E8091}" type="presParOf" srcId="{7BC681EA-E276-46A0-BD30-0E66E855F278}" destId="{1BCAF194-E2DC-40FF-9603-0D38431C9FB5}" srcOrd="0" destOrd="0" presId="urn:microsoft.com/office/officeart/2005/8/layout/hList1"/>
    <dgm:cxn modelId="{78BCD211-9E03-4643-BADD-CCED5D0C53B2}" type="presParOf" srcId="{1BCAF194-E2DC-40FF-9603-0D38431C9FB5}" destId="{21A49BCA-E44C-4701-AF4D-FCBA86AAAC88}" srcOrd="0" destOrd="0" presId="urn:microsoft.com/office/officeart/2005/8/layout/hList1"/>
    <dgm:cxn modelId="{13513069-F081-4577-A1BA-E0822AC89F0C}" type="presParOf" srcId="{1BCAF194-E2DC-40FF-9603-0D38431C9FB5}" destId="{F6BFCCE7-3309-4156-AAE5-FB83C9D85979}"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EF91D13-A8F8-4BE9-B9C9-6502B1BD3C40}" type="doc">
      <dgm:prSet loTypeId="urn:microsoft.com/office/officeart/2009/layout/ReverseList" loCatId="relationship" qsTypeId="urn:microsoft.com/office/officeart/2005/8/quickstyle/simple1" qsCatId="simple" csTypeId="urn:microsoft.com/office/officeart/2005/8/colors/colorful2" csCatId="colorful" phldr="1"/>
      <dgm:spPr/>
      <dgm:t>
        <a:bodyPr/>
        <a:lstStyle/>
        <a:p>
          <a:endParaRPr lang="en-US"/>
        </a:p>
      </dgm:t>
    </dgm:pt>
    <dgm:pt modelId="{4761D810-C0AD-4F10-8206-EE3A3D0CFFE8}">
      <dgm:prSet custT="1"/>
      <dgm:spPr/>
      <dgm:t>
        <a:bodyPr/>
        <a:lstStyle/>
        <a:p>
          <a:pPr algn="ctr" rtl="0"/>
          <a:r>
            <a:rPr lang="en-US" sz="2000" dirty="0" smtClean="0"/>
            <a:t>When an individual lives in the home of their provider, this is considered a “provider-owned, operated or controlled residential setting”.  The home can be owned, rented, or leased by the provider</a:t>
          </a:r>
          <a:r>
            <a:rPr lang="en-US" sz="1900" dirty="0" smtClean="0"/>
            <a:t>.</a:t>
          </a:r>
          <a:endParaRPr lang="en-US" sz="1900" dirty="0"/>
        </a:p>
      </dgm:t>
    </dgm:pt>
    <dgm:pt modelId="{412F5E11-1D2E-406C-AB59-EFA31B546F96}" type="parTrans" cxnId="{2409A875-FF21-46B2-9106-876BE56CDC11}">
      <dgm:prSet/>
      <dgm:spPr/>
      <dgm:t>
        <a:bodyPr/>
        <a:lstStyle/>
        <a:p>
          <a:endParaRPr lang="en-US"/>
        </a:p>
      </dgm:t>
    </dgm:pt>
    <dgm:pt modelId="{F6DF5CA9-336D-457F-9116-E36E0434441B}" type="sibTrans" cxnId="{2409A875-FF21-46B2-9106-876BE56CDC11}">
      <dgm:prSet/>
      <dgm:spPr/>
      <dgm:t>
        <a:bodyPr/>
        <a:lstStyle/>
        <a:p>
          <a:endParaRPr lang="en-US"/>
        </a:p>
      </dgm:t>
    </dgm:pt>
    <dgm:pt modelId="{EAD95644-7883-47BC-9D32-947EC4CD8944}">
      <dgm:prSet custT="1"/>
      <dgm:spPr/>
      <dgm:t>
        <a:bodyPr/>
        <a:lstStyle/>
        <a:p>
          <a:pPr algn="ctr" rtl="0"/>
          <a:endParaRPr lang="en-US" sz="1700" dirty="0" smtClean="0"/>
        </a:p>
        <a:p>
          <a:pPr algn="ctr" rtl="0"/>
          <a:r>
            <a:rPr lang="en-US" sz="2000" dirty="0" smtClean="0"/>
            <a:t>If there is a relationship between the provider and the property owner or controller, this is considered provider-owned, controlled or operated.</a:t>
          </a:r>
          <a:endParaRPr lang="en-US" sz="2000" dirty="0"/>
        </a:p>
      </dgm:t>
    </dgm:pt>
    <dgm:pt modelId="{F236B8E5-D0E2-4B02-BAE6-F81315D82B0C}" type="parTrans" cxnId="{1162265F-67EE-41CB-9528-6395A60E08C5}">
      <dgm:prSet/>
      <dgm:spPr/>
      <dgm:t>
        <a:bodyPr/>
        <a:lstStyle/>
        <a:p>
          <a:endParaRPr lang="en-US"/>
        </a:p>
      </dgm:t>
    </dgm:pt>
    <dgm:pt modelId="{AD680623-757A-46A0-849C-A1D48FABD06C}" type="sibTrans" cxnId="{1162265F-67EE-41CB-9528-6395A60E08C5}">
      <dgm:prSet/>
      <dgm:spPr/>
      <dgm:t>
        <a:bodyPr/>
        <a:lstStyle/>
        <a:p>
          <a:endParaRPr lang="en-US"/>
        </a:p>
      </dgm:t>
    </dgm:pt>
    <dgm:pt modelId="{CDD0DD27-4260-4406-BBC9-BAB256B8D623}" type="pres">
      <dgm:prSet presAssocID="{CEF91D13-A8F8-4BE9-B9C9-6502B1BD3C40}" presName="Name0" presStyleCnt="0">
        <dgm:presLayoutVars>
          <dgm:chMax val="2"/>
          <dgm:chPref val="2"/>
          <dgm:animLvl val="lvl"/>
        </dgm:presLayoutVars>
      </dgm:prSet>
      <dgm:spPr/>
      <dgm:t>
        <a:bodyPr/>
        <a:lstStyle/>
        <a:p>
          <a:endParaRPr lang="en-US"/>
        </a:p>
      </dgm:t>
    </dgm:pt>
    <dgm:pt modelId="{DBA0CB02-BEB5-49ED-A829-93421AD8DC19}" type="pres">
      <dgm:prSet presAssocID="{CEF91D13-A8F8-4BE9-B9C9-6502B1BD3C40}" presName="LeftText" presStyleLbl="revTx" presStyleIdx="0" presStyleCnt="0">
        <dgm:presLayoutVars>
          <dgm:bulletEnabled val="1"/>
        </dgm:presLayoutVars>
      </dgm:prSet>
      <dgm:spPr/>
      <dgm:t>
        <a:bodyPr/>
        <a:lstStyle/>
        <a:p>
          <a:endParaRPr lang="en-US"/>
        </a:p>
      </dgm:t>
    </dgm:pt>
    <dgm:pt modelId="{10D9D1E0-E8FD-4CFD-B909-99F04F9217C2}" type="pres">
      <dgm:prSet presAssocID="{CEF91D13-A8F8-4BE9-B9C9-6502B1BD3C40}" presName="LeftNode" presStyleLbl="bgImgPlace1" presStyleIdx="0" presStyleCnt="2" custScaleX="170558" custLinFactNeighborX="-42544" custLinFactNeighborY="-11268">
        <dgm:presLayoutVars>
          <dgm:chMax val="2"/>
          <dgm:chPref val="2"/>
        </dgm:presLayoutVars>
      </dgm:prSet>
      <dgm:spPr/>
      <dgm:t>
        <a:bodyPr/>
        <a:lstStyle/>
        <a:p>
          <a:endParaRPr lang="en-US"/>
        </a:p>
      </dgm:t>
    </dgm:pt>
    <dgm:pt modelId="{B309C6C8-5DC7-42CC-AA89-63EA4C096845}" type="pres">
      <dgm:prSet presAssocID="{CEF91D13-A8F8-4BE9-B9C9-6502B1BD3C40}" presName="RightText" presStyleLbl="revTx" presStyleIdx="0" presStyleCnt="0">
        <dgm:presLayoutVars>
          <dgm:bulletEnabled val="1"/>
        </dgm:presLayoutVars>
      </dgm:prSet>
      <dgm:spPr/>
      <dgm:t>
        <a:bodyPr/>
        <a:lstStyle/>
        <a:p>
          <a:endParaRPr lang="en-US"/>
        </a:p>
      </dgm:t>
    </dgm:pt>
    <dgm:pt modelId="{6A6BAF4C-87DC-4575-805F-96497F321DA3}" type="pres">
      <dgm:prSet presAssocID="{CEF91D13-A8F8-4BE9-B9C9-6502B1BD3C40}" presName="RightNode" presStyleLbl="bgImgPlace1" presStyleIdx="1" presStyleCnt="2" custScaleX="174138" custLinFactNeighborX="42995" custLinFactNeighborY="17008">
        <dgm:presLayoutVars>
          <dgm:chMax val="0"/>
          <dgm:chPref val="0"/>
        </dgm:presLayoutVars>
      </dgm:prSet>
      <dgm:spPr/>
      <dgm:t>
        <a:bodyPr/>
        <a:lstStyle/>
        <a:p>
          <a:endParaRPr lang="en-US"/>
        </a:p>
      </dgm:t>
    </dgm:pt>
    <dgm:pt modelId="{C2598CA1-AD7B-4C26-BBD7-15AF096FC0B1}" type="pres">
      <dgm:prSet presAssocID="{CEF91D13-A8F8-4BE9-B9C9-6502B1BD3C40}" presName="TopArrow" presStyleLbl="node1" presStyleIdx="0" presStyleCnt="2" custLinFactNeighborX="27027" custLinFactNeighborY="-1568"/>
      <dgm:spPr/>
    </dgm:pt>
    <dgm:pt modelId="{BA7C3434-24A4-47D4-BC69-E0E412CA9C4F}" type="pres">
      <dgm:prSet presAssocID="{CEF91D13-A8F8-4BE9-B9C9-6502B1BD3C40}" presName="BottomArrow" presStyleLbl="node1" presStyleIdx="1" presStyleCnt="2" custLinFactNeighborX="-29377" custLinFactNeighborY="-9401"/>
      <dgm:spPr/>
    </dgm:pt>
  </dgm:ptLst>
  <dgm:cxnLst>
    <dgm:cxn modelId="{090B95AE-0F72-4F1A-853A-44F17E254B67}" type="presOf" srcId="{4761D810-C0AD-4F10-8206-EE3A3D0CFFE8}" destId="{DBA0CB02-BEB5-49ED-A829-93421AD8DC19}" srcOrd="0" destOrd="0" presId="urn:microsoft.com/office/officeart/2009/layout/ReverseList"/>
    <dgm:cxn modelId="{7D4824E8-F532-4E97-AC4D-7B658859526A}" type="presOf" srcId="{EAD95644-7883-47BC-9D32-947EC4CD8944}" destId="{B309C6C8-5DC7-42CC-AA89-63EA4C096845}" srcOrd="0" destOrd="0" presId="urn:microsoft.com/office/officeart/2009/layout/ReverseList"/>
    <dgm:cxn modelId="{92D1A828-6861-448E-82E6-DDB8C57464E1}" type="presOf" srcId="{4761D810-C0AD-4F10-8206-EE3A3D0CFFE8}" destId="{10D9D1E0-E8FD-4CFD-B909-99F04F9217C2}" srcOrd="1" destOrd="0" presId="urn:microsoft.com/office/officeart/2009/layout/ReverseList"/>
    <dgm:cxn modelId="{B792BDB0-B41E-48C0-B04A-C62DBEE2C100}" type="presOf" srcId="{CEF91D13-A8F8-4BE9-B9C9-6502B1BD3C40}" destId="{CDD0DD27-4260-4406-BBC9-BAB256B8D623}" srcOrd="0" destOrd="0" presId="urn:microsoft.com/office/officeart/2009/layout/ReverseList"/>
    <dgm:cxn modelId="{2409A875-FF21-46B2-9106-876BE56CDC11}" srcId="{CEF91D13-A8F8-4BE9-B9C9-6502B1BD3C40}" destId="{4761D810-C0AD-4F10-8206-EE3A3D0CFFE8}" srcOrd="0" destOrd="0" parTransId="{412F5E11-1D2E-406C-AB59-EFA31B546F96}" sibTransId="{F6DF5CA9-336D-457F-9116-E36E0434441B}"/>
    <dgm:cxn modelId="{6072C1DF-F23F-44DE-AB72-39F2364BD2F2}" type="presOf" srcId="{EAD95644-7883-47BC-9D32-947EC4CD8944}" destId="{6A6BAF4C-87DC-4575-805F-96497F321DA3}" srcOrd="1" destOrd="0" presId="urn:microsoft.com/office/officeart/2009/layout/ReverseList"/>
    <dgm:cxn modelId="{1162265F-67EE-41CB-9528-6395A60E08C5}" srcId="{CEF91D13-A8F8-4BE9-B9C9-6502B1BD3C40}" destId="{EAD95644-7883-47BC-9D32-947EC4CD8944}" srcOrd="1" destOrd="0" parTransId="{F236B8E5-D0E2-4B02-BAE6-F81315D82B0C}" sibTransId="{AD680623-757A-46A0-849C-A1D48FABD06C}"/>
    <dgm:cxn modelId="{93554F19-0FAB-43D9-A116-FF3DEFE8CA0E}" type="presParOf" srcId="{CDD0DD27-4260-4406-BBC9-BAB256B8D623}" destId="{DBA0CB02-BEB5-49ED-A829-93421AD8DC19}" srcOrd="0" destOrd="0" presId="urn:microsoft.com/office/officeart/2009/layout/ReverseList"/>
    <dgm:cxn modelId="{2476766A-58C4-4E4C-B893-CF1841079E13}" type="presParOf" srcId="{CDD0DD27-4260-4406-BBC9-BAB256B8D623}" destId="{10D9D1E0-E8FD-4CFD-B909-99F04F9217C2}" srcOrd="1" destOrd="0" presId="urn:microsoft.com/office/officeart/2009/layout/ReverseList"/>
    <dgm:cxn modelId="{36AB7F4F-DE84-427C-A01C-0194242BD610}" type="presParOf" srcId="{CDD0DD27-4260-4406-BBC9-BAB256B8D623}" destId="{B309C6C8-5DC7-42CC-AA89-63EA4C096845}" srcOrd="2" destOrd="0" presId="urn:microsoft.com/office/officeart/2009/layout/ReverseList"/>
    <dgm:cxn modelId="{B246F47C-7677-4AF6-AD04-932523D37B5C}" type="presParOf" srcId="{CDD0DD27-4260-4406-BBC9-BAB256B8D623}" destId="{6A6BAF4C-87DC-4575-805F-96497F321DA3}" srcOrd="3" destOrd="0" presId="urn:microsoft.com/office/officeart/2009/layout/ReverseList"/>
    <dgm:cxn modelId="{277BBF8A-EE92-4403-9E8C-982E842678E8}" type="presParOf" srcId="{CDD0DD27-4260-4406-BBC9-BAB256B8D623}" destId="{C2598CA1-AD7B-4C26-BBD7-15AF096FC0B1}" srcOrd="4" destOrd="0" presId="urn:microsoft.com/office/officeart/2009/layout/ReverseList"/>
    <dgm:cxn modelId="{3ECCE00F-6B5A-497B-890A-0B69B6936DE4}" type="presParOf" srcId="{CDD0DD27-4260-4406-BBC9-BAB256B8D623}" destId="{BA7C3434-24A4-47D4-BC69-E0E412CA9C4F}" srcOrd="5" destOrd="0" presId="urn:microsoft.com/office/officeart/2009/layout/Revers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6C19EC0-33D4-4EF9-B6FD-DE8743B6B946}" type="doc">
      <dgm:prSet loTypeId="urn:microsoft.com/office/officeart/2005/8/layout/pyramid2" loCatId="pyramid" qsTypeId="urn:microsoft.com/office/officeart/2005/8/quickstyle/simple1" qsCatId="simple" csTypeId="urn:microsoft.com/office/officeart/2005/8/colors/colorful5" csCatId="colorful" phldr="1"/>
      <dgm:spPr/>
      <dgm:t>
        <a:bodyPr/>
        <a:lstStyle/>
        <a:p>
          <a:endParaRPr lang="en-US"/>
        </a:p>
      </dgm:t>
    </dgm:pt>
    <dgm:pt modelId="{6D3AEA37-C23A-4317-AD87-7D59260F29DA}">
      <dgm:prSet/>
      <dgm:spPr/>
      <dgm:t>
        <a:bodyPr/>
        <a:lstStyle/>
        <a:p>
          <a:pPr rtl="0"/>
          <a:r>
            <a:rPr lang="en-US" sz="2800" dirty="0" smtClean="0"/>
            <a:t>In Oregon, provider-owned, controlled, or operated settings are usually:</a:t>
          </a:r>
          <a:endParaRPr lang="en-US" sz="2800" dirty="0"/>
        </a:p>
      </dgm:t>
    </dgm:pt>
    <dgm:pt modelId="{99C53D66-049A-464C-8188-1D5DECC4A6CF}" type="parTrans" cxnId="{5131FBF9-477A-4390-BB78-3AA589B1AFF6}">
      <dgm:prSet/>
      <dgm:spPr/>
      <dgm:t>
        <a:bodyPr/>
        <a:lstStyle/>
        <a:p>
          <a:endParaRPr lang="en-US"/>
        </a:p>
      </dgm:t>
    </dgm:pt>
    <dgm:pt modelId="{E20308E3-BD21-4E5D-9AAE-6B80B04A855C}" type="sibTrans" cxnId="{5131FBF9-477A-4390-BB78-3AA589B1AFF6}">
      <dgm:prSet/>
      <dgm:spPr/>
      <dgm:t>
        <a:bodyPr/>
        <a:lstStyle/>
        <a:p>
          <a:endParaRPr lang="en-US"/>
        </a:p>
      </dgm:t>
    </dgm:pt>
    <dgm:pt modelId="{46069440-C406-45F2-9ECF-C3F45F27138A}">
      <dgm:prSet custT="1"/>
      <dgm:spPr/>
      <dgm:t>
        <a:bodyPr/>
        <a:lstStyle/>
        <a:p>
          <a:pPr rtl="0"/>
          <a:r>
            <a:rPr lang="en-US" sz="2000" dirty="0" smtClean="0"/>
            <a:t>Foster Care settings</a:t>
          </a:r>
          <a:endParaRPr lang="en-US" sz="2000" dirty="0"/>
        </a:p>
      </dgm:t>
    </dgm:pt>
    <dgm:pt modelId="{92277F4A-80CC-4722-A71A-0793E2CF8AC1}" type="parTrans" cxnId="{3B362178-625B-4BE9-BDC8-85CD5D0B261F}">
      <dgm:prSet/>
      <dgm:spPr/>
      <dgm:t>
        <a:bodyPr/>
        <a:lstStyle/>
        <a:p>
          <a:endParaRPr lang="en-US"/>
        </a:p>
      </dgm:t>
    </dgm:pt>
    <dgm:pt modelId="{43BB2547-5DE3-45DA-895E-336444519C73}" type="sibTrans" cxnId="{3B362178-625B-4BE9-BDC8-85CD5D0B261F}">
      <dgm:prSet/>
      <dgm:spPr/>
      <dgm:t>
        <a:bodyPr/>
        <a:lstStyle/>
        <a:p>
          <a:endParaRPr lang="en-US"/>
        </a:p>
      </dgm:t>
    </dgm:pt>
    <dgm:pt modelId="{85B90AC2-2AF9-42BD-9B67-5D7742518341}">
      <dgm:prSet custT="1"/>
      <dgm:spPr/>
      <dgm:t>
        <a:bodyPr/>
        <a:lstStyle/>
        <a:p>
          <a:pPr rtl="0"/>
          <a:r>
            <a:rPr lang="en-US" sz="2000" dirty="0" smtClean="0"/>
            <a:t>24-Hour Residential Settings (Group homes) </a:t>
          </a:r>
          <a:endParaRPr lang="en-US" sz="2000" dirty="0"/>
        </a:p>
      </dgm:t>
    </dgm:pt>
    <dgm:pt modelId="{789D9FA1-52E8-4E99-B1C2-F300F5E22FE3}" type="parTrans" cxnId="{13B795FF-8152-432D-A6D6-CF155C248531}">
      <dgm:prSet/>
      <dgm:spPr/>
      <dgm:t>
        <a:bodyPr/>
        <a:lstStyle/>
        <a:p>
          <a:endParaRPr lang="en-US"/>
        </a:p>
      </dgm:t>
    </dgm:pt>
    <dgm:pt modelId="{BDECCB02-5AE3-4ED3-A97F-532ED9C85EF6}" type="sibTrans" cxnId="{13B795FF-8152-432D-A6D6-CF155C248531}">
      <dgm:prSet/>
      <dgm:spPr/>
      <dgm:t>
        <a:bodyPr/>
        <a:lstStyle/>
        <a:p>
          <a:endParaRPr lang="en-US"/>
        </a:p>
      </dgm:t>
    </dgm:pt>
    <dgm:pt modelId="{8932B541-2323-456B-83B2-5B25A7AE1725}">
      <dgm:prSet custT="1"/>
      <dgm:spPr/>
      <dgm:t>
        <a:bodyPr/>
        <a:lstStyle/>
        <a:p>
          <a:pPr rtl="0"/>
          <a:r>
            <a:rPr lang="en-US" sz="2000" dirty="0" smtClean="0"/>
            <a:t>Some Supported Living situations</a:t>
          </a:r>
          <a:endParaRPr lang="en-US" sz="2000" dirty="0"/>
        </a:p>
      </dgm:t>
    </dgm:pt>
    <dgm:pt modelId="{04D17994-3292-462A-8DB0-993F92CB7916}" type="parTrans" cxnId="{80A7CCBA-53D1-41D3-88DA-628F1638E7C2}">
      <dgm:prSet/>
      <dgm:spPr/>
      <dgm:t>
        <a:bodyPr/>
        <a:lstStyle/>
        <a:p>
          <a:endParaRPr lang="en-US"/>
        </a:p>
      </dgm:t>
    </dgm:pt>
    <dgm:pt modelId="{BB013C77-ED06-4BBE-B9FD-0B95EACD315C}" type="sibTrans" cxnId="{80A7CCBA-53D1-41D3-88DA-628F1638E7C2}">
      <dgm:prSet/>
      <dgm:spPr/>
      <dgm:t>
        <a:bodyPr/>
        <a:lstStyle/>
        <a:p>
          <a:endParaRPr lang="en-US"/>
        </a:p>
      </dgm:t>
    </dgm:pt>
    <dgm:pt modelId="{0A531429-6D20-471B-B959-0203DB0251E8}">
      <dgm:prSet custT="1"/>
      <dgm:spPr/>
      <dgm:t>
        <a:bodyPr/>
        <a:lstStyle/>
        <a:p>
          <a:pPr rtl="0"/>
          <a:r>
            <a:rPr lang="en-US" sz="2000" dirty="0" smtClean="0"/>
            <a:t>Assisted Living Facilities</a:t>
          </a:r>
          <a:endParaRPr lang="en-US" sz="2000" dirty="0"/>
        </a:p>
      </dgm:t>
    </dgm:pt>
    <dgm:pt modelId="{B6AFB44E-3A0F-4346-9DF7-D7B1A6DE8158}" type="parTrans" cxnId="{22E3F019-EF4B-43AA-8106-7EE43AA82217}">
      <dgm:prSet/>
      <dgm:spPr/>
      <dgm:t>
        <a:bodyPr/>
        <a:lstStyle/>
        <a:p>
          <a:endParaRPr lang="en-US"/>
        </a:p>
      </dgm:t>
    </dgm:pt>
    <dgm:pt modelId="{89D1226F-7793-4BAC-97F2-35C73DF59CD1}" type="sibTrans" cxnId="{22E3F019-EF4B-43AA-8106-7EE43AA82217}">
      <dgm:prSet/>
      <dgm:spPr/>
      <dgm:t>
        <a:bodyPr/>
        <a:lstStyle/>
        <a:p>
          <a:endParaRPr lang="en-US"/>
        </a:p>
      </dgm:t>
    </dgm:pt>
    <dgm:pt modelId="{C7428BE4-5912-4E30-827A-3F2A454C6512}" type="pres">
      <dgm:prSet presAssocID="{06C19EC0-33D4-4EF9-B6FD-DE8743B6B946}" presName="compositeShape" presStyleCnt="0">
        <dgm:presLayoutVars>
          <dgm:dir/>
          <dgm:resizeHandles/>
        </dgm:presLayoutVars>
      </dgm:prSet>
      <dgm:spPr/>
      <dgm:t>
        <a:bodyPr/>
        <a:lstStyle/>
        <a:p>
          <a:endParaRPr lang="en-US"/>
        </a:p>
      </dgm:t>
    </dgm:pt>
    <dgm:pt modelId="{649F62D8-AFB7-4C47-9482-6C06E73371B6}" type="pres">
      <dgm:prSet presAssocID="{06C19EC0-33D4-4EF9-B6FD-DE8743B6B946}" presName="pyramid" presStyleLbl="node1" presStyleIdx="0" presStyleCnt="1"/>
      <dgm:spPr/>
    </dgm:pt>
    <dgm:pt modelId="{201693E0-BE18-42BF-96F1-8AAE26D86A99}" type="pres">
      <dgm:prSet presAssocID="{06C19EC0-33D4-4EF9-B6FD-DE8743B6B946}" presName="theList" presStyleCnt="0"/>
      <dgm:spPr/>
    </dgm:pt>
    <dgm:pt modelId="{4EA76EA2-BEDE-40CA-B84C-D6CD36253D3E}" type="pres">
      <dgm:prSet presAssocID="{6D3AEA37-C23A-4317-AD87-7D59260F29DA}" presName="aNode" presStyleLbl="fgAcc1" presStyleIdx="0" presStyleCnt="1">
        <dgm:presLayoutVars>
          <dgm:bulletEnabled val="1"/>
        </dgm:presLayoutVars>
      </dgm:prSet>
      <dgm:spPr/>
      <dgm:t>
        <a:bodyPr/>
        <a:lstStyle/>
        <a:p>
          <a:endParaRPr lang="en-US"/>
        </a:p>
      </dgm:t>
    </dgm:pt>
    <dgm:pt modelId="{C10CC952-0297-498E-9A4A-4F093F55D95E}" type="pres">
      <dgm:prSet presAssocID="{6D3AEA37-C23A-4317-AD87-7D59260F29DA}" presName="aSpace" presStyleCnt="0"/>
      <dgm:spPr/>
    </dgm:pt>
  </dgm:ptLst>
  <dgm:cxnLst>
    <dgm:cxn modelId="{095BC991-A7CC-4B34-A200-45BFBF82F4B8}" type="presOf" srcId="{0A531429-6D20-471B-B959-0203DB0251E8}" destId="{4EA76EA2-BEDE-40CA-B84C-D6CD36253D3E}" srcOrd="0" destOrd="4" presId="urn:microsoft.com/office/officeart/2005/8/layout/pyramid2"/>
    <dgm:cxn modelId="{B5E055E3-4FFA-40B2-BF77-CC62B1C89013}" type="presOf" srcId="{46069440-C406-45F2-9ECF-C3F45F27138A}" destId="{4EA76EA2-BEDE-40CA-B84C-D6CD36253D3E}" srcOrd="0" destOrd="1" presId="urn:microsoft.com/office/officeart/2005/8/layout/pyramid2"/>
    <dgm:cxn modelId="{63DF1D50-0FF4-4417-A7FF-107BCA268EDF}" type="presOf" srcId="{6D3AEA37-C23A-4317-AD87-7D59260F29DA}" destId="{4EA76EA2-BEDE-40CA-B84C-D6CD36253D3E}" srcOrd="0" destOrd="0" presId="urn:microsoft.com/office/officeart/2005/8/layout/pyramid2"/>
    <dgm:cxn modelId="{420E6E14-0AF7-451A-9CB0-61768EF8C8DD}" type="presOf" srcId="{8932B541-2323-456B-83B2-5B25A7AE1725}" destId="{4EA76EA2-BEDE-40CA-B84C-D6CD36253D3E}" srcOrd="0" destOrd="3" presId="urn:microsoft.com/office/officeart/2005/8/layout/pyramid2"/>
    <dgm:cxn modelId="{5131FBF9-477A-4390-BB78-3AA589B1AFF6}" srcId="{06C19EC0-33D4-4EF9-B6FD-DE8743B6B946}" destId="{6D3AEA37-C23A-4317-AD87-7D59260F29DA}" srcOrd="0" destOrd="0" parTransId="{99C53D66-049A-464C-8188-1D5DECC4A6CF}" sibTransId="{E20308E3-BD21-4E5D-9AAE-6B80B04A855C}"/>
    <dgm:cxn modelId="{80A7CCBA-53D1-41D3-88DA-628F1638E7C2}" srcId="{6D3AEA37-C23A-4317-AD87-7D59260F29DA}" destId="{8932B541-2323-456B-83B2-5B25A7AE1725}" srcOrd="2" destOrd="0" parTransId="{04D17994-3292-462A-8DB0-993F92CB7916}" sibTransId="{BB013C77-ED06-4BBE-B9FD-0B95EACD315C}"/>
    <dgm:cxn modelId="{230D4127-851B-42B2-8D55-BDCAA1EF8CB1}" type="presOf" srcId="{85B90AC2-2AF9-42BD-9B67-5D7742518341}" destId="{4EA76EA2-BEDE-40CA-B84C-D6CD36253D3E}" srcOrd="0" destOrd="2" presId="urn:microsoft.com/office/officeart/2005/8/layout/pyramid2"/>
    <dgm:cxn modelId="{22E3F019-EF4B-43AA-8106-7EE43AA82217}" srcId="{6D3AEA37-C23A-4317-AD87-7D59260F29DA}" destId="{0A531429-6D20-471B-B959-0203DB0251E8}" srcOrd="3" destOrd="0" parTransId="{B6AFB44E-3A0F-4346-9DF7-D7B1A6DE8158}" sibTransId="{89D1226F-7793-4BAC-97F2-35C73DF59CD1}"/>
    <dgm:cxn modelId="{3B362178-625B-4BE9-BDC8-85CD5D0B261F}" srcId="{6D3AEA37-C23A-4317-AD87-7D59260F29DA}" destId="{46069440-C406-45F2-9ECF-C3F45F27138A}" srcOrd="0" destOrd="0" parTransId="{92277F4A-80CC-4722-A71A-0793E2CF8AC1}" sibTransId="{43BB2547-5DE3-45DA-895E-336444519C73}"/>
    <dgm:cxn modelId="{C7B2E68D-F180-439C-9B3B-3B9D556B3505}" type="presOf" srcId="{06C19EC0-33D4-4EF9-B6FD-DE8743B6B946}" destId="{C7428BE4-5912-4E30-827A-3F2A454C6512}" srcOrd="0" destOrd="0" presId="urn:microsoft.com/office/officeart/2005/8/layout/pyramid2"/>
    <dgm:cxn modelId="{13B795FF-8152-432D-A6D6-CF155C248531}" srcId="{6D3AEA37-C23A-4317-AD87-7D59260F29DA}" destId="{85B90AC2-2AF9-42BD-9B67-5D7742518341}" srcOrd="1" destOrd="0" parTransId="{789D9FA1-52E8-4E99-B1C2-F300F5E22FE3}" sibTransId="{BDECCB02-5AE3-4ED3-A97F-532ED9C85EF6}"/>
    <dgm:cxn modelId="{836889F4-4C4D-4D81-B082-408933F5E681}" type="presParOf" srcId="{C7428BE4-5912-4E30-827A-3F2A454C6512}" destId="{649F62D8-AFB7-4C47-9482-6C06E73371B6}" srcOrd="0" destOrd="0" presId="urn:microsoft.com/office/officeart/2005/8/layout/pyramid2"/>
    <dgm:cxn modelId="{E453C7F0-C03A-411A-B6B9-D1F3E9E9D9CF}" type="presParOf" srcId="{C7428BE4-5912-4E30-827A-3F2A454C6512}" destId="{201693E0-BE18-42BF-96F1-8AAE26D86A99}" srcOrd="1" destOrd="0" presId="urn:microsoft.com/office/officeart/2005/8/layout/pyramid2"/>
    <dgm:cxn modelId="{E54ECE82-868F-4072-BFF9-794B853CA0E2}" type="presParOf" srcId="{201693E0-BE18-42BF-96F1-8AAE26D86A99}" destId="{4EA76EA2-BEDE-40CA-B84C-D6CD36253D3E}" srcOrd="0" destOrd="0" presId="urn:microsoft.com/office/officeart/2005/8/layout/pyramid2"/>
    <dgm:cxn modelId="{5B0A7DFD-9BB3-4FCD-9CFA-09F5195FA515}" type="presParOf" srcId="{201693E0-BE18-42BF-96F1-8AAE26D86A99}" destId="{C10CC952-0297-498E-9A4A-4F093F55D95E}" srcOrd="1"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1A6B52E-BA0C-44A9-8864-F12569454DA1}" type="doc">
      <dgm:prSet loTypeId="urn:microsoft.com/office/officeart/2005/8/layout/vList2" loCatId="list" qsTypeId="urn:microsoft.com/office/officeart/2005/8/quickstyle/simple1" qsCatId="simple" csTypeId="urn:microsoft.com/office/officeart/2005/8/colors/colorful4" csCatId="colorful" phldr="1"/>
      <dgm:spPr/>
      <dgm:t>
        <a:bodyPr/>
        <a:lstStyle/>
        <a:p>
          <a:endParaRPr lang="en-US"/>
        </a:p>
      </dgm:t>
    </dgm:pt>
    <dgm:pt modelId="{1AA3193E-FC5E-4B18-ABA3-7F1857C6CAA1}">
      <dgm:prSet/>
      <dgm:spPr/>
      <dgm:t>
        <a:bodyPr/>
        <a:lstStyle/>
        <a:p>
          <a:pPr rtl="0"/>
          <a:r>
            <a:rPr lang="en-US" dirty="0" smtClean="0"/>
            <a:t>A setting is </a:t>
          </a:r>
          <a:r>
            <a:rPr lang="en-US" u="sng" dirty="0" smtClean="0"/>
            <a:t>not</a:t>
          </a:r>
          <a:r>
            <a:rPr lang="en-US" dirty="0" smtClean="0"/>
            <a:t> considered provider-owned, controlled, or operated when:</a:t>
          </a:r>
          <a:endParaRPr lang="en-US" dirty="0"/>
        </a:p>
      </dgm:t>
    </dgm:pt>
    <dgm:pt modelId="{9E889AB2-3DF8-4148-8066-53861C73228C}" type="parTrans" cxnId="{08A56DD5-C27E-42E7-9BAA-4082794CB026}">
      <dgm:prSet/>
      <dgm:spPr/>
      <dgm:t>
        <a:bodyPr/>
        <a:lstStyle/>
        <a:p>
          <a:endParaRPr lang="en-US"/>
        </a:p>
      </dgm:t>
    </dgm:pt>
    <dgm:pt modelId="{13CBC00F-59AD-47F2-B50C-C1A7AD58227D}" type="sibTrans" cxnId="{08A56DD5-C27E-42E7-9BAA-4082794CB026}">
      <dgm:prSet/>
      <dgm:spPr/>
      <dgm:t>
        <a:bodyPr/>
        <a:lstStyle/>
        <a:p>
          <a:endParaRPr lang="en-US"/>
        </a:p>
      </dgm:t>
    </dgm:pt>
    <dgm:pt modelId="{2DD35A42-A3C8-41E8-B510-BD68D787BF54}">
      <dgm:prSet/>
      <dgm:spPr/>
      <dgm:t>
        <a:bodyPr/>
        <a:lstStyle/>
        <a:p>
          <a:pPr rtl="0"/>
          <a:r>
            <a:rPr lang="en-US" sz="2800" dirty="0" smtClean="0"/>
            <a:t>An individual lives in a private home that the individual owns, rents, or leases from a third party that has </a:t>
          </a:r>
          <a:r>
            <a:rPr lang="en-US" sz="2800" u="none" dirty="0" smtClean="0"/>
            <a:t>no</a:t>
          </a:r>
          <a:r>
            <a:rPr lang="en-US" sz="2800" dirty="0" smtClean="0"/>
            <a:t> relationship to the service provider</a:t>
          </a:r>
          <a:endParaRPr lang="en-US" sz="2800" dirty="0"/>
        </a:p>
      </dgm:t>
    </dgm:pt>
    <dgm:pt modelId="{F7A22581-7A0C-4BE6-9758-A63C7D5CF830}" type="parTrans" cxnId="{8234D261-39E3-4A17-96E8-1D11D9C3C98B}">
      <dgm:prSet/>
      <dgm:spPr/>
      <dgm:t>
        <a:bodyPr/>
        <a:lstStyle/>
        <a:p>
          <a:endParaRPr lang="en-US"/>
        </a:p>
      </dgm:t>
    </dgm:pt>
    <dgm:pt modelId="{5498F7B8-C9C5-4178-9C13-ADDC9300BCD0}" type="sibTrans" cxnId="{8234D261-39E3-4A17-96E8-1D11D9C3C98B}">
      <dgm:prSet/>
      <dgm:spPr/>
      <dgm:t>
        <a:bodyPr/>
        <a:lstStyle/>
        <a:p>
          <a:endParaRPr lang="en-US"/>
        </a:p>
      </dgm:t>
    </dgm:pt>
    <dgm:pt modelId="{E8EA4E2F-179C-44D7-9DB9-D140B2357FE8}">
      <dgm:prSet custT="1"/>
      <dgm:spPr/>
      <dgm:t>
        <a:bodyPr/>
        <a:lstStyle/>
        <a:p>
          <a:pPr rtl="0"/>
          <a:r>
            <a:rPr lang="en-US" sz="2800" dirty="0" smtClean="0"/>
            <a:t>An individual lives in the home of a family member* </a:t>
          </a:r>
          <a:r>
            <a:rPr lang="en-US" sz="2000" i="1" dirty="0" smtClean="0"/>
            <a:t>(even if the family member is a paid caregiver)</a:t>
          </a:r>
          <a:endParaRPr lang="en-US" sz="2000" dirty="0"/>
        </a:p>
      </dgm:t>
    </dgm:pt>
    <dgm:pt modelId="{F296FA71-6F23-4C1B-B23F-A19907D9EEE3}" type="parTrans" cxnId="{45993341-A661-4B6D-837D-7A1022FF02E8}">
      <dgm:prSet/>
      <dgm:spPr/>
      <dgm:t>
        <a:bodyPr/>
        <a:lstStyle/>
        <a:p>
          <a:endParaRPr lang="en-US"/>
        </a:p>
      </dgm:t>
    </dgm:pt>
    <dgm:pt modelId="{EC6E51F5-2010-44B2-ADA1-8A0136069635}" type="sibTrans" cxnId="{45993341-A661-4B6D-837D-7A1022FF02E8}">
      <dgm:prSet/>
      <dgm:spPr/>
      <dgm:t>
        <a:bodyPr/>
        <a:lstStyle/>
        <a:p>
          <a:endParaRPr lang="en-US"/>
        </a:p>
      </dgm:t>
    </dgm:pt>
    <dgm:pt modelId="{97D92F00-72D9-42FF-919F-02D7BFD92412}">
      <dgm:prSet custT="1"/>
      <dgm:spPr/>
      <dgm:t>
        <a:bodyPr/>
        <a:lstStyle/>
        <a:p>
          <a:pPr rtl="0"/>
          <a:r>
            <a:rPr lang="en-US" sz="1800" dirty="0" smtClean="0"/>
            <a:t>*A family member is a person legally related to the individual by blood, adoption, or marriage.</a:t>
          </a:r>
          <a:endParaRPr lang="en-US" sz="1800" dirty="0"/>
        </a:p>
      </dgm:t>
    </dgm:pt>
    <dgm:pt modelId="{821C1C65-8297-4E48-8C7B-392A2AE564AA}" type="parTrans" cxnId="{54B2AEE6-4BCD-4F1F-91E4-4977FF872273}">
      <dgm:prSet/>
      <dgm:spPr/>
      <dgm:t>
        <a:bodyPr/>
        <a:lstStyle/>
        <a:p>
          <a:endParaRPr lang="en-US"/>
        </a:p>
      </dgm:t>
    </dgm:pt>
    <dgm:pt modelId="{2CB08B4C-1670-432C-BCBD-A8D7A656A2D3}" type="sibTrans" cxnId="{54B2AEE6-4BCD-4F1F-91E4-4977FF872273}">
      <dgm:prSet/>
      <dgm:spPr/>
      <dgm:t>
        <a:bodyPr/>
        <a:lstStyle/>
        <a:p>
          <a:endParaRPr lang="en-US"/>
        </a:p>
      </dgm:t>
    </dgm:pt>
    <dgm:pt modelId="{346EDFD8-CC72-41D9-B39E-D609F729AD64}" type="pres">
      <dgm:prSet presAssocID="{81A6B52E-BA0C-44A9-8864-F12569454DA1}" presName="linear" presStyleCnt="0">
        <dgm:presLayoutVars>
          <dgm:animLvl val="lvl"/>
          <dgm:resizeHandles val="exact"/>
        </dgm:presLayoutVars>
      </dgm:prSet>
      <dgm:spPr/>
      <dgm:t>
        <a:bodyPr/>
        <a:lstStyle/>
        <a:p>
          <a:endParaRPr lang="en-US"/>
        </a:p>
      </dgm:t>
    </dgm:pt>
    <dgm:pt modelId="{E72DD6CC-25C6-4566-87A3-6A28FD2C00BC}" type="pres">
      <dgm:prSet presAssocID="{1AA3193E-FC5E-4B18-ABA3-7F1857C6CAA1}" presName="parentText" presStyleLbl="node1" presStyleIdx="0" presStyleCnt="2" custScaleY="75895" custLinFactNeighborY="-10079">
        <dgm:presLayoutVars>
          <dgm:chMax val="0"/>
          <dgm:bulletEnabled val="1"/>
        </dgm:presLayoutVars>
      </dgm:prSet>
      <dgm:spPr/>
      <dgm:t>
        <a:bodyPr/>
        <a:lstStyle/>
        <a:p>
          <a:endParaRPr lang="en-US"/>
        </a:p>
      </dgm:t>
    </dgm:pt>
    <dgm:pt modelId="{3C7B0213-CD06-4726-93E5-D2A35E877F54}" type="pres">
      <dgm:prSet presAssocID="{1AA3193E-FC5E-4B18-ABA3-7F1857C6CAA1}" presName="childText" presStyleLbl="revTx" presStyleIdx="0" presStyleCnt="1" custLinFactNeighborX="-532" custLinFactNeighborY="-1740">
        <dgm:presLayoutVars>
          <dgm:bulletEnabled val="1"/>
        </dgm:presLayoutVars>
      </dgm:prSet>
      <dgm:spPr/>
      <dgm:t>
        <a:bodyPr/>
        <a:lstStyle/>
        <a:p>
          <a:endParaRPr lang="en-US"/>
        </a:p>
      </dgm:t>
    </dgm:pt>
    <dgm:pt modelId="{3BD659B4-6BB0-4210-891B-540F98808A51}" type="pres">
      <dgm:prSet presAssocID="{97D92F00-72D9-42FF-919F-02D7BFD92412}" presName="parentText" presStyleLbl="node1" presStyleIdx="1" presStyleCnt="2" custScaleY="38627" custLinFactNeighborX="213" custLinFactNeighborY="12355">
        <dgm:presLayoutVars>
          <dgm:chMax val="0"/>
          <dgm:bulletEnabled val="1"/>
        </dgm:presLayoutVars>
      </dgm:prSet>
      <dgm:spPr/>
      <dgm:t>
        <a:bodyPr/>
        <a:lstStyle/>
        <a:p>
          <a:endParaRPr lang="en-US"/>
        </a:p>
      </dgm:t>
    </dgm:pt>
  </dgm:ptLst>
  <dgm:cxnLst>
    <dgm:cxn modelId="{321DC411-6E03-4212-8859-219C375C7A8B}" type="presOf" srcId="{2DD35A42-A3C8-41E8-B510-BD68D787BF54}" destId="{3C7B0213-CD06-4726-93E5-D2A35E877F54}" srcOrd="0" destOrd="0" presId="urn:microsoft.com/office/officeart/2005/8/layout/vList2"/>
    <dgm:cxn modelId="{08A56DD5-C27E-42E7-9BAA-4082794CB026}" srcId="{81A6B52E-BA0C-44A9-8864-F12569454DA1}" destId="{1AA3193E-FC5E-4B18-ABA3-7F1857C6CAA1}" srcOrd="0" destOrd="0" parTransId="{9E889AB2-3DF8-4148-8066-53861C73228C}" sibTransId="{13CBC00F-59AD-47F2-B50C-C1A7AD58227D}"/>
    <dgm:cxn modelId="{54B2AEE6-4BCD-4F1F-91E4-4977FF872273}" srcId="{81A6B52E-BA0C-44A9-8864-F12569454DA1}" destId="{97D92F00-72D9-42FF-919F-02D7BFD92412}" srcOrd="1" destOrd="0" parTransId="{821C1C65-8297-4E48-8C7B-392A2AE564AA}" sibTransId="{2CB08B4C-1670-432C-BCBD-A8D7A656A2D3}"/>
    <dgm:cxn modelId="{5A7E4ED0-5B09-4D39-860B-0EBDCC6B7D52}" type="presOf" srcId="{E8EA4E2F-179C-44D7-9DB9-D140B2357FE8}" destId="{3C7B0213-CD06-4726-93E5-D2A35E877F54}" srcOrd="0" destOrd="1" presId="urn:microsoft.com/office/officeart/2005/8/layout/vList2"/>
    <dgm:cxn modelId="{567F0756-25BB-4579-8C9A-F3CB5B78E5A8}" type="presOf" srcId="{1AA3193E-FC5E-4B18-ABA3-7F1857C6CAA1}" destId="{E72DD6CC-25C6-4566-87A3-6A28FD2C00BC}" srcOrd="0" destOrd="0" presId="urn:microsoft.com/office/officeart/2005/8/layout/vList2"/>
    <dgm:cxn modelId="{05CB98B9-36CB-4753-832A-48735AC2D930}" type="presOf" srcId="{81A6B52E-BA0C-44A9-8864-F12569454DA1}" destId="{346EDFD8-CC72-41D9-B39E-D609F729AD64}" srcOrd="0" destOrd="0" presId="urn:microsoft.com/office/officeart/2005/8/layout/vList2"/>
    <dgm:cxn modelId="{8234D261-39E3-4A17-96E8-1D11D9C3C98B}" srcId="{1AA3193E-FC5E-4B18-ABA3-7F1857C6CAA1}" destId="{2DD35A42-A3C8-41E8-B510-BD68D787BF54}" srcOrd="0" destOrd="0" parTransId="{F7A22581-7A0C-4BE6-9758-A63C7D5CF830}" sibTransId="{5498F7B8-C9C5-4178-9C13-ADDC9300BCD0}"/>
    <dgm:cxn modelId="{FE642343-9C84-4AF5-89CD-43F9F4D5E3FC}" type="presOf" srcId="{97D92F00-72D9-42FF-919F-02D7BFD92412}" destId="{3BD659B4-6BB0-4210-891B-540F98808A51}" srcOrd="0" destOrd="0" presId="urn:microsoft.com/office/officeart/2005/8/layout/vList2"/>
    <dgm:cxn modelId="{45993341-A661-4B6D-837D-7A1022FF02E8}" srcId="{1AA3193E-FC5E-4B18-ABA3-7F1857C6CAA1}" destId="{E8EA4E2F-179C-44D7-9DB9-D140B2357FE8}" srcOrd="1" destOrd="0" parTransId="{F296FA71-6F23-4C1B-B23F-A19907D9EEE3}" sibTransId="{EC6E51F5-2010-44B2-ADA1-8A0136069635}"/>
    <dgm:cxn modelId="{471346E7-7621-4813-BA2B-115141848BBD}" type="presParOf" srcId="{346EDFD8-CC72-41D9-B39E-D609F729AD64}" destId="{E72DD6CC-25C6-4566-87A3-6A28FD2C00BC}" srcOrd="0" destOrd="0" presId="urn:microsoft.com/office/officeart/2005/8/layout/vList2"/>
    <dgm:cxn modelId="{189BC4EC-22BC-4846-875B-475B8E2372CA}" type="presParOf" srcId="{346EDFD8-CC72-41D9-B39E-D609F729AD64}" destId="{3C7B0213-CD06-4726-93E5-D2A35E877F54}" srcOrd="1" destOrd="0" presId="urn:microsoft.com/office/officeart/2005/8/layout/vList2"/>
    <dgm:cxn modelId="{500FFED9-99EF-4248-A9C8-E9481DCA6D0E}" type="presParOf" srcId="{346EDFD8-CC72-41D9-B39E-D609F729AD64}" destId="{3BD659B4-6BB0-4210-891B-540F98808A51}"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09B633D-13A5-4060-8886-56578F2C14A0}" type="doc">
      <dgm:prSet loTypeId="urn:microsoft.com/office/officeart/2005/8/layout/hList1" loCatId="list" qsTypeId="urn:microsoft.com/office/officeart/2005/8/quickstyle/simple1" qsCatId="simple" csTypeId="urn:microsoft.com/office/officeart/2005/8/colors/colorful3" csCatId="colorful" phldr="1"/>
      <dgm:spPr/>
      <dgm:t>
        <a:bodyPr/>
        <a:lstStyle/>
        <a:p>
          <a:endParaRPr lang="en-US"/>
        </a:p>
      </dgm:t>
    </dgm:pt>
    <dgm:pt modelId="{203AF477-1CEC-4DD0-BE3C-F8F1471EAF5F}">
      <dgm:prSet custT="1"/>
      <dgm:spPr/>
      <dgm:t>
        <a:bodyPr/>
        <a:lstStyle/>
        <a:p>
          <a:pPr rtl="0"/>
          <a:r>
            <a:rPr lang="en-US" sz="2800" dirty="0" smtClean="0"/>
            <a:t>There are additional requirements for HCBS settings when the individual lives in the home of their provider.  These rules are:</a:t>
          </a:r>
          <a:endParaRPr lang="en-US" sz="2800" dirty="0"/>
        </a:p>
      </dgm:t>
    </dgm:pt>
    <dgm:pt modelId="{CD9DAB80-C920-4FBA-91AC-173C697F96F4}" type="parTrans" cxnId="{A03481CF-9D97-4540-AF52-208F847BE8F8}">
      <dgm:prSet/>
      <dgm:spPr/>
      <dgm:t>
        <a:bodyPr/>
        <a:lstStyle/>
        <a:p>
          <a:endParaRPr lang="en-US"/>
        </a:p>
      </dgm:t>
    </dgm:pt>
    <dgm:pt modelId="{AAD02AA5-01E0-43E5-BEA7-67B9D0A35C54}" type="sibTrans" cxnId="{A03481CF-9D97-4540-AF52-208F847BE8F8}">
      <dgm:prSet/>
      <dgm:spPr/>
      <dgm:t>
        <a:bodyPr/>
        <a:lstStyle/>
        <a:p>
          <a:endParaRPr lang="en-US"/>
        </a:p>
      </dgm:t>
    </dgm:pt>
    <dgm:pt modelId="{54D410D7-30C4-4641-A68F-99B1FD229C55}">
      <dgm:prSet custT="1"/>
      <dgm:spPr/>
      <dgm:t>
        <a:bodyPr/>
        <a:lstStyle/>
        <a:p>
          <a:pPr rtl="0">
            <a:spcAft>
              <a:spcPts val="600"/>
            </a:spcAft>
          </a:pPr>
          <a:r>
            <a:rPr lang="en-US" sz="2400" dirty="0" smtClean="0"/>
            <a:t>The setting is physically accessible to the individual</a:t>
          </a:r>
          <a:endParaRPr lang="en-US" sz="2400" dirty="0"/>
        </a:p>
      </dgm:t>
    </dgm:pt>
    <dgm:pt modelId="{70C639DB-6CF4-44AE-A139-2A51E4A65C4F}" type="parTrans" cxnId="{951FA3C8-2E8E-4EF3-B145-A884B9CB01A5}">
      <dgm:prSet/>
      <dgm:spPr/>
      <dgm:t>
        <a:bodyPr/>
        <a:lstStyle/>
        <a:p>
          <a:endParaRPr lang="en-US"/>
        </a:p>
      </dgm:t>
    </dgm:pt>
    <dgm:pt modelId="{333AAA6E-E59C-4431-8732-EF571B9F3D28}" type="sibTrans" cxnId="{951FA3C8-2E8E-4EF3-B145-A884B9CB01A5}">
      <dgm:prSet/>
      <dgm:spPr/>
      <dgm:t>
        <a:bodyPr/>
        <a:lstStyle/>
        <a:p>
          <a:endParaRPr lang="en-US"/>
        </a:p>
      </dgm:t>
    </dgm:pt>
    <dgm:pt modelId="{CB62DA3B-3D1F-4F98-9858-1EDE36436220}">
      <dgm:prSet custT="1"/>
      <dgm:spPr/>
      <dgm:t>
        <a:bodyPr/>
        <a:lstStyle/>
        <a:p>
          <a:pPr rtl="0">
            <a:spcAft>
              <a:spcPts val="600"/>
            </a:spcAft>
          </a:pPr>
          <a:r>
            <a:rPr lang="en-US" sz="2400" dirty="0" smtClean="0"/>
            <a:t>There is a Residency Agreement in place for each individual addressing protections for the individuals and the eviction and appeal processes</a:t>
          </a:r>
          <a:endParaRPr lang="en-US" sz="2400" dirty="0"/>
        </a:p>
      </dgm:t>
    </dgm:pt>
    <dgm:pt modelId="{FE78EF44-B9F4-4A3E-BEF6-A668C23E286C}" type="parTrans" cxnId="{D9EB6C03-E812-4C38-B672-4A7AFBC2CE1E}">
      <dgm:prSet/>
      <dgm:spPr/>
      <dgm:t>
        <a:bodyPr/>
        <a:lstStyle/>
        <a:p>
          <a:endParaRPr lang="en-US"/>
        </a:p>
      </dgm:t>
    </dgm:pt>
    <dgm:pt modelId="{508F3621-B73D-40A2-A290-09041F9ACB5C}" type="sibTrans" cxnId="{D9EB6C03-E812-4C38-B672-4A7AFBC2CE1E}">
      <dgm:prSet/>
      <dgm:spPr/>
      <dgm:t>
        <a:bodyPr/>
        <a:lstStyle/>
        <a:p>
          <a:endParaRPr lang="en-US"/>
        </a:p>
      </dgm:t>
    </dgm:pt>
    <dgm:pt modelId="{8A38D0C9-5F44-4E32-967A-18658C85A417}">
      <dgm:prSet custT="1"/>
      <dgm:spPr/>
      <dgm:t>
        <a:bodyPr/>
        <a:lstStyle/>
        <a:p>
          <a:pPr rtl="0">
            <a:spcAft>
              <a:spcPct val="15000"/>
            </a:spcAft>
          </a:pPr>
          <a:r>
            <a:rPr lang="en-US" sz="2400" dirty="0" smtClean="0"/>
            <a:t>Each individual has privacy in his or her own unit</a:t>
          </a:r>
          <a:endParaRPr lang="en-US" sz="2400" dirty="0"/>
        </a:p>
      </dgm:t>
    </dgm:pt>
    <dgm:pt modelId="{CABDD090-3C61-4887-A729-7586682AADD8}" type="parTrans" cxnId="{1E7EB7CB-760E-4CA9-9B72-987E444EF58B}">
      <dgm:prSet/>
      <dgm:spPr/>
      <dgm:t>
        <a:bodyPr/>
        <a:lstStyle/>
        <a:p>
          <a:endParaRPr lang="en-US"/>
        </a:p>
      </dgm:t>
    </dgm:pt>
    <dgm:pt modelId="{89806E14-9BBF-4B0C-8F16-7363C517FF40}" type="sibTrans" cxnId="{1E7EB7CB-760E-4CA9-9B72-987E444EF58B}">
      <dgm:prSet/>
      <dgm:spPr/>
      <dgm:t>
        <a:bodyPr/>
        <a:lstStyle/>
        <a:p>
          <a:endParaRPr lang="en-US"/>
        </a:p>
      </dgm:t>
    </dgm:pt>
    <dgm:pt modelId="{14682F1F-AC82-4DC7-B580-6D19BC295305}" type="pres">
      <dgm:prSet presAssocID="{C09B633D-13A5-4060-8886-56578F2C14A0}" presName="Name0" presStyleCnt="0">
        <dgm:presLayoutVars>
          <dgm:dir/>
          <dgm:animLvl val="lvl"/>
          <dgm:resizeHandles val="exact"/>
        </dgm:presLayoutVars>
      </dgm:prSet>
      <dgm:spPr/>
      <dgm:t>
        <a:bodyPr/>
        <a:lstStyle/>
        <a:p>
          <a:endParaRPr lang="en-US"/>
        </a:p>
      </dgm:t>
    </dgm:pt>
    <dgm:pt modelId="{3D1578DC-EC0A-47DE-A5F7-61F47E9A45E1}" type="pres">
      <dgm:prSet presAssocID="{203AF477-1CEC-4DD0-BE3C-F8F1471EAF5F}" presName="composite" presStyleCnt="0"/>
      <dgm:spPr/>
    </dgm:pt>
    <dgm:pt modelId="{19A65DEE-20F8-4D2C-B9B5-2CA5EC5D5B64}" type="pres">
      <dgm:prSet presAssocID="{203AF477-1CEC-4DD0-BE3C-F8F1471EAF5F}" presName="parTx" presStyleLbl="alignNode1" presStyleIdx="0" presStyleCnt="1" custScaleY="106523" custLinFactNeighborX="-226" custLinFactNeighborY="-15324">
        <dgm:presLayoutVars>
          <dgm:chMax val="0"/>
          <dgm:chPref val="0"/>
          <dgm:bulletEnabled val="1"/>
        </dgm:presLayoutVars>
      </dgm:prSet>
      <dgm:spPr/>
      <dgm:t>
        <a:bodyPr/>
        <a:lstStyle/>
        <a:p>
          <a:endParaRPr lang="en-US"/>
        </a:p>
      </dgm:t>
    </dgm:pt>
    <dgm:pt modelId="{A7C98B4E-A24A-490A-9F38-B110275F4ED9}" type="pres">
      <dgm:prSet presAssocID="{203AF477-1CEC-4DD0-BE3C-F8F1471EAF5F}" presName="desTx" presStyleLbl="alignAccFollowNode1" presStyleIdx="0" presStyleCnt="1" custScaleY="105713" custLinFactNeighborY="-4396">
        <dgm:presLayoutVars>
          <dgm:bulletEnabled val="1"/>
        </dgm:presLayoutVars>
      </dgm:prSet>
      <dgm:spPr/>
      <dgm:t>
        <a:bodyPr/>
        <a:lstStyle/>
        <a:p>
          <a:endParaRPr lang="en-US"/>
        </a:p>
      </dgm:t>
    </dgm:pt>
  </dgm:ptLst>
  <dgm:cxnLst>
    <dgm:cxn modelId="{A03481CF-9D97-4540-AF52-208F847BE8F8}" srcId="{C09B633D-13A5-4060-8886-56578F2C14A0}" destId="{203AF477-1CEC-4DD0-BE3C-F8F1471EAF5F}" srcOrd="0" destOrd="0" parTransId="{CD9DAB80-C920-4FBA-91AC-173C697F96F4}" sibTransId="{AAD02AA5-01E0-43E5-BEA7-67B9D0A35C54}"/>
    <dgm:cxn modelId="{449B11BF-DAAF-4027-918D-2D7B0954687E}" type="presOf" srcId="{CB62DA3B-3D1F-4F98-9858-1EDE36436220}" destId="{A7C98B4E-A24A-490A-9F38-B110275F4ED9}" srcOrd="0" destOrd="1" presId="urn:microsoft.com/office/officeart/2005/8/layout/hList1"/>
    <dgm:cxn modelId="{CF4FAE6C-5F29-4D98-92FC-28A117831BBA}" type="presOf" srcId="{8A38D0C9-5F44-4E32-967A-18658C85A417}" destId="{A7C98B4E-A24A-490A-9F38-B110275F4ED9}" srcOrd="0" destOrd="2" presId="urn:microsoft.com/office/officeart/2005/8/layout/hList1"/>
    <dgm:cxn modelId="{D9EB6C03-E812-4C38-B672-4A7AFBC2CE1E}" srcId="{203AF477-1CEC-4DD0-BE3C-F8F1471EAF5F}" destId="{CB62DA3B-3D1F-4F98-9858-1EDE36436220}" srcOrd="1" destOrd="0" parTransId="{FE78EF44-B9F4-4A3E-BEF6-A668C23E286C}" sibTransId="{508F3621-B73D-40A2-A290-09041F9ACB5C}"/>
    <dgm:cxn modelId="{26777FF8-D33A-4888-A45D-EA55322A0BFC}" type="presOf" srcId="{54D410D7-30C4-4641-A68F-99B1FD229C55}" destId="{A7C98B4E-A24A-490A-9F38-B110275F4ED9}" srcOrd="0" destOrd="0" presId="urn:microsoft.com/office/officeart/2005/8/layout/hList1"/>
    <dgm:cxn modelId="{F0FABA42-F60A-42F4-8916-7E69BD622919}" type="presOf" srcId="{C09B633D-13A5-4060-8886-56578F2C14A0}" destId="{14682F1F-AC82-4DC7-B580-6D19BC295305}" srcOrd="0" destOrd="0" presId="urn:microsoft.com/office/officeart/2005/8/layout/hList1"/>
    <dgm:cxn modelId="{616D13BB-B0DB-40AC-85F6-DF61C413F3B0}" type="presOf" srcId="{203AF477-1CEC-4DD0-BE3C-F8F1471EAF5F}" destId="{19A65DEE-20F8-4D2C-B9B5-2CA5EC5D5B64}" srcOrd="0" destOrd="0" presId="urn:microsoft.com/office/officeart/2005/8/layout/hList1"/>
    <dgm:cxn modelId="{951FA3C8-2E8E-4EF3-B145-A884B9CB01A5}" srcId="{203AF477-1CEC-4DD0-BE3C-F8F1471EAF5F}" destId="{54D410D7-30C4-4641-A68F-99B1FD229C55}" srcOrd="0" destOrd="0" parTransId="{70C639DB-6CF4-44AE-A139-2A51E4A65C4F}" sibTransId="{333AAA6E-E59C-4431-8732-EF571B9F3D28}"/>
    <dgm:cxn modelId="{1E7EB7CB-760E-4CA9-9B72-987E444EF58B}" srcId="{203AF477-1CEC-4DD0-BE3C-F8F1471EAF5F}" destId="{8A38D0C9-5F44-4E32-967A-18658C85A417}" srcOrd="2" destOrd="0" parTransId="{CABDD090-3C61-4887-A729-7586682AADD8}" sibTransId="{89806E14-9BBF-4B0C-8F16-7363C517FF40}"/>
    <dgm:cxn modelId="{C2FFC91E-3E24-423F-A279-5148D9EDC675}" type="presParOf" srcId="{14682F1F-AC82-4DC7-B580-6D19BC295305}" destId="{3D1578DC-EC0A-47DE-A5F7-61F47E9A45E1}" srcOrd="0" destOrd="0" presId="urn:microsoft.com/office/officeart/2005/8/layout/hList1"/>
    <dgm:cxn modelId="{084748EB-C511-434A-B058-047231572A85}" type="presParOf" srcId="{3D1578DC-EC0A-47DE-A5F7-61F47E9A45E1}" destId="{19A65DEE-20F8-4D2C-B9B5-2CA5EC5D5B64}" srcOrd="0" destOrd="0" presId="urn:microsoft.com/office/officeart/2005/8/layout/hList1"/>
    <dgm:cxn modelId="{4E80E2AB-D9B9-409F-9AB6-B16CDD936CC2}" type="presParOf" srcId="{3D1578DC-EC0A-47DE-A5F7-61F47E9A45E1}" destId="{A7C98B4E-A24A-490A-9F38-B110275F4ED9}"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63BCFA-173A-43D5-98A5-DFE91821FB51}">
      <dsp:nvSpPr>
        <dsp:cNvPr id="0" name=""/>
        <dsp:cNvSpPr/>
      </dsp:nvSpPr>
      <dsp:spPr>
        <a:xfrm rot="5400000">
          <a:off x="3975211" y="-1091895"/>
          <a:ext cx="1998249" cy="4681728"/>
        </a:xfrm>
        <a:prstGeom prst="round2SameRect">
          <a:avLst/>
        </a:prstGeom>
        <a:solidFill>
          <a:schemeClr val="accent2">
            <a:tint val="40000"/>
            <a:alpha val="90000"/>
            <a:hueOff val="0"/>
            <a:satOff val="0"/>
            <a:lumOff val="0"/>
            <a:alphaOff val="0"/>
          </a:schemeClr>
        </a:solidFill>
        <a:ln w="10795"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rtl="0">
            <a:lnSpc>
              <a:spcPct val="90000"/>
            </a:lnSpc>
            <a:spcBef>
              <a:spcPct val="0"/>
            </a:spcBef>
            <a:spcAft>
              <a:spcPct val="15000"/>
            </a:spcAft>
            <a:buChar char="••"/>
          </a:pPr>
          <a:r>
            <a:rPr lang="en-US" sz="1900" kern="1200" smtClean="0">
              <a:hlinkClick xmlns:r="http://schemas.openxmlformats.org/officeDocument/2006/relationships" r:id="rId1"/>
            </a:rPr>
            <a:t>http://www.oregon.gov/DHS/SENIORS-DISABILITIES/HCBS/Pages/index.aspx</a:t>
          </a:r>
          <a:endParaRPr lang="en-US" sz="1900" kern="1200"/>
        </a:p>
      </dsp:txBody>
      <dsp:txXfrm rot="-5400000">
        <a:off x="2633472" y="347390"/>
        <a:ext cx="4584182" cy="1803157"/>
      </dsp:txXfrm>
    </dsp:sp>
    <dsp:sp modelId="{453B26A2-2FB0-411A-933E-1FB8A9224EDC}">
      <dsp:nvSpPr>
        <dsp:cNvPr id="0" name=""/>
        <dsp:cNvSpPr/>
      </dsp:nvSpPr>
      <dsp:spPr>
        <a:xfrm>
          <a:off x="0" y="62"/>
          <a:ext cx="2633472" cy="2497812"/>
        </a:xfrm>
        <a:prstGeom prst="roundRect">
          <a:avLst/>
        </a:prstGeom>
        <a:solidFill>
          <a:schemeClr val="accent2">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lvl="0" algn="ctr" defTabSz="977900" rtl="0">
            <a:lnSpc>
              <a:spcPct val="90000"/>
            </a:lnSpc>
            <a:spcBef>
              <a:spcPct val="0"/>
            </a:spcBef>
            <a:spcAft>
              <a:spcPct val="35000"/>
            </a:spcAft>
          </a:pPr>
          <a:r>
            <a:rPr lang="en-US" sz="2200" kern="1200" dirty="0" smtClean="0"/>
            <a:t>Please check out the HCBS webpage for additional resources and information related to HCBS: </a:t>
          </a:r>
          <a:endParaRPr lang="en-US" sz="2200" kern="1200" dirty="0"/>
        </a:p>
      </dsp:txBody>
      <dsp:txXfrm>
        <a:off x="121933" y="121995"/>
        <a:ext cx="2389606" cy="2253946"/>
      </dsp:txXfrm>
    </dsp:sp>
    <dsp:sp modelId="{3F4D5956-95DB-414B-A877-B2410AEF2DD4}">
      <dsp:nvSpPr>
        <dsp:cNvPr id="0" name=""/>
        <dsp:cNvSpPr/>
      </dsp:nvSpPr>
      <dsp:spPr>
        <a:xfrm rot="5400000">
          <a:off x="3975211" y="1530807"/>
          <a:ext cx="1998249" cy="4681728"/>
        </a:xfrm>
        <a:prstGeom prst="round2SameRect">
          <a:avLst/>
        </a:prstGeom>
        <a:solidFill>
          <a:schemeClr val="accent3">
            <a:tint val="40000"/>
            <a:alpha val="90000"/>
            <a:hueOff val="0"/>
            <a:satOff val="0"/>
            <a:lumOff val="0"/>
            <a:alphaOff val="0"/>
          </a:schemeClr>
        </a:solidFill>
        <a:ln w="10795"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2390" tIns="36195" rIns="72390" bIns="36195" numCol="1" spcCol="1270" anchor="ctr" anchorCtr="0">
          <a:noAutofit/>
        </a:bodyPr>
        <a:lstStyle/>
        <a:p>
          <a:pPr marL="171450" lvl="1" indent="-171450" algn="l" defTabSz="844550" rtl="0">
            <a:lnSpc>
              <a:spcPct val="90000"/>
            </a:lnSpc>
            <a:spcBef>
              <a:spcPct val="0"/>
            </a:spcBef>
            <a:spcAft>
              <a:spcPct val="15000"/>
            </a:spcAft>
            <a:buChar char="••"/>
          </a:pPr>
          <a:r>
            <a:rPr lang="en-US" sz="1900" kern="1200" smtClean="0">
              <a:hlinkClick xmlns:r="http://schemas.openxmlformats.org/officeDocument/2006/relationships" r:id="rId2"/>
            </a:rPr>
            <a:t>HCBS.Oregon@state.or.us</a:t>
          </a:r>
          <a:endParaRPr lang="en-US" sz="1900" kern="1200"/>
        </a:p>
      </dsp:txBody>
      <dsp:txXfrm rot="-5400000">
        <a:off x="2633472" y="2970092"/>
        <a:ext cx="4584182" cy="1803157"/>
      </dsp:txXfrm>
    </dsp:sp>
    <dsp:sp modelId="{5C0C7D16-0675-4A14-AA9C-C92004230983}">
      <dsp:nvSpPr>
        <dsp:cNvPr id="0" name=""/>
        <dsp:cNvSpPr/>
      </dsp:nvSpPr>
      <dsp:spPr>
        <a:xfrm>
          <a:off x="0" y="2622765"/>
          <a:ext cx="2633472" cy="2497812"/>
        </a:xfrm>
        <a:prstGeom prst="roundRect">
          <a:avLst/>
        </a:prstGeom>
        <a:solidFill>
          <a:schemeClr val="accent3">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41910" rIns="83820" bIns="41910" numCol="1" spcCol="1270" anchor="ctr" anchorCtr="0">
          <a:noAutofit/>
        </a:bodyPr>
        <a:lstStyle/>
        <a:p>
          <a:pPr lvl="0" algn="ctr" defTabSz="977900" rtl="0">
            <a:lnSpc>
              <a:spcPct val="90000"/>
            </a:lnSpc>
            <a:spcBef>
              <a:spcPct val="0"/>
            </a:spcBef>
            <a:spcAft>
              <a:spcPct val="35000"/>
            </a:spcAft>
          </a:pPr>
          <a:r>
            <a:rPr lang="en-US" sz="2200" kern="1200" smtClean="0"/>
            <a:t>For questions or comments, contact us at: </a:t>
          </a:r>
          <a:endParaRPr lang="en-US" sz="2200" kern="1200"/>
        </a:p>
      </dsp:txBody>
      <dsp:txXfrm>
        <a:off x="121933" y="2744698"/>
        <a:ext cx="2389606" cy="225394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6.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0.xml><?xml version="1.0" encoding="utf-8"?>
<dgm:layoutDef xmlns:dgm="http://schemas.openxmlformats.org/drawingml/2006/diagram" xmlns:a="http://schemas.openxmlformats.org/drawingml/2006/main" uniqueId="urn:microsoft.com/office/officeart/2005/8/layout/equation2">
  <dgm:title val=""/>
  <dgm:desc val=""/>
  <dgm:catLst>
    <dgm:cat type="relationship" pri="18000"/>
    <dgm:cat type="process" pri="26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linDir" val="fromL"/>
          <dgm:param type="fallback" val="2D"/>
        </dgm:alg>
      </dgm:if>
      <dgm:else name="Name3">
        <dgm:alg type="lin">
          <dgm:param type="linDir" val="fromR"/>
          <dgm:param type="fallback" val="2D"/>
        </dgm:alg>
      </dgm:else>
    </dgm:choose>
    <dgm:shape xmlns:r="http://schemas.openxmlformats.org/officeDocument/2006/relationships" r:blip="">
      <dgm:adjLst/>
    </dgm:shape>
    <dgm:presOf/>
    <dgm:choose name="Name4">
      <dgm:if name="Name5" axis="ch" ptType="node" func="cnt" op="gte" val="3">
        <dgm:constrLst>
          <dgm:constr type="h" for="des" forName="node" refType="w" fact="0.5"/>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ch" forName="lastNode" op="equ" val="65"/>
          <dgm:constr type="primFontSz" for="des" forName="node" op="equ" val="65"/>
          <dgm:constr type="primFontSz" for="des" forName="sibTrans" val="55"/>
          <dgm:constr type="primFontSz" for="des" forName="sibTrans" refType="primFontSz" refFor="des" refForName="node" op="lte" fact="0.8"/>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if>
      <dgm:else name="Name6">
        <dgm:constrLst>
          <dgm:constr type="h" for="des" forName="node" refType="w"/>
          <dgm:constr type="w" for="ch" forName="lastNode" refType="w"/>
          <dgm:constr type="w" for="des" forName="node" refType="h" refFor="des" refForName="node"/>
          <dgm:constr type="w" for="ch" forName="sibTransLast" refType="h" refFor="des" refForName="node" fact="0.6"/>
          <dgm:constr type="h" for="des" forName="sibTrans" refType="h" refFor="des" refForName="node" op="equ" fact="0.58"/>
          <dgm:constr type="w" for="des" forName="sibTrans" refType="h" refFor="des" refForName="sibTrans" op="equ"/>
          <dgm:constr type="primFontSz" for="des" forName="node" val="65"/>
          <dgm:constr type="primFontSz" for="ch" forName="lastNode" refType="primFontSz" refFor="des" refForName="node" op="equ"/>
          <dgm:constr type="primFontSz" for="des" forName="sibTrans" val="55"/>
          <dgm:constr type="primFontSz" for="des" forName="connectorText" refType="primFontSz" refFor="des" refForName="node" op="lte" fact="0.8"/>
          <dgm:constr type="primFontSz" for="des" forName="connectorText" refType="primFontSz" refFor="des" refForName="sibTrans" op="equ"/>
          <dgm:constr type="h" for="des" forName="spacerT" refType="h" refFor="des" refForName="sibTrans" fact="0.14"/>
          <dgm:constr type="h" for="des" forName="spacerB" refType="h" refFor="des" refForName="sibTrans" fact="0.14"/>
        </dgm:constrLst>
      </dgm:else>
    </dgm:choose>
    <dgm:ruleLst/>
    <dgm:choose name="Name7">
      <dgm:if name="Name8" axis="ch" ptType="node" func="cnt" op="gte" val="1">
        <dgm:layoutNode name="vNodes">
          <dgm:alg type="lin">
            <dgm:param type="linDir" val="fromT"/>
            <dgm:param type="fallback" val="2D"/>
          </dgm:alg>
          <dgm:shape xmlns:r="http://schemas.openxmlformats.org/officeDocument/2006/relationships" r:blip="">
            <dgm:adjLst/>
          </dgm:shape>
          <dgm:presOf/>
          <dgm:constrLst/>
          <dgm:ruleLst/>
          <dgm:forEach name="Name9" axis="ch" ptType="node">
            <dgm:choose name="Name10">
              <dgm:if name="Name11" axis="self" func="revPos" op="neq" val="1">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choose name="Name12">
                  <dgm:if name="Name13" axis="self" ptType="node" func="revPos" op="gt" val="2">
                    <dgm:forEach name="sibTransForEach" axis="followSib" ptType="sibTrans" cnt="1">
                      <dgm:layoutNode name="spacerT">
                        <dgm:alg type="sp"/>
                        <dgm:shape xmlns:r="http://schemas.openxmlformats.org/officeDocument/2006/relationships" r:blip="">
                          <dgm:adjLst/>
                        </dgm:shape>
                        <dgm:presOf axis="self"/>
                        <dgm:constrLst/>
                        <dgm:ruleLst/>
                      </dgm:layoutNode>
                      <dgm:layoutNode name="sibTrans">
                        <dgm:alg type="tx"/>
                        <dgm:shape xmlns:r="http://schemas.openxmlformats.org/officeDocument/2006/relationships" type="mathPlus" r:blip="">
                          <dgm:adjLst/>
                        </dgm:shape>
                        <dgm:presOf axis="self"/>
                        <dgm:constrLst>
                          <dgm:constr type="h" refType="w"/>
                          <dgm:constr type="lMarg"/>
                          <dgm:constr type="rMarg"/>
                          <dgm:constr type="tMarg"/>
                          <dgm:constr type="bMarg"/>
                        </dgm:constrLst>
                        <dgm:ruleLst>
                          <dgm:rule type="primFontSz" val="5" fact="NaN" max="NaN"/>
                        </dgm:ruleLst>
                      </dgm:layoutNode>
                      <dgm:layoutNode name="spacerB">
                        <dgm:alg type="sp"/>
                        <dgm:shape xmlns:r="http://schemas.openxmlformats.org/officeDocument/2006/relationships" r:blip="">
                          <dgm:adjLst/>
                        </dgm:shape>
                        <dgm:presOf axis="self"/>
                        <dgm:constrLst/>
                        <dgm:ruleLst/>
                      </dgm:layoutNode>
                    </dgm:forEach>
                  </dgm:if>
                  <dgm:else name="Name14"/>
                </dgm:choose>
              </dgm:if>
              <dgm:else name="Name15"/>
            </dgm:choose>
          </dgm:forEach>
        </dgm:layoutNode>
        <dgm:choose name="Name16">
          <dgm:if name="Name17" axis="ch" ptType="node" func="cnt" op="gt" val="1">
            <dgm:layoutNode name="sibTransLast">
              <dgm:alg type="conn">
                <dgm:param type="begPts" val="auto"/>
                <dgm:param type="endPts" val="auto"/>
                <dgm:param type="srcNode" val="vNodes"/>
                <dgm:param type="dstNode" val="lastNode"/>
              </dgm:alg>
              <dgm:shape xmlns:r="http://schemas.openxmlformats.org/officeDocument/2006/relationships" type="conn" r:blip="">
                <dgm:adjLst/>
              </dgm:shape>
              <dgm:presOf axis="ch" ptType="sibTrans" st="-1" cnt="1"/>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ch desOrSelf" ptType="sibTrans sibTrans" st="-1 1" cnt="1 0"/>
                <dgm:constrLst>
                  <dgm:constr type="lMarg"/>
                  <dgm:constr type="rMarg"/>
                  <dgm:constr type="tMarg"/>
                  <dgm:constr type="bMarg"/>
                </dgm:constrLst>
                <dgm:ruleLst>
                  <dgm:rule type="primFontSz" val="5" fact="NaN" max="NaN"/>
                </dgm:ruleLst>
              </dgm:layoutNode>
            </dgm:layoutNode>
          </dgm:if>
          <dgm:else name="Name18"/>
        </dgm:choose>
        <dgm:layoutNode name="lastNode">
          <dgm:varLst>
            <dgm:bulletEnabled val="1"/>
          </dgm:varLst>
          <dgm:alg type="tx">
            <dgm:param type="txAnchorVertCh" val="mid"/>
          </dgm:alg>
          <dgm:shape xmlns:r="http://schemas.openxmlformats.org/officeDocument/2006/relationships" type="ellipse" r:blip="">
            <dgm:adjLst/>
          </dgm:shape>
          <dgm:presOf axis="ch desOrSelf" ptType="node node" st="-1 1" cnt="1 0"/>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if>
      <dgm:else name="Name19"/>
    </dgm:choose>
  </dgm:layoutNode>
</dgm:layoutDef>
</file>

<file path=ppt/diagrams/layout31.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layout3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3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5.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3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9.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9/layout/ReverseList">
  <dgm:title val=""/>
  <dgm:desc val=""/>
  <dgm:catLst>
    <dgm:cat type="relationship" pri="3800"/>
  </dgm:catLst>
  <dgm:samp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clrData>
  <dgm:layoutNode name="Name0">
    <dgm:varLst>
      <dgm:chMax val="2"/>
      <dgm:chPref val="2"/>
      <dgm:animLvl val="lvl"/>
    </dgm:varLst>
    <dgm:choose name="Name1">
      <dgm:if name="Name2" axis="ch" ptType="node" func="cnt" op="lte" val="1">
        <dgm:alg type="composite">
          <dgm:param type="ar" val="0.9993"/>
        </dgm:alg>
      </dgm:if>
      <dgm:else name="Name3">
        <dgm:alg type="composite">
          <dgm:param type="ar" val="0.8036"/>
        </dgm:alg>
      </dgm:else>
    </dgm:choose>
    <dgm:shape xmlns:r="http://schemas.openxmlformats.org/officeDocument/2006/relationships" r:blip="">
      <dgm:adjLst/>
    </dgm:shape>
    <dgm:choose name="Name4">
      <dgm:if name="Name5" axis="ch" ptType="node" func="cnt" op="lte" val="1">
        <dgm:constrLst>
          <dgm:constr type="primFontSz" for="des" ptType="node" op="equ" val="65"/>
          <dgm:constr type="l" for="ch" forName="LeftNode" refType="w" fact="0"/>
          <dgm:constr type="t" for="ch" forName="LeftNode" refType="h" fact="0.25"/>
          <dgm:constr type="w" for="ch" forName="LeftNode" refType="w" fact="0.5"/>
          <dgm:constr type="h" for="ch" forName="LeftNode" refType="h"/>
          <dgm:constr type="l" for="ch" forName="LeftText" refType="w" fact="0"/>
          <dgm:constr type="t" for="ch" forName="LeftText" refType="h" fact="0.25"/>
          <dgm:constr type="w" for="ch" forName="LeftText" refType="w" fact="0.5"/>
          <dgm:constr type="h" for="ch" forName="LeftText" refType="h"/>
        </dgm:constrLst>
      </dgm:if>
      <dgm:else name="Name6">
        <dgm:constrLst>
          <dgm:constr type="primFontSz" for="des" ptType="node" op="equ" val="65"/>
          <dgm:constr type="l" for="ch" forName="LeftNode" refType="w" fact="0"/>
          <dgm:constr type="t" for="ch" forName="LeftNode" refType="h" fact="0.1786"/>
          <dgm:constr type="w" for="ch" forName="LeftNode" refType="w" fact="0.4889"/>
          <dgm:constr type="h" for="ch" forName="LeftNode" refType="h" fact="0.6429"/>
          <dgm:constr type="l" for="ch" forName="LeftText" refType="w" fact="0"/>
          <dgm:constr type="t" for="ch" forName="LeftText" refType="h" fact="0.1786"/>
          <dgm:constr type="w" for="ch" forName="LeftText" refType="w" fact="0.4889"/>
          <dgm:constr type="h" for="ch" forName="LeftText" refType="h" fact="0.6429"/>
          <dgm:constr type="l" for="ch" forName="RightNode" refType="w" fact="0.5111"/>
          <dgm:constr type="t" for="ch" forName="RightNode" refType="h" fact="0.1786"/>
          <dgm:constr type="w" for="ch" forName="RightNode" refType="w" fact="0.4889"/>
          <dgm:constr type="h" for="ch" forName="RightNode" refType="h" fact="0.6429"/>
          <dgm:constr type="l" for="ch" forName="RightText" refType="w" fact="0.5111"/>
          <dgm:constr type="t" for="ch" forName="RightText" refType="h" fact="0.1786"/>
          <dgm:constr type="w" for="ch" forName="RightText" refType="w" fact="0.4889"/>
          <dgm:constr type="h" for="ch" forName="RightText" refType="h" fact="0.6429"/>
          <dgm:constr type="l" for="ch" forName="TopArrow" refType="w" fact="0.2444"/>
          <dgm:constr type="t" for="ch" forName="TopArrow" refType="h" fact="0"/>
          <dgm:constr type="w" for="ch" forName="TopArrow" refType="w" fact="0.5111"/>
          <dgm:constr type="h" for="ch" forName="TopArrow" refType="h" fact="0.4107"/>
          <dgm:constr type="l" for="ch" forName="BottomArrow" refType="w" fact="0.2444"/>
          <dgm:constr type="t" for="ch" forName="BottomArrow" refType="h" fact="0.5893"/>
          <dgm:constr type="w" for="ch" forName="BottomArrow" refType="w" fact="0.5111"/>
          <dgm:constr type="h" for="ch" forName="BottomArrow" refType="h" fact="0.4107"/>
        </dgm:constrLst>
      </dgm:else>
    </dgm:choose>
    <dgm:choose name="Name7">
      <dgm:if name="Name8" axis="ch" ptType="node" func="cnt" op="gte" val="1">
        <dgm:layoutNode name="LeftText" styleLbl="revTx" moveWith="LeftNode">
          <dgm:varLst>
            <dgm:bulletEnabled val="1"/>
          </dgm:varLst>
          <dgm:alg type="tx">
            <dgm:param type="txAnchorVert" val="t"/>
            <dgm:param type="parTxLTRAlign" val="l"/>
          </dgm:alg>
          <dgm:choose name="Name9">
            <dgm:if name="Name10" axis="ch" ptType="node" func="cnt" op="lte" val="1">
              <dgm:shape xmlns:r="http://schemas.openxmlformats.org/officeDocument/2006/relationships" type="roundRect" r:blip="" hideGeom="1">
                <dgm:adjLst>
                  <dgm:adj idx="1" val="0.1667"/>
                  <dgm:adj idx="2" val="0"/>
                </dgm:adjLst>
              </dgm:shape>
              <dgm:presOf axis="ch desOrSelf" ptType="node node" st="1 1" cnt="1 0"/>
              <dgm:constrLst>
                <dgm:constr type="lMarg" refType="primFontSz" fact="0.3"/>
                <dgm:constr type="rMarg" refType="primFontSz" fact="0.3"/>
                <dgm:constr type="tMarg" refType="primFontSz" fact="0.5"/>
                <dgm:constr type="bMarg" refType="primFontSz" fact="0.5"/>
              </dgm:constrLst>
            </dgm:if>
            <dgm:else name="Name11">
              <dgm:shape xmlns:r="http://schemas.openxmlformats.org/officeDocument/2006/relationships" rot="270" type="round2SameRect" r:blip="" hideGeom="1">
                <dgm:adjLst>
                  <dgm:adj idx="1" val="0.1667"/>
                  <dgm:adj idx="2" val="0"/>
                </dgm:adjLst>
              </dgm:shape>
              <dgm:presOf axis="ch desOrSelf" ptType="node node" st="1 1" cnt="1 0"/>
              <dgm:constrLst>
                <dgm:constr type="lMarg" refType="primFontSz" fact="0.3"/>
                <dgm:constr type="rMarg" refType="primFontSz" fact="0.45"/>
                <dgm:constr type="tMarg" refType="primFontSz" fact="0.5"/>
                <dgm:constr type="bMarg" refType="primFontSz" fact="0.5"/>
              </dgm:constrLst>
            </dgm:else>
          </dgm:choose>
          <dgm:ruleLst>
            <dgm:rule type="primFontSz" val="5" fact="NaN" max="NaN"/>
          </dgm:ruleLst>
        </dgm:layoutNode>
        <dgm:layoutNode name="LeftNode" styleLbl="bgImgPlace1">
          <dgm:varLst>
            <dgm:chMax val="2"/>
            <dgm:chPref val="2"/>
          </dgm:varLst>
          <dgm:alg type="sp"/>
          <dgm:choose name="Name12">
            <dgm:if name="Name13" axis="ch" ptType="node" func="cnt" op="lte" val="1">
              <dgm:shape xmlns:r="http://schemas.openxmlformats.org/officeDocument/2006/relationships" type="roundRect" r:blip="">
                <dgm:adjLst>
                  <dgm:adj idx="1" val="0.1667"/>
                  <dgm:adj idx="2" val="0"/>
                </dgm:adjLst>
              </dgm:shape>
            </dgm:if>
            <dgm:else name="Name14">
              <dgm:shape xmlns:r="http://schemas.openxmlformats.org/officeDocument/2006/relationships" rot="270" type="round2SameRect" r:blip="">
                <dgm:adjLst>
                  <dgm:adj idx="1" val="0.1667"/>
                  <dgm:adj idx="2" val="0"/>
                </dgm:adjLst>
              </dgm:shape>
            </dgm:else>
          </dgm:choose>
          <dgm:presOf axis="ch desOrSelf" ptType="node node" st="1 1" cnt="1 0"/>
        </dgm:layoutNode>
        <dgm:choose name="Name15">
          <dgm:if name="Name16" axis="ch" ptType="node" func="cnt" op="gte" val="2">
            <dgm:layoutNode name="RightText" styleLbl="revTx" moveWith="RightNode">
              <dgm:varLst>
                <dgm:bulletEnabled val="1"/>
              </dgm:varLst>
              <dgm:alg type="tx">
                <dgm:param type="txAnchorVert" val="t"/>
                <dgm:param type="parTxLTRAlign" val="l"/>
              </dgm:alg>
              <dgm:shape xmlns:r="http://schemas.openxmlformats.org/officeDocument/2006/relationships" rot="90" type="round2SameRect" r:blip="" hideGeom="1">
                <dgm:adjLst>
                  <dgm:adj idx="1" val="0.1667"/>
                  <dgm:adj idx="2" val="0"/>
                </dgm:adjLst>
              </dgm:shape>
              <dgm:presOf axis="ch desOrSelf" ptType="node node" st="2 1" cnt="1 0"/>
              <dgm:constrLst>
                <dgm:constr type="lMarg" refType="primFontSz" fact="0.45"/>
                <dgm:constr type="rMarg" refType="primFontSz" fact="0.3"/>
                <dgm:constr type="tMarg" refType="primFontSz" fact="0.5"/>
                <dgm:constr type="bMarg" refType="primFontSz" fact="0.5"/>
              </dgm:constrLst>
              <dgm:ruleLst>
                <dgm:rule type="primFontSz" val="5" fact="NaN" max="NaN"/>
              </dgm:ruleLst>
            </dgm:layoutNode>
            <dgm:layoutNode name="RightNode" styleLbl="bgImgPlace1">
              <dgm:varLst>
                <dgm:chMax val="0"/>
                <dgm:chPref val="0"/>
              </dgm:varLst>
              <dgm:alg type="sp"/>
              <dgm:shape xmlns:r="http://schemas.openxmlformats.org/officeDocument/2006/relationships" rot="90" type="round2SameRect" r:blip="">
                <dgm:adjLst>
                  <dgm:adj idx="1" val="0.1667"/>
                  <dgm:adj idx="2" val="0"/>
                </dgm:adjLst>
              </dgm:shape>
              <dgm:presOf axis="ch desOrSelf" ptType="node node" st="2 1" cnt="1 0"/>
            </dgm:layoutNode>
            <dgm:layoutNode name="TopArrow">
              <dgm:alg type="sp"/>
              <dgm:shape xmlns:r="http://schemas.openxmlformats.org/officeDocument/2006/relationships" type="circularArrow" r:blip="">
                <dgm:adjLst>
                  <dgm:adj idx="1" val="0.125"/>
                  <dgm:adj idx="2" val="19.0387"/>
                  <dgm:adj idx="3" val="-19.0387"/>
                  <dgm:adj idx="4" val="180"/>
                  <dgm:adj idx="5" val="0.125"/>
                </dgm:adjLst>
              </dgm:shape>
              <dgm:presOf/>
            </dgm:layoutNode>
            <dgm:layoutNode name="BottomArrow">
              <dgm:alg type="sp"/>
              <dgm:shape xmlns:r="http://schemas.openxmlformats.org/officeDocument/2006/relationships" rot="180" type="circularArrow" r:blip="">
                <dgm:adjLst>
                  <dgm:adj idx="1" val="0.125"/>
                  <dgm:adj idx="2" val="19.0387"/>
                  <dgm:adj idx="3" val="-19.0387"/>
                  <dgm:adj idx="4" val="180"/>
                  <dgm:adj idx="5" val="0.125"/>
                </dgm:adjLst>
              </dgm:shape>
              <dgm:presOf/>
            </dgm:layoutNode>
          </dgm:if>
          <dgm:else name="Name17"/>
        </dgm:choose>
      </dgm:if>
      <dgm:else name="Name18"/>
    </dgm:choose>
  </dgm:layoutNode>
</dgm:layoutDef>
</file>

<file path=ppt/diagrams/layout7.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F177CAAC-8718-4AE9-BDF8-5C8693EDC8F3}" type="datetimeFigureOut">
              <a:rPr lang="en-US" smtClean="0"/>
              <a:t>12/28/2016</a:t>
            </a:fld>
            <a:endParaRPr lang="en-US" dirty="0"/>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2161C91E-B8E7-4561-8083-15A64C4179C7}" type="slidenum">
              <a:rPr lang="en-US" smtClean="0"/>
              <a:t>‹#›</a:t>
            </a:fld>
            <a:endParaRPr lang="en-US" dirty="0"/>
          </a:p>
        </p:txBody>
      </p:sp>
    </p:spTree>
    <p:extLst>
      <p:ext uri="{BB962C8B-B14F-4D97-AF65-F5344CB8AC3E}">
        <p14:creationId xmlns:p14="http://schemas.microsoft.com/office/powerpoint/2010/main" val="464554745"/>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70263" y="761999"/>
            <a:ext cx="2925318" cy="5334001"/>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69848" y="1298448"/>
            <a:ext cx="7315200" cy="3255264"/>
          </a:xfrm>
        </p:spPr>
        <p:txBody>
          <a:bodyPr anchor="b">
            <a:normAutofit/>
          </a:bodyPr>
          <a:lstStyle>
            <a:lvl1pPr algn="l">
              <a:defRPr sz="5900" spc="-100" baseline="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200" cap="none" spc="0" baseline="0">
                <a:solidFill>
                  <a:schemeClr val="accent1">
                    <a:lumMod val="20000"/>
                    <a:lumOff val="80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12/28/2016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12/28/2016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3867912" y="868680"/>
            <a:ext cx="7315200" cy="512064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dirty="0"/>
              <a:pPr/>
              <a:t>12/28/2016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dirty="0"/>
              <a:pPr/>
              <a:t>12/28/2016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5900" b="0" spc="-100" baseline="0">
                <a:solidFill>
                  <a:schemeClr val="tx1">
                    <a:lumMod val="65000"/>
                    <a:lumOff val="3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200" cap="none" spc="0"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86B75A-687E-405C-8A0B-8D00578BA2C3}" type="datetimeFigureOut">
              <a:rPr lang="en-US" dirty="0"/>
              <a:pPr/>
              <a:t>12/28/2016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3867912"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818120" y="868680"/>
            <a:ext cx="347472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Date Placeholder 7"/>
          <p:cNvSpPr>
            <a:spLocks noGrp="1"/>
          </p:cNvSpPr>
          <p:nvPr>
            <p:ph type="dt" sz="half" idx="10"/>
          </p:nvPr>
        </p:nvSpPr>
        <p:spPr/>
        <p:txBody>
          <a:bodyPr/>
          <a:lstStyle/>
          <a:p>
            <a:fld id="{5586B75A-687E-405C-8A0B-8D00578BA2C3}" type="datetimeFigureOut">
              <a:rPr lang="en-US" dirty="0"/>
              <a:pPr/>
              <a:t>12/28/2016</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tx1">
                    <a:lumMod val="65000"/>
                    <a:lumOff val="3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12/28/2016</a:t>
            </a:fld>
            <a:endParaRPr lang="en-US" dirty="0"/>
          </a:p>
        </p:txBody>
      </p:sp>
      <p:sp>
        <p:nvSpPr>
          <p:cNvPr id="11" name="Footer Placeholder 10"/>
          <p:cNvSpPr>
            <a:spLocks noGrp="1"/>
          </p:cNvSpPr>
          <p:nvPr>
            <p:ph type="ftr" sz="quarter" idx="11"/>
          </p:nvPr>
        </p:nvSpPr>
        <p:spPr/>
        <p:txBody>
          <a:bodyPr/>
          <a:lstStyle/>
          <a:p>
            <a:endParaRPr lang="en-US" dirty="0"/>
          </a:p>
        </p:txBody>
      </p:sp>
      <p:sp>
        <p:nvSpPr>
          <p:cNvPr id="12" name="Slide Number Placeholder 11"/>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2" name="Date Placeholder 1"/>
          <p:cNvSpPr>
            <a:spLocks noGrp="1"/>
          </p:cNvSpPr>
          <p:nvPr>
            <p:ph type="dt" sz="half" idx="10"/>
          </p:nvPr>
        </p:nvSpPr>
        <p:spPr/>
        <p:txBody>
          <a:bodyPr/>
          <a:lstStyle/>
          <a:p>
            <a:fld id="{5586B75A-687E-405C-8A0B-8D00578BA2C3}" type="datetimeFigureOut">
              <a:rPr lang="en-US" dirty="0"/>
              <a:pPr/>
              <a:t>12/28/2016</a:t>
            </a:fld>
            <a:endParaRPr lang="en-US" dirty="0"/>
          </a:p>
        </p:txBody>
      </p:sp>
      <p:sp>
        <p:nvSpPr>
          <p:cNvPr id="7" name="Footer Placeholder 6"/>
          <p:cNvSpPr>
            <a:spLocks noGrp="1"/>
          </p:cNvSpPr>
          <p:nvPr>
            <p:ph type="ftr" sz="quarter" idx="11"/>
          </p:nvPr>
        </p:nvSpPr>
        <p:spPr/>
        <p:txBody>
          <a:bodyPr/>
          <a:lstStyle/>
          <a:p>
            <a:endParaRPr lang="en-US" dirty="0"/>
          </a:p>
        </p:txBody>
      </p:sp>
      <p:sp>
        <p:nvSpPr>
          <p:cNvPr id="8" name="Slide Number Placeholder 7"/>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586B75A-687E-405C-8A0B-8D00578BA2C3}" type="datetimeFigureOut">
              <a:rPr lang="en-US" dirty="0"/>
              <a:pPr/>
              <a:t>12/28/2016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baseline="0"/>
            </a:lvl1pPr>
          </a:lstStyle>
          <a:p>
            <a:r>
              <a:rPr lang="en-US" smtClean="0"/>
              <a:t>Click to edit Master title style</a:t>
            </a:r>
            <a:endParaRPr lang="en-US" dirty="0"/>
          </a:p>
        </p:txBody>
      </p:sp>
      <p:sp>
        <p:nvSpPr>
          <p:cNvPr id="3" name="Content Placeholder 2"/>
          <p:cNvSpPr>
            <a:spLocks noGrp="1"/>
          </p:cNvSpPr>
          <p:nvPr>
            <p:ph idx="1"/>
          </p:nvPr>
        </p:nvSpPr>
        <p:spPr>
          <a:xfrm>
            <a:off x="3867912" y="868680"/>
            <a:ext cx="7315200" cy="512064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6032" y="3494176"/>
            <a:ext cx="2834640" cy="2321990"/>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12/28/2016</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377440"/>
          </a:xfrm>
        </p:spPr>
        <p:txBody>
          <a:bodyPr anchor="b">
            <a:normAutofit/>
          </a:bodyPr>
          <a:lstStyle>
            <a:lvl1pPr>
              <a:defRPr sz="32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570644" y="767419"/>
            <a:ext cx="8115230" cy="5330952"/>
          </a:xfrm>
          <a:solidFill>
            <a:schemeClr val="bg1">
              <a:lumMod val="75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256032" y="3493008"/>
            <a:ext cx="2834640" cy="2322576"/>
          </a:xfrm>
        </p:spPr>
        <p:txBody>
          <a:bodyPr anchor="t">
            <a:normAutofit/>
          </a:bodyPr>
          <a:lstStyle>
            <a:lvl1pPr marL="0" indent="0">
              <a:lnSpc>
                <a:spcPct val="100000"/>
              </a:lnSpc>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5586B75A-687E-405C-8A0B-8D00578BA2C3}" type="datetimeFigureOut">
              <a:rPr lang="en-US" dirty="0"/>
              <a:pPr/>
              <a:t>12/28/2016</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758952"/>
            <a:ext cx="3443590" cy="533095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8" name="Rectangle 37"/>
          <p:cNvSpPr/>
          <p:nvPr/>
        </p:nvSpPr>
        <p:spPr>
          <a:xfrm>
            <a:off x="11815864" y="758952"/>
            <a:ext cx="384048" cy="5330952"/>
          </a:xfrm>
          <a:prstGeom prst="rect">
            <a:avLst/>
          </a:prstGeom>
          <a:solidFill>
            <a:srgbClr val="C8C8C8">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12/28/2016</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36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3.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1.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2.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2.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9.xml"/><Relationship Id="rId2" Type="http://schemas.openxmlformats.org/officeDocument/2006/relationships/diagramData" Target="../diagrams/data19.xml"/><Relationship Id="rId1" Type="http://schemas.openxmlformats.org/officeDocument/2006/relationships/slideLayout" Target="../slideLayouts/slideLayout2.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0.xml"/><Relationship Id="rId2" Type="http://schemas.openxmlformats.org/officeDocument/2006/relationships/diagramData" Target="../diagrams/data20.xml"/><Relationship Id="rId1" Type="http://schemas.openxmlformats.org/officeDocument/2006/relationships/slideLayout" Target="../slideLayouts/slideLayout2.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1.xml"/><Relationship Id="rId2" Type="http://schemas.openxmlformats.org/officeDocument/2006/relationships/diagramData" Target="../diagrams/data21.xml"/><Relationship Id="rId1" Type="http://schemas.openxmlformats.org/officeDocument/2006/relationships/slideLayout" Target="../slideLayouts/slideLayout2.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2.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4.xml"/><Relationship Id="rId2" Type="http://schemas.openxmlformats.org/officeDocument/2006/relationships/diagramData" Target="../diagrams/data24.xml"/><Relationship Id="rId1" Type="http://schemas.openxmlformats.org/officeDocument/2006/relationships/slideLayout" Target="../slideLayouts/slideLayout2.xml"/><Relationship Id="rId6" Type="http://schemas.microsoft.com/office/2007/relationships/diagramDrawing" Target="../diagrams/drawing24.xml"/><Relationship Id="rId5" Type="http://schemas.openxmlformats.org/officeDocument/2006/relationships/diagramColors" Target="../diagrams/colors24.xml"/><Relationship Id="rId4" Type="http://schemas.openxmlformats.org/officeDocument/2006/relationships/diagramQuickStyle" Target="../diagrams/quickStyle24.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29.xml"/><Relationship Id="rId2" Type="http://schemas.openxmlformats.org/officeDocument/2006/relationships/diagramData" Target="../diagrams/data29.xml"/><Relationship Id="rId1" Type="http://schemas.openxmlformats.org/officeDocument/2006/relationships/slideLayout" Target="../slideLayouts/slideLayout2.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30.xml"/><Relationship Id="rId2" Type="http://schemas.openxmlformats.org/officeDocument/2006/relationships/diagramData" Target="../diagrams/data30.xml"/><Relationship Id="rId1" Type="http://schemas.openxmlformats.org/officeDocument/2006/relationships/slideLayout" Target="../slideLayouts/slideLayout2.xml"/><Relationship Id="rId6" Type="http://schemas.microsoft.com/office/2007/relationships/diagramDrawing" Target="../diagrams/drawing30.xml"/><Relationship Id="rId5" Type="http://schemas.openxmlformats.org/officeDocument/2006/relationships/diagramColors" Target="../diagrams/colors30.xml"/><Relationship Id="rId4" Type="http://schemas.openxmlformats.org/officeDocument/2006/relationships/diagramQuickStyle" Target="../diagrams/quickStyle30.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31.xml"/><Relationship Id="rId2" Type="http://schemas.openxmlformats.org/officeDocument/2006/relationships/diagramData" Target="../diagrams/data31.xml"/><Relationship Id="rId1" Type="http://schemas.openxmlformats.org/officeDocument/2006/relationships/slideLayout" Target="../slideLayouts/slideLayout2.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32.xml"/><Relationship Id="rId2" Type="http://schemas.openxmlformats.org/officeDocument/2006/relationships/diagramData" Target="../diagrams/data32.xml"/><Relationship Id="rId1" Type="http://schemas.openxmlformats.org/officeDocument/2006/relationships/slideLayout" Target="../slideLayouts/slideLayout2.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diagramLayout" Target="../diagrams/layout33.xml"/><Relationship Id="rId2" Type="http://schemas.openxmlformats.org/officeDocument/2006/relationships/diagramData" Target="../diagrams/data33.xml"/><Relationship Id="rId1" Type="http://schemas.openxmlformats.org/officeDocument/2006/relationships/slideLayout" Target="../slideLayouts/slideLayout2.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4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34.xml"/><Relationship Id="rId2" Type="http://schemas.openxmlformats.org/officeDocument/2006/relationships/diagramData" Target="../diagrams/data34.xml"/><Relationship Id="rId1" Type="http://schemas.openxmlformats.org/officeDocument/2006/relationships/slideLayout" Target="../slideLayouts/slideLayout2.xml"/><Relationship Id="rId6" Type="http://schemas.microsoft.com/office/2007/relationships/diagramDrawing" Target="../diagrams/drawing34.xml"/><Relationship Id="rId5" Type="http://schemas.openxmlformats.org/officeDocument/2006/relationships/diagramColors" Target="../diagrams/colors34.xml"/><Relationship Id="rId4" Type="http://schemas.openxmlformats.org/officeDocument/2006/relationships/diagramQuickStyle" Target="../diagrams/quickStyle3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diagramLayout" Target="../diagrams/layout35.xml"/><Relationship Id="rId2" Type="http://schemas.openxmlformats.org/officeDocument/2006/relationships/diagramData" Target="../diagrams/data35.xml"/><Relationship Id="rId1" Type="http://schemas.openxmlformats.org/officeDocument/2006/relationships/slideLayout" Target="../slideLayouts/slideLayout2.xml"/><Relationship Id="rId6" Type="http://schemas.microsoft.com/office/2007/relationships/diagramDrawing" Target="../diagrams/drawing35.xml"/><Relationship Id="rId5" Type="http://schemas.openxmlformats.org/officeDocument/2006/relationships/diagramColors" Target="../diagrams/colors35.xml"/><Relationship Id="rId4" Type="http://schemas.openxmlformats.org/officeDocument/2006/relationships/diagramQuickStyle" Target="../diagrams/quickStyle35.xml"/></Relationships>
</file>

<file path=ppt/slides/_rels/slide46.xml.rels><?xml version="1.0" encoding="UTF-8" standalone="yes"?>
<Relationships xmlns="http://schemas.openxmlformats.org/package/2006/relationships"><Relationship Id="rId3" Type="http://schemas.openxmlformats.org/officeDocument/2006/relationships/diagramLayout" Target="../diagrams/layout36.xml"/><Relationship Id="rId2" Type="http://schemas.openxmlformats.org/officeDocument/2006/relationships/diagramData" Target="../diagrams/data36.xml"/><Relationship Id="rId1" Type="http://schemas.openxmlformats.org/officeDocument/2006/relationships/slideLayout" Target="../slideLayouts/slideLayout2.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diagramLayout" Target="../diagrams/layout37.xml"/><Relationship Id="rId2" Type="http://schemas.openxmlformats.org/officeDocument/2006/relationships/diagramData" Target="../diagrams/data37.xml"/><Relationship Id="rId1" Type="http://schemas.openxmlformats.org/officeDocument/2006/relationships/slideLayout" Target="../slideLayouts/slideLayout2.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38.xml"/><Relationship Id="rId2" Type="http://schemas.openxmlformats.org/officeDocument/2006/relationships/diagramData" Target="../diagrams/data38.xml"/><Relationship Id="rId1" Type="http://schemas.openxmlformats.org/officeDocument/2006/relationships/slideLayout" Target="../slideLayouts/slideLayout2.xml"/><Relationship Id="rId6" Type="http://schemas.microsoft.com/office/2007/relationships/diagramDrawing" Target="../diagrams/drawing38.xml"/><Relationship Id="rId5" Type="http://schemas.openxmlformats.org/officeDocument/2006/relationships/diagramColors" Target="../diagrams/colors38.xml"/><Relationship Id="rId4" Type="http://schemas.openxmlformats.org/officeDocument/2006/relationships/diagramQuickStyle" Target="../diagrams/quickStyle38.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0.xml.rels><?xml version="1.0" encoding="UTF-8" standalone="yes"?>
<Relationships xmlns="http://schemas.openxmlformats.org/package/2006/relationships"><Relationship Id="rId3" Type="http://schemas.openxmlformats.org/officeDocument/2006/relationships/diagramLayout" Target="../diagrams/layout39.xml"/><Relationship Id="rId2" Type="http://schemas.openxmlformats.org/officeDocument/2006/relationships/diagramData" Target="../diagrams/data39.xml"/><Relationship Id="rId1" Type="http://schemas.openxmlformats.org/officeDocument/2006/relationships/slideLayout" Target="../slideLayouts/slideLayout2.xml"/><Relationship Id="rId6" Type="http://schemas.microsoft.com/office/2007/relationships/diagramDrawing" Target="../diagrams/drawing39.xml"/><Relationship Id="rId5" Type="http://schemas.openxmlformats.org/officeDocument/2006/relationships/diagramColors" Target="../diagrams/colors39.xml"/><Relationship Id="rId4" Type="http://schemas.openxmlformats.org/officeDocument/2006/relationships/diagramQuickStyle" Target="../diagrams/quickStyle3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diagramLayout" Target="../diagrams/layout40.xml"/><Relationship Id="rId2" Type="http://schemas.openxmlformats.org/officeDocument/2006/relationships/diagramData" Target="../diagrams/data40.xml"/><Relationship Id="rId1" Type="http://schemas.openxmlformats.org/officeDocument/2006/relationships/slideLayout" Target="../slideLayouts/slideLayout2.xml"/><Relationship Id="rId6" Type="http://schemas.microsoft.com/office/2007/relationships/diagramDrawing" Target="../diagrams/drawing40.xml"/><Relationship Id="rId5" Type="http://schemas.openxmlformats.org/officeDocument/2006/relationships/diagramColors" Target="../diagrams/colors40.xml"/><Relationship Id="rId4" Type="http://schemas.openxmlformats.org/officeDocument/2006/relationships/diagramQuickStyle" Target="../diagrams/quickStyle40.xml"/></Relationships>
</file>

<file path=ppt/slides/_rels/slide53.xml.rels><?xml version="1.0" encoding="UTF-8" standalone="yes"?>
<Relationships xmlns="http://schemas.openxmlformats.org/package/2006/relationships"><Relationship Id="rId3" Type="http://schemas.openxmlformats.org/officeDocument/2006/relationships/diagramLayout" Target="../diagrams/layout41.xml"/><Relationship Id="rId2" Type="http://schemas.openxmlformats.org/officeDocument/2006/relationships/diagramData" Target="../diagrams/data41.xml"/><Relationship Id="rId1" Type="http://schemas.openxmlformats.org/officeDocument/2006/relationships/slideLayout" Target="../slideLayouts/slideLayout2.xml"/><Relationship Id="rId6" Type="http://schemas.microsoft.com/office/2007/relationships/diagramDrawing" Target="../diagrams/drawing41.xml"/><Relationship Id="rId5" Type="http://schemas.openxmlformats.org/officeDocument/2006/relationships/diagramColors" Target="../diagrams/colors41.xml"/><Relationship Id="rId4" Type="http://schemas.openxmlformats.org/officeDocument/2006/relationships/diagramQuickStyle" Target="../diagrams/quickStyle41.xml"/></Relationships>
</file>

<file path=ppt/slides/_rels/slide54.xml.rels><?xml version="1.0" encoding="UTF-8" standalone="yes"?>
<Relationships xmlns="http://schemas.openxmlformats.org/package/2006/relationships"><Relationship Id="rId3" Type="http://schemas.openxmlformats.org/officeDocument/2006/relationships/diagramLayout" Target="../diagrams/layout42.xml"/><Relationship Id="rId2" Type="http://schemas.openxmlformats.org/officeDocument/2006/relationships/diagramData" Target="../diagrams/data42.xml"/><Relationship Id="rId1" Type="http://schemas.openxmlformats.org/officeDocument/2006/relationships/slideLayout" Target="../slideLayouts/slideLayout2.xml"/><Relationship Id="rId6" Type="http://schemas.microsoft.com/office/2007/relationships/diagramDrawing" Target="../diagrams/drawing42.xml"/><Relationship Id="rId5" Type="http://schemas.openxmlformats.org/officeDocument/2006/relationships/diagramColors" Target="../diagrams/colors42.xml"/><Relationship Id="rId4" Type="http://schemas.openxmlformats.org/officeDocument/2006/relationships/diagramQuickStyle" Target="../diagrams/quickStyle4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9848" y="1298448"/>
            <a:ext cx="7315200" cy="2685723"/>
          </a:xfrm>
        </p:spPr>
        <p:txBody>
          <a:bodyPr/>
          <a:lstStyle/>
          <a:p>
            <a:pPr algn="ctr"/>
            <a:r>
              <a:rPr lang="en-US" dirty="0" smtClean="0"/>
              <a:t>Individually-Based Limitations</a:t>
            </a:r>
            <a:br>
              <a:rPr lang="en-US" dirty="0" smtClean="0"/>
            </a:br>
            <a:endParaRPr lang="en-US" dirty="0"/>
          </a:p>
        </p:txBody>
      </p:sp>
      <p:sp>
        <p:nvSpPr>
          <p:cNvPr id="3" name="Subtitle 2"/>
          <p:cNvSpPr>
            <a:spLocks noGrp="1"/>
          </p:cNvSpPr>
          <p:nvPr>
            <p:ph type="subTitle" idx="1"/>
          </p:nvPr>
        </p:nvSpPr>
        <p:spPr>
          <a:xfrm>
            <a:off x="1165330" y="3597226"/>
            <a:ext cx="7315200" cy="914400"/>
          </a:xfrm>
        </p:spPr>
        <p:txBody>
          <a:bodyPr>
            <a:normAutofit lnSpcReduction="10000"/>
          </a:bodyPr>
          <a:lstStyle/>
          <a:p>
            <a:pPr algn="ctr"/>
            <a:r>
              <a:rPr lang="en-US" sz="3200" dirty="0" smtClean="0"/>
              <a:t>Home and Community-Based Services:</a:t>
            </a:r>
          </a:p>
          <a:p>
            <a:pPr algn="ctr"/>
            <a:r>
              <a:rPr lang="en-US" dirty="0" smtClean="0"/>
              <a:t>Addressing Health and Safety with Individual Protections</a:t>
            </a:r>
          </a:p>
          <a:p>
            <a:pPr algn="ctr"/>
            <a:endParaRPr lang="en-US" dirty="0"/>
          </a:p>
          <a:p>
            <a:pPr algn="ctr"/>
            <a:endParaRPr lang="en-US" dirty="0" smtClean="0"/>
          </a:p>
        </p:txBody>
      </p:sp>
      <p:pic>
        <p:nvPicPr>
          <p:cNvPr id="4" name="Picture 3"/>
          <p:cNvPicPr/>
          <p:nvPr/>
        </p:nvPicPr>
        <p:blipFill rotWithShape="1">
          <a:blip r:embed="rId2"/>
          <a:srcRect l="8147" t="39197" r="43890" b="32077"/>
          <a:stretch/>
        </p:blipFill>
        <p:spPr bwMode="auto">
          <a:xfrm>
            <a:off x="8263663" y="5308580"/>
            <a:ext cx="2849245" cy="90614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0366636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Specific Rules for Provider-Owned, Controlled or Operated </a:t>
            </a:r>
            <a:r>
              <a:rPr lang="en-US" u="sng" dirty="0" smtClean="0"/>
              <a:t>Residential</a:t>
            </a:r>
            <a:r>
              <a:rPr lang="en-US" dirty="0" smtClean="0"/>
              <a:t> Settings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982912111"/>
              </p:ext>
            </p:extLst>
          </p:nvPr>
        </p:nvGraphicFramePr>
        <p:xfrm>
          <a:off x="3627220" y="591670"/>
          <a:ext cx="7946215" cy="60960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079619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Specific Rules for Provider-Owned, Controlled or Operated </a:t>
            </a:r>
            <a:r>
              <a:rPr lang="en-US" u="sng" dirty="0" smtClean="0"/>
              <a:t>Residential</a:t>
            </a:r>
            <a:r>
              <a:rPr lang="en-US" dirty="0" smtClean="0"/>
              <a:t> Settings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70735883"/>
              </p:ext>
            </p:extLst>
          </p:nvPr>
        </p:nvGraphicFramePr>
        <p:xfrm>
          <a:off x="3869268" y="510987"/>
          <a:ext cx="7315200" cy="57463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162285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9569" y="1507396"/>
            <a:ext cx="2431598" cy="3810196"/>
          </a:xfrm>
          <a:noFill/>
          <a:effectLst>
            <a:outerShdw blurRad="50800" dist="38100" dir="2700000" algn="tl" rotWithShape="0">
              <a:prstClr val="black">
                <a:alpha val="40000"/>
              </a:prstClr>
            </a:outerShdw>
          </a:effectLst>
        </p:spPr>
        <p:txBody>
          <a:bodyPr>
            <a:noAutofit/>
          </a:bodyPr>
          <a:lstStyle/>
          <a:p>
            <a:pPr algn="ctr"/>
            <a:r>
              <a:rPr lang="en-US" sz="3600" dirty="0">
                <a:solidFill>
                  <a:schemeClr val="bg1"/>
                </a:solidFill>
              </a:rPr>
              <a:t>Specific Rules for Provider-Owned, Controlled or Operated </a:t>
            </a:r>
            <a:r>
              <a:rPr lang="en-US" sz="3600" u="sng" dirty="0">
                <a:solidFill>
                  <a:schemeClr val="bg1"/>
                </a:solidFill>
              </a:rPr>
              <a:t>Residential</a:t>
            </a:r>
            <a:r>
              <a:rPr lang="en-US" sz="3600" dirty="0">
                <a:solidFill>
                  <a:schemeClr val="bg1"/>
                </a:solidFill>
              </a:rPr>
              <a:t> Settings</a:t>
            </a:r>
          </a:p>
        </p:txBody>
      </p:sp>
      <p:sp>
        <p:nvSpPr>
          <p:cNvPr id="6" name="TextBox 5"/>
          <p:cNvSpPr txBox="1"/>
          <p:nvPr/>
        </p:nvSpPr>
        <p:spPr>
          <a:xfrm>
            <a:off x="3856150" y="6316676"/>
            <a:ext cx="7927233" cy="276999"/>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algn="ctr"/>
            <a:r>
              <a:rPr lang="en-US" sz="1200" b="1" dirty="0">
                <a:solidFill>
                  <a:schemeClr val="tx1"/>
                </a:solidFill>
              </a:rPr>
              <a:t>The freedoms and protections </a:t>
            </a:r>
            <a:r>
              <a:rPr lang="en-US" sz="1200" b="1" dirty="0" smtClean="0">
                <a:solidFill>
                  <a:schemeClr val="tx1"/>
                </a:solidFill>
              </a:rPr>
              <a:t>above </a:t>
            </a:r>
            <a:r>
              <a:rPr lang="en-US" sz="1200" b="1" dirty="0">
                <a:solidFill>
                  <a:schemeClr val="tx1"/>
                </a:solidFill>
              </a:rPr>
              <a:t>can only be limited if there is a </a:t>
            </a:r>
            <a:r>
              <a:rPr lang="en-US" sz="1200" b="1" dirty="0" smtClean="0">
                <a:solidFill>
                  <a:schemeClr val="tx1"/>
                </a:solidFill>
              </a:rPr>
              <a:t>current, significant health and safety risk.</a:t>
            </a:r>
            <a:endParaRPr lang="en-US" sz="1200" b="1" dirty="0">
              <a:solidFill>
                <a:schemeClr val="tx1"/>
              </a:solidFill>
            </a:endParaRPr>
          </a:p>
        </p:txBody>
      </p:sp>
      <p:sp>
        <p:nvSpPr>
          <p:cNvPr id="10" name="Text Box 2"/>
          <p:cNvSpPr txBox="1">
            <a:spLocks noChangeArrowheads="1"/>
          </p:cNvSpPr>
          <p:nvPr/>
        </p:nvSpPr>
        <p:spPr bwMode="auto">
          <a:xfrm>
            <a:off x="3794111" y="2134530"/>
            <a:ext cx="1816830" cy="80010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68580" tIns="34290" rIns="68580" bIns="34290" numCol="1" anchor="ctr" anchorCtr="0" compatLnSpc="1">
            <a:prstTxWarp prst="textNoShape">
              <a:avLst/>
            </a:prstTxWarp>
          </a:bodyPr>
          <a:lstStyle/>
          <a:p>
            <a:pPr algn="ctr" defTabSz="685800" fontAlgn="base">
              <a:spcBef>
                <a:spcPct val="0"/>
              </a:spcBef>
              <a:spcAft>
                <a:spcPct val="0"/>
              </a:spcAft>
            </a:pPr>
            <a:r>
              <a:rPr lang="en-US" altLang="en-US" sz="1200" b="1" dirty="0">
                <a:solidFill>
                  <a:sysClr val="windowText" lastClr="000000"/>
                </a:solidFill>
                <a:latin typeface="Calibri" pitchFamily="34" charset="0"/>
              </a:rPr>
              <a:t>Schedule/Activities </a:t>
            </a:r>
            <a:endParaRPr lang="en-US" altLang="en-US" sz="1200" b="1" dirty="0" smtClean="0">
              <a:solidFill>
                <a:sysClr val="windowText" lastClr="000000"/>
              </a:solidFill>
              <a:latin typeface="Calibri" pitchFamily="34" charset="0"/>
            </a:endParaRPr>
          </a:p>
          <a:p>
            <a:pPr algn="ctr" defTabSz="685800" fontAlgn="base">
              <a:spcBef>
                <a:spcPct val="0"/>
              </a:spcBef>
              <a:spcAft>
                <a:spcPct val="0"/>
              </a:spcAft>
            </a:pPr>
            <a:r>
              <a:rPr lang="en-US" altLang="en-US" sz="900" b="1" dirty="0" smtClean="0">
                <a:solidFill>
                  <a:sysClr val="windowText" lastClr="000000"/>
                </a:solidFill>
                <a:latin typeface="Calibri" pitchFamily="34" charset="0"/>
              </a:rPr>
              <a:t>Individuals have </a:t>
            </a:r>
            <a:r>
              <a:rPr lang="en-US" altLang="en-US" sz="900" b="1" dirty="0">
                <a:solidFill>
                  <a:sysClr val="windowText" lastClr="000000"/>
                </a:solidFill>
                <a:latin typeface="Calibri" pitchFamily="34" charset="0"/>
              </a:rPr>
              <a:t>the freedom and support to control </a:t>
            </a:r>
            <a:r>
              <a:rPr lang="en-US" altLang="en-US" sz="900" b="1" dirty="0" smtClean="0">
                <a:solidFill>
                  <a:sysClr val="windowText" lastClr="000000"/>
                </a:solidFill>
                <a:latin typeface="Calibri" pitchFamily="34" charset="0"/>
              </a:rPr>
              <a:t>personal </a:t>
            </a:r>
            <a:r>
              <a:rPr lang="en-US" altLang="en-US" sz="900" b="1" dirty="0">
                <a:solidFill>
                  <a:sysClr val="windowText" lastClr="000000"/>
                </a:solidFill>
                <a:latin typeface="Calibri" pitchFamily="34" charset="0"/>
              </a:rPr>
              <a:t>schedule and activities.</a:t>
            </a:r>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l="10484" r="5964"/>
          <a:stretch/>
        </p:blipFill>
        <p:spPr>
          <a:xfrm>
            <a:off x="6470086" y="447955"/>
            <a:ext cx="2168918" cy="146020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t="10460" b="31088"/>
          <a:stretch/>
        </p:blipFill>
        <p:spPr>
          <a:xfrm>
            <a:off x="3886200" y="3485840"/>
            <a:ext cx="1577992" cy="145014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469225" y="3485840"/>
            <a:ext cx="2168917" cy="144322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3" name="Text Box 2"/>
          <p:cNvSpPr txBox="1">
            <a:spLocks noChangeArrowheads="1"/>
          </p:cNvSpPr>
          <p:nvPr/>
        </p:nvSpPr>
        <p:spPr bwMode="auto">
          <a:xfrm>
            <a:off x="3928556" y="5193108"/>
            <a:ext cx="1682385" cy="80010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68580" tIns="34290" rIns="68580" bIns="34290" numCol="1" anchor="ctr" anchorCtr="0" compatLnSpc="1">
            <a:prstTxWarp prst="textNoShape">
              <a:avLst/>
            </a:prstTxWarp>
          </a:bodyPr>
          <a:lstStyle/>
          <a:p>
            <a:pPr algn="ctr" defTabSz="685800" fontAlgn="base">
              <a:spcBef>
                <a:spcPct val="0"/>
              </a:spcBef>
              <a:spcAft>
                <a:spcPts val="750"/>
              </a:spcAft>
            </a:pPr>
            <a:r>
              <a:rPr lang="en-US" altLang="en-US" sz="1200" b="1" dirty="0">
                <a:solidFill>
                  <a:sysClr val="windowText" lastClr="000000"/>
                </a:solidFill>
                <a:latin typeface="Calibri" pitchFamily="34" charset="0"/>
              </a:rPr>
              <a:t>Locks   </a:t>
            </a:r>
            <a:r>
              <a:rPr lang="en-US" altLang="en-US" sz="1050" b="1" dirty="0">
                <a:solidFill>
                  <a:sysClr val="windowText" lastClr="000000"/>
                </a:solidFill>
                <a:latin typeface="Calibri" pitchFamily="34" charset="0"/>
              </a:rPr>
              <a:t>                       </a:t>
            </a:r>
            <a:r>
              <a:rPr lang="en-US" altLang="en-US" sz="1050" b="1" dirty="0" smtClean="0">
                <a:solidFill>
                  <a:sysClr val="windowText" lastClr="000000"/>
                </a:solidFill>
                <a:latin typeface="Calibri" pitchFamily="34" charset="0"/>
              </a:rPr>
              <a:t>       </a:t>
            </a:r>
            <a:r>
              <a:rPr lang="en-US" altLang="en-US" sz="900" b="1" dirty="0" smtClean="0">
                <a:solidFill>
                  <a:sysClr val="windowText" lastClr="000000"/>
                </a:solidFill>
                <a:latin typeface="Calibri" pitchFamily="34" charset="0"/>
              </a:rPr>
              <a:t> Individuals have locking bedroom doors with only the individual and appropriate staff having keys.</a:t>
            </a:r>
            <a:endParaRPr lang="en-US" altLang="en-US" sz="1200" b="1" dirty="0">
              <a:solidFill>
                <a:sysClr val="windowText" lastClr="000000"/>
              </a:solidFill>
              <a:latin typeface="Arial" pitchFamily="34" charset="0"/>
            </a:endParaRPr>
          </a:p>
        </p:txBody>
      </p:sp>
      <p:sp>
        <p:nvSpPr>
          <p:cNvPr id="14" name="Text Box 2"/>
          <p:cNvSpPr txBox="1">
            <a:spLocks noChangeArrowheads="1"/>
          </p:cNvSpPr>
          <p:nvPr/>
        </p:nvSpPr>
        <p:spPr bwMode="auto">
          <a:xfrm>
            <a:off x="6620153" y="2142477"/>
            <a:ext cx="1960605" cy="80010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68580" tIns="34290" rIns="68580" bIns="34290" numCol="1" anchor="ctr" anchorCtr="0" compatLnSpc="1">
            <a:prstTxWarp prst="textNoShape">
              <a:avLst/>
            </a:prstTxWarp>
          </a:bodyPr>
          <a:lstStyle/>
          <a:p>
            <a:pPr algn="ctr" defTabSz="685800" fontAlgn="base">
              <a:spcBef>
                <a:spcPct val="0"/>
              </a:spcBef>
              <a:spcAft>
                <a:spcPts val="750"/>
              </a:spcAft>
            </a:pPr>
            <a:r>
              <a:rPr lang="en-US" altLang="en-US" sz="1200" b="1" dirty="0" smtClean="0">
                <a:solidFill>
                  <a:sysClr val="windowText" lastClr="000000"/>
                </a:solidFill>
                <a:latin typeface="Calibri" pitchFamily="34" charset="0"/>
              </a:rPr>
              <a:t>De</a:t>
            </a:r>
            <a:r>
              <a:rPr lang="en-US" altLang="en-US" sz="1200" b="1" dirty="0">
                <a:solidFill>
                  <a:sysClr val="windowText" lastClr="000000"/>
                </a:solidFill>
                <a:latin typeface="Calibri" pitchFamily="34" charset="0"/>
              </a:rPr>
              <a:t>corations</a:t>
            </a:r>
            <a:r>
              <a:rPr lang="en-US" altLang="en-US" sz="1050" b="1" dirty="0">
                <a:solidFill>
                  <a:sysClr val="windowText" lastClr="000000"/>
                </a:solidFill>
                <a:latin typeface="Calibri" pitchFamily="34" charset="0"/>
              </a:rPr>
              <a:t>    </a:t>
            </a:r>
            <a:r>
              <a:rPr lang="en-US" altLang="en-US" sz="1050" b="1" dirty="0" smtClean="0">
                <a:solidFill>
                  <a:sysClr val="windowText" lastClr="000000"/>
                </a:solidFill>
                <a:latin typeface="Calibri" pitchFamily="34" charset="0"/>
              </a:rPr>
              <a:t>                          </a:t>
            </a:r>
            <a:r>
              <a:rPr lang="en-US" altLang="en-US" sz="900" b="1" dirty="0" smtClean="0">
                <a:solidFill>
                  <a:sysClr val="windowText" lastClr="000000"/>
                </a:solidFill>
                <a:latin typeface="Calibri" pitchFamily="34" charset="0"/>
              </a:rPr>
              <a:t>Individuals may </a:t>
            </a:r>
            <a:r>
              <a:rPr lang="en-US" altLang="en-US" sz="900" b="1" dirty="0">
                <a:solidFill>
                  <a:sysClr val="windowText" lastClr="000000"/>
                </a:solidFill>
                <a:latin typeface="Calibri" pitchFamily="34" charset="0"/>
              </a:rPr>
              <a:t>furnish and decorate </a:t>
            </a:r>
            <a:r>
              <a:rPr lang="en-US" altLang="en-US" sz="900" b="1" dirty="0" smtClean="0">
                <a:solidFill>
                  <a:sysClr val="windowText" lastClr="000000"/>
                </a:solidFill>
                <a:latin typeface="Calibri" pitchFamily="34" charset="0"/>
              </a:rPr>
              <a:t>their bedroom or unit </a:t>
            </a:r>
            <a:r>
              <a:rPr lang="en-US" altLang="en-US" sz="900" b="1" dirty="0">
                <a:solidFill>
                  <a:sysClr val="windowText" lastClr="000000"/>
                </a:solidFill>
                <a:latin typeface="Calibri" pitchFamily="34" charset="0"/>
              </a:rPr>
              <a:t>within </a:t>
            </a:r>
            <a:r>
              <a:rPr lang="en-US" altLang="en-US" sz="900" b="1" dirty="0" smtClean="0">
                <a:solidFill>
                  <a:sysClr val="windowText" lastClr="000000"/>
                </a:solidFill>
                <a:latin typeface="Calibri" pitchFamily="34" charset="0"/>
              </a:rPr>
              <a:t>the Residency Agreement.</a:t>
            </a:r>
            <a:endParaRPr lang="en-US" altLang="en-US" sz="1200" b="1" dirty="0">
              <a:solidFill>
                <a:sysClr val="windowText" lastClr="000000"/>
              </a:solidFill>
              <a:latin typeface="Arial" pitchFamily="34" charset="0"/>
            </a:endParaRPr>
          </a:p>
        </p:txBody>
      </p:sp>
      <p:sp>
        <p:nvSpPr>
          <p:cNvPr id="15" name="Text Box 2"/>
          <p:cNvSpPr txBox="1">
            <a:spLocks noChangeArrowheads="1"/>
          </p:cNvSpPr>
          <p:nvPr/>
        </p:nvSpPr>
        <p:spPr bwMode="auto">
          <a:xfrm>
            <a:off x="6652095" y="5193108"/>
            <a:ext cx="1960605" cy="80010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68580" tIns="34290" rIns="68580" bIns="34290" numCol="1" anchor="ctr" anchorCtr="0" compatLnSpc="1">
            <a:prstTxWarp prst="textNoShape">
              <a:avLst/>
            </a:prstTxWarp>
          </a:bodyPr>
          <a:lstStyle/>
          <a:p>
            <a:pPr algn="ctr" defTabSz="685800" fontAlgn="base">
              <a:spcBef>
                <a:spcPct val="0"/>
              </a:spcBef>
              <a:spcAft>
                <a:spcPts val="750"/>
              </a:spcAft>
            </a:pPr>
            <a:r>
              <a:rPr lang="en-US" altLang="en-US" sz="1200" b="1" dirty="0">
                <a:solidFill>
                  <a:sysClr val="windowText" lastClr="000000"/>
                </a:solidFill>
                <a:latin typeface="Calibri" pitchFamily="34" charset="0"/>
              </a:rPr>
              <a:t>Visitors        </a:t>
            </a:r>
            <a:r>
              <a:rPr lang="en-US" altLang="en-US" sz="1050" b="1" dirty="0">
                <a:solidFill>
                  <a:sysClr val="windowText" lastClr="000000"/>
                </a:solidFill>
                <a:latin typeface="Calibri" pitchFamily="34" charset="0"/>
              </a:rPr>
              <a:t>                </a:t>
            </a:r>
            <a:r>
              <a:rPr lang="en-US" altLang="en-US" sz="1050" b="1" dirty="0" smtClean="0">
                <a:solidFill>
                  <a:sysClr val="windowText" lastClr="000000"/>
                </a:solidFill>
                <a:latin typeface="Calibri" pitchFamily="34" charset="0"/>
              </a:rPr>
              <a:t>              </a:t>
            </a:r>
            <a:r>
              <a:rPr lang="en-US" altLang="en-US" sz="900" b="1" dirty="0" smtClean="0">
                <a:solidFill>
                  <a:sysClr val="windowText" lastClr="000000"/>
                </a:solidFill>
                <a:latin typeface="Calibri" pitchFamily="34" charset="0"/>
              </a:rPr>
              <a:t>Individuals may have visitors of their choosing at any time.</a:t>
            </a:r>
            <a:endParaRPr lang="en-US" altLang="en-US" sz="1200" b="1" dirty="0">
              <a:solidFill>
                <a:sysClr val="windowText" lastClr="000000"/>
              </a:solidFill>
              <a:latin typeface="Arial" pitchFamily="34" charset="0"/>
            </a:endParaRPr>
          </a:p>
        </p:txBody>
      </p:sp>
      <p:sp>
        <p:nvSpPr>
          <p:cNvPr id="16" name="Text Box 12"/>
          <p:cNvSpPr txBox="1">
            <a:spLocks noChangeArrowheads="1"/>
          </p:cNvSpPr>
          <p:nvPr/>
        </p:nvSpPr>
        <p:spPr bwMode="auto">
          <a:xfrm>
            <a:off x="9564129" y="2139292"/>
            <a:ext cx="1816343" cy="795338"/>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68580" tIns="34290" rIns="68580" bIns="34290" numCol="1" anchor="ctr" anchorCtr="0" compatLnSpc="1">
            <a:prstTxWarp prst="textNoShape">
              <a:avLst/>
            </a:prstTxWarp>
          </a:bodyPr>
          <a:lstStyle/>
          <a:p>
            <a:pPr algn="ctr" defTabSz="685800" fontAlgn="base">
              <a:spcBef>
                <a:spcPct val="0"/>
              </a:spcBef>
              <a:spcAft>
                <a:spcPct val="0"/>
              </a:spcAft>
            </a:pPr>
            <a:r>
              <a:rPr lang="en-US" altLang="en-US" sz="1200" b="1" dirty="0">
                <a:solidFill>
                  <a:sysClr val="windowText" lastClr="000000"/>
                </a:solidFill>
                <a:latin typeface="Calibri" pitchFamily="34" charset="0"/>
              </a:rPr>
              <a:t>Access to Food          </a:t>
            </a:r>
            <a:r>
              <a:rPr lang="en-US" altLang="en-US" sz="1200" b="1" dirty="0" smtClean="0">
                <a:solidFill>
                  <a:sysClr val="windowText" lastClr="000000"/>
                </a:solidFill>
                <a:latin typeface="Calibri" pitchFamily="34" charset="0"/>
              </a:rPr>
              <a:t>       </a:t>
            </a:r>
            <a:r>
              <a:rPr lang="en-US" altLang="en-US" sz="900" b="1" dirty="0" smtClean="0">
                <a:solidFill>
                  <a:sysClr val="windowText" lastClr="000000"/>
                </a:solidFill>
                <a:latin typeface="Calibri" pitchFamily="34" charset="0"/>
              </a:rPr>
              <a:t>Individuals </a:t>
            </a:r>
            <a:r>
              <a:rPr lang="en-US" altLang="en-US" sz="900" b="1" dirty="0">
                <a:solidFill>
                  <a:sysClr val="windowText" lastClr="000000"/>
                </a:solidFill>
                <a:latin typeface="Calibri" pitchFamily="34" charset="0"/>
              </a:rPr>
              <a:t>have the freedom and support to have access to </a:t>
            </a:r>
            <a:r>
              <a:rPr lang="en-US" altLang="en-US" sz="900" b="1" dirty="0" smtClean="0">
                <a:solidFill>
                  <a:sysClr val="windowText" lastClr="000000"/>
                </a:solidFill>
                <a:latin typeface="Calibri" pitchFamily="34" charset="0"/>
              </a:rPr>
              <a:t>personal food </a:t>
            </a:r>
            <a:r>
              <a:rPr lang="en-US" altLang="en-US" sz="900" b="1" dirty="0">
                <a:solidFill>
                  <a:sysClr val="windowText" lastClr="000000"/>
                </a:solidFill>
                <a:latin typeface="Calibri" pitchFamily="34" charset="0"/>
              </a:rPr>
              <a:t>at any time</a:t>
            </a:r>
            <a:r>
              <a:rPr lang="en-US" altLang="en-US" sz="900" dirty="0">
                <a:solidFill>
                  <a:sysClr val="windowText" lastClr="000000"/>
                </a:solidFill>
                <a:latin typeface="Calibri" pitchFamily="34" charset="0"/>
              </a:rPr>
              <a:t>.</a:t>
            </a:r>
            <a:endParaRPr lang="en-US" altLang="en-US" sz="1200" dirty="0">
              <a:solidFill>
                <a:sysClr val="windowText" lastClr="000000"/>
              </a:solidFill>
              <a:latin typeface="Arial" pitchFamily="34" charset="0"/>
            </a:endParaRPr>
          </a:p>
        </p:txBody>
      </p:sp>
      <p:sp>
        <p:nvSpPr>
          <p:cNvPr id="17" name="Text Box 2"/>
          <p:cNvSpPr txBox="1">
            <a:spLocks noChangeArrowheads="1"/>
          </p:cNvSpPr>
          <p:nvPr/>
        </p:nvSpPr>
        <p:spPr bwMode="auto">
          <a:xfrm>
            <a:off x="9617733" y="5192641"/>
            <a:ext cx="1816343" cy="800567"/>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vert="horz" wrap="square" lIns="68580" tIns="34290" rIns="68580" bIns="34290" numCol="1" anchor="ctr" anchorCtr="0" compatLnSpc="1">
            <a:prstTxWarp prst="textNoShape">
              <a:avLst/>
            </a:prstTxWarp>
          </a:bodyPr>
          <a:lstStyle/>
          <a:p>
            <a:pPr algn="ctr" defTabSz="685800" fontAlgn="base">
              <a:spcBef>
                <a:spcPct val="0"/>
              </a:spcBef>
              <a:spcAft>
                <a:spcPts val="750"/>
              </a:spcAft>
            </a:pPr>
            <a:r>
              <a:rPr lang="en-US" altLang="en-US" sz="1200" b="1" dirty="0">
                <a:solidFill>
                  <a:sysClr val="windowText" lastClr="000000"/>
                </a:solidFill>
                <a:latin typeface="Calibri" pitchFamily="34" charset="0"/>
              </a:rPr>
              <a:t>Roommates  </a:t>
            </a:r>
            <a:r>
              <a:rPr lang="en-US" altLang="en-US" sz="1050" b="1" dirty="0">
                <a:solidFill>
                  <a:sysClr val="windowText" lastClr="000000"/>
                </a:solidFill>
                <a:latin typeface="Calibri" pitchFamily="34" charset="0"/>
              </a:rPr>
              <a:t>               </a:t>
            </a:r>
            <a:r>
              <a:rPr lang="en-US" altLang="en-US" sz="1050" b="1" dirty="0" smtClean="0">
                <a:solidFill>
                  <a:sysClr val="windowText" lastClr="000000"/>
                </a:solidFill>
                <a:latin typeface="Calibri" pitchFamily="34" charset="0"/>
              </a:rPr>
              <a:t>    </a:t>
            </a:r>
            <a:r>
              <a:rPr lang="en-US" altLang="en-US" sz="900" b="1" dirty="0" smtClean="0">
                <a:solidFill>
                  <a:sysClr val="windowText" lastClr="000000"/>
                </a:solidFill>
                <a:latin typeface="Calibri" pitchFamily="34" charset="0"/>
              </a:rPr>
              <a:t>Individuals sharing bedrooms have a choice in roommate.</a:t>
            </a:r>
            <a:endParaRPr lang="en-US" altLang="en-US" sz="1200" b="1" dirty="0">
              <a:solidFill>
                <a:sysClr val="windowText" lastClr="000000"/>
              </a:solidFill>
              <a:latin typeface="Arial" pitchFamily="34" charset="0"/>
            </a:endParaRPr>
          </a:p>
        </p:txBody>
      </p:sp>
      <p:pic>
        <p:nvPicPr>
          <p:cNvPr id="1026" name="Picture 2" descr="I:\DHS Communications\Images\Dollar photo club images\Dollarphotoclub_12536616.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531786" y="3508469"/>
            <a:ext cx="1881028" cy="132559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22" name="Picture 2" descr="image002"/>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8103" b="34618"/>
          <a:stretch/>
        </p:blipFill>
        <p:spPr bwMode="auto">
          <a:xfrm>
            <a:off x="3886201" y="511553"/>
            <a:ext cx="1608043" cy="138404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 descr="healthy_diet[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564129" y="511553"/>
            <a:ext cx="1816343" cy="1397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2809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t>Individually-Based Limitations (IBL’s)</a:t>
            </a:r>
            <a:br>
              <a:rPr lang="en-US" dirty="0" smtClean="0"/>
            </a:br>
            <a:endParaRPr lang="en-US" dirty="0"/>
          </a:p>
        </p:txBody>
      </p:sp>
      <p:sp>
        <p:nvSpPr>
          <p:cNvPr id="3" name="Subtitle 2"/>
          <p:cNvSpPr>
            <a:spLocks noGrp="1"/>
          </p:cNvSpPr>
          <p:nvPr>
            <p:ph type="subTitle" idx="1"/>
          </p:nvPr>
        </p:nvSpPr>
        <p:spPr/>
        <p:txBody>
          <a:bodyPr>
            <a:normAutofit/>
          </a:bodyPr>
          <a:lstStyle/>
          <a:p>
            <a:pPr algn="ctr"/>
            <a:r>
              <a:rPr lang="en-US" dirty="0" smtClean="0"/>
              <a:t>When and How They </a:t>
            </a:r>
            <a:r>
              <a:rPr lang="en-US" dirty="0"/>
              <a:t>A</a:t>
            </a:r>
            <a:r>
              <a:rPr lang="en-US" dirty="0" smtClean="0"/>
              <a:t>pply</a:t>
            </a:r>
            <a:endParaRPr lang="en-US" dirty="0"/>
          </a:p>
        </p:txBody>
      </p:sp>
    </p:spTree>
    <p:extLst>
      <p:ext uri="{BB962C8B-B14F-4D97-AF65-F5344CB8AC3E}">
        <p14:creationId xmlns:p14="http://schemas.microsoft.com/office/powerpoint/2010/main" val="34665392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are Individually-Based Limitations?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03687203"/>
              </p:ext>
            </p:extLst>
          </p:nvPr>
        </p:nvGraphicFramePr>
        <p:xfrm>
          <a:off x="3272117" y="394447"/>
          <a:ext cx="7879977" cy="60422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145199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are Individually-Based Limitations?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57747612"/>
              </p:ext>
            </p:extLst>
          </p:nvPr>
        </p:nvGraphicFramePr>
        <p:xfrm>
          <a:off x="3869268" y="189470"/>
          <a:ext cx="7638991" cy="61207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922048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Individually-Based Limitations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19755516"/>
              </p:ext>
            </p:extLst>
          </p:nvPr>
        </p:nvGraphicFramePr>
        <p:xfrm>
          <a:off x="3764692" y="494270"/>
          <a:ext cx="7419776" cy="562644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919798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Individually-Based Limitations may only be applied:</a:t>
            </a:r>
            <a:br>
              <a:rPr lang="en-US" dirty="0"/>
            </a:b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297840246"/>
              </p:ext>
            </p:extLst>
          </p:nvPr>
        </p:nvGraphicFramePr>
        <p:xfrm>
          <a:off x="3814119" y="444843"/>
          <a:ext cx="7370349" cy="59641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376883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Individually-Based Limitations</a:t>
            </a:r>
            <a:br>
              <a:rPr lang="en-US" dirty="0" smtClean="0"/>
            </a:br>
            <a:r>
              <a:rPr lang="en-US" dirty="0" smtClean="0"/>
              <a:t>may only be applied to these HCBS protections:</a:t>
            </a:r>
            <a:endParaRPr lang="en-US" dirty="0"/>
          </a:p>
        </p:txBody>
      </p:sp>
      <p:graphicFrame>
        <p:nvGraphicFramePr>
          <p:cNvPr id="4" name="Content Placeholder 4"/>
          <p:cNvGraphicFramePr>
            <a:graphicFrameLocks noGrp="1"/>
          </p:cNvGraphicFramePr>
          <p:nvPr>
            <p:ph idx="1"/>
            <p:extLst>
              <p:ext uri="{D42A27DB-BD31-4B8C-83A1-F6EECF244321}">
                <p14:modId xmlns:p14="http://schemas.microsoft.com/office/powerpoint/2010/main" val="3372405065"/>
              </p:ext>
            </p:extLst>
          </p:nvPr>
        </p:nvGraphicFramePr>
        <p:xfrm>
          <a:off x="3868738" y="863600"/>
          <a:ext cx="7315200" cy="5121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71453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5036" y="1122363"/>
            <a:ext cx="9144000" cy="1241896"/>
          </a:xfrm>
        </p:spPr>
        <p:txBody>
          <a:bodyPr>
            <a:normAutofit/>
          </a:bodyPr>
          <a:lstStyle/>
          <a:p>
            <a:r>
              <a:rPr lang="en-US" sz="3600" dirty="0" smtClean="0"/>
              <a:t>Essential Elements to Consider if an Individually-Based Limitation is appropriate</a:t>
            </a:r>
            <a:endParaRPr lang="en-US" sz="3600" dirty="0"/>
          </a:p>
        </p:txBody>
      </p:sp>
      <p:graphicFrame>
        <p:nvGraphicFramePr>
          <p:cNvPr id="4" name="Diagram 3"/>
          <p:cNvGraphicFramePr/>
          <p:nvPr>
            <p:extLst>
              <p:ext uri="{D42A27DB-BD31-4B8C-83A1-F6EECF244321}">
                <p14:modId xmlns:p14="http://schemas.microsoft.com/office/powerpoint/2010/main" val="4227913682"/>
              </p:ext>
            </p:extLst>
          </p:nvPr>
        </p:nvGraphicFramePr>
        <p:xfrm>
          <a:off x="873211" y="2364259"/>
          <a:ext cx="10264346" cy="3962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992859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HCBS?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54366896"/>
              </p:ext>
            </p:extLst>
          </p:nvPr>
        </p:nvGraphicFramePr>
        <p:xfrm>
          <a:off x="3869268" y="864108"/>
          <a:ext cx="7315200" cy="5120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247843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Individually-Based Limitations:</a:t>
            </a:r>
            <a:br>
              <a:rPr lang="en-US" dirty="0" smtClean="0"/>
            </a:br>
            <a:r>
              <a:rPr lang="en-US" dirty="0" smtClean="0"/>
              <a:t>Best Practice Guidance</a:t>
            </a:r>
            <a:br>
              <a:rPr lang="en-US" dirty="0" smtClean="0"/>
            </a:br>
            <a:r>
              <a:rPr lang="en-US" dirty="0"/>
              <a:t/>
            </a:r>
            <a:br>
              <a:rPr lang="en-US" dirty="0"/>
            </a:br>
            <a:r>
              <a:rPr lang="en-US" dirty="0" smtClean="0"/>
              <a:t>Example</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989604899"/>
              </p:ext>
            </p:extLst>
          </p:nvPr>
        </p:nvGraphicFramePr>
        <p:xfrm>
          <a:off x="3536302" y="205273"/>
          <a:ext cx="8192278" cy="64101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876860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When should an Individually-Based Limitation be used?</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2977089"/>
              </p:ext>
            </p:extLst>
          </p:nvPr>
        </p:nvGraphicFramePr>
        <p:xfrm>
          <a:off x="3737462" y="345989"/>
          <a:ext cx="7869651" cy="59641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008569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When should an Individually-Based Limitation be used?</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706624250"/>
              </p:ext>
            </p:extLst>
          </p:nvPr>
        </p:nvGraphicFramePr>
        <p:xfrm>
          <a:off x="3608173" y="205945"/>
          <a:ext cx="7949513" cy="63596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160667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Individually-Based Limitations:</a:t>
            </a:r>
            <a:br>
              <a:rPr lang="en-US" dirty="0" smtClean="0"/>
            </a:br>
            <a:r>
              <a:rPr lang="en-US" dirty="0" smtClean="0"/>
              <a:t>Best Practice Guidance</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205659971"/>
              </p:ext>
            </p:extLst>
          </p:nvPr>
        </p:nvGraphicFramePr>
        <p:xfrm>
          <a:off x="3869268" y="864108"/>
          <a:ext cx="7315200" cy="5120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8008173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Individually-Based Limitation- What is </a:t>
            </a:r>
            <a:r>
              <a:rPr lang="en-US" u="sng" dirty="0" smtClean="0"/>
              <a:t>not</a:t>
            </a:r>
            <a:r>
              <a:rPr lang="en-US" dirty="0" smtClean="0"/>
              <a:t> a limitation?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90180743"/>
              </p:ext>
            </p:extLst>
          </p:nvPr>
        </p:nvGraphicFramePr>
        <p:xfrm>
          <a:off x="3869268" y="962962"/>
          <a:ext cx="7315200" cy="5120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940106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919" y="1222691"/>
            <a:ext cx="2947482" cy="4601183"/>
          </a:xfrm>
        </p:spPr>
        <p:txBody>
          <a:bodyPr/>
          <a:lstStyle/>
          <a:p>
            <a:r>
              <a:rPr lang="en-US" dirty="0" smtClean="0"/>
              <a:t>Individually-Based Limitation- What is a limitation?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36315565"/>
              </p:ext>
            </p:extLst>
          </p:nvPr>
        </p:nvGraphicFramePr>
        <p:xfrm>
          <a:off x="3869268" y="962962"/>
          <a:ext cx="7315200" cy="5120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442205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Individually-Based Limitation- What is </a:t>
            </a:r>
            <a:r>
              <a:rPr lang="en-US" u="sng" dirty="0"/>
              <a:t>not</a:t>
            </a:r>
            <a:r>
              <a:rPr lang="en-US" dirty="0"/>
              <a:t> a limitation</a:t>
            </a:r>
            <a:r>
              <a:rPr lang="en-US" dirty="0" smtClean="0"/>
              <a:t>?:</a:t>
            </a:r>
            <a:br>
              <a:rPr lang="en-US" dirty="0" smtClean="0"/>
            </a:br>
            <a:r>
              <a:rPr lang="en-US" dirty="0" smtClean="0"/>
              <a:t>Unanticipated Situations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3059942"/>
              </p:ext>
            </p:extLst>
          </p:nvPr>
        </p:nvGraphicFramePr>
        <p:xfrm>
          <a:off x="3603811" y="864108"/>
          <a:ext cx="7996517" cy="5120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811897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Individually-Based Limitation- What is </a:t>
            </a:r>
            <a:r>
              <a:rPr lang="en-US" u="sng" dirty="0"/>
              <a:t>not</a:t>
            </a:r>
            <a:r>
              <a:rPr lang="en-US" dirty="0"/>
              <a:t> a limitation</a:t>
            </a:r>
            <a:r>
              <a:rPr lang="en-US" dirty="0" smtClean="0"/>
              <a:t>?</a:t>
            </a:r>
            <a:br>
              <a:rPr lang="en-US" dirty="0" smtClean="0"/>
            </a:br>
            <a:r>
              <a:rPr lang="en-US" dirty="0"/>
              <a:t/>
            </a:r>
            <a:br>
              <a:rPr lang="en-US" dirty="0"/>
            </a:br>
            <a:r>
              <a:rPr lang="en-US" dirty="0" smtClean="0"/>
              <a:t>Consideration for Children in Residential Settings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181119332"/>
              </p:ext>
            </p:extLst>
          </p:nvPr>
        </p:nvGraphicFramePr>
        <p:xfrm>
          <a:off x="3649362" y="255373"/>
          <a:ext cx="7858897" cy="62689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981527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Requirements for Individually-Based Limitations</a:t>
            </a:r>
            <a:br>
              <a:rPr lang="en-US" dirty="0" smtClean="0"/>
            </a:br>
            <a:r>
              <a:rPr lang="en-US" sz="2400" dirty="0" smtClean="0"/>
              <a:t>OAR 411-004-0040</a:t>
            </a:r>
            <a:r>
              <a:rPr lang="en-US" dirty="0" smtClean="0"/>
              <a:t>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33368981"/>
              </p:ext>
            </p:extLst>
          </p:nvPr>
        </p:nvGraphicFramePr>
        <p:xfrm>
          <a:off x="3468130" y="864108"/>
          <a:ext cx="8311978" cy="5120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2970948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Requirements for Individually-Based Limitations</a:t>
            </a:r>
            <a:br>
              <a:rPr lang="en-US" dirty="0" smtClean="0"/>
            </a:br>
            <a:r>
              <a:rPr lang="en-US" sz="2400" dirty="0" smtClean="0"/>
              <a:t>OAR 411-004-0040</a:t>
            </a:r>
            <a:r>
              <a:rPr lang="en-US" dirty="0" smtClean="0"/>
              <a:t>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24916338"/>
              </p:ext>
            </p:extLst>
          </p:nvPr>
        </p:nvGraphicFramePr>
        <p:xfrm>
          <a:off x="3468130" y="329514"/>
          <a:ext cx="8311978" cy="61866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069905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fundamentals of HCBS are:</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79191023"/>
              </p:ext>
            </p:extLst>
          </p:nvPr>
        </p:nvGraphicFramePr>
        <p:xfrm>
          <a:off x="3468130" y="107093"/>
          <a:ext cx="8155459" cy="6400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786290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Individually-Based Limitations:</a:t>
            </a:r>
            <a:br>
              <a:rPr lang="en-US" dirty="0" smtClean="0"/>
            </a:br>
            <a:r>
              <a:rPr lang="en-US" sz="3200" dirty="0" smtClean="0"/>
              <a:t>Documentation</a:t>
            </a:r>
            <a:br>
              <a:rPr lang="en-US" sz="3200" dirty="0" smtClean="0"/>
            </a:br>
            <a:r>
              <a:rPr lang="en-US" sz="3200" dirty="0"/>
              <a:t/>
            </a:r>
            <a:br>
              <a:rPr lang="en-US" sz="3200" dirty="0"/>
            </a:br>
            <a:r>
              <a:rPr lang="en-US" sz="3200" dirty="0" smtClean="0"/>
              <a:t>Use this form </a:t>
            </a:r>
            <a:r>
              <a:rPr lang="en-US" sz="2400" dirty="0" smtClean="0"/>
              <a:t>(attach it to the ISP)</a:t>
            </a:r>
            <a:endParaRPr lang="en-US" sz="2400" dirty="0"/>
          </a:p>
        </p:txBody>
      </p:sp>
      <p:pic>
        <p:nvPicPr>
          <p:cNvPr id="4" name="Content Placeholder 3"/>
          <p:cNvPicPr>
            <a:picLocks noGrp="1" noChangeAspect="1"/>
          </p:cNvPicPr>
          <p:nvPr>
            <p:ph idx="1"/>
          </p:nvPr>
        </p:nvPicPr>
        <p:blipFill>
          <a:blip r:embed="rId2"/>
          <a:stretch>
            <a:fillRect/>
          </a:stretch>
        </p:blipFill>
        <p:spPr>
          <a:xfrm>
            <a:off x="4703806" y="238847"/>
            <a:ext cx="4893276" cy="6527106"/>
          </a:xfrm>
          <a:prstGeom prst="rect">
            <a:avLst/>
          </a:prstGeom>
        </p:spPr>
      </p:pic>
    </p:spTree>
    <p:extLst>
      <p:ext uri="{BB962C8B-B14F-4D97-AF65-F5344CB8AC3E}">
        <p14:creationId xmlns:p14="http://schemas.microsoft.com/office/powerpoint/2010/main" val="170209280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Individually-Based Limitations:</a:t>
            </a:r>
            <a:br>
              <a:rPr lang="en-US" dirty="0" smtClean="0"/>
            </a:br>
            <a:r>
              <a:rPr lang="en-US" sz="3200" dirty="0" smtClean="0"/>
              <a:t>Documentation</a:t>
            </a:r>
            <a:br>
              <a:rPr lang="en-US" sz="3200" dirty="0" smtClean="0"/>
            </a:br>
            <a:r>
              <a:rPr lang="en-US" sz="3200" dirty="0"/>
              <a:t/>
            </a:r>
            <a:br>
              <a:rPr lang="en-US" sz="3200" dirty="0"/>
            </a:br>
            <a:r>
              <a:rPr lang="en-US" sz="3200" dirty="0" smtClean="0"/>
              <a:t>Use this form </a:t>
            </a:r>
            <a:r>
              <a:rPr lang="en-US" sz="2400" dirty="0" smtClean="0"/>
              <a:t>(attach it to the ISP)</a:t>
            </a:r>
            <a:endParaRPr lang="en-US" sz="2400" dirty="0"/>
          </a:p>
        </p:txBody>
      </p:sp>
      <p:pic>
        <p:nvPicPr>
          <p:cNvPr id="4" name="Content Placeholder 3"/>
          <p:cNvPicPr>
            <a:picLocks noGrp="1" noChangeAspect="1"/>
          </p:cNvPicPr>
          <p:nvPr>
            <p:ph idx="1"/>
          </p:nvPr>
        </p:nvPicPr>
        <p:blipFill>
          <a:blip r:embed="rId2"/>
          <a:stretch>
            <a:fillRect/>
          </a:stretch>
        </p:blipFill>
        <p:spPr>
          <a:xfrm>
            <a:off x="4926227" y="40238"/>
            <a:ext cx="5082746" cy="6615106"/>
          </a:xfrm>
          <a:prstGeom prst="rect">
            <a:avLst/>
          </a:prstGeom>
        </p:spPr>
      </p:pic>
    </p:spTree>
    <p:extLst>
      <p:ext uri="{BB962C8B-B14F-4D97-AF65-F5344CB8AC3E}">
        <p14:creationId xmlns:p14="http://schemas.microsoft.com/office/powerpoint/2010/main" val="418553417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Individually-Based Limitations:</a:t>
            </a:r>
            <a:br>
              <a:rPr lang="en-US" dirty="0" smtClean="0"/>
            </a:br>
            <a:r>
              <a:rPr lang="en-US" sz="3200" dirty="0" smtClean="0"/>
              <a:t>Documentation</a:t>
            </a:r>
            <a:br>
              <a:rPr lang="en-US" sz="3200" dirty="0" smtClean="0"/>
            </a:br>
            <a:r>
              <a:rPr lang="en-US" sz="3200" dirty="0"/>
              <a:t/>
            </a:r>
            <a:br>
              <a:rPr lang="en-US" sz="3200" dirty="0"/>
            </a:br>
            <a:r>
              <a:rPr lang="en-US" sz="3200" dirty="0" smtClean="0"/>
              <a:t>Use this form </a:t>
            </a:r>
            <a:r>
              <a:rPr lang="en-US" sz="2400" dirty="0" smtClean="0"/>
              <a:t>(attach it to the ISP)</a:t>
            </a:r>
            <a:endParaRPr lang="en-US" sz="2400" dirty="0"/>
          </a:p>
        </p:txBody>
      </p:sp>
      <p:pic>
        <p:nvPicPr>
          <p:cNvPr id="5" name="Content Placeholder 4"/>
          <p:cNvPicPr>
            <a:picLocks noGrp="1" noChangeAspect="1"/>
          </p:cNvPicPr>
          <p:nvPr>
            <p:ph idx="1"/>
          </p:nvPr>
        </p:nvPicPr>
        <p:blipFill>
          <a:blip r:embed="rId2"/>
          <a:stretch>
            <a:fillRect/>
          </a:stretch>
        </p:blipFill>
        <p:spPr>
          <a:xfrm>
            <a:off x="5008605" y="116298"/>
            <a:ext cx="4909751" cy="6450709"/>
          </a:xfrm>
          <a:prstGeom prst="rect">
            <a:avLst/>
          </a:prstGeom>
        </p:spPr>
      </p:pic>
    </p:spTree>
    <p:extLst>
      <p:ext uri="{BB962C8B-B14F-4D97-AF65-F5344CB8AC3E}">
        <p14:creationId xmlns:p14="http://schemas.microsoft.com/office/powerpoint/2010/main" val="314504368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Individually-Based Limitations:</a:t>
            </a:r>
            <a:br>
              <a:rPr lang="en-US" dirty="0" smtClean="0"/>
            </a:br>
            <a:r>
              <a:rPr lang="en-US" sz="3200" dirty="0" smtClean="0"/>
              <a:t>Documentation</a:t>
            </a:r>
            <a:br>
              <a:rPr lang="en-US" sz="3200" dirty="0" smtClean="0"/>
            </a:br>
            <a:r>
              <a:rPr lang="en-US" sz="3200" dirty="0"/>
              <a:t/>
            </a:r>
            <a:br>
              <a:rPr lang="en-US" sz="3200" dirty="0"/>
            </a:br>
            <a:r>
              <a:rPr lang="en-US" sz="3200" dirty="0" smtClean="0"/>
              <a:t>Use this form </a:t>
            </a:r>
            <a:r>
              <a:rPr lang="en-US" sz="2400" dirty="0" smtClean="0"/>
              <a:t>(attach it to the ISP)</a:t>
            </a:r>
            <a:endParaRPr lang="en-US" sz="2400" dirty="0"/>
          </a:p>
        </p:txBody>
      </p:sp>
      <p:pic>
        <p:nvPicPr>
          <p:cNvPr id="4" name="Content Placeholder 3"/>
          <p:cNvPicPr>
            <a:picLocks noGrp="1" noChangeAspect="1"/>
          </p:cNvPicPr>
          <p:nvPr>
            <p:ph idx="1"/>
          </p:nvPr>
        </p:nvPicPr>
        <p:blipFill>
          <a:blip r:embed="rId2"/>
          <a:stretch>
            <a:fillRect/>
          </a:stretch>
        </p:blipFill>
        <p:spPr>
          <a:xfrm>
            <a:off x="4819135" y="257186"/>
            <a:ext cx="4978556" cy="6514316"/>
          </a:xfrm>
          <a:prstGeom prst="rect">
            <a:avLst/>
          </a:prstGeom>
        </p:spPr>
      </p:pic>
    </p:spTree>
    <p:extLst>
      <p:ext uri="{BB962C8B-B14F-4D97-AF65-F5344CB8AC3E}">
        <p14:creationId xmlns:p14="http://schemas.microsoft.com/office/powerpoint/2010/main" val="190681621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919" y="1123837"/>
            <a:ext cx="2994134" cy="4601183"/>
          </a:xfrm>
        </p:spPr>
        <p:txBody>
          <a:bodyPr/>
          <a:lstStyle/>
          <a:p>
            <a:r>
              <a:rPr lang="en-US" dirty="0" smtClean="0"/>
              <a:t>Individually-Based Limitations:</a:t>
            </a:r>
            <a:br>
              <a:rPr lang="en-US" dirty="0" smtClean="0"/>
            </a:br>
            <a:r>
              <a:rPr lang="en-US" dirty="0" smtClean="0"/>
              <a:t>Responsibilities of the </a:t>
            </a:r>
            <a:r>
              <a:rPr lang="en-US" u="sng" dirty="0" smtClean="0"/>
              <a:t>Services Coordinator</a:t>
            </a:r>
            <a:r>
              <a:rPr lang="en-US" dirty="0"/>
              <a:t/>
            </a:r>
            <a:br>
              <a:rPr lang="en-US" dirty="0"/>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058560510"/>
              </p:ext>
            </p:extLst>
          </p:nvPr>
        </p:nvGraphicFramePr>
        <p:xfrm>
          <a:off x="3624649" y="123568"/>
          <a:ext cx="7974227" cy="659027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988728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918" y="1123837"/>
            <a:ext cx="3068779" cy="4601183"/>
          </a:xfrm>
        </p:spPr>
        <p:txBody>
          <a:bodyPr/>
          <a:lstStyle/>
          <a:p>
            <a:r>
              <a:rPr lang="en-US" dirty="0" smtClean="0"/>
              <a:t>Individually-Based Limitations:</a:t>
            </a:r>
            <a:br>
              <a:rPr lang="en-US" dirty="0" smtClean="0"/>
            </a:br>
            <a:r>
              <a:rPr lang="en-US" dirty="0" smtClean="0"/>
              <a:t>Responsibilities of the </a:t>
            </a:r>
            <a:r>
              <a:rPr lang="en-US" u="sng" dirty="0" smtClean="0"/>
              <a:t>Residential Service Setting Provider</a:t>
            </a:r>
            <a:endParaRPr lang="en-US" u="sng"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854431744"/>
              </p:ext>
            </p:extLst>
          </p:nvPr>
        </p:nvGraphicFramePr>
        <p:xfrm>
          <a:off x="3616411" y="214183"/>
          <a:ext cx="8064843" cy="63348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265815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Individually-Based Limitations:</a:t>
            </a:r>
            <a:br>
              <a:rPr lang="en-US" dirty="0"/>
            </a:br>
            <a:r>
              <a:rPr lang="en-US" dirty="0"/>
              <a:t>Best Practice Guidance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21271885"/>
              </p:ext>
            </p:extLst>
          </p:nvPr>
        </p:nvGraphicFramePr>
        <p:xfrm>
          <a:off x="3492843" y="181232"/>
          <a:ext cx="7982465" cy="63513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148435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Individually-Based Limitations:</a:t>
            </a:r>
            <a:br>
              <a:rPr lang="en-US" dirty="0"/>
            </a:br>
            <a:r>
              <a:rPr lang="en-US" dirty="0"/>
              <a:t>Best Practice </a:t>
            </a:r>
            <a:r>
              <a:rPr lang="en-US" dirty="0" smtClean="0"/>
              <a:t>Guidance</a:t>
            </a:r>
            <a:br>
              <a:rPr lang="en-US" dirty="0" smtClean="0"/>
            </a:br>
            <a:r>
              <a:rPr lang="en-US" dirty="0"/>
              <a:t/>
            </a:r>
            <a:br>
              <a:rPr lang="en-US" dirty="0"/>
            </a:br>
            <a:r>
              <a:rPr lang="en-US" dirty="0" smtClean="0"/>
              <a:t>Example</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4258113046"/>
              </p:ext>
            </p:extLst>
          </p:nvPr>
        </p:nvGraphicFramePr>
        <p:xfrm>
          <a:off x="3869268" y="317241"/>
          <a:ext cx="7961948" cy="60182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197274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Consent to Individually-Based Limitations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699164290"/>
              </p:ext>
            </p:extLst>
          </p:nvPr>
        </p:nvGraphicFramePr>
        <p:xfrm>
          <a:off x="3869268" y="259976"/>
          <a:ext cx="7315200" cy="62215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463376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Consent to Individually-Based Limitations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5788806"/>
              </p:ext>
            </p:extLst>
          </p:nvPr>
        </p:nvGraphicFramePr>
        <p:xfrm>
          <a:off x="3869268" y="864108"/>
          <a:ext cx="7315200" cy="5120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486995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919" y="1123836"/>
            <a:ext cx="2947482" cy="4601183"/>
          </a:xfrm>
        </p:spPr>
        <p:txBody>
          <a:bodyPr/>
          <a:lstStyle/>
          <a:p>
            <a:r>
              <a:rPr lang="en-US" dirty="0" smtClean="0"/>
              <a:t>What are the requirements of HCBS?	</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843268429"/>
              </p:ext>
            </p:extLst>
          </p:nvPr>
        </p:nvGraphicFramePr>
        <p:xfrm>
          <a:off x="3681699" y="389874"/>
          <a:ext cx="7757956" cy="60691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459726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pPr algn="ctr"/>
            <a:r>
              <a:rPr lang="en-US" dirty="0" smtClean="0"/>
              <a:t>Individually-Based Limitations &amp; </a:t>
            </a:r>
            <a:br>
              <a:rPr lang="en-US" dirty="0" smtClean="0"/>
            </a:br>
            <a:r>
              <a:rPr lang="en-US" dirty="0" smtClean="0"/>
              <a:t>The ISP process</a:t>
            </a:r>
            <a:br>
              <a:rPr lang="en-US" dirty="0" smtClean="0"/>
            </a:br>
            <a:endParaRPr lang="en-US" dirty="0"/>
          </a:p>
        </p:txBody>
      </p:sp>
      <p:sp>
        <p:nvSpPr>
          <p:cNvPr id="3" name="Subtitle 2"/>
          <p:cNvSpPr>
            <a:spLocks noGrp="1"/>
          </p:cNvSpPr>
          <p:nvPr>
            <p:ph type="subTitle" idx="1"/>
          </p:nvPr>
        </p:nvSpPr>
        <p:spPr/>
        <p:txBody>
          <a:bodyPr>
            <a:normAutofit/>
          </a:bodyPr>
          <a:lstStyle/>
          <a:p>
            <a:pPr algn="ctr"/>
            <a:r>
              <a:rPr lang="en-US" dirty="0" smtClean="0"/>
              <a:t>Incorporating IBL Requirements into the ISP Planning </a:t>
            </a:r>
            <a:r>
              <a:rPr lang="en-US" dirty="0"/>
              <a:t>P</a:t>
            </a:r>
            <a:r>
              <a:rPr lang="en-US" dirty="0" smtClean="0"/>
              <a:t>rocess</a:t>
            </a:r>
            <a:endParaRPr lang="en-US" dirty="0"/>
          </a:p>
        </p:txBody>
      </p:sp>
    </p:spTree>
    <p:extLst>
      <p:ext uri="{BB962C8B-B14F-4D97-AF65-F5344CB8AC3E}">
        <p14:creationId xmlns:p14="http://schemas.microsoft.com/office/powerpoint/2010/main" val="24492203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IBL’s and the ISP</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95340259"/>
              </p:ext>
            </p:extLst>
          </p:nvPr>
        </p:nvGraphicFramePr>
        <p:xfrm>
          <a:off x="3509319" y="214183"/>
          <a:ext cx="8073081" cy="635961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1281522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IBL’s and the ISP</a:t>
            </a:r>
            <a:br>
              <a:rPr lang="en-US" dirty="0" smtClean="0"/>
            </a:br>
            <a:r>
              <a:rPr lang="en-US" sz="2000" dirty="0" smtClean="0"/>
              <a:t>(Risk Management Plan)</a:t>
            </a:r>
            <a:endParaRPr lang="en-US" sz="2000" dirty="0"/>
          </a:p>
        </p:txBody>
      </p:sp>
      <p:pic>
        <p:nvPicPr>
          <p:cNvPr id="6" name="Content Placeholder 5"/>
          <p:cNvPicPr>
            <a:picLocks noGrp="1" noChangeAspect="1"/>
          </p:cNvPicPr>
          <p:nvPr>
            <p:ph idx="1"/>
          </p:nvPr>
        </p:nvPicPr>
        <p:blipFill>
          <a:blip r:embed="rId2"/>
          <a:stretch>
            <a:fillRect/>
          </a:stretch>
        </p:blipFill>
        <p:spPr>
          <a:xfrm>
            <a:off x="3658674" y="1383203"/>
            <a:ext cx="7899432" cy="3794278"/>
          </a:xfrm>
          <a:prstGeom prst="rect">
            <a:avLst/>
          </a:prstGeom>
        </p:spPr>
      </p:pic>
    </p:spTree>
    <p:extLst>
      <p:ext uri="{BB962C8B-B14F-4D97-AF65-F5344CB8AC3E}">
        <p14:creationId xmlns:p14="http://schemas.microsoft.com/office/powerpoint/2010/main" val="138339292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Can an Individually-Based Limitation be identified outside of the ISP process?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473068624"/>
              </p:ext>
            </p:extLst>
          </p:nvPr>
        </p:nvGraphicFramePr>
        <p:xfrm>
          <a:off x="3679797" y="544871"/>
          <a:ext cx="7762559" cy="57591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0211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69848" y="1298447"/>
            <a:ext cx="7315200" cy="3964017"/>
          </a:xfrm>
        </p:spPr>
        <p:txBody>
          <a:bodyPr>
            <a:normAutofit fontScale="90000"/>
          </a:bodyPr>
          <a:lstStyle/>
          <a:p>
            <a:pPr algn="ctr"/>
            <a:r>
              <a:rPr lang="en-US" dirty="0" smtClean="0"/>
              <a:t>Individually-Based Limitations: </a:t>
            </a:r>
            <a:br>
              <a:rPr lang="en-US" dirty="0" smtClean="0"/>
            </a:br>
            <a:r>
              <a:rPr lang="en-US" dirty="0"/>
              <a:t/>
            </a:r>
            <a:br>
              <a:rPr lang="en-US" dirty="0"/>
            </a:br>
            <a:r>
              <a:rPr lang="en-US" dirty="0" smtClean="0"/>
              <a:t>Timelines</a:t>
            </a:r>
            <a:br>
              <a:rPr lang="en-US" dirty="0" smtClean="0"/>
            </a:br>
            <a:endParaRPr lang="en-US" dirty="0"/>
          </a:p>
        </p:txBody>
      </p:sp>
    </p:spTree>
    <p:extLst>
      <p:ext uri="{BB962C8B-B14F-4D97-AF65-F5344CB8AC3E}">
        <p14:creationId xmlns:p14="http://schemas.microsoft.com/office/powerpoint/2010/main" val="192585741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Individually-Based Limitations will begin rolling out in January 2017</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30675637"/>
              </p:ext>
            </p:extLst>
          </p:nvPr>
        </p:nvGraphicFramePr>
        <p:xfrm>
          <a:off x="3935171" y="476930"/>
          <a:ext cx="7315200" cy="5120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3674076" y="5725020"/>
            <a:ext cx="8007178" cy="646331"/>
          </a:xfrm>
          <a:prstGeom prst="rect">
            <a:avLst/>
          </a:prstGeom>
          <a:solidFill>
            <a:schemeClr val="accent4"/>
          </a:solidFill>
        </p:spPr>
        <p:txBody>
          <a:bodyPr wrap="square">
            <a:spAutoFit/>
          </a:bodyPr>
          <a:lstStyle/>
          <a:p>
            <a:pPr lvl="0"/>
            <a:r>
              <a:rPr lang="en-US" dirty="0" smtClean="0"/>
              <a:t>New </a:t>
            </a:r>
            <a:r>
              <a:rPr lang="en-US" dirty="0"/>
              <a:t>limitations that are identified after an individual’s 2017 ISP must go through the formal process before being implemented</a:t>
            </a:r>
            <a:r>
              <a:rPr lang="en-US" dirty="0" smtClean="0"/>
              <a:t>.</a:t>
            </a:r>
            <a:endParaRPr lang="en-US" dirty="0"/>
          </a:p>
        </p:txBody>
      </p:sp>
    </p:spTree>
    <p:extLst>
      <p:ext uri="{BB962C8B-B14F-4D97-AF65-F5344CB8AC3E}">
        <p14:creationId xmlns:p14="http://schemas.microsoft.com/office/powerpoint/2010/main" val="47331379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Individuals requiring limits prior to IBL roll-out</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729326191"/>
              </p:ext>
            </p:extLst>
          </p:nvPr>
        </p:nvGraphicFramePr>
        <p:xfrm>
          <a:off x="3745700" y="553109"/>
          <a:ext cx="7746083" cy="57426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7516531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08925" y="2119063"/>
            <a:ext cx="7315200" cy="3255264"/>
          </a:xfrm>
        </p:spPr>
        <p:txBody>
          <a:bodyPr>
            <a:normAutofit fontScale="90000"/>
          </a:bodyPr>
          <a:lstStyle/>
          <a:p>
            <a:pPr algn="ctr"/>
            <a:r>
              <a:rPr lang="en-US" dirty="0" smtClean="0"/>
              <a:t>Individually-Based Limitations:</a:t>
            </a:r>
            <a:br>
              <a:rPr lang="en-US" dirty="0" smtClean="0"/>
            </a:br>
            <a:r>
              <a:rPr lang="en-US" dirty="0" smtClean="0"/>
              <a:t/>
            </a:r>
            <a:br>
              <a:rPr lang="en-US" dirty="0" smtClean="0"/>
            </a:br>
            <a:r>
              <a:rPr lang="en-US" dirty="0" smtClean="0"/>
              <a:t>Other Questions</a:t>
            </a:r>
            <a:br>
              <a:rPr lang="en-US" dirty="0" smtClean="0"/>
            </a:br>
            <a:endParaRPr lang="en-US" dirty="0"/>
          </a:p>
        </p:txBody>
      </p:sp>
    </p:spTree>
    <p:extLst>
      <p:ext uri="{BB962C8B-B14F-4D97-AF65-F5344CB8AC3E}">
        <p14:creationId xmlns:p14="http://schemas.microsoft.com/office/powerpoint/2010/main" val="22901420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r>
            <a:br>
              <a:rPr lang="en-US" dirty="0" smtClean="0"/>
            </a:br>
            <a:r>
              <a:rPr lang="en-US" dirty="0" smtClean="0"/>
              <a:t>When is an Individually-Based Limitation not allowed?</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522294517"/>
              </p:ext>
            </p:extLst>
          </p:nvPr>
        </p:nvGraphicFramePr>
        <p:xfrm>
          <a:off x="3674075" y="362465"/>
          <a:ext cx="7858897" cy="60136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664484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r>
            <a:br>
              <a:rPr lang="en-US" dirty="0" smtClean="0"/>
            </a:br>
            <a:r>
              <a:rPr lang="en-US" dirty="0" smtClean="0"/>
              <a:t>When is an Individually-Based Limitation not an Individually-Based Limitation?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94863686"/>
              </p:ext>
            </p:extLst>
          </p:nvPr>
        </p:nvGraphicFramePr>
        <p:xfrm>
          <a:off x="3524738" y="255373"/>
          <a:ext cx="8024711" cy="62278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30027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HCBS Requirements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05631569"/>
              </p:ext>
            </p:extLst>
          </p:nvPr>
        </p:nvGraphicFramePr>
        <p:xfrm>
          <a:off x="3618255" y="273334"/>
          <a:ext cx="7668309" cy="63021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460839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Restrictions…</a:t>
            </a:r>
            <a:endParaRPr lang="en-US" dirty="0"/>
          </a:p>
        </p:txBody>
      </p:sp>
      <p:graphicFrame>
        <p:nvGraphicFramePr>
          <p:cNvPr id="4" name="Content Placeholder 3"/>
          <p:cNvGraphicFramePr>
            <a:graphicFrameLocks noGrp="1"/>
          </p:cNvGraphicFramePr>
          <p:nvPr>
            <p:ph idx="1"/>
            <p:extLst/>
          </p:nvPr>
        </p:nvGraphicFramePr>
        <p:xfrm>
          <a:off x="3869268" y="864108"/>
          <a:ext cx="7315200" cy="5120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992517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Variances- is a variance required when there is an Individually-Based Limitation in place?</a:t>
            </a:r>
            <a:endParaRPr lang="en-US" dirty="0"/>
          </a:p>
        </p:txBody>
      </p:sp>
      <p:sp>
        <p:nvSpPr>
          <p:cNvPr id="3" name="Content Placeholder 2"/>
          <p:cNvSpPr>
            <a:spLocks noGrp="1"/>
          </p:cNvSpPr>
          <p:nvPr>
            <p:ph idx="1"/>
          </p:nvPr>
        </p:nvSpPr>
        <p:spPr/>
        <p:txBody>
          <a:bodyPr>
            <a:normAutofit/>
          </a:bodyPr>
          <a:lstStyle/>
          <a:p>
            <a:pPr marL="0" indent="0" algn="ctr">
              <a:buNone/>
            </a:pPr>
            <a:r>
              <a:rPr lang="en-US" sz="7200" dirty="0" smtClean="0"/>
              <a:t>It depends…</a:t>
            </a:r>
            <a:endParaRPr lang="en-US" sz="7200" dirty="0"/>
          </a:p>
        </p:txBody>
      </p:sp>
    </p:spTree>
    <p:extLst>
      <p:ext uri="{BB962C8B-B14F-4D97-AF65-F5344CB8AC3E}">
        <p14:creationId xmlns:p14="http://schemas.microsoft.com/office/powerpoint/2010/main" val="9986279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Does an IBL require a variance?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607335910"/>
              </p:ext>
            </p:extLst>
          </p:nvPr>
        </p:nvGraphicFramePr>
        <p:xfrm>
          <a:off x="3595077" y="148492"/>
          <a:ext cx="8120185" cy="6502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762271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Does an IBL require a variance?	</a:t>
            </a:r>
            <a:r>
              <a:rPr lang="en-US" dirty="0"/>
              <a:t/>
            </a:r>
            <a:br>
              <a:rPr lang="en-US" dirty="0"/>
            </a:br>
            <a:r>
              <a:rPr lang="en-US" dirty="0" smtClean="0"/>
              <a:t/>
            </a:r>
            <a:br>
              <a:rPr lang="en-US" dirty="0" smtClean="0"/>
            </a:br>
            <a:r>
              <a:rPr lang="en-US" dirty="0" smtClean="0"/>
              <a:t>Examples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52960644"/>
              </p:ext>
            </p:extLst>
          </p:nvPr>
        </p:nvGraphicFramePr>
        <p:xfrm>
          <a:off x="3618523" y="164122"/>
          <a:ext cx="8112369" cy="62992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245335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Resources</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08923788"/>
              </p:ext>
            </p:extLst>
          </p:nvPr>
        </p:nvGraphicFramePr>
        <p:xfrm>
          <a:off x="3869268" y="864108"/>
          <a:ext cx="7315200" cy="5120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36065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HCBS Requirements</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23172395"/>
              </p:ext>
            </p:extLst>
          </p:nvPr>
        </p:nvGraphicFramePr>
        <p:xfrm>
          <a:off x="3869268" y="322729"/>
          <a:ext cx="7315200" cy="6096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390171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Provider-Owned, Controlled, or Operated </a:t>
            </a:r>
            <a:r>
              <a:rPr lang="en-US" u="sng" dirty="0"/>
              <a:t>Residential</a:t>
            </a:r>
            <a:r>
              <a:rPr lang="en-US" dirty="0"/>
              <a:t> Settings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015129372"/>
              </p:ext>
            </p:extLst>
          </p:nvPr>
        </p:nvGraphicFramePr>
        <p:xfrm>
          <a:off x="3869268" y="864108"/>
          <a:ext cx="7315200" cy="51206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748700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Provider-Owned, Controlled, or Operated </a:t>
            </a:r>
            <a:r>
              <a:rPr lang="en-US" u="sng" dirty="0" smtClean="0"/>
              <a:t>Residential</a:t>
            </a:r>
            <a:r>
              <a:rPr lang="en-US" dirty="0" smtClean="0"/>
              <a:t> Settings	</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34405193"/>
              </p:ext>
            </p:extLst>
          </p:nvPr>
        </p:nvGraphicFramePr>
        <p:xfrm>
          <a:off x="3541059" y="331693"/>
          <a:ext cx="7879976" cy="61049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614425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Provider-Owned, Controlled, or Operated </a:t>
            </a:r>
            <a:r>
              <a:rPr lang="en-US" u="sng" dirty="0"/>
              <a:t>Residential </a:t>
            </a:r>
            <a:r>
              <a:rPr lang="en-US" dirty="0"/>
              <a:t>Settings</a:t>
            </a: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1994767849"/>
              </p:ext>
            </p:extLst>
          </p:nvPr>
        </p:nvGraphicFramePr>
        <p:xfrm>
          <a:off x="3716869" y="279564"/>
          <a:ext cx="7740026" cy="62897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49706593"/>
      </p:ext>
    </p:extLst>
  </p:cSld>
  <p:clrMapOvr>
    <a:masterClrMapping/>
  </p:clrMapOvr>
</p:sld>
</file>

<file path=ppt/theme/theme1.xml><?xml version="1.0" encoding="utf-8"?>
<a:theme xmlns:a="http://schemas.openxmlformats.org/drawingml/2006/main" name="Frame">
  <a:themeElements>
    <a:clrScheme name="Frame">
      <a:dk1>
        <a:srgbClr val="000000"/>
      </a:dk1>
      <a:lt1>
        <a:srgbClr val="FFFFFF"/>
      </a:lt1>
      <a:dk2>
        <a:srgbClr val="545454"/>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Frame">
      <a:maj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Frame" id="{F226E7A2-7162-461C-9490-D27D9DC04E43}" vid="{629A0216-3BBD-45C0-B63F-2683BEA18F6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DEA491919C11F48946BE4915EE91F55" ma:contentTypeVersion="5" ma:contentTypeDescription="Create a new document." ma:contentTypeScope="" ma:versionID="7432931a6495d61c2ae540f27b687871">
  <xsd:schema xmlns:xsd="http://www.w3.org/2001/XMLSchema" xmlns:xs="http://www.w3.org/2001/XMLSchema" xmlns:p="http://schemas.microsoft.com/office/2006/metadata/properties" xmlns:ns2="5ff4b705-cc9e-4e37-9aa7-e09920c8f012" targetNamespace="http://schemas.microsoft.com/office/2006/metadata/properties" ma:root="true" ma:fieldsID="7ac830ff92e3e0ef3bee189feb630504" ns2:_="">
    <xsd:import namespace="5ff4b705-cc9e-4e37-9aa7-e09920c8f012"/>
    <xsd:element name="properties">
      <xsd:complexType>
        <xsd:sequence>
          <xsd:element name="documentManagement">
            <xsd:complexType>
              <xsd:all>
                <xsd:element ref="ns2:Category" minOccurs="0"/>
                <xsd:element ref="ns2:Month_x002d_Year" minOccurs="0"/>
                <xsd:element ref="ns2:Se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ff4b705-cc9e-4e37-9aa7-e09920c8f012" elementFormDefault="qualified">
    <xsd:import namespace="http://schemas.microsoft.com/office/2006/documentManagement/types"/>
    <xsd:import namespace="http://schemas.microsoft.com/office/infopath/2007/PartnerControls"/>
    <xsd:element name="Category" ma:index="4" nillable="true" ma:displayName="Category" ma:format="Dropdown" ma:internalName="Category" ma:readOnly="false">
      <xsd:simpleType>
        <xsd:restriction base="dms:Choice">
          <xsd:enumeration value="APD"/>
          <xsd:enumeration value="HSD"/>
          <xsd:enumeration value="ODDS"/>
          <xsd:enumeration value="ODDS Non-Residential"/>
          <xsd:enumeration value="Oregon Resources"/>
          <xsd:enumeration value="None"/>
          <xsd:enumeration value="Transition Plan"/>
        </xsd:restriction>
      </xsd:simpleType>
    </xsd:element>
    <xsd:element name="Month_x002d_Year" ma:index="5" nillable="true" ma:displayName="Month-Year" ma:internalName="Month_x002d_Year" ma:readOnly="false">
      <xsd:simpleType>
        <xsd:restriction base="dms:Text">
          <xsd:maxLength value="255"/>
        </xsd:restriction>
      </xsd:simpleType>
    </xsd:element>
    <xsd:element name="Section" ma:index="6" nillable="true" ma:displayName="Section" ma:format="Dropdown" ma:internalName="Section" ma:readOnly="false">
      <xsd:simpleType>
        <xsd:restriction base="dms:Choice">
          <xsd:enumeration value="Approved Plans"/>
          <xsd:enumeration value="Children's Services"/>
          <xsd:enumeration value="Compliance"/>
          <xsd:enumeration value="Fact Sheets"/>
          <xsd:enumeration value="General Information"/>
          <xsd:enumeration value="Heightened Scrutiny"/>
          <xsd:enumeration value="Individually-Based Limitations"/>
          <xsd:enumeration value="Onsite Assessments"/>
          <xsd:enumeration value="Past Plans"/>
          <xsd:enumeration value="Provider Information"/>
          <xsd:enumeration value="Provider Status Reports"/>
          <xsd:enumeration value="Request for Additional Time"/>
          <xsd:enumeration value="Residency Agreements"/>
          <xsd:enumeration value="Training-Technical Assistance"/>
          <xsd:enumeration value="Transmittals"/>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ection xmlns="5ff4b705-cc9e-4e37-9aa7-e09920c8f012">Individually-Based Limitations</Section>
    <Category xmlns="5ff4b705-cc9e-4e37-9aa7-e09920c8f012">ODDS</Category>
    <Month_x002d_Year xmlns="5ff4b705-cc9e-4e37-9aa7-e09920c8f012" xsi:nil="true"/>
  </documentManagement>
</p:properties>
</file>

<file path=customXml/itemProps1.xml><?xml version="1.0" encoding="utf-8"?>
<ds:datastoreItem xmlns:ds="http://schemas.openxmlformats.org/officeDocument/2006/customXml" ds:itemID="{1023E625-DB03-4928-8D54-7BDC8EAAF435}"/>
</file>

<file path=customXml/itemProps2.xml><?xml version="1.0" encoding="utf-8"?>
<ds:datastoreItem xmlns:ds="http://schemas.openxmlformats.org/officeDocument/2006/customXml" ds:itemID="{E44BD1CC-BE0A-45C3-A083-89A7023BDD26}"/>
</file>

<file path=customXml/itemProps3.xml><?xml version="1.0" encoding="utf-8"?>
<ds:datastoreItem xmlns:ds="http://schemas.openxmlformats.org/officeDocument/2006/customXml" ds:itemID="{6367A088-C5A1-457D-A535-55B7071B20E6}"/>
</file>

<file path=docProps/app.xml><?xml version="1.0" encoding="utf-8"?>
<Properties xmlns="http://schemas.openxmlformats.org/officeDocument/2006/extended-properties" xmlns:vt="http://schemas.openxmlformats.org/officeDocument/2006/docPropsVTypes">
  <Template>TM03457475[[fn=Frame]]</Template>
  <TotalTime>2462</TotalTime>
  <Words>2976</Words>
  <Application>Microsoft Office PowerPoint</Application>
  <PresentationFormat>Widescreen</PresentationFormat>
  <Paragraphs>245</Paragraphs>
  <Slides>54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54</vt:i4>
      </vt:variant>
    </vt:vector>
  </HeadingPairs>
  <TitlesOfParts>
    <vt:vector size="59" baseType="lpstr">
      <vt:lpstr>Arial</vt:lpstr>
      <vt:lpstr>Calibri</vt:lpstr>
      <vt:lpstr>Corbel</vt:lpstr>
      <vt:lpstr>Wingdings 2</vt:lpstr>
      <vt:lpstr>Frame</vt:lpstr>
      <vt:lpstr>Individually-Based Limitations </vt:lpstr>
      <vt:lpstr>What is HCBS?</vt:lpstr>
      <vt:lpstr>The fundamentals of HCBS are:</vt:lpstr>
      <vt:lpstr>What are the requirements of HCBS? </vt:lpstr>
      <vt:lpstr>HCBS Requirements</vt:lpstr>
      <vt:lpstr>HCBS Requirements</vt:lpstr>
      <vt:lpstr>Provider-Owned, Controlled, or Operated Residential Settings</vt:lpstr>
      <vt:lpstr>Provider-Owned, Controlled, or Operated Residential Settings </vt:lpstr>
      <vt:lpstr>Provider-Owned, Controlled, or Operated Residential Settings</vt:lpstr>
      <vt:lpstr>Specific Rules for Provider-Owned, Controlled or Operated Residential Settings</vt:lpstr>
      <vt:lpstr>Specific Rules for Provider-Owned, Controlled or Operated Residential Settings</vt:lpstr>
      <vt:lpstr>Specific Rules for Provider-Owned, Controlled or Operated Residential Settings</vt:lpstr>
      <vt:lpstr>Individually-Based Limitations (IBL’s) </vt:lpstr>
      <vt:lpstr>What are Individually-Based Limitations? </vt:lpstr>
      <vt:lpstr>What are Individually-Based Limitations? </vt:lpstr>
      <vt:lpstr>Individually-Based Limitations </vt:lpstr>
      <vt:lpstr>Individually-Based Limitations may only be applied: </vt:lpstr>
      <vt:lpstr>Individually-Based Limitations may only be applied to these HCBS protections:</vt:lpstr>
      <vt:lpstr>Essential Elements to Consider if an Individually-Based Limitation is appropriate</vt:lpstr>
      <vt:lpstr>Individually-Based Limitations: Best Practice Guidance  Example</vt:lpstr>
      <vt:lpstr>When should an Individually-Based Limitation be used?</vt:lpstr>
      <vt:lpstr>When should an Individually-Based Limitation be used?</vt:lpstr>
      <vt:lpstr>Individually-Based Limitations: Best Practice Guidance</vt:lpstr>
      <vt:lpstr>Individually-Based Limitation- What is not a limitation?</vt:lpstr>
      <vt:lpstr>Individually-Based Limitation- What is a limitation?</vt:lpstr>
      <vt:lpstr>Individually-Based Limitation- What is not a limitation?: Unanticipated Situations</vt:lpstr>
      <vt:lpstr>Individually-Based Limitation- What is not a limitation?  Consideration for Children in Residential Settings</vt:lpstr>
      <vt:lpstr>Requirements for Individually-Based Limitations OAR 411-004-0040 </vt:lpstr>
      <vt:lpstr>Requirements for Individually-Based Limitations OAR 411-004-0040 </vt:lpstr>
      <vt:lpstr>Individually-Based Limitations: Documentation  Use this form (attach it to the ISP)</vt:lpstr>
      <vt:lpstr>Individually-Based Limitations: Documentation  Use this form (attach it to the ISP)</vt:lpstr>
      <vt:lpstr>Individually-Based Limitations: Documentation  Use this form (attach it to the ISP)</vt:lpstr>
      <vt:lpstr>Individually-Based Limitations: Documentation  Use this form (attach it to the ISP)</vt:lpstr>
      <vt:lpstr>Individually-Based Limitations: Responsibilities of the Services Coordinator </vt:lpstr>
      <vt:lpstr>Individually-Based Limitations: Responsibilities of the Residential Service Setting Provider</vt:lpstr>
      <vt:lpstr>Individually-Based Limitations: Best Practice Guidance</vt:lpstr>
      <vt:lpstr>Individually-Based Limitations: Best Practice Guidance  Example</vt:lpstr>
      <vt:lpstr>Consent to Individually-Based Limitations</vt:lpstr>
      <vt:lpstr>Consent to Individually-Based Limitations</vt:lpstr>
      <vt:lpstr>Individually-Based Limitations &amp;  The ISP process </vt:lpstr>
      <vt:lpstr>IBL’s and the ISP</vt:lpstr>
      <vt:lpstr>IBL’s and the ISP (Risk Management Plan)</vt:lpstr>
      <vt:lpstr>Can an Individually-Based Limitation be identified outside of the ISP process? </vt:lpstr>
      <vt:lpstr>Individually-Based Limitations:   Timelines </vt:lpstr>
      <vt:lpstr>Individually-Based Limitations will begin rolling out in January 2017</vt:lpstr>
      <vt:lpstr>Individuals requiring limits prior to IBL roll-out</vt:lpstr>
      <vt:lpstr>Individually-Based Limitations:  Other Questions </vt:lpstr>
      <vt:lpstr> When is an Individually-Based Limitation not allowed?</vt:lpstr>
      <vt:lpstr> When is an Individually-Based Limitation not an Individually-Based Limitation?</vt:lpstr>
      <vt:lpstr>Other Restrictions…</vt:lpstr>
      <vt:lpstr>Variances- is a variance required when there is an Individually-Based Limitation in place?</vt:lpstr>
      <vt:lpstr>Does an IBL require a variance? </vt:lpstr>
      <vt:lpstr>Does an IBL require a variance?   Examples</vt:lpstr>
      <vt:lpstr>Resources</vt:lpstr>
    </vt:vector>
  </TitlesOfParts>
  <Company>Oregon DHS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IBLs Overview Training</dc:title>
  <dc:creator>HERRERA Rose K</dc:creator>
  <cp:lastModifiedBy>HERRERA Rose K</cp:lastModifiedBy>
  <cp:revision>74</cp:revision>
  <cp:lastPrinted>2016-05-26T17:18:43Z</cp:lastPrinted>
  <dcterms:created xsi:type="dcterms:W3CDTF">2016-02-17T15:09:44Z</dcterms:created>
  <dcterms:modified xsi:type="dcterms:W3CDTF">2016-12-28T16:59:16Z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0x0101005DEA491919C11F48946BE4915EE91F55</vt:lpwstr>
  </property>
  <property fmtid="{D5CDD505-2E9C-101B-9397-08002B2CF9AE}" pid="3" name="WorkflowChangePath">
    <vt:lpwstr>f1b370f9-c59e-4242-808a-33d878435a58,3;1118bcc1-360c-47a6-9deb-8b1196ef3df8,2;1118bcc1-360c-47a6-9deb-8b1196ef3df8,4;a251e550-66ff-4d0a-b9d7-0576eba3e06d,22;</vt:lpwstr>
  </property>
  <property fmtid="{D5CDD505-2E9C-101B-9397-08002B2CF9AE}" pid="4" name="URL">
    <vt:lpwstr>https://www.oregon.gov/dhs/SENIORS-DISABILITIES/HCBS/ODDS/IBL%20Overview%20Training.pptx, IBLs Overview Training</vt:lpwstr>
  </property>
</Properties>
</file>