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drawings/drawing1.xml" ContentType="application/vnd.openxmlformats-officedocument.drawingml.chartshapes+xml"/>
  <Override PartName="/ppt/drawings/drawing2.xml" ContentType="application/vnd.openxmlformats-officedocument.drawingml.chartshapes+xml"/>
  <Override PartName="/ppt/presentation.xml" ContentType="application/vnd.openxmlformats-officedocument.presentationml.presentation.main+xml"/>
  <Override PartName="/ppt/slides/slide9.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4.xml" ContentType="application/vnd.openxmlformats-officedocument.presentationml.slide+xml"/>
  <Override PartName="/ppt/slides/slide26.xml" ContentType="application/vnd.openxmlformats-officedocument.presentationml.slide+xml"/>
  <Override PartName="/ppt/slides/slide36.xml" ContentType="application/vnd.openxmlformats-officedocument.presentationml.slide+xml"/>
  <Override PartName="/ppt/slides/slide25.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35.xml" ContentType="application/vnd.openxmlformats-officedocument.presentationml.slide+xml"/>
  <Override PartName="/ppt/slides/slide37.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27.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32.xml" ContentType="application/vnd.openxmlformats-officedocument.presentationml.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slideMasters/slideMaster1.xml" ContentType="application/vnd.openxmlformats-officedocument.presentationml.slideMaster+xml"/>
  <Override PartName="/ppt/notesSlides/notesSlide25.xml" ContentType="application/vnd.openxmlformats-officedocument.presentationml.notesSlide+xml"/>
  <Override PartName="/ppt/notesSlides/notesSlide22.xml" ContentType="application/vnd.openxmlformats-officedocument.presentationml.notesSlide+xml"/>
  <Override PartName="/ppt/notesSlides/notesSlide26.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12.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7.xml" ContentType="application/vnd.openxmlformats-officedocument.presentationml.notesSlide+xml"/>
  <Override PartName="/ppt/notesSlides/notesSlide19.xml" ContentType="application/vnd.openxmlformats-officedocument.presentationml.notesSlide+xml"/>
  <Override PartName="/ppt/notesSlides/notesSlide9.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notesSlides/notesSlide4.xml" ContentType="application/vnd.openxmlformats-officedocument.presentationml.notesSlide+xml"/>
  <Override PartName="/ppt/slideLayouts/slideLayout5.xml" ContentType="application/vnd.openxmlformats-officedocument.presentationml.slideLayout+xml"/>
  <Override PartName="/ppt/notesSlides/notesSlide10.xml" ContentType="application/vnd.openxmlformats-officedocument.presentationml.notesSlide+xml"/>
  <Override PartName="/ppt/slideLayouts/slideLayout8.xml" ContentType="application/vnd.openxmlformats-officedocument.presentationml.slideLayout+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1.xml" ContentType="application/vnd.openxmlformats-officedocument.theme+xml"/>
  <Override PartName="/ppt/theme/themeOverride1.xml" ContentType="application/vnd.openxmlformats-officedocument.themeOverride+xml"/>
  <Override PartName="/ppt/charts/chart3.xml" ContentType="application/vnd.openxmlformats-officedocument.drawingml.chart+xml"/>
  <Override PartName="/ppt/charts/chart2.xml" ContentType="application/vnd.openxmlformats-officedocument.drawingml.chart+xml"/>
  <Override PartName="/ppt/charts/chart1.xml" ContentType="application/vnd.openxmlformats-officedocument.drawingml.chart+xml"/>
  <Override PartName="/ppt/theme/theme2.xml" ContentType="application/vnd.openxmlformats-officedocument.theme+xml"/>
  <Override PartName="/ppt/charts/chart5.xml" ContentType="application/vnd.openxmlformats-officedocument.drawingml.chart+xml"/>
  <Override PartName="/ppt/notesMasters/notesMaster1.xml" ContentType="application/vnd.openxmlformats-officedocument.presentationml.notesMaster+xml"/>
  <Override PartName="/ppt/charts/chart4.xml" ContentType="application/vnd.openxmlformats-officedocument.drawingml.chart+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ppt/tags/tag5.xml" ContentType="application/vnd.openxmlformats-officedocument.presentationml.tags+xml"/>
  <Override PartName="/ppt/tags/tag1.xml" ContentType="application/vnd.openxmlformats-officedocument.presentationml.tags+xml"/>
  <Override PartName="/ppt/tags/tag2.xml" ContentType="application/vnd.openxmlformats-officedocument.presentationml.tags+xml"/>
  <Override PartName="/ppt/tags/tag4.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3.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75" r:id="rId4"/>
    <p:sldId id="258" r:id="rId5"/>
    <p:sldId id="259" r:id="rId6"/>
    <p:sldId id="299" r:id="rId7"/>
    <p:sldId id="276" r:id="rId8"/>
    <p:sldId id="263" r:id="rId9"/>
    <p:sldId id="264" r:id="rId10"/>
    <p:sldId id="265" r:id="rId11"/>
    <p:sldId id="287" r:id="rId12"/>
    <p:sldId id="288" r:id="rId13"/>
    <p:sldId id="266" r:id="rId14"/>
    <p:sldId id="267" r:id="rId15"/>
    <p:sldId id="277" r:id="rId16"/>
    <p:sldId id="268" r:id="rId17"/>
    <p:sldId id="270" r:id="rId18"/>
    <p:sldId id="278" r:id="rId19"/>
    <p:sldId id="284" r:id="rId20"/>
    <p:sldId id="289" r:id="rId21"/>
    <p:sldId id="290" r:id="rId22"/>
    <p:sldId id="296" r:id="rId23"/>
    <p:sldId id="303" r:id="rId24"/>
    <p:sldId id="292" r:id="rId25"/>
    <p:sldId id="293" r:id="rId26"/>
    <p:sldId id="295" r:id="rId27"/>
    <p:sldId id="269" r:id="rId28"/>
    <p:sldId id="279" r:id="rId29"/>
    <p:sldId id="301" r:id="rId30"/>
    <p:sldId id="302" r:id="rId31"/>
    <p:sldId id="298" r:id="rId32"/>
    <p:sldId id="304" r:id="rId33"/>
    <p:sldId id="280" r:id="rId34"/>
    <p:sldId id="291" r:id="rId35"/>
    <p:sldId id="300" r:id="rId36"/>
    <p:sldId id="285" r:id="rId37"/>
    <p:sldId id="286" r:id="rId38"/>
    <p:sldId id="271" r:id="rId39"/>
    <p:sldId id="272" r:id="rId40"/>
    <p:sldId id="273" r:id="rId41"/>
    <p:sldId id="305"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31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94660"/>
  </p:normalViewPr>
  <p:slideViewPr>
    <p:cSldViewPr>
      <p:cViewPr>
        <p:scale>
          <a:sx n="70" d="100"/>
          <a:sy n="70" d="100"/>
        </p:scale>
        <p:origin x="-1814" y="-370"/>
      </p:cViewPr>
      <p:guideLst>
        <p:guide orient="horz" pos="2160"/>
        <p:guide pos="2880"/>
      </p:guideLst>
    </p:cSldViewPr>
  </p:slideViewPr>
  <p:notesTextViewPr>
    <p:cViewPr>
      <p:scale>
        <a:sx n="1" d="1"/>
        <a:sy n="1" d="1"/>
      </p:scale>
      <p:origin x="0" y="0"/>
    </p:cViewPr>
  </p:notesTextViewPr>
  <p:sorterViewPr>
    <p:cViewPr>
      <p:scale>
        <a:sx n="100" d="100"/>
        <a:sy n="100" d="100"/>
      </p:scale>
      <p:origin x="0" y="515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50"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mark\presentations\heinz%20talks\spreadheet%20of%20bucket%20results\drip-u-lator%20summary%20results.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mark\presentations\heinz%20talks\spreadheet%20of%20bucket%20results\drip-u-lator%20summary%20results.xls"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C:\mark\courses\FES536\lectures\analytical%20model.xls" TargetMode="External"/><Relationship Id="rId1" Type="http://schemas.openxmlformats.org/officeDocument/2006/relationships/themeOverride" Target="../theme/themeOverride1.xml"/></Relationships>
</file>

<file path=ppt/charts/_rels/chart4.xml.rels><?xml version="1.0" encoding="UTF-8" standalone="yes"?>
<Relationships xmlns="http://schemas.openxmlformats.org/package/2006/relationships"><Relationship Id="rId1" Type="http://schemas.openxmlformats.org/officeDocument/2006/relationships/oleObject" Target="file:///C:\mark\presentations\wood%20lunch\Carbon%20deb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mark\old-growth%20reconstruction\preliminary%20study%20on%20CWD%20reconstruction%20analysis%20results\C%20reconstruction%20rs02\c%20reconstruction%206%20mort%20corrected%20with%202012%20tree%20data.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i="0" u="none" strike="noStrike" baseline="0">
                <a:solidFill>
                  <a:srgbClr val="000000"/>
                </a:solidFill>
                <a:latin typeface="Arial"/>
                <a:ea typeface="Arial"/>
                <a:cs typeface="Arial"/>
              </a:defRPr>
            </a:pPr>
            <a:r>
              <a:rPr lang="en-US"/>
              <a:t>Input rate= 0.1356 L/sec</a:t>
            </a:r>
          </a:p>
        </c:rich>
      </c:tx>
      <c:layout>
        <c:manualLayout>
          <c:xMode val="edge"/>
          <c:yMode val="edge"/>
          <c:x val="0.34074733096085408"/>
          <c:y val="1.9633507853403141E-2"/>
        </c:manualLayout>
      </c:layout>
      <c:overlay val="0"/>
      <c:spPr>
        <a:noFill/>
        <a:ln w="25400">
          <a:noFill/>
        </a:ln>
      </c:spPr>
    </c:title>
    <c:autoTitleDeleted val="0"/>
    <c:plotArea>
      <c:layout>
        <c:manualLayout>
          <c:layoutTarget val="inner"/>
          <c:xMode val="edge"/>
          <c:yMode val="edge"/>
          <c:x val="0.1352313167259786"/>
          <c:y val="0.18586387434554974"/>
          <c:w val="0.75978647686832723"/>
          <c:h val="0.61387434554973819"/>
        </c:manualLayout>
      </c:layout>
      <c:scatterChart>
        <c:scatterStyle val="lineMarker"/>
        <c:varyColors val="0"/>
        <c:ser>
          <c:idx val="1"/>
          <c:order val="0"/>
          <c:tx>
            <c:v>k from steady-state</c:v>
          </c:tx>
          <c:spPr>
            <a:ln w="28575">
              <a:noFill/>
            </a:ln>
          </c:spPr>
          <c:marker>
            <c:symbol val="circle"/>
            <c:size val="10"/>
            <c:spPr>
              <a:solidFill>
                <a:srgbClr val="000000"/>
              </a:solidFill>
              <a:ln>
                <a:solidFill>
                  <a:srgbClr val="000000"/>
                </a:solidFill>
                <a:prstDash val="solid"/>
              </a:ln>
            </c:spPr>
          </c:marker>
          <c:xVal>
            <c:numRef>
              <c:f>'summary results'!$E$8:$E$14</c:f>
              <c:numCache>
                <c:formatCode>General</c:formatCode>
                <c:ptCount val="7"/>
                <c:pt idx="0">
                  <c:v>4.1000000000000002E-2</c:v>
                </c:pt>
                <c:pt idx="1">
                  <c:v>3.2000000000000001E-2</c:v>
                </c:pt>
                <c:pt idx="2">
                  <c:v>4.4999999999999998E-2</c:v>
                </c:pt>
                <c:pt idx="3">
                  <c:v>4.7E-2</c:v>
                </c:pt>
                <c:pt idx="4">
                  <c:v>7.1999999999999995E-2</c:v>
                </c:pt>
                <c:pt idx="5">
                  <c:v>5.8999999999999997E-2</c:v>
                </c:pt>
                <c:pt idx="6">
                  <c:v>0.44600000000000001</c:v>
                </c:pt>
              </c:numCache>
            </c:numRef>
          </c:xVal>
          <c:yVal>
            <c:numRef>
              <c:f>'summary results'!$G$8:$G$14</c:f>
              <c:numCache>
                <c:formatCode>General</c:formatCode>
                <c:ptCount val="7"/>
                <c:pt idx="0">
                  <c:v>3.3</c:v>
                </c:pt>
                <c:pt idx="1">
                  <c:v>4.18</c:v>
                </c:pt>
                <c:pt idx="2">
                  <c:v>2.99</c:v>
                </c:pt>
                <c:pt idx="3">
                  <c:v>2.86</c:v>
                </c:pt>
                <c:pt idx="4">
                  <c:v>1.85</c:v>
                </c:pt>
                <c:pt idx="5">
                  <c:v>2.27</c:v>
                </c:pt>
                <c:pt idx="6">
                  <c:v>0.3</c:v>
                </c:pt>
              </c:numCache>
            </c:numRef>
          </c:yVal>
          <c:smooth val="0"/>
        </c:ser>
        <c:dLbls>
          <c:showLegendKey val="0"/>
          <c:showVal val="0"/>
          <c:showCatName val="0"/>
          <c:showSerName val="0"/>
          <c:showPercent val="0"/>
          <c:showBubbleSize val="0"/>
        </c:dLbls>
        <c:axId val="40881536"/>
        <c:axId val="41813888"/>
      </c:scatterChart>
      <c:valAx>
        <c:axId val="40881536"/>
        <c:scaling>
          <c:orientation val="minMax"/>
        </c:scaling>
        <c:delete val="0"/>
        <c:axPos val="b"/>
        <c:majorGridlines>
          <c:spPr>
            <a:ln w="3175">
              <a:solidFill>
                <a:srgbClr val="000000"/>
              </a:solidFill>
              <a:prstDash val="solid"/>
            </a:ln>
          </c:spPr>
        </c:majorGridlines>
        <c:title>
          <c:tx>
            <c:rich>
              <a:bodyPr/>
              <a:lstStyle/>
              <a:p>
                <a:pPr>
                  <a:defRPr sz="2000" b="1" i="0" u="none" strike="noStrike" baseline="0">
                    <a:solidFill>
                      <a:srgbClr val="000000"/>
                    </a:solidFill>
                    <a:latin typeface="Arial"/>
                    <a:ea typeface="Arial"/>
                    <a:cs typeface="Arial"/>
                  </a:defRPr>
                </a:pPr>
                <a:r>
                  <a:rPr lang="en-US"/>
                  <a:t>Leakiness k (per sec)</a:t>
                </a:r>
              </a:p>
            </c:rich>
          </c:tx>
          <c:layout>
            <c:manualLayout>
              <c:xMode val="edge"/>
              <c:yMode val="edge"/>
              <c:x val="0.36476868327402129"/>
              <c:y val="0.90052356020942415"/>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0" i="0" u="none" strike="noStrike" baseline="0">
                <a:solidFill>
                  <a:srgbClr val="000000"/>
                </a:solidFill>
                <a:latin typeface="Arial"/>
                <a:ea typeface="Arial"/>
                <a:cs typeface="Arial"/>
              </a:defRPr>
            </a:pPr>
            <a:endParaRPr lang="en-US"/>
          </a:p>
        </c:txPr>
        <c:crossAx val="41813888"/>
        <c:crosses val="autoZero"/>
        <c:crossBetween val="midCat"/>
      </c:valAx>
      <c:valAx>
        <c:axId val="41813888"/>
        <c:scaling>
          <c:orientation val="minMax"/>
        </c:scaling>
        <c:delete val="0"/>
        <c:axPos val="l"/>
        <c:majorGridlines>
          <c:spPr>
            <a:ln w="3175">
              <a:solidFill>
                <a:srgbClr val="000000"/>
              </a:solidFill>
              <a:prstDash val="solid"/>
            </a:ln>
          </c:spPr>
        </c:majorGridlines>
        <c:title>
          <c:tx>
            <c:rich>
              <a:bodyPr/>
              <a:lstStyle/>
              <a:p>
                <a:pPr>
                  <a:defRPr sz="2000" b="0" i="0" u="none" strike="noStrike" baseline="0">
                    <a:solidFill>
                      <a:srgbClr val="000000"/>
                    </a:solidFill>
                    <a:latin typeface="Arial"/>
                    <a:ea typeface="Arial"/>
                    <a:cs typeface="Arial"/>
                  </a:defRPr>
                </a:pPr>
                <a:r>
                  <a:rPr lang="en-US"/>
                  <a:t>Store (L)</a:t>
                </a:r>
              </a:p>
            </c:rich>
          </c:tx>
          <c:layout>
            <c:manualLayout>
              <c:xMode val="edge"/>
              <c:yMode val="edge"/>
              <c:x val="1.779359430604982E-2"/>
              <c:y val="0.40445026178010474"/>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0" i="0" u="none" strike="noStrike" baseline="0">
                <a:solidFill>
                  <a:srgbClr val="000000"/>
                </a:solidFill>
                <a:latin typeface="Arial"/>
                <a:ea typeface="Arial"/>
                <a:cs typeface="Arial"/>
              </a:defRPr>
            </a:pPr>
            <a:endParaRPr lang="en-US"/>
          </a:p>
        </c:txPr>
        <c:crossAx val="40881536"/>
        <c:crosses val="autoZero"/>
        <c:crossBetween val="midCat"/>
      </c:valAx>
      <c:spPr>
        <a:solidFill>
          <a:srgbClr val="FFFFFF"/>
        </a:solidFill>
        <a:ln w="12700">
          <a:solidFill>
            <a:srgbClr val="808080"/>
          </a:solidFill>
          <a:prstDash val="solid"/>
        </a:ln>
      </c:spPr>
    </c:plotArea>
    <c:plotVisOnly val="1"/>
    <c:dispBlanksAs val="gap"/>
    <c:showDLblsOverMax val="0"/>
  </c:chart>
  <c:spPr>
    <a:solidFill>
      <a:srgbClr val="FFFFFF"/>
    </a:solidFill>
    <a:ln w="25400">
      <a:solidFill>
        <a:srgbClr val="000000"/>
      </a:solidFill>
      <a:prstDash val="solid"/>
    </a:ln>
  </c:spPr>
  <c:txPr>
    <a:bodyPr/>
    <a:lstStyle/>
    <a:p>
      <a:pPr>
        <a:defRPr sz="20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256227758007116"/>
          <c:y val="6.1518324607329845E-2"/>
          <c:w val="0.81939501779359425"/>
          <c:h val="0.7447643979057591"/>
        </c:manualLayout>
      </c:layout>
      <c:scatterChart>
        <c:scatterStyle val="lineMarker"/>
        <c:varyColors val="0"/>
        <c:ser>
          <c:idx val="0"/>
          <c:order val="0"/>
          <c:spPr>
            <a:ln w="38100">
              <a:solidFill>
                <a:srgbClr val="000080"/>
              </a:solidFill>
              <a:prstDash val="solid"/>
            </a:ln>
          </c:spPr>
          <c:marker>
            <c:symbol val="diamond"/>
            <c:size val="10"/>
            <c:spPr>
              <a:solidFill>
                <a:srgbClr val="000080"/>
              </a:solidFill>
              <a:ln>
                <a:solidFill>
                  <a:srgbClr val="000080"/>
                </a:solidFill>
                <a:prstDash val="solid"/>
              </a:ln>
            </c:spPr>
          </c:marker>
          <c:xVal>
            <c:numRef>
              <c:f>'summary results'!$D$5:$D$8</c:f>
              <c:numCache>
                <c:formatCode>General</c:formatCode>
                <c:ptCount val="4"/>
                <c:pt idx="0">
                  <c:v>0</c:v>
                </c:pt>
                <c:pt idx="1">
                  <c:v>8.5000000000000006E-2</c:v>
                </c:pt>
                <c:pt idx="2">
                  <c:v>0.114</c:v>
                </c:pt>
                <c:pt idx="3">
                  <c:v>0.1356</c:v>
                </c:pt>
              </c:numCache>
            </c:numRef>
          </c:xVal>
          <c:yVal>
            <c:numRef>
              <c:f>'summary results'!$G$5:$G$8</c:f>
              <c:numCache>
                <c:formatCode>General</c:formatCode>
                <c:ptCount val="4"/>
                <c:pt idx="0">
                  <c:v>0</c:v>
                </c:pt>
                <c:pt idx="1">
                  <c:v>1</c:v>
                </c:pt>
                <c:pt idx="2">
                  <c:v>1.99</c:v>
                </c:pt>
                <c:pt idx="3">
                  <c:v>3.3</c:v>
                </c:pt>
              </c:numCache>
            </c:numRef>
          </c:yVal>
          <c:smooth val="0"/>
        </c:ser>
        <c:dLbls>
          <c:showLegendKey val="0"/>
          <c:showVal val="0"/>
          <c:showCatName val="0"/>
          <c:showSerName val="0"/>
          <c:showPercent val="0"/>
          <c:showBubbleSize val="0"/>
        </c:dLbls>
        <c:axId val="41873792"/>
        <c:axId val="41876096"/>
      </c:scatterChart>
      <c:valAx>
        <c:axId val="41873792"/>
        <c:scaling>
          <c:orientation val="minMax"/>
          <c:min val="7.5000000000000011E-2"/>
        </c:scaling>
        <c:delete val="0"/>
        <c:axPos val="b"/>
        <c:majorGridlines>
          <c:spPr>
            <a:ln w="3175">
              <a:solidFill>
                <a:srgbClr val="000000"/>
              </a:solidFill>
              <a:prstDash val="solid"/>
            </a:ln>
          </c:spPr>
        </c:majorGridlines>
        <c:title>
          <c:tx>
            <c:rich>
              <a:bodyPr/>
              <a:lstStyle/>
              <a:p>
                <a:pPr>
                  <a:defRPr sz="2000" b="0" i="0" u="none" strike="noStrike" baseline="0">
                    <a:solidFill>
                      <a:srgbClr val="000000"/>
                    </a:solidFill>
                    <a:latin typeface="Arial"/>
                    <a:ea typeface="Arial"/>
                    <a:cs typeface="Arial"/>
                  </a:defRPr>
                </a:pPr>
                <a:r>
                  <a:rPr lang="en-US"/>
                  <a:t>Input rate (L/sec)</a:t>
                </a:r>
              </a:p>
            </c:rich>
          </c:tx>
          <c:layout>
            <c:manualLayout>
              <c:xMode val="edge"/>
              <c:yMode val="edge"/>
              <c:x val="0.42882562277580066"/>
              <c:y val="0.9070680628272251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0" i="0" u="none" strike="noStrike" baseline="0">
                <a:solidFill>
                  <a:srgbClr val="000000"/>
                </a:solidFill>
                <a:latin typeface="Arial"/>
                <a:ea typeface="Arial"/>
                <a:cs typeface="Arial"/>
              </a:defRPr>
            </a:pPr>
            <a:endParaRPr lang="en-US"/>
          </a:p>
        </c:txPr>
        <c:crossAx val="41876096"/>
        <c:crosses val="autoZero"/>
        <c:crossBetween val="midCat"/>
      </c:valAx>
      <c:valAx>
        <c:axId val="41876096"/>
        <c:scaling>
          <c:orientation val="minMax"/>
        </c:scaling>
        <c:delete val="0"/>
        <c:axPos val="l"/>
        <c:majorGridlines>
          <c:spPr>
            <a:ln w="3175">
              <a:solidFill>
                <a:srgbClr val="000000"/>
              </a:solidFill>
              <a:prstDash val="solid"/>
            </a:ln>
          </c:spPr>
        </c:majorGridlines>
        <c:title>
          <c:tx>
            <c:rich>
              <a:bodyPr/>
              <a:lstStyle/>
              <a:p>
                <a:pPr>
                  <a:defRPr sz="2000" b="0" i="0" u="none" strike="noStrike" baseline="0">
                    <a:solidFill>
                      <a:srgbClr val="000000"/>
                    </a:solidFill>
                    <a:latin typeface="Arial"/>
                    <a:ea typeface="Arial"/>
                    <a:cs typeface="Arial"/>
                  </a:defRPr>
                </a:pPr>
                <a:r>
                  <a:rPr lang="en-US"/>
                  <a:t>Store (L)</a:t>
                </a:r>
              </a:p>
            </c:rich>
          </c:tx>
          <c:layout>
            <c:manualLayout>
              <c:xMode val="edge"/>
              <c:yMode val="edge"/>
              <c:x val="1.5124555160142345E-2"/>
              <c:y val="0.34554973821989532"/>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0" i="0" u="none" strike="noStrike" baseline="0">
                <a:solidFill>
                  <a:srgbClr val="000000"/>
                </a:solidFill>
                <a:latin typeface="Arial"/>
                <a:ea typeface="Arial"/>
                <a:cs typeface="Arial"/>
              </a:defRPr>
            </a:pPr>
            <a:endParaRPr lang="en-US"/>
          </a:p>
        </c:txPr>
        <c:crossAx val="41873792"/>
        <c:crosses val="autoZero"/>
        <c:crossBetween val="midCat"/>
      </c:valAx>
      <c:spPr>
        <a:solidFill>
          <a:srgbClr val="FFFFFF"/>
        </a:solidFill>
        <a:ln w="12700">
          <a:solidFill>
            <a:srgbClr val="808080"/>
          </a:solidFill>
          <a:prstDash val="solid"/>
        </a:ln>
      </c:spPr>
    </c:plotArea>
    <c:plotVisOnly val="1"/>
    <c:dispBlanksAs val="gap"/>
    <c:showDLblsOverMax val="0"/>
  </c:chart>
  <c:spPr>
    <a:solidFill>
      <a:srgbClr val="FFFFFF"/>
    </a:solidFill>
    <a:ln w="25400">
      <a:solidFill>
        <a:srgbClr val="000000"/>
      </a:solidFill>
      <a:prstDash val="solid"/>
    </a:ln>
  </c:spPr>
  <c:txPr>
    <a:bodyPr/>
    <a:lstStyle/>
    <a:p>
      <a:pPr>
        <a:defRPr sz="20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926229707397686"/>
          <c:y val="5.0653308478217786E-2"/>
          <c:w val="0.79893238434163683"/>
          <c:h val="0.75392670157068065"/>
        </c:manualLayout>
      </c:layout>
      <c:scatterChart>
        <c:scatterStyle val="lineMarker"/>
        <c:varyColors val="0"/>
        <c:ser>
          <c:idx val="0"/>
          <c:order val="0"/>
          <c:tx>
            <c:v>severity = 0</c:v>
          </c:tx>
          <c:spPr>
            <a:ln w="38100">
              <a:solidFill>
                <a:srgbClr val="000080"/>
              </a:solidFill>
              <a:prstDash val="solid"/>
            </a:ln>
          </c:spPr>
          <c:marker>
            <c:symbol val="none"/>
          </c:marker>
          <c:xVal>
            <c:numRef>
              <c:f>'css changing I'!$A$6:$A$506</c:f>
              <c:numCache>
                <c:formatCode>General</c:formatCode>
                <c:ptCount val="5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numCache>
            </c:numRef>
          </c:xVal>
          <c:yVal>
            <c:numRef>
              <c:f>'css changing I'!$B$6:$B$506</c:f>
              <c:numCache>
                <c:formatCode>General</c:formatCode>
                <c:ptCount val="501"/>
                <c:pt idx="0">
                  <c:v>0</c:v>
                </c:pt>
                <c:pt idx="1">
                  <c:v>14.558866603937819</c:v>
                </c:pt>
                <c:pt idx="2">
                  <c:v>28.552504949765634</c:v>
                </c:pt>
                <c:pt idx="3">
                  <c:v>42.005602285915224</c:v>
                </c:pt>
                <c:pt idx="4">
                  <c:v>54.94169572207683</c:v>
                </c:pt>
                <c:pt idx="5">
                  <c:v>67.38322804492087</c:v>
                </c:pt>
                <c:pt idx="6">
                  <c:v>79.351600747715679</c:v>
                </c:pt>
                <c:pt idx="7">
                  <c:v>90.867224415810171</c:v>
                </c:pt>
                <c:pt idx="8">
                  <c:v>101.94956660260121</c:v>
                </c:pt>
                <c:pt idx="9">
                  <c:v>112.61719732364162</c:v>
                </c:pt>
                <c:pt idx="10">
                  <c:v>122.88783228994573</c:v>
                </c:pt>
                <c:pt idx="11">
                  <c:v>132.77837399529611</c:v>
                </c:pt>
                <c:pt idx="12">
                  <c:v>142.30495076642825</c:v>
                </c:pt>
                <c:pt idx="13">
                  <c:v>151.482953879354</c:v>
                </c:pt>
                <c:pt idx="14">
                  <c:v>160.32707283976109</c:v>
                </c:pt>
                <c:pt idx="15">
                  <c:v>168.85132892038231</c:v>
                </c:pt>
                <c:pt idx="16">
                  <c:v>177.06910704344475</c:v>
                </c:pt>
                <c:pt idx="17">
                  <c:v>184.99318609177894</c:v>
                </c:pt>
                <c:pt idx="18">
                  <c:v>192.63576772787113</c:v>
                </c:pt>
                <c:pt idx="19">
                  <c:v>200.00850379606999</c:v>
                </c:pt>
                <c:pt idx="20">
                  <c:v>207.12252237929994</c:v>
                </c:pt>
                <c:pt idx="21">
                  <c:v>213.98845257797331</c:v>
                </c:pt>
                <c:pt idx="22">
                  <c:v>220.61644807532556</c:v>
                </c:pt>
                <c:pt idx="23">
                  <c:v>227.01620955010875</c:v>
                </c:pt>
                <c:pt idx="24">
                  <c:v>233.19700599446196</c:v>
                </c:pt>
                <c:pt idx="25">
                  <c:v>239.16769499182053</c:v>
                </c:pt>
                <c:pt idx="26">
                  <c:v>244.93674200692416</c:v>
                </c:pt>
                <c:pt idx="27">
                  <c:v>250.51223873732658</c:v>
                </c:pt>
                <c:pt idx="28">
                  <c:v>255.90192057329099</c:v>
                </c:pt>
                <c:pt idx="29">
                  <c:v>261.11318321056467</c:v>
                </c:pt>
                <c:pt idx="30">
                  <c:v>266.15309845826283</c:v>
                </c:pt>
                <c:pt idx="31">
                  <c:v>271.02842928194218</c:v>
                </c:pt>
                <c:pt idx="32">
                  <c:v>275.74564411990832</c:v>
                </c:pt>
                <c:pt idx="33">
                  <c:v>280.31093050886852</c:v>
                </c:pt>
                <c:pt idx="34">
                  <c:v>284.73020805320903</c:v>
                </c:pt>
                <c:pt idx="35">
                  <c:v>289.00914077043956</c:v>
                </c:pt>
                <c:pt idx="36">
                  <c:v>293.15314884369707</c:v>
                </c:pt>
                <c:pt idx="37">
                  <c:v>297.16741981063979</c:v>
                </c:pt>
                <c:pt idx="38">
                  <c:v>301.05691921657802</c:v>
                </c:pt>
                <c:pt idx="39">
                  <c:v>304.82640075828243</c:v>
                </c:pt>
                <c:pt idx="40">
                  <c:v>308.48041594357534</c:v>
                </c:pt>
                <c:pt idx="41">
                  <c:v>312.02332329054593</c:v>
                </c:pt>
                <c:pt idx="42">
                  <c:v>315.45929708902702</c:v>
                </c:pt>
                <c:pt idx="43">
                  <c:v>318.79233574583503</c:v>
                </c:pt>
                <c:pt idx="44">
                  <c:v>322.0262697341899</c:v>
                </c:pt>
                <c:pt idx="45">
                  <c:v>325.1647691667103</c:v>
                </c:pt>
                <c:pt idx="46">
                  <c:v>328.21135101040113</c:v>
                </c:pt>
                <c:pt idx="47">
                  <c:v>331.16938596113295</c:v>
                </c:pt>
                <c:pt idx="48">
                  <c:v>334.0421049942309</c:v>
                </c:pt>
                <c:pt idx="49">
                  <c:v>336.83260560696277</c:v>
                </c:pt>
                <c:pt idx="50">
                  <c:v>339.54385776792566</c:v>
                </c:pt>
                <c:pt idx="51">
                  <c:v>342.17870958758101</c:v>
                </c:pt>
                <c:pt idx="52">
                  <c:v>344.73989272347865</c:v>
                </c:pt>
                <c:pt idx="53">
                  <c:v>347.23002753303297</c:v>
                </c:pt>
                <c:pt idx="54">
                  <c:v>349.65162798607793</c:v>
                </c:pt>
                <c:pt idx="55">
                  <c:v>352.00710634881546</c:v>
                </c:pt>
                <c:pt idx="56">
                  <c:v>354.29877765019819</c:v>
                </c:pt>
                <c:pt idx="57">
                  <c:v>356.52886394123772</c:v>
                </c:pt>
                <c:pt idx="58">
                  <c:v>358.69949835721036</c:v>
                </c:pt>
                <c:pt idx="59">
                  <c:v>360.81272899223853</c:v>
                </c:pt>
                <c:pt idx="60">
                  <c:v>362.87052259525677</c:v>
                </c:pt>
                <c:pt idx="61">
                  <c:v>364.87476809592715</c:v>
                </c:pt>
                <c:pt idx="62">
                  <c:v>366.82727996864509</c:v>
                </c:pt>
                <c:pt idx="63">
                  <c:v>368.72980144237647</c:v>
                </c:pt>
                <c:pt idx="64">
                  <c:v>370.58400756368536</c:v>
                </c:pt>
                <c:pt idx="65">
                  <c:v>372.39150811994921</c:v>
                </c:pt>
                <c:pt idx="66">
                  <c:v>374.15385042941551</c:v>
                </c:pt>
                <c:pt idx="67">
                  <c:v>375.87252200442776</c:v>
                </c:pt>
                <c:pt idx="68">
                  <c:v>377.54895309383676</c:v>
                </c:pt>
                <c:pt idx="69">
                  <c:v>379.18451911032116</c:v>
                </c:pt>
                <c:pt idx="70">
                  <c:v>380.78054294805975</c:v>
                </c:pt>
                <c:pt idx="71">
                  <c:v>382.33829719593274</c:v>
                </c:pt>
                <c:pt idx="72">
                  <c:v>383.85900625117716</c:v>
                </c:pt>
                <c:pt idx="73">
                  <c:v>385.34384833818103</c:v>
                </c:pt>
                <c:pt idx="74">
                  <c:v>386.7939574368736</c:v>
                </c:pt>
                <c:pt idx="75">
                  <c:v>388.21042512495262</c:v>
                </c:pt>
                <c:pt idx="76">
                  <c:v>389.59430233798292</c:v>
                </c:pt>
                <c:pt idx="77">
                  <c:v>390.9466010512063</c:v>
                </c:pt>
                <c:pt idx="78">
                  <c:v>392.26829588671592</c:v>
                </c:pt>
                <c:pt idx="79">
                  <c:v>393.56032564947276</c:v>
                </c:pt>
                <c:pt idx="80">
                  <c:v>394.82359479547301</c:v>
                </c:pt>
                <c:pt idx="81">
                  <c:v>396.05897483521636</c:v>
                </c:pt>
                <c:pt idx="82">
                  <c:v>397.26730567547406</c:v>
                </c:pt>
                <c:pt idx="83">
                  <c:v>398.44939690220957</c:v>
                </c:pt>
                <c:pt idx="84">
                  <c:v>399.60602900737007</c:v>
                </c:pt>
                <c:pt idx="85">
                  <c:v>400.73795456213605</c:v>
                </c:pt>
                <c:pt idx="86">
                  <c:v>401.84589933909052</c:v>
                </c:pt>
                <c:pt idx="87">
                  <c:v>402.93056338565509</c:v>
                </c:pt>
                <c:pt idx="88">
                  <c:v>403.99262205102593</c:v>
                </c:pt>
                <c:pt idx="89">
                  <c:v>405.03272696873506</c:v>
                </c:pt>
                <c:pt idx="90">
                  <c:v>406.05150699686652</c:v>
                </c:pt>
                <c:pt idx="91">
                  <c:v>407.04956911785268</c:v>
                </c:pt>
                <c:pt idx="92">
                  <c:v>408.02749929969247</c:v>
                </c:pt>
                <c:pt idx="93">
                  <c:v>408.98586332034046</c:v>
                </c:pt>
                <c:pt idx="94">
                  <c:v>409.92520755693567</c:v>
                </c:pt>
                <c:pt idx="95">
                  <c:v>410.84605974145995</c:v>
                </c:pt>
                <c:pt idx="96">
                  <c:v>411.74892968433949</c:v>
                </c:pt>
                <c:pt idx="97">
                  <c:v>412.63430996743409</c:v>
                </c:pt>
                <c:pt idx="98">
                  <c:v>413.50267660778809</c:v>
                </c:pt>
                <c:pt idx="99">
                  <c:v>414.35448969345515</c:v>
                </c:pt>
                <c:pt idx="100">
                  <c:v>415.19019399264533</c:v>
                </c:pt>
                <c:pt idx="101">
                  <c:v>416.01021953738649</c:v>
                </c:pt>
                <c:pt idx="102">
                  <c:v>416.81498218283394</c:v>
                </c:pt>
                <c:pt idx="103">
                  <c:v>417.60488414331326</c:v>
                </c:pt>
                <c:pt idx="104">
                  <c:v>418.38031450612527</c:v>
                </c:pt>
                <c:pt idx="105">
                  <c:v>419.14164972410032</c:v>
                </c:pt>
                <c:pt idx="106">
                  <c:v>419.88925408783842</c:v>
                </c:pt>
                <c:pt idx="107">
                  <c:v>420.62348017853066</c:v>
                </c:pt>
                <c:pt idx="108">
                  <c:v>421.34466930221697</c:v>
                </c:pt>
                <c:pt idx="109">
                  <c:v>422.05315190629216</c:v>
                </c:pt>
                <c:pt idx="110">
                  <c:v>422.74924797903935</c:v>
                </c:pt>
                <c:pt idx="111">
                  <c:v>423.43326743293011</c:v>
                </c:pt>
                <c:pt idx="112">
                  <c:v>424.10551047239994</c:v>
                </c:pt>
                <c:pt idx="113">
                  <c:v>424.7662679467723</c:v>
                </c:pt>
                <c:pt idx="114">
                  <c:v>425.41582168897577</c:v>
                </c:pt>
                <c:pt idx="115">
                  <c:v>426.05444484066976</c:v>
                </c:pt>
                <c:pt idx="116">
                  <c:v>426.6824021643626</c:v>
                </c:pt>
                <c:pt idx="117">
                  <c:v>427.29995034308473</c:v>
                </c:pt>
                <c:pt idx="118">
                  <c:v>427.90733826814972</c:v>
                </c:pt>
                <c:pt idx="119">
                  <c:v>428.50480731551323</c:v>
                </c:pt>
                <c:pt idx="120">
                  <c:v>429.0925916112181</c:v>
                </c:pt>
                <c:pt idx="121">
                  <c:v>429.67091828639008</c:v>
                </c:pt>
                <c:pt idx="122">
                  <c:v>430.24000772222752</c:v>
                </c:pt>
                <c:pt idx="123">
                  <c:v>430.8000737854112</c:v>
                </c:pt>
                <c:pt idx="124">
                  <c:v>431.35132405433768</c:v>
                </c:pt>
                <c:pt idx="125">
                  <c:v>431.89396003656452</c:v>
                </c:pt>
                <c:pt idx="126">
                  <c:v>432.42817737783611</c:v>
                </c:pt>
                <c:pt idx="127">
                  <c:v>432.954166063044</c:v>
                </c:pt>
                <c:pt idx="128">
                  <c:v>433.47211060945926</c:v>
                </c:pt>
                <c:pt idx="129">
                  <c:v>433.98219025255918</c:v>
                </c:pt>
                <c:pt idx="130">
                  <c:v>434.48457912475726</c:v>
                </c:pt>
                <c:pt idx="131">
                  <c:v>434.97944642732972</c:v>
                </c:pt>
                <c:pt idx="132">
                  <c:v>435.46695659582156</c:v>
                </c:pt>
                <c:pt idx="133">
                  <c:v>435.94726945920149</c:v>
                </c:pt>
                <c:pt idx="134">
                  <c:v>436.42054039302184</c:v>
                </c:pt>
                <c:pt idx="135">
                  <c:v>436.88692046683019</c:v>
                </c:pt>
                <c:pt idx="136">
                  <c:v>437.34655658606937</c:v>
                </c:pt>
                <c:pt idx="137">
                  <c:v>437.79959162868886</c:v>
                </c:pt>
                <c:pt idx="138">
                  <c:v>438.24616457668373</c:v>
                </c:pt>
                <c:pt idx="139">
                  <c:v>438.68641064276846</c:v>
                </c:pt>
                <c:pt idx="140">
                  <c:v>439.12046139237935</c:v>
                </c:pt>
                <c:pt idx="141">
                  <c:v>439.54844486119816</c:v>
                </c:pt>
                <c:pt idx="142">
                  <c:v>439.9704856683739</c:v>
                </c:pt>
                <c:pt idx="143">
                  <c:v>440.38670512561634</c:v>
                </c:pt>
                <c:pt idx="144">
                  <c:v>440.7972213423285</c:v>
                </c:pt>
                <c:pt idx="145">
                  <c:v>441.2021493269325</c:v>
                </c:pt>
                <c:pt idx="146">
                  <c:v>441.60160108454318</c:v>
                </c:pt>
                <c:pt idx="147">
                  <c:v>441.99568571113338</c:v>
                </c:pt>
                <c:pt idx="148">
                  <c:v>442.38450948432859</c:v>
                </c:pt>
                <c:pt idx="149">
                  <c:v>442.76817595096577</c:v>
                </c:pt>
                <c:pt idx="150">
                  <c:v>443.14678601154185</c:v>
                </c:pt>
                <c:pt idx="151">
                  <c:v>443.52043800167451</c:v>
                </c:pt>
                <c:pt idx="152">
                  <c:v>443.88922777069189</c:v>
                </c:pt>
                <c:pt idx="153">
                  <c:v>444.25324875746287</c:v>
                </c:pt>
                <c:pt idx="154">
                  <c:v>444.61259206357528</c:v>
                </c:pt>
                <c:pt idx="155">
                  <c:v>444.9673465239643</c:v>
                </c:pt>
                <c:pt idx="156">
                  <c:v>445.31759877508961</c:v>
                </c:pt>
                <c:pt idx="157">
                  <c:v>445.66343332075576</c:v>
                </c:pt>
                <c:pt idx="158">
                  <c:v>446.00493259566559</c:v>
                </c:pt>
                <c:pt idx="159">
                  <c:v>446.34217702679376</c:v>
                </c:pt>
                <c:pt idx="160">
                  <c:v>446.67524509266315</c:v>
                </c:pt>
                <c:pt idx="161">
                  <c:v>447.00421338060374</c:v>
                </c:pt>
                <c:pt idx="162">
                  <c:v>447.3291566420707</c:v>
                </c:pt>
                <c:pt idx="163">
                  <c:v>447.65014784609463</c:v>
                </c:pt>
                <c:pt idx="164">
                  <c:v>447.96725823093306</c:v>
                </c:pt>
                <c:pt idx="165">
                  <c:v>448.28055735399346</c:v>
                </c:pt>
                <c:pt idx="166">
                  <c:v>448.59011314008922</c:v>
                </c:pt>
                <c:pt idx="167">
                  <c:v>448.89599192809192</c:v>
                </c:pt>
                <c:pt idx="168">
                  <c:v>449.1982585160402</c:v>
                </c:pt>
                <c:pt idx="169">
                  <c:v>449.49697620476098</c:v>
                </c:pt>
                <c:pt idx="170">
                  <c:v>449.79220684005872</c:v>
                </c:pt>
                <c:pt idx="171">
                  <c:v>450.08401085352398</c:v>
                </c:pt>
                <c:pt idx="172">
                  <c:v>450.37244730201428</c:v>
                </c:pt>
                <c:pt idx="173">
                  <c:v>450.6575739058535</c:v>
                </c:pt>
                <c:pt idx="174">
                  <c:v>450.93944708579636</c:v>
                </c:pt>
                <c:pt idx="175">
                  <c:v>451.21812199880497</c:v>
                </c:pt>
                <c:pt idx="176">
                  <c:v>451.493652572678</c:v>
                </c:pt>
                <c:pt idx="177">
                  <c:v>451.76609153957401</c:v>
                </c:pt>
                <c:pt idx="178">
                  <c:v>452.03549046847058</c:v>
                </c:pt>
                <c:pt idx="179">
                  <c:v>452.30189979659502</c:v>
                </c:pt>
                <c:pt idx="180">
                  <c:v>452.56536885986412</c:v>
                </c:pt>
                <c:pt idx="181">
                  <c:v>452.82594592236808</c:v>
                </c:pt>
                <c:pt idx="182">
                  <c:v>453.08367820493311</c:v>
                </c:pt>
                <c:pt idx="183">
                  <c:v>453.3386119127934</c:v>
                </c:pt>
                <c:pt idx="184">
                  <c:v>453.59079226240607</c:v>
                </c:pt>
                <c:pt idx="185">
                  <c:v>453.84026350743659</c:v>
                </c:pt>
                <c:pt idx="186">
                  <c:v>454.08706896394602</c:v>
                </c:pt>
                <c:pt idx="187">
                  <c:v>454.33125103480575</c:v>
                </c:pt>
                <c:pt idx="188">
                  <c:v>454.57285123336783</c:v>
                </c:pt>
                <c:pt idx="189">
                  <c:v>454.81191020641603</c:v>
                </c:pt>
                <c:pt idx="190">
                  <c:v>455.04846775642204</c:v>
                </c:pt>
                <c:pt idx="191">
                  <c:v>455.28256286313194</c:v>
                </c:pt>
                <c:pt idx="192">
                  <c:v>455.51423370450351</c:v>
                </c:pt>
                <c:pt idx="193">
                  <c:v>455.74351767701904</c:v>
                </c:pt>
                <c:pt idx="194">
                  <c:v>455.97045141539257</c:v>
                </c:pt>
                <c:pt idx="195">
                  <c:v>456.19507081169371</c:v>
                </c:pt>
                <c:pt idx="196">
                  <c:v>456.41741103390655</c:v>
                </c:pt>
                <c:pt idx="197">
                  <c:v>456.63750654394306</c:v>
                </c:pt>
                <c:pt idx="198">
                  <c:v>456.85539111512907</c:v>
                </c:pt>
                <c:pt idx="199">
                  <c:v>457.07109784918038</c:v>
                </c:pt>
                <c:pt idx="200">
                  <c:v>457.28465919268615</c:v>
                </c:pt>
                <c:pt idx="201">
                  <c:v>457.49610695311515</c:v>
                </c:pt>
                <c:pt idx="202">
                  <c:v>457.70547231436217</c:v>
                </c:pt>
                <c:pt idx="203">
                  <c:v>457.91278585184676</c:v>
                </c:pt>
                <c:pt idx="204">
                  <c:v>458.11807754718262</c:v>
                </c:pt>
                <c:pt idx="205">
                  <c:v>458.32137680242812</c:v>
                </c:pt>
                <c:pt idx="206">
                  <c:v>458.52271245393445</c:v>
                </c:pt>
                <c:pt idx="207">
                  <c:v>458.72211278580215</c:v>
                </c:pt>
                <c:pt idx="208">
                  <c:v>458.91960554295969</c:v>
                </c:pt>
                <c:pt idx="209">
                  <c:v>459.11521794387653</c:v>
                </c:pt>
                <c:pt idx="210">
                  <c:v>459.30897669292159</c:v>
                </c:pt>
                <c:pt idx="211">
                  <c:v>459.5009079923787</c:v>
                </c:pt>
                <c:pt idx="212">
                  <c:v>459.69103755412988</c:v>
                </c:pt>
                <c:pt idx="213">
                  <c:v>459.87939061101741</c:v>
                </c:pt>
                <c:pt idx="214">
                  <c:v>460.06599192789378</c:v>
                </c:pt>
                <c:pt idx="215">
                  <c:v>460.25086581237031</c:v>
                </c:pt>
                <c:pt idx="216">
                  <c:v>460.43403612527368</c:v>
                </c:pt>
                <c:pt idx="217">
                  <c:v>460.61552629081859</c:v>
                </c:pt>
                <c:pt idx="218">
                  <c:v>460.79535930650655</c:v>
                </c:pt>
                <c:pt idx="219">
                  <c:v>460.97355775275878</c:v>
                </c:pt>
                <c:pt idx="220">
                  <c:v>461.15014380229115</c:v>
                </c:pt>
                <c:pt idx="221">
                  <c:v>461.32513922923897</c:v>
                </c:pt>
                <c:pt idx="222">
                  <c:v>461.49856541804058</c:v>
                </c:pt>
                <c:pt idx="223">
                  <c:v>461.67044337208489</c:v>
                </c:pt>
                <c:pt idx="224">
                  <c:v>461.84079372213239</c:v>
                </c:pt>
                <c:pt idx="225">
                  <c:v>462.0096367345144</c:v>
                </c:pt>
                <c:pt idx="226">
                  <c:v>462.17699231911871</c:v>
                </c:pt>
                <c:pt idx="227">
                  <c:v>462.34288003716728</c:v>
                </c:pt>
                <c:pt idx="228">
                  <c:v>462.50731910879256</c:v>
                </c:pt>
                <c:pt idx="229">
                  <c:v>462.67032842041817</c:v>
                </c:pt>
                <c:pt idx="230">
                  <c:v>462.83192653194999</c:v>
                </c:pt>
                <c:pt idx="231">
                  <c:v>462.99213168378282</c:v>
                </c:pt>
                <c:pt idx="232">
                  <c:v>463.15096180362855</c:v>
                </c:pt>
                <c:pt idx="233">
                  <c:v>463.30843451317133</c:v>
                </c:pt>
                <c:pt idx="234">
                  <c:v>463.46456713455353</c:v>
                </c:pt>
                <c:pt idx="235">
                  <c:v>463.61937669669891</c:v>
                </c:pt>
                <c:pt idx="236">
                  <c:v>463.77287994147639</c:v>
                </c:pt>
                <c:pt idx="237">
                  <c:v>463.92509332971093</c:v>
                </c:pt>
                <c:pt idx="238">
                  <c:v>464.07603304704287</c:v>
                </c:pt>
                <c:pt idx="239">
                  <c:v>464.22571500964392</c:v>
                </c:pt>
                <c:pt idx="240">
                  <c:v>464.37415486978978</c:v>
                </c:pt>
                <c:pt idx="241">
                  <c:v>464.52136802129803</c:v>
                </c:pt>
                <c:pt idx="242">
                  <c:v>464.6673696048299</c:v>
                </c:pt>
                <c:pt idx="243">
                  <c:v>464.81217451306509</c:v>
                </c:pt>
                <c:pt idx="244">
                  <c:v>464.95579739574896</c:v>
                </c:pt>
                <c:pt idx="245">
                  <c:v>465.09825266461797</c:v>
                </c:pt>
                <c:pt idx="246">
                  <c:v>465.23955449820642</c:v>
                </c:pt>
                <c:pt idx="247">
                  <c:v>465.37971684653712</c:v>
                </c:pt>
                <c:pt idx="248">
                  <c:v>465.51875343569981</c:v>
                </c:pt>
                <c:pt idx="249">
                  <c:v>465.65667777232056</c:v>
                </c:pt>
                <c:pt idx="250">
                  <c:v>465.79350314792424</c:v>
                </c:pt>
                <c:pt idx="251">
                  <c:v>465.92924264319447</c:v>
                </c:pt>
                <c:pt idx="252">
                  <c:v>466.06390913213244</c:v>
                </c:pt>
                <c:pt idx="253">
                  <c:v>466.19751528611795</c:v>
                </c:pt>
                <c:pt idx="254">
                  <c:v>466.33007357787574</c:v>
                </c:pt>
                <c:pt idx="255">
                  <c:v>466.46159628534889</c:v>
                </c:pt>
                <c:pt idx="256">
                  <c:v>466.59209549548217</c:v>
                </c:pt>
                <c:pt idx="257">
                  <c:v>466.72158310791804</c:v>
                </c:pt>
                <c:pt idx="258">
                  <c:v>466.85007083860694</c:v>
                </c:pt>
                <c:pt idx="259">
                  <c:v>466.97757022333525</c:v>
                </c:pt>
                <c:pt idx="260">
                  <c:v>467.10409262117167</c:v>
                </c:pt>
                <c:pt idx="261">
                  <c:v>467.22964921783506</c:v>
                </c:pt>
                <c:pt idx="262">
                  <c:v>467.3542510289866</c:v>
                </c:pt>
                <c:pt idx="263">
                  <c:v>467.47790890344589</c:v>
                </c:pt>
                <c:pt idx="264">
                  <c:v>467.6006335263362</c:v>
                </c:pt>
                <c:pt idx="265">
                  <c:v>467.72243542215716</c:v>
                </c:pt>
                <c:pt idx="266">
                  <c:v>467.84332495778989</c:v>
                </c:pt>
                <c:pt idx="267">
                  <c:v>467.96331234543459</c:v>
                </c:pt>
                <c:pt idx="268">
                  <c:v>468.08240764548304</c:v>
                </c:pt>
                <c:pt idx="269">
                  <c:v>468.2006207693268</c:v>
                </c:pt>
                <c:pt idx="270">
                  <c:v>468.31796148210418</c:v>
                </c:pt>
                <c:pt idx="271">
                  <c:v>468.43443940538606</c:v>
                </c:pt>
                <c:pt idx="272">
                  <c:v>468.55006401980353</c:v>
                </c:pt>
                <c:pt idx="273">
                  <c:v>468.66484466761733</c:v>
                </c:pt>
                <c:pt idx="274">
                  <c:v>468.77879055523186</c:v>
                </c:pt>
                <c:pt idx="275">
                  <c:v>468.89191075565486</c:v>
                </c:pt>
                <c:pt idx="276">
                  <c:v>469.00421421090311</c:v>
                </c:pt>
                <c:pt idx="277">
                  <c:v>469.11570973435738</c:v>
                </c:pt>
                <c:pt idx="278">
                  <c:v>469.2264060130654</c:v>
                </c:pt>
                <c:pt idx="279">
                  <c:v>469.3363116099971</c:v>
                </c:pt>
                <c:pt idx="280">
                  <c:v>469.44543496625101</c:v>
                </c:pt>
                <c:pt idx="281">
                  <c:v>469.55378440321357</c:v>
                </c:pt>
                <c:pt idx="282">
                  <c:v>469.66136812467317</c:v>
                </c:pt>
                <c:pt idx="283">
                  <c:v>469.76819421888968</c:v>
                </c:pt>
                <c:pt idx="284">
                  <c:v>469.87427066061974</c:v>
                </c:pt>
                <c:pt idx="285">
                  <c:v>469.97960531310065</c:v>
                </c:pt>
                <c:pt idx="286">
                  <c:v>470.08420592999192</c:v>
                </c:pt>
                <c:pt idx="287">
                  <c:v>470.188080157277</c:v>
                </c:pt>
                <c:pt idx="288">
                  <c:v>470.29123553512557</c:v>
                </c:pt>
                <c:pt idx="289">
                  <c:v>470.39367949971671</c:v>
                </c:pt>
                <c:pt idx="290">
                  <c:v>470.49541938502557</c:v>
                </c:pt>
                <c:pt idx="291">
                  <c:v>470.59646242457217</c:v>
                </c:pt>
                <c:pt idx="292">
                  <c:v>470.69681575313541</c:v>
                </c:pt>
                <c:pt idx="293">
                  <c:v>470.7964864084318</c:v>
                </c:pt>
                <c:pt idx="294">
                  <c:v>470.89548133275991</c:v>
                </c:pt>
                <c:pt idx="295">
                  <c:v>470.99380737461161</c:v>
                </c:pt>
                <c:pt idx="296">
                  <c:v>471.09147129025081</c:v>
                </c:pt>
                <c:pt idx="297">
                  <c:v>471.18847974526074</c:v>
                </c:pt>
                <c:pt idx="298">
                  <c:v>471.28483931605956</c:v>
                </c:pt>
                <c:pt idx="299">
                  <c:v>471.38055649138636</c:v>
                </c:pt>
                <c:pt idx="300">
                  <c:v>471.47563767375721</c:v>
                </c:pt>
                <c:pt idx="301">
                  <c:v>471.57008918089207</c:v>
                </c:pt>
                <c:pt idx="302">
                  <c:v>471.66391724711394</c:v>
                </c:pt>
                <c:pt idx="303">
                  <c:v>471.7571280247202</c:v>
                </c:pt>
                <c:pt idx="304">
                  <c:v>471.84972758532717</c:v>
                </c:pt>
                <c:pt idx="305">
                  <c:v>471.94172192118776</c:v>
                </c:pt>
                <c:pt idx="306">
                  <c:v>472.03311694648426</c:v>
                </c:pt>
                <c:pt idx="307">
                  <c:v>472.12391849859506</c:v>
                </c:pt>
                <c:pt idx="308">
                  <c:v>472.21413233933737</c:v>
                </c:pt>
                <c:pt idx="309">
                  <c:v>472.30376415618582</c:v>
                </c:pt>
                <c:pt idx="310">
                  <c:v>472.39281956346753</c:v>
                </c:pt>
                <c:pt idx="311">
                  <c:v>472.48130410353394</c:v>
                </c:pt>
                <c:pt idx="312">
                  <c:v>472.56922324791049</c:v>
                </c:pt>
                <c:pt idx="313">
                  <c:v>472.65658239842423</c:v>
                </c:pt>
                <c:pt idx="314">
                  <c:v>472.74338688831028</c:v>
                </c:pt>
                <c:pt idx="315">
                  <c:v>472.8296419832966</c:v>
                </c:pt>
                <c:pt idx="316">
                  <c:v>472.91535288266874</c:v>
                </c:pt>
                <c:pt idx="317">
                  <c:v>473.00052472031462</c:v>
                </c:pt>
                <c:pt idx="318">
                  <c:v>473.08516256574939</c:v>
                </c:pt>
                <c:pt idx="319">
                  <c:v>473.16927142512071</c:v>
                </c:pt>
                <c:pt idx="320">
                  <c:v>473.25285624219634</c:v>
                </c:pt>
                <c:pt idx="321">
                  <c:v>473.33592189933228</c:v>
                </c:pt>
                <c:pt idx="322">
                  <c:v>473.41847321842351</c:v>
                </c:pt>
                <c:pt idx="323">
                  <c:v>473.50051496183647</c:v>
                </c:pt>
                <c:pt idx="324">
                  <c:v>473.58205183332558</c:v>
                </c:pt>
                <c:pt idx="325">
                  <c:v>473.66308847893151</c:v>
                </c:pt>
                <c:pt idx="326">
                  <c:v>473.74362948786387</c:v>
                </c:pt>
                <c:pt idx="327">
                  <c:v>473.8236793933674</c:v>
                </c:pt>
                <c:pt idx="328">
                  <c:v>473.90324267357221</c:v>
                </c:pt>
                <c:pt idx="329">
                  <c:v>473.98232375232931</c:v>
                </c:pt>
                <c:pt idx="330">
                  <c:v>474.06092700003001</c:v>
                </c:pt>
                <c:pt idx="331">
                  <c:v>474.1390567344111</c:v>
                </c:pt>
                <c:pt idx="332">
                  <c:v>474.21671722134562</c:v>
                </c:pt>
                <c:pt idx="333">
                  <c:v>474.29391267561886</c:v>
                </c:pt>
                <c:pt idx="334">
                  <c:v>474.37064726169115</c:v>
                </c:pt>
                <c:pt idx="335">
                  <c:v>474.4469250944465</c:v>
                </c:pt>
                <c:pt idx="336">
                  <c:v>474.5227502399282</c:v>
                </c:pt>
                <c:pt idx="337">
                  <c:v>474.59812671606142</c:v>
                </c:pt>
                <c:pt idx="338">
                  <c:v>474.67305849336242</c:v>
                </c:pt>
                <c:pt idx="339">
                  <c:v>474.74754949563624</c:v>
                </c:pt>
                <c:pt idx="340">
                  <c:v>474.82160360066138</c:v>
                </c:pt>
                <c:pt idx="341">
                  <c:v>474.89522464086241</c:v>
                </c:pt>
                <c:pt idx="342">
                  <c:v>474.9684164039715</c:v>
                </c:pt>
                <c:pt idx="343">
                  <c:v>475.04118263367792</c:v>
                </c:pt>
                <c:pt idx="344">
                  <c:v>475.11352703026608</c:v>
                </c:pt>
                <c:pt idx="345">
                  <c:v>475.18545325124285</c:v>
                </c:pt>
                <c:pt idx="346">
                  <c:v>475.25696491195407</c:v>
                </c:pt>
                <c:pt idx="347">
                  <c:v>475.32806558619006</c:v>
                </c:pt>
                <c:pt idx="348">
                  <c:v>475.39875880678136</c:v>
                </c:pt>
                <c:pt idx="349">
                  <c:v>475.46904806618323</c:v>
                </c:pt>
                <c:pt idx="350">
                  <c:v>475.53893681705125</c:v>
                </c:pt>
                <c:pt idx="351">
                  <c:v>475.60842847280674</c:v>
                </c:pt>
                <c:pt idx="352">
                  <c:v>475.67752640819174</c:v>
                </c:pt>
                <c:pt idx="353">
                  <c:v>475.74623395981649</c:v>
                </c:pt>
                <c:pt idx="354">
                  <c:v>475.81455442669522</c:v>
                </c:pt>
                <c:pt idx="355">
                  <c:v>475.88249107077507</c:v>
                </c:pt>
                <c:pt idx="356">
                  <c:v>475.95004711745503</c:v>
                </c:pt>
                <c:pt idx="357">
                  <c:v>476.0172257560958</c:v>
                </c:pt>
                <c:pt idx="358">
                  <c:v>476.08403014052288</c:v>
                </c:pt>
                <c:pt idx="359">
                  <c:v>476.15046338951885</c:v>
                </c:pt>
                <c:pt idx="360">
                  <c:v>476.21652858730943</c:v>
                </c:pt>
                <c:pt idx="361">
                  <c:v>476.28222878404074</c:v>
                </c:pt>
                <c:pt idx="362">
                  <c:v>476.34756699624853</c:v>
                </c:pt>
                <c:pt idx="363">
                  <c:v>476.41254620731985</c:v>
                </c:pt>
                <c:pt idx="364">
                  <c:v>476.47716936794723</c:v>
                </c:pt>
                <c:pt idx="365">
                  <c:v>476.54143939657541</c:v>
                </c:pt>
                <c:pt idx="366">
                  <c:v>476.60535917984049</c:v>
                </c:pt>
                <c:pt idx="367">
                  <c:v>476.668931573002</c:v>
                </c:pt>
                <c:pt idx="368">
                  <c:v>476.73215940036852</c:v>
                </c:pt>
                <c:pt idx="369">
                  <c:v>476.79504545571552</c:v>
                </c:pt>
                <c:pt idx="370">
                  <c:v>476.85759250269689</c:v>
                </c:pt>
                <c:pt idx="371">
                  <c:v>476.91980327525005</c:v>
                </c:pt>
                <c:pt idx="372">
                  <c:v>476.9816804779939</c:v>
                </c:pt>
                <c:pt idx="373">
                  <c:v>477.04322678662123</c:v>
                </c:pt>
                <c:pt idx="374">
                  <c:v>477.104444848284</c:v>
                </c:pt>
                <c:pt idx="375">
                  <c:v>477.16533728197311</c:v>
                </c:pt>
                <c:pt idx="376">
                  <c:v>477.22590667889182</c:v>
                </c:pt>
                <c:pt idx="377">
                  <c:v>477.28615560282327</c:v>
                </c:pt>
                <c:pt idx="378">
                  <c:v>477.34608659049218</c:v>
                </c:pt>
                <c:pt idx="379">
                  <c:v>477.40570215192105</c:v>
                </c:pt>
                <c:pt idx="380">
                  <c:v>477.4650047707803</c:v>
                </c:pt>
                <c:pt idx="381">
                  <c:v>477.52399690473374</c:v>
                </c:pt>
                <c:pt idx="382">
                  <c:v>477.5826809857773</c:v>
                </c:pt>
                <c:pt idx="383">
                  <c:v>477.64105942057381</c:v>
                </c:pt>
                <c:pt idx="384">
                  <c:v>477.69913459078197</c:v>
                </c:pt>
                <c:pt idx="385">
                  <c:v>477.75690885337985</c:v>
                </c:pt>
                <c:pt idx="386">
                  <c:v>477.81438454098424</c:v>
                </c:pt>
                <c:pt idx="387">
                  <c:v>477.87156396216426</c:v>
                </c:pt>
                <c:pt idx="388">
                  <c:v>477.92844940175047</c:v>
                </c:pt>
                <c:pt idx="389">
                  <c:v>477.98504312113948</c:v>
                </c:pt>
                <c:pt idx="390">
                  <c:v>478.04134735859344</c:v>
                </c:pt>
                <c:pt idx="391">
                  <c:v>478.09736432953468</c:v>
                </c:pt>
                <c:pt idx="392">
                  <c:v>478.15309622683742</c:v>
                </c:pt>
                <c:pt idx="393">
                  <c:v>478.20854522111267</c:v>
                </c:pt>
                <c:pt idx="394">
                  <c:v>478.26371346099074</c:v>
                </c:pt>
                <c:pt idx="395">
                  <c:v>478.31860307339855</c:v>
                </c:pt>
                <c:pt idx="396">
                  <c:v>478.37321616383343</c:v>
                </c:pt>
                <c:pt idx="397">
                  <c:v>478.4275548166313</c:v>
                </c:pt>
                <c:pt idx="398">
                  <c:v>478.48162109523304</c:v>
                </c:pt>
                <c:pt idx="399">
                  <c:v>478.53541704244486</c:v>
                </c:pt>
                <c:pt idx="400">
                  <c:v>478.58894468069593</c:v>
                </c:pt>
                <c:pt idx="401">
                  <c:v>478.64220601229181</c:v>
                </c:pt>
                <c:pt idx="402">
                  <c:v>478.69520301966389</c:v>
                </c:pt>
                <c:pt idx="403">
                  <c:v>478.74793766561578</c:v>
                </c:pt>
                <c:pt idx="404">
                  <c:v>478.8004118935653</c:v>
                </c:pt>
                <c:pt idx="405">
                  <c:v>478.85262762778319</c:v>
                </c:pt>
                <c:pt idx="406">
                  <c:v>478.90458677362852</c:v>
                </c:pt>
                <c:pt idx="407">
                  <c:v>478.95629121778046</c:v>
                </c:pt>
                <c:pt idx="408">
                  <c:v>479.00774282846629</c:v>
                </c:pt>
                <c:pt idx="409">
                  <c:v>479.05894345568709</c:v>
                </c:pt>
                <c:pt idx="410">
                  <c:v>479.10989493143876</c:v>
                </c:pt>
                <c:pt idx="411">
                  <c:v>479.16059906993104</c:v>
                </c:pt>
                <c:pt idx="412">
                  <c:v>479.21105766780244</c:v>
                </c:pt>
                <c:pt idx="413">
                  <c:v>479.26127250433274</c:v>
                </c:pt>
                <c:pt idx="414">
                  <c:v>479.31124534165207</c:v>
                </c:pt>
                <c:pt idx="415">
                  <c:v>479.36097792494695</c:v>
                </c:pt>
                <c:pt idx="416">
                  <c:v>479.41047198266352</c:v>
                </c:pt>
                <c:pt idx="417">
                  <c:v>479.45972922670785</c:v>
                </c:pt>
                <c:pt idx="418">
                  <c:v>479.50875135264317</c:v>
                </c:pt>
                <c:pt idx="419">
                  <c:v>479.55754003988443</c:v>
                </c:pt>
                <c:pt idx="420">
                  <c:v>479.60609695189021</c:v>
                </c:pt>
                <c:pt idx="421">
                  <c:v>479.6544237363517</c:v>
                </c:pt>
                <c:pt idx="422">
                  <c:v>479.70252202537915</c:v>
                </c:pt>
                <c:pt idx="423">
                  <c:v>479.75039343568545</c:v>
                </c:pt>
                <c:pt idx="424">
                  <c:v>479.79803956876742</c:v>
                </c:pt>
                <c:pt idx="425">
                  <c:v>479.84546201108441</c:v>
                </c:pt>
                <c:pt idx="426">
                  <c:v>479.89266233423422</c:v>
                </c:pt>
                <c:pt idx="427">
                  <c:v>479.93964209512671</c:v>
                </c:pt>
                <c:pt idx="428">
                  <c:v>479.98640283615561</c:v>
                </c:pt>
                <c:pt idx="429">
                  <c:v>480.03294608536612</c:v>
                </c:pt>
                <c:pt idx="430">
                  <c:v>480.07927335662248</c:v>
                </c:pt>
                <c:pt idx="431">
                  <c:v>480.12538614977166</c:v>
                </c:pt>
                <c:pt idx="432">
                  <c:v>480.17128595080499</c:v>
                </c:pt>
                <c:pt idx="433">
                  <c:v>480.2169742320184</c:v>
                </c:pt>
                <c:pt idx="434">
                  <c:v>480.26245245216899</c:v>
                </c:pt>
                <c:pt idx="435">
                  <c:v>480.30772205663118</c:v>
                </c:pt>
                <c:pt idx="436">
                  <c:v>480.35278447754922</c:v>
                </c:pt>
                <c:pt idx="437">
                  <c:v>480.39764113398854</c:v>
                </c:pt>
                <c:pt idx="438">
                  <c:v>480.44229343208445</c:v>
                </c:pt>
                <c:pt idx="439">
                  <c:v>480.48674276518921</c:v>
                </c:pt>
                <c:pt idx="440">
                  <c:v>480.53099051401699</c:v>
                </c:pt>
                <c:pt idx="441">
                  <c:v>480.5750380467872</c:v>
                </c:pt>
                <c:pt idx="442">
                  <c:v>480.61888671936435</c:v>
                </c:pt>
                <c:pt idx="443">
                  <c:v>480.66253787539864</c:v>
                </c:pt>
                <c:pt idx="444">
                  <c:v>480.70599284646215</c:v>
                </c:pt>
                <c:pt idx="445">
                  <c:v>480.74925295218463</c:v>
                </c:pt>
                <c:pt idx="446">
                  <c:v>480.79231950038746</c:v>
                </c:pt>
                <c:pt idx="447">
                  <c:v>480.83519378721445</c:v>
                </c:pt>
                <c:pt idx="448">
                  <c:v>480.8778770972628</c:v>
                </c:pt>
                <c:pt idx="449">
                  <c:v>480.92037070371117</c:v>
                </c:pt>
                <c:pt idx="450">
                  <c:v>480.96267586844579</c:v>
                </c:pt>
                <c:pt idx="451">
                  <c:v>481.0047938421863</c:v>
                </c:pt>
                <c:pt idx="452">
                  <c:v>481.04672586460788</c:v>
                </c:pt>
                <c:pt idx="453">
                  <c:v>481.08847316446389</c:v>
                </c:pt>
                <c:pt idx="454">
                  <c:v>481.13003695970519</c:v>
                </c:pt>
                <c:pt idx="455">
                  <c:v>481.17141845759909</c:v>
                </c:pt>
                <c:pt idx="456">
                  <c:v>481.21261885484586</c:v>
                </c:pt>
                <c:pt idx="457">
                  <c:v>481.25363933769415</c:v>
                </c:pt>
                <c:pt idx="458">
                  <c:v>481.2944810820552</c:v>
                </c:pt>
                <c:pt idx="459">
                  <c:v>481.33514525361471</c:v>
                </c:pt>
                <c:pt idx="460">
                  <c:v>481.37563300794415</c:v>
                </c:pt>
                <c:pt idx="461">
                  <c:v>481.41594549060994</c:v>
                </c:pt>
                <c:pt idx="462">
                  <c:v>481.45608383728148</c:v>
                </c:pt>
                <c:pt idx="463">
                  <c:v>481.49604917383817</c:v>
                </c:pt>
                <c:pt idx="464">
                  <c:v>481.53584261647421</c:v>
                </c:pt>
                <c:pt idx="465">
                  <c:v>481.5754652718029</c:v>
                </c:pt>
                <c:pt idx="466">
                  <c:v>481.61491823695883</c:v>
                </c:pt>
                <c:pt idx="467">
                  <c:v>481.65420259969966</c:v>
                </c:pt>
                <c:pt idx="468">
                  <c:v>481.69331943850563</c:v>
                </c:pt>
                <c:pt idx="469">
                  <c:v>481.73226982267835</c:v>
                </c:pt>
                <c:pt idx="470">
                  <c:v>481.77105481243859</c:v>
                </c:pt>
                <c:pt idx="471">
                  <c:v>481.80967545902178</c:v>
                </c:pt>
                <c:pt idx="472">
                  <c:v>481.84813280477374</c:v>
                </c:pt>
                <c:pt idx="473">
                  <c:v>481.88642788324427</c:v>
                </c:pt>
                <c:pt idx="474">
                  <c:v>481.92456171927904</c:v>
                </c:pt>
                <c:pt idx="475">
                  <c:v>481.96253532911203</c:v>
                </c:pt>
                <c:pt idx="476">
                  <c:v>482.00034972045518</c:v>
                </c:pt>
                <c:pt idx="477">
                  <c:v>482.03800589258776</c:v>
                </c:pt>
                <c:pt idx="478">
                  <c:v>482.07550483644422</c:v>
                </c:pt>
                <c:pt idx="479">
                  <c:v>482.11284753470125</c:v>
                </c:pt>
                <c:pt idx="480">
                  <c:v>482.15003496186375</c:v>
                </c:pt>
                <c:pt idx="481">
                  <c:v>482.18706808434922</c:v>
                </c:pt>
                <c:pt idx="482">
                  <c:v>482.2239478605718</c:v>
                </c:pt>
                <c:pt idx="483">
                  <c:v>482.2606752410249</c:v>
                </c:pt>
                <c:pt idx="484">
                  <c:v>482.29725116836272</c:v>
                </c:pt>
                <c:pt idx="485">
                  <c:v>482.33367657748101</c:v>
                </c:pt>
                <c:pt idx="486">
                  <c:v>482.3699523955969</c:v>
                </c:pt>
                <c:pt idx="487">
                  <c:v>482.40607954232706</c:v>
                </c:pt>
                <c:pt idx="488">
                  <c:v>482.44205892976584</c:v>
                </c:pt>
                <c:pt idx="489">
                  <c:v>482.47789146256207</c:v>
                </c:pt>
                <c:pt idx="490">
                  <c:v>482.51357803799459</c:v>
                </c:pt>
                <c:pt idx="491">
                  <c:v>482.54911954604722</c:v>
                </c:pt>
                <c:pt idx="492">
                  <c:v>482.58451686948308</c:v>
                </c:pt>
                <c:pt idx="493">
                  <c:v>482.61977088391711</c:v>
                </c:pt>
                <c:pt idx="494">
                  <c:v>482.65488245788896</c:v>
                </c:pt>
                <c:pt idx="495">
                  <c:v>482.68985245293334</c:v>
                </c:pt>
                <c:pt idx="496">
                  <c:v>482.72468172365171</c:v>
                </c:pt>
                <c:pt idx="497">
                  <c:v>482.75937111778086</c:v>
                </c:pt>
                <c:pt idx="498">
                  <c:v>482.79392147626214</c:v>
                </c:pt>
                <c:pt idx="499">
                  <c:v>482.82833363330951</c:v>
                </c:pt>
                <c:pt idx="500">
                  <c:v>482.86260841647646</c:v>
                </c:pt>
              </c:numCache>
            </c:numRef>
          </c:yVal>
          <c:smooth val="0"/>
        </c:ser>
        <c:ser>
          <c:idx val="1"/>
          <c:order val="1"/>
          <c:tx>
            <c:v>severity= 0.05</c:v>
          </c:tx>
          <c:spPr>
            <a:ln w="38100">
              <a:solidFill>
                <a:srgbClr val="FF00FF"/>
              </a:solidFill>
              <a:prstDash val="solid"/>
            </a:ln>
          </c:spPr>
          <c:marker>
            <c:symbol val="none"/>
          </c:marker>
          <c:xVal>
            <c:numRef>
              <c:f>'css changing I'!$A$6:$A$506</c:f>
              <c:numCache>
                <c:formatCode>General</c:formatCode>
                <c:ptCount val="5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numCache>
            </c:numRef>
          </c:xVal>
          <c:yVal>
            <c:numRef>
              <c:f>'css changing I'!$C$6:$C$506</c:f>
              <c:numCache>
                <c:formatCode>General</c:formatCode>
                <c:ptCount val="501"/>
                <c:pt idx="0">
                  <c:v>0</c:v>
                </c:pt>
                <c:pt idx="1">
                  <c:v>2.4264777673229698</c:v>
                </c:pt>
                <c:pt idx="2">
                  <c:v>8.1578585570758939</c:v>
                </c:pt>
                <c:pt idx="3">
                  <c:v>15.75210085721821</c:v>
                </c:pt>
                <c:pt idx="4">
                  <c:v>24.41853143203415</c:v>
                </c:pt>
                <c:pt idx="5">
                  <c:v>33.691614022460435</c:v>
                </c:pt>
                <c:pt idx="6">
                  <c:v>43.282691316935825</c:v>
                </c:pt>
                <c:pt idx="7">
                  <c:v>53.005880909222597</c:v>
                </c:pt>
                <c:pt idx="8">
                  <c:v>62.738194832369977</c:v>
                </c:pt>
                <c:pt idx="9">
                  <c:v>72.396769708055331</c:v>
                </c:pt>
                <c:pt idx="10">
                  <c:v>81.925221526630494</c:v>
                </c:pt>
                <c:pt idx="11">
                  <c:v>91.285132121766068</c:v>
                </c:pt>
                <c:pt idx="12">
                  <c:v>100.45055348218465</c:v>
                </c:pt>
                <c:pt idx="13">
                  <c:v>109.40435557953344</c:v>
                </c:pt>
                <c:pt idx="14">
                  <c:v>118.13573788192923</c:v>
                </c:pt>
                <c:pt idx="15">
                  <c:v>126.63849669028671</c:v>
                </c:pt>
                <c:pt idx="16">
                  <c:v>134.90979584262456</c:v>
                </c:pt>
                <c:pt idx="17">
                  <c:v>142.94928016182919</c:v>
                </c:pt>
                <c:pt idx="18">
                  <c:v>150.75842691746433</c:v>
                </c:pt>
                <c:pt idx="19">
                  <c:v>158.34006550522207</c:v>
                </c:pt>
                <c:pt idx="20">
                  <c:v>165.69801790343993</c:v>
                </c:pt>
                <c:pt idx="21">
                  <c:v>172.8368270822092</c:v>
                </c:pt>
                <c:pt idx="22">
                  <c:v>179.76155028359861</c:v>
                </c:pt>
                <c:pt idx="23">
                  <c:v>186.47760070187505</c:v>
                </c:pt>
                <c:pt idx="24">
                  <c:v>192.99062565058921</c:v>
                </c:pt>
                <c:pt idx="25">
                  <c:v>199.30641249318379</c:v>
                </c:pt>
                <c:pt idx="26">
                  <c:v>205.43081587677511</c:v>
                </c:pt>
                <c:pt idx="27">
                  <c:v>211.36970143461929</c:v>
                </c:pt>
                <c:pt idx="28">
                  <c:v>217.12890230461053</c:v>
                </c:pt>
                <c:pt idx="29">
                  <c:v>222.7141856795993</c:v>
                </c:pt>
                <c:pt idx="30">
                  <c:v>228.13122724993954</c:v>
                </c:pt>
                <c:pt idx="31">
                  <c:v>233.38559188167241</c:v>
                </c:pt>
                <c:pt idx="32">
                  <c:v>238.48271923883965</c:v>
                </c:pt>
                <c:pt idx="33">
                  <c:v>243.42791333664897</c:v>
                </c:pt>
                <c:pt idx="34">
                  <c:v>248.22633522587455</c:v>
                </c:pt>
                <c:pt idx="35">
                  <c:v>252.8829981741346</c:v>
                </c:pt>
                <c:pt idx="36">
                  <c:v>257.40276483836817</c:v>
                </c:pt>
                <c:pt idx="37">
                  <c:v>261.79034602365886</c:v>
                </c:pt>
                <c:pt idx="38">
                  <c:v>266.05030070302246</c:v>
                </c:pt>
                <c:pt idx="39">
                  <c:v>270.18703703575034</c:v>
                </c:pt>
                <c:pt idx="40">
                  <c:v>274.20481417206702</c:v>
                </c:pt>
                <c:pt idx="41">
                  <c:v>278.10774467200832</c:v>
                </c:pt>
                <c:pt idx="42">
                  <c:v>281.899797398705</c:v>
                </c:pt>
                <c:pt idx="43">
                  <c:v>285.58480077231059</c:v>
                </c:pt>
                <c:pt idx="44">
                  <c:v>289.16644629192564</c:v>
                </c:pt>
                <c:pt idx="45">
                  <c:v>292.64829225003928</c:v>
                </c:pt>
                <c:pt idx="46">
                  <c:v>296.03376757800885</c:v>
                </c:pt>
                <c:pt idx="47">
                  <c:v>299.32617577256246</c:v>
                </c:pt>
                <c:pt idx="48">
                  <c:v>302.52869886269968</c:v>
                </c:pt>
                <c:pt idx="49">
                  <c:v>305.64440138409583</c:v>
                </c:pt>
                <c:pt idx="50">
                  <c:v>308.6762343344779</c:v>
                </c:pt>
                <c:pt idx="51">
                  <c:v>311.62703908868986</c:v>
                </c:pt>
                <c:pt idx="52">
                  <c:v>314.49955125650683</c:v>
                </c:pt>
                <c:pt idx="53">
                  <c:v>317.29640446984047</c:v>
                </c:pt>
                <c:pt idx="54">
                  <c:v>320.02013408895272</c:v>
                </c:pt>
                <c:pt idx="55">
                  <c:v>322.67318081974747</c:v>
                </c:pt>
                <c:pt idx="56">
                  <c:v>325.25789423624752</c:v>
                </c:pt>
                <c:pt idx="57">
                  <c:v>327.77653620404112</c:v>
                </c:pt>
                <c:pt idx="58">
                  <c:v>330.23128420187618</c:v>
                </c:pt>
                <c:pt idx="59">
                  <c:v>332.62423453971985</c:v>
                </c:pt>
                <c:pt idx="60">
                  <c:v>334.95740547254474</c:v>
                </c:pt>
                <c:pt idx="61">
                  <c:v>337.23274020987208</c:v>
                </c:pt>
                <c:pt idx="62">
                  <c:v>339.45210982173126</c:v>
                </c:pt>
                <c:pt idx="63">
                  <c:v>341.61731604220171</c:v>
                </c:pt>
                <c:pt idx="64">
                  <c:v>343.73009397211393</c:v>
                </c:pt>
                <c:pt idx="65">
                  <c:v>345.79211468280999</c:v>
                </c:pt>
                <c:pt idx="66">
                  <c:v>347.80498772311864</c:v>
                </c:pt>
                <c:pt idx="67">
                  <c:v>349.77026353189808</c:v>
                </c:pt>
                <c:pt idx="68">
                  <c:v>351.6894357586425</c:v>
                </c:pt>
                <c:pt idx="69">
                  <c:v>353.56394349475892</c:v>
                </c:pt>
                <c:pt idx="70">
                  <c:v>355.39517341818907</c:v>
                </c:pt>
                <c:pt idx="71">
                  <c:v>357.18446185409505</c:v>
                </c:pt>
                <c:pt idx="72">
                  <c:v>358.9330967543475</c:v>
                </c:pt>
                <c:pt idx="73">
                  <c:v>360.64231959855402</c:v>
                </c:pt>
                <c:pt idx="74">
                  <c:v>362.31332721934996</c:v>
                </c:pt>
                <c:pt idx="75">
                  <c:v>363.94727355464306</c:v>
                </c:pt>
                <c:pt idx="76">
                  <c:v>365.54527132946544</c:v>
                </c:pt>
                <c:pt idx="77">
                  <c:v>367.10839367003518</c:v>
                </c:pt>
                <c:pt idx="78">
                  <c:v>368.63767565257643</c:v>
                </c:pt>
                <c:pt idx="79">
                  <c:v>370.13411578938508</c:v>
                </c:pt>
                <c:pt idx="80">
                  <c:v>371.59867745456279</c:v>
                </c:pt>
                <c:pt idx="81">
                  <c:v>373.03229025177359</c:v>
                </c:pt>
                <c:pt idx="82">
                  <c:v>374.43585132630886</c:v>
                </c:pt>
                <c:pt idx="83">
                  <c:v>375.81022662367491</c:v>
                </c:pt>
                <c:pt idx="84">
                  <c:v>377.15625209684367</c:v>
                </c:pt>
                <c:pt idx="85">
                  <c:v>378.47473486423962</c:v>
                </c:pt>
                <c:pt idx="86">
                  <c:v>379.76645432045916</c:v>
                </c:pt>
                <c:pt idx="87">
                  <c:v>381.03216320165211</c:v>
                </c:pt>
                <c:pt idx="88">
                  <c:v>382.27258860742239</c:v>
                </c:pt>
                <c:pt idx="89">
                  <c:v>383.48843298103645</c:v>
                </c:pt>
                <c:pt idx="90">
                  <c:v>384.68037504966298</c:v>
                </c:pt>
                <c:pt idx="91">
                  <c:v>385.8490707262979</c:v>
                </c:pt>
                <c:pt idx="92">
                  <c:v>386.99515397496606</c:v>
                </c:pt>
                <c:pt idx="93">
                  <c:v>388.11923764073128</c:v>
                </c:pt>
                <c:pt idx="94">
                  <c:v>389.22191424597929</c:v>
                </c:pt>
                <c:pt idx="95">
                  <c:v>390.303756754387</c:v>
                </c:pt>
                <c:pt idx="96">
                  <c:v>391.36531930392664</c:v>
                </c:pt>
                <c:pt idx="97">
                  <c:v>392.40713791020693</c:v>
                </c:pt>
                <c:pt idx="98">
                  <c:v>393.42973114139056</c:v>
                </c:pt>
                <c:pt idx="99">
                  <c:v>394.43360076588522</c:v>
                </c:pt>
                <c:pt idx="100">
                  <c:v>395.41923237394792</c:v>
                </c:pt>
                <c:pt idx="101">
                  <c:v>396.38709597430221</c:v>
                </c:pt>
                <c:pt idx="102">
                  <c:v>397.33764656681365</c:v>
                </c:pt>
                <c:pt idx="103">
                  <c:v>398.27132469223397</c:v>
                </c:pt>
                <c:pt idx="104">
                  <c:v>399.18855695997274</c:v>
                </c:pt>
                <c:pt idx="105">
                  <c:v>400.08975655482305</c:v>
                </c:pt>
                <c:pt idx="106">
                  <c:v>400.9753237235214</c:v>
                </c:pt>
                <c:pt idx="107">
                  <c:v>401.84564624198913</c:v>
                </c:pt>
                <c:pt idx="108">
                  <c:v>402.70109986406572</c:v>
                </c:pt>
                <c:pt idx="109">
                  <c:v>403.54204875250741</c:v>
                </c:pt>
                <c:pt idx="110">
                  <c:v>404.36884589299422</c:v>
                </c:pt>
                <c:pt idx="111">
                  <c:v>405.18183349185551</c:v>
                </c:pt>
                <c:pt idx="112">
                  <c:v>405.98134335819481</c:v>
                </c:pt>
                <c:pt idx="113">
                  <c:v>406.76769727106159</c:v>
                </c:pt>
                <c:pt idx="114">
                  <c:v>407.54120733229615</c:v>
                </c:pt>
                <c:pt idx="115">
                  <c:v>408.30217630564186</c:v>
                </c:pt>
                <c:pt idx="116">
                  <c:v>409.05089794269469</c:v>
                </c:pt>
                <c:pt idx="117">
                  <c:v>409.787657296237</c:v>
                </c:pt>
                <c:pt idx="118">
                  <c:v>410.51273102147695</c:v>
                </c:pt>
                <c:pt idx="119">
                  <c:v>411.22638766569412</c:v>
                </c:pt>
                <c:pt idx="120">
                  <c:v>411.92888794676941</c:v>
                </c:pt>
                <c:pt idx="121">
                  <c:v>412.62048502105716</c:v>
                </c:pt>
                <c:pt idx="122">
                  <c:v>413.30142474103747</c:v>
                </c:pt>
                <c:pt idx="123">
                  <c:v>413.97194590316855</c:v>
                </c:pt>
                <c:pt idx="124">
                  <c:v>414.63228048634011</c:v>
                </c:pt>
                <c:pt idx="125">
                  <c:v>415.28265388131211</c:v>
                </c:pt>
                <c:pt idx="126">
                  <c:v>415.92328511150652</c:v>
                </c:pt>
                <c:pt idx="127">
                  <c:v>416.55438704550443</c:v>
                </c:pt>
                <c:pt idx="128">
                  <c:v>417.17616660158484</c:v>
                </c:pt>
                <c:pt idx="129">
                  <c:v>417.78882494462783</c:v>
                </c:pt>
                <c:pt idx="130">
                  <c:v>418.39255767569216</c:v>
                </c:pt>
                <c:pt idx="131">
                  <c:v>418.98755501456026</c:v>
                </c:pt>
                <c:pt idx="132">
                  <c:v>419.57400197553608</c:v>
                </c:pt>
                <c:pt idx="133">
                  <c:v>420.15207853676662</c:v>
                </c:pt>
                <c:pt idx="134">
                  <c:v>420.72195980334476</c:v>
                </c:pt>
                <c:pt idx="135">
                  <c:v>421.28381616444341</c:v>
                </c:pt>
                <c:pt idx="136">
                  <c:v>421.83781344471936</c:v>
                </c:pt>
                <c:pt idx="137">
                  <c:v>422.38411305021384</c:v>
                </c:pt>
                <c:pt idx="138">
                  <c:v>422.92287210896751</c:v>
                </c:pt>
                <c:pt idx="139">
                  <c:v>423.45424360656119</c:v>
                </c:pt>
                <c:pt idx="140">
                  <c:v>423.97837651678003</c:v>
                </c:pt>
                <c:pt idx="141">
                  <c:v>424.4954159275955</c:v>
                </c:pt>
                <c:pt idx="142">
                  <c:v>425.0055031626469</c:v>
                </c:pt>
                <c:pt idx="143">
                  <c:v>425.50877589839956</c:v>
                </c:pt>
                <c:pt idx="144">
                  <c:v>426.00536827714967</c:v>
                </c:pt>
                <c:pt idx="145">
                  <c:v>426.49541101603478</c:v>
                </c:pt>
                <c:pt idx="146">
                  <c:v>426.97903151220731</c:v>
                </c:pt>
                <c:pt idx="147">
                  <c:v>427.4563539443198</c:v>
                </c:pt>
                <c:pt idx="148">
                  <c:v>427.92749937046165</c:v>
                </c:pt>
                <c:pt idx="149">
                  <c:v>428.39258582268769</c:v>
                </c:pt>
                <c:pt idx="150">
                  <c:v>428.85172839826629</c:v>
                </c:pt>
                <c:pt idx="151">
                  <c:v>429.30503934777465</c:v>
                </c:pt>
                <c:pt idx="152">
                  <c:v>429.75262816016033</c:v>
                </c:pt>
                <c:pt idx="153">
                  <c:v>430.19460164488487</c:v>
                </c:pt>
                <c:pt idx="154">
                  <c:v>430.63106401126157</c:v>
                </c:pt>
                <c:pt idx="155">
                  <c:v>431.06211694509039</c:v>
                </c:pt>
                <c:pt idx="156">
                  <c:v>431.4878596826955</c:v>
                </c:pt>
                <c:pt idx="157">
                  <c:v>431.90838908246081</c:v>
                </c:pt>
                <c:pt idx="158">
                  <c:v>432.32379969395805</c:v>
                </c:pt>
                <c:pt idx="159">
                  <c:v>432.73418382475739</c:v>
                </c:pt>
                <c:pt idx="160">
                  <c:v>433.13963160500668</c:v>
                </c:pt>
                <c:pt idx="161">
                  <c:v>433.54023104986271</c:v>
                </c:pt>
                <c:pt idx="162">
                  <c:v>433.93606811985308</c:v>
                </c:pt>
                <c:pt idx="163">
                  <c:v>434.32722677924659</c:v>
                </c:pt>
                <c:pt idx="164">
                  <c:v>434.71378905250305</c:v>
                </c:pt>
                <c:pt idx="165">
                  <c:v>435.09583507887601</c:v>
                </c:pt>
                <c:pt idx="166">
                  <c:v>435.47344316523277</c:v>
                </c:pt>
                <c:pt idx="167">
                  <c:v>435.84668983715903</c:v>
                </c:pt>
                <c:pt idx="168">
                  <c:v>436.21564988840896</c:v>
                </c:pt>
                <c:pt idx="169">
                  <c:v>436.58039642876207</c:v>
                </c:pt>
                <c:pt idx="170">
                  <c:v>436.9410009303428</c:v>
                </c:pt>
                <c:pt idx="171">
                  <c:v>437.29753327245794</c:v>
                </c:pt>
                <c:pt idx="172">
                  <c:v>437.65006178500823</c:v>
                </c:pt>
                <c:pt idx="173">
                  <c:v>437.99865329052056</c:v>
                </c:pt>
                <c:pt idx="174">
                  <c:v>438.34337314485231</c:v>
                </c:pt>
                <c:pt idx="175">
                  <c:v>438.68428527661598</c:v>
                </c:pt>
                <c:pt idx="176">
                  <c:v>439.02145222536643</c:v>
                </c:pt>
                <c:pt idx="177">
                  <c:v>439.35493517859669</c:v>
                </c:pt>
                <c:pt idx="178">
                  <c:v>439.68479400758343</c:v>
                </c:pt>
                <c:pt idx="179">
                  <c:v>440.01108730212235</c:v>
                </c:pt>
                <c:pt idx="180">
                  <c:v>440.33387240419211</c:v>
                </c:pt>
                <c:pt idx="181">
                  <c:v>440.65320544058397</c:v>
                </c:pt>
                <c:pt idx="182">
                  <c:v>440.96914135453375</c:v>
                </c:pt>
                <c:pt idx="183">
                  <c:v>441.28173393638929</c:v>
                </c:pt>
                <c:pt idx="184">
                  <c:v>441.59103585334771</c:v>
                </c:pt>
                <c:pt idx="185">
                  <c:v>441.8970986782935</c:v>
                </c:pt>
                <c:pt idx="186">
                  <c:v>442.1999729177694</c:v>
                </c:pt>
                <c:pt idx="187">
                  <c:v>442.4997080391077</c:v>
                </c:pt>
                <c:pt idx="188">
                  <c:v>442.79635249675204</c:v>
                </c:pt>
                <c:pt idx="189">
                  <c:v>443.0899537577971</c:v>
                </c:pt>
                <c:pt idx="190">
                  <c:v>443.3805583267702</c:v>
                </c:pt>
                <c:pt idx="191">
                  <c:v>443.66821176968472</c:v>
                </c:pt>
                <c:pt idx="192">
                  <c:v>443.95295873738411</c:v>
                </c:pt>
                <c:pt idx="193">
                  <c:v>444.2348429882054</c:v>
                </c:pt>
                <c:pt idx="194">
                  <c:v>444.51390740998062</c:v>
                </c:pt>
                <c:pt idx="195">
                  <c:v>444.79019404140138</c:v>
                </c:pt>
                <c:pt idx="196">
                  <c:v>445.06374409276458</c:v>
                </c:pt>
                <c:pt idx="197">
                  <c:v>445.33459796612266</c:v>
                </c:pt>
                <c:pt idx="198">
                  <c:v>445.602795274855</c:v>
                </c:pt>
                <c:pt idx="199">
                  <c:v>445.86837486268087</c:v>
                </c:pt>
                <c:pt idx="200">
                  <c:v>446.13137482213278</c:v>
                </c:pt>
                <c:pt idx="201">
                  <c:v>446.39183251250552</c:v>
                </c:pt>
                <c:pt idx="202">
                  <c:v>446.6497845773003</c:v>
                </c:pt>
                <c:pt idx="203">
                  <c:v>446.90526696117735</c:v>
                </c:pt>
                <c:pt idx="204">
                  <c:v>447.15831492643656</c:v>
                </c:pt>
                <c:pt idx="205">
                  <c:v>447.40896306903699</c:v>
                </c:pt>
                <c:pt idx="206">
                  <c:v>447.65724533417296</c:v>
                </c:pt>
                <c:pt idx="207">
                  <c:v>447.90319503141995</c:v>
                </c:pt>
                <c:pt idx="208">
                  <c:v>448.14684484946298</c:v>
                </c:pt>
                <c:pt idx="209">
                  <c:v>448.38822687042148</c:v>
                </c:pt>
                <c:pt idx="210">
                  <c:v>448.62737258378388</c:v>
                </c:pt>
                <c:pt idx="211">
                  <c:v>448.86431289996244</c:v>
                </c:pt>
                <c:pt idx="212">
                  <c:v>449.09907816348169</c:v>
                </c:pt>
                <c:pt idx="213">
                  <c:v>449.33169816581056</c:v>
                </c:pt>
                <c:pt idx="214">
                  <c:v>449.56220215785055</c:v>
                </c:pt>
                <c:pt idx="215">
                  <c:v>449.79061886208916</c:v>
                </c:pt>
                <c:pt idx="216">
                  <c:v>450.01697648443036</c:v>
                </c:pt>
                <c:pt idx="217">
                  <c:v>450.24130272571011</c:v>
                </c:pt>
                <c:pt idx="218">
                  <c:v>450.46362479290775</c:v>
                </c:pt>
                <c:pt idx="219">
                  <c:v>450.6839694100633</c:v>
                </c:pt>
                <c:pt idx="220">
                  <c:v>450.90236282890692</c:v>
                </c:pt>
                <c:pt idx="221">
                  <c:v>451.11883083921157</c:v>
                </c:pt>
                <c:pt idx="222">
                  <c:v>451.3333987788767</c:v>
                </c:pt>
                <c:pt idx="223">
                  <c:v>451.5460915437497</c:v>
                </c:pt>
                <c:pt idx="224">
                  <c:v>451.75693359719503</c:v>
                </c:pt>
                <c:pt idx="225">
                  <c:v>451.96594897941623</c:v>
                </c:pt>
                <c:pt idx="226">
                  <c:v>452.17316131654036</c:v>
                </c:pt>
                <c:pt idx="227">
                  <c:v>452.37859382946971</c:v>
                </c:pt>
                <c:pt idx="228">
                  <c:v>452.58226934250939</c:v>
                </c:pt>
                <c:pt idx="229">
                  <c:v>452.78421029177679</c:v>
                </c:pt>
                <c:pt idx="230">
                  <c:v>452.98443873339789</c:v>
                </c:pt>
                <c:pt idx="231">
                  <c:v>453.18297635149929</c:v>
                </c:pt>
                <c:pt idx="232">
                  <c:v>453.37984446599921</c:v>
                </c:pt>
                <c:pt idx="233">
                  <c:v>453.57506404020558</c:v>
                </c:pt>
                <c:pt idx="234">
                  <c:v>453.76865568822399</c:v>
                </c:pt>
                <c:pt idx="235">
                  <c:v>453.96063968218436</c:v>
                </c:pt>
                <c:pt idx="236">
                  <c:v>454.15103595928804</c:v>
                </c:pt>
                <c:pt idx="237">
                  <c:v>454.33986412868381</c:v>
                </c:pt>
                <c:pt idx="238">
                  <c:v>454.52714347817374</c:v>
                </c:pt>
                <c:pt idx="239">
                  <c:v>454.71289298075777</c:v>
                </c:pt>
                <c:pt idx="240">
                  <c:v>454.89713130101859</c:v>
                </c:pt>
                <c:pt idx="241">
                  <c:v>455.07987680135295</c:v>
                </c:pt>
                <c:pt idx="242">
                  <c:v>455.26114754805189</c:v>
                </c:pt>
                <c:pt idx="243">
                  <c:v>455.44096131723717</c:v>
                </c:pt>
                <c:pt idx="244">
                  <c:v>455.61933560065364</c:v>
                </c:pt>
                <c:pt idx="245">
                  <c:v>455.79628761132557</c:v>
                </c:pt>
                <c:pt idx="246">
                  <c:v>455.97183428907874</c:v>
                </c:pt>
                <c:pt idx="247">
                  <c:v>456.14599230593126</c:v>
                </c:pt>
                <c:pt idx="248">
                  <c:v>456.31877807135794</c:v>
                </c:pt>
                <c:pt idx="249">
                  <c:v>456.49020773743234</c:v>
                </c:pt>
                <c:pt idx="250">
                  <c:v>456.66029720384728</c:v>
                </c:pt>
                <c:pt idx="251">
                  <c:v>456.82906212281955</c:v>
                </c:pt>
                <c:pt idx="252">
                  <c:v>456.99651790388089</c:v>
                </c:pt>
                <c:pt idx="253">
                  <c:v>457.16267971855751</c:v>
                </c:pt>
                <c:pt idx="254">
                  <c:v>457.32756250494378</c:v>
                </c:pt>
                <c:pt idx="255">
                  <c:v>457.4911809721691</c:v>
                </c:pt>
                <c:pt idx="256">
                  <c:v>457.65354960476412</c:v>
                </c:pt>
                <c:pt idx="257">
                  <c:v>457.81468266692724</c:v>
                </c:pt>
                <c:pt idx="258">
                  <c:v>457.97459420669429</c:v>
                </c:pt>
                <c:pt idx="259">
                  <c:v>458.13329806001457</c:v>
                </c:pt>
                <c:pt idx="260">
                  <c:v>458.29080785473445</c:v>
                </c:pt>
                <c:pt idx="261">
                  <c:v>458.44713701449228</c:v>
                </c:pt>
                <c:pt idx="262">
                  <c:v>458.60229876252617</c:v>
                </c:pt>
                <c:pt idx="263">
                  <c:v>458.75630612539652</c:v>
                </c:pt>
                <c:pt idx="264">
                  <c:v>458.90917193662739</c:v>
                </c:pt>
                <c:pt idx="265">
                  <c:v>459.06090884026543</c:v>
                </c:pt>
                <c:pt idx="266">
                  <c:v>459.21152929436198</c:v>
                </c:pt>
                <c:pt idx="267">
                  <c:v>459.36104557437886</c:v>
                </c:pt>
                <c:pt idx="268">
                  <c:v>459.50946977651813</c:v>
                </c:pt>
                <c:pt idx="269">
                  <c:v>459.65681382098148</c:v>
                </c:pt>
                <c:pt idx="270">
                  <c:v>459.80308945515679</c:v>
                </c:pt>
                <c:pt idx="271">
                  <c:v>459.94830825673785</c:v>
                </c:pt>
                <c:pt idx="272">
                  <c:v>460.09248163677461</c:v>
                </c:pt>
                <c:pt idx="273">
                  <c:v>460.23562084266018</c:v>
                </c:pt>
                <c:pt idx="274">
                  <c:v>460.37773696105205</c:v>
                </c:pt>
                <c:pt idx="275">
                  <c:v>460.51884092073243</c:v>
                </c:pt>
                <c:pt idx="276">
                  <c:v>460.65894349540662</c:v>
                </c:pt>
                <c:pt idx="277">
                  <c:v>460.79805530644319</c:v>
                </c:pt>
                <c:pt idx="278">
                  <c:v>460.93618682555541</c:v>
                </c:pt>
                <c:pt idx="279">
                  <c:v>461.07334837742673</c:v>
                </c:pt>
                <c:pt idx="280">
                  <c:v>461.20955014228167</c:v>
                </c:pt>
                <c:pt idx="281">
                  <c:v>461.3448021584021</c:v>
                </c:pt>
                <c:pt idx="282">
                  <c:v>461.47911432459176</c:v>
                </c:pt>
                <c:pt idx="283">
                  <c:v>461.6124964025895</c:v>
                </c:pt>
                <c:pt idx="284">
                  <c:v>461.7449580194326</c:v>
                </c:pt>
                <c:pt idx="285">
                  <c:v>461.87650866977128</c:v>
                </c:pt>
                <c:pt idx="286">
                  <c:v>462.0071577181364</c:v>
                </c:pt>
                <c:pt idx="287">
                  <c:v>462.13691440115923</c:v>
                </c:pt>
                <c:pt idx="288">
                  <c:v>462.26578782974798</c:v>
                </c:pt>
                <c:pt idx="289">
                  <c:v>462.39378699121818</c:v>
                </c:pt>
                <c:pt idx="290">
                  <c:v>462.52092075138103</c:v>
                </c:pt>
                <c:pt idx="291">
                  <c:v>462.64719785658951</c:v>
                </c:pt>
                <c:pt idx="292">
                  <c:v>462.77262693574255</c:v>
                </c:pt>
                <c:pt idx="293">
                  <c:v>462.8972165022501</c:v>
                </c:pt>
                <c:pt idx="294">
                  <c:v>463.02097495595797</c:v>
                </c:pt>
                <c:pt idx="295">
                  <c:v>463.14391058503469</c:v>
                </c:pt>
                <c:pt idx="296">
                  <c:v>463.26603156782141</c:v>
                </c:pt>
                <c:pt idx="297">
                  <c:v>463.38734597464384</c:v>
                </c:pt>
                <c:pt idx="298">
                  <c:v>463.50786176958991</c:v>
                </c:pt>
                <c:pt idx="299">
                  <c:v>463.62758681225171</c:v>
                </c:pt>
                <c:pt idx="300">
                  <c:v>463.74652885943328</c:v>
                </c:pt>
                <c:pt idx="301">
                  <c:v>463.86469556682516</c:v>
                </c:pt>
                <c:pt idx="302">
                  <c:v>463.98209449064632</c:v>
                </c:pt>
                <c:pt idx="303">
                  <c:v>464.09873308925398</c:v>
                </c:pt>
                <c:pt idx="304">
                  <c:v>464.21461872472315</c:v>
                </c:pt>
                <c:pt idx="305">
                  <c:v>464.32975866439449</c:v>
                </c:pt>
                <c:pt idx="306">
                  <c:v>464.4441600823929</c:v>
                </c:pt>
                <c:pt idx="307">
                  <c:v>464.55783006111756</c:v>
                </c:pt>
                <c:pt idx="308">
                  <c:v>464.67077559270263</c:v>
                </c:pt>
                <c:pt idx="309">
                  <c:v>464.78300358045038</c:v>
                </c:pt>
                <c:pt idx="310">
                  <c:v>464.89452084023787</c:v>
                </c:pt>
                <c:pt idx="311">
                  <c:v>465.00533410189581</c:v>
                </c:pt>
                <c:pt idx="312">
                  <c:v>465.11545001056174</c:v>
                </c:pt>
                <c:pt idx="313">
                  <c:v>465.22487512800882</c:v>
                </c:pt>
                <c:pt idx="314">
                  <c:v>465.33361593394807</c:v>
                </c:pt>
                <c:pt idx="315">
                  <c:v>465.44167882730761</c:v>
                </c:pt>
                <c:pt idx="316">
                  <c:v>465.54907012748697</c:v>
                </c:pt>
                <c:pt idx="317">
                  <c:v>465.65579607558925</c:v>
                </c:pt>
                <c:pt idx="318">
                  <c:v>465.76186283562947</c:v>
                </c:pt>
                <c:pt idx="319">
                  <c:v>465.86727649572066</c:v>
                </c:pt>
                <c:pt idx="320">
                  <c:v>465.97204306923948</c:v>
                </c:pt>
                <c:pt idx="321">
                  <c:v>466.07616849596826</c:v>
                </c:pt>
                <c:pt idx="322">
                  <c:v>466.17965864321826</c:v>
                </c:pt>
                <c:pt idx="323">
                  <c:v>466.28251930693045</c:v>
                </c:pt>
                <c:pt idx="324">
                  <c:v>466.3847562127583</c:v>
                </c:pt>
                <c:pt idx="325">
                  <c:v>466.48637501712955</c:v>
                </c:pt>
                <c:pt idx="326">
                  <c:v>466.58738130828885</c:v>
                </c:pt>
                <c:pt idx="327">
                  <c:v>466.68778060732268</c:v>
                </c:pt>
                <c:pt idx="328">
                  <c:v>466.78757836916424</c:v>
                </c:pt>
                <c:pt idx="329">
                  <c:v>466.88677998358179</c:v>
                </c:pt>
                <c:pt idx="330">
                  <c:v>466.98539077614902</c:v>
                </c:pt>
                <c:pt idx="331">
                  <c:v>467.0834160091967</c:v>
                </c:pt>
                <c:pt idx="332">
                  <c:v>467.18086088274998</c:v>
                </c:pt>
                <c:pt idx="333">
                  <c:v>467.27773053544695</c:v>
                </c:pt>
                <c:pt idx="334">
                  <c:v>467.374030045442</c:v>
                </c:pt>
                <c:pt idx="335">
                  <c:v>467.46976443129284</c:v>
                </c:pt>
                <c:pt idx="336">
                  <c:v>467.5649386528325</c:v>
                </c:pt>
                <c:pt idx="337">
                  <c:v>467.65955761202542</c:v>
                </c:pt>
                <c:pt idx="338">
                  <c:v>467.75362615380902</c:v>
                </c:pt>
                <c:pt idx="339">
                  <c:v>467.84714906692062</c:v>
                </c:pt>
                <c:pt idx="340">
                  <c:v>467.94013108470978</c:v>
                </c:pt>
                <c:pt idx="341">
                  <c:v>468.03257688593663</c:v>
                </c:pt>
                <c:pt idx="342">
                  <c:v>468.124491095557</c:v>
                </c:pt>
                <c:pt idx="343">
                  <c:v>468.21587828549286</c:v>
                </c:pt>
                <c:pt idx="344">
                  <c:v>468.30674297539122</c:v>
                </c:pt>
                <c:pt idx="345">
                  <c:v>468.3970896333679</c:v>
                </c:pt>
                <c:pt idx="346">
                  <c:v>468.48692267674102</c:v>
                </c:pt>
                <c:pt idx="347">
                  <c:v>468.57624647274986</c:v>
                </c:pt>
                <c:pt idx="348">
                  <c:v>468.66506533926315</c:v>
                </c:pt>
                <c:pt idx="349">
                  <c:v>468.75338354547443</c:v>
                </c:pt>
                <c:pt idx="350">
                  <c:v>468.84120531258577</c:v>
                </c:pt>
                <c:pt idx="351">
                  <c:v>468.92853481448077</c:v>
                </c:pt>
                <c:pt idx="352">
                  <c:v>469.01537617838517</c:v>
                </c:pt>
                <c:pt idx="353">
                  <c:v>469.1017334855174</c:v>
                </c:pt>
                <c:pt idx="354">
                  <c:v>469.18761077172729</c:v>
                </c:pt>
                <c:pt idx="355">
                  <c:v>469.27301202812544</c:v>
                </c:pt>
                <c:pt idx="356">
                  <c:v>469.35794120170073</c:v>
                </c:pt>
                <c:pt idx="357">
                  <c:v>469.44240219592876</c:v>
                </c:pt>
                <c:pt idx="358">
                  <c:v>469.52639887136968</c:v>
                </c:pt>
                <c:pt idx="359">
                  <c:v>469.60993504625623</c:v>
                </c:pt>
                <c:pt idx="360">
                  <c:v>469.69301449707234</c:v>
                </c:pt>
                <c:pt idx="361">
                  <c:v>469.77564095912214</c:v>
                </c:pt>
                <c:pt idx="362">
                  <c:v>469.85781812708979</c:v>
                </c:pt>
                <c:pt idx="363">
                  <c:v>469.93954965558999</c:v>
                </c:pt>
                <c:pt idx="364">
                  <c:v>470.02083915970951</c:v>
                </c:pt>
                <c:pt idx="365">
                  <c:v>470.10169021554054</c:v>
                </c:pt>
                <c:pt idx="366">
                  <c:v>470.18210636070523</c:v>
                </c:pt>
                <c:pt idx="367">
                  <c:v>470.26209109487024</c:v>
                </c:pt>
                <c:pt idx="368">
                  <c:v>470.3416478802564</c:v>
                </c:pt>
                <c:pt idx="369">
                  <c:v>470.42078014213649</c:v>
                </c:pt>
                <c:pt idx="370">
                  <c:v>470.49949126932756</c:v>
                </c:pt>
                <c:pt idx="371">
                  <c:v>470.57778461467495</c:v>
                </c:pt>
                <c:pt idx="372">
                  <c:v>470.65566349552716</c:v>
                </c:pt>
                <c:pt idx="373">
                  <c:v>470.73313119420561</c:v>
                </c:pt>
                <c:pt idx="374">
                  <c:v>470.81019095846494</c:v>
                </c:pt>
                <c:pt idx="375">
                  <c:v>470.88684600194716</c:v>
                </c:pt>
                <c:pt idx="376">
                  <c:v>470.96309950462813</c:v>
                </c:pt>
                <c:pt idx="377">
                  <c:v>471.03895461325749</c:v>
                </c:pt>
                <c:pt idx="378">
                  <c:v>471.11441444179121</c:v>
                </c:pt>
                <c:pt idx="379">
                  <c:v>471.18948207181791</c:v>
                </c:pt>
                <c:pt idx="380">
                  <c:v>471.26416055297796</c:v>
                </c:pt>
                <c:pt idx="381">
                  <c:v>471.33845290337706</c:v>
                </c:pt>
                <c:pt idx="382">
                  <c:v>471.4123621099921</c:v>
                </c:pt>
                <c:pt idx="383">
                  <c:v>471.4858911290716</c:v>
                </c:pt>
                <c:pt idx="384">
                  <c:v>471.55904288653028</c:v>
                </c:pt>
                <c:pt idx="385">
                  <c:v>471.63182027833653</c:v>
                </c:pt>
                <c:pt idx="386">
                  <c:v>471.70422617089491</c:v>
                </c:pt>
                <c:pt idx="387">
                  <c:v>471.7762634014224</c:v>
                </c:pt>
                <c:pt idx="388">
                  <c:v>471.84793477831857</c:v>
                </c:pt>
                <c:pt idx="389">
                  <c:v>471.91924308153114</c:v>
                </c:pt>
                <c:pt idx="390">
                  <c:v>471.99019106291502</c:v>
                </c:pt>
                <c:pt idx="391">
                  <c:v>472.06078144658602</c:v>
                </c:pt>
                <c:pt idx="392">
                  <c:v>472.13101692927023</c:v>
                </c:pt>
                <c:pt idx="393">
                  <c:v>472.20090018064644</c:v>
                </c:pt>
                <c:pt idx="394">
                  <c:v>472.27043384368511</c:v>
                </c:pt>
                <c:pt idx="395">
                  <c:v>472.33962053498107</c:v>
                </c:pt>
                <c:pt idx="396">
                  <c:v>472.40846284508234</c:v>
                </c:pt>
                <c:pt idx="397">
                  <c:v>472.47696333881254</c:v>
                </c:pt>
                <c:pt idx="398">
                  <c:v>472.54512455558995</c:v>
                </c:pt>
                <c:pt idx="399">
                  <c:v>472.61294900974133</c:v>
                </c:pt>
                <c:pt idx="400">
                  <c:v>472.68043919081077</c:v>
                </c:pt>
                <c:pt idx="401">
                  <c:v>472.74759756386453</c:v>
                </c:pt>
                <c:pt idx="402">
                  <c:v>472.8144265697909</c:v>
                </c:pt>
                <c:pt idx="403">
                  <c:v>472.88092862559603</c:v>
                </c:pt>
                <c:pt idx="404">
                  <c:v>472.94710612469532</c:v>
                </c:pt>
                <c:pt idx="405">
                  <c:v>473.01296143720043</c:v>
                </c:pt>
                <c:pt idx="406">
                  <c:v>473.07849691020238</c:v>
                </c:pt>
                <c:pt idx="407">
                  <c:v>473.1437148680501</c:v>
                </c:pt>
                <c:pt idx="408">
                  <c:v>473.20861761262529</c:v>
                </c:pt>
                <c:pt idx="409">
                  <c:v>473.2732074236136</c:v>
                </c:pt>
                <c:pt idx="410">
                  <c:v>473.33748655877082</c:v>
                </c:pt>
                <c:pt idx="411">
                  <c:v>473.40145725418671</c:v>
                </c:pt>
                <c:pt idx="412">
                  <c:v>473.46512172454339</c:v>
                </c:pt>
                <c:pt idx="413">
                  <c:v>473.52848216337179</c:v>
                </c:pt>
                <c:pt idx="414">
                  <c:v>473.59154074330303</c:v>
                </c:pt>
                <c:pt idx="415">
                  <c:v>473.65429961631662</c:v>
                </c:pt>
                <c:pt idx="416">
                  <c:v>473.71676091398587</c:v>
                </c:pt>
                <c:pt idx="417">
                  <c:v>473.7789267477184</c:v>
                </c:pt>
                <c:pt idx="418">
                  <c:v>473.84079920899489</c:v>
                </c:pt>
                <c:pt idx="419">
                  <c:v>473.90238036960272</c:v>
                </c:pt>
                <c:pt idx="420">
                  <c:v>473.96367228186796</c:v>
                </c:pt>
                <c:pt idx="421">
                  <c:v>474.02467697888278</c:v>
                </c:pt>
                <c:pt idx="422">
                  <c:v>474.08539647473071</c:v>
                </c:pt>
                <c:pt idx="423">
                  <c:v>474.14583276470785</c:v>
                </c:pt>
                <c:pt idx="424">
                  <c:v>474.20598782554174</c:v>
                </c:pt>
                <c:pt idx="425">
                  <c:v>474.26586361560663</c:v>
                </c:pt>
                <c:pt idx="426">
                  <c:v>474.32546207513639</c:v>
                </c:pt>
                <c:pt idx="427">
                  <c:v>474.38478512643314</c:v>
                </c:pt>
                <c:pt idx="428">
                  <c:v>474.44383467407528</c:v>
                </c:pt>
                <c:pt idx="429">
                  <c:v>474.50261260511996</c:v>
                </c:pt>
                <c:pt idx="430">
                  <c:v>474.56112078930499</c:v>
                </c:pt>
                <c:pt idx="431">
                  <c:v>474.6193610792468</c:v>
                </c:pt>
                <c:pt idx="432">
                  <c:v>474.67733531063556</c:v>
                </c:pt>
                <c:pt idx="433">
                  <c:v>474.73504530242917</c:v>
                </c:pt>
                <c:pt idx="434">
                  <c:v>474.79249285704174</c:v>
                </c:pt>
                <c:pt idx="435">
                  <c:v>474.84967976053315</c:v>
                </c:pt>
                <c:pt idx="436">
                  <c:v>474.90660778279243</c:v>
                </c:pt>
                <c:pt idx="437">
                  <c:v>474.96327867772169</c:v>
                </c:pt>
                <c:pt idx="438">
                  <c:v>475.01969418341525</c:v>
                </c:pt>
                <c:pt idx="439">
                  <c:v>475.07585602233803</c:v>
                </c:pt>
                <c:pt idx="440">
                  <c:v>475.13176590149993</c:v>
                </c:pt>
                <c:pt idx="441">
                  <c:v>475.18742551263034</c:v>
                </c:pt>
                <c:pt idx="442">
                  <c:v>475.24283653234687</c:v>
                </c:pt>
                <c:pt idx="443">
                  <c:v>475.29800062232505</c:v>
                </c:pt>
                <c:pt idx="444">
                  <c:v>475.35291942946361</c:v>
                </c:pt>
                <c:pt idx="445">
                  <c:v>475.4075945860493</c:v>
                </c:pt>
                <c:pt idx="446">
                  <c:v>475.46202770991761</c:v>
                </c:pt>
                <c:pt idx="447">
                  <c:v>475.51622040461251</c:v>
                </c:pt>
                <c:pt idx="448">
                  <c:v>475.57017425954467</c:v>
                </c:pt>
                <c:pt idx="449">
                  <c:v>475.62389085014604</c:v>
                </c:pt>
                <c:pt idx="450">
                  <c:v>475.67737173802334</c:v>
                </c:pt>
                <c:pt idx="451">
                  <c:v>475.73061847110966</c:v>
                </c:pt>
                <c:pt idx="452">
                  <c:v>475.78363258381341</c:v>
                </c:pt>
                <c:pt idx="453">
                  <c:v>475.83641559716619</c:v>
                </c:pt>
                <c:pt idx="454">
                  <c:v>475.88896901896766</c:v>
                </c:pt>
                <c:pt idx="455">
                  <c:v>475.94129434392954</c:v>
                </c:pt>
                <c:pt idx="456">
                  <c:v>475.99339305381716</c:v>
                </c:pt>
                <c:pt idx="457">
                  <c:v>476.04526661758916</c:v>
                </c:pt>
                <c:pt idx="458">
                  <c:v>476.09691649153621</c:v>
                </c:pt>
                <c:pt idx="459">
                  <c:v>476.14834411941621</c:v>
                </c:pt>
                <c:pt idx="460">
                  <c:v>476.19955093258994</c:v>
                </c:pt>
                <c:pt idx="461">
                  <c:v>476.25053835015274</c:v>
                </c:pt>
                <c:pt idx="462">
                  <c:v>476.30130777906652</c:v>
                </c:pt>
                <c:pt idx="463">
                  <c:v>476.35186061428857</c:v>
                </c:pt>
                <c:pt idx="464">
                  <c:v>476.40219823889987</c:v>
                </c:pt>
                <c:pt idx="465">
                  <c:v>476.45232202423057</c:v>
                </c:pt>
                <c:pt idx="466">
                  <c:v>476.50223332998468</c:v>
                </c:pt>
                <c:pt idx="467">
                  <c:v>476.55193350436383</c:v>
                </c:pt>
                <c:pt idx="468">
                  <c:v>476.6014238841874</c:v>
                </c:pt>
                <c:pt idx="469">
                  <c:v>476.65070579501298</c:v>
                </c:pt>
                <c:pt idx="470">
                  <c:v>476.699780551255</c:v>
                </c:pt>
                <c:pt idx="471">
                  <c:v>476.74864945630094</c:v>
                </c:pt>
                <c:pt idx="472">
                  <c:v>476.79731380262729</c:v>
                </c:pt>
                <c:pt idx="473">
                  <c:v>476.84577487191325</c:v>
                </c:pt>
                <c:pt idx="474">
                  <c:v>476.894033935153</c:v>
                </c:pt>
                <c:pt idx="475">
                  <c:v>476.94209225276711</c:v>
                </c:pt>
                <c:pt idx="476">
                  <c:v>476.98995107471245</c:v>
                </c:pt>
                <c:pt idx="477">
                  <c:v>477.03761164059</c:v>
                </c:pt>
                <c:pt idx="478">
                  <c:v>477.08507517975227</c:v>
                </c:pt>
                <c:pt idx="479">
                  <c:v>477.1323429114089</c:v>
                </c:pt>
                <c:pt idx="480">
                  <c:v>477.17941604473111</c:v>
                </c:pt>
                <c:pt idx="481">
                  <c:v>477.22629577895469</c:v>
                </c:pt>
                <c:pt idx="482">
                  <c:v>477.27298330348179</c:v>
                </c:pt>
                <c:pt idx="483">
                  <c:v>477.31947979798161</c:v>
                </c:pt>
                <c:pt idx="484">
                  <c:v>477.36578643248987</c:v>
                </c:pt>
                <c:pt idx="485">
                  <c:v>477.41190436750674</c:v>
                </c:pt>
                <c:pt idx="486">
                  <c:v>477.45783475409388</c:v>
                </c:pt>
                <c:pt idx="487">
                  <c:v>477.50357873397007</c:v>
                </c:pt>
                <c:pt idx="488">
                  <c:v>477.54913743960594</c:v>
                </c:pt>
                <c:pt idx="489">
                  <c:v>477.59451199431754</c:v>
                </c:pt>
                <c:pt idx="490">
                  <c:v>477.63970351235832</c:v>
                </c:pt>
                <c:pt idx="491">
                  <c:v>477.68471309901048</c:v>
                </c:pt>
                <c:pt idx="492">
                  <c:v>477.72954185067539</c:v>
                </c:pt>
                <c:pt idx="493">
                  <c:v>477.77419085496211</c:v>
                </c:pt>
                <c:pt idx="494">
                  <c:v>477.8186611907758</c:v>
                </c:pt>
                <c:pt idx="495">
                  <c:v>477.86295392840401</c:v>
                </c:pt>
                <c:pt idx="496">
                  <c:v>477.90707012960331</c:v>
                </c:pt>
                <c:pt idx="497">
                  <c:v>477.95101084768345</c:v>
                </c:pt>
                <c:pt idx="498">
                  <c:v>477.99477712759153</c:v>
                </c:pt>
                <c:pt idx="499">
                  <c:v>478.03837000599492</c:v>
                </c:pt>
                <c:pt idx="500">
                  <c:v>478.0817905113629</c:v>
                </c:pt>
              </c:numCache>
            </c:numRef>
          </c:yVal>
          <c:smooth val="0"/>
        </c:ser>
        <c:ser>
          <c:idx val="2"/>
          <c:order val="2"/>
          <c:tx>
            <c:v>severity=0.1</c:v>
          </c:tx>
          <c:spPr>
            <a:ln w="38100">
              <a:solidFill>
                <a:srgbClr val="0000FF"/>
              </a:solidFill>
              <a:prstDash val="solid"/>
            </a:ln>
          </c:spPr>
          <c:marker>
            <c:symbol val="none"/>
          </c:marker>
          <c:xVal>
            <c:numRef>
              <c:f>'css changing I'!$A$6:$A$506</c:f>
              <c:numCache>
                <c:formatCode>General</c:formatCode>
                <c:ptCount val="5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numCache>
            </c:numRef>
          </c:xVal>
          <c:yVal>
            <c:numRef>
              <c:f>'css changing I'!$D$6:$D$506</c:f>
              <c:numCache>
                <c:formatCode>General</c:formatCode>
                <c:ptCount val="501"/>
                <c:pt idx="0">
                  <c:v>0</c:v>
                </c:pt>
                <c:pt idx="1">
                  <c:v>1.3235333276307109</c:v>
                </c:pt>
                <c:pt idx="2">
                  <c:v>4.7587508249609387</c:v>
                </c:pt>
                <c:pt idx="3">
                  <c:v>9.6936005275188979</c:v>
                </c:pt>
                <c:pt idx="4">
                  <c:v>15.697627349164808</c:v>
                </c:pt>
                <c:pt idx="5">
                  <c:v>22.461076014973624</c:v>
                </c:pt>
                <c:pt idx="6">
                  <c:v>29.75685028039338</c:v>
                </c:pt>
                <c:pt idx="7">
                  <c:v>37.415915935921831</c:v>
                </c:pt>
                <c:pt idx="8">
                  <c:v>45.310918490044983</c:v>
                </c:pt>
                <c:pt idx="9">
                  <c:v>53.344988205935501</c:v>
                </c:pt>
                <c:pt idx="10">
                  <c:v>61.443916144972867</c:v>
                </c:pt>
                <c:pt idx="11">
                  <c:v>69.550576854678908</c:v>
                </c:pt>
                <c:pt idx="12">
                  <c:v>77.620882236233598</c:v>
                </c:pt>
                <c:pt idx="13">
                  <c:v>85.620800018765294</c:v>
                </c:pt>
                <c:pt idx="14">
                  <c:v>93.52412582319397</c:v>
                </c:pt>
                <c:pt idx="15">
                  <c:v>101.31079735222939</c:v>
                </c:pt>
                <c:pt idx="16">
                  <c:v>108.96560433442752</c:v>
                </c:pt>
                <c:pt idx="17">
                  <c:v>116.47719124297191</c:v>
                </c:pt>
                <c:pt idx="18">
                  <c:v>123.83727925363144</c:v>
                </c:pt>
                <c:pt idx="19">
                  <c:v>131.04005421121826</c:v>
                </c:pt>
                <c:pt idx="20">
                  <c:v>138.08168158619995</c:v>
                </c:pt>
                <c:pt idx="21">
                  <c:v>144.95991948830448</c:v>
                </c:pt>
                <c:pt idx="22">
                  <c:v>151.67380805178632</c:v>
                </c:pt>
                <c:pt idx="23">
                  <c:v>158.22341877734851</c:v>
                </c:pt>
                <c:pt idx="24">
                  <c:v>164.60965129020843</c:v>
                </c:pt>
                <c:pt idx="25">
                  <c:v>170.83406785130038</c:v>
                </c:pt>
                <c:pt idx="26">
                  <c:v>176.89875811611191</c:v>
                </c:pt>
                <c:pt idx="27">
                  <c:v>182.80622826777886</c:v>
                </c:pt>
                <c:pt idx="28">
                  <c:v>188.55930989610917</c:v>
                </c:pt>
                <c:pt idx="29">
                  <c:v>194.16108495144553</c:v>
                </c:pt>
                <c:pt idx="30">
                  <c:v>199.61482384369711</c:v>
                </c:pt>
                <c:pt idx="31">
                  <c:v>204.923934335127</c:v>
                </c:pt>
                <c:pt idx="32">
                  <c:v>210.09191932945396</c:v>
                </c:pt>
                <c:pt idx="33">
                  <c:v>215.12234201843395</c:v>
                </c:pt>
                <c:pt idx="34">
                  <c:v>220.01879713202516</c:v>
                </c:pt>
                <c:pt idx="35">
                  <c:v>224.78488726589742</c:v>
                </c:pt>
                <c:pt idx="36">
                  <c:v>229.42420344289337</c:v>
                </c:pt>
                <c:pt idx="37">
                  <c:v>233.94030921263132</c:v>
                </c:pt>
                <c:pt idx="38">
                  <c:v>238.3367277131243</c:v>
                </c:pt>
                <c:pt idx="39">
                  <c:v>242.61693121577582</c:v>
                </c:pt>
                <c:pt idx="40">
                  <c:v>246.78433275486029</c:v>
                </c:pt>
                <c:pt idx="41">
                  <c:v>250.84227950808591</c:v>
                </c:pt>
                <c:pt idx="42">
                  <c:v>254.79404764882952</c:v>
                </c:pt>
                <c:pt idx="43">
                  <c:v>258.64283843530012</c:v>
                </c:pt>
                <c:pt idx="44">
                  <c:v>262.39177533896952</c:v>
                </c:pt>
                <c:pt idx="45">
                  <c:v>266.0439020454902</c:v>
                </c:pt>
                <c:pt idx="46">
                  <c:v>269.60218118711521</c:v>
                </c:pt>
                <c:pt idx="47">
                  <c:v>273.06949368724997</c:v>
                </c:pt>
                <c:pt idx="48">
                  <c:v>276.44863861591523</c:v>
                </c:pt>
                <c:pt idx="49">
                  <c:v>279.74233347018941</c:v>
                </c:pt>
                <c:pt idx="50">
                  <c:v>282.95321480660471</c:v>
                </c:pt>
                <c:pt idx="51">
                  <c:v>286.08383916338738</c:v>
                </c:pt>
                <c:pt idx="52">
                  <c:v>289.13668421969174</c:v>
                </c:pt>
                <c:pt idx="53">
                  <c:v>292.11415014683729</c:v>
                </c:pt>
                <c:pt idx="54">
                  <c:v>295.01856111325327</c:v>
                </c:pt>
                <c:pt idx="55">
                  <c:v>297.85216691053614</c:v>
                </c:pt>
                <c:pt idx="56">
                  <c:v>300.61714467289539</c:v>
                </c:pt>
                <c:pt idx="57">
                  <c:v>303.31560066642612</c:v>
                </c:pt>
                <c:pt idx="58">
                  <c:v>305.94957212820884</c:v>
                </c:pt>
                <c:pt idx="59">
                  <c:v>308.52102913829094</c:v>
                </c:pt>
                <c:pt idx="60">
                  <c:v>311.03187651022006</c:v>
                </c:pt>
                <c:pt idx="61">
                  <c:v>313.48395568805012</c:v>
                </c:pt>
                <c:pt idx="62">
                  <c:v>315.87904663966657</c:v>
                </c:pt>
                <c:pt idx="63">
                  <c:v>318.21886973794136</c:v>
                </c:pt>
                <c:pt idx="64">
                  <c:v>320.50508762264684</c:v>
                </c:pt>
                <c:pt idx="65">
                  <c:v>322.73930703728928</c:v>
                </c:pt>
                <c:pt idx="66">
                  <c:v>324.9230806360714</c:v>
                </c:pt>
                <c:pt idx="67">
                  <c:v>327.05790875709954</c:v>
                </c:pt>
                <c:pt idx="68">
                  <c:v>329.1452411587295</c:v>
                </c:pt>
                <c:pt idx="69">
                  <c:v>331.18647871660966</c:v>
                </c:pt>
                <c:pt idx="70">
                  <c:v>333.18297507955225</c:v>
                </c:pt>
                <c:pt idx="71">
                  <c:v>335.13603828285466</c:v>
                </c:pt>
                <c:pt idx="72">
                  <c:v>337.04693231810677</c:v>
                </c:pt>
                <c:pt idx="73">
                  <c:v>338.91687865888213</c:v>
                </c:pt>
                <c:pt idx="74">
                  <c:v>340.74705774200766</c:v>
                </c:pt>
                <c:pt idx="75">
                  <c:v>342.53861040436993</c:v>
                </c:pt>
                <c:pt idx="76">
                  <c:v>344.29263927542672</c:v>
                </c:pt>
                <c:pt idx="77">
                  <c:v>346.0102101257803</c:v>
                </c:pt>
                <c:pt idx="78">
                  <c:v>347.69235317231636</c:v>
                </c:pt>
                <c:pt idx="79">
                  <c:v>349.34006434054322</c:v>
                </c:pt>
                <c:pt idx="80">
                  <c:v>350.9543064848649</c:v>
                </c:pt>
                <c:pt idx="81">
                  <c:v>352.53601056761016</c:v>
                </c:pt>
                <c:pt idx="82">
                  <c:v>354.08607679770518</c:v>
                </c:pt>
                <c:pt idx="83">
                  <c:v>355.60537572992894</c:v>
                </c:pt>
                <c:pt idx="84">
                  <c:v>357.09474932573494</c:v>
                </c:pt>
                <c:pt idx="85">
                  <c:v>358.55501197664807</c:v>
                </c:pt>
                <c:pt idx="86">
                  <c:v>359.9869514912686</c:v>
                </c:pt>
                <c:pt idx="87">
                  <c:v>361.39133004692781</c:v>
                </c:pt>
                <c:pt idx="88">
                  <c:v>362.76888510704367</c:v>
                </c:pt>
                <c:pt idx="89">
                  <c:v>364.1203303052265</c:v>
                </c:pt>
                <c:pt idx="90">
                  <c:v>365.44635629717988</c:v>
                </c:pt>
                <c:pt idx="91">
                  <c:v>366.74763158143168</c:v>
                </c:pt>
                <c:pt idx="92">
                  <c:v>368.02480328991868</c:v>
                </c:pt>
                <c:pt idx="93">
                  <c:v>369.27849794943364</c:v>
                </c:pt>
                <c:pt idx="94">
                  <c:v>370.50932221492263</c:v>
                </c:pt>
                <c:pt idx="95">
                  <c:v>371.7178635756066</c:v>
                </c:pt>
                <c:pt idx="96">
                  <c:v>372.90469103487351</c:v>
                </c:pt>
                <c:pt idx="97">
                  <c:v>374.07035576487016</c:v>
                </c:pt>
                <c:pt idx="98">
                  <c:v>375.21539173669657</c:v>
                </c:pt>
                <c:pt idx="99">
                  <c:v>376.34031632708314</c:v>
                </c:pt>
                <c:pt idx="100">
                  <c:v>377.4456309024049</c:v>
                </c:pt>
                <c:pt idx="101">
                  <c:v>378.53182138086521</c:v>
                </c:pt>
                <c:pt idx="102">
                  <c:v>379.59935877365234</c:v>
                </c:pt>
                <c:pt idx="103">
                  <c:v>380.64869970585187</c:v>
                </c:pt>
                <c:pt idx="104">
                  <c:v>381.68028691786867</c:v>
                </c:pt>
                <c:pt idx="105">
                  <c:v>382.69454974809156</c:v>
                </c:pt>
                <c:pt idx="106">
                  <c:v>383.69190459750757</c:v>
                </c:pt>
                <c:pt idx="107">
                  <c:v>384.67275537694684</c:v>
                </c:pt>
                <c:pt idx="108">
                  <c:v>385.63749393762231</c:v>
                </c:pt>
                <c:pt idx="109">
                  <c:v>386.58650048559537</c:v>
                </c:pt>
                <c:pt idx="110">
                  <c:v>387.52014398078609</c:v>
                </c:pt>
                <c:pt idx="111">
                  <c:v>388.43878252111773</c:v>
                </c:pt>
                <c:pt idx="112">
                  <c:v>389.34276371236717</c:v>
                </c:pt>
                <c:pt idx="113">
                  <c:v>390.23242502427047</c:v>
                </c:pt>
                <c:pt idx="114">
                  <c:v>391.10809413341326</c:v>
                </c:pt>
                <c:pt idx="115">
                  <c:v>391.97008925341623</c:v>
                </c:pt>
                <c:pt idx="116">
                  <c:v>392.81871945290527</c:v>
                </c:pt>
                <c:pt idx="117">
                  <c:v>393.65428496173951</c:v>
                </c:pt>
                <c:pt idx="118">
                  <c:v>394.47707746595052</c:v>
                </c:pt>
                <c:pt idx="119">
                  <c:v>395.28738039183003</c:v>
                </c:pt>
                <c:pt idx="120">
                  <c:v>396.08546917958597</c:v>
                </c:pt>
                <c:pt idx="121">
                  <c:v>396.871611546971</c:v>
                </c:pt>
                <c:pt idx="122">
                  <c:v>397.64606774327086</c:v>
                </c:pt>
                <c:pt idx="123">
                  <c:v>398.40909079402689</c:v>
                </c:pt>
                <c:pt idx="124">
                  <c:v>399.16092673684977</c:v>
                </c:pt>
                <c:pt idx="125">
                  <c:v>399.90181484867088</c:v>
                </c:pt>
                <c:pt idx="126">
                  <c:v>400.63198786475994</c:v>
                </c:pt>
                <c:pt idx="127">
                  <c:v>401.35167218982912</c:v>
                </c:pt>
                <c:pt idx="128">
                  <c:v>402.06108810152739</c:v>
                </c:pt>
                <c:pt idx="129">
                  <c:v>402.76044994661964</c:v>
                </c:pt>
                <c:pt idx="130">
                  <c:v>403.44996633013176</c:v>
                </c:pt>
                <c:pt idx="131">
                  <c:v>404.12984029773185</c:v>
                </c:pt>
                <c:pt idx="132">
                  <c:v>404.8002695116088</c:v>
                </c:pt>
                <c:pt idx="133">
                  <c:v>405.46144642009654</c:v>
                </c:pt>
                <c:pt idx="134">
                  <c:v>406.11355842128415</c:v>
                </c:pt>
                <c:pt idx="135">
                  <c:v>406.7567880208419</c:v>
                </c:pt>
                <c:pt idx="136">
                  <c:v>407.39131298428384</c:v>
                </c:pt>
                <c:pt idx="137">
                  <c:v>408.01730648388008</c:v>
                </c:pt>
                <c:pt idx="138">
                  <c:v>408.63493724042132</c:v>
                </c:pt>
                <c:pt idx="139">
                  <c:v>409.24436966003231</c:v>
                </c:pt>
                <c:pt idx="140">
                  <c:v>409.84576396622072</c:v>
                </c:pt>
                <c:pt idx="141">
                  <c:v>410.43927632734403</c:v>
                </c:pt>
                <c:pt idx="142">
                  <c:v>411.02505897966506</c:v>
                </c:pt>
                <c:pt idx="143">
                  <c:v>411.60326034616435</c:v>
                </c:pt>
                <c:pt idx="144">
                  <c:v>412.17402515126827</c:v>
                </c:pt>
                <c:pt idx="145">
                  <c:v>412.73749453164658</c:v>
                </c:pt>
                <c:pt idx="146">
                  <c:v>413.29380614322628</c:v>
                </c:pt>
                <c:pt idx="147">
                  <c:v>413.8430942645644</c:v>
                </c:pt>
                <c:pt idx="148">
                  <c:v>414.3854898967129</c:v>
                </c:pt>
                <c:pt idx="149">
                  <c:v>414.92112085971002</c:v>
                </c:pt>
                <c:pt idx="150">
                  <c:v>415.45011188582049</c:v>
                </c:pt>
                <c:pt idx="151">
                  <c:v>415.97258470964505</c:v>
                </c:pt>
                <c:pt idx="152">
                  <c:v>416.48865815521708</c:v>
                </c:pt>
                <c:pt idx="153">
                  <c:v>416.9984482201952</c:v>
                </c:pt>
                <c:pt idx="154">
                  <c:v>417.50206815725971</c:v>
                </c:pt>
                <c:pt idx="155">
                  <c:v>417.99962855281495</c:v>
                </c:pt>
                <c:pt idx="156">
                  <c:v>418.49123740309625</c:v>
                </c:pt>
                <c:pt idx="157">
                  <c:v>418.97700018777641</c:v>
                </c:pt>
                <c:pt idx="158">
                  <c:v>419.45701994116172</c:v>
                </c:pt>
                <c:pt idx="159">
                  <c:v>419.93139732106636</c:v>
                </c:pt>
                <c:pt idx="160">
                  <c:v>420.40023067544763</c:v>
                </c:pt>
                <c:pt idx="161">
                  <c:v>420.86361610688425</c:v>
                </c:pt>
                <c:pt idx="162">
                  <c:v>421.32164753497358</c:v>
                </c:pt>
                <c:pt idx="163">
                  <c:v>421.77441675672497</c:v>
                </c:pt>
                <c:pt idx="164">
                  <c:v>422.22201350501734</c:v>
                </c:pt>
                <c:pt idx="165">
                  <c:v>422.66452550519381</c:v>
                </c:pt>
                <c:pt idx="166">
                  <c:v>423.10203852985688</c:v>
                </c:pt>
                <c:pt idx="167">
                  <c:v>423.53463645192852</c:v>
                </c:pt>
                <c:pt idx="168">
                  <c:v>423.96240129603797</c:v>
                </c:pt>
                <c:pt idx="169">
                  <c:v>424.38541328829393</c:v>
                </c:pt>
                <c:pt idx="170">
                  <c:v>424.80375090449996</c:v>
                </c:pt>
                <c:pt idx="171">
                  <c:v>425.21749091686513</c:v>
                </c:pt>
                <c:pt idx="172">
                  <c:v>425.62670843926628</c:v>
                </c:pt>
                <c:pt idx="173">
                  <c:v>426.0314769711074</c:v>
                </c:pt>
                <c:pt idx="174">
                  <c:v>426.43186843982915</c:v>
                </c:pt>
                <c:pt idx="175">
                  <c:v>426.82795324211281</c:v>
                </c:pt>
                <c:pt idx="176">
                  <c:v>427.21980028382433</c:v>
                </c:pt>
                <c:pt idx="177">
                  <c:v>427.60747701874112</c:v>
                </c:pt>
                <c:pt idx="178">
                  <c:v>427.99104948610517</c:v>
                </c:pt>
                <c:pt idx="179">
                  <c:v>428.37058234703977</c:v>
                </c:pt>
                <c:pt idx="180">
                  <c:v>428.74613891987127</c:v>
                </c:pt>
                <c:pt idx="181">
                  <c:v>429.11778121439067</c:v>
                </c:pt>
                <c:pt idx="182">
                  <c:v>429.48556996509285</c:v>
                </c:pt>
                <c:pt idx="183">
                  <c:v>429.84956466342589</c:v>
                </c:pt>
                <c:pt idx="184">
                  <c:v>430.20982358908611</c:v>
                </c:pt>
                <c:pt idx="185">
                  <c:v>430.5664038403886</c:v>
                </c:pt>
                <c:pt idx="186">
                  <c:v>430.91936136374466</c:v>
                </c:pt>
                <c:pt idx="187">
                  <c:v>431.26875098227754</c:v>
                </c:pt>
                <c:pt idx="188">
                  <c:v>431.61462642360175</c:v>
                </c:pt>
                <c:pt idx="189">
                  <c:v>431.95704034679716</c:v>
                </c:pt>
                <c:pt idx="190">
                  <c:v>432.29604436860097</c:v>
                </c:pt>
                <c:pt idx="191">
                  <c:v>432.63168908884683</c:v>
                </c:pt>
                <c:pt idx="192">
                  <c:v>432.9640241151717</c:v>
                </c:pt>
                <c:pt idx="193">
                  <c:v>433.29309808701811</c:v>
                </c:pt>
                <c:pt idx="194">
                  <c:v>433.61895869895176</c:v>
                </c:pt>
                <c:pt idx="195">
                  <c:v>433.94165272331838</c:v>
                </c:pt>
                <c:pt idx="196">
                  <c:v>434.26122603226054</c:v>
                </c:pt>
                <c:pt idx="197">
                  <c:v>434.57772361911486</c:v>
                </c:pt>
                <c:pt idx="198">
                  <c:v>434.8911896192094</c:v>
                </c:pt>
                <c:pt idx="199">
                  <c:v>435.20166733008091</c:v>
                </c:pt>
                <c:pt idx="200">
                  <c:v>435.50919923112963</c:v>
                </c:pt>
                <c:pt idx="201">
                  <c:v>435.81382700273053</c:v>
                </c:pt>
                <c:pt idx="202">
                  <c:v>436.11559154481677</c:v>
                </c:pt>
                <c:pt idx="203">
                  <c:v>436.41453299495254</c:v>
                </c:pt>
                <c:pt idx="204">
                  <c:v>436.71069074591242</c:v>
                </c:pt>
                <c:pt idx="205">
                  <c:v>437.00410346278028</c:v>
                </c:pt>
                <c:pt idx="206">
                  <c:v>437.29480909958568</c:v>
                </c:pt>
                <c:pt idx="207">
                  <c:v>437.58284491548869</c:v>
                </c:pt>
                <c:pt idx="208">
                  <c:v>437.86824749053034</c:v>
                </c:pt>
                <c:pt idx="209">
                  <c:v>438.15105274095976</c:v>
                </c:pt>
                <c:pt idx="210">
                  <c:v>438.43129593415244</c:v>
                </c:pt>
                <c:pt idx="211">
                  <c:v>438.70901170313078</c:v>
                </c:pt>
                <c:pt idx="212">
                  <c:v>438.9842340607006</c:v>
                </c:pt>
                <c:pt idx="213">
                  <c:v>439.25699641321393</c:v>
                </c:pt>
                <c:pt idx="214">
                  <c:v>439.52733157396989</c:v>
                </c:pt>
                <c:pt idx="215">
                  <c:v>439.795271776265</c:v>
                </c:pt>
                <c:pt idx="216">
                  <c:v>440.06084868610225</c:v>
                </c:pt>
                <c:pt idx="217">
                  <c:v>440.32409341457105</c:v>
                </c:pt>
                <c:pt idx="218">
                  <c:v>440.58503652990538</c:v>
                </c:pt>
                <c:pt idx="219">
                  <c:v>440.84370806923226</c:v>
                </c:pt>
                <c:pt idx="220">
                  <c:v>441.10013755001768</c:v>
                </c:pt>
                <c:pt idx="221">
                  <c:v>441.35435398121996</c:v>
                </c:pt>
                <c:pt idx="222">
                  <c:v>441.60638587415946</c:v>
                </c:pt>
                <c:pt idx="223">
                  <c:v>441.85626125311126</c:v>
                </c:pt>
                <c:pt idx="224">
                  <c:v>442.104007665631</c:v>
                </c:pt>
                <c:pt idx="225">
                  <c:v>442.34965219262011</c:v>
                </c:pt>
                <c:pt idx="226">
                  <c:v>442.59322145813911</c:v>
                </c:pt>
                <c:pt idx="227">
                  <c:v>442.83474163897455</c:v>
                </c:pt>
                <c:pt idx="228">
                  <c:v>443.07423847396933</c:v>
                </c:pt>
                <c:pt idx="229">
                  <c:v>443.3117372731204</c:v>
                </c:pt>
                <c:pt idx="230">
                  <c:v>443.54726292645205</c:v>
                </c:pt>
                <c:pt idx="231">
                  <c:v>443.78083991267152</c:v>
                </c:pt>
                <c:pt idx="232">
                  <c:v>444.01249230761078</c:v>
                </c:pt>
                <c:pt idx="233">
                  <c:v>444.24224379246471</c:v>
                </c:pt>
                <c:pt idx="234">
                  <c:v>444.47011766182595</c:v>
                </c:pt>
                <c:pt idx="235">
                  <c:v>444.6961368315275</c:v>
                </c:pt>
                <c:pt idx="236">
                  <c:v>444.92032384629437</c:v>
                </c:pt>
                <c:pt idx="237">
                  <c:v>445.14270088721253</c:v>
                </c:pt>
                <c:pt idx="238">
                  <c:v>445.36328977901695</c:v>
                </c:pt>
                <c:pt idx="239">
                  <c:v>445.58211199720841</c:v>
                </c:pt>
                <c:pt idx="240">
                  <c:v>445.79918867499822</c:v>
                </c:pt>
                <c:pt idx="241">
                  <c:v>446.01454061009093</c:v>
                </c:pt>
                <c:pt idx="242">
                  <c:v>446.22818827130487</c:v>
                </c:pt>
                <c:pt idx="243">
                  <c:v>446.44015180503879</c:v>
                </c:pt>
                <c:pt idx="244">
                  <c:v>446.6504510415856</c:v>
                </c:pt>
                <c:pt idx="245">
                  <c:v>446.85910550129967</c:v>
                </c:pt>
                <c:pt idx="246">
                  <c:v>447.06613440062023</c:v>
                </c:pt>
                <c:pt idx="247">
                  <c:v>447.27155665795595</c:v>
                </c:pt>
                <c:pt idx="248">
                  <c:v>447.4753908994324</c:v>
                </c:pt>
                <c:pt idx="249">
                  <c:v>447.67765546450892</c:v>
                </c:pt>
                <c:pt idx="250">
                  <c:v>447.87836841146566</c:v>
                </c:pt>
                <c:pt idx="251">
                  <c:v>448.07754752276554</c:v>
                </c:pt>
                <c:pt idx="252">
                  <c:v>448.27521031029534</c:v>
                </c:pt>
                <c:pt idx="253">
                  <c:v>448.47137402048611</c:v>
                </c:pt>
                <c:pt idx="254">
                  <c:v>448.66605563931984</c:v>
                </c:pt>
                <c:pt idx="255">
                  <c:v>448.85927189722247</c:v>
                </c:pt>
                <c:pt idx="256">
                  <c:v>449.05103927384749</c:v>
                </c:pt>
                <c:pt idx="257">
                  <c:v>449.24137400275254</c:v>
                </c:pt>
                <c:pt idx="258">
                  <c:v>449.43029207597237</c:v>
                </c:pt>
                <c:pt idx="259">
                  <c:v>449.61780924849006</c:v>
                </c:pt>
                <c:pt idx="260">
                  <c:v>449.80394104260978</c:v>
                </c:pt>
                <c:pt idx="261">
                  <c:v>449.98870275223231</c:v>
                </c:pt>
                <c:pt idx="262">
                  <c:v>450.17210944703851</c:v>
                </c:pt>
                <c:pt idx="263">
                  <c:v>450.35417597657977</c:v>
                </c:pt>
                <c:pt idx="264">
                  <c:v>450.53491697428012</c:v>
                </c:pt>
                <c:pt idx="265">
                  <c:v>450.71434686135149</c:v>
                </c:pt>
                <c:pt idx="266">
                  <c:v>450.89247985062354</c:v>
                </c:pt>
                <c:pt idx="267">
                  <c:v>451.06932995029257</c:v>
                </c:pt>
                <c:pt idx="268">
                  <c:v>451.24491096758794</c:v>
                </c:pt>
                <c:pt idx="269">
                  <c:v>451.41923651236169</c:v>
                </c:pt>
                <c:pt idx="270">
                  <c:v>451.59232000060052</c:v>
                </c:pt>
                <c:pt idx="271">
                  <c:v>451.76417465786346</c:v>
                </c:pt>
                <c:pt idx="272">
                  <c:v>451.93481352264735</c:v>
                </c:pt>
                <c:pt idx="273">
                  <c:v>452.10424944968031</c:v>
                </c:pt>
                <c:pt idx="274">
                  <c:v>452.27249511314619</c:v>
                </c:pt>
                <c:pt idx="275">
                  <c:v>452.43956300984246</c:v>
                </c:pt>
                <c:pt idx="276">
                  <c:v>452.6054654622701</c:v>
                </c:pt>
                <c:pt idx="277">
                  <c:v>452.77021462166198</c:v>
                </c:pt>
                <c:pt idx="278">
                  <c:v>452.93382247094507</c:v>
                </c:pt>
                <c:pt idx="279">
                  <c:v>453.09630082764426</c:v>
                </c:pt>
                <c:pt idx="280">
                  <c:v>453.25766134672506</c:v>
                </c:pt>
                <c:pt idx="281">
                  <c:v>453.41791552337804</c:v>
                </c:pt>
                <c:pt idx="282">
                  <c:v>453.57707469574603</c:v>
                </c:pt>
                <c:pt idx="283">
                  <c:v>453.73515004759656</c:v>
                </c:pt>
                <c:pt idx="284">
                  <c:v>453.89215261093887</c:v>
                </c:pt>
                <c:pt idx="285">
                  <c:v>454.04809326858873</c:v>
                </c:pt>
                <c:pt idx="286">
                  <c:v>454.20298275668137</c:v>
                </c:pt>
                <c:pt idx="287">
                  <c:v>454.35683166713301</c:v>
                </c:pt>
                <c:pt idx="288">
                  <c:v>454.50965045005421</c:v>
                </c:pt>
                <c:pt idx="289">
                  <c:v>454.66144941611418</c:v>
                </c:pt>
                <c:pt idx="290">
                  <c:v>454.81223873885807</c:v>
                </c:pt>
                <c:pt idx="291">
                  <c:v>454.96202845697837</c:v>
                </c:pt>
                <c:pt idx="292">
                  <c:v>455.11082847654149</c:v>
                </c:pt>
                <c:pt idx="293">
                  <c:v>455.25864857317003</c:v>
                </c:pt>
                <c:pt idx="294">
                  <c:v>455.4054983941823</c:v>
                </c:pt>
                <c:pt idx="295">
                  <c:v>455.55138746068991</c:v>
                </c:pt>
                <c:pt idx="296">
                  <c:v>455.69632516965441</c:v>
                </c:pt>
                <c:pt idx="297">
                  <c:v>455.84032079590372</c:v>
                </c:pt>
                <c:pt idx="298">
                  <c:v>455.9833834941096</c:v>
                </c:pt>
                <c:pt idx="299">
                  <c:v>456.12552230072663</c:v>
                </c:pt>
                <c:pt idx="300">
                  <c:v>456.2667461358941</c:v>
                </c:pt>
                <c:pt idx="301">
                  <c:v>456.40706380530071</c:v>
                </c:pt>
                <c:pt idx="302">
                  <c:v>456.5464840020141</c:v>
                </c:pt>
                <c:pt idx="303">
                  <c:v>456.68501530827541</c:v>
                </c:pt>
                <c:pt idx="304">
                  <c:v>456.82266619725948</c:v>
                </c:pt>
                <c:pt idx="305">
                  <c:v>456.95944503480086</c:v>
                </c:pt>
                <c:pt idx="306">
                  <c:v>457.09536008108915</c:v>
                </c:pt>
                <c:pt idx="307">
                  <c:v>457.23041949233027</c:v>
                </c:pt>
                <c:pt idx="308">
                  <c:v>457.36463132237708</c:v>
                </c:pt>
                <c:pt idx="309">
                  <c:v>457.4980035243305</c:v>
                </c:pt>
                <c:pt idx="310">
                  <c:v>457.63054395210918</c:v>
                </c:pt>
                <c:pt idx="311">
                  <c:v>457.7622603619908</c:v>
                </c:pt>
                <c:pt idx="312">
                  <c:v>457.8931604141244</c:v>
                </c:pt>
                <c:pt idx="313">
                  <c:v>458.02325167401483</c:v>
                </c:pt>
                <c:pt idx="314">
                  <c:v>458.15254161397974</c:v>
                </c:pt>
                <c:pt idx="315">
                  <c:v>458.28103761457982</c:v>
                </c:pt>
                <c:pt idx="316">
                  <c:v>458.40874696602248</c:v>
                </c:pt>
                <c:pt idx="317">
                  <c:v>458.53567686954051</c:v>
                </c:pt>
                <c:pt idx="318">
                  <c:v>458.66183443874485</c:v>
                </c:pt>
                <c:pt idx="319">
                  <c:v>458.78722670095294</c:v>
                </c:pt>
                <c:pt idx="320">
                  <c:v>458.91186059849343</c:v>
                </c:pt>
                <c:pt idx="321">
                  <c:v>459.03574298998694</c:v>
                </c:pt>
                <c:pt idx="322">
                  <c:v>459.15888065160351</c:v>
                </c:pt>
                <c:pt idx="323">
                  <c:v>459.28128027829786</c:v>
                </c:pt>
                <c:pt idx="324">
                  <c:v>459.40294848502242</c:v>
                </c:pt>
                <c:pt idx="325">
                  <c:v>459.52389180791869</c:v>
                </c:pt>
                <c:pt idx="326">
                  <c:v>459.64411670548697</c:v>
                </c:pt>
                <c:pt idx="327">
                  <c:v>459.76362955973633</c:v>
                </c:pt>
                <c:pt idx="328">
                  <c:v>459.88243667731268</c:v>
                </c:pt>
                <c:pt idx="329">
                  <c:v>460.00054429060867</c:v>
                </c:pt>
                <c:pt idx="330">
                  <c:v>460.11795855885265</c:v>
                </c:pt>
                <c:pt idx="331">
                  <c:v>460.23468556917913</c:v>
                </c:pt>
                <c:pt idx="332">
                  <c:v>460.35073133768049</c:v>
                </c:pt>
                <c:pt idx="333">
                  <c:v>460.46610181044048</c:v>
                </c:pt>
                <c:pt idx="334">
                  <c:v>460.58080286454896</c:v>
                </c:pt>
                <c:pt idx="335">
                  <c:v>460.69484030910019</c:v>
                </c:pt>
                <c:pt idx="336">
                  <c:v>460.80821988617299</c:v>
                </c:pt>
                <c:pt idx="337">
                  <c:v>460.92094727179449</c:v>
                </c:pt>
                <c:pt idx="338">
                  <c:v>461.03302807688647</c:v>
                </c:pt>
                <c:pt idx="339">
                  <c:v>461.14446784819683</c:v>
                </c:pt>
                <c:pt idx="340">
                  <c:v>461.2552720692139</c:v>
                </c:pt>
                <c:pt idx="341">
                  <c:v>461.36544616106573</c:v>
                </c:pt>
                <c:pt idx="342">
                  <c:v>461.47499548340414</c:v>
                </c:pt>
                <c:pt idx="343">
                  <c:v>461.58392533527342</c:v>
                </c:pt>
                <c:pt idx="344">
                  <c:v>461.69224095596473</c:v>
                </c:pt>
                <c:pt idx="345">
                  <c:v>461.79994752585571</c:v>
                </c:pt>
                <c:pt idx="346">
                  <c:v>461.90705016723626</c:v>
                </c:pt>
                <c:pt idx="347">
                  <c:v>462.01355394512035</c:v>
                </c:pt>
                <c:pt idx="348">
                  <c:v>462.11946386804442</c:v>
                </c:pt>
                <c:pt idx="349">
                  <c:v>462.22478488885218</c:v>
                </c:pt>
                <c:pt idx="350">
                  <c:v>462.32952190546655</c:v>
                </c:pt>
                <c:pt idx="351">
                  <c:v>462.43367976164865</c:v>
                </c:pt>
                <c:pt idx="352">
                  <c:v>462.53726324774442</c:v>
                </c:pt>
                <c:pt idx="353">
                  <c:v>462.64027710141931</c:v>
                </c:pt>
                <c:pt idx="354">
                  <c:v>462.74272600837941</c:v>
                </c:pt>
                <c:pt idx="355">
                  <c:v>462.84461460308256</c:v>
                </c:pt>
                <c:pt idx="356">
                  <c:v>462.9459474694371</c:v>
                </c:pt>
                <c:pt idx="357">
                  <c:v>463.04672914148824</c:v>
                </c:pt>
                <c:pt idx="358">
                  <c:v>463.14696410409562</c:v>
                </c:pt>
                <c:pt idx="359">
                  <c:v>463.24665679359691</c:v>
                </c:pt>
                <c:pt idx="360">
                  <c:v>463.34581159846323</c:v>
                </c:pt>
                <c:pt idx="361">
                  <c:v>463.44443285994259</c:v>
                </c:pt>
                <c:pt idx="362">
                  <c:v>463.54252487269343</c:v>
                </c:pt>
                <c:pt idx="363">
                  <c:v>463.64009188540774</c:v>
                </c:pt>
                <c:pt idx="364">
                  <c:v>463.73713810142459</c:v>
                </c:pt>
                <c:pt idx="365">
                  <c:v>463.83366767933342</c:v>
                </c:pt>
                <c:pt idx="366">
                  <c:v>463.92968473356814</c:v>
                </c:pt>
                <c:pt idx="367">
                  <c:v>464.02519333499134</c:v>
                </c:pt>
                <c:pt idx="368">
                  <c:v>464.12019751146988</c:v>
                </c:pt>
                <c:pt idx="369">
                  <c:v>464.21470124844069</c:v>
                </c:pt>
                <c:pt idx="370">
                  <c:v>464.30870848946802</c:v>
                </c:pt>
                <c:pt idx="371">
                  <c:v>464.40222313679203</c:v>
                </c:pt>
                <c:pt idx="372">
                  <c:v>464.49524905186843</c:v>
                </c:pt>
                <c:pt idx="373">
                  <c:v>464.58779005590009</c:v>
                </c:pt>
                <c:pt idx="374">
                  <c:v>464.67984993035992</c:v>
                </c:pt>
                <c:pt idx="375">
                  <c:v>464.77143241750628</c:v>
                </c:pt>
                <c:pt idx="376">
                  <c:v>464.86254122088945</c:v>
                </c:pt>
                <c:pt idx="377">
                  <c:v>464.95318000585115</c:v>
                </c:pt>
                <c:pt idx="378">
                  <c:v>465.04335240001558</c:v>
                </c:pt>
                <c:pt idx="379">
                  <c:v>465.13306199377399</c:v>
                </c:pt>
                <c:pt idx="380">
                  <c:v>465.22231234076031</c:v>
                </c:pt>
                <c:pt idx="381">
                  <c:v>465.31110695832109</c:v>
                </c:pt>
                <c:pt idx="382">
                  <c:v>465.39944932797687</c:v>
                </c:pt>
                <c:pt idx="383">
                  <c:v>465.48734289587725</c:v>
                </c:pt>
                <c:pt idx="384">
                  <c:v>465.57479107324934</c:v>
                </c:pt>
                <c:pt idx="385">
                  <c:v>465.66179723683859</c:v>
                </c:pt>
                <c:pt idx="386">
                  <c:v>465.74836472934322</c:v>
                </c:pt>
                <c:pt idx="387">
                  <c:v>465.83449685984272</c:v>
                </c:pt>
                <c:pt idx="388">
                  <c:v>465.92019690421898</c:v>
                </c:pt>
                <c:pt idx="389">
                  <c:v>466.00546810557211</c:v>
                </c:pt>
                <c:pt idx="390">
                  <c:v>466.09031367462859</c:v>
                </c:pt>
                <c:pt idx="391">
                  <c:v>466.17473679014483</c:v>
                </c:pt>
                <c:pt idx="392">
                  <c:v>466.25874059930419</c:v>
                </c:pt>
                <c:pt idx="393">
                  <c:v>466.34232821810735</c:v>
                </c:pt>
                <c:pt idx="394">
                  <c:v>466.42550273175829</c:v>
                </c:pt>
                <c:pt idx="395">
                  <c:v>466.50826719504306</c:v>
                </c:pt>
                <c:pt idx="396">
                  <c:v>466.59062463270453</c:v>
                </c:pt>
                <c:pt idx="397">
                  <c:v>466.67257803980993</c:v>
                </c:pt>
                <c:pt idx="398">
                  <c:v>466.75413038211457</c:v>
                </c:pt>
                <c:pt idx="399">
                  <c:v>466.83528459641934</c:v>
                </c:pt>
                <c:pt idx="400">
                  <c:v>466.91604359092287</c:v>
                </c:pt>
                <c:pt idx="401">
                  <c:v>466.99641024556939</c:v>
                </c:pt>
                <c:pt idx="402">
                  <c:v>467.07638741239049</c:v>
                </c:pt>
                <c:pt idx="403">
                  <c:v>467.15597791584304</c:v>
                </c:pt>
                <c:pt idx="404">
                  <c:v>467.23518455314104</c:v>
                </c:pt>
                <c:pt idx="405">
                  <c:v>467.31401009458352</c:v>
                </c:pt>
                <c:pt idx="406">
                  <c:v>467.39245728387777</c:v>
                </c:pt>
                <c:pt idx="407">
                  <c:v>467.47052883845714</c:v>
                </c:pt>
                <c:pt idx="408">
                  <c:v>467.54822744979481</c:v>
                </c:pt>
                <c:pt idx="409">
                  <c:v>467.62555578371365</c:v>
                </c:pt>
                <c:pt idx="410">
                  <c:v>467.70251648069024</c:v>
                </c:pt>
                <c:pt idx="411">
                  <c:v>467.77911215615592</c:v>
                </c:pt>
                <c:pt idx="412">
                  <c:v>467.85534540079288</c:v>
                </c:pt>
                <c:pt idx="413">
                  <c:v>467.9312187808261</c:v>
                </c:pt>
                <c:pt idx="414">
                  <c:v>468.00673483831122</c:v>
                </c:pt>
                <c:pt idx="415">
                  <c:v>468.08189609141874</c:v>
                </c:pt>
                <c:pt idx="416">
                  <c:v>468.15670503471364</c:v>
                </c:pt>
                <c:pt idx="417">
                  <c:v>468.23116413943131</c:v>
                </c:pt>
                <c:pt idx="418">
                  <c:v>468.30527585374966</c:v>
                </c:pt>
                <c:pt idx="419">
                  <c:v>468.37904260305726</c:v>
                </c:pt>
                <c:pt idx="420">
                  <c:v>468.45246679021835</c:v>
                </c:pt>
                <c:pt idx="421">
                  <c:v>468.52555079583311</c:v>
                </c:pt>
                <c:pt idx="422">
                  <c:v>468.59829697849534</c:v>
                </c:pt>
                <c:pt idx="423">
                  <c:v>468.67070767504606</c:v>
                </c:pt>
                <c:pt idx="424">
                  <c:v>468.7427852008235</c:v>
                </c:pt>
                <c:pt idx="425">
                  <c:v>468.81453184991</c:v>
                </c:pt>
                <c:pt idx="426">
                  <c:v>468.88594989537557</c:v>
                </c:pt>
                <c:pt idx="427">
                  <c:v>468.95704158951742</c:v>
                </c:pt>
                <c:pt idx="428">
                  <c:v>469.02780916409728</c:v>
                </c:pt>
                <c:pt idx="429">
                  <c:v>469.09825483057421</c:v>
                </c:pt>
                <c:pt idx="430">
                  <c:v>469.16838078033561</c:v>
                </c:pt>
                <c:pt idx="431">
                  <c:v>469.23818918492424</c:v>
                </c:pt>
                <c:pt idx="432">
                  <c:v>469.30768219626185</c:v>
                </c:pt>
                <c:pt idx="433">
                  <c:v>469.37686194687126</c:v>
                </c:pt>
                <c:pt idx="434">
                  <c:v>469.44573055009312</c:v>
                </c:pt>
                <c:pt idx="435">
                  <c:v>469.51429010030239</c:v>
                </c:pt>
                <c:pt idx="436">
                  <c:v>469.58254267311986</c:v>
                </c:pt>
                <c:pt idx="437">
                  <c:v>469.65049032562189</c:v>
                </c:pt>
                <c:pt idx="438">
                  <c:v>469.71813509654686</c:v>
                </c:pt>
                <c:pt idx="439">
                  <c:v>469.78547900649903</c:v>
                </c:pt>
                <c:pt idx="440">
                  <c:v>469.85252405814998</c:v>
                </c:pt>
                <c:pt idx="441">
                  <c:v>469.91927223643717</c:v>
                </c:pt>
                <c:pt idx="442">
                  <c:v>469.985725508759</c:v>
                </c:pt>
                <c:pt idx="443">
                  <c:v>470.05188582516917</c:v>
                </c:pt>
                <c:pt idx="444">
                  <c:v>470.11775511856649</c:v>
                </c:pt>
                <c:pt idx="445">
                  <c:v>470.18333530488388</c:v>
                </c:pt>
                <c:pt idx="446">
                  <c:v>470.24862828327372</c:v>
                </c:pt>
                <c:pt idx="447">
                  <c:v>470.31363593629067</c:v>
                </c:pt>
                <c:pt idx="448">
                  <c:v>470.3783601300737</c:v>
                </c:pt>
                <c:pt idx="449">
                  <c:v>470.44280271452357</c:v>
                </c:pt>
                <c:pt idx="450">
                  <c:v>470.50696552347955</c:v>
                </c:pt>
                <c:pt idx="451">
                  <c:v>470.57085037489372</c:v>
                </c:pt>
                <c:pt idx="452">
                  <c:v>470.63445907100163</c:v>
                </c:pt>
                <c:pt idx="453">
                  <c:v>470.69779339849271</c:v>
                </c:pt>
                <c:pt idx="454">
                  <c:v>470.76085512867706</c:v>
                </c:pt>
                <c:pt idx="455">
                  <c:v>470.82364601765079</c:v>
                </c:pt>
                <c:pt idx="456">
                  <c:v>470.88616780645856</c:v>
                </c:pt>
                <c:pt idx="457">
                  <c:v>470.94842222125527</c:v>
                </c:pt>
                <c:pt idx="458">
                  <c:v>471.01041097346427</c:v>
                </c:pt>
                <c:pt idx="459">
                  <c:v>471.07213575993421</c:v>
                </c:pt>
                <c:pt idx="460">
                  <c:v>471.13359826309431</c:v>
                </c:pt>
                <c:pt idx="461">
                  <c:v>471.19480015110656</c:v>
                </c:pt>
                <c:pt idx="462">
                  <c:v>471.25574307801702</c:v>
                </c:pt>
                <c:pt idx="463">
                  <c:v>471.31642868390503</c:v>
                </c:pt>
                <c:pt idx="464">
                  <c:v>471.3768585950296</c:v>
                </c:pt>
                <c:pt idx="465">
                  <c:v>471.43703442397543</c:v>
                </c:pt>
                <c:pt idx="466">
                  <c:v>471.49695776979581</c:v>
                </c:pt>
                <c:pt idx="467">
                  <c:v>471.55663021815462</c:v>
                </c:pt>
                <c:pt idx="468">
                  <c:v>471.61605334146577</c:v>
                </c:pt>
                <c:pt idx="469">
                  <c:v>471.67522869903166</c:v>
                </c:pt>
                <c:pt idx="470">
                  <c:v>471.73415783717945</c:v>
                </c:pt>
                <c:pt idx="471">
                  <c:v>471.79284228939554</c:v>
                </c:pt>
                <c:pt idx="472">
                  <c:v>471.85128357645897</c:v>
                </c:pt>
                <c:pt idx="473">
                  <c:v>471.90948320657253</c:v>
                </c:pt>
                <c:pt idx="474">
                  <c:v>471.96744267549229</c:v>
                </c:pt>
                <c:pt idx="475">
                  <c:v>472.02516346665612</c:v>
                </c:pt>
                <c:pt idx="476">
                  <c:v>472.08264705131006</c:v>
                </c:pt>
                <c:pt idx="477">
                  <c:v>472.13989488863314</c:v>
                </c:pt>
                <c:pt idx="478">
                  <c:v>472.19690842586135</c:v>
                </c:pt>
                <c:pt idx="479">
                  <c:v>472.25368909840876</c:v>
                </c:pt>
                <c:pt idx="480">
                  <c:v>472.31023832998898</c:v>
                </c:pt>
                <c:pt idx="481">
                  <c:v>472.36655753273317</c:v>
                </c:pt>
                <c:pt idx="482">
                  <c:v>472.42264810730819</c:v>
                </c:pt>
                <c:pt idx="483">
                  <c:v>472.47851144303246</c:v>
                </c:pt>
                <c:pt idx="484">
                  <c:v>472.53414891799093</c:v>
                </c:pt>
                <c:pt idx="485">
                  <c:v>472.58956189914801</c:v>
                </c:pt>
                <c:pt idx="486">
                  <c:v>472.64475174245985</c:v>
                </c:pt>
                <c:pt idx="487">
                  <c:v>472.69971979298447</c:v>
                </c:pt>
                <c:pt idx="488">
                  <c:v>472.75446738499147</c:v>
                </c:pt>
                <c:pt idx="489">
                  <c:v>472.80899584206986</c:v>
                </c:pt>
                <c:pt idx="490">
                  <c:v>472.86330647723469</c:v>
                </c:pt>
                <c:pt idx="491">
                  <c:v>472.91740059303231</c:v>
                </c:pt>
                <c:pt idx="492">
                  <c:v>472.97127948164473</c:v>
                </c:pt>
                <c:pt idx="493">
                  <c:v>473.02494442499227</c:v>
                </c:pt>
                <c:pt idx="494">
                  <c:v>473.07839669483559</c:v>
                </c:pt>
                <c:pt idx="495">
                  <c:v>473.1316375528753</c:v>
                </c:pt>
                <c:pt idx="496">
                  <c:v>473.18466825085227</c:v>
                </c:pt>
                <c:pt idx="497">
                  <c:v>473.23749003064518</c:v>
                </c:pt>
                <c:pt idx="498">
                  <c:v>473.29010412436719</c:v>
                </c:pt>
                <c:pt idx="499">
                  <c:v>473.34251175446263</c:v>
                </c:pt>
                <c:pt idx="500">
                  <c:v>473.39471413380045</c:v>
                </c:pt>
              </c:numCache>
            </c:numRef>
          </c:yVal>
          <c:smooth val="0"/>
        </c:ser>
        <c:ser>
          <c:idx val="3"/>
          <c:order val="3"/>
          <c:tx>
            <c:v>severity=0.2</c:v>
          </c:tx>
          <c:spPr>
            <a:ln w="38100">
              <a:solidFill>
                <a:srgbClr val="00FFFF"/>
              </a:solidFill>
              <a:prstDash val="solid"/>
            </a:ln>
          </c:spPr>
          <c:marker>
            <c:symbol val="none"/>
          </c:marker>
          <c:xVal>
            <c:numRef>
              <c:f>'css changing I'!$A$6:$A$506</c:f>
              <c:numCache>
                <c:formatCode>General</c:formatCode>
                <c:ptCount val="5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numCache>
            </c:numRef>
          </c:xVal>
          <c:yVal>
            <c:numRef>
              <c:f>'css changing I'!$E$6:$E$506</c:f>
              <c:numCache>
                <c:formatCode>General</c:formatCode>
                <c:ptCount val="501"/>
                <c:pt idx="0">
                  <c:v>0</c:v>
                </c:pt>
                <c:pt idx="1">
                  <c:v>0.69327936209227703</c:v>
                </c:pt>
                <c:pt idx="2">
                  <c:v>2.5956822681605121</c:v>
                </c:pt>
                <c:pt idx="3">
                  <c:v>5.478991602510682</c:v>
                </c:pt>
                <c:pt idx="4">
                  <c:v>9.1569492870128055</c:v>
                </c:pt>
                <c:pt idx="5">
                  <c:v>13.476645608984175</c:v>
                </c:pt>
                <c:pt idx="6">
                  <c:v>18.311907864857464</c:v>
                </c:pt>
                <c:pt idx="7">
                  <c:v>23.558169292987817</c:v>
                </c:pt>
                <c:pt idx="8">
                  <c:v>29.1284476007432</c:v>
                </c:pt>
                <c:pt idx="9">
                  <c:v>34.950164686647398</c:v>
                </c:pt>
                <c:pt idx="10">
                  <c:v>40.962610763315247</c:v>
                </c:pt>
                <c:pt idx="11">
                  <c:v>47.114906901556679</c:v>
                </c:pt>
                <c:pt idx="12">
                  <c:v>53.3643565374106</c:v>
                </c:pt>
                <c:pt idx="13">
                  <c:v>59.675103043381874</c:v>
                </c:pt>
                <c:pt idx="14">
                  <c:v>66.017029992842808</c:v>
                </c:pt>
                <c:pt idx="15">
                  <c:v>72.364855251592417</c:v>
                </c:pt>
                <c:pt idx="16">
                  <c:v>78.697380908197658</c:v>
                </c:pt>
                <c:pt idx="17">
                  <c:v>84.996869285411947</c:v>
                </c:pt>
                <c:pt idx="18">
                  <c:v>91.248521555307377</c:v>
                </c:pt>
                <c:pt idx="19">
                  <c:v>97.440040310905886</c:v>
                </c:pt>
                <c:pt idx="20">
                  <c:v>103.56126118964997</c:v>
                </c:pt>
                <c:pt idx="21">
                  <c:v>109.60384156432777</c:v>
                </c:pt>
                <c:pt idx="22">
                  <c:v>115.56099661088481</c:v>
                </c:pt>
                <c:pt idx="23">
                  <c:v>121.42727487563957</c:v>
                </c:pt>
                <c:pt idx="24">
                  <c:v>127.19836690607016</c:v>
                </c:pt>
                <c:pt idx="25">
                  <c:v>132.8709416621225</c:v>
                </c:pt>
                <c:pt idx="26">
                  <c:v>138.44250635173972</c:v>
                </c:pt>
                <c:pt idx="27">
                  <c:v>143.91128608314509</c:v>
                </c:pt>
                <c:pt idx="28">
                  <c:v>149.27612033441974</c:v>
                </c:pt>
                <c:pt idx="29">
                  <c:v>154.53637373686479</c:v>
                </c:pt>
                <c:pt idx="30">
                  <c:v>159.6918590749577</c:v>
                </c:pt>
                <c:pt idx="31">
                  <c:v>164.74277074000406</c:v>
                </c:pt>
                <c:pt idx="32">
                  <c:v>169.68962715071282</c:v>
                </c:pt>
                <c:pt idx="33">
                  <c:v>174.53322088288039</c:v>
                </c:pt>
                <c:pt idx="34">
                  <c:v>179.27457544090936</c:v>
                </c:pt>
                <c:pt idx="35">
                  <c:v>183.91490776300697</c:v>
                </c:pt>
                <c:pt idx="36">
                  <c:v>188.45559568523385</c:v>
                </c:pt>
                <c:pt idx="37">
                  <c:v>192.89814970164338</c:v>
                </c:pt>
                <c:pt idx="38">
                  <c:v>197.24418845224076</c:v>
                </c:pt>
                <c:pt idx="39">
                  <c:v>201.49541745039005</c:v>
                </c:pt>
                <c:pt idx="40">
                  <c:v>205.65361062905023</c:v>
                </c:pt>
                <c:pt idx="41">
                  <c:v>209.72059434282596</c:v>
                </c:pt>
                <c:pt idx="42">
                  <c:v>213.69823351192153</c:v>
                </c:pt>
                <c:pt idx="43">
                  <c:v>217.58841963604615</c:v>
                </c:pt>
                <c:pt idx="44">
                  <c:v>221.39306044225557</c:v>
                </c:pt>
                <c:pt idx="45">
                  <c:v>225.11407096156867</c:v>
                </c:pt>
                <c:pt idx="46">
                  <c:v>228.7533658557341</c:v>
                </c:pt>
                <c:pt idx="47">
                  <c:v>232.31285283840668</c:v>
                </c:pt>
                <c:pt idx="48">
                  <c:v>235.7944270547512</c:v>
                </c:pt>
                <c:pt idx="49">
                  <c:v>239.19996630059674</c:v>
                </c:pt>
                <c:pt idx="50">
                  <c:v>242.53132697708975</c:v>
                </c:pt>
                <c:pt idx="51">
                  <c:v>245.79034068967087</c:v>
                </c:pt>
                <c:pt idx="52">
                  <c:v>248.97881141140124</c:v>
                </c:pt>
                <c:pt idx="53">
                  <c:v>252.09851314042118</c:v>
                </c:pt>
                <c:pt idx="54">
                  <c:v>255.15118798984068</c:v>
                </c:pt>
                <c:pt idx="55">
                  <c:v>258.138544655798</c:v>
                </c:pt>
                <c:pt idx="56">
                  <c:v>261.06225721593552</c:v>
                </c:pt>
                <c:pt idx="57">
                  <c:v>263.9239642162409</c:v>
                </c:pt>
                <c:pt idx="58">
                  <c:v>266.7252680092077</c:v>
                </c:pt>
                <c:pt idx="59">
                  <c:v>269.46773431065913</c:v>
                </c:pt>
                <c:pt idx="60">
                  <c:v>272.15289194644259</c:v>
                </c:pt>
                <c:pt idx="61">
                  <c:v>274.7822327635995</c:v>
                </c:pt>
                <c:pt idx="62">
                  <c:v>277.35721168360971</c:v>
                </c:pt>
                <c:pt idx="63">
                  <c:v>279.87924687794839</c:v>
                </c:pt>
                <c:pt idx="64">
                  <c:v>282.34972004852216</c:v>
                </c:pt>
                <c:pt idx="65">
                  <c:v>284.76997679760819</c:v>
                </c:pt>
                <c:pt idx="66">
                  <c:v>287.1413270737375</c:v>
                </c:pt>
                <c:pt idx="67">
                  <c:v>289.46504568157081</c:v>
                </c:pt>
                <c:pt idx="68">
                  <c:v>291.74237284523753</c:v>
                </c:pt>
                <c:pt idx="69">
                  <c:v>293.974514815867</c:v>
                </c:pt>
                <c:pt idx="70">
                  <c:v>296.16264451515758</c:v>
                </c:pt>
                <c:pt idx="71">
                  <c:v>298.30790220781569</c:v>
                </c:pt>
                <c:pt idx="72">
                  <c:v>300.41139619657343</c:v>
                </c:pt>
                <c:pt idx="73">
                  <c:v>302.47420353427111</c:v>
                </c:pt>
                <c:pt idx="74">
                  <c:v>304.49737074817705</c:v>
                </c:pt>
                <c:pt idx="75">
                  <c:v>306.48191457233099</c:v>
                </c:pt>
                <c:pt idx="76">
                  <c:v>308.42882268423648</c:v>
                </c:pt>
                <c:pt idx="77">
                  <c:v>310.33905444271022</c:v>
                </c:pt>
                <c:pt idx="78">
                  <c:v>312.21354162412086</c:v>
                </c:pt>
                <c:pt idx="79">
                  <c:v>314.05318915462976</c:v>
                </c:pt>
                <c:pt idx="80">
                  <c:v>315.85887583637839</c:v>
                </c:pt>
                <c:pt idx="81">
                  <c:v>317.63145506586665</c:v>
                </c:pt>
                <c:pt idx="82">
                  <c:v>319.37175554302814</c:v>
                </c:pt>
                <c:pt idx="83">
                  <c:v>321.08058196974167</c:v>
                </c:pt>
                <c:pt idx="84">
                  <c:v>322.75871573672197</c:v>
                </c:pt>
                <c:pt idx="85">
                  <c:v>324.40691559791964</c:v>
                </c:pt>
                <c:pt idx="86">
                  <c:v>326.02591833171493</c:v>
                </c:pt>
                <c:pt idx="87">
                  <c:v>327.6164393883364</c:v>
                </c:pt>
                <c:pt idx="88">
                  <c:v>329.17917352305813</c:v>
                </c:pt>
                <c:pt idx="89">
                  <c:v>330.7147954148387</c:v>
                </c:pt>
                <c:pt idx="90">
                  <c:v>332.2239602701635</c:v>
                </c:pt>
                <c:pt idx="91">
                  <c:v>333.70730441193325</c:v>
                </c:pt>
                <c:pt idx="92">
                  <c:v>335.16544585331883</c:v>
                </c:pt>
                <c:pt idx="93">
                  <c:v>336.59898485656345</c:v>
                </c:pt>
                <c:pt idx="94">
                  <c:v>338.00850447677152</c:v>
                </c:pt>
                <c:pt idx="95">
                  <c:v>339.39457109077125</c:v>
                </c:pt>
                <c:pt idx="96">
                  <c:v>340.75773491117752</c:v>
                </c:pt>
                <c:pt idx="97">
                  <c:v>342.09853048582147</c:v>
                </c:pt>
                <c:pt idx="98">
                  <c:v>343.41747718273928</c:v>
                </c:pt>
                <c:pt idx="99">
                  <c:v>344.71507966094168</c:v>
                </c:pt>
                <c:pt idx="100">
                  <c:v>345.99182832720447</c:v>
                </c:pt>
                <c:pt idx="101">
                  <c:v>347.2481997791408</c:v>
                </c:pt>
                <c:pt idx="102">
                  <c:v>348.48465723482838</c:v>
                </c:pt>
                <c:pt idx="103">
                  <c:v>349.70165094927859</c:v>
                </c:pt>
                <c:pt idx="104">
                  <c:v>350.89961861804056</c:v>
                </c:pt>
                <c:pt idx="105">
                  <c:v>352.07898576824431</c:v>
                </c:pt>
                <c:pt idx="106">
                  <c:v>353.24016613738792</c:v>
                </c:pt>
                <c:pt idx="107">
                  <c:v>354.38356204017941</c:v>
                </c:pt>
                <c:pt idx="108">
                  <c:v>355.50956472374554</c:v>
                </c:pt>
                <c:pt idx="109">
                  <c:v>356.61855471151819</c:v>
                </c:pt>
                <c:pt idx="110">
                  <c:v>357.71090213611024</c:v>
                </c:pt>
                <c:pt idx="111">
                  <c:v>358.78696706149037</c:v>
                </c:pt>
                <c:pt idx="112">
                  <c:v>359.84709979476355</c:v>
                </c:pt>
                <c:pt idx="113">
                  <c:v>360.89164118785919</c:v>
                </c:pt>
                <c:pt idx="114">
                  <c:v>361.92092292942715</c:v>
                </c:pt>
                <c:pt idx="115">
                  <c:v>362.93526782723723</c:v>
                </c:pt>
                <c:pt idx="116">
                  <c:v>363.93499008136808</c:v>
                </c:pt>
                <c:pt idx="117">
                  <c:v>364.92039554847389</c:v>
                </c:pt>
                <c:pt idx="118">
                  <c:v>365.89178199740343</c:v>
                </c:pt>
                <c:pt idx="119">
                  <c:v>366.84943935644662</c:v>
                </c:pt>
                <c:pt idx="120">
                  <c:v>367.79364995247266</c:v>
                </c:pt>
                <c:pt idx="121">
                  <c:v>368.72468874222125</c:v>
                </c:pt>
                <c:pt idx="122">
                  <c:v>369.64282353599828</c:v>
                </c:pt>
                <c:pt idx="123">
                  <c:v>370.54831521402497</c:v>
                </c:pt>
                <c:pt idx="124">
                  <c:v>371.44141793567962</c:v>
                </c:pt>
                <c:pt idx="125">
                  <c:v>372.32237934186594</c:v>
                </c:pt>
                <c:pt idx="126">
                  <c:v>373.1914407507353</c:v>
                </c:pt>
                <c:pt idx="127">
                  <c:v>374.04883734698359</c:v>
                </c:pt>
                <c:pt idx="128">
                  <c:v>374.89479836493774</c:v>
                </c:pt>
                <c:pt idx="129">
                  <c:v>375.72954726563847</c:v>
                </c:pt>
                <c:pt idx="130">
                  <c:v>376.55330190812293</c:v>
                </c:pt>
                <c:pt idx="131">
                  <c:v>377.36627471510064</c:v>
                </c:pt>
                <c:pt idx="132">
                  <c:v>378.16867283321346</c:v>
                </c:pt>
                <c:pt idx="133">
                  <c:v>378.96069828806401</c:v>
                </c:pt>
                <c:pt idx="134">
                  <c:v>379.74254813418781</c:v>
                </c:pt>
                <c:pt idx="135">
                  <c:v>380.51441460014246</c:v>
                </c:pt>
                <c:pt idx="136">
                  <c:v>381.27648522888097</c:v>
                </c:pt>
                <c:pt idx="137">
                  <c:v>382.02894301356929</c:v>
                </c:pt>
                <c:pt idx="138">
                  <c:v>382.77196652900227</c:v>
                </c:pt>
                <c:pt idx="139">
                  <c:v>383.50573005877243</c:v>
                </c:pt>
                <c:pt idx="140">
                  <c:v>384.23040371833196</c:v>
                </c:pt>
                <c:pt idx="141">
                  <c:v>384.94615357409282</c:v>
                </c:pt>
                <c:pt idx="142">
                  <c:v>385.6531417586981</c:v>
                </c:pt>
                <c:pt idx="143">
                  <c:v>386.35152658259591</c:v>
                </c:pt>
                <c:pt idx="144">
                  <c:v>387.04146264204456</c:v>
                </c:pt>
                <c:pt idx="145">
                  <c:v>387.72310092366797</c:v>
                </c:pt>
                <c:pt idx="146">
                  <c:v>388.39658890568256</c:v>
                </c:pt>
                <c:pt idx="147">
                  <c:v>389.0620706559078</c:v>
                </c:pt>
                <c:pt idx="148">
                  <c:v>389.71968692667042</c:v>
                </c:pt>
                <c:pt idx="149">
                  <c:v>390.36957524670942</c:v>
                </c:pt>
                <c:pt idx="150">
                  <c:v>391.01187001018394</c:v>
                </c:pt>
                <c:pt idx="151">
                  <c:v>391.64670256288213</c:v>
                </c:pt>
                <c:pt idx="152">
                  <c:v>392.27420128572766</c:v>
                </c:pt>
                <c:pt idx="153">
                  <c:v>392.89449167567523</c:v>
                </c:pt>
                <c:pt idx="154">
                  <c:v>393.50769642408386</c:v>
                </c:pt>
                <c:pt idx="155">
                  <c:v>394.11393549265404</c:v>
                </c:pt>
                <c:pt idx="156">
                  <c:v>394.71332618701121</c:v>
                </c:pt>
                <c:pt idx="157">
                  <c:v>395.30598322801501</c:v>
                </c:pt>
                <c:pt idx="158">
                  <c:v>395.89201882087173</c:v>
                </c:pt>
                <c:pt idx="159">
                  <c:v>396.47154272212407</c:v>
                </c:pt>
                <c:pt idx="160">
                  <c:v>397.04466230458951</c:v>
                </c:pt>
                <c:pt idx="161">
                  <c:v>397.61148262031605</c:v>
                </c:pt>
                <c:pt idx="162">
                  <c:v>398.1721064616234</c:v>
                </c:pt>
                <c:pt idx="163">
                  <c:v>398.72663442029193</c:v>
                </c:pt>
                <c:pt idx="164">
                  <c:v>399.27516494496206</c:v>
                </c:pt>
                <c:pt idx="165">
                  <c:v>399.81779439680503</c:v>
                </c:pt>
                <c:pt idx="166">
                  <c:v>400.35461710352047</c:v>
                </c:pt>
                <c:pt idx="167">
                  <c:v>400.88572541171845</c:v>
                </c:pt>
                <c:pt idx="168">
                  <c:v>401.41120973773803</c:v>
                </c:pt>
                <c:pt idx="169">
                  <c:v>401.9311586169556</c:v>
                </c:pt>
                <c:pt idx="170">
                  <c:v>402.44565875163147</c:v>
                </c:pt>
                <c:pt idx="171">
                  <c:v>402.95479505734346</c:v>
                </c:pt>
                <c:pt idx="172">
                  <c:v>403.45865070805451</c:v>
                </c:pt>
                <c:pt idx="173">
                  <c:v>403.95730717985833</c:v>
                </c:pt>
                <c:pt idx="174">
                  <c:v>404.45084429344621</c:v>
                </c:pt>
                <c:pt idx="175">
                  <c:v>404.93934025533781</c:v>
                </c:pt>
                <c:pt idx="176">
                  <c:v>405.4228716979149</c:v>
                </c:pt>
                <c:pt idx="177">
                  <c:v>405.90151371829739</c:v>
                </c:pt>
                <c:pt idx="178">
                  <c:v>406.37533991609979</c:v>
                </c:pt>
                <c:pt idx="179">
                  <c:v>406.84442243010307</c:v>
                </c:pt>
                <c:pt idx="180">
                  <c:v>407.30883197387772</c:v>
                </c:pt>
                <c:pt idx="181">
                  <c:v>407.7686378703911</c:v>
                </c:pt>
                <c:pt idx="182">
                  <c:v>408.22390808563279</c:v>
                </c:pt>
                <c:pt idx="183">
                  <c:v>408.67470926128664</c:v>
                </c:pt>
                <c:pt idx="184">
                  <c:v>409.12110674648386</c:v>
                </c:pt>
                <c:pt idx="185">
                  <c:v>409.56316462866232</c:v>
                </c:pt>
                <c:pt idx="186">
                  <c:v>410.00094576356287</c:v>
                </c:pt>
                <c:pt idx="187">
                  <c:v>410.43451180438973</c:v>
                </c:pt>
                <c:pt idx="188">
                  <c:v>410.86392323015934</c:v>
                </c:pt>
                <c:pt idx="189">
                  <c:v>411.28923937326618</c:v>
                </c:pt>
                <c:pt idx="190">
                  <c:v>411.71051844628659</c:v>
                </c:pt>
                <c:pt idx="191">
                  <c:v>412.12781756804833</c:v>
                </c:pt>
                <c:pt idx="192">
                  <c:v>412.54119278898435</c:v>
                </c:pt>
                <c:pt idx="193">
                  <c:v>412.95069911579662</c:v>
                </c:pt>
                <c:pt idx="194">
                  <c:v>413.35639053544935</c:v>
                </c:pt>
                <c:pt idx="195">
                  <c:v>413.75832003851286</c:v>
                </c:pt>
                <c:pt idx="196">
                  <c:v>414.15653964187817</c:v>
                </c:pt>
                <c:pt idx="197">
                  <c:v>414.55110041086073</c:v>
                </c:pt>
                <c:pt idx="198">
                  <c:v>414.94205248071358</c:v>
                </c:pt>
                <c:pt idx="199">
                  <c:v>415.32944507756571</c:v>
                </c:pt>
                <c:pt idx="200">
                  <c:v>415.71332653880563</c:v>
                </c:pt>
                <c:pt idx="201">
                  <c:v>416.09374433292373</c:v>
                </c:pt>
                <c:pt idx="202">
                  <c:v>416.47074507883406</c:v>
                </c:pt>
                <c:pt idx="203">
                  <c:v>416.84437456468561</c:v>
                </c:pt>
                <c:pt idx="204">
                  <c:v>417.21467776618414</c:v>
                </c:pt>
                <c:pt idx="205">
                  <c:v>417.58169886443449</c:v>
                </c:pt>
                <c:pt idx="206">
                  <c:v>417.9454812633208</c:v>
                </c:pt>
                <c:pt idx="207">
                  <c:v>418.30606760643633</c:v>
                </c:pt>
                <c:pt idx="208">
                  <c:v>418.66349979357727</c:v>
                </c:pt>
                <c:pt idx="209">
                  <c:v>419.01781899681305</c:v>
                </c:pt>
                <c:pt idx="210">
                  <c:v>419.36906567614579</c:v>
                </c:pt>
                <c:pt idx="211">
                  <c:v>419.71727959477016</c:v>
                </c:pt>
                <c:pt idx="212">
                  <c:v>420.06249983394628</c:v>
                </c:pt>
                <c:pt idx="213">
                  <c:v>420.40476480749663</c:v>
                </c:pt>
                <c:pt idx="214">
                  <c:v>420.74411227593697</c:v>
                </c:pt>
                <c:pt idx="215">
                  <c:v>421.08057936025375</c:v>
                </c:pt>
                <c:pt idx="216">
                  <c:v>421.41420255533524</c:v>
                </c:pt>
                <c:pt idx="217">
                  <c:v>421.74501774307021</c:v>
                </c:pt>
                <c:pt idx="218">
                  <c:v>422.07306020511948</c:v>
                </c:pt>
                <c:pt idx="219">
                  <c:v>422.39836463537313</c:v>
                </c:pt>
                <c:pt idx="220">
                  <c:v>422.72096515210023</c:v>
                </c:pt>
                <c:pt idx="221">
                  <c:v>423.04089530980002</c:v>
                </c:pt>
                <c:pt idx="222">
                  <c:v>423.3581881107645</c:v>
                </c:pt>
                <c:pt idx="223">
                  <c:v>423.67287601635775</c:v>
                </c:pt>
                <c:pt idx="224">
                  <c:v>423.98499095802316</c:v>
                </c:pt>
                <c:pt idx="225">
                  <c:v>424.29456434802341</c:v>
                </c:pt>
                <c:pt idx="226">
                  <c:v>424.60162708992203</c:v>
                </c:pt>
                <c:pt idx="227">
                  <c:v>424.90620958881362</c:v>
                </c:pt>
                <c:pt idx="228">
                  <c:v>425.20834176130927</c:v>
                </c:pt>
                <c:pt idx="229">
                  <c:v>425.50805304528421</c:v>
                </c:pt>
                <c:pt idx="230">
                  <c:v>425.80537240939401</c:v>
                </c:pt>
                <c:pt idx="231">
                  <c:v>426.10032836236581</c:v>
                </c:pt>
                <c:pt idx="232">
                  <c:v>426.3929489620707</c:v>
                </c:pt>
                <c:pt idx="233">
                  <c:v>426.68326182438312</c:v>
                </c:pt>
                <c:pt idx="234">
                  <c:v>426.97129413183279</c:v>
                </c:pt>
                <c:pt idx="235">
                  <c:v>427.25707264205585</c:v>
                </c:pt>
                <c:pt idx="236">
                  <c:v>427.5406236960485</c:v>
                </c:pt>
                <c:pt idx="237">
                  <c:v>427.82197322623148</c:v>
                </c:pt>
                <c:pt idx="238">
                  <c:v>428.10114676432636</c:v>
                </c:pt>
                <c:pt idx="239">
                  <c:v>428.37816944905364</c:v>
                </c:pt>
                <c:pt idx="240">
                  <c:v>428.65306603365212</c:v>
                </c:pt>
                <c:pt idx="241">
                  <c:v>428.92586089322918</c:v>
                </c:pt>
                <c:pt idx="242">
                  <c:v>429.19657803194212</c:v>
                </c:pt>
                <c:pt idx="243">
                  <c:v>429.46524109001831</c:v>
                </c:pt>
                <c:pt idx="244">
                  <c:v>429.73187335061641</c:v>
                </c:pt>
                <c:pt idx="245">
                  <c:v>429.99649774653363</c:v>
                </c:pt>
                <c:pt idx="246">
                  <c:v>430.25913686676233</c:v>
                </c:pt>
                <c:pt idx="247">
                  <c:v>430.51981296290143</c:v>
                </c:pt>
                <c:pt idx="248">
                  <c:v>430.77854795542373</c:v>
                </c:pt>
                <c:pt idx="249">
                  <c:v>431.03536343980602</c:v>
                </c:pt>
                <c:pt idx="250">
                  <c:v>431.2902806925224</c:v>
                </c:pt>
                <c:pt idx="251">
                  <c:v>431.543320676907</c:v>
                </c:pt>
                <c:pt idx="252">
                  <c:v>431.7945040488874</c:v>
                </c:pt>
                <c:pt idx="253">
                  <c:v>432.04385116259283</c:v>
                </c:pt>
                <c:pt idx="254">
                  <c:v>432.291382075841</c:v>
                </c:pt>
                <c:pt idx="255">
                  <c:v>432.53711655550535</c:v>
                </c:pt>
                <c:pt idx="256">
                  <c:v>432.78107408276605</c:v>
                </c:pt>
                <c:pt idx="257">
                  <c:v>433.02327385824884</c:v>
                </c:pt>
                <c:pt idx="258">
                  <c:v>433.26373480705251</c:v>
                </c:pt>
                <c:pt idx="259">
                  <c:v>433.50247558366965</c:v>
                </c:pt>
                <c:pt idx="260">
                  <c:v>433.73951457680226</c:v>
                </c:pt>
                <c:pt idx="261">
                  <c:v>433.97486991407453</c:v>
                </c:pt>
                <c:pt idx="262">
                  <c:v>434.2085594666471</c:v>
                </c:pt>
                <c:pt idx="263">
                  <c:v>434.44060085373235</c:v>
                </c:pt>
                <c:pt idx="264">
                  <c:v>434.67101144701678</c:v>
                </c:pt>
                <c:pt idx="265">
                  <c:v>434.89980837498825</c:v>
                </c:pt>
                <c:pt idx="266">
                  <c:v>435.12700852717524</c:v>
                </c:pt>
                <c:pt idx="267">
                  <c:v>435.35262855829626</c:v>
                </c:pt>
                <c:pt idx="268">
                  <c:v>435.57668489232447</c:v>
                </c:pt>
                <c:pt idx="269">
                  <c:v>435.7991937264668</c:v>
                </c:pt>
                <c:pt idx="270">
                  <c:v>436.0201710350625</c:v>
                </c:pt>
                <c:pt idx="271">
                  <c:v>436.2396325734008</c:v>
                </c:pt>
                <c:pt idx="272">
                  <c:v>436.45759388146087</c:v>
                </c:pt>
                <c:pt idx="273">
                  <c:v>436.6740702875752</c:v>
                </c:pt>
                <c:pt idx="274">
                  <c:v>436.88907691201877</c:v>
                </c:pt>
                <c:pt idx="275">
                  <c:v>437.10262867052575</c:v>
                </c:pt>
                <c:pt idx="276">
                  <c:v>437.31474027773396</c:v>
                </c:pt>
                <c:pt idx="277">
                  <c:v>437.52542625056225</c:v>
                </c:pt>
                <c:pt idx="278">
                  <c:v>437.73470091151739</c:v>
                </c:pt>
                <c:pt idx="279">
                  <c:v>437.94257839193705</c:v>
                </c:pt>
                <c:pt idx="280">
                  <c:v>438.14907263516761</c:v>
                </c:pt>
                <c:pt idx="281">
                  <c:v>438.35419739967773</c:v>
                </c:pt>
                <c:pt idx="282">
                  <c:v>438.55796626211207</c:v>
                </c:pt>
                <c:pt idx="283">
                  <c:v>438.76039262028308</c:v>
                </c:pt>
                <c:pt idx="284">
                  <c:v>438.96148969610528</c:v>
                </c:pt>
                <c:pt idx="285">
                  <c:v>439.16127053847111</c:v>
                </c:pt>
                <c:pt idx="286">
                  <c:v>439.35974802607092</c:v>
                </c:pt>
                <c:pt idx="287">
                  <c:v>439.55693487015793</c:v>
                </c:pt>
                <c:pt idx="288">
                  <c:v>439.75284361726028</c:v>
                </c:pt>
                <c:pt idx="289">
                  <c:v>439.94748665183863</c:v>
                </c:pt>
                <c:pt idx="290">
                  <c:v>440.14087619889489</c:v>
                </c:pt>
                <c:pt idx="291">
                  <c:v>440.33302432652897</c:v>
                </c:pt>
                <c:pt idx="292">
                  <c:v>440.5239429484472</c:v>
                </c:pt>
                <c:pt idx="293">
                  <c:v>440.71364382642338</c:v>
                </c:pt>
                <c:pt idx="294">
                  <c:v>440.90213857271152</c:v>
                </c:pt>
                <c:pt idx="295">
                  <c:v>441.08943865241406</c:v>
                </c:pt>
                <c:pt idx="296">
                  <c:v>441.27555538580458</c:v>
                </c:pt>
                <c:pt idx="297">
                  <c:v>441.46049995060707</c:v>
                </c:pt>
                <c:pt idx="298">
                  <c:v>441.64428338423193</c:v>
                </c:pt>
                <c:pt idx="299">
                  <c:v>441.82691658597037</c:v>
                </c:pt>
                <c:pt idx="300">
                  <c:v>442.0084103191474</c:v>
                </c:pt>
                <c:pt idx="301">
                  <c:v>442.18877521323526</c:v>
                </c:pt>
                <c:pt idx="302">
                  <c:v>442.36802176592676</c:v>
                </c:pt>
                <c:pt idx="303">
                  <c:v>442.54616034517096</c:v>
                </c:pt>
                <c:pt idx="304">
                  <c:v>442.7232011911712</c:v>
                </c:pt>
                <c:pt idx="305">
                  <c:v>442.89915441834552</c:v>
                </c:pt>
                <c:pt idx="306">
                  <c:v>443.07403001725214</c:v>
                </c:pt>
                <c:pt idx="307">
                  <c:v>443.24783785647918</c:v>
                </c:pt>
                <c:pt idx="308">
                  <c:v>443.42058768449971</c:v>
                </c:pt>
                <c:pt idx="309">
                  <c:v>443.59228913149371</c:v>
                </c:pt>
                <c:pt idx="310">
                  <c:v>443.76295171113617</c:v>
                </c:pt>
                <c:pt idx="311">
                  <c:v>443.9325848223537</c:v>
                </c:pt>
                <c:pt idx="312">
                  <c:v>444.1011977510484</c:v>
                </c:pt>
                <c:pt idx="313">
                  <c:v>444.26879967179212</c:v>
                </c:pt>
                <c:pt idx="314">
                  <c:v>444.43539964948928</c:v>
                </c:pt>
                <c:pt idx="315">
                  <c:v>444.6010066410102</c:v>
                </c:pt>
                <c:pt idx="316">
                  <c:v>444.76562949679561</c:v>
                </c:pt>
                <c:pt idx="317">
                  <c:v>444.92927696243243</c:v>
                </c:pt>
                <c:pt idx="318">
                  <c:v>445.09195768020209</c:v>
                </c:pt>
                <c:pt idx="319">
                  <c:v>445.25368019060033</c:v>
                </c:pt>
                <c:pt idx="320">
                  <c:v>445.41445293383185</c:v>
                </c:pt>
                <c:pt idx="321">
                  <c:v>445.57428425127767</c:v>
                </c:pt>
                <c:pt idx="322">
                  <c:v>445.73318238693673</c:v>
                </c:pt>
                <c:pt idx="323">
                  <c:v>445.89115548884314</c:v>
                </c:pt>
                <c:pt idx="324">
                  <c:v>446.04821161045777</c:v>
                </c:pt>
                <c:pt idx="325">
                  <c:v>446.20435871203699</c:v>
                </c:pt>
                <c:pt idx="326">
                  <c:v>446.35960466197577</c:v>
                </c:pt>
                <c:pt idx="327">
                  <c:v>446.51395723813005</c:v>
                </c:pt>
                <c:pt idx="328">
                  <c:v>446.66742412911401</c:v>
                </c:pt>
                <c:pt idx="329">
                  <c:v>446.82001293557693</c:v>
                </c:pt>
                <c:pt idx="330">
                  <c:v>446.9717311714569</c:v>
                </c:pt>
                <c:pt idx="331">
                  <c:v>447.12258626521384</c:v>
                </c:pt>
                <c:pt idx="332">
                  <c:v>447.27258556104192</c:v>
                </c:pt>
                <c:pt idx="333">
                  <c:v>447.42173632005972</c:v>
                </c:pt>
                <c:pt idx="334">
                  <c:v>447.57004572148259</c:v>
                </c:pt>
                <c:pt idx="335">
                  <c:v>447.71752086377347</c:v>
                </c:pt>
                <c:pt idx="336">
                  <c:v>447.86416876577493</c:v>
                </c:pt>
                <c:pt idx="337">
                  <c:v>448.00999636782268</c:v>
                </c:pt>
                <c:pt idx="338">
                  <c:v>448.15501053283941</c:v>
                </c:pt>
                <c:pt idx="339">
                  <c:v>448.29921804741139</c:v>
                </c:pt>
                <c:pt idx="340">
                  <c:v>448.44262562284689</c:v>
                </c:pt>
                <c:pt idx="341">
                  <c:v>448.58523989621631</c:v>
                </c:pt>
                <c:pt idx="342">
                  <c:v>448.72706743137638</c:v>
                </c:pt>
                <c:pt idx="343">
                  <c:v>448.86811471997669</c:v>
                </c:pt>
                <c:pt idx="344">
                  <c:v>449.00838818244927</c:v>
                </c:pt>
                <c:pt idx="345">
                  <c:v>449.14789416898299</c:v>
                </c:pt>
                <c:pt idx="346">
                  <c:v>449.28663896048118</c:v>
                </c:pt>
                <c:pt idx="347">
                  <c:v>449.42462876950401</c:v>
                </c:pt>
                <c:pt idx="348">
                  <c:v>449.56186974119538</c:v>
                </c:pt>
                <c:pt idx="349">
                  <c:v>449.69836795419502</c:v>
                </c:pt>
                <c:pt idx="350">
                  <c:v>449.83412942153495</c:v>
                </c:pt>
                <c:pt idx="351">
                  <c:v>449.96916009152335</c:v>
                </c:pt>
                <c:pt idx="352">
                  <c:v>450.10346584861151</c:v>
                </c:pt>
                <c:pt idx="353">
                  <c:v>450.23705251424991</c:v>
                </c:pt>
                <c:pt idx="354">
                  <c:v>450.36992584772753</c:v>
                </c:pt>
                <c:pt idx="355">
                  <c:v>450.50209154700042</c:v>
                </c:pt>
                <c:pt idx="356">
                  <c:v>450.63355524950532</c:v>
                </c:pt>
                <c:pt idx="357">
                  <c:v>450.76432253296076</c:v>
                </c:pt>
                <c:pt idx="358">
                  <c:v>450.8943989161566</c:v>
                </c:pt>
                <c:pt idx="359">
                  <c:v>451.02378985972894</c:v>
                </c:pt>
                <c:pt idx="360">
                  <c:v>451.15250076692473</c:v>
                </c:pt>
                <c:pt idx="361">
                  <c:v>451.28053698435355</c:v>
                </c:pt>
                <c:pt idx="362">
                  <c:v>451.40790380272767</c:v>
                </c:pt>
                <c:pt idx="363">
                  <c:v>451.53460645759031</c:v>
                </c:pt>
                <c:pt idx="364">
                  <c:v>451.66065013003333</c:v>
                </c:pt>
                <c:pt idx="365">
                  <c:v>451.78603994740263</c:v>
                </c:pt>
                <c:pt idx="366">
                  <c:v>451.9107809839939</c:v>
                </c:pt>
                <c:pt idx="367">
                  <c:v>452.0348782617358</c:v>
                </c:pt>
                <c:pt idx="368">
                  <c:v>452.15833675086498</c:v>
                </c:pt>
                <c:pt idx="369">
                  <c:v>452.28116137058879</c:v>
                </c:pt>
                <c:pt idx="370">
                  <c:v>452.40335698973809</c:v>
                </c:pt>
                <c:pt idx="371">
                  <c:v>452.52492842741117</c:v>
                </c:pt>
                <c:pt idx="372">
                  <c:v>452.64588045360648</c:v>
                </c:pt>
                <c:pt idx="373">
                  <c:v>452.76621778984656</c:v>
                </c:pt>
                <c:pt idx="374">
                  <c:v>452.88594510979243</c:v>
                </c:pt>
                <c:pt idx="375">
                  <c:v>453.00506703984786</c:v>
                </c:pt>
                <c:pt idx="376">
                  <c:v>453.12358815975585</c:v>
                </c:pt>
                <c:pt idx="377">
                  <c:v>453.24151300318482</c:v>
                </c:pt>
                <c:pt idx="378">
                  <c:v>453.35884605830671</c:v>
                </c:pt>
                <c:pt idx="379">
                  <c:v>453.47559176836603</c:v>
                </c:pt>
                <c:pt idx="380">
                  <c:v>453.59175453224134</c:v>
                </c:pt>
                <c:pt idx="381">
                  <c:v>453.7073387049964</c:v>
                </c:pt>
                <c:pt idx="382">
                  <c:v>453.82234859842521</c:v>
                </c:pt>
                <c:pt idx="383">
                  <c:v>453.93678848158748</c:v>
                </c:pt>
                <c:pt idx="384">
                  <c:v>454.05066258133729</c:v>
                </c:pt>
                <c:pt idx="385">
                  <c:v>454.16397508284263</c:v>
                </c:pt>
                <c:pt idx="386">
                  <c:v>454.27673013009831</c:v>
                </c:pt>
                <c:pt idx="387">
                  <c:v>454.38893182643142</c:v>
                </c:pt>
                <c:pt idx="388">
                  <c:v>454.50058423499797</c:v>
                </c:pt>
                <c:pt idx="389">
                  <c:v>454.61169137927453</c:v>
                </c:pt>
                <c:pt idx="390">
                  <c:v>454.72225724354007</c:v>
                </c:pt>
                <c:pt idx="391">
                  <c:v>454.83228577335291</c:v>
                </c:pt>
                <c:pt idx="392">
                  <c:v>454.94178087602006</c:v>
                </c:pt>
                <c:pt idx="393">
                  <c:v>455.05074642105882</c:v>
                </c:pt>
                <c:pt idx="394">
                  <c:v>455.15918624065301</c:v>
                </c:pt>
                <c:pt idx="395">
                  <c:v>455.26710413010227</c:v>
                </c:pt>
                <c:pt idx="396">
                  <c:v>455.37450384826451</c:v>
                </c:pt>
                <c:pt idx="397">
                  <c:v>455.48138911799191</c:v>
                </c:pt>
                <c:pt idx="398">
                  <c:v>455.58776362656164</c:v>
                </c:pt>
                <c:pt idx="399">
                  <c:v>455.69363102609901</c:v>
                </c:pt>
                <c:pt idx="400">
                  <c:v>455.79899493399614</c:v>
                </c:pt>
                <c:pt idx="401">
                  <c:v>455.90385893332308</c:v>
                </c:pt>
                <c:pt idx="402">
                  <c:v>456.00822657323431</c:v>
                </c:pt>
                <c:pt idx="403">
                  <c:v>456.11210136936916</c:v>
                </c:pt>
                <c:pt idx="404">
                  <c:v>456.21548680424615</c:v>
                </c:pt>
                <c:pt idx="405">
                  <c:v>456.31838632765221</c:v>
                </c:pt>
                <c:pt idx="406">
                  <c:v>456.42080335702627</c:v>
                </c:pt>
                <c:pt idx="407">
                  <c:v>456.52274127783755</c:v>
                </c:pt>
                <c:pt idx="408">
                  <c:v>456.62420344395849</c:v>
                </c:pt>
                <c:pt idx="409">
                  <c:v>456.72519317803267</c:v>
                </c:pt>
                <c:pt idx="410">
                  <c:v>456.82571377183694</c:v>
                </c:pt>
                <c:pt idx="411">
                  <c:v>456.92576848663958</c:v>
                </c:pt>
                <c:pt idx="412">
                  <c:v>457.02536055355233</c:v>
                </c:pt>
                <c:pt idx="413">
                  <c:v>457.12449317387859</c:v>
                </c:pt>
                <c:pt idx="414">
                  <c:v>457.22316951945618</c:v>
                </c:pt>
                <c:pt idx="415">
                  <c:v>457.32139273299532</c:v>
                </c:pt>
                <c:pt idx="416">
                  <c:v>457.41916592841295</c:v>
                </c:pt>
                <c:pt idx="417">
                  <c:v>457.51649219116058</c:v>
                </c:pt>
                <c:pt idx="418">
                  <c:v>457.61337457854984</c:v>
                </c:pt>
                <c:pt idx="419">
                  <c:v>457.70981612007193</c:v>
                </c:pt>
                <c:pt idx="420">
                  <c:v>457.80581981771343</c:v>
                </c:pt>
                <c:pt idx="421">
                  <c:v>457.90138864626772</c:v>
                </c:pt>
                <c:pt idx="422">
                  <c:v>457.99652555364258</c:v>
                </c:pt>
                <c:pt idx="423">
                  <c:v>458.0912334611624</c:v>
                </c:pt>
                <c:pt idx="424">
                  <c:v>458.18551526386801</c:v>
                </c:pt>
                <c:pt idx="425">
                  <c:v>458.27937383081093</c:v>
                </c:pt>
                <c:pt idx="426">
                  <c:v>458.37281200534471</c:v>
                </c:pt>
                <c:pt idx="427">
                  <c:v>458.46583260541183</c:v>
                </c:pt>
                <c:pt idx="428">
                  <c:v>458.55843842382723</c:v>
                </c:pt>
                <c:pt idx="429">
                  <c:v>458.65063222855701</c:v>
                </c:pt>
                <c:pt idx="430">
                  <c:v>458.74241676299482</c:v>
                </c:pt>
                <c:pt idx="431">
                  <c:v>458.8337947462341</c:v>
                </c:pt>
                <c:pt idx="432">
                  <c:v>458.92476887333572</c:v>
                </c:pt>
                <c:pt idx="433">
                  <c:v>459.01534181559373</c:v>
                </c:pt>
                <c:pt idx="434">
                  <c:v>459.10551622079589</c:v>
                </c:pt>
                <c:pt idx="435">
                  <c:v>459.19529471348255</c:v>
                </c:pt>
                <c:pt idx="436">
                  <c:v>459.28467989520055</c:v>
                </c:pt>
                <c:pt idx="437">
                  <c:v>459.37367434475487</c:v>
                </c:pt>
                <c:pt idx="438">
                  <c:v>459.4622806184563</c:v>
                </c:pt>
                <c:pt idx="439">
                  <c:v>459.55050125036615</c:v>
                </c:pt>
                <c:pt idx="440">
                  <c:v>459.63833875253806</c:v>
                </c:pt>
                <c:pt idx="441">
                  <c:v>459.72579561525629</c:v>
                </c:pt>
                <c:pt idx="442">
                  <c:v>459.81287430727065</c:v>
                </c:pt>
                <c:pt idx="443">
                  <c:v>459.89957727602939</c:v>
                </c:pt>
                <c:pt idx="444">
                  <c:v>459.98590694790772</c:v>
                </c:pt>
                <c:pt idx="445">
                  <c:v>460.07186572843477</c:v>
                </c:pt>
                <c:pt idx="446">
                  <c:v>460.15745600251677</c:v>
                </c:pt>
                <c:pt idx="447">
                  <c:v>460.24268013465712</c:v>
                </c:pt>
                <c:pt idx="448">
                  <c:v>460.32754046917466</c:v>
                </c:pt>
                <c:pt idx="449">
                  <c:v>460.41203933041857</c:v>
                </c:pt>
                <c:pt idx="450">
                  <c:v>460.49617902298002</c:v>
                </c:pt>
                <c:pt idx="451">
                  <c:v>460.57996183190232</c:v>
                </c:pt>
                <c:pt idx="452">
                  <c:v>460.6633900228872</c:v>
                </c:pt>
                <c:pt idx="453">
                  <c:v>460.74646584249928</c:v>
                </c:pt>
                <c:pt idx="454">
                  <c:v>460.82919151836745</c:v>
                </c:pt>
                <c:pt idx="455">
                  <c:v>460.91156925938435</c:v>
                </c:pt>
                <c:pt idx="456">
                  <c:v>460.99360125590277</c:v>
                </c:pt>
                <c:pt idx="457">
                  <c:v>461.0752896799292</c:v>
                </c:pt>
                <c:pt idx="458">
                  <c:v>461.15663668531647</c:v>
                </c:pt>
                <c:pt idx="459">
                  <c:v>461.2376444079523</c:v>
                </c:pt>
                <c:pt idx="460">
                  <c:v>461.31831496594646</c:v>
                </c:pt>
                <c:pt idx="461">
                  <c:v>461.39865045981537</c:v>
                </c:pt>
                <c:pt idx="462">
                  <c:v>461.47865297266401</c:v>
                </c:pt>
                <c:pt idx="463">
                  <c:v>461.55832457036655</c:v>
                </c:pt>
                <c:pt idx="464">
                  <c:v>461.63766730174387</c:v>
                </c:pt>
                <c:pt idx="465">
                  <c:v>461.71668319873891</c:v>
                </c:pt>
                <c:pt idx="466">
                  <c:v>461.79537427659017</c:v>
                </c:pt>
                <c:pt idx="467">
                  <c:v>461.87374253400355</c:v>
                </c:pt>
                <c:pt idx="468">
                  <c:v>461.95178995332094</c:v>
                </c:pt>
                <c:pt idx="469">
                  <c:v>462.0295185006874</c:v>
                </c:pt>
                <c:pt idx="470">
                  <c:v>462.10693012621658</c:v>
                </c:pt>
                <c:pt idx="471">
                  <c:v>462.18402676415326</c:v>
                </c:pt>
                <c:pt idx="472">
                  <c:v>462.26081033303495</c:v>
                </c:pt>
                <c:pt idx="473">
                  <c:v>462.33728273585098</c:v>
                </c:pt>
                <c:pt idx="474">
                  <c:v>462.41344586019898</c:v>
                </c:pt>
                <c:pt idx="475">
                  <c:v>462.48930157844086</c:v>
                </c:pt>
                <c:pt idx="476">
                  <c:v>462.56485174785615</c:v>
                </c:pt>
                <c:pt idx="477">
                  <c:v>462.6400982107935</c:v>
                </c:pt>
                <c:pt idx="478">
                  <c:v>462.71504279481996</c:v>
                </c:pt>
                <c:pt idx="479">
                  <c:v>462.78968731286949</c:v>
                </c:pt>
                <c:pt idx="480">
                  <c:v>462.86403356338923</c:v>
                </c:pt>
                <c:pt idx="481">
                  <c:v>462.93808333048298</c:v>
                </c:pt>
                <c:pt idx="482">
                  <c:v>463.01183838405501</c:v>
                </c:pt>
                <c:pt idx="483">
                  <c:v>463.08530047995038</c:v>
                </c:pt>
                <c:pt idx="484">
                  <c:v>463.15847136009432</c:v>
                </c:pt>
                <c:pt idx="485">
                  <c:v>463.23135275263024</c:v>
                </c:pt>
                <c:pt idx="486">
                  <c:v>463.30394637205546</c:v>
                </c:pt>
                <c:pt idx="487">
                  <c:v>463.37625391935552</c:v>
                </c:pt>
                <c:pt idx="488">
                  <c:v>463.44827708213728</c:v>
                </c:pt>
                <c:pt idx="489">
                  <c:v>463.52001753476003</c:v>
                </c:pt>
                <c:pt idx="490">
                  <c:v>463.59147693846541</c:v>
                </c:pt>
                <c:pt idx="491">
                  <c:v>463.66265694150525</c:v>
                </c:pt>
                <c:pt idx="492">
                  <c:v>463.73355917926887</c:v>
                </c:pt>
                <c:pt idx="493">
                  <c:v>463.80418527440764</c:v>
                </c:pt>
                <c:pt idx="494">
                  <c:v>463.87453683695941</c:v>
                </c:pt>
                <c:pt idx="495">
                  <c:v>463.9446154644699</c:v>
                </c:pt>
                <c:pt idx="496">
                  <c:v>464.01442274211485</c:v>
                </c:pt>
                <c:pt idx="497">
                  <c:v>464.08396024281831</c:v>
                </c:pt>
                <c:pt idx="498">
                  <c:v>464.15322952737171</c:v>
                </c:pt>
                <c:pt idx="499">
                  <c:v>464.22223214454999</c:v>
                </c:pt>
                <c:pt idx="500">
                  <c:v>464.29096963122743</c:v>
                </c:pt>
              </c:numCache>
            </c:numRef>
          </c:yVal>
          <c:smooth val="0"/>
        </c:ser>
        <c:ser>
          <c:idx val="4"/>
          <c:order val="4"/>
          <c:tx>
            <c:v>severity=0.5</c:v>
          </c:tx>
          <c:spPr>
            <a:ln w="38100">
              <a:solidFill>
                <a:srgbClr val="FF0000"/>
              </a:solidFill>
              <a:prstDash val="solid"/>
            </a:ln>
          </c:spPr>
          <c:marker>
            <c:symbol val="none"/>
          </c:marker>
          <c:xVal>
            <c:numRef>
              <c:f>'css changing I'!$A$6:$A$506</c:f>
              <c:numCache>
                <c:formatCode>General</c:formatCode>
                <c:ptCount val="50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pt idx="91">
                  <c:v>91</c:v>
                </c:pt>
                <c:pt idx="92">
                  <c:v>92</c:v>
                </c:pt>
                <c:pt idx="93">
                  <c:v>93</c:v>
                </c:pt>
                <c:pt idx="94">
                  <c:v>94</c:v>
                </c:pt>
                <c:pt idx="95">
                  <c:v>95</c:v>
                </c:pt>
                <c:pt idx="96">
                  <c:v>96</c:v>
                </c:pt>
                <c:pt idx="97">
                  <c:v>97</c:v>
                </c:pt>
                <c:pt idx="98">
                  <c:v>98</c:v>
                </c:pt>
                <c:pt idx="99">
                  <c:v>99</c:v>
                </c:pt>
                <c:pt idx="100">
                  <c:v>100</c:v>
                </c:pt>
                <c:pt idx="101">
                  <c:v>101</c:v>
                </c:pt>
                <c:pt idx="102">
                  <c:v>102</c:v>
                </c:pt>
                <c:pt idx="103">
                  <c:v>103</c:v>
                </c:pt>
                <c:pt idx="104">
                  <c:v>104</c:v>
                </c:pt>
                <c:pt idx="105">
                  <c:v>105</c:v>
                </c:pt>
                <c:pt idx="106">
                  <c:v>106</c:v>
                </c:pt>
                <c:pt idx="107">
                  <c:v>107</c:v>
                </c:pt>
                <c:pt idx="108">
                  <c:v>108</c:v>
                </c:pt>
                <c:pt idx="109">
                  <c:v>109</c:v>
                </c:pt>
                <c:pt idx="110">
                  <c:v>110</c:v>
                </c:pt>
                <c:pt idx="111">
                  <c:v>111</c:v>
                </c:pt>
                <c:pt idx="112">
                  <c:v>112</c:v>
                </c:pt>
                <c:pt idx="113">
                  <c:v>113</c:v>
                </c:pt>
                <c:pt idx="114">
                  <c:v>114</c:v>
                </c:pt>
                <c:pt idx="115">
                  <c:v>115</c:v>
                </c:pt>
                <c:pt idx="116">
                  <c:v>116</c:v>
                </c:pt>
                <c:pt idx="117">
                  <c:v>117</c:v>
                </c:pt>
                <c:pt idx="118">
                  <c:v>118</c:v>
                </c:pt>
                <c:pt idx="119">
                  <c:v>119</c:v>
                </c:pt>
                <c:pt idx="120">
                  <c:v>120</c:v>
                </c:pt>
                <c:pt idx="121">
                  <c:v>121</c:v>
                </c:pt>
                <c:pt idx="122">
                  <c:v>122</c:v>
                </c:pt>
                <c:pt idx="123">
                  <c:v>123</c:v>
                </c:pt>
                <c:pt idx="124">
                  <c:v>124</c:v>
                </c:pt>
                <c:pt idx="125">
                  <c:v>125</c:v>
                </c:pt>
                <c:pt idx="126">
                  <c:v>126</c:v>
                </c:pt>
                <c:pt idx="127">
                  <c:v>127</c:v>
                </c:pt>
                <c:pt idx="128">
                  <c:v>128</c:v>
                </c:pt>
                <c:pt idx="129">
                  <c:v>129</c:v>
                </c:pt>
                <c:pt idx="130">
                  <c:v>130</c:v>
                </c:pt>
                <c:pt idx="131">
                  <c:v>131</c:v>
                </c:pt>
                <c:pt idx="132">
                  <c:v>132</c:v>
                </c:pt>
                <c:pt idx="133">
                  <c:v>133</c:v>
                </c:pt>
                <c:pt idx="134">
                  <c:v>134</c:v>
                </c:pt>
                <c:pt idx="135">
                  <c:v>135</c:v>
                </c:pt>
                <c:pt idx="136">
                  <c:v>136</c:v>
                </c:pt>
                <c:pt idx="137">
                  <c:v>137</c:v>
                </c:pt>
                <c:pt idx="138">
                  <c:v>138</c:v>
                </c:pt>
                <c:pt idx="139">
                  <c:v>139</c:v>
                </c:pt>
                <c:pt idx="140">
                  <c:v>140</c:v>
                </c:pt>
                <c:pt idx="141">
                  <c:v>141</c:v>
                </c:pt>
                <c:pt idx="142">
                  <c:v>142</c:v>
                </c:pt>
                <c:pt idx="143">
                  <c:v>143</c:v>
                </c:pt>
                <c:pt idx="144">
                  <c:v>144</c:v>
                </c:pt>
                <c:pt idx="145">
                  <c:v>145</c:v>
                </c:pt>
                <c:pt idx="146">
                  <c:v>146</c:v>
                </c:pt>
                <c:pt idx="147">
                  <c:v>147</c:v>
                </c:pt>
                <c:pt idx="148">
                  <c:v>148</c:v>
                </c:pt>
                <c:pt idx="149">
                  <c:v>149</c:v>
                </c:pt>
                <c:pt idx="150">
                  <c:v>150</c:v>
                </c:pt>
                <c:pt idx="151">
                  <c:v>151</c:v>
                </c:pt>
                <c:pt idx="152">
                  <c:v>152</c:v>
                </c:pt>
                <c:pt idx="153">
                  <c:v>153</c:v>
                </c:pt>
                <c:pt idx="154">
                  <c:v>154</c:v>
                </c:pt>
                <c:pt idx="155">
                  <c:v>155</c:v>
                </c:pt>
                <c:pt idx="156">
                  <c:v>156</c:v>
                </c:pt>
                <c:pt idx="157">
                  <c:v>157</c:v>
                </c:pt>
                <c:pt idx="158">
                  <c:v>158</c:v>
                </c:pt>
                <c:pt idx="159">
                  <c:v>159</c:v>
                </c:pt>
                <c:pt idx="160">
                  <c:v>160</c:v>
                </c:pt>
                <c:pt idx="161">
                  <c:v>161</c:v>
                </c:pt>
                <c:pt idx="162">
                  <c:v>162</c:v>
                </c:pt>
                <c:pt idx="163">
                  <c:v>163</c:v>
                </c:pt>
                <c:pt idx="164">
                  <c:v>164</c:v>
                </c:pt>
                <c:pt idx="165">
                  <c:v>165</c:v>
                </c:pt>
                <c:pt idx="166">
                  <c:v>166</c:v>
                </c:pt>
                <c:pt idx="167">
                  <c:v>167</c:v>
                </c:pt>
                <c:pt idx="168">
                  <c:v>168</c:v>
                </c:pt>
                <c:pt idx="169">
                  <c:v>169</c:v>
                </c:pt>
                <c:pt idx="170">
                  <c:v>170</c:v>
                </c:pt>
                <c:pt idx="171">
                  <c:v>171</c:v>
                </c:pt>
                <c:pt idx="172">
                  <c:v>172</c:v>
                </c:pt>
                <c:pt idx="173">
                  <c:v>173</c:v>
                </c:pt>
                <c:pt idx="174">
                  <c:v>174</c:v>
                </c:pt>
                <c:pt idx="175">
                  <c:v>175</c:v>
                </c:pt>
                <c:pt idx="176">
                  <c:v>176</c:v>
                </c:pt>
                <c:pt idx="177">
                  <c:v>177</c:v>
                </c:pt>
                <c:pt idx="178">
                  <c:v>178</c:v>
                </c:pt>
                <c:pt idx="179">
                  <c:v>179</c:v>
                </c:pt>
                <c:pt idx="180">
                  <c:v>180</c:v>
                </c:pt>
                <c:pt idx="181">
                  <c:v>181</c:v>
                </c:pt>
                <c:pt idx="182">
                  <c:v>182</c:v>
                </c:pt>
                <c:pt idx="183">
                  <c:v>183</c:v>
                </c:pt>
                <c:pt idx="184">
                  <c:v>184</c:v>
                </c:pt>
                <c:pt idx="185">
                  <c:v>185</c:v>
                </c:pt>
                <c:pt idx="186">
                  <c:v>186</c:v>
                </c:pt>
                <c:pt idx="187">
                  <c:v>187</c:v>
                </c:pt>
                <c:pt idx="188">
                  <c:v>188</c:v>
                </c:pt>
                <c:pt idx="189">
                  <c:v>189</c:v>
                </c:pt>
                <c:pt idx="190">
                  <c:v>190</c:v>
                </c:pt>
                <c:pt idx="191">
                  <c:v>191</c:v>
                </c:pt>
                <c:pt idx="192">
                  <c:v>192</c:v>
                </c:pt>
                <c:pt idx="193">
                  <c:v>193</c:v>
                </c:pt>
                <c:pt idx="194">
                  <c:v>194</c:v>
                </c:pt>
                <c:pt idx="195">
                  <c:v>195</c:v>
                </c:pt>
                <c:pt idx="196">
                  <c:v>196</c:v>
                </c:pt>
                <c:pt idx="197">
                  <c:v>197</c:v>
                </c:pt>
                <c:pt idx="198">
                  <c:v>198</c:v>
                </c:pt>
                <c:pt idx="199">
                  <c:v>199</c:v>
                </c:pt>
                <c:pt idx="200">
                  <c:v>200</c:v>
                </c:pt>
                <c:pt idx="201">
                  <c:v>201</c:v>
                </c:pt>
                <c:pt idx="202">
                  <c:v>202</c:v>
                </c:pt>
                <c:pt idx="203">
                  <c:v>203</c:v>
                </c:pt>
                <c:pt idx="204">
                  <c:v>204</c:v>
                </c:pt>
                <c:pt idx="205">
                  <c:v>205</c:v>
                </c:pt>
                <c:pt idx="206">
                  <c:v>206</c:v>
                </c:pt>
                <c:pt idx="207">
                  <c:v>207</c:v>
                </c:pt>
                <c:pt idx="208">
                  <c:v>208</c:v>
                </c:pt>
                <c:pt idx="209">
                  <c:v>209</c:v>
                </c:pt>
                <c:pt idx="210">
                  <c:v>210</c:v>
                </c:pt>
                <c:pt idx="211">
                  <c:v>211</c:v>
                </c:pt>
                <c:pt idx="212">
                  <c:v>212</c:v>
                </c:pt>
                <c:pt idx="213">
                  <c:v>213</c:v>
                </c:pt>
                <c:pt idx="214">
                  <c:v>214</c:v>
                </c:pt>
                <c:pt idx="215">
                  <c:v>215</c:v>
                </c:pt>
                <c:pt idx="216">
                  <c:v>216</c:v>
                </c:pt>
                <c:pt idx="217">
                  <c:v>217</c:v>
                </c:pt>
                <c:pt idx="218">
                  <c:v>218</c:v>
                </c:pt>
                <c:pt idx="219">
                  <c:v>219</c:v>
                </c:pt>
                <c:pt idx="220">
                  <c:v>220</c:v>
                </c:pt>
                <c:pt idx="221">
                  <c:v>221</c:v>
                </c:pt>
                <c:pt idx="222">
                  <c:v>222</c:v>
                </c:pt>
                <c:pt idx="223">
                  <c:v>223</c:v>
                </c:pt>
                <c:pt idx="224">
                  <c:v>224</c:v>
                </c:pt>
                <c:pt idx="225">
                  <c:v>225</c:v>
                </c:pt>
                <c:pt idx="226">
                  <c:v>226</c:v>
                </c:pt>
                <c:pt idx="227">
                  <c:v>227</c:v>
                </c:pt>
                <c:pt idx="228">
                  <c:v>228</c:v>
                </c:pt>
                <c:pt idx="229">
                  <c:v>229</c:v>
                </c:pt>
                <c:pt idx="230">
                  <c:v>230</c:v>
                </c:pt>
                <c:pt idx="231">
                  <c:v>231</c:v>
                </c:pt>
                <c:pt idx="232">
                  <c:v>232</c:v>
                </c:pt>
                <c:pt idx="233">
                  <c:v>233</c:v>
                </c:pt>
                <c:pt idx="234">
                  <c:v>234</c:v>
                </c:pt>
                <c:pt idx="235">
                  <c:v>235</c:v>
                </c:pt>
                <c:pt idx="236">
                  <c:v>236</c:v>
                </c:pt>
                <c:pt idx="237">
                  <c:v>237</c:v>
                </c:pt>
                <c:pt idx="238">
                  <c:v>238</c:v>
                </c:pt>
                <c:pt idx="239">
                  <c:v>239</c:v>
                </c:pt>
                <c:pt idx="240">
                  <c:v>240</c:v>
                </c:pt>
                <c:pt idx="241">
                  <c:v>241</c:v>
                </c:pt>
                <c:pt idx="242">
                  <c:v>242</c:v>
                </c:pt>
                <c:pt idx="243">
                  <c:v>243</c:v>
                </c:pt>
                <c:pt idx="244">
                  <c:v>244</c:v>
                </c:pt>
                <c:pt idx="245">
                  <c:v>245</c:v>
                </c:pt>
                <c:pt idx="246">
                  <c:v>246</c:v>
                </c:pt>
                <c:pt idx="247">
                  <c:v>247</c:v>
                </c:pt>
                <c:pt idx="248">
                  <c:v>248</c:v>
                </c:pt>
                <c:pt idx="249">
                  <c:v>249</c:v>
                </c:pt>
                <c:pt idx="250">
                  <c:v>250</c:v>
                </c:pt>
                <c:pt idx="251">
                  <c:v>251</c:v>
                </c:pt>
                <c:pt idx="252">
                  <c:v>252</c:v>
                </c:pt>
                <c:pt idx="253">
                  <c:v>253</c:v>
                </c:pt>
                <c:pt idx="254">
                  <c:v>254</c:v>
                </c:pt>
                <c:pt idx="255">
                  <c:v>255</c:v>
                </c:pt>
                <c:pt idx="256">
                  <c:v>256</c:v>
                </c:pt>
                <c:pt idx="257">
                  <c:v>257</c:v>
                </c:pt>
                <c:pt idx="258">
                  <c:v>258</c:v>
                </c:pt>
                <c:pt idx="259">
                  <c:v>259</c:v>
                </c:pt>
                <c:pt idx="260">
                  <c:v>260</c:v>
                </c:pt>
                <c:pt idx="261">
                  <c:v>261</c:v>
                </c:pt>
                <c:pt idx="262">
                  <c:v>262</c:v>
                </c:pt>
                <c:pt idx="263">
                  <c:v>263</c:v>
                </c:pt>
                <c:pt idx="264">
                  <c:v>264</c:v>
                </c:pt>
                <c:pt idx="265">
                  <c:v>265</c:v>
                </c:pt>
                <c:pt idx="266">
                  <c:v>266</c:v>
                </c:pt>
                <c:pt idx="267">
                  <c:v>267</c:v>
                </c:pt>
                <c:pt idx="268">
                  <c:v>268</c:v>
                </c:pt>
                <c:pt idx="269">
                  <c:v>269</c:v>
                </c:pt>
                <c:pt idx="270">
                  <c:v>270</c:v>
                </c:pt>
                <c:pt idx="271">
                  <c:v>271</c:v>
                </c:pt>
                <c:pt idx="272">
                  <c:v>272</c:v>
                </c:pt>
                <c:pt idx="273">
                  <c:v>273</c:v>
                </c:pt>
                <c:pt idx="274">
                  <c:v>274</c:v>
                </c:pt>
                <c:pt idx="275">
                  <c:v>275</c:v>
                </c:pt>
                <c:pt idx="276">
                  <c:v>276</c:v>
                </c:pt>
                <c:pt idx="277">
                  <c:v>277</c:v>
                </c:pt>
                <c:pt idx="278">
                  <c:v>278</c:v>
                </c:pt>
                <c:pt idx="279">
                  <c:v>279</c:v>
                </c:pt>
                <c:pt idx="280">
                  <c:v>280</c:v>
                </c:pt>
                <c:pt idx="281">
                  <c:v>281</c:v>
                </c:pt>
                <c:pt idx="282">
                  <c:v>282</c:v>
                </c:pt>
                <c:pt idx="283">
                  <c:v>283</c:v>
                </c:pt>
                <c:pt idx="284">
                  <c:v>284</c:v>
                </c:pt>
                <c:pt idx="285">
                  <c:v>285</c:v>
                </c:pt>
                <c:pt idx="286">
                  <c:v>286</c:v>
                </c:pt>
                <c:pt idx="287">
                  <c:v>287</c:v>
                </c:pt>
                <c:pt idx="288">
                  <c:v>288</c:v>
                </c:pt>
                <c:pt idx="289">
                  <c:v>289</c:v>
                </c:pt>
                <c:pt idx="290">
                  <c:v>290</c:v>
                </c:pt>
                <c:pt idx="291">
                  <c:v>291</c:v>
                </c:pt>
                <c:pt idx="292">
                  <c:v>292</c:v>
                </c:pt>
                <c:pt idx="293">
                  <c:v>293</c:v>
                </c:pt>
                <c:pt idx="294">
                  <c:v>294</c:v>
                </c:pt>
                <c:pt idx="295">
                  <c:v>295</c:v>
                </c:pt>
                <c:pt idx="296">
                  <c:v>296</c:v>
                </c:pt>
                <c:pt idx="297">
                  <c:v>297</c:v>
                </c:pt>
                <c:pt idx="298">
                  <c:v>298</c:v>
                </c:pt>
                <c:pt idx="299">
                  <c:v>299</c:v>
                </c:pt>
                <c:pt idx="300">
                  <c:v>300</c:v>
                </c:pt>
                <c:pt idx="301">
                  <c:v>301</c:v>
                </c:pt>
                <c:pt idx="302">
                  <c:v>302</c:v>
                </c:pt>
                <c:pt idx="303">
                  <c:v>303</c:v>
                </c:pt>
                <c:pt idx="304">
                  <c:v>304</c:v>
                </c:pt>
                <c:pt idx="305">
                  <c:v>305</c:v>
                </c:pt>
                <c:pt idx="306">
                  <c:v>306</c:v>
                </c:pt>
                <c:pt idx="307">
                  <c:v>307</c:v>
                </c:pt>
                <c:pt idx="308">
                  <c:v>308</c:v>
                </c:pt>
                <c:pt idx="309">
                  <c:v>309</c:v>
                </c:pt>
                <c:pt idx="310">
                  <c:v>310</c:v>
                </c:pt>
                <c:pt idx="311">
                  <c:v>311</c:v>
                </c:pt>
                <c:pt idx="312">
                  <c:v>312</c:v>
                </c:pt>
                <c:pt idx="313">
                  <c:v>313</c:v>
                </c:pt>
                <c:pt idx="314">
                  <c:v>314</c:v>
                </c:pt>
                <c:pt idx="315">
                  <c:v>315</c:v>
                </c:pt>
                <c:pt idx="316">
                  <c:v>316</c:v>
                </c:pt>
                <c:pt idx="317">
                  <c:v>317</c:v>
                </c:pt>
                <c:pt idx="318">
                  <c:v>318</c:v>
                </c:pt>
                <c:pt idx="319">
                  <c:v>319</c:v>
                </c:pt>
                <c:pt idx="320">
                  <c:v>320</c:v>
                </c:pt>
                <c:pt idx="321">
                  <c:v>321</c:v>
                </c:pt>
                <c:pt idx="322">
                  <c:v>322</c:v>
                </c:pt>
                <c:pt idx="323">
                  <c:v>323</c:v>
                </c:pt>
                <c:pt idx="324">
                  <c:v>324</c:v>
                </c:pt>
                <c:pt idx="325">
                  <c:v>325</c:v>
                </c:pt>
                <c:pt idx="326">
                  <c:v>326</c:v>
                </c:pt>
                <c:pt idx="327">
                  <c:v>327</c:v>
                </c:pt>
                <c:pt idx="328">
                  <c:v>328</c:v>
                </c:pt>
                <c:pt idx="329">
                  <c:v>329</c:v>
                </c:pt>
                <c:pt idx="330">
                  <c:v>330</c:v>
                </c:pt>
                <c:pt idx="331">
                  <c:v>331</c:v>
                </c:pt>
                <c:pt idx="332">
                  <c:v>332</c:v>
                </c:pt>
                <c:pt idx="333">
                  <c:v>333</c:v>
                </c:pt>
                <c:pt idx="334">
                  <c:v>334</c:v>
                </c:pt>
                <c:pt idx="335">
                  <c:v>335</c:v>
                </c:pt>
                <c:pt idx="336">
                  <c:v>336</c:v>
                </c:pt>
                <c:pt idx="337">
                  <c:v>337</c:v>
                </c:pt>
                <c:pt idx="338">
                  <c:v>338</c:v>
                </c:pt>
                <c:pt idx="339">
                  <c:v>339</c:v>
                </c:pt>
                <c:pt idx="340">
                  <c:v>340</c:v>
                </c:pt>
                <c:pt idx="341">
                  <c:v>341</c:v>
                </c:pt>
                <c:pt idx="342">
                  <c:v>342</c:v>
                </c:pt>
                <c:pt idx="343">
                  <c:v>343</c:v>
                </c:pt>
                <c:pt idx="344">
                  <c:v>344</c:v>
                </c:pt>
                <c:pt idx="345">
                  <c:v>345</c:v>
                </c:pt>
                <c:pt idx="346">
                  <c:v>346</c:v>
                </c:pt>
                <c:pt idx="347">
                  <c:v>347</c:v>
                </c:pt>
                <c:pt idx="348">
                  <c:v>348</c:v>
                </c:pt>
                <c:pt idx="349">
                  <c:v>349</c:v>
                </c:pt>
                <c:pt idx="350">
                  <c:v>350</c:v>
                </c:pt>
                <c:pt idx="351">
                  <c:v>351</c:v>
                </c:pt>
                <c:pt idx="352">
                  <c:v>352</c:v>
                </c:pt>
                <c:pt idx="353">
                  <c:v>353</c:v>
                </c:pt>
                <c:pt idx="354">
                  <c:v>354</c:v>
                </c:pt>
                <c:pt idx="355">
                  <c:v>355</c:v>
                </c:pt>
                <c:pt idx="356">
                  <c:v>356</c:v>
                </c:pt>
                <c:pt idx="357">
                  <c:v>357</c:v>
                </c:pt>
                <c:pt idx="358">
                  <c:v>358</c:v>
                </c:pt>
                <c:pt idx="359">
                  <c:v>359</c:v>
                </c:pt>
                <c:pt idx="360">
                  <c:v>360</c:v>
                </c:pt>
                <c:pt idx="361">
                  <c:v>361</c:v>
                </c:pt>
                <c:pt idx="362">
                  <c:v>362</c:v>
                </c:pt>
                <c:pt idx="363">
                  <c:v>363</c:v>
                </c:pt>
                <c:pt idx="364">
                  <c:v>364</c:v>
                </c:pt>
                <c:pt idx="365">
                  <c:v>365</c:v>
                </c:pt>
                <c:pt idx="366">
                  <c:v>366</c:v>
                </c:pt>
                <c:pt idx="367">
                  <c:v>367</c:v>
                </c:pt>
                <c:pt idx="368">
                  <c:v>368</c:v>
                </c:pt>
                <c:pt idx="369">
                  <c:v>369</c:v>
                </c:pt>
                <c:pt idx="370">
                  <c:v>370</c:v>
                </c:pt>
                <c:pt idx="371">
                  <c:v>371</c:v>
                </c:pt>
                <c:pt idx="372">
                  <c:v>372</c:v>
                </c:pt>
                <c:pt idx="373">
                  <c:v>373</c:v>
                </c:pt>
                <c:pt idx="374">
                  <c:v>374</c:v>
                </c:pt>
                <c:pt idx="375">
                  <c:v>375</c:v>
                </c:pt>
                <c:pt idx="376">
                  <c:v>376</c:v>
                </c:pt>
                <c:pt idx="377">
                  <c:v>377</c:v>
                </c:pt>
                <c:pt idx="378">
                  <c:v>378</c:v>
                </c:pt>
                <c:pt idx="379">
                  <c:v>379</c:v>
                </c:pt>
                <c:pt idx="380">
                  <c:v>380</c:v>
                </c:pt>
                <c:pt idx="381">
                  <c:v>381</c:v>
                </c:pt>
                <c:pt idx="382">
                  <c:v>382</c:v>
                </c:pt>
                <c:pt idx="383">
                  <c:v>383</c:v>
                </c:pt>
                <c:pt idx="384">
                  <c:v>384</c:v>
                </c:pt>
                <c:pt idx="385">
                  <c:v>385</c:v>
                </c:pt>
                <c:pt idx="386">
                  <c:v>386</c:v>
                </c:pt>
                <c:pt idx="387">
                  <c:v>387</c:v>
                </c:pt>
                <c:pt idx="388">
                  <c:v>388</c:v>
                </c:pt>
                <c:pt idx="389">
                  <c:v>389</c:v>
                </c:pt>
                <c:pt idx="390">
                  <c:v>390</c:v>
                </c:pt>
                <c:pt idx="391">
                  <c:v>391</c:v>
                </c:pt>
                <c:pt idx="392">
                  <c:v>392</c:v>
                </c:pt>
                <c:pt idx="393">
                  <c:v>393</c:v>
                </c:pt>
                <c:pt idx="394">
                  <c:v>394</c:v>
                </c:pt>
                <c:pt idx="395">
                  <c:v>395</c:v>
                </c:pt>
                <c:pt idx="396">
                  <c:v>396</c:v>
                </c:pt>
                <c:pt idx="397">
                  <c:v>397</c:v>
                </c:pt>
                <c:pt idx="398">
                  <c:v>398</c:v>
                </c:pt>
                <c:pt idx="399">
                  <c:v>399</c:v>
                </c:pt>
                <c:pt idx="400">
                  <c:v>400</c:v>
                </c:pt>
                <c:pt idx="401">
                  <c:v>401</c:v>
                </c:pt>
                <c:pt idx="402">
                  <c:v>402</c:v>
                </c:pt>
                <c:pt idx="403">
                  <c:v>403</c:v>
                </c:pt>
                <c:pt idx="404">
                  <c:v>404</c:v>
                </c:pt>
                <c:pt idx="405">
                  <c:v>405</c:v>
                </c:pt>
                <c:pt idx="406">
                  <c:v>406</c:v>
                </c:pt>
                <c:pt idx="407">
                  <c:v>407</c:v>
                </c:pt>
                <c:pt idx="408">
                  <c:v>408</c:v>
                </c:pt>
                <c:pt idx="409">
                  <c:v>409</c:v>
                </c:pt>
                <c:pt idx="410">
                  <c:v>410</c:v>
                </c:pt>
                <c:pt idx="411">
                  <c:v>411</c:v>
                </c:pt>
                <c:pt idx="412">
                  <c:v>412</c:v>
                </c:pt>
                <c:pt idx="413">
                  <c:v>413</c:v>
                </c:pt>
                <c:pt idx="414">
                  <c:v>414</c:v>
                </c:pt>
                <c:pt idx="415">
                  <c:v>415</c:v>
                </c:pt>
                <c:pt idx="416">
                  <c:v>416</c:v>
                </c:pt>
                <c:pt idx="417">
                  <c:v>417</c:v>
                </c:pt>
                <c:pt idx="418">
                  <c:v>418</c:v>
                </c:pt>
                <c:pt idx="419">
                  <c:v>419</c:v>
                </c:pt>
                <c:pt idx="420">
                  <c:v>420</c:v>
                </c:pt>
                <c:pt idx="421">
                  <c:v>421</c:v>
                </c:pt>
                <c:pt idx="422">
                  <c:v>422</c:v>
                </c:pt>
                <c:pt idx="423">
                  <c:v>423</c:v>
                </c:pt>
                <c:pt idx="424">
                  <c:v>424</c:v>
                </c:pt>
                <c:pt idx="425">
                  <c:v>425</c:v>
                </c:pt>
                <c:pt idx="426">
                  <c:v>426</c:v>
                </c:pt>
                <c:pt idx="427">
                  <c:v>427</c:v>
                </c:pt>
                <c:pt idx="428">
                  <c:v>428</c:v>
                </c:pt>
                <c:pt idx="429">
                  <c:v>429</c:v>
                </c:pt>
                <c:pt idx="430">
                  <c:v>430</c:v>
                </c:pt>
                <c:pt idx="431">
                  <c:v>431</c:v>
                </c:pt>
                <c:pt idx="432">
                  <c:v>432</c:v>
                </c:pt>
                <c:pt idx="433">
                  <c:v>433</c:v>
                </c:pt>
                <c:pt idx="434">
                  <c:v>434</c:v>
                </c:pt>
                <c:pt idx="435">
                  <c:v>435</c:v>
                </c:pt>
                <c:pt idx="436">
                  <c:v>436</c:v>
                </c:pt>
                <c:pt idx="437">
                  <c:v>437</c:v>
                </c:pt>
                <c:pt idx="438">
                  <c:v>438</c:v>
                </c:pt>
                <c:pt idx="439">
                  <c:v>439</c:v>
                </c:pt>
                <c:pt idx="440">
                  <c:v>440</c:v>
                </c:pt>
                <c:pt idx="441">
                  <c:v>441</c:v>
                </c:pt>
                <c:pt idx="442">
                  <c:v>442</c:v>
                </c:pt>
                <c:pt idx="443">
                  <c:v>443</c:v>
                </c:pt>
                <c:pt idx="444">
                  <c:v>444</c:v>
                </c:pt>
                <c:pt idx="445">
                  <c:v>445</c:v>
                </c:pt>
                <c:pt idx="446">
                  <c:v>446</c:v>
                </c:pt>
                <c:pt idx="447">
                  <c:v>447</c:v>
                </c:pt>
                <c:pt idx="448">
                  <c:v>448</c:v>
                </c:pt>
                <c:pt idx="449">
                  <c:v>449</c:v>
                </c:pt>
                <c:pt idx="450">
                  <c:v>450</c:v>
                </c:pt>
                <c:pt idx="451">
                  <c:v>451</c:v>
                </c:pt>
                <c:pt idx="452">
                  <c:v>452</c:v>
                </c:pt>
                <c:pt idx="453">
                  <c:v>453</c:v>
                </c:pt>
                <c:pt idx="454">
                  <c:v>454</c:v>
                </c:pt>
                <c:pt idx="455">
                  <c:v>455</c:v>
                </c:pt>
                <c:pt idx="456">
                  <c:v>456</c:v>
                </c:pt>
                <c:pt idx="457">
                  <c:v>457</c:v>
                </c:pt>
                <c:pt idx="458">
                  <c:v>458</c:v>
                </c:pt>
                <c:pt idx="459">
                  <c:v>459</c:v>
                </c:pt>
                <c:pt idx="460">
                  <c:v>460</c:v>
                </c:pt>
                <c:pt idx="461">
                  <c:v>461</c:v>
                </c:pt>
                <c:pt idx="462">
                  <c:v>462</c:v>
                </c:pt>
                <c:pt idx="463">
                  <c:v>463</c:v>
                </c:pt>
                <c:pt idx="464">
                  <c:v>464</c:v>
                </c:pt>
                <c:pt idx="465">
                  <c:v>465</c:v>
                </c:pt>
                <c:pt idx="466">
                  <c:v>466</c:v>
                </c:pt>
                <c:pt idx="467">
                  <c:v>467</c:v>
                </c:pt>
                <c:pt idx="468">
                  <c:v>468</c:v>
                </c:pt>
                <c:pt idx="469">
                  <c:v>469</c:v>
                </c:pt>
                <c:pt idx="470">
                  <c:v>470</c:v>
                </c:pt>
                <c:pt idx="471">
                  <c:v>471</c:v>
                </c:pt>
                <c:pt idx="472">
                  <c:v>472</c:v>
                </c:pt>
                <c:pt idx="473">
                  <c:v>473</c:v>
                </c:pt>
                <c:pt idx="474">
                  <c:v>474</c:v>
                </c:pt>
                <c:pt idx="475">
                  <c:v>475</c:v>
                </c:pt>
                <c:pt idx="476">
                  <c:v>476</c:v>
                </c:pt>
                <c:pt idx="477">
                  <c:v>477</c:v>
                </c:pt>
                <c:pt idx="478">
                  <c:v>478</c:v>
                </c:pt>
                <c:pt idx="479">
                  <c:v>479</c:v>
                </c:pt>
                <c:pt idx="480">
                  <c:v>480</c:v>
                </c:pt>
                <c:pt idx="481">
                  <c:v>481</c:v>
                </c:pt>
                <c:pt idx="482">
                  <c:v>482</c:v>
                </c:pt>
                <c:pt idx="483">
                  <c:v>483</c:v>
                </c:pt>
                <c:pt idx="484">
                  <c:v>484</c:v>
                </c:pt>
                <c:pt idx="485">
                  <c:v>485</c:v>
                </c:pt>
                <c:pt idx="486">
                  <c:v>486</c:v>
                </c:pt>
                <c:pt idx="487">
                  <c:v>487</c:v>
                </c:pt>
                <c:pt idx="488">
                  <c:v>488</c:v>
                </c:pt>
                <c:pt idx="489">
                  <c:v>489</c:v>
                </c:pt>
                <c:pt idx="490">
                  <c:v>490</c:v>
                </c:pt>
                <c:pt idx="491">
                  <c:v>491</c:v>
                </c:pt>
                <c:pt idx="492">
                  <c:v>492</c:v>
                </c:pt>
                <c:pt idx="493">
                  <c:v>493</c:v>
                </c:pt>
                <c:pt idx="494">
                  <c:v>494</c:v>
                </c:pt>
                <c:pt idx="495">
                  <c:v>495</c:v>
                </c:pt>
                <c:pt idx="496">
                  <c:v>496</c:v>
                </c:pt>
                <c:pt idx="497">
                  <c:v>497</c:v>
                </c:pt>
                <c:pt idx="498">
                  <c:v>498</c:v>
                </c:pt>
                <c:pt idx="499">
                  <c:v>499</c:v>
                </c:pt>
                <c:pt idx="500">
                  <c:v>500</c:v>
                </c:pt>
              </c:numCache>
            </c:numRef>
          </c:xVal>
          <c:yVal>
            <c:numRef>
              <c:f>'css changing I'!$F$6:$F$506</c:f>
              <c:numCache>
                <c:formatCode>General</c:formatCode>
                <c:ptCount val="501"/>
                <c:pt idx="0">
                  <c:v>0</c:v>
                </c:pt>
                <c:pt idx="1">
                  <c:v>0.35509430741311754</c:v>
                </c:pt>
                <c:pt idx="2">
                  <c:v>1.3596430928459824</c:v>
                </c:pt>
                <c:pt idx="3">
                  <c:v>2.9306234152964108</c:v>
                </c:pt>
                <c:pt idx="4">
                  <c:v>4.9946996110978938</c:v>
                </c:pt>
                <c:pt idx="5">
                  <c:v>7.4870253383245418</c:v>
                </c:pt>
                <c:pt idx="6">
                  <c:v>10.350208793180308</c:v>
                </c:pt>
                <c:pt idx="7">
                  <c:v>13.533416402354705</c:v>
                </c:pt>
                <c:pt idx="8">
                  <c:v>16.991594433766867</c:v>
                </c:pt>
                <c:pt idx="9">
                  <c:v>20.684791345158661</c:v>
                </c:pt>
                <c:pt idx="10">
                  <c:v>24.577566457989146</c:v>
                </c:pt>
                <c:pt idx="11">
                  <c:v>28.638472822514842</c:v>
                </c:pt>
                <c:pt idx="12">
                  <c:v>32.839604023021906</c:v>
                </c:pt>
                <c:pt idx="13">
                  <c:v>37.156196234558521</c:v>
                </c:pt>
                <c:pt idx="14">
                  <c:v>41.56627814364176</c:v>
                </c:pt>
                <c:pt idx="15">
                  <c:v>46.050362432831534</c:v>
                </c:pt>
                <c:pt idx="16">
                  <c:v>50.591173440984207</c:v>
                </c:pt>
                <c:pt idx="17">
                  <c:v>55.173406378249858</c:v>
                </c:pt>
                <c:pt idx="18">
                  <c:v>59.78351412244276</c:v>
                </c:pt>
                <c:pt idx="19">
                  <c:v>64.409518171615758</c:v>
                </c:pt>
                <c:pt idx="20">
                  <c:v>69.040840793099974</c:v>
                </c:pt>
                <c:pt idx="21">
                  <c:v>73.668155805531782</c:v>
                </c:pt>
                <c:pt idx="22">
                  <c:v>78.283255768663906</c:v>
                </c:pt>
                <c:pt idx="23">
                  <c:v>82.878933645277797</c:v>
                </c:pt>
                <c:pt idx="24">
                  <c:v>87.448877247923235</c:v>
                </c:pt>
                <c:pt idx="25">
                  <c:v>91.98757499685405</c:v>
                </c:pt>
                <c:pt idx="26">
                  <c:v>96.490231699697389</c:v>
                </c:pt>
                <c:pt idx="27">
                  <c:v>100.95269322250473</c:v>
                </c:pt>
                <c:pt idx="28">
                  <c:v>105.37137905959041</c:v>
                </c:pt>
                <c:pt idx="29">
                  <c:v>109.7432219290779</c:v>
                </c:pt>
                <c:pt idx="30">
                  <c:v>114.06561362496977</c:v>
                </c:pt>
                <c:pt idx="31">
                  <c:v>118.33635644704518</c:v>
                </c:pt>
                <c:pt idx="32">
                  <c:v>122.55361960884815</c:v>
                </c:pt>
                <c:pt idx="33">
                  <c:v>126.71590009305015</c:v>
                </c:pt>
                <c:pt idx="34">
                  <c:v>130.82198748390684</c:v>
                </c:pt>
                <c:pt idx="35">
                  <c:v>134.87093235953844</c:v>
                </c:pt>
                <c:pt idx="36">
                  <c:v>138.86201787333019</c:v>
                </c:pt>
                <c:pt idx="37">
                  <c:v>142.79473419472302</c:v>
                </c:pt>
                <c:pt idx="38">
                  <c:v>146.66875551576879</c:v>
                </c:pt>
                <c:pt idx="39">
                  <c:v>150.48391936168372</c:v>
                </c:pt>
                <c:pt idx="40">
                  <c:v>154.24020797178767</c:v>
                </c:pt>
                <c:pt idx="41">
                  <c:v>157.93773154212818</c:v>
                </c:pt>
                <c:pt idx="42">
                  <c:v>161.57671314316016</c:v>
                </c:pt>
                <c:pt idx="43">
                  <c:v>165.15747514543261</c:v>
                </c:pt>
                <c:pt idx="44">
                  <c:v>168.68042700362329</c:v>
                </c:pt>
                <c:pt idx="45">
                  <c:v>172.14605426472897</c:v>
                </c:pt>
                <c:pt idx="46">
                  <c:v>175.55490867998199</c:v>
                </c:pt>
                <c:pt idx="47">
                  <c:v>178.9075993123362</c:v>
                </c:pt>
                <c:pt idx="48">
                  <c:v>182.20478454230778</c:v>
                </c:pt>
                <c:pt idx="49">
                  <c:v>185.44716488473227</c:v>
                </c:pt>
                <c:pt idx="50">
                  <c:v>188.63547653773645</c:v>
                </c:pt>
                <c:pt idx="51">
                  <c:v>191.77048559303989</c:v>
                </c:pt>
                <c:pt idx="52">
                  <c:v>194.85298284370529</c:v>
                </c:pt>
                <c:pt idx="53">
                  <c:v>197.88377913172846</c:v>
                </c:pt>
                <c:pt idx="54">
                  <c:v>200.8637011834916</c:v>
                </c:pt>
                <c:pt idx="55">
                  <c:v>203.7935878861563</c:v>
                </c:pt>
                <c:pt idx="56">
                  <c:v>206.67428696261561</c:v>
                </c:pt>
                <c:pt idx="57">
                  <c:v>209.5066520067067</c:v>
                </c:pt>
                <c:pt idx="58">
                  <c:v>212.29153984406324</c:v>
                </c:pt>
                <c:pt idx="59">
                  <c:v>215.02980818729367</c:v>
                </c:pt>
                <c:pt idx="60">
                  <c:v>217.72231355715408</c:v>
                </c:pt>
                <c:pt idx="61">
                  <c:v>220.36990944407484</c:v>
                </c:pt>
                <c:pt idx="62">
                  <c:v>222.97344468682346</c:v>
                </c:pt>
                <c:pt idx="63">
                  <c:v>225.5337620472788</c:v>
                </c:pt>
                <c:pt idx="64">
                  <c:v>228.05169696226793</c:v>
                </c:pt>
                <c:pt idx="65">
                  <c:v>230.52807645520664</c:v>
                </c:pt>
                <c:pt idx="66">
                  <c:v>232.96371819190023</c:v>
                </c:pt>
                <c:pt idx="67">
                  <c:v>235.35942966632393</c:v>
                </c:pt>
                <c:pt idx="68">
                  <c:v>237.71600750352684</c:v>
                </c:pt>
                <c:pt idx="69">
                  <c:v>240.0342368680015</c:v>
                </c:pt>
                <c:pt idx="70">
                  <c:v>242.3148909669471</c:v>
                </c:pt>
                <c:pt idx="71">
                  <c:v>244.55873063883985</c:v>
                </c:pt>
                <c:pt idx="72">
                  <c:v>246.76650401861392</c:v>
                </c:pt>
                <c:pt idx="73">
                  <c:v>248.93894627156828</c:v>
                </c:pt>
                <c:pt idx="74">
                  <c:v>251.07677938884777</c:v>
                </c:pt>
                <c:pt idx="75">
                  <c:v>253.18071203801256</c:v>
                </c:pt>
                <c:pt idx="76">
                  <c:v>255.25143946281636</c:v>
                </c:pt>
                <c:pt idx="77">
                  <c:v>257.28964342686226</c:v>
                </c:pt>
                <c:pt idx="78">
                  <c:v>259.29599219630376</c:v>
                </c:pt>
                <c:pt idx="79">
                  <c:v>261.27114055721302</c:v>
                </c:pt>
                <c:pt idx="80">
                  <c:v>263.21572986364868</c:v>
                </c:pt>
                <c:pt idx="81">
                  <c:v>265.13038811283081</c:v>
                </c:pt>
                <c:pt idx="82">
                  <c:v>267.01573004417111</c:v>
                </c:pt>
                <c:pt idx="83">
                  <c:v>268.87235725921454</c:v>
                </c:pt>
                <c:pt idx="84">
                  <c:v>270.70085835983133</c:v>
                </c:pt>
                <c:pt idx="85">
                  <c:v>272.50180910225254</c:v>
                </c:pt>
                <c:pt idx="86">
                  <c:v>274.2757725647761</c:v>
                </c:pt>
                <c:pt idx="87">
                  <c:v>276.02329932718106</c:v>
                </c:pt>
                <c:pt idx="88">
                  <c:v>277.74492766008035</c:v>
                </c:pt>
                <c:pt idx="89">
                  <c:v>279.44118372261568</c:v>
                </c:pt>
                <c:pt idx="90">
                  <c:v>281.11258176706144</c:v>
                </c:pt>
                <c:pt idx="91">
                  <c:v>282.75962434904272</c:v>
                </c:pt>
                <c:pt idx="92">
                  <c:v>284.3828025422099</c:v>
                </c:pt>
                <c:pt idx="93">
                  <c:v>285.98259615632833</c:v>
                </c:pt>
                <c:pt idx="94">
                  <c:v>287.5594739578504</c:v>
                </c:pt>
                <c:pt idx="95">
                  <c:v>289.11389389213849</c:v>
                </c:pt>
                <c:pt idx="96">
                  <c:v>290.64630330659259</c:v>
                </c:pt>
                <c:pt idx="97">
                  <c:v>292.15713917402269</c:v>
                </c:pt>
                <c:pt idx="98">
                  <c:v>293.64682831567558</c:v>
                </c:pt>
                <c:pt idx="99">
                  <c:v>295.11578762339616</c:v>
                </c:pt>
                <c:pt idx="100">
                  <c:v>296.56442428046097</c:v>
                </c:pt>
                <c:pt idx="101">
                  <c:v>297.99313598068107</c:v>
                </c:pt>
                <c:pt idx="102">
                  <c:v>299.40231114541592</c:v>
                </c:pt>
                <c:pt idx="103">
                  <c:v>300.79232913819067</c:v>
                </c:pt>
                <c:pt idx="104">
                  <c:v>302.16356047664601</c:v>
                </c:pt>
                <c:pt idx="105">
                  <c:v>303.51636704158989</c:v>
                </c:pt>
                <c:pt idx="106">
                  <c:v>304.85110228295116</c:v>
                </c:pt>
                <c:pt idx="107">
                  <c:v>306.16811142246792</c:v>
                </c:pt>
                <c:pt idx="108">
                  <c:v>307.46773165296912</c:v>
                </c:pt>
                <c:pt idx="109">
                  <c:v>308.75029233413318</c:v>
                </c:pt>
                <c:pt idx="110">
                  <c:v>310.01611518462886</c:v>
                </c:pt>
                <c:pt idx="111">
                  <c:v>311.26551447056454</c:v>
                </c:pt>
                <c:pt idx="112">
                  <c:v>312.49879719018946</c:v>
                </c:pt>
                <c:pt idx="113">
                  <c:v>313.71626325480571</c:v>
                </c:pt>
                <c:pt idx="114">
                  <c:v>314.91820566586517</c:v>
                </c:pt>
                <c:pt idx="115">
                  <c:v>316.10491068823887</c:v>
                </c:pt>
                <c:pt idx="116">
                  <c:v>317.27665801965423</c:v>
                </c:pt>
                <c:pt idx="117">
                  <c:v>318.43372095631156</c:v>
                </c:pt>
                <c:pt idx="118">
                  <c:v>319.57636655469412</c:v>
                </c:pt>
                <c:pt idx="119">
                  <c:v>320.70485578959796</c:v>
                </c:pt>
                <c:pt idx="120">
                  <c:v>321.81944370841359</c:v>
                </c:pt>
                <c:pt idx="121">
                  <c:v>322.92037958169686</c:v>
                </c:pt>
                <c:pt idx="122">
                  <c:v>324.00790705007262</c:v>
                </c:pt>
                <c:pt idx="123">
                  <c:v>325.08226426751884</c:v>
                </c:pt>
                <c:pt idx="124">
                  <c:v>326.14368404108461</c:v>
                </c:pt>
                <c:pt idx="125">
                  <c:v>327.19239396709435</c:v>
                </c:pt>
                <c:pt idx="126">
                  <c:v>328.22861656389972</c:v>
                </c:pt>
                <c:pt idx="127">
                  <c:v>329.25256940123705</c:v>
                </c:pt>
                <c:pt idx="128">
                  <c:v>330.26446522625463</c:v>
                </c:pt>
                <c:pt idx="129">
                  <c:v>331.26451208627299</c:v>
                </c:pt>
                <c:pt idx="130">
                  <c:v>332.2529134483438</c:v>
                </c:pt>
                <c:pt idx="131">
                  <c:v>333.22986831567368</c:v>
                </c:pt>
                <c:pt idx="132">
                  <c:v>334.19557134097931</c:v>
                </c:pt>
                <c:pt idx="133">
                  <c:v>335.15021293684276</c:v>
                </c:pt>
                <c:pt idx="134">
                  <c:v>336.09397938313174</c:v>
                </c:pt>
                <c:pt idx="135">
                  <c:v>337.02705293155469</c:v>
                </c:pt>
                <c:pt idx="136">
                  <c:v>337.94961190741725</c:v>
                </c:pt>
                <c:pt idx="137">
                  <c:v>338.86183080864618</c:v>
                </c:pt>
                <c:pt idx="138">
                  <c:v>339.76388040214806</c:v>
                </c:pt>
                <c:pt idx="139">
                  <c:v>340.6559278175688</c:v>
                </c:pt>
                <c:pt idx="140">
                  <c:v>341.5381366385173</c:v>
                </c:pt>
                <c:pt idx="141">
                  <c:v>342.41066699132011</c:v>
                </c:pt>
                <c:pt idx="142">
                  <c:v>343.27367563136863</c:v>
                </c:pt>
                <c:pt idx="143">
                  <c:v>344.12731602712097</c:v>
                </c:pt>
                <c:pt idx="144">
                  <c:v>344.97173844182231</c:v>
                </c:pt>
                <c:pt idx="145">
                  <c:v>345.80709001300113</c:v>
                </c:pt>
                <c:pt idx="146">
                  <c:v>346.63351482980272</c:v>
                </c:pt>
                <c:pt idx="147">
                  <c:v>347.45115400821715</c:v>
                </c:pt>
                <c:pt idx="148">
                  <c:v>348.26014576425871</c:v>
                </c:pt>
                <c:pt idx="149">
                  <c:v>349.06062548515291</c:v>
                </c:pt>
                <c:pt idx="150">
                  <c:v>349.85272579858565</c:v>
                </c:pt>
                <c:pt idx="151">
                  <c:v>350.63657664006723</c:v>
                </c:pt>
                <c:pt idx="152">
                  <c:v>351.4123053184644</c:v>
                </c:pt>
                <c:pt idx="153">
                  <c:v>352.18003657975038</c:v>
                </c:pt>
                <c:pt idx="154">
                  <c:v>352.93989266902372</c:v>
                </c:pt>
                <c:pt idx="155">
                  <c:v>353.69199339084344</c:v>
                </c:pt>
                <c:pt idx="156">
                  <c:v>354.4364561679285</c:v>
                </c:pt>
                <c:pt idx="157">
                  <c:v>355.17339609826723</c:v>
                </c:pt>
                <c:pt idx="158">
                  <c:v>355.90292601068268</c:v>
                </c:pt>
                <c:pt idx="159">
                  <c:v>356.62515651889549</c:v>
                </c:pt>
                <c:pt idx="160">
                  <c:v>357.34019607413052</c:v>
                </c:pt>
                <c:pt idx="161">
                  <c:v>358.04815101630447</c:v>
                </c:pt>
                <c:pt idx="162">
                  <c:v>358.74912562383889</c:v>
                </c:pt>
                <c:pt idx="163">
                  <c:v>359.4432221621351</c:v>
                </c:pt>
                <c:pt idx="164">
                  <c:v>360.1305409307501</c:v>
                </c:pt>
                <c:pt idx="165">
                  <c:v>360.81118030931179</c:v>
                </c:pt>
                <c:pt idx="166">
                  <c:v>361.48523680220779</c:v>
                </c:pt>
                <c:pt idx="167">
                  <c:v>362.15280508208383</c:v>
                </c:pt>
                <c:pt idx="168">
                  <c:v>362.8139780321863</c:v>
                </c:pt>
                <c:pt idx="169">
                  <c:v>363.46884678758187</c:v>
                </c:pt>
                <c:pt idx="170">
                  <c:v>364.11750077528563</c:v>
                </c:pt>
                <c:pt idx="171">
                  <c:v>364.76002775332984</c:v>
                </c:pt>
                <c:pt idx="172">
                  <c:v>365.39651384880403</c:v>
                </c:pt>
                <c:pt idx="173">
                  <c:v>366.02704359489508</c:v>
                </c:pt>
                <c:pt idx="174">
                  <c:v>366.6516999669559</c:v>
                </c:pt>
                <c:pt idx="175">
                  <c:v>367.27056441763199</c:v>
                </c:pt>
                <c:pt idx="176">
                  <c:v>367.88371691107091</c:v>
                </c:pt>
                <c:pt idx="177">
                  <c:v>368.49123595624241</c:v>
                </c:pt>
                <c:pt idx="178">
                  <c:v>369.09319863939339</c:v>
                </c:pt>
                <c:pt idx="179">
                  <c:v>369.68968065566446</c:v>
                </c:pt>
                <c:pt idx="180">
                  <c:v>370.2807563398888</c:v>
                </c:pt>
                <c:pt idx="181">
                  <c:v>370.86649869660005</c:v>
                </c:pt>
                <c:pt idx="182">
                  <c:v>371.44697942926945</c:v>
                </c:pt>
                <c:pt idx="183">
                  <c:v>372.02226896879461</c:v>
                </c:pt>
                <c:pt idx="184">
                  <c:v>372.59243650126211</c:v>
                </c:pt>
                <c:pt idx="185">
                  <c:v>373.15754999500342</c:v>
                </c:pt>
                <c:pt idx="186">
                  <c:v>373.71767622696444</c:v>
                </c:pt>
                <c:pt idx="187">
                  <c:v>374.27288080840827</c:v>
                </c:pt>
                <c:pt idx="188">
                  <c:v>374.82322820996995</c:v>
                </c:pt>
                <c:pt idx="189">
                  <c:v>375.36878178608134</c:v>
                </c:pt>
                <c:pt idx="190">
                  <c:v>375.90960379878345</c:v>
                </c:pt>
                <c:pt idx="191">
                  <c:v>376.44575544094465</c:v>
                </c:pt>
                <c:pt idx="192">
                  <c:v>376.97729685889948</c:v>
                </c:pt>
                <c:pt idx="193">
                  <c:v>377.5042871745265</c:v>
                </c:pt>
                <c:pt idx="194">
                  <c:v>378.02678450677848</c:v>
                </c:pt>
                <c:pt idx="195">
                  <c:v>378.54484599268199</c:v>
                </c:pt>
                <c:pt idx="196">
                  <c:v>379.05852780782067</c:v>
                </c:pt>
                <c:pt idx="197">
                  <c:v>379.56788518631549</c:v>
                </c:pt>
                <c:pt idx="198">
                  <c:v>380.07297244031747</c:v>
                </c:pt>
                <c:pt idx="199">
                  <c:v>380.57384297902473</c:v>
                </c:pt>
                <c:pt idx="200">
                  <c:v>381.07054932723844</c:v>
                </c:pt>
                <c:pt idx="201">
                  <c:v>381.56314314346946</c:v>
                </c:pt>
                <c:pt idx="202">
                  <c:v>382.05167523760809</c:v>
                </c:pt>
                <c:pt idx="203">
                  <c:v>382.53619558816825</c:v>
                </c:pt>
                <c:pt idx="204">
                  <c:v>383.01675335911989</c:v>
                </c:pt>
                <c:pt idx="205">
                  <c:v>383.49339691631741</c:v>
                </c:pt>
                <c:pt idx="206">
                  <c:v>383.96617384353863</c:v>
                </c:pt>
                <c:pt idx="207">
                  <c:v>384.43513095814188</c:v>
                </c:pt>
                <c:pt idx="208">
                  <c:v>384.90031432635328</c:v>
                </c:pt>
                <c:pt idx="209">
                  <c:v>385.36176927819355</c:v>
                </c:pt>
                <c:pt idx="210">
                  <c:v>385.81954042205416</c:v>
                </c:pt>
                <c:pt idx="211">
                  <c:v>386.27367165893185</c:v>
                </c:pt>
                <c:pt idx="212">
                  <c:v>386.72420619633147</c:v>
                </c:pt>
                <c:pt idx="213">
                  <c:v>387.17118656184471</c:v>
                </c:pt>
                <c:pt idx="214">
                  <c:v>387.61465461641444</c:v>
                </c:pt>
                <c:pt idx="215">
                  <c:v>388.05465156729264</c:v>
                </c:pt>
                <c:pt idx="216">
                  <c:v>388.49121798069962</c:v>
                </c:pt>
                <c:pt idx="217">
                  <c:v>388.92439379419312</c:v>
                </c:pt>
                <c:pt idx="218">
                  <c:v>389.35421832875357</c:v>
                </c:pt>
                <c:pt idx="219">
                  <c:v>389.78073030059528</c:v>
                </c:pt>
                <c:pt idx="220">
                  <c:v>390.20396783270792</c:v>
                </c:pt>
                <c:pt idx="221">
                  <c:v>390.62396846613717</c:v>
                </c:pt>
                <c:pt idx="222">
                  <c:v>391.04076917101145</c:v>
                </c:pt>
                <c:pt idx="223">
                  <c:v>391.4544063573191</c:v>
                </c:pt>
                <c:pt idx="224">
                  <c:v>391.86491588544567</c:v>
                </c:pt>
                <c:pt idx="225">
                  <c:v>392.27233307647447</c:v>
                </c:pt>
                <c:pt idx="226">
                  <c:v>392.67669272225874</c:v>
                </c:pt>
                <c:pt idx="227">
                  <c:v>393.07802909526953</c:v>
                </c:pt>
                <c:pt idx="228">
                  <c:v>393.47637595822647</c:v>
                </c:pt>
                <c:pt idx="229">
                  <c:v>393.87176657351586</c:v>
                </c:pt>
                <c:pt idx="230">
                  <c:v>394.26423371240185</c:v>
                </c:pt>
                <c:pt idx="231">
                  <c:v>394.65380966403626</c:v>
                </c:pt>
                <c:pt idx="232">
                  <c:v>395.0405262442714</c:v>
                </c:pt>
                <c:pt idx="233">
                  <c:v>395.42441480428175</c:v>
                </c:pt>
                <c:pt idx="234">
                  <c:v>395.8055062389983</c:v>
                </c:pt>
                <c:pt idx="235">
                  <c:v>396.18383099536089</c:v>
                </c:pt>
                <c:pt idx="236">
                  <c:v>396.55941908039284</c:v>
                </c:pt>
                <c:pt idx="237">
                  <c:v>396.93230006910289</c:v>
                </c:pt>
                <c:pt idx="238">
                  <c:v>397.30250311221658</c:v>
                </c:pt>
                <c:pt idx="239">
                  <c:v>397.67005694374512</c:v>
                </c:pt>
                <c:pt idx="240">
                  <c:v>398.03498988839124</c:v>
                </c:pt>
                <c:pt idx="241">
                  <c:v>398.39732986880011</c:v>
                </c:pt>
                <c:pt idx="242">
                  <c:v>398.75710441265539</c:v>
                </c:pt>
                <c:pt idx="243">
                  <c:v>399.11434065962834</c:v>
                </c:pt>
                <c:pt idx="244">
                  <c:v>399.46906536817863</c:v>
                </c:pt>
                <c:pt idx="245">
                  <c:v>399.82130492221546</c:v>
                </c:pt>
                <c:pt idx="246">
                  <c:v>400.17108533761808</c:v>
                </c:pt>
                <c:pt idx="247">
                  <c:v>400.51843226862252</c:v>
                </c:pt>
                <c:pt idx="248">
                  <c:v>400.86337101407486</c:v>
                </c:pt>
                <c:pt idx="249">
                  <c:v>401.20592652355646</c:v>
                </c:pt>
                <c:pt idx="250">
                  <c:v>401.54612340338292</c:v>
                </c:pt>
                <c:pt idx="251">
                  <c:v>401.88398592248046</c:v>
                </c:pt>
                <c:pt idx="252">
                  <c:v>402.21953801814169</c:v>
                </c:pt>
                <c:pt idx="253">
                  <c:v>402.55280330166499</c:v>
                </c:pt>
                <c:pt idx="254">
                  <c:v>402.88380506387904</c:v>
                </c:pt>
                <c:pt idx="255">
                  <c:v>403.21256628055579</c:v>
                </c:pt>
                <c:pt idx="256">
                  <c:v>403.5391096177143</c:v>
                </c:pt>
                <c:pt idx="257">
                  <c:v>403.86345743681795</c:v>
                </c:pt>
                <c:pt idx="258">
                  <c:v>404.18563179986779</c:v>
                </c:pt>
                <c:pt idx="259">
                  <c:v>404.50565447439413</c:v>
                </c:pt>
                <c:pt idx="260">
                  <c:v>404.82354693834878</c:v>
                </c:pt>
                <c:pt idx="261">
                  <c:v>405.13933038490018</c:v>
                </c:pt>
                <c:pt idx="262">
                  <c:v>405.45302572713405</c:v>
                </c:pt>
                <c:pt idx="263">
                  <c:v>405.76465360266099</c:v>
                </c:pt>
                <c:pt idx="264">
                  <c:v>406.07423437813407</c:v>
                </c:pt>
                <c:pt idx="265">
                  <c:v>406.38178815367752</c:v>
                </c:pt>
                <c:pt idx="266">
                  <c:v>406.68733476722906</c:v>
                </c:pt>
                <c:pt idx="267">
                  <c:v>406.9908937987982</c:v>
                </c:pt>
                <c:pt idx="268">
                  <c:v>407.29248457464109</c:v>
                </c:pt>
                <c:pt idx="269">
                  <c:v>407.59212617135569</c:v>
                </c:pt>
                <c:pt idx="270">
                  <c:v>407.88983741989722</c:v>
                </c:pt>
                <c:pt idx="271">
                  <c:v>408.18563690951646</c:v>
                </c:pt>
                <c:pt idx="272">
                  <c:v>408.47954299162359</c:v>
                </c:pt>
                <c:pt idx="273">
                  <c:v>408.7715737835768</c:v>
                </c:pt>
                <c:pt idx="274">
                  <c:v>409.06174717239981</c:v>
                </c:pt>
                <c:pt idx="275">
                  <c:v>409.35008081842886</c:v>
                </c:pt>
                <c:pt idx="276">
                  <c:v>409.6365921588901</c:v>
                </c:pt>
                <c:pt idx="277">
                  <c:v>409.92129841141008</c:v>
                </c:pt>
                <c:pt idx="278">
                  <c:v>410.2042165774597</c:v>
                </c:pt>
                <c:pt idx="279">
                  <c:v>410.48536344573415</c:v>
                </c:pt>
                <c:pt idx="280">
                  <c:v>410.76475559546964</c:v>
                </c:pt>
                <c:pt idx="281">
                  <c:v>411.04240939969787</c:v>
                </c:pt>
                <c:pt idx="282">
                  <c:v>411.3183410284405</c:v>
                </c:pt>
                <c:pt idx="283">
                  <c:v>411.59256645184456</c:v>
                </c:pt>
                <c:pt idx="284">
                  <c:v>411.86510144325933</c:v>
                </c:pt>
                <c:pt idx="285">
                  <c:v>412.13596158225744</c:v>
                </c:pt>
                <c:pt idx="286">
                  <c:v>412.40516225760024</c:v>
                </c:pt>
                <c:pt idx="287">
                  <c:v>412.6727186701483</c:v>
                </c:pt>
                <c:pt idx="288">
                  <c:v>412.93864583571997</c:v>
                </c:pt>
                <c:pt idx="289">
                  <c:v>413.20295858789706</c:v>
                </c:pt>
                <c:pt idx="290">
                  <c:v>413.46567158078005</c:v>
                </c:pt>
                <c:pt idx="291">
                  <c:v>413.72679929169334</c:v>
                </c:pt>
                <c:pt idx="292">
                  <c:v>413.98635602384201</c:v>
                </c:pt>
                <c:pt idx="293">
                  <c:v>414.24435590892051</c:v>
                </c:pt>
                <c:pt idx="294">
                  <c:v>414.50081290967489</c:v>
                </c:pt>
                <c:pt idx="295">
                  <c:v>414.75574082241917</c:v>
                </c:pt>
                <c:pt idx="296">
                  <c:v>415.00915327950668</c:v>
                </c:pt>
                <c:pt idx="297">
                  <c:v>415.261063751758</c:v>
                </c:pt>
                <c:pt idx="298">
                  <c:v>415.51148555084541</c:v>
                </c:pt>
                <c:pt idx="299">
                  <c:v>415.7604318316358</c:v>
                </c:pt>
                <c:pt idx="300">
                  <c:v>416.00791559449164</c:v>
                </c:pt>
                <c:pt idx="301">
                  <c:v>416.25394968753227</c:v>
                </c:pt>
                <c:pt idx="302">
                  <c:v>416.49854680885494</c:v>
                </c:pt>
                <c:pt idx="303">
                  <c:v>416.74171950871784</c:v>
                </c:pt>
                <c:pt idx="304">
                  <c:v>416.98348019168446</c:v>
                </c:pt>
                <c:pt idx="305">
                  <c:v>417.22384111873123</c:v>
                </c:pt>
                <c:pt idx="306">
                  <c:v>417.46281440931847</c:v>
                </c:pt>
                <c:pt idx="307">
                  <c:v>417.70041204342556</c:v>
                </c:pt>
                <c:pt idx="308">
                  <c:v>417.93664586355146</c:v>
                </c:pt>
                <c:pt idx="309">
                  <c:v>418.17152757668026</c:v>
                </c:pt>
                <c:pt idx="310">
                  <c:v>418.40506875621406</c:v>
                </c:pt>
                <c:pt idx="311">
                  <c:v>418.63728084387196</c:v>
                </c:pt>
                <c:pt idx="312">
                  <c:v>418.86817515155701</c:v>
                </c:pt>
                <c:pt idx="313">
                  <c:v>419.09776286319203</c:v>
                </c:pt>
                <c:pt idx="314">
                  <c:v>419.32605503652383</c:v>
                </c:pt>
                <c:pt idx="315">
                  <c:v>419.55306260489698</c:v>
                </c:pt>
                <c:pt idx="316">
                  <c:v>419.77879637899809</c:v>
                </c:pt>
                <c:pt idx="317">
                  <c:v>420.00326704857071</c:v>
                </c:pt>
                <c:pt idx="318">
                  <c:v>420.22648518410142</c:v>
                </c:pt>
                <c:pt idx="319">
                  <c:v>420.44846123847771</c:v>
                </c:pt>
                <c:pt idx="320">
                  <c:v>420.669205548619</c:v>
                </c:pt>
                <c:pt idx="321">
                  <c:v>420.88872833707939</c:v>
                </c:pt>
                <c:pt idx="322">
                  <c:v>421.10703971362528</c:v>
                </c:pt>
                <c:pt idx="323">
                  <c:v>421.32414967678562</c:v>
                </c:pt>
                <c:pt idx="324">
                  <c:v>421.54006811537766</c:v>
                </c:pt>
                <c:pt idx="325">
                  <c:v>421.7548048100075</c:v>
                </c:pt>
                <c:pt idx="326">
                  <c:v>421.96836943454542</c:v>
                </c:pt>
                <c:pt idx="327">
                  <c:v>422.18077155757805</c:v>
                </c:pt>
                <c:pt idx="328">
                  <c:v>422.39202064383613</c:v>
                </c:pt>
                <c:pt idx="329">
                  <c:v>422.6021260555998</c:v>
                </c:pt>
                <c:pt idx="330">
                  <c:v>422.81109705408085</c:v>
                </c:pt>
                <c:pt idx="331">
                  <c:v>423.01894280078187</c:v>
                </c:pt>
                <c:pt idx="332">
                  <c:v>423.22567235883531</c:v>
                </c:pt>
                <c:pt idx="333">
                  <c:v>423.43129469431921</c:v>
                </c:pt>
                <c:pt idx="334">
                  <c:v>423.635818677553</c:v>
                </c:pt>
                <c:pt idx="335">
                  <c:v>423.83925308437216</c:v>
                </c:pt>
                <c:pt idx="336">
                  <c:v>424.04160659738261</c:v>
                </c:pt>
                <c:pt idx="337">
                  <c:v>424.24288780719547</c:v>
                </c:pt>
                <c:pt idx="338">
                  <c:v>424.44310521364156</c:v>
                </c:pt>
                <c:pt idx="339">
                  <c:v>424.64226722696753</c:v>
                </c:pt>
                <c:pt idx="340">
                  <c:v>424.8403821690128</c:v>
                </c:pt>
                <c:pt idx="341">
                  <c:v>425.03745827436768</c:v>
                </c:pt>
                <c:pt idx="342">
                  <c:v>425.23350369151382</c:v>
                </c:pt>
                <c:pt idx="343">
                  <c:v>425.42852648394648</c:v>
                </c:pt>
                <c:pt idx="344">
                  <c:v>425.62253463128002</c:v>
                </c:pt>
                <c:pt idx="345">
                  <c:v>425.81553603033456</c:v>
                </c:pt>
                <c:pt idx="346">
                  <c:v>426.00753849620753</c:v>
                </c:pt>
                <c:pt idx="347">
                  <c:v>426.19854976332806</c:v>
                </c:pt>
                <c:pt idx="348">
                  <c:v>426.38857748649463</c:v>
                </c:pt>
                <c:pt idx="349">
                  <c:v>426.577629241897</c:v>
                </c:pt>
                <c:pt idx="350">
                  <c:v>426.76571252812295</c:v>
                </c:pt>
                <c:pt idx="351">
                  <c:v>426.95283476714872</c:v>
                </c:pt>
                <c:pt idx="352">
                  <c:v>427.13900330531499</c:v>
                </c:pt>
                <c:pt idx="353">
                  <c:v>427.32422541428809</c:v>
                </c:pt>
                <c:pt idx="354">
                  <c:v>427.50850829200533</c:v>
                </c:pt>
                <c:pt idx="355">
                  <c:v>427.69185906360792</c:v>
                </c:pt>
                <c:pt idx="356">
                  <c:v>427.87428478235853</c:v>
                </c:pt>
                <c:pt idx="357">
                  <c:v>428.05579243054461</c:v>
                </c:pt>
                <c:pt idx="358">
                  <c:v>428.23638892036979</c:v>
                </c:pt>
                <c:pt idx="359">
                  <c:v>428.41608109483025</c:v>
                </c:pt>
                <c:pt idx="360">
                  <c:v>428.59487572857847</c:v>
                </c:pt>
                <c:pt idx="361">
                  <c:v>428.77277952877478</c:v>
                </c:pt>
                <c:pt idx="362">
                  <c:v>428.94979913592528</c:v>
                </c:pt>
                <c:pt idx="363">
                  <c:v>429.12594112470742</c:v>
                </c:pt>
                <c:pt idx="364">
                  <c:v>429.30121200478419</c:v>
                </c:pt>
                <c:pt idx="365">
                  <c:v>429.47561822160498</c:v>
                </c:pt>
                <c:pt idx="366">
                  <c:v>429.64916615719608</c:v>
                </c:pt>
                <c:pt idx="367">
                  <c:v>429.82186213093792</c:v>
                </c:pt>
                <c:pt idx="368">
                  <c:v>429.99371240033236</c:v>
                </c:pt>
                <c:pt idx="369">
                  <c:v>430.16472316175805</c:v>
                </c:pt>
                <c:pt idx="370">
                  <c:v>430.33490055121428</c:v>
                </c:pt>
                <c:pt idx="371">
                  <c:v>430.50425064505538</c:v>
                </c:pt>
                <c:pt idx="372">
                  <c:v>430.67277946071295</c:v>
                </c:pt>
                <c:pt idx="373">
                  <c:v>430.84049295740851</c:v>
                </c:pt>
                <c:pt idx="374">
                  <c:v>431.00739703685559</c:v>
                </c:pt>
                <c:pt idx="375">
                  <c:v>431.17349754395161</c:v>
                </c:pt>
                <c:pt idx="376">
                  <c:v>431.33880026745993</c:v>
                </c:pt>
                <c:pt idx="377">
                  <c:v>431.50331094068196</c:v>
                </c:pt>
                <c:pt idx="378">
                  <c:v>431.66703524211971</c:v>
                </c:pt>
                <c:pt idx="379">
                  <c:v>431.82997879612907</c:v>
                </c:pt>
                <c:pt idx="380">
                  <c:v>431.99214717356313</c:v>
                </c:pt>
                <c:pt idx="381">
                  <c:v>432.15354589240752</c:v>
                </c:pt>
                <c:pt idx="382">
                  <c:v>432.31418041840504</c:v>
                </c:pt>
                <c:pt idx="383">
                  <c:v>432.47405616567323</c:v>
                </c:pt>
                <c:pt idx="384">
                  <c:v>432.63317849731197</c:v>
                </c:pt>
                <c:pt idx="385">
                  <c:v>432.79155272600292</c:v>
                </c:pt>
                <c:pt idx="386">
                  <c:v>432.94918411460077</c:v>
                </c:pt>
                <c:pt idx="387">
                  <c:v>433.10607787671563</c:v>
                </c:pt>
                <c:pt idx="388">
                  <c:v>433.26223917728782</c:v>
                </c:pt>
                <c:pt idx="389">
                  <c:v>433.41767313315444</c:v>
                </c:pt>
                <c:pt idx="390">
                  <c:v>433.57238481360793</c:v>
                </c:pt>
                <c:pt idx="391">
                  <c:v>433.72637924094681</c:v>
                </c:pt>
                <c:pt idx="392">
                  <c:v>433.87966139101917</c:v>
                </c:pt>
                <c:pt idx="393">
                  <c:v>434.03223619375814</c:v>
                </c:pt>
                <c:pt idx="394">
                  <c:v>434.18410853371046</c:v>
                </c:pt>
                <c:pt idx="395">
                  <c:v>434.33528325055732</c:v>
                </c:pt>
                <c:pt idx="396">
                  <c:v>434.48576513962854</c:v>
                </c:pt>
                <c:pt idx="397">
                  <c:v>434.63555895240876</c:v>
                </c:pt>
                <c:pt idx="398">
                  <c:v>434.78466939703821</c:v>
                </c:pt>
                <c:pt idx="399">
                  <c:v>434.93310113880523</c:v>
                </c:pt>
                <c:pt idx="400">
                  <c:v>435.08085880063271</c:v>
                </c:pt>
                <c:pt idx="401">
                  <c:v>435.22794696355788</c:v>
                </c:pt>
                <c:pt idx="402">
                  <c:v>435.37437016720565</c:v>
                </c:pt>
                <c:pt idx="403">
                  <c:v>435.52013291025548</c:v>
                </c:pt>
                <c:pt idx="404">
                  <c:v>435.66523965090181</c:v>
                </c:pt>
                <c:pt idx="405">
                  <c:v>435.80969480730829</c:v>
                </c:pt>
                <c:pt idx="406">
                  <c:v>435.95350275805646</c:v>
                </c:pt>
                <c:pt idx="407">
                  <c:v>436.09666784258752</c:v>
                </c:pt>
                <c:pt idx="408">
                  <c:v>436.23919436163897</c:v>
                </c:pt>
                <c:pt idx="409">
                  <c:v>436.38108657767486</c:v>
                </c:pt>
                <c:pt idx="410">
                  <c:v>436.52234871531084</c:v>
                </c:pt>
                <c:pt idx="411">
                  <c:v>436.66298496173323</c:v>
                </c:pt>
                <c:pt idx="412">
                  <c:v>436.80299946711193</c:v>
                </c:pt>
                <c:pt idx="413">
                  <c:v>436.9423963450098</c:v>
                </c:pt>
                <c:pt idx="414">
                  <c:v>437.08117967278412</c:v>
                </c:pt>
                <c:pt idx="415">
                  <c:v>437.21935349198452</c:v>
                </c:pt>
                <c:pt idx="416">
                  <c:v>437.35692180874571</c:v>
                </c:pt>
                <c:pt idx="417">
                  <c:v>437.49388859417326</c:v>
                </c:pt>
                <c:pt idx="418">
                  <c:v>437.63025778472672</c:v>
                </c:pt>
                <c:pt idx="419">
                  <c:v>437.76603328259603</c:v>
                </c:pt>
                <c:pt idx="420">
                  <c:v>437.90121895607365</c:v>
                </c:pt>
                <c:pt idx="421">
                  <c:v>438.03581863992207</c:v>
                </c:pt>
                <c:pt idx="422">
                  <c:v>438.16983613573598</c:v>
                </c:pt>
                <c:pt idx="423">
                  <c:v>438.30327521230015</c:v>
                </c:pt>
                <c:pt idx="424">
                  <c:v>438.43613960594269</c:v>
                </c:pt>
                <c:pt idx="425">
                  <c:v>438.56843302088356</c:v>
                </c:pt>
                <c:pt idx="426">
                  <c:v>438.70015912957894</c:v>
                </c:pt>
                <c:pt idx="427">
                  <c:v>438.83132157306022</c:v>
                </c:pt>
                <c:pt idx="428">
                  <c:v>438.96192396127049</c:v>
                </c:pt>
                <c:pt idx="429">
                  <c:v>439.09196987339459</c:v>
                </c:pt>
                <c:pt idx="430">
                  <c:v>439.22146285818656</c:v>
                </c:pt>
                <c:pt idx="431">
                  <c:v>439.3504064342921</c:v>
                </c:pt>
                <c:pt idx="432">
                  <c:v>439.47880409056728</c:v>
                </c:pt>
                <c:pt idx="433">
                  <c:v>439.60665928639315</c:v>
                </c:pt>
                <c:pt idx="434">
                  <c:v>439.733975451986</c:v>
                </c:pt>
                <c:pt idx="435">
                  <c:v>439.86075598870434</c:v>
                </c:pt>
                <c:pt idx="436">
                  <c:v>439.98700426935181</c:v>
                </c:pt>
                <c:pt idx="437">
                  <c:v>440.11272363847587</c:v>
                </c:pt>
                <c:pt idx="438">
                  <c:v>440.23791741266314</c:v>
                </c:pt>
                <c:pt idx="439">
                  <c:v>440.36258888083103</c:v>
                </c:pt>
                <c:pt idx="440">
                  <c:v>440.48674130451559</c:v>
                </c:pt>
                <c:pt idx="441">
                  <c:v>440.61037791815625</c:v>
                </c:pt>
                <c:pt idx="442">
                  <c:v>440.73350192937562</c:v>
                </c:pt>
                <c:pt idx="443">
                  <c:v>440.85611651925802</c:v>
                </c:pt>
                <c:pt idx="444">
                  <c:v>440.9782248426223</c:v>
                </c:pt>
                <c:pt idx="445">
                  <c:v>441.09983002829313</c:v>
                </c:pt>
                <c:pt idx="446">
                  <c:v>441.22093517936798</c:v>
                </c:pt>
                <c:pt idx="447">
                  <c:v>441.34154337348014</c:v>
                </c:pt>
                <c:pt idx="448">
                  <c:v>441.46165766306092</c:v>
                </c:pt>
                <c:pt idx="449">
                  <c:v>441.58128107559571</c:v>
                </c:pt>
                <c:pt idx="450">
                  <c:v>441.70041661387882</c:v>
                </c:pt>
                <c:pt idx="451">
                  <c:v>441.81906725626476</c:v>
                </c:pt>
                <c:pt idx="452">
                  <c:v>441.9372359569162</c:v>
                </c:pt>
                <c:pt idx="453">
                  <c:v>442.05492564604896</c:v>
                </c:pt>
                <c:pt idx="454">
                  <c:v>442.17213923017437</c:v>
                </c:pt>
                <c:pt idx="455">
                  <c:v>442.28887959233856</c:v>
                </c:pt>
                <c:pt idx="456">
                  <c:v>442.40514959235833</c:v>
                </c:pt>
                <c:pt idx="457">
                  <c:v>442.52095206705479</c:v>
                </c:pt>
                <c:pt idx="458">
                  <c:v>442.63628983048454</c:v>
                </c:pt>
                <c:pt idx="459">
                  <c:v>442.7511656741666</c:v>
                </c:pt>
                <c:pt idx="460">
                  <c:v>442.86558236730866</c:v>
                </c:pt>
                <c:pt idx="461">
                  <c:v>442.97954265702833</c:v>
                </c:pt>
                <c:pt idx="462">
                  <c:v>443.09304926857374</c:v>
                </c:pt>
                <c:pt idx="463">
                  <c:v>443.20610490554088</c:v>
                </c:pt>
                <c:pt idx="464">
                  <c:v>443.3187122500874</c:v>
                </c:pt>
                <c:pt idx="465">
                  <c:v>443.43087396314525</c:v>
                </c:pt>
                <c:pt idx="466">
                  <c:v>443.54259268463005</c:v>
                </c:pt>
                <c:pt idx="467">
                  <c:v>443.65387103364844</c:v>
                </c:pt>
                <c:pt idx="468">
                  <c:v>443.76471160870199</c:v>
                </c:pt>
                <c:pt idx="469">
                  <c:v>443.87511698789029</c:v>
                </c:pt>
                <c:pt idx="470">
                  <c:v>443.98508972911003</c:v>
                </c:pt>
                <c:pt idx="471">
                  <c:v>444.09463237025295</c:v>
                </c:pt>
                <c:pt idx="472">
                  <c:v>444.20374742940078</c:v>
                </c:pt>
                <c:pt idx="473">
                  <c:v>444.31243740501861</c:v>
                </c:pt>
                <c:pt idx="474">
                  <c:v>444.42070477614448</c:v>
                </c:pt>
                <c:pt idx="475">
                  <c:v>444.52855200257909</c:v>
                </c:pt>
                <c:pt idx="476">
                  <c:v>444.63598152507103</c:v>
                </c:pt>
                <c:pt idx="477">
                  <c:v>444.74299576550163</c:v>
                </c:pt>
                <c:pt idx="478">
                  <c:v>444.84959712706632</c:v>
                </c:pt>
                <c:pt idx="479">
                  <c:v>444.95578799445451</c:v>
                </c:pt>
                <c:pt idx="480">
                  <c:v>445.06157073402807</c:v>
                </c:pt>
                <c:pt idx="481">
                  <c:v>445.16694769399612</c:v>
                </c:pt>
                <c:pt idx="482">
                  <c:v>445.27192120458926</c:v>
                </c:pt>
                <c:pt idx="483">
                  <c:v>445.37649357823136</c:v>
                </c:pt>
                <c:pt idx="484">
                  <c:v>445.48066710970909</c:v>
                </c:pt>
                <c:pt idx="485">
                  <c:v>445.58444407633959</c:v>
                </c:pt>
                <c:pt idx="486">
                  <c:v>445.68782673813701</c:v>
                </c:pt>
                <c:pt idx="487">
                  <c:v>445.79081733797585</c:v>
                </c:pt>
                <c:pt idx="488">
                  <c:v>445.8934181017533</c:v>
                </c:pt>
                <c:pt idx="489">
                  <c:v>445.99563123854983</c:v>
                </c:pt>
                <c:pt idx="490">
                  <c:v>446.09745894078748</c:v>
                </c:pt>
                <c:pt idx="491">
                  <c:v>446.19890338438637</c:v>
                </c:pt>
                <c:pt idx="492">
                  <c:v>446.29996672892042</c:v>
                </c:pt>
                <c:pt idx="493">
                  <c:v>446.40065111776948</c:v>
                </c:pt>
                <c:pt idx="494">
                  <c:v>446.50095867827184</c:v>
                </c:pt>
                <c:pt idx="495">
                  <c:v>446.60089152187294</c:v>
                </c:pt>
                <c:pt idx="496">
                  <c:v>446.70045174427469</c:v>
                </c:pt>
                <c:pt idx="497">
                  <c:v>446.79964142558111</c:v>
                </c:pt>
                <c:pt idx="498">
                  <c:v>446.89846263044342</c:v>
                </c:pt>
                <c:pt idx="499">
                  <c:v>446.99691740820305</c:v>
                </c:pt>
                <c:pt idx="500">
                  <c:v>447.09500779303374</c:v>
                </c:pt>
              </c:numCache>
            </c:numRef>
          </c:yVal>
          <c:smooth val="0"/>
        </c:ser>
        <c:dLbls>
          <c:showLegendKey val="0"/>
          <c:showVal val="0"/>
          <c:showCatName val="0"/>
          <c:showSerName val="0"/>
          <c:showPercent val="0"/>
          <c:showBubbleSize val="0"/>
        </c:dLbls>
        <c:axId val="41791488"/>
        <c:axId val="41793408"/>
      </c:scatterChart>
      <c:valAx>
        <c:axId val="41791488"/>
        <c:scaling>
          <c:orientation val="minMax"/>
          <c:max val="500"/>
        </c:scaling>
        <c:delete val="0"/>
        <c:axPos val="b"/>
        <c:title>
          <c:tx>
            <c:rich>
              <a:bodyPr/>
              <a:lstStyle/>
              <a:p>
                <a:pPr>
                  <a:defRPr sz="2000" b="0" i="0" u="none" strike="noStrike" baseline="0">
                    <a:solidFill>
                      <a:srgbClr val="000000"/>
                    </a:solidFill>
                    <a:latin typeface="Arial"/>
                    <a:ea typeface="Arial"/>
                    <a:cs typeface="Arial"/>
                  </a:defRPr>
                </a:pPr>
                <a:r>
                  <a:rPr lang="en-US"/>
                  <a:t>Time between disturbances</a:t>
                </a:r>
              </a:p>
            </c:rich>
          </c:tx>
          <c:layout>
            <c:manualLayout>
              <c:xMode val="edge"/>
              <c:yMode val="edge"/>
              <c:x val="0.3896797300324028"/>
              <c:y val="0.92801052123987293"/>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0" i="0" u="none" strike="noStrike" baseline="0">
                <a:solidFill>
                  <a:srgbClr val="000000"/>
                </a:solidFill>
                <a:latin typeface="Arial"/>
                <a:ea typeface="Arial"/>
                <a:cs typeface="Arial"/>
              </a:defRPr>
            </a:pPr>
            <a:endParaRPr lang="en-US"/>
          </a:p>
        </c:txPr>
        <c:crossAx val="41793408"/>
        <c:crosses val="autoZero"/>
        <c:crossBetween val="midCat"/>
      </c:valAx>
      <c:valAx>
        <c:axId val="41793408"/>
        <c:scaling>
          <c:orientation val="minMax"/>
        </c:scaling>
        <c:delete val="0"/>
        <c:axPos val="l"/>
        <c:title>
          <c:tx>
            <c:rich>
              <a:bodyPr/>
              <a:lstStyle/>
              <a:p>
                <a:pPr>
                  <a:defRPr sz="2000" b="0" i="0" u="none" strike="noStrike" baseline="0">
                    <a:solidFill>
                      <a:srgbClr val="000000"/>
                    </a:solidFill>
                    <a:latin typeface="Arial"/>
                    <a:ea typeface="Arial"/>
                    <a:cs typeface="Arial"/>
                  </a:defRPr>
                </a:pPr>
                <a:r>
                  <a:rPr lang="en-US" dirty="0" err="1"/>
                  <a:t>C</a:t>
                </a:r>
                <a:r>
                  <a:rPr lang="en-US" baseline="-25000" dirty="0" err="1"/>
                  <a:t>ss</a:t>
                </a:r>
                <a:r>
                  <a:rPr lang="en-US" dirty="0"/>
                  <a:t> (Mg/ha)</a:t>
                </a:r>
              </a:p>
            </c:rich>
          </c:tx>
          <c:layout>
            <c:manualLayout>
              <c:xMode val="edge"/>
              <c:yMode val="edge"/>
              <c:x val="1.6903872371915974E-2"/>
              <c:y val="0.30628265923926379"/>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2000" b="0" i="0" u="none" strike="noStrike" baseline="0">
                <a:solidFill>
                  <a:srgbClr val="000000"/>
                </a:solidFill>
                <a:latin typeface="Arial"/>
                <a:ea typeface="Arial"/>
                <a:cs typeface="Arial"/>
              </a:defRPr>
            </a:pPr>
            <a:endParaRPr lang="en-US"/>
          </a:p>
        </c:txPr>
        <c:crossAx val="41791488"/>
        <c:crosses val="autoZero"/>
        <c:crossBetween val="midCat"/>
      </c:valAx>
      <c:spPr>
        <a:gradFill rotWithShape="0">
          <a:gsLst>
            <a:gs pos="0">
              <a:srgbClr xmlns:mc="http://schemas.openxmlformats.org/markup-compatibility/2006" xmlns:a14="http://schemas.microsoft.com/office/drawing/2010/main" val="FFFFCC" mc:Ignorable="a14" a14:legacySpreadsheetColorIndex="26"/>
            </a:gs>
            <a:gs pos="100000">
              <a:srgbClr xmlns:mc="http://schemas.openxmlformats.org/markup-compatibility/2006" xmlns:a14="http://schemas.microsoft.com/office/drawing/2010/main" val="FFFFFE" mc:Ignorable="a14" a14:legacySpreadsheetColorIndex="26">
                <a:gamma/>
                <a:tint val="57647"/>
                <a:invGamma/>
              </a:srgbClr>
            </a:gs>
          </a:gsLst>
          <a:lin ang="5400000" scaled="1"/>
        </a:gradFill>
        <a:ln w="38100">
          <a:solidFill>
            <a:srgbClr val="000000"/>
          </a:solidFill>
          <a:prstDash val="solid"/>
        </a:ln>
      </c:spPr>
    </c:plotArea>
    <c:legend>
      <c:legendPos val="r"/>
      <c:layout>
        <c:manualLayout>
          <c:xMode val="edge"/>
          <c:yMode val="edge"/>
          <c:x val="0.41506622436084378"/>
          <c:y val="0.4888396126967896"/>
          <c:w val="0.48518591426071739"/>
          <c:h val="0.26881616133406305"/>
        </c:manualLayout>
      </c:layout>
      <c:overlay val="0"/>
      <c:spPr>
        <a:solidFill>
          <a:srgbClr val="FFFFFF"/>
        </a:solidFill>
        <a:ln w="3175">
          <a:solidFill>
            <a:srgbClr val="000000"/>
          </a:solidFill>
          <a:prstDash val="solid"/>
        </a:ln>
      </c:spPr>
      <c:txPr>
        <a:bodyPr/>
        <a:lstStyle/>
        <a:p>
          <a:pPr>
            <a:defRPr sz="1840"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9525">
      <a:noFill/>
    </a:ln>
  </c:spPr>
  <c:txPr>
    <a:bodyPr/>
    <a:lstStyle/>
    <a:p>
      <a:pPr>
        <a:defRPr sz="2000" b="0" i="0" u="none" strike="noStrike" baseline="0">
          <a:solidFill>
            <a:srgbClr val="000000"/>
          </a:solidFill>
          <a:latin typeface="Arial"/>
          <a:ea typeface="Arial"/>
          <a:cs typeface="Arial"/>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049581646869979"/>
          <c:y val="0.11234360904891989"/>
          <c:w val="0.8079971226119026"/>
          <c:h val="0.73174517160370656"/>
        </c:manualLayout>
      </c:layout>
      <c:scatterChart>
        <c:scatterStyle val="lineMarker"/>
        <c:varyColors val="0"/>
        <c:ser>
          <c:idx val="4"/>
          <c:order val="0"/>
          <c:tx>
            <c:v>60 yr continued</c:v>
          </c:tx>
          <c:spPr>
            <a:ln w="50800">
              <a:solidFill>
                <a:srgbClr val="002060"/>
              </a:solidFill>
            </a:ln>
          </c:spPr>
          <c:marker>
            <c:symbol val="none"/>
          </c:marker>
          <c:xVal>
            <c:numRef>
              <c:f>'60 continued'!$A$2:$A$1102</c:f>
              <c:numCache>
                <c:formatCode>General</c:formatCode>
                <c:ptCount val="1101"/>
                <c:pt idx="0">
                  <c:v>1412</c:v>
                </c:pt>
                <c:pt idx="1">
                  <c:v>1413</c:v>
                </c:pt>
                <c:pt idx="2">
                  <c:v>1414</c:v>
                </c:pt>
                <c:pt idx="3">
                  <c:v>1415</c:v>
                </c:pt>
                <c:pt idx="4">
                  <c:v>1416</c:v>
                </c:pt>
                <c:pt idx="5">
                  <c:v>1417</c:v>
                </c:pt>
                <c:pt idx="6">
                  <c:v>1418</c:v>
                </c:pt>
                <c:pt idx="7">
                  <c:v>1419</c:v>
                </c:pt>
                <c:pt idx="8">
                  <c:v>1420</c:v>
                </c:pt>
                <c:pt idx="9">
                  <c:v>1421</c:v>
                </c:pt>
                <c:pt idx="10">
                  <c:v>1422</c:v>
                </c:pt>
                <c:pt idx="11">
                  <c:v>1423</c:v>
                </c:pt>
                <c:pt idx="12">
                  <c:v>1424</c:v>
                </c:pt>
                <c:pt idx="13">
                  <c:v>1425</c:v>
                </c:pt>
                <c:pt idx="14">
                  <c:v>1426</c:v>
                </c:pt>
                <c:pt idx="15">
                  <c:v>1427</c:v>
                </c:pt>
                <c:pt idx="16">
                  <c:v>1428</c:v>
                </c:pt>
                <c:pt idx="17">
                  <c:v>1429</c:v>
                </c:pt>
                <c:pt idx="18">
                  <c:v>1430</c:v>
                </c:pt>
                <c:pt idx="19">
                  <c:v>1431</c:v>
                </c:pt>
                <c:pt idx="20">
                  <c:v>1432</c:v>
                </c:pt>
                <c:pt idx="21">
                  <c:v>1433</c:v>
                </c:pt>
                <c:pt idx="22">
                  <c:v>1434</c:v>
                </c:pt>
                <c:pt idx="23">
                  <c:v>1435</c:v>
                </c:pt>
                <c:pt idx="24">
                  <c:v>1436</c:v>
                </c:pt>
                <c:pt idx="25">
                  <c:v>1437</c:v>
                </c:pt>
                <c:pt idx="26">
                  <c:v>1438</c:v>
                </c:pt>
                <c:pt idx="27">
                  <c:v>1439</c:v>
                </c:pt>
                <c:pt idx="28">
                  <c:v>1440</c:v>
                </c:pt>
                <c:pt idx="29">
                  <c:v>1441</c:v>
                </c:pt>
                <c:pt idx="30">
                  <c:v>1442</c:v>
                </c:pt>
                <c:pt idx="31">
                  <c:v>1443</c:v>
                </c:pt>
                <c:pt idx="32">
                  <c:v>1444</c:v>
                </c:pt>
                <c:pt idx="33">
                  <c:v>1445</c:v>
                </c:pt>
                <c:pt idx="34">
                  <c:v>1446</c:v>
                </c:pt>
                <c:pt idx="35">
                  <c:v>1447</c:v>
                </c:pt>
                <c:pt idx="36">
                  <c:v>1448</c:v>
                </c:pt>
                <c:pt idx="37">
                  <c:v>1449</c:v>
                </c:pt>
                <c:pt idx="38">
                  <c:v>1450</c:v>
                </c:pt>
                <c:pt idx="39">
                  <c:v>1451</c:v>
                </c:pt>
                <c:pt idx="40">
                  <c:v>1452</c:v>
                </c:pt>
                <c:pt idx="41">
                  <c:v>1453</c:v>
                </c:pt>
                <c:pt idx="42">
                  <c:v>1454</c:v>
                </c:pt>
                <c:pt idx="43">
                  <c:v>1455</c:v>
                </c:pt>
                <c:pt idx="44">
                  <c:v>1456</c:v>
                </c:pt>
                <c:pt idx="45">
                  <c:v>1457</c:v>
                </c:pt>
                <c:pt idx="46">
                  <c:v>1458</c:v>
                </c:pt>
                <c:pt idx="47">
                  <c:v>1459</c:v>
                </c:pt>
                <c:pt idx="48">
                  <c:v>1460</c:v>
                </c:pt>
                <c:pt idx="49">
                  <c:v>1461</c:v>
                </c:pt>
                <c:pt idx="50">
                  <c:v>1462</c:v>
                </c:pt>
                <c:pt idx="51">
                  <c:v>1463</c:v>
                </c:pt>
                <c:pt idx="52">
                  <c:v>1464</c:v>
                </c:pt>
                <c:pt idx="53">
                  <c:v>1465</c:v>
                </c:pt>
                <c:pt idx="54">
                  <c:v>1466</c:v>
                </c:pt>
                <c:pt idx="55">
                  <c:v>1467</c:v>
                </c:pt>
                <c:pt idx="56">
                  <c:v>1468</c:v>
                </c:pt>
                <c:pt idx="57">
                  <c:v>1469</c:v>
                </c:pt>
                <c:pt idx="58">
                  <c:v>1470</c:v>
                </c:pt>
                <c:pt idx="59">
                  <c:v>1471</c:v>
                </c:pt>
                <c:pt idx="60">
                  <c:v>1472</c:v>
                </c:pt>
                <c:pt idx="61">
                  <c:v>1473</c:v>
                </c:pt>
                <c:pt idx="62">
                  <c:v>1474</c:v>
                </c:pt>
                <c:pt idx="63">
                  <c:v>1475</c:v>
                </c:pt>
                <c:pt idx="64">
                  <c:v>1476</c:v>
                </c:pt>
                <c:pt idx="65">
                  <c:v>1477</c:v>
                </c:pt>
                <c:pt idx="66">
                  <c:v>1478</c:v>
                </c:pt>
                <c:pt idx="67">
                  <c:v>1479</c:v>
                </c:pt>
                <c:pt idx="68">
                  <c:v>1480</c:v>
                </c:pt>
                <c:pt idx="69">
                  <c:v>1481</c:v>
                </c:pt>
                <c:pt idx="70">
                  <c:v>1482</c:v>
                </c:pt>
                <c:pt idx="71">
                  <c:v>1483</c:v>
                </c:pt>
                <c:pt idx="72">
                  <c:v>1484</c:v>
                </c:pt>
                <c:pt idx="73">
                  <c:v>1485</c:v>
                </c:pt>
                <c:pt idx="74">
                  <c:v>1486</c:v>
                </c:pt>
                <c:pt idx="75">
                  <c:v>1487</c:v>
                </c:pt>
                <c:pt idx="76">
                  <c:v>1488</c:v>
                </c:pt>
                <c:pt idx="77">
                  <c:v>1489</c:v>
                </c:pt>
                <c:pt idx="78">
                  <c:v>1490</c:v>
                </c:pt>
                <c:pt idx="79">
                  <c:v>1491</c:v>
                </c:pt>
                <c:pt idx="80">
                  <c:v>1492</c:v>
                </c:pt>
                <c:pt idx="81">
                  <c:v>1493</c:v>
                </c:pt>
                <c:pt idx="82">
                  <c:v>1494</c:v>
                </c:pt>
                <c:pt idx="83">
                  <c:v>1495</c:v>
                </c:pt>
                <c:pt idx="84">
                  <c:v>1496</c:v>
                </c:pt>
                <c:pt idx="85">
                  <c:v>1497</c:v>
                </c:pt>
                <c:pt idx="86">
                  <c:v>1498</c:v>
                </c:pt>
                <c:pt idx="87">
                  <c:v>1499</c:v>
                </c:pt>
                <c:pt idx="88">
                  <c:v>1500</c:v>
                </c:pt>
                <c:pt idx="89">
                  <c:v>1501</c:v>
                </c:pt>
                <c:pt idx="90">
                  <c:v>1502</c:v>
                </c:pt>
                <c:pt idx="91">
                  <c:v>1503</c:v>
                </c:pt>
                <c:pt idx="92">
                  <c:v>1504</c:v>
                </c:pt>
                <c:pt idx="93">
                  <c:v>1505</c:v>
                </c:pt>
                <c:pt idx="94">
                  <c:v>1506</c:v>
                </c:pt>
                <c:pt idx="95">
                  <c:v>1507</c:v>
                </c:pt>
                <c:pt idx="96">
                  <c:v>1508</c:v>
                </c:pt>
                <c:pt idx="97">
                  <c:v>1509</c:v>
                </c:pt>
                <c:pt idx="98">
                  <c:v>1510</c:v>
                </c:pt>
                <c:pt idx="99">
                  <c:v>1511</c:v>
                </c:pt>
                <c:pt idx="100">
                  <c:v>1512</c:v>
                </c:pt>
                <c:pt idx="101">
                  <c:v>1513</c:v>
                </c:pt>
                <c:pt idx="102">
                  <c:v>1514</c:v>
                </c:pt>
                <c:pt idx="103">
                  <c:v>1515</c:v>
                </c:pt>
                <c:pt idx="104">
                  <c:v>1516</c:v>
                </c:pt>
                <c:pt idx="105">
                  <c:v>1517</c:v>
                </c:pt>
                <c:pt idx="106">
                  <c:v>1518</c:v>
                </c:pt>
                <c:pt idx="107">
                  <c:v>1519</c:v>
                </c:pt>
                <c:pt idx="108">
                  <c:v>1520</c:v>
                </c:pt>
                <c:pt idx="109">
                  <c:v>1521</c:v>
                </c:pt>
                <c:pt idx="110">
                  <c:v>1522</c:v>
                </c:pt>
                <c:pt idx="111">
                  <c:v>1523</c:v>
                </c:pt>
                <c:pt idx="112">
                  <c:v>1524</c:v>
                </c:pt>
                <c:pt idx="113">
                  <c:v>1525</c:v>
                </c:pt>
                <c:pt idx="114">
                  <c:v>1526</c:v>
                </c:pt>
                <c:pt idx="115">
                  <c:v>1527</c:v>
                </c:pt>
                <c:pt idx="116">
                  <c:v>1528</c:v>
                </c:pt>
                <c:pt idx="117">
                  <c:v>1529</c:v>
                </c:pt>
                <c:pt idx="118">
                  <c:v>1530</c:v>
                </c:pt>
                <c:pt idx="119">
                  <c:v>1531</c:v>
                </c:pt>
                <c:pt idx="120">
                  <c:v>1532</c:v>
                </c:pt>
                <c:pt idx="121">
                  <c:v>1533</c:v>
                </c:pt>
                <c:pt idx="122">
                  <c:v>1534</c:v>
                </c:pt>
                <c:pt idx="123">
                  <c:v>1535</c:v>
                </c:pt>
                <c:pt idx="124">
                  <c:v>1536</c:v>
                </c:pt>
                <c:pt idx="125">
                  <c:v>1537</c:v>
                </c:pt>
                <c:pt idx="126">
                  <c:v>1538</c:v>
                </c:pt>
                <c:pt idx="127">
                  <c:v>1539</c:v>
                </c:pt>
                <c:pt idx="128">
                  <c:v>1540</c:v>
                </c:pt>
                <c:pt idx="129">
                  <c:v>1541</c:v>
                </c:pt>
                <c:pt idx="130">
                  <c:v>1542</c:v>
                </c:pt>
                <c:pt idx="131">
                  <c:v>1543</c:v>
                </c:pt>
                <c:pt idx="132">
                  <c:v>1544</c:v>
                </c:pt>
                <c:pt idx="133">
                  <c:v>1545</c:v>
                </c:pt>
                <c:pt idx="134">
                  <c:v>1546</c:v>
                </c:pt>
                <c:pt idx="135">
                  <c:v>1547</c:v>
                </c:pt>
                <c:pt idx="136">
                  <c:v>1548</c:v>
                </c:pt>
                <c:pt idx="137">
                  <c:v>1549</c:v>
                </c:pt>
                <c:pt idx="138">
                  <c:v>1550</c:v>
                </c:pt>
                <c:pt idx="139">
                  <c:v>1551</c:v>
                </c:pt>
                <c:pt idx="140">
                  <c:v>1552</c:v>
                </c:pt>
                <c:pt idx="141">
                  <c:v>1553</c:v>
                </c:pt>
                <c:pt idx="142">
                  <c:v>1554</c:v>
                </c:pt>
                <c:pt idx="143">
                  <c:v>1555</c:v>
                </c:pt>
                <c:pt idx="144">
                  <c:v>1556</c:v>
                </c:pt>
                <c:pt idx="145">
                  <c:v>1557</c:v>
                </c:pt>
                <c:pt idx="146">
                  <c:v>1558</c:v>
                </c:pt>
                <c:pt idx="147">
                  <c:v>1559</c:v>
                </c:pt>
                <c:pt idx="148">
                  <c:v>1560</c:v>
                </c:pt>
                <c:pt idx="149">
                  <c:v>1561</c:v>
                </c:pt>
                <c:pt idx="150">
                  <c:v>1562</c:v>
                </c:pt>
                <c:pt idx="151">
                  <c:v>1563</c:v>
                </c:pt>
                <c:pt idx="152">
                  <c:v>1564</c:v>
                </c:pt>
                <c:pt idx="153">
                  <c:v>1565</c:v>
                </c:pt>
                <c:pt idx="154">
                  <c:v>1566</c:v>
                </c:pt>
                <c:pt idx="155">
                  <c:v>1567</c:v>
                </c:pt>
                <c:pt idx="156">
                  <c:v>1568</c:v>
                </c:pt>
                <c:pt idx="157">
                  <c:v>1569</c:v>
                </c:pt>
                <c:pt idx="158">
                  <c:v>1570</c:v>
                </c:pt>
                <c:pt idx="159">
                  <c:v>1571</c:v>
                </c:pt>
                <c:pt idx="160">
                  <c:v>1572</c:v>
                </c:pt>
                <c:pt idx="161">
                  <c:v>1573</c:v>
                </c:pt>
                <c:pt idx="162">
                  <c:v>1574</c:v>
                </c:pt>
                <c:pt idx="163">
                  <c:v>1575</c:v>
                </c:pt>
                <c:pt idx="164">
                  <c:v>1576</c:v>
                </c:pt>
                <c:pt idx="165">
                  <c:v>1577</c:v>
                </c:pt>
                <c:pt idx="166">
                  <c:v>1578</c:v>
                </c:pt>
                <c:pt idx="167">
                  <c:v>1579</c:v>
                </c:pt>
                <c:pt idx="168">
                  <c:v>1580</c:v>
                </c:pt>
                <c:pt idx="169">
                  <c:v>1581</c:v>
                </c:pt>
                <c:pt idx="170">
                  <c:v>1582</c:v>
                </c:pt>
                <c:pt idx="171">
                  <c:v>1583</c:v>
                </c:pt>
                <c:pt idx="172">
                  <c:v>1584</c:v>
                </c:pt>
                <c:pt idx="173">
                  <c:v>1585</c:v>
                </c:pt>
                <c:pt idx="174">
                  <c:v>1586</c:v>
                </c:pt>
                <c:pt idx="175">
                  <c:v>1587</c:v>
                </c:pt>
                <c:pt idx="176">
                  <c:v>1588</c:v>
                </c:pt>
                <c:pt idx="177">
                  <c:v>1589</c:v>
                </c:pt>
                <c:pt idx="178">
                  <c:v>1590</c:v>
                </c:pt>
                <c:pt idx="179">
                  <c:v>1591</c:v>
                </c:pt>
                <c:pt idx="180">
                  <c:v>1592</c:v>
                </c:pt>
                <c:pt idx="181">
                  <c:v>1593</c:v>
                </c:pt>
                <c:pt idx="182">
                  <c:v>1594</c:v>
                </c:pt>
                <c:pt idx="183">
                  <c:v>1595</c:v>
                </c:pt>
                <c:pt idx="184">
                  <c:v>1596</c:v>
                </c:pt>
                <c:pt idx="185">
                  <c:v>1597</c:v>
                </c:pt>
                <c:pt idx="186">
                  <c:v>1598</c:v>
                </c:pt>
                <c:pt idx="187">
                  <c:v>1599</c:v>
                </c:pt>
                <c:pt idx="188">
                  <c:v>1600</c:v>
                </c:pt>
                <c:pt idx="189">
                  <c:v>1601</c:v>
                </c:pt>
                <c:pt idx="190">
                  <c:v>1602</c:v>
                </c:pt>
                <c:pt idx="191">
                  <c:v>1603</c:v>
                </c:pt>
                <c:pt idx="192">
                  <c:v>1604</c:v>
                </c:pt>
                <c:pt idx="193">
                  <c:v>1605</c:v>
                </c:pt>
                <c:pt idx="194">
                  <c:v>1606</c:v>
                </c:pt>
                <c:pt idx="195">
                  <c:v>1607</c:v>
                </c:pt>
                <c:pt idx="196">
                  <c:v>1608</c:v>
                </c:pt>
                <c:pt idx="197">
                  <c:v>1609</c:v>
                </c:pt>
                <c:pt idx="198">
                  <c:v>1610</c:v>
                </c:pt>
                <c:pt idx="199">
                  <c:v>1611</c:v>
                </c:pt>
                <c:pt idx="200">
                  <c:v>1612</c:v>
                </c:pt>
                <c:pt idx="201">
                  <c:v>1613</c:v>
                </c:pt>
                <c:pt idx="202">
                  <c:v>1614</c:v>
                </c:pt>
                <c:pt idx="203">
                  <c:v>1615</c:v>
                </c:pt>
                <c:pt idx="204">
                  <c:v>1616</c:v>
                </c:pt>
                <c:pt idx="205">
                  <c:v>1617</c:v>
                </c:pt>
                <c:pt idx="206">
                  <c:v>1618</c:v>
                </c:pt>
                <c:pt idx="207">
                  <c:v>1619</c:v>
                </c:pt>
                <c:pt idx="208">
                  <c:v>1620</c:v>
                </c:pt>
                <c:pt idx="209">
                  <c:v>1621</c:v>
                </c:pt>
                <c:pt idx="210">
                  <c:v>1622</c:v>
                </c:pt>
                <c:pt idx="211">
                  <c:v>1623</c:v>
                </c:pt>
                <c:pt idx="212">
                  <c:v>1624</c:v>
                </c:pt>
                <c:pt idx="213">
                  <c:v>1625</c:v>
                </c:pt>
                <c:pt idx="214">
                  <c:v>1626</c:v>
                </c:pt>
                <c:pt idx="215">
                  <c:v>1627</c:v>
                </c:pt>
                <c:pt idx="216">
                  <c:v>1628</c:v>
                </c:pt>
                <c:pt idx="217">
                  <c:v>1629</c:v>
                </c:pt>
                <c:pt idx="218">
                  <c:v>1630</c:v>
                </c:pt>
                <c:pt idx="219">
                  <c:v>1631</c:v>
                </c:pt>
                <c:pt idx="220">
                  <c:v>1632</c:v>
                </c:pt>
                <c:pt idx="221">
                  <c:v>1633</c:v>
                </c:pt>
                <c:pt idx="222">
                  <c:v>1634</c:v>
                </c:pt>
                <c:pt idx="223">
                  <c:v>1635</c:v>
                </c:pt>
                <c:pt idx="224">
                  <c:v>1636</c:v>
                </c:pt>
                <c:pt idx="225">
                  <c:v>1637</c:v>
                </c:pt>
                <c:pt idx="226">
                  <c:v>1638</c:v>
                </c:pt>
                <c:pt idx="227">
                  <c:v>1639</c:v>
                </c:pt>
                <c:pt idx="228">
                  <c:v>1640</c:v>
                </c:pt>
                <c:pt idx="229">
                  <c:v>1641</c:v>
                </c:pt>
                <c:pt idx="230">
                  <c:v>1642</c:v>
                </c:pt>
                <c:pt idx="231">
                  <c:v>1643</c:v>
                </c:pt>
                <c:pt idx="232">
                  <c:v>1644</c:v>
                </c:pt>
                <c:pt idx="233">
                  <c:v>1645</c:v>
                </c:pt>
                <c:pt idx="234">
                  <c:v>1646</c:v>
                </c:pt>
                <c:pt idx="235">
                  <c:v>1647</c:v>
                </c:pt>
                <c:pt idx="236">
                  <c:v>1648</c:v>
                </c:pt>
                <c:pt idx="237">
                  <c:v>1649</c:v>
                </c:pt>
                <c:pt idx="238">
                  <c:v>1650</c:v>
                </c:pt>
                <c:pt idx="239">
                  <c:v>1651</c:v>
                </c:pt>
                <c:pt idx="240">
                  <c:v>1652</c:v>
                </c:pt>
                <c:pt idx="241">
                  <c:v>1653</c:v>
                </c:pt>
                <c:pt idx="242">
                  <c:v>1654</c:v>
                </c:pt>
                <c:pt idx="243">
                  <c:v>1655</c:v>
                </c:pt>
                <c:pt idx="244">
                  <c:v>1656</c:v>
                </c:pt>
                <c:pt idx="245">
                  <c:v>1657</c:v>
                </c:pt>
                <c:pt idx="246">
                  <c:v>1658</c:v>
                </c:pt>
                <c:pt idx="247">
                  <c:v>1659</c:v>
                </c:pt>
                <c:pt idx="248">
                  <c:v>1660</c:v>
                </c:pt>
                <c:pt idx="249">
                  <c:v>1661</c:v>
                </c:pt>
                <c:pt idx="250">
                  <c:v>1662</c:v>
                </c:pt>
                <c:pt idx="251">
                  <c:v>1663</c:v>
                </c:pt>
                <c:pt idx="252">
                  <c:v>1664</c:v>
                </c:pt>
                <c:pt idx="253">
                  <c:v>1665</c:v>
                </c:pt>
                <c:pt idx="254">
                  <c:v>1666</c:v>
                </c:pt>
                <c:pt idx="255">
                  <c:v>1667</c:v>
                </c:pt>
                <c:pt idx="256">
                  <c:v>1668</c:v>
                </c:pt>
                <c:pt idx="257">
                  <c:v>1669</c:v>
                </c:pt>
                <c:pt idx="258">
                  <c:v>1670</c:v>
                </c:pt>
                <c:pt idx="259">
                  <c:v>1671</c:v>
                </c:pt>
                <c:pt idx="260">
                  <c:v>1672</c:v>
                </c:pt>
                <c:pt idx="261">
                  <c:v>1673</c:v>
                </c:pt>
                <c:pt idx="262">
                  <c:v>1674</c:v>
                </c:pt>
                <c:pt idx="263">
                  <c:v>1675</c:v>
                </c:pt>
                <c:pt idx="264">
                  <c:v>1676</c:v>
                </c:pt>
                <c:pt idx="265">
                  <c:v>1677</c:v>
                </c:pt>
                <c:pt idx="266">
                  <c:v>1678</c:v>
                </c:pt>
                <c:pt idx="267">
                  <c:v>1679</c:v>
                </c:pt>
                <c:pt idx="268">
                  <c:v>1680</c:v>
                </c:pt>
                <c:pt idx="269">
                  <c:v>1681</c:v>
                </c:pt>
                <c:pt idx="270">
                  <c:v>1682</c:v>
                </c:pt>
                <c:pt idx="271">
                  <c:v>1683</c:v>
                </c:pt>
                <c:pt idx="272">
                  <c:v>1684</c:v>
                </c:pt>
                <c:pt idx="273">
                  <c:v>1685</c:v>
                </c:pt>
                <c:pt idx="274">
                  <c:v>1686</c:v>
                </c:pt>
                <c:pt idx="275">
                  <c:v>1687</c:v>
                </c:pt>
                <c:pt idx="276">
                  <c:v>1688</c:v>
                </c:pt>
                <c:pt idx="277">
                  <c:v>1689</c:v>
                </c:pt>
                <c:pt idx="278">
                  <c:v>1690</c:v>
                </c:pt>
                <c:pt idx="279">
                  <c:v>1691</c:v>
                </c:pt>
                <c:pt idx="280">
                  <c:v>1692</c:v>
                </c:pt>
                <c:pt idx="281">
                  <c:v>1693</c:v>
                </c:pt>
                <c:pt idx="282">
                  <c:v>1694</c:v>
                </c:pt>
                <c:pt idx="283">
                  <c:v>1695</c:v>
                </c:pt>
                <c:pt idx="284">
                  <c:v>1696</c:v>
                </c:pt>
                <c:pt idx="285">
                  <c:v>1697</c:v>
                </c:pt>
                <c:pt idx="286">
                  <c:v>1698</c:v>
                </c:pt>
                <c:pt idx="287">
                  <c:v>1699</c:v>
                </c:pt>
                <c:pt idx="288">
                  <c:v>1700</c:v>
                </c:pt>
                <c:pt idx="289">
                  <c:v>1701</c:v>
                </c:pt>
                <c:pt idx="290">
                  <c:v>1702</c:v>
                </c:pt>
                <c:pt idx="291">
                  <c:v>1703</c:v>
                </c:pt>
                <c:pt idx="292">
                  <c:v>1704</c:v>
                </c:pt>
                <c:pt idx="293">
                  <c:v>1705</c:v>
                </c:pt>
                <c:pt idx="294">
                  <c:v>1706</c:v>
                </c:pt>
                <c:pt idx="295">
                  <c:v>1707</c:v>
                </c:pt>
                <c:pt idx="296">
                  <c:v>1708</c:v>
                </c:pt>
                <c:pt idx="297">
                  <c:v>1709</c:v>
                </c:pt>
                <c:pt idx="298">
                  <c:v>1710</c:v>
                </c:pt>
                <c:pt idx="299">
                  <c:v>1711</c:v>
                </c:pt>
                <c:pt idx="300">
                  <c:v>1712</c:v>
                </c:pt>
                <c:pt idx="301">
                  <c:v>1713</c:v>
                </c:pt>
                <c:pt idx="302">
                  <c:v>1714</c:v>
                </c:pt>
                <c:pt idx="303">
                  <c:v>1715</c:v>
                </c:pt>
                <c:pt idx="304">
                  <c:v>1716</c:v>
                </c:pt>
                <c:pt idx="305">
                  <c:v>1717</c:v>
                </c:pt>
                <c:pt idx="306">
                  <c:v>1718</c:v>
                </c:pt>
                <c:pt idx="307">
                  <c:v>1719</c:v>
                </c:pt>
                <c:pt idx="308">
                  <c:v>1720</c:v>
                </c:pt>
                <c:pt idx="309">
                  <c:v>1721</c:v>
                </c:pt>
                <c:pt idx="310">
                  <c:v>1722</c:v>
                </c:pt>
                <c:pt idx="311">
                  <c:v>1723</c:v>
                </c:pt>
                <c:pt idx="312">
                  <c:v>1724</c:v>
                </c:pt>
                <c:pt idx="313">
                  <c:v>1725</c:v>
                </c:pt>
                <c:pt idx="314">
                  <c:v>1726</c:v>
                </c:pt>
                <c:pt idx="315">
                  <c:v>1727</c:v>
                </c:pt>
                <c:pt idx="316">
                  <c:v>1728</c:v>
                </c:pt>
                <c:pt idx="317">
                  <c:v>1729</c:v>
                </c:pt>
                <c:pt idx="318">
                  <c:v>1730</c:v>
                </c:pt>
                <c:pt idx="319">
                  <c:v>1731</c:v>
                </c:pt>
                <c:pt idx="320">
                  <c:v>1732</c:v>
                </c:pt>
                <c:pt idx="321">
                  <c:v>1733</c:v>
                </c:pt>
                <c:pt idx="322">
                  <c:v>1734</c:v>
                </c:pt>
                <c:pt idx="323">
                  <c:v>1735</c:v>
                </c:pt>
                <c:pt idx="324">
                  <c:v>1736</c:v>
                </c:pt>
                <c:pt idx="325">
                  <c:v>1737</c:v>
                </c:pt>
                <c:pt idx="326">
                  <c:v>1738</c:v>
                </c:pt>
                <c:pt idx="327">
                  <c:v>1739</c:v>
                </c:pt>
                <c:pt idx="328">
                  <c:v>1740</c:v>
                </c:pt>
                <c:pt idx="329">
                  <c:v>1741</c:v>
                </c:pt>
                <c:pt idx="330">
                  <c:v>1742</c:v>
                </c:pt>
                <c:pt idx="331">
                  <c:v>1743</c:v>
                </c:pt>
                <c:pt idx="332">
                  <c:v>1744</c:v>
                </c:pt>
                <c:pt idx="333">
                  <c:v>1745</c:v>
                </c:pt>
                <c:pt idx="334">
                  <c:v>1746</c:v>
                </c:pt>
                <c:pt idx="335">
                  <c:v>1747</c:v>
                </c:pt>
                <c:pt idx="336">
                  <c:v>1748</c:v>
                </c:pt>
                <c:pt idx="337">
                  <c:v>1749</c:v>
                </c:pt>
                <c:pt idx="338">
                  <c:v>1750</c:v>
                </c:pt>
                <c:pt idx="339">
                  <c:v>1751</c:v>
                </c:pt>
                <c:pt idx="340">
                  <c:v>1752</c:v>
                </c:pt>
                <c:pt idx="341">
                  <c:v>1753</c:v>
                </c:pt>
                <c:pt idx="342">
                  <c:v>1754</c:v>
                </c:pt>
                <c:pt idx="343">
                  <c:v>1755</c:v>
                </c:pt>
                <c:pt idx="344">
                  <c:v>1756</c:v>
                </c:pt>
                <c:pt idx="345">
                  <c:v>1757</c:v>
                </c:pt>
                <c:pt idx="346">
                  <c:v>1758</c:v>
                </c:pt>
                <c:pt idx="347">
                  <c:v>1759</c:v>
                </c:pt>
                <c:pt idx="348">
                  <c:v>1760</c:v>
                </c:pt>
                <c:pt idx="349">
                  <c:v>1761</c:v>
                </c:pt>
                <c:pt idx="350">
                  <c:v>1762</c:v>
                </c:pt>
                <c:pt idx="351">
                  <c:v>1763</c:v>
                </c:pt>
                <c:pt idx="352">
                  <c:v>1764</c:v>
                </c:pt>
                <c:pt idx="353">
                  <c:v>1765</c:v>
                </c:pt>
                <c:pt idx="354">
                  <c:v>1766</c:v>
                </c:pt>
                <c:pt idx="355">
                  <c:v>1767</c:v>
                </c:pt>
                <c:pt idx="356">
                  <c:v>1768</c:v>
                </c:pt>
                <c:pt idx="357">
                  <c:v>1769</c:v>
                </c:pt>
                <c:pt idx="358">
                  <c:v>1770</c:v>
                </c:pt>
                <c:pt idx="359">
                  <c:v>1771</c:v>
                </c:pt>
                <c:pt idx="360">
                  <c:v>1772</c:v>
                </c:pt>
                <c:pt idx="361">
                  <c:v>1773</c:v>
                </c:pt>
                <c:pt idx="362">
                  <c:v>1774</c:v>
                </c:pt>
                <c:pt idx="363">
                  <c:v>1775</c:v>
                </c:pt>
                <c:pt idx="364">
                  <c:v>1776</c:v>
                </c:pt>
                <c:pt idx="365">
                  <c:v>1777</c:v>
                </c:pt>
                <c:pt idx="366">
                  <c:v>1778</c:v>
                </c:pt>
                <c:pt idx="367">
                  <c:v>1779</c:v>
                </c:pt>
                <c:pt idx="368">
                  <c:v>1780</c:v>
                </c:pt>
                <c:pt idx="369">
                  <c:v>1781</c:v>
                </c:pt>
                <c:pt idx="370">
                  <c:v>1782</c:v>
                </c:pt>
                <c:pt idx="371">
                  <c:v>1783</c:v>
                </c:pt>
                <c:pt idx="372">
                  <c:v>1784</c:v>
                </c:pt>
                <c:pt idx="373">
                  <c:v>1785</c:v>
                </c:pt>
                <c:pt idx="374">
                  <c:v>1786</c:v>
                </c:pt>
                <c:pt idx="375">
                  <c:v>1787</c:v>
                </c:pt>
                <c:pt idx="376">
                  <c:v>1788</c:v>
                </c:pt>
                <c:pt idx="377">
                  <c:v>1789</c:v>
                </c:pt>
                <c:pt idx="378">
                  <c:v>1790</c:v>
                </c:pt>
                <c:pt idx="379">
                  <c:v>1791</c:v>
                </c:pt>
                <c:pt idx="380">
                  <c:v>1792</c:v>
                </c:pt>
                <c:pt idx="381">
                  <c:v>1793</c:v>
                </c:pt>
                <c:pt idx="382">
                  <c:v>1794</c:v>
                </c:pt>
                <c:pt idx="383">
                  <c:v>1795</c:v>
                </c:pt>
                <c:pt idx="384">
                  <c:v>1796</c:v>
                </c:pt>
                <c:pt idx="385">
                  <c:v>1797</c:v>
                </c:pt>
                <c:pt idx="386">
                  <c:v>1798</c:v>
                </c:pt>
                <c:pt idx="387">
                  <c:v>1799</c:v>
                </c:pt>
                <c:pt idx="388">
                  <c:v>1800</c:v>
                </c:pt>
                <c:pt idx="389">
                  <c:v>1801</c:v>
                </c:pt>
                <c:pt idx="390">
                  <c:v>1802</c:v>
                </c:pt>
                <c:pt idx="391">
                  <c:v>1803</c:v>
                </c:pt>
                <c:pt idx="392">
                  <c:v>1804</c:v>
                </c:pt>
                <c:pt idx="393">
                  <c:v>1805</c:v>
                </c:pt>
                <c:pt idx="394">
                  <c:v>1806</c:v>
                </c:pt>
                <c:pt idx="395">
                  <c:v>1807</c:v>
                </c:pt>
                <c:pt idx="396">
                  <c:v>1808</c:v>
                </c:pt>
                <c:pt idx="397">
                  <c:v>1809</c:v>
                </c:pt>
                <c:pt idx="398">
                  <c:v>1810</c:v>
                </c:pt>
                <c:pt idx="399">
                  <c:v>1811</c:v>
                </c:pt>
                <c:pt idx="400">
                  <c:v>1812</c:v>
                </c:pt>
                <c:pt idx="401">
                  <c:v>1813</c:v>
                </c:pt>
                <c:pt idx="402">
                  <c:v>1814</c:v>
                </c:pt>
                <c:pt idx="403">
                  <c:v>1815</c:v>
                </c:pt>
                <c:pt idx="404">
                  <c:v>1816</c:v>
                </c:pt>
                <c:pt idx="405">
                  <c:v>1817</c:v>
                </c:pt>
                <c:pt idx="406">
                  <c:v>1818</c:v>
                </c:pt>
                <c:pt idx="407">
                  <c:v>1819</c:v>
                </c:pt>
                <c:pt idx="408">
                  <c:v>1820</c:v>
                </c:pt>
                <c:pt idx="409">
                  <c:v>1821</c:v>
                </c:pt>
                <c:pt idx="410">
                  <c:v>1822</c:v>
                </c:pt>
                <c:pt idx="411">
                  <c:v>1823</c:v>
                </c:pt>
                <c:pt idx="412">
                  <c:v>1824</c:v>
                </c:pt>
                <c:pt idx="413">
                  <c:v>1825</c:v>
                </c:pt>
                <c:pt idx="414">
                  <c:v>1826</c:v>
                </c:pt>
                <c:pt idx="415">
                  <c:v>1827</c:v>
                </c:pt>
                <c:pt idx="416">
                  <c:v>1828</c:v>
                </c:pt>
                <c:pt idx="417">
                  <c:v>1829</c:v>
                </c:pt>
                <c:pt idx="418">
                  <c:v>1830</c:v>
                </c:pt>
                <c:pt idx="419">
                  <c:v>1831</c:v>
                </c:pt>
                <c:pt idx="420">
                  <c:v>1832</c:v>
                </c:pt>
                <c:pt idx="421">
                  <c:v>1833</c:v>
                </c:pt>
                <c:pt idx="422">
                  <c:v>1834</c:v>
                </c:pt>
                <c:pt idx="423">
                  <c:v>1835</c:v>
                </c:pt>
                <c:pt idx="424">
                  <c:v>1836</c:v>
                </c:pt>
                <c:pt idx="425">
                  <c:v>1837</c:v>
                </c:pt>
                <c:pt idx="426">
                  <c:v>1838</c:v>
                </c:pt>
                <c:pt idx="427">
                  <c:v>1839</c:v>
                </c:pt>
                <c:pt idx="428">
                  <c:v>1840</c:v>
                </c:pt>
                <c:pt idx="429">
                  <c:v>1841</c:v>
                </c:pt>
                <c:pt idx="430">
                  <c:v>1842</c:v>
                </c:pt>
                <c:pt idx="431">
                  <c:v>1843</c:v>
                </c:pt>
                <c:pt idx="432">
                  <c:v>1844</c:v>
                </c:pt>
                <c:pt idx="433">
                  <c:v>1845</c:v>
                </c:pt>
                <c:pt idx="434">
                  <c:v>1846</c:v>
                </c:pt>
                <c:pt idx="435">
                  <c:v>1847</c:v>
                </c:pt>
                <c:pt idx="436">
                  <c:v>1848</c:v>
                </c:pt>
                <c:pt idx="437">
                  <c:v>1849</c:v>
                </c:pt>
                <c:pt idx="438">
                  <c:v>1850</c:v>
                </c:pt>
                <c:pt idx="439">
                  <c:v>1851</c:v>
                </c:pt>
                <c:pt idx="440">
                  <c:v>1852</c:v>
                </c:pt>
                <c:pt idx="441">
                  <c:v>1853</c:v>
                </c:pt>
                <c:pt idx="442">
                  <c:v>1854</c:v>
                </c:pt>
                <c:pt idx="443">
                  <c:v>1855</c:v>
                </c:pt>
                <c:pt idx="444">
                  <c:v>1856</c:v>
                </c:pt>
                <c:pt idx="445">
                  <c:v>1857</c:v>
                </c:pt>
                <c:pt idx="446">
                  <c:v>1858</c:v>
                </c:pt>
                <c:pt idx="447">
                  <c:v>1859</c:v>
                </c:pt>
                <c:pt idx="448">
                  <c:v>1860</c:v>
                </c:pt>
                <c:pt idx="449">
                  <c:v>1861</c:v>
                </c:pt>
                <c:pt idx="450">
                  <c:v>1862</c:v>
                </c:pt>
                <c:pt idx="451">
                  <c:v>1863</c:v>
                </c:pt>
                <c:pt idx="452">
                  <c:v>1864</c:v>
                </c:pt>
                <c:pt idx="453">
                  <c:v>1865</c:v>
                </c:pt>
                <c:pt idx="454">
                  <c:v>1866</c:v>
                </c:pt>
                <c:pt idx="455">
                  <c:v>1867</c:v>
                </c:pt>
                <c:pt idx="456">
                  <c:v>1868</c:v>
                </c:pt>
                <c:pt idx="457">
                  <c:v>1869</c:v>
                </c:pt>
                <c:pt idx="458">
                  <c:v>1870</c:v>
                </c:pt>
                <c:pt idx="459">
                  <c:v>1871</c:v>
                </c:pt>
                <c:pt idx="460">
                  <c:v>1872</c:v>
                </c:pt>
                <c:pt idx="461">
                  <c:v>1873</c:v>
                </c:pt>
                <c:pt idx="462">
                  <c:v>1874</c:v>
                </c:pt>
                <c:pt idx="463">
                  <c:v>1875</c:v>
                </c:pt>
                <c:pt idx="464">
                  <c:v>1876</c:v>
                </c:pt>
                <c:pt idx="465">
                  <c:v>1877</c:v>
                </c:pt>
                <c:pt idx="466">
                  <c:v>1878</c:v>
                </c:pt>
                <c:pt idx="467">
                  <c:v>1879</c:v>
                </c:pt>
                <c:pt idx="468">
                  <c:v>1880</c:v>
                </c:pt>
                <c:pt idx="469">
                  <c:v>1881</c:v>
                </c:pt>
                <c:pt idx="470">
                  <c:v>1882</c:v>
                </c:pt>
                <c:pt idx="471">
                  <c:v>1883</c:v>
                </c:pt>
                <c:pt idx="472">
                  <c:v>1884</c:v>
                </c:pt>
                <c:pt idx="473">
                  <c:v>1885</c:v>
                </c:pt>
                <c:pt idx="474">
                  <c:v>1886</c:v>
                </c:pt>
                <c:pt idx="475">
                  <c:v>1887</c:v>
                </c:pt>
                <c:pt idx="476">
                  <c:v>1888</c:v>
                </c:pt>
                <c:pt idx="477">
                  <c:v>1889</c:v>
                </c:pt>
                <c:pt idx="478">
                  <c:v>1890</c:v>
                </c:pt>
                <c:pt idx="479">
                  <c:v>1891</c:v>
                </c:pt>
                <c:pt idx="480">
                  <c:v>1892</c:v>
                </c:pt>
                <c:pt idx="481">
                  <c:v>1893</c:v>
                </c:pt>
                <c:pt idx="482">
                  <c:v>1894</c:v>
                </c:pt>
                <c:pt idx="483">
                  <c:v>1895</c:v>
                </c:pt>
                <c:pt idx="484">
                  <c:v>1896</c:v>
                </c:pt>
                <c:pt idx="485">
                  <c:v>1897</c:v>
                </c:pt>
                <c:pt idx="486">
                  <c:v>1898</c:v>
                </c:pt>
                <c:pt idx="487">
                  <c:v>1899</c:v>
                </c:pt>
                <c:pt idx="488">
                  <c:v>1900</c:v>
                </c:pt>
                <c:pt idx="489">
                  <c:v>1901</c:v>
                </c:pt>
                <c:pt idx="490">
                  <c:v>1902</c:v>
                </c:pt>
                <c:pt idx="491">
                  <c:v>1903</c:v>
                </c:pt>
                <c:pt idx="492">
                  <c:v>1904</c:v>
                </c:pt>
                <c:pt idx="493">
                  <c:v>1905</c:v>
                </c:pt>
                <c:pt idx="494">
                  <c:v>1906</c:v>
                </c:pt>
                <c:pt idx="495">
                  <c:v>1907</c:v>
                </c:pt>
                <c:pt idx="496">
                  <c:v>1908</c:v>
                </c:pt>
                <c:pt idx="497">
                  <c:v>1909</c:v>
                </c:pt>
                <c:pt idx="498">
                  <c:v>1910</c:v>
                </c:pt>
                <c:pt idx="499">
                  <c:v>1911</c:v>
                </c:pt>
                <c:pt idx="500">
                  <c:v>1912</c:v>
                </c:pt>
                <c:pt idx="501">
                  <c:v>1913</c:v>
                </c:pt>
                <c:pt idx="502">
                  <c:v>1914</c:v>
                </c:pt>
                <c:pt idx="503">
                  <c:v>1915</c:v>
                </c:pt>
                <c:pt idx="504">
                  <c:v>1916</c:v>
                </c:pt>
                <c:pt idx="505">
                  <c:v>1917</c:v>
                </c:pt>
                <c:pt idx="506">
                  <c:v>1918</c:v>
                </c:pt>
                <c:pt idx="507">
                  <c:v>1919</c:v>
                </c:pt>
                <c:pt idx="508">
                  <c:v>1920</c:v>
                </c:pt>
                <c:pt idx="509">
                  <c:v>1921</c:v>
                </c:pt>
                <c:pt idx="510">
                  <c:v>1922</c:v>
                </c:pt>
                <c:pt idx="511">
                  <c:v>1923</c:v>
                </c:pt>
                <c:pt idx="512">
                  <c:v>1924</c:v>
                </c:pt>
                <c:pt idx="513">
                  <c:v>1925</c:v>
                </c:pt>
                <c:pt idx="514">
                  <c:v>1926</c:v>
                </c:pt>
                <c:pt idx="515">
                  <c:v>1927</c:v>
                </c:pt>
                <c:pt idx="516">
                  <c:v>1928</c:v>
                </c:pt>
                <c:pt idx="517">
                  <c:v>1929</c:v>
                </c:pt>
                <c:pt idx="518">
                  <c:v>1930</c:v>
                </c:pt>
                <c:pt idx="519">
                  <c:v>1931</c:v>
                </c:pt>
                <c:pt idx="520">
                  <c:v>1932</c:v>
                </c:pt>
                <c:pt idx="521">
                  <c:v>1933</c:v>
                </c:pt>
                <c:pt idx="522">
                  <c:v>1934</c:v>
                </c:pt>
                <c:pt idx="523">
                  <c:v>1935</c:v>
                </c:pt>
                <c:pt idx="524">
                  <c:v>1936</c:v>
                </c:pt>
                <c:pt idx="525">
                  <c:v>1937</c:v>
                </c:pt>
                <c:pt idx="526">
                  <c:v>1938</c:v>
                </c:pt>
                <c:pt idx="527">
                  <c:v>1939</c:v>
                </c:pt>
                <c:pt idx="528">
                  <c:v>1940</c:v>
                </c:pt>
                <c:pt idx="529">
                  <c:v>1941</c:v>
                </c:pt>
                <c:pt idx="530">
                  <c:v>1942</c:v>
                </c:pt>
                <c:pt idx="531">
                  <c:v>1943</c:v>
                </c:pt>
                <c:pt idx="532">
                  <c:v>1944</c:v>
                </c:pt>
                <c:pt idx="533">
                  <c:v>1945</c:v>
                </c:pt>
                <c:pt idx="534">
                  <c:v>1946</c:v>
                </c:pt>
                <c:pt idx="535">
                  <c:v>1947</c:v>
                </c:pt>
                <c:pt idx="536">
                  <c:v>1948</c:v>
                </c:pt>
                <c:pt idx="537">
                  <c:v>1949</c:v>
                </c:pt>
                <c:pt idx="538">
                  <c:v>1950</c:v>
                </c:pt>
                <c:pt idx="539">
                  <c:v>1951</c:v>
                </c:pt>
                <c:pt idx="540">
                  <c:v>1952</c:v>
                </c:pt>
                <c:pt idx="541">
                  <c:v>1953</c:v>
                </c:pt>
                <c:pt idx="542">
                  <c:v>1954</c:v>
                </c:pt>
                <c:pt idx="543">
                  <c:v>1955</c:v>
                </c:pt>
                <c:pt idx="544">
                  <c:v>1956</c:v>
                </c:pt>
                <c:pt idx="545">
                  <c:v>1957</c:v>
                </c:pt>
                <c:pt idx="546">
                  <c:v>1958</c:v>
                </c:pt>
                <c:pt idx="547">
                  <c:v>1959</c:v>
                </c:pt>
                <c:pt idx="548">
                  <c:v>1960</c:v>
                </c:pt>
                <c:pt idx="549">
                  <c:v>1961</c:v>
                </c:pt>
                <c:pt idx="550">
                  <c:v>1962</c:v>
                </c:pt>
                <c:pt idx="551">
                  <c:v>1963</c:v>
                </c:pt>
                <c:pt idx="552">
                  <c:v>1964</c:v>
                </c:pt>
                <c:pt idx="553">
                  <c:v>1965</c:v>
                </c:pt>
                <c:pt idx="554">
                  <c:v>1966</c:v>
                </c:pt>
                <c:pt idx="555">
                  <c:v>1967</c:v>
                </c:pt>
                <c:pt idx="556">
                  <c:v>1968</c:v>
                </c:pt>
                <c:pt idx="557">
                  <c:v>1969</c:v>
                </c:pt>
                <c:pt idx="558">
                  <c:v>1970</c:v>
                </c:pt>
                <c:pt idx="559">
                  <c:v>1971</c:v>
                </c:pt>
                <c:pt idx="560">
                  <c:v>1972</c:v>
                </c:pt>
                <c:pt idx="561">
                  <c:v>1973</c:v>
                </c:pt>
                <c:pt idx="562">
                  <c:v>1974</c:v>
                </c:pt>
                <c:pt idx="563">
                  <c:v>1975</c:v>
                </c:pt>
                <c:pt idx="564">
                  <c:v>1976</c:v>
                </c:pt>
                <c:pt idx="565">
                  <c:v>1977</c:v>
                </c:pt>
                <c:pt idx="566">
                  <c:v>1978</c:v>
                </c:pt>
                <c:pt idx="567">
                  <c:v>1979</c:v>
                </c:pt>
                <c:pt idx="568">
                  <c:v>1980</c:v>
                </c:pt>
                <c:pt idx="569">
                  <c:v>1981</c:v>
                </c:pt>
                <c:pt idx="570">
                  <c:v>1982</c:v>
                </c:pt>
                <c:pt idx="571">
                  <c:v>1983</c:v>
                </c:pt>
                <c:pt idx="572">
                  <c:v>1984</c:v>
                </c:pt>
                <c:pt idx="573">
                  <c:v>1985</c:v>
                </c:pt>
                <c:pt idx="574">
                  <c:v>1986</c:v>
                </c:pt>
                <c:pt idx="575">
                  <c:v>1987</c:v>
                </c:pt>
                <c:pt idx="576">
                  <c:v>1988</c:v>
                </c:pt>
                <c:pt idx="577">
                  <c:v>1989</c:v>
                </c:pt>
                <c:pt idx="578">
                  <c:v>1990</c:v>
                </c:pt>
                <c:pt idx="579">
                  <c:v>1991</c:v>
                </c:pt>
                <c:pt idx="580">
                  <c:v>1992</c:v>
                </c:pt>
                <c:pt idx="581">
                  <c:v>1993</c:v>
                </c:pt>
                <c:pt idx="582">
                  <c:v>1994</c:v>
                </c:pt>
                <c:pt idx="583">
                  <c:v>1995</c:v>
                </c:pt>
                <c:pt idx="584">
                  <c:v>1996</c:v>
                </c:pt>
                <c:pt idx="585">
                  <c:v>1997</c:v>
                </c:pt>
                <c:pt idx="586">
                  <c:v>1998</c:v>
                </c:pt>
                <c:pt idx="587">
                  <c:v>1999</c:v>
                </c:pt>
                <c:pt idx="588">
                  <c:v>2000</c:v>
                </c:pt>
                <c:pt idx="589">
                  <c:v>2001</c:v>
                </c:pt>
                <c:pt idx="590">
                  <c:v>2002</c:v>
                </c:pt>
                <c:pt idx="591">
                  <c:v>2003</c:v>
                </c:pt>
                <c:pt idx="592">
                  <c:v>2004</c:v>
                </c:pt>
                <c:pt idx="593">
                  <c:v>2005</c:v>
                </c:pt>
                <c:pt idx="594">
                  <c:v>2006</c:v>
                </c:pt>
                <c:pt idx="595">
                  <c:v>2007</c:v>
                </c:pt>
                <c:pt idx="596">
                  <c:v>2008</c:v>
                </c:pt>
                <c:pt idx="597">
                  <c:v>2009</c:v>
                </c:pt>
                <c:pt idx="598">
                  <c:v>2010</c:v>
                </c:pt>
                <c:pt idx="599">
                  <c:v>2011</c:v>
                </c:pt>
                <c:pt idx="600">
                  <c:v>2012</c:v>
                </c:pt>
                <c:pt idx="601">
                  <c:v>2013</c:v>
                </c:pt>
                <c:pt idx="602">
                  <c:v>2014</c:v>
                </c:pt>
                <c:pt idx="603">
                  <c:v>2015</c:v>
                </c:pt>
                <c:pt idx="604">
                  <c:v>2016</c:v>
                </c:pt>
                <c:pt idx="605">
                  <c:v>2017</c:v>
                </c:pt>
                <c:pt idx="606">
                  <c:v>2018</c:v>
                </c:pt>
                <c:pt idx="607">
                  <c:v>2019</c:v>
                </c:pt>
                <c:pt idx="608">
                  <c:v>2020</c:v>
                </c:pt>
                <c:pt idx="609">
                  <c:v>2021</c:v>
                </c:pt>
                <c:pt idx="610">
                  <c:v>2022</c:v>
                </c:pt>
                <c:pt idx="611">
                  <c:v>2023</c:v>
                </c:pt>
                <c:pt idx="612">
                  <c:v>2024</c:v>
                </c:pt>
                <c:pt idx="613">
                  <c:v>2025</c:v>
                </c:pt>
                <c:pt idx="614">
                  <c:v>2026</c:v>
                </c:pt>
                <c:pt idx="615">
                  <c:v>2027</c:v>
                </c:pt>
                <c:pt idx="616">
                  <c:v>2028</c:v>
                </c:pt>
                <c:pt idx="617">
                  <c:v>2029</c:v>
                </c:pt>
                <c:pt idx="618">
                  <c:v>2030</c:v>
                </c:pt>
                <c:pt idx="619">
                  <c:v>2031</c:v>
                </c:pt>
                <c:pt idx="620">
                  <c:v>2032</c:v>
                </c:pt>
                <c:pt idx="621">
                  <c:v>2033</c:v>
                </c:pt>
                <c:pt idx="622">
                  <c:v>2034</c:v>
                </c:pt>
                <c:pt idx="623">
                  <c:v>2035</c:v>
                </c:pt>
                <c:pt idx="624">
                  <c:v>2036</c:v>
                </c:pt>
                <c:pt idx="625">
                  <c:v>2037</c:v>
                </c:pt>
                <c:pt idx="626">
                  <c:v>2038</c:v>
                </c:pt>
                <c:pt idx="627">
                  <c:v>2039</c:v>
                </c:pt>
                <c:pt idx="628">
                  <c:v>2040</c:v>
                </c:pt>
                <c:pt idx="629">
                  <c:v>2041</c:v>
                </c:pt>
                <c:pt idx="630">
                  <c:v>2042</c:v>
                </c:pt>
                <c:pt idx="631">
                  <c:v>2043</c:v>
                </c:pt>
                <c:pt idx="632">
                  <c:v>2044</c:v>
                </c:pt>
                <c:pt idx="633">
                  <c:v>2045</c:v>
                </c:pt>
                <c:pt idx="634">
                  <c:v>2046</c:v>
                </c:pt>
                <c:pt idx="635">
                  <c:v>2047</c:v>
                </c:pt>
                <c:pt idx="636">
                  <c:v>2048</c:v>
                </c:pt>
                <c:pt idx="637">
                  <c:v>2049</c:v>
                </c:pt>
                <c:pt idx="638">
                  <c:v>2050</c:v>
                </c:pt>
                <c:pt idx="639">
                  <c:v>2051</c:v>
                </c:pt>
                <c:pt idx="640">
                  <c:v>2052</c:v>
                </c:pt>
                <c:pt idx="641">
                  <c:v>2053</c:v>
                </c:pt>
                <c:pt idx="642">
                  <c:v>2054</c:v>
                </c:pt>
                <c:pt idx="643">
                  <c:v>2055</c:v>
                </c:pt>
                <c:pt idx="644">
                  <c:v>2056</c:v>
                </c:pt>
                <c:pt idx="645">
                  <c:v>2057</c:v>
                </c:pt>
                <c:pt idx="646">
                  <c:v>2058</c:v>
                </c:pt>
                <c:pt idx="647">
                  <c:v>2059</c:v>
                </c:pt>
                <c:pt idx="648">
                  <c:v>2060</c:v>
                </c:pt>
                <c:pt idx="649">
                  <c:v>2061</c:v>
                </c:pt>
                <c:pt idx="650">
                  <c:v>2062</c:v>
                </c:pt>
                <c:pt idx="651">
                  <c:v>2063</c:v>
                </c:pt>
                <c:pt idx="652">
                  <c:v>2064</c:v>
                </c:pt>
                <c:pt idx="653">
                  <c:v>2065</c:v>
                </c:pt>
                <c:pt idx="654">
                  <c:v>2066</c:v>
                </c:pt>
                <c:pt idx="655">
                  <c:v>2067</c:v>
                </c:pt>
                <c:pt idx="656">
                  <c:v>2068</c:v>
                </c:pt>
                <c:pt idx="657">
                  <c:v>2069</c:v>
                </c:pt>
                <c:pt idx="658">
                  <c:v>2070</c:v>
                </c:pt>
                <c:pt idx="659">
                  <c:v>2071</c:v>
                </c:pt>
                <c:pt idx="660">
                  <c:v>2072</c:v>
                </c:pt>
                <c:pt idx="661">
                  <c:v>2073</c:v>
                </c:pt>
                <c:pt idx="662">
                  <c:v>2074</c:v>
                </c:pt>
                <c:pt idx="663">
                  <c:v>2075</c:v>
                </c:pt>
                <c:pt idx="664">
                  <c:v>2076</c:v>
                </c:pt>
                <c:pt idx="665">
                  <c:v>2077</c:v>
                </c:pt>
                <c:pt idx="666">
                  <c:v>2078</c:v>
                </c:pt>
                <c:pt idx="667">
                  <c:v>2079</c:v>
                </c:pt>
                <c:pt idx="668">
                  <c:v>2080</c:v>
                </c:pt>
                <c:pt idx="669">
                  <c:v>2081</c:v>
                </c:pt>
                <c:pt idx="670">
                  <c:v>2082</c:v>
                </c:pt>
                <c:pt idx="671">
                  <c:v>2083</c:v>
                </c:pt>
                <c:pt idx="672">
                  <c:v>2084</c:v>
                </c:pt>
                <c:pt idx="673">
                  <c:v>2085</c:v>
                </c:pt>
                <c:pt idx="674">
                  <c:v>2086</c:v>
                </c:pt>
                <c:pt idx="675">
                  <c:v>2087</c:v>
                </c:pt>
                <c:pt idx="676">
                  <c:v>2088</c:v>
                </c:pt>
                <c:pt idx="677">
                  <c:v>2089</c:v>
                </c:pt>
                <c:pt idx="678">
                  <c:v>2090</c:v>
                </c:pt>
                <c:pt idx="679">
                  <c:v>2091</c:v>
                </c:pt>
                <c:pt idx="680">
                  <c:v>2092</c:v>
                </c:pt>
                <c:pt idx="681">
                  <c:v>2093</c:v>
                </c:pt>
                <c:pt idx="682">
                  <c:v>2094</c:v>
                </c:pt>
                <c:pt idx="683">
                  <c:v>2095</c:v>
                </c:pt>
                <c:pt idx="684">
                  <c:v>2096</c:v>
                </c:pt>
                <c:pt idx="685">
                  <c:v>2097</c:v>
                </c:pt>
                <c:pt idx="686">
                  <c:v>2098</c:v>
                </c:pt>
                <c:pt idx="687">
                  <c:v>2099</c:v>
                </c:pt>
                <c:pt idx="688">
                  <c:v>2100</c:v>
                </c:pt>
                <c:pt idx="689">
                  <c:v>2101</c:v>
                </c:pt>
                <c:pt idx="690">
                  <c:v>2102</c:v>
                </c:pt>
                <c:pt idx="691">
                  <c:v>2103</c:v>
                </c:pt>
                <c:pt idx="692">
                  <c:v>2104</c:v>
                </c:pt>
                <c:pt idx="693">
                  <c:v>2105</c:v>
                </c:pt>
                <c:pt idx="694">
                  <c:v>2106</c:v>
                </c:pt>
                <c:pt idx="695">
                  <c:v>2107</c:v>
                </c:pt>
                <c:pt idx="696">
                  <c:v>2108</c:v>
                </c:pt>
                <c:pt idx="697">
                  <c:v>2109</c:v>
                </c:pt>
                <c:pt idx="698">
                  <c:v>2110</c:v>
                </c:pt>
                <c:pt idx="699">
                  <c:v>2111</c:v>
                </c:pt>
                <c:pt idx="700">
                  <c:v>2112</c:v>
                </c:pt>
                <c:pt idx="701">
                  <c:v>2113</c:v>
                </c:pt>
                <c:pt idx="702">
                  <c:v>2114</c:v>
                </c:pt>
                <c:pt idx="703">
                  <c:v>2115</c:v>
                </c:pt>
                <c:pt idx="704">
                  <c:v>2116</c:v>
                </c:pt>
                <c:pt idx="705">
                  <c:v>2117</c:v>
                </c:pt>
                <c:pt idx="706">
                  <c:v>2118</c:v>
                </c:pt>
                <c:pt idx="707">
                  <c:v>2119</c:v>
                </c:pt>
                <c:pt idx="708">
                  <c:v>2120</c:v>
                </c:pt>
                <c:pt idx="709">
                  <c:v>2121</c:v>
                </c:pt>
                <c:pt idx="710">
                  <c:v>2122</c:v>
                </c:pt>
                <c:pt idx="711">
                  <c:v>2123</c:v>
                </c:pt>
                <c:pt idx="712">
                  <c:v>2124</c:v>
                </c:pt>
                <c:pt idx="713">
                  <c:v>2125</c:v>
                </c:pt>
                <c:pt idx="714">
                  <c:v>2126</c:v>
                </c:pt>
                <c:pt idx="715">
                  <c:v>2127</c:v>
                </c:pt>
                <c:pt idx="716">
                  <c:v>2128</c:v>
                </c:pt>
                <c:pt idx="717">
                  <c:v>2129</c:v>
                </c:pt>
                <c:pt idx="718">
                  <c:v>2130</c:v>
                </c:pt>
                <c:pt idx="719">
                  <c:v>2131</c:v>
                </c:pt>
                <c:pt idx="720">
                  <c:v>2132</c:v>
                </c:pt>
                <c:pt idx="721">
                  <c:v>2133</c:v>
                </c:pt>
                <c:pt idx="722">
                  <c:v>2134</c:v>
                </c:pt>
                <c:pt idx="723">
                  <c:v>2135</c:v>
                </c:pt>
                <c:pt idx="724">
                  <c:v>2136</c:v>
                </c:pt>
                <c:pt idx="725">
                  <c:v>2137</c:v>
                </c:pt>
                <c:pt idx="726">
                  <c:v>2138</c:v>
                </c:pt>
                <c:pt idx="727">
                  <c:v>2139</c:v>
                </c:pt>
                <c:pt idx="728">
                  <c:v>2140</c:v>
                </c:pt>
                <c:pt idx="729">
                  <c:v>2141</c:v>
                </c:pt>
                <c:pt idx="730">
                  <c:v>2142</c:v>
                </c:pt>
                <c:pt idx="731">
                  <c:v>2143</c:v>
                </c:pt>
                <c:pt idx="732">
                  <c:v>2144</c:v>
                </c:pt>
                <c:pt idx="733">
                  <c:v>2145</c:v>
                </c:pt>
                <c:pt idx="734">
                  <c:v>2146</c:v>
                </c:pt>
                <c:pt idx="735">
                  <c:v>2147</c:v>
                </c:pt>
                <c:pt idx="736">
                  <c:v>2148</c:v>
                </c:pt>
                <c:pt idx="737">
                  <c:v>2149</c:v>
                </c:pt>
                <c:pt idx="738">
                  <c:v>2150</c:v>
                </c:pt>
                <c:pt idx="739">
                  <c:v>2151</c:v>
                </c:pt>
                <c:pt idx="740">
                  <c:v>2152</c:v>
                </c:pt>
                <c:pt idx="741">
                  <c:v>2153</c:v>
                </c:pt>
                <c:pt idx="742">
                  <c:v>2154</c:v>
                </c:pt>
                <c:pt idx="743">
                  <c:v>2155</c:v>
                </c:pt>
                <c:pt idx="744">
                  <c:v>2156</c:v>
                </c:pt>
                <c:pt idx="745">
                  <c:v>2157</c:v>
                </c:pt>
                <c:pt idx="746">
                  <c:v>2158</c:v>
                </c:pt>
                <c:pt idx="747">
                  <c:v>2159</c:v>
                </c:pt>
                <c:pt idx="748">
                  <c:v>2160</c:v>
                </c:pt>
                <c:pt idx="749">
                  <c:v>2161</c:v>
                </c:pt>
                <c:pt idx="750">
                  <c:v>2162</c:v>
                </c:pt>
                <c:pt idx="751">
                  <c:v>2163</c:v>
                </c:pt>
                <c:pt idx="752">
                  <c:v>2164</c:v>
                </c:pt>
                <c:pt idx="753">
                  <c:v>2165</c:v>
                </c:pt>
                <c:pt idx="754">
                  <c:v>2166</c:v>
                </c:pt>
                <c:pt idx="755">
                  <c:v>2167</c:v>
                </c:pt>
                <c:pt idx="756">
                  <c:v>2168</c:v>
                </c:pt>
                <c:pt idx="757">
                  <c:v>2169</c:v>
                </c:pt>
                <c:pt idx="758">
                  <c:v>2170</c:v>
                </c:pt>
                <c:pt idx="759">
                  <c:v>2171</c:v>
                </c:pt>
                <c:pt idx="760">
                  <c:v>2172</c:v>
                </c:pt>
                <c:pt idx="761">
                  <c:v>2173</c:v>
                </c:pt>
                <c:pt idx="762">
                  <c:v>2174</c:v>
                </c:pt>
                <c:pt idx="763">
                  <c:v>2175</c:v>
                </c:pt>
                <c:pt idx="764">
                  <c:v>2176</c:v>
                </c:pt>
                <c:pt idx="765">
                  <c:v>2177</c:v>
                </c:pt>
                <c:pt idx="766">
                  <c:v>2178</c:v>
                </c:pt>
                <c:pt idx="767">
                  <c:v>2179</c:v>
                </c:pt>
                <c:pt idx="768">
                  <c:v>2180</c:v>
                </c:pt>
                <c:pt idx="769">
                  <c:v>2181</c:v>
                </c:pt>
                <c:pt idx="770">
                  <c:v>2182</c:v>
                </c:pt>
                <c:pt idx="771">
                  <c:v>2183</c:v>
                </c:pt>
                <c:pt idx="772">
                  <c:v>2184</c:v>
                </c:pt>
                <c:pt idx="773">
                  <c:v>2185</c:v>
                </c:pt>
                <c:pt idx="774">
                  <c:v>2186</c:v>
                </c:pt>
                <c:pt idx="775">
                  <c:v>2187</c:v>
                </c:pt>
                <c:pt idx="776">
                  <c:v>2188</c:v>
                </c:pt>
                <c:pt idx="777">
                  <c:v>2189</c:v>
                </c:pt>
                <c:pt idx="778">
                  <c:v>2190</c:v>
                </c:pt>
                <c:pt idx="779">
                  <c:v>2191</c:v>
                </c:pt>
                <c:pt idx="780">
                  <c:v>2192</c:v>
                </c:pt>
                <c:pt idx="781">
                  <c:v>2193</c:v>
                </c:pt>
                <c:pt idx="782">
                  <c:v>2194</c:v>
                </c:pt>
                <c:pt idx="783">
                  <c:v>2195</c:v>
                </c:pt>
                <c:pt idx="784">
                  <c:v>2196</c:v>
                </c:pt>
                <c:pt idx="785">
                  <c:v>2197</c:v>
                </c:pt>
                <c:pt idx="786">
                  <c:v>2198</c:v>
                </c:pt>
                <c:pt idx="787">
                  <c:v>2199</c:v>
                </c:pt>
                <c:pt idx="788">
                  <c:v>2200</c:v>
                </c:pt>
                <c:pt idx="789">
                  <c:v>2201</c:v>
                </c:pt>
                <c:pt idx="790">
                  <c:v>2202</c:v>
                </c:pt>
                <c:pt idx="791">
                  <c:v>2203</c:v>
                </c:pt>
                <c:pt idx="792">
                  <c:v>2204</c:v>
                </c:pt>
                <c:pt idx="793">
                  <c:v>2205</c:v>
                </c:pt>
                <c:pt idx="794">
                  <c:v>2206</c:v>
                </c:pt>
                <c:pt idx="795">
                  <c:v>2207</c:v>
                </c:pt>
                <c:pt idx="796">
                  <c:v>2208</c:v>
                </c:pt>
                <c:pt idx="797">
                  <c:v>2209</c:v>
                </c:pt>
                <c:pt idx="798">
                  <c:v>2210</c:v>
                </c:pt>
                <c:pt idx="799">
                  <c:v>2211</c:v>
                </c:pt>
                <c:pt idx="800">
                  <c:v>2212</c:v>
                </c:pt>
                <c:pt idx="801">
                  <c:v>2213</c:v>
                </c:pt>
                <c:pt idx="802">
                  <c:v>2214</c:v>
                </c:pt>
                <c:pt idx="803">
                  <c:v>2215</c:v>
                </c:pt>
                <c:pt idx="804">
                  <c:v>2216</c:v>
                </c:pt>
                <c:pt idx="805">
                  <c:v>2217</c:v>
                </c:pt>
                <c:pt idx="806">
                  <c:v>2218</c:v>
                </c:pt>
                <c:pt idx="807">
                  <c:v>2219</c:v>
                </c:pt>
                <c:pt idx="808">
                  <c:v>2220</c:v>
                </c:pt>
                <c:pt idx="809">
                  <c:v>2221</c:v>
                </c:pt>
                <c:pt idx="810">
                  <c:v>2222</c:v>
                </c:pt>
                <c:pt idx="811">
                  <c:v>2223</c:v>
                </c:pt>
                <c:pt idx="812">
                  <c:v>2224</c:v>
                </c:pt>
                <c:pt idx="813">
                  <c:v>2225</c:v>
                </c:pt>
                <c:pt idx="814">
                  <c:v>2226</c:v>
                </c:pt>
                <c:pt idx="815">
                  <c:v>2227</c:v>
                </c:pt>
                <c:pt idx="816">
                  <c:v>2228</c:v>
                </c:pt>
                <c:pt idx="817">
                  <c:v>2229</c:v>
                </c:pt>
                <c:pt idx="818">
                  <c:v>2230</c:v>
                </c:pt>
                <c:pt idx="819">
                  <c:v>2231</c:v>
                </c:pt>
                <c:pt idx="820">
                  <c:v>2232</c:v>
                </c:pt>
                <c:pt idx="821">
                  <c:v>2233</c:v>
                </c:pt>
                <c:pt idx="822">
                  <c:v>2234</c:v>
                </c:pt>
                <c:pt idx="823">
                  <c:v>2235</c:v>
                </c:pt>
                <c:pt idx="824">
                  <c:v>2236</c:v>
                </c:pt>
                <c:pt idx="825">
                  <c:v>2237</c:v>
                </c:pt>
                <c:pt idx="826">
                  <c:v>2238</c:v>
                </c:pt>
                <c:pt idx="827">
                  <c:v>2239</c:v>
                </c:pt>
                <c:pt idx="828">
                  <c:v>2240</c:v>
                </c:pt>
                <c:pt idx="829">
                  <c:v>2241</c:v>
                </c:pt>
                <c:pt idx="830">
                  <c:v>2242</c:v>
                </c:pt>
                <c:pt idx="831">
                  <c:v>2243</c:v>
                </c:pt>
                <c:pt idx="832">
                  <c:v>2244</c:v>
                </c:pt>
                <c:pt idx="833">
                  <c:v>2245</c:v>
                </c:pt>
                <c:pt idx="834">
                  <c:v>2246</c:v>
                </c:pt>
                <c:pt idx="835">
                  <c:v>2247</c:v>
                </c:pt>
                <c:pt idx="836">
                  <c:v>2248</c:v>
                </c:pt>
                <c:pt idx="837">
                  <c:v>2249</c:v>
                </c:pt>
                <c:pt idx="838">
                  <c:v>2250</c:v>
                </c:pt>
                <c:pt idx="839">
                  <c:v>2251</c:v>
                </c:pt>
                <c:pt idx="840">
                  <c:v>2252</c:v>
                </c:pt>
                <c:pt idx="841">
                  <c:v>2253</c:v>
                </c:pt>
                <c:pt idx="842">
                  <c:v>2254</c:v>
                </c:pt>
                <c:pt idx="843">
                  <c:v>2255</c:v>
                </c:pt>
                <c:pt idx="844">
                  <c:v>2256</c:v>
                </c:pt>
                <c:pt idx="845">
                  <c:v>2257</c:v>
                </c:pt>
                <c:pt idx="846">
                  <c:v>2258</c:v>
                </c:pt>
                <c:pt idx="847">
                  <c:v>2259</c:v>
                </c:pt>
                <c:pt idx="848">
                  <c:v>2260</c:v>
                </c:pt>
                <c:pt idx="849">
                  <c:v>2261</c:v>
                </c:pt>
                <c:pt idx="850">
                  <c:v>2262</c:v>
                </c:pt>
                <c:pt idx="851">
                  <c:v>2263</c:v>
                </c:pt>
                <c:pt idx="852">
                  <c:v>2264</c:v>
                </c:pt>
                <c:pt idx="853">
                  <c:v>2265</c:v>
                </c:pt>
                <c:pt idx="854">
                  <c:v>2266</c:v>
                </c:pt>
                <c:pt idx="855">
                  <c:v>2267</c:v>
                </c:pt>
                <c:pt idx="856">
                  <c:v>2268</c:v>
                </c:pt>
                <c:pt idx="857">
                  <c:v>2269</c:v>
                </c:pt>
                <c:pt idx="858">
                  <c:v>2270</c:v>
                </c:pt>
                <c:pt idx="859">
                  <c:v>2271</c:v>
                </c:pt>
                <c:pt idx="860">
                  <c:v>2272</c:v>
                </c:pt>
                <c:pt idx="861">
                  <c:v>2273</c:v>
                </c:pt>
                <c:pt idx="862">
                  <c:v>2274</c:v>
                </c:pt>
                <c:pt idx="863">
                  <c:v>2275</c:v>
                </c:pt>
                <c:pt idx="864">
                  <c:v>2276</c:v>
                </c:pt>
                <c:pt idx="865">
                  <c:v>2277</c:v>
                </c:pt>
                <c:pt idx="866">
                  <c:v>2278</c:v>
                </c:pt>
                <c:pt idx="867">
                  <c:v>2279</c:v>
                </c:pt>
                <c:pt idx="868">
                  <c:v>2280</c:v>
                </c:pt>
                <c:pt idx="869">
                  <c:v>2281</c:v>
                </c:pt>
                <c:pt idx="870">
                  <c:v>2282</c:v>
                </c:pt>
                <c:pt idx="871">
                  <c:v>2283</c:v>
                </c:pt>
                <c:pt idx="872">
                  <c:v>2284</c:v>
                </c:pt>
                <c:pt idx="873">
                  <c:v>2285</c:v>
                </c:pt>
                <c:pt idx="874">
                  <c:v>2286</c:v>
                </c:pt>
                <c:pt idx="875">
                  <c:v>2287</c:v>
                </c:pt>
                <c:pt idx="876">
                  <c:v>2288</c:v>
                </c:pt>
                <c:pt idx="877">
                  <c:v>2289</c:v>
                </c:pt>
                <c:pt idx="878">
                  <c:v>2290</c:v>
                </c:pt>
                <c:pt idx="879">
                  <c:v>2291</c:v>
                </c:pt>
                <c:pt idx="880">
                  <c:v>2292</c:v>
                </c:pt>
                <c:pt idx="881">
                  <c:v>2293</c:v>
                </c:pt>
                <c:pt idx="882">
                  <c:v>2294</c:v>
                </c:pt>
                <c:pt idx="883">
                  <c:v>2295</c:v>
                </c:pt>
                <c:pt idx="884">
                  <c:v>2296</c:v>
                </c:pt>
                <c:pt idx="885">
                  <c:v>2297</c:v>
                </c:pt>
                <c:pt idx="886">
                  <c:v>2298</c:v>
                </c:pt>
                <c:pt idx="887">
                  <c:v>2299</c:v>
                </c:pt>
                <c:pt idx="888">
                  <c:v>2300</c:v>
                </c:pt>
                <c:pt idx="889">
                  <c:v>2301</c:v>
                </c:pt>
                <c:pt idx="890">
                  <c:v>2302</c:v>
                </c:pt>
                <c:pt idx="891">
                  <c:v>2303</c:v>
                </c:pt>
                <c:pt idx="892">
                  <c:v>2304</c:v>
                </c:pt>
                <c:pt idx="893">
                  <c:v>2305</c:v>
                </c:pt>
                <c:pt idx="894">
                  <c:v>2306</c:v>
                </c:pt>
                <c:pt idx="895">
                  <c:v>2307</c:v>
                </c:pt>
                <c:pt idx="896">
                  <c:v>2308</c:v>
                </c:pt>
                <c:pt idx="897">
                  <c:v>2309</c:v>
                </c:pt>
                <c:pt idx="898">
                  <c:v>2310</c:v>
                </c:pt>
                <c:pt idx="899">
                  <c:v>2311</c:v>
                </c:pt>
                <c:pt idx="900">
                  <c:v>2312</c:v>
                </c:pt>
                <c:pt idx="901">
                  <c:v>2313</c:v>
                </c:pt>
                <c:pt idx="902">
                  <c:v>2314</c:v>
                </c:pt>
                <c:pt idx="903">
                  <c:v>2315</c:v>
                </c:pt>
                <c:pt idx="904">
                  <c:v>2316</c:v>
                </c:pt>
                <c:pt idx="905">
                  <c:v>2317</c:v>
                </c:pt>
                <c:pt idx="906">
                  <c:v>2318</c:v>
                </c:pt>
                <c:pt idx="907">
                  <c:v>2319</c:v>
                </c:pt>
                <c:pt idx="908">
                  <c:v>2320</c:v>
                </c:pt>
                <c:pt idx="909">
                  <c:v>2321</c:v>
                </c:pt>
                <c:pt idx="910">
                  <c:v>2322</c:v>
                </c:pt>
                <c:pt idx="911">
                  <c:v>2323</c:v>
                </c:pt>
                <c:pt idx="912">
                  <c:v>2324</c:v>
                </c:pt>
                <c:pt idx="913">
                  <c:v>2325</c:v>
                </c:pt>
                <c:pt idx="914">
                  <c:v>2326</c:v>
                </c:pt>
                <c:pt idx="915">
                  <c:v>2327</c:v>
                </c:pt>
                <c:pt idx="916">
                  <c:v>2328</c:v>
                </c:pt>
                <c:pt idx="917">
                  <c:v>2329</c:v>
                </c:pt>
                <c:pt idx="918">
                  <c:v>2330</c:v>
                </c:pt>
                <c:pt idx="919">
                  <c:v>2331</c:v>
                </c:pt>
                <c:pt idx="920">
                  <c:v>2332</c:v>
                </c:pt>
                <c:pt idx="921">
                  <c:v>2333</c:v>
                </c:pt>
                <c:pt idx="922">
                  <c:v>2334</c:v>
                </c:pt>
                <c:pt idx="923">
                  <c:v>2335</c:v>
                </c:pt>
                <c:pt idx="924">
                  <c:v>2336</c:v>
                </c:pt>
                <c:pt idx="925">
                  <c:v>2337</c:v>
                </c:pt>
                <c:pt idx="926">
                  <c:v>2338</c:v>
                </c:pt>
                <c:pt idx="927">
                  <c:v>2339</c:v>
                </c:pt>
                <c:pt idx="928">
                  <c:v>2340</c:v>
                </c:pt>
                <c:pt idx="929">
                  <c:v>2341</c:v>
                </c:pt>
                <c:pt idx="930">
                  <c:v>2342</c:v>
                </c:pt>
                <c:pt idx="931">
                  <c:v>2343</c:v>
                </c:pt>
                <c:pt idx="932">
                  <c:v>2344</c:v>
                </c:pt>
                <c:pt idx="933">
                  <c:v>2345</c:v>
                </c:pt>
                <c:pt idx="934">
                  <c:v>2346</c:v>
                </c:pt>
                <c:pt idx="935">
                  <c:v>2347</c:v>
                </c:pt>
                <c:pt idx="936">
                  <c:v>2348</c:v>
                </c:pt>
                <c:pt idx="937">
                  <c:v>2349</c:v>
                </c:pt>
                <c:pt idx="938">
                  <c:v>2350</c:v>
                </c:pt>
                <c:pt idx="939">
                  <c:v>2351</c:v>
                </c:pt>
                <c:pt idx="940">
                  <c:v>2352</c:v>
                </c:pt>
                <c:pt idx="941">
                  <c:v>2353</c:v>
                </c:pt>
                <c:pt idx="942">
                  <c:v>2354</c:v>
                </c:pt>
                <c:pt idx="943">
                  <c:v>2355</c:v>
                </c:pt>
                <c:pt idx="944">
                  <c:v>2356</c:v>
                </c:pt>
                <c:pt idx="945">
                  <c:v>2357</c:v>
                </c:pt>
                <c:pt idx="946">
                  <c:v>2358</c:v>
                </c:pt>
                <c:pt idx="947">
                  <c:v>2359</c:v>
                </c:pt>
                <c:pt idx="948">
                  <c:v>2360</c:v>
                </c:pt>
                <c:pt idx="949">
                  <c:v>2361</c:v>
                </c:pt>
                <c:pt idx="950">
                  <c:v>2362</c:v>
                </c:pt>
                <c:pt idx="951">
                  <c:v>2363</c:v>
                </c:pt>
                <c:pt idx="952">
                  <c:v>2364</c:v>
                </c:pt>
                <c:pt idx="953">
                  <c:v>2365</c:v>
                </c:pt>
                <c:pt idx="954">
                  <c:v>2366</c:v>
                </c:pt>
                <c:pt idx="955">
                  <c:v>2367</c:v>
                </c:pt>
                <c:pt idx="956">
                  <c:v>2368</c:v>
                </c:pt>
                <c:pt idx="957">
                  <c:v>2369</c:v>
                </c:pt>
                <c:pt idx="958">
                  <c:v>2370</c:v>
                </c:pt>
                <c:pt idx="959">
                  <c:v>2371</c:v>
                </c:pt>
                <c:pt idx="960">
                  <c:v>2372</c:v>
                </c:pt>
                <c:pt idx="961">
                  <c:v>2373</c:v>
                </c:pt>
                <c:pt idx="962">
                  <c:v>2374</c:v>
                </c:pt>
                <c:pt idx="963">
                  <c:v>2375</c:v>
                </c:pt>
                <c:pt idx="964">
                  <c:v>2376</c:v>
                </c:pt>
                <c:pt idx="965">
                  <c:v>2377</c:v>
                </c:pt>
                <c:pt idx="966">
                  <c:v>2378</c:v>
                </c:pt>
                <c:pt idx="967">
                  <c:v>2379</c:v>
                </c:pt>
                <c:pt idx="968">
                  <c:v>2380</c:v>
                </c:pt>
                <c:pt idx="969">
                  <c:v>2381</c:v>
                </c:pt>
                <c:pt idx="970">
                  <c:v>2382</c:v>
                </c:pt>
                <c:pt idx="971">
                  <c:v>2383</c:v>
                </c:pt>
                <c:pt idx="972">
                  <c:v>2384</c:v>
                </c:pt>
                <c:pt idx="973">
                  <c:v>2385</c:v>
                </c:pt>
                <c:pt idx="974">
                  <c:v>2386</c:v>
                </c:pt>
                <c:pt idx="975">
                  <c:v>2387</c:v>
                </c:pt>
                <c:pt idx="976">
                  <c:v>2388</c:v>
                </c:pt>
                <c:pt idx="977">
                  <c:v>2389</c:v>
                </c:pt>
                <c:pt idx="978">
                  <c:v>2390</c:v>
                </c:pt>
                <c:pt idx="979">
                  <c:v>2391</c:v>
                </c:pt>
                <c:pt idx="980">
                  <c:v>2392</c:v>
                </c:pt>
                <c:pt idx="981">
                  <c:v>2393</c:v>
                </c:pt>
                <c:pt idx="982">
                  <c:v>2394</c:v>
                </c:pt>
                <c:pt idx="983">
                  <c:v>2395</c:v>
                </c:pt>
                <c:pt idx="984">
                  <c:v>2396</c:v>
                </c:pt>
                <c:pt idx="985">
                  <c:v>2397</c:v>
                </c:pt>
                <c:pt idx="986">
                  <c:v>2398</c:v>
                </c:pt>
                <c:pt idx="987">
                  <c:v>2399</c:v>
                </c:pt>
                <c:pt idx="988">
                  <c:v>2400</c:v>
                </c:pt>
                <c:pt idx="989">
                  <c:v>2401</c:v>
                </c:pt>
                <c:pt idx="990">
                  <c:v>2402</c:v>
                </c:pt>
                <c:pt idx="991">
                  <c:v>2403</c:v>
                </c:pt>
                <c:pt idx="992">
                  <c:v>2404</c:v>
                </c:pt>
                <c:pt idx="993">
                  <c:v>2405</c:v>
                </c:pt>
                <c:pt idx="994">
                  <c:v>2406</c:v>
                </c:pt>
                <c:pt idx="995">
                  <c:v>2407</c:v>
                </c:pt>
                <c:pt idx="996">
                  <c:v>2408</c:v>
                </c:pt>
                <c:pt idx="997">
                  <c:v>2409</c:v>
                </c:pt>
                <c:pt idx="998">
                  <c:v>2410</c:v>
                </c:pt>
                <c:pt idx="999">
                  <c:v>2411</c:v>
                </c:pt>
                <c:pt idx="1000">
                  <c:v>2412</c:v>
                </c:pt>
                <c:pt idx="1001">
                  <c:v>2413</c:v>
                </c:pt>
                <c:pt idx="1002">
                  <c:v>2414</c:v>
                </c:pt>
                <c:pt idx="1003">
                  <c:v>2415</c:v>
                </c:pt>
                <c:pt idx="1004">
                  <c:v>2416</c:v>
                </c:pt>
                <c:pt idx="1005">
                  <c:v>2417</c:v>
                </c:pt>
                <c:pt idx="1006">
                  <c:v>2418</c:v>
                </c:pt>
                <c:pt idx="1007">
                  <c:v>2419</c:v>
                </c:pt>
                <c:pt idx="1008">
                  <c:v>2420</c:v>
                </c:pt>
                <c:pt idx="1009">
                  <c:v>2421</c:v>
                </c:pt>
                <c:pt idx="1010">
                  <c:v>2422</c:v>
                </c:pt>
                <c:pt idx="1011">
                  <c:v>2423</c:v>
                </c:pt>
                <c:pt idx="1012">
                  <c:v>2424</c:v>
                </c:pt>
                <c:pt idx="1013">
                  <c:v>2425</c:v>
                </c:pt>
                <c:pt idx="1014">
                  <c:v>2426</c:v>
                </c:pt>
                <c:pt idx="1015">
                  <c:v>2427</c:v>
                </c:pt>
                <c:pt idx="1016">
                  <c:v>2428</c:v>
                </c:pt>
                <c:pt idx="1017">
                  <c:v>2429</c:v>
                </c:pt>
                <c:pt idx="1018">
                  <c:v>2430</c:v>
                </c:pt>
                <c:pt idx="1019">
                  <c:v>2431</c:v>
                </c:pt>
                <c:pt idx="1020">
                  <c:v>2432</c:v>
                </c:pt>
                <c:pt idx="1021">
                  <c:v>2433</c:v>
                </c:pt>
                <c:pt idx="1022">
                  <c:v>2434</c:v>
                </c:pt>
                <c:pt idx="1023">
                  <c:v>2435</c:v>
                </c:pt>
                <c:pt idx="1024">
                  <c:v>2436</c:v>
                </c:pt>
                <c:pt idx="1025">
                  <c:v>2437</c:v>
                </c:pt>
                <c:pt idx="1026">
                  <c:v>2438</c:v>
                </c:pt>
                <c:pt idx="1027">
                  <c:v>2439</c:v>
                </c:pt>
                <c:pt idx="1028">
                  <c:v>2440</c:v>
                </c:pt>
                <c:pt idx="1029">
                  <c:v>2441</c:v>
                </c:pt>
                <c:pt idx="1030">
                  <c:v>2442</c:v>
                </c:pt>
                <c:pt idx="1031">
                  <c:v>2443</c:v>
                </c:pt>
                <c:pt idx="1032">
                  <c:v>2444</c:v>
                </c:pt>
                <c:pt idx="1033">
                  <c:v>2445</c:v>
                </c:pt>
                <c:pt idx="1034">
                  <c:v>2446</c:v>
                </c:pt>
                <c:pt idx="1035">
                  <c:v>2447</c:v>
                </c:pt>
                <c:pt idx="1036">
                  <c:v>2448</c:v>
                </c:pt>
                <c:pt idx="1037">
                  <c:v>2449</c:v>
                </c:pt>
                <c:pt idx="1038">
                  <c:v>2450</c:v>
                </c:pt>
                <c:pt idx="1039">
                  <c:v>2451</c:v>
                </c:pt>
                <c:pt idx="1040">
                  <c:v>2452</c:v>
                </c:pt>
                <c:pt idx="1041">
                  <c:v>2453</c:v>
                </c:pt>
                <c:pt idx="1042">
                  <c:v>2454</c:v>
                </c:pt>
                <c:pt idx="1043">
                  <c:v>2455</c:v>
                </c:pt>
                <c:pt idx="1044">
                  <c:v>2456</c:v>
                </c:pt>
                <c:pt idx="1045">
                  <c:v>2457</c:v>
                </c:pt>
                <c:pt idx="1046">
                  <c:v>2458</c:v>
                </c:pt>
                <c:pt idx="1047">
                  <c:v>2459</c:v>
                </c:pt>
                <c:pt idx="1048">
                  <c:v>2460</c:v>
                </c:pt>
                <c:pt idx="1049">
                  <c:v>2461</c:v>
                </c:pt>
                <c:pt idx="1050">
                  <c:v>2462</c:v>
                </c:pt>
                <c:pt idx="1051">
                  <c:v>2463</c:v>
                </c:pt>
                <c:pt idx="1052">
                  <c:v>2464</c:v>
                </c:pt>
                <c:pt idx="1053">
                  <c:v>2465</c:v>
                </c:pt>
                <c:pt idx="1054">
                  <c:v>2466</c:v>
                </c:pt>
                <c:pt idx="1055">
                  <c:v>2467</c:v>
                </c:pt>
                <c:pt idx="1056">
                  <c:v>2468</c:v>
                </c:pt>
                <c:pt idx="1057">
                  <c:v>2469</c:v>
                </c:pt>
                <c:pt idx="1058">
                  <c:v>2470</c:v>
                </c:pt>
                <c:pt idx="1059">
                  <c:v>2471</c:v>
                </c:pt>
                <c:pt idx="1060">
                  <c:v>2472</c:v>
                </c:pt>
                <c:pt idx="1061">
                  <c:v>2473</c:v>
                </c:pt>
                <c:pt idx="1062">
                  <c:v>2474</c:v>
                </c:pt>
                <c:pt idx="1063">
                  <c:v>2475</c:v>
                </c:pt>
                <c:pt idx="1064">
                  <c:v>2476</c:v>
                </c:pt>
                <c:pt idx="1065">
                  <c:v>2477</c:v>
                </c:pt>
                <c:pt idx="1066">
                  <c:v>2478</c:v>
                </c:pt>
                <c:pt idx="1067">
                  <c:v>2479</c:v>
                </c:pt>
                <c:pt idx="1068">
                  <c:v>2480</c:v>
                </c:pt>
                <c:pt idx="1069">
                  <c:v>2481</c:v>
                </c:pt>
                <c:pt idx="1070">
                  <c:v>2482</c:v>
                </c:pt>
                <c:pt idx="1071">
                  <c:v>2483</c:v>
                </c:pt>
                <c:pt idx="1072">
                  <c:v>2484</c:v>
                </c:pt>
                <c:pt idx="1073">
                  <c:v>2485</c:v>
                </c:pt>
                <c:pt idx="1074">
                  <c:v>2486</c:v>
                </c:pt>
                <c:pt idx="1075">
                  <c:v>2487</c:v>
                </c:pt>
                <c:pt idx="1076">
                  <c:v>2488</c:v>
                </c:pt>
                <c:pt idx="1077">
                  <c:v>2489</c:v>
                </c:pt>
                <c:pt idx="1078">
                  <c:v>2490</c:v>
                </c:pt>
                <c:pt idx="1079">
                  <c:v>2491</c:v>
                </c:pt>
                <c:pt idx="1080">
                  <c:v>2492</c:v>
                </c:pt>
                <c:pt idx="1081">
                  <c:v>2493</c:v>
                </c:pt>
                <c:pt idx="1082">
                  <c:v>2494</c:v>
                </c:pt>
                <c:pt idx="1083">
                  <c:v>2495</c:v>
                </c:pt>
                <c:pt idx="1084">
                  <c:v>2496</c:v>
                </c:pt>
                <c:pt idx="1085">
                  <c:v>2497</c:v>
                </c:pt>
                <c:pt idx="1086">
                  <c:v>2498</c:v>
                </c:pt>
                <c:pt idx="1087">
                  <c:v>2499</c:v>
                </c:pt>
                <c:pt idx="1088">
                  <c:v>2500</c:v>
                </c:pt>
                <c:pt idx="1089">
                  <c:v>2501</c:v>
                </c:pt>
                <c:pt idx="1090">
                  <c:v>2502</c:v>
                </c:pt>
                <c:pt idx="1091">
                  <c:v>2503</c:v>
                </c:pt>
                <c:pt idx="1092">
                  <c:v>2504</c:v>
                </c:pt>
                <c:pt idx="1093">
                  <c:v>2505</c:v>
                </c:pt>
                <c:pt idx="1094">
                  <c:v>2506</c:v>
                </c:pt>
                <c:pt idx="1095">
                  <c:v>2507</c:v>
                </c:pt>
                <c:pt idx="1096">
                  <c:v>2508</c:v>
                </c:pt>
                <c:pt idx="1097">
                  <c:v>2509</c:v>
                </c:pt>
                <c:pt idx="1098">
                  <c:v>2510</c:v>
                </c:pt>
                <c:pt idx="1099">
                  <c:v>2511</c:v>
                </c:pt>
                <c:pt idx="1100">
                  <c:v>2512</c:v>
                </c:pt>
              </c:numCache>
            </c:numRef>
          </c:xVal>
          <c:yVal>
            <c:numRef>
              <c:f>'60 continued'!$F$2:$F$1102</c:f>
              <c:numCache>
                <c:formatCode>General</c:formatCode>
                <c:ptCount val="1101"/>
                <c:pt idx="0">
                  <c:v>93.685000000000002</c:v>
                </c:pt>
                <c:pt idx="1">
                  <c:v>93.382999999999996</c:v>
                </c:pt>
                <c:pt idx="2">
                  <c:v>93.081000000000003</c:v>
                </c:pt>
                <c:pt idx="3">
                  <c:v>92.786000000000001</c:v>
                </c:pt>
                <c:pt idx="4">
                  <c:v>92.504999999999995</c:v>
                </c:pt>
                <c:pt idx="5">
                  <c:v>92.247</c:v>
                </c:pt>
                <c:pt idx="6">
                  <c:v>92.027000000000001</c:v>
                </c:pt>
                <c:pt idx="7">
                  <c:v>91.87</c:v>
                </c:pt>
                <c:pt idx="8">
                  <c:v>91.82</c:v>
                </c:pt>
                <c:pt idx="9">
                  <c:v>91.951999999999998</c:v>
                </c:pt>
                <c:pt idx="10">
                  <c:v>92.391999999999996</c:v>
                </c:pt>
                <c:pt idx="11">
                  <c:v>93.343999999999994</c:v>
                </c:pt>
                <c:pt idx="12">
                  <c:v>95.129000000000005</c:v>
                </c:pt>
                <c:pt idx="13">
                  <c:v>98.180999999999997</c:v>
                </c:pt>
                <c:pt idx="14">
                  <c:v>102.923</c:v>
                </c:pt>
                <c:pt idx="15">
                  <c:v>109.46899999999999</c:v>
                </c:pt>
                <c:pt idx="16">
                  <c:v>117.43600000000001</c:v>
                </c:pt>
                <c:pt idx="17">
                  <c:v>126.15900000000001</c:v>
                </c:pt>
                <c:pt idx="18">
                  <c:v>135.22900000000001</c:v>
                </c:pt>
                <c:pt idx="19">
                  <c:v>144.48500000000001</c:v>
                </c:pt>
                <c:pt idx="20">
                  <c:v>154.01599999999999</c:v>
                </c:pt>
                <c:pt idx="21">
                  <c:v>163.56700000000001</c:v>
                </c:pt>
                <c:pt idx="22">
                  <c:v>173.09100000000001</c:v>
                </c:pt>
                <c:pt idx="23">
                  <c:v>182.453</c:v>
                </c:pt>
                <c:pt idx="24">
                  <c:v>191.73599999999999</c:v>
                </c:pt>
                <c:pt idx="25">
                  <c:v>200.631</c:v>
                </c:pt>
                <c:pt idx="26">
                  <c:v>209.28</c:v>
                </c:pt>
                <c:pt idx="27">
                  <c:v>217.852</c:v>
                </c:pt>
                <c:pt idx="28">
                  <c:v>221.55799999999999</c:v>
                </c:pt>
                <c:pt idx="29">
                  <c:v>226.126</c:v>
                </c:pt>
                <c:pt idx="30">
                  <c:v>230.941</c:v>
                </c:pt>
                <c:pt idx="31">
                  <c:v>235.64699999999999</c:v>
                </c:pt>
                <c:pt idx="32">
                  <c:v>240.333</c:v>
                </c:pt>
                <c:pt idx="33">
                  <c:v>245.398</c:v>
                </c:pt>
                <c:pt idx="34">
                  <c:v>250.465</c:v>
                </c:pt>
                <c:pt idx="35">
                  <c:v>255.417</c:v>
                </c:pt>
                <c:pt idx="36">
                  <c:v>260.15699999999998</c:v>
                </c:pt>
                <c:pt idx="37">
                  <c:v>265.34300000000002</c:v>
                </c:pt>
                <c:pt idx="38">
                  <c:v>270.483</c:v>
                </c:pt>
                <c:pt idx="39">
                  <c:v>275.53100000000001</c:v>
                </c:pt>
                <c:pt idx="40">
                  <c:v>280.584</c:v>
                </c:pt>
                <c:pt idx="41">
                  <c:v>285.44099999999997</c:v>
                </c:pt>
                <c:pt idx="42">
                  <c:v>290.29599999999999</c:v>
                </c:pt>
                <c:pt idx="43">
                  <c:v>295.13400000000001</c:v>
                </c:pt>
                <c:pt idx="44">
                  <c:v>299.96899999999999</c:v>
                </c:pt>
                <c:pt idx="45">
                  <c:v>305.02699999999999</c:v>
                </c:pt>
                <c:pt idx="46">
                  <c:v>309.99099999999999</c:v>
                </c:pt>
                <c:pt idx="47">
                  <c:v>314.89499999999998</c:v>
                </c:pt>
                <c:pt idx="48">
                  <c:v>318.762</c:v>
                </c:pt>
                <c:pt idx="49">
                  <c:v>322.66800000000001</c:v>
                </c:pt>
                <c:pt idx="50">
                  <c:v>326.49400000000003</c:v>
                </c:pt>
                <c:pt idx="51">
                  <c:v>330.51100000000002</c:v>
                </c:pt>
                <c:pt idx="52">
                  <c:v>334.50799999999998</c:v>
                </c:pt>
                <c:pt idx="53">
                  <c:v>338.55799999999999</c:v>
                </c:pt>
                <c:pt idx="54">
                  <c:v>341.36500000000001</c:v>
                </c:pt>
                <c:pt idx="55">
                  <c:v>343.88200000000001</c:v>
                </c:pt>
                <c:pt idx="56">
                  <c:v>346.17899999999997</c:v>
                </c:pt>
                <c:pt idx="57">
                  <c:v>347.88299999999998</c:v>
                </c:pt>
                <c:pt idx="58">
                  <c:v>349.613</c:v>
                </c:pt>
                <c:pt idx="59">
                  <c:v>350.78300000000002</c:v>
                </c:pt>
                <c:pt idx="60">
                  <c:v>352.02600000000001</c:v>
                </c:pt>
                <c:pt idx="61">
                  <c:v>353.08499999999998</c:v>
                </c:pt>
                <c:pt idx="62">
                  <c:v>353.92899999999997</c:v>
                </c:pt>
                <c:pt idx="63">
                  <c:v>354.57100000000003</c:v>
                </c:pt>
                <c:pt idx="64">
                  <c:v>354.65</c:v>
                </c:pt>
                <c:pt idx="65">
                  <c:v>354.83300000000003</c:v>
                </c:pt>
                <c:pt idx="66">
                  <c:v>354.48</c:v>
                </c:pt>
                <c:pt idx="67">
                  <c:v>354.27</c:v>
                </c:pt>
                <c:pt idx="68">
                  <c:v>353.52</c:v>
                </c:pt>
                <c:pt idx="69">
                  <c:v>352.68900000000002</c:v>
                </c:pt>
                <c:pt idx="70">
                  <c:v>351.8</c:v>
                </c:pt>
                <c:pt idx="71">
                  <c:v>350.87400000000002</c:v>
                </c:pt>
                <c:pt idx="72">
                  <c:v>349.92</c:v>
                </c:pt>
                <c:pt idx="73">
                  <c:v>348.94299999999998</c:v>
                </c:pt>
                <c:pt idx="74">
                  <c:v>347.94600000000003</c:v>
                </c:pt>
                <c:pt idx="75">
                  <c:v>346.93200000000002</c:v>
                </c:pt>
                <c:pt idx="76">
                  <c:v>345.9</c:v>
                </c:pt>
                <c:pt idx="77">
                  <c:v>344.85199999999998</c:v>
                </c:pt>
                <c:pt idx="78">
                  <c:v>343.375</c:v>
                </c:pt>
                <c:pt idx="79">
                  <c:v>341.80500000000001</c:v>
                </c:pt>
                <c:pt idx="80">
                  <c:v>340.15899999999999</c:v>
                </c:pt>
                <c:pt idx="81">
                  <c:v>338.86099999999999</c:v>
                </c:pt>
                <c:pt idx="82">
                  <c:v>337.577</c:v>
                </c:pt>
                <c:pt idx="83">
                  <c:v>336.28500000000003</c:v>
                </c:pt>
                <c:pt idx="84">
                  <c:v>334.99400000000003</c:v>
                </c:pt>
                <c:pt idx="85">
                  <c:v>333.26900000000001</c:v>
                </c:pt>
                <c:pt idx="86">
                  <c:v>331.89</c:v>
                </c:pt>
                <c:pt idx="87">
                  <c:v>330.524</c:v>
                </c:pt>
                <c:pt idx="88">
                  <c:v>329.06799999999998</c:v>
                </c:pt>
                <c:pt idx="89">
                  <c:v>327.17700000000002</c:v>
                </c:pt>
                <c:pt idx="90">
                  <c:v>325.20699999999999</c:v>
                </c:pt>
                <c:pt idx="91">
                  <c:v>323.178</c:v>
                </c:pt>
                <c:pt idx="92">
                  <c:v>321.54899999999998</c:v>
                </c:pt>
                <c:pt idx="93">
                  <c:v>319.96199999999999</c:v>
                </c:pt>
                <c:pt idx="94">
                  <c:v>317.95600000000002</c:v>
                </c:pt>
                <c:pt idx="95">
                  <c:v>316.35300000000001</c:v>
                </c:pt>
                <c:pt idx="96">
                  <c:v>314.334</c:v>
                </c:pt>
                <c:pt idx="97">
                  <c:v>312.25900000000001</c:v>
                </c:pt>
                <c:pt idx="98">
                  <c:v>310.601</c:v>
                </c:pt>
                <c:pt idx="99">
                  <c:v>308.983</c:v>
                </c:pt>
                <c:pt idx="100">
                  <c:v>306.93599999999998</c:v>
                </c:pt>
                <c:pt idx="101">
                  <c:v>304.83999999999997</c:v>
                </c:pt>
                <c:pt idx="102">
                  <c:v>303.18</c:v>
                </c:pt>
                <c:pt idx="103">
                  <c:v>301.10399999999998</c:v>
                </c:pt>
                <c:pt idx="104">
                  <c:v>299.46100000000001</c:v>
                </c:pt>
                <c:pt idx="105">
                  <c:v>297.87700000000001</c:v>
                </c:pt>
                <c:pt idx="106">
                  <c:v>295.86500000000001</c:v>
                </c:pt>
                <c:pt idx="107">
                  <c:v>293.815</c:v>
                </c:pt>
                <c:pt idx="108">
                  <c:v>292.18700000000001</c:v>
                </c:pt>
                <c:pt idx="109">
                  <c:v>290.62299999999999</c:v>
                </c:pt>
                <c:pt idx="110">
                  <c:v>288.62900000000002</c:v>
                </c:pt>
                <c:pt idx="111">
                  <c:v>287.08699999999999</c:v>
                </c:pt>
                <c:pt idx="112">
                  <c:v>285.12599999999998</c:v>
                </c:pt>
                <c:pt idx="113">
                  <c:v>283.82100000000003</c:v>
                </c:pt>
                <c:pt idx="114">
                  <c:v>282.89</c:v>
                </c:pt>
                <c:pt idx="115">
                  <c:v>281.97300000000001</c:v>
                </c:pt>
                <c:pt idx="116">
                  <c:v>281.36500000000001</c:v>
                </c:pt>
                <c:pt idx="117">
                  <c:v>280.83999999999997</c:v>
                </c:pt>
                <c:pt idx="118">
                  <c:v>280.38600000000002</c:v>
                </c:pt>
                <c:pt idx="119">
                  <c:v>279.99400000000003</c:v>
                </c:pt>
                <c:pt idx="120">
                  <c:v>279.65800000000002</c:v>
                </c:pt>
                <c:pt idx="121">
                  <c:v>279.37799999999999</c:v>
                </c:pt>
                <c:pt idx="122">
                  <c:v>278.863</c:v>
                </c:pt>
                <c:pt idx="123">
                  <c:v>278.613</c:v>
                </c:pt>
                <c:pt idx="124">
                  <c:v>278.137</c:v>
                </c:pt>
                <c:pt idx="125">
                  <c:v>277.923</c:v>
                </c:pt>
                <c:pt idx="126">
                  <c:v>277.76</c:v>
                </c:pt>
                <c:pt idx="127">
                  <c:v>277.642</c:v>
                </c:pt>
                <c:pt idx="128">
                  <c:v>277.54500000000002</c:v>
                </c:pt>
                <c:pt idx="129">
                  <c:v>277.48599999999999</c:v>
                </c:pt>
                <c:pt idx="130">
                  <c:v>277.18</c:v>
                </c:pt>
                <c:pt idx="131">
                  <c:v>277.12599999999998</c:v>
                </c:pt>
                <c:pt idx="132">
                  <c:v>276.82799999999997</c:v>
                </c:pt>
                <c:pt idx="133">
                  <c:v>276.77</c:v>
                </c:pt>
                <c:pt idx="134">
                  <c:v>276.46899999999999</c:v>
                </c:pt>
                <c:pt idx="135">
                  <c:v>276.41500000000002</c:v>
                </c:pt>
                <c:pt idx="136">
                  <c:v>276.12299999999999</c:v>
                </c:pt>
                <c:pt idx="137">
                  <c:v>276.07299999999998</c:v>
                </c:pt>
                <c:pt idx="138">
                  <c:v>276.06599999999997</c:v>
                </c:pt>
                <c:pt idx="139">
                  <c:v>275.80200000000002</c:v>
                </c:pt>
                <c:pt idx="140">
                  <c:v>275.49599999999998</c:v>
                </c:pt>
                <c:pt idx="141">
                  <c:v>275.44600000000003</c:v>
                </c:pt>
                <c:pt idx="142">
                  <c:v>275.43700000000001</c:v>
                </c:pt>
                <c:pt idx="143">
                  <c:v>275.17700000000002</c:v>
                </c:pt>
                <c:pt idx="144">
                  <c:v>274.87599999999998</c:v>
                </c:pt>
                <c:pt idx="145">
                  <c:v>274.83300000000003</c:v>
                </c:pt>
                <c:pt idx="146">
                  <c:v>274.56099999999998</c:v>
                </c:pt>
                <c:pt idx="147">
                  <c:v>274.53500000000003</c:v>
                </c:pt>
                <c:pt idx="148">
                  <c:v>274.53399999999999</c:v>
                </c:pt>
                <c:pt idx="149">
                  <c:v>274.56599999999997</c:v>
                </c:pt>
                <c:pt idx="150">
                  <c:v>274.63099999999997</c:v>
                </c:pt>
                <c:pt idx="151">
                  <c:v>274.71899999999999</c:v>
                </c:pt>
                <c:pt idx="152">
                  <c:v>274.83800000000002</c:v>
                </c:pt>
                <c:pt idx="153">
                  <c:v>274.98599999999999</c:v>
                </c:pt>
                <c:pt idx="154">
                  <c:v>275.15100000000001</c:v>
                </c:pt>
                <c:pt idx="155">
                  <c:v>275.06099999999998</c:v>
                </c:pt>
                <c:pt idx="156">
                  <c:v>274.92200000000003</c:v>
                </c:pt>
                <c:pt idx="157">
                  <c:v>275.02800000000002</c:v>
                </c:pt>
                <c:pt idx="158">
                  <c:v>275.17500000000001</c:v>
                </c:pt>
                <c:pt idx="159">
                  <c:v>275.06599999999997</c:v>
                </c:pt>
                <c:pt idx="160">
                  <c:v>275.19799999999998</c:v>
                </c:pt>
                <c:pt idx="161">
                  <c:v>275.07900000000001</c:v>
                </c:pt>
                <c:pt idx="162">
                  <c:v>275.19799999999998</c:v>
                </c:pt>
                <c:pt idx="163">
                  <c:v>275.34100000000001</c:v>
                </c:pt>
                <c:pt idx="164">
                  <c:v>275.22300000000001</c:v>
                </c:pt>
                <c:pt idx="165">
                  <c:v>275.33100000000002</c:v>
                </c:pt>
                <c:pt idx="166">
                  <c:v>275.46300000000002</c:v>
                </c:pt>
                <c:pt idx="167">
                  <c:v>275.60700000000003</c:v>
                </c:pt>
                <c:pt idx="168">
                  <c:v>275.76499999999999</c:v>
                </c:pt>
                <c:pt idx="169">
                  <c:v>275.94099999999997</c:v>
                </c:pt>
                <c:pt idx="170">
                  <c:v>275.85300000000001</c:v>
                </c:pt>
                <c:pt idx="171">
                  <c:v>275.71899999999999</c:v>
                </c:pt>
                <c:pt idx="172">
                  <c:v>275.82600000000002</c:v>
                </c:pt>
                <c:pt idx="173">
                  <c:v>275.96899999999999</c:v>
                </c:pt>
                <c:pt idx="174">
                  <c:v>276.14100000000002</c:v>
                </c:pt>
                <c:pt idx="175">
                  <c:v>276.327</c:v>
                </c:pt>
                <c:pt idx="176">
                  <c:v>276.245</c:v>
                </c:pt>
                <c:pt idx="177">
                  <c:v>276.40100000000001</c:v>
                </c:pt>
                <c:pt idx="178">
                  <c:v>276.589</c:v>
                </c:pt>
                <c:pt idx="179">
                  <c:v>276.79300000000001</c:v>
                </c:pt>
                <c:pt idx="180">
                  <c:v>277.01400000000001</c:v>
                </c:pt>
                <c:pt idx="181">
                  <c:v>277.24700000000001</c:v>
                </c:pt>
                <c:pt idx="182">
                  <c:v>277.20699999999999</c:v>
                </c:pt>
                <c:pt idx="183">
                  <c:v>277.10399999999998</c:v>
                </c:pt>
                <c:pt idx="184">
                  <c:v>276.96300000000002</c:v>
                </c:pt>
                <c:pt idx="185">
                  <c:v>277.072</c:v>
                </c:pt>
                <c:pt idx="186">
                  <c:v>276.94</c:v>
                </c:pt>
                <c:pt idx="187">
                  <c:v>277.04599999999999</c:v>
                </c:pt>
                <c:pt idx="188">
                  <c:v>277.01900000000001</c:v>
                </c:pt>
                <c:pt idx="189">
                  <c:v>277.226</c:v>
                </c:pt>
                <c:pt idx="190">
                  <c:v>277.45699999999999</c:v>
                </c:pt>
                <c:pt idx="191">
                  <c:v>277.42399999999998</c:v>
                </c:pt>
                <c:pt idx="192">
                  <c:v>277.61900000000003</c:v>
                </c:pt>
                <c:pt idx="193">
                  <c:v>277.84300000000002</c:v>
                </c:pt>
                <c:pt idx="194">
                  <c:v>278.08</c:v>
                </c:pt>
                <c:pt idx="195">
                  <c:v>278.05099999999999</c:v>
                </c:pt>
                <c:pt idx="196">
                  <c:v>277.964</c:v>
                </c:pt>
                <c:pt idx="197">
                  <c:v>278.12799999999999</c:v>
                </c:pt>
                <c:pt idx="198">
                  <c:v>278.334</c:v>
                </c:pt>
                <c:pt idx="199">
                  <c:v>278.56599999999997</c:v>
                </c:pt>
                <c:pt idx="200">
                  <c:v>278.82600000000002</c:v>
                </c:pt>
                <c:pt idx="201">
                  <c:v>279.10500000000002</c:v>
                </c:pt>
                <c:pt idx="202">
                  <c:v>279.404</c:v>
                </c:pt>
                <c:pt idx="203">
                  <c:v>279.42899999999997</c:v>
                </c:pt>
                <c:pt idx="204">
                  <c:v>279.68599999999998</c:v>
                </c:pt>
                <c:pt idx="205">
                  <c:v>279.96899999999999</c:v>
                </c:pt>
                <c:pt idx="206">
                  <c:v>280.26499999999999</c:v>
                </c:pt>
                <c:pt idx="207">
                  <c:v>280.57</c:v>
                </c:pt>
                <c:pt idx="208">
                  <c:v>280.863</c:v>
                </c:pt>
                <c:pt idx="209">
                  <c:v>281.08800000000002</c:v>
                </c:pt>
                <c:pt idx="210">
                  <c:v>281.26</c:v>
                </c:pt>
                <c:pt idx="211">
                  <c:v>281.39</c:v>
                </c:pt>
                <c:pt idx="212">
                  <c:v>281.76499999999999</c:v>
                </c:pt>
                <c:pt idx="213">
                  <c:v>281.87700000000001</c:v>
                </c:pt>
                <c:pt idx="214">
                  <c:v>282.221</c:v>
                </c:pt>
                <c:pt idx="215">
                  <c:v>282.58199999999999</c:v>
                </c:pt>
                <c:pt idx="216">
                  <c:v>282.66199999999998</c:v>
                </c:pt>
                <c:pt idx="217">
                  <c:v>282.68400000000003</c:v>
                </c:pt>
                <c:pt idx="218">
                  <c:v>282.95600000000002</c:v>
                </c:pt>
                <c:pt idx="219">
                  <c:v>283.25299999999999</c:v>
                </c:pt>
                <c:pt idx="220">
                  <c:v>283.27300000000002</c:v>
                </c:pt>
                <c:pt idx="221">
                  <c:v>283.23700000000002</c:v>
                </c:pt>
                <c:pt idx="222">
                  <c:v>283.166</c:v>
                </c:pt>
                <c:pt idx="223">
                  <c:v>283.358</c:v>
                </c:pt>
                <c:pt idx="224">
                  <c:v>283.59199999999998</c:v>
                </c:pt>
                <c:pt idx="225">
                  <c:v>283.56700000000001</c:v>
                </c:pt>
                <c:pt idx="226">
                  <c:v>283.80399999999997</c:v>
                </c:pt>
                <c:pt idx="227">
                  <c:v>284.08199999999999</c:v>
                </c:pt>
                <c:pt idx="228">
                  <c:v>284.28800000000001</c:v>
                </c:pt>
                <c:pt idx="229">
                  <c:v>284.74</c:v>
                </c:pt>
                <c:pt idx="230">
                  <c:v>284.91899999999998</c:v>
                </c:pt>
                <c:pt idx="231">
                  <c:v>285.339</c:v>
                </c:pt>
                <c:pt idx="232">
                  <c:v>285.49099999999999</c:v>
                </c:pt>
                <c:pt idx="233">
                  <c:v>285.89600000000002</c:v>
                </c:pt>
                <c:pt idx="234">
                  <c:v>286.33699999999999</c:v>
                </c:pt>
                <c:pt idx="235">
                  <c:v>286.798</c:v>
                </c:pt>
                <c:pt idx="236">
                  <c:v>287.274</c:v>
                </c:pt>
                <c:pt idx="237">
                  <c:v>287.77100000000002</c:v>
                </c:pt>
                <c:pt idx="238">
                  <c:v>288.28500000000003</c:v>
                </c:pt>
                <c:pt idx="239">
                  <c:v>288.81099999999998</c:v>
                </c:pt>
                <c:pt idx="240">
                  <c:v>289.346</c:v>
                </c:pt>
                <c:pt idx="241">
                  <c:v>289.89299999999997</c:v>
                </c:pt>
                <c:pt idx="242">
                  <c:v>290.44299999999998</c:v>
                </c:pt>
                <c:pt idx="243">
                  <c:v>290.995</c:v>
                </c:pt>
                <c:pt idx="244">
                  <c:v>291.55</c:v>
                </c:pt>
                <c:pt idx="245">
                  <c:v>292.10899999999998</c:v>
                </c:pt>
                <c:pt idx="246">
                  <c:v>292.673</c:v>
                </c:pt>
                <c:pt idx="247">
                  <c:v>292.92599999999999</c:v>
                </c:pt>
                <c:pt idx="248">
                  <c:v>293.55099999999999</c:v>
                </c:pt>
                <c:pt idx="249">
                  <c:v>294.18099999999998</c:v>
                </c:pt>
                <c:pt idx="250">
                  <c:v>294.49099999999999</c:v>
                </c:pt>
                <c:pt idx="251">
                  <c:v>295.041</c:v>
                </c:pt>
                <c:pt idx="252">
                  <c:v>295.596</c:v>
                </c:pt>
                <c:pt idx="253">
                  <c:v>296.14699999999999</c:v>
                </c:pt>
                <c:pt idx="254">
                  <c:v>296.69299999999998</c:v>
                </c:pt>
                <c:pt idx="255">
                  <c:v>297.24</c:v>
                </c:pt>
                <c:pt idx="256">
                  <c:v>297.779</c:v>
                </c:pt>
                <c:pt idx="257">
                  <c:v>298.30500000000001</c:v>
                </c:pt>
                <c:pt idx="258">
                  <c:v>298.82799999999997</c:v>
                </c:pt>
                <c:pt idx="259">
                  <c:v>299.03100000000001</c:v>
                </c:pt>
                <c:pt idx="260">
                  <c:v>299.48099999999999</c:v>
                </c:pt>
                <c:pt idx="261">
                  <c:v>299.94499999999999</c:v>
                </c:pt>
                <c:pt idx="262">
                  <c:v>300.41800000000001</c:v>
                </c:pt>
                <c:pt idx="263">
                  <c:v>300.899</c:v>
                </c:pt>
                <c:pt idx="264">
                  <c:v>301.06099999999998</c:v>
                </c:pt>
                <c:pt idx="265">
                  <c:v>301.47500000000002</c:v>
                </c:pt>
                <c:pt idx="266">
                  <c:v>301.91399999999999</c:v>
                </c:pt>
                <c:pt idx="267">
                  <c:v>302.35700000000003</c:v>
                </c:pt>
                <c:pt idx="268">
                  <c:v>302.87400000000002</c:v>
                </c:pt>
                <c:pt idx="269">
                  <c:v>303.06200000000001</c:v>
                </c:pt>
                <c:pt idx="270">
                  <c:v>303.17200000000003</c:v>
                </c:pt>
                <c:pt idx="271">
                  <c:v>303.221</c:v>
                </c:pt>
                <c:pt idx="272">
                  <c:v>303.53399999999999</c:v>
                </c:pt>
                <c:pt idx="273">
                  <c:v>303.55</c:v>
                </c:pt>
                <c:pt idx="274">
                  <c:v>303.82600000000002</c:v>
                </c:pt>
                <c:pt idx="275">
                  <c:v>304.13200000000001</c:v>
                </c:pt>
                <c:pt idx="276">
                  <c:v>304.45299999999997</c:v>
                </c:pt>
                <c:pt idx="277">
                  <c:v>304.45999999999998</c:v>
                </c:pt>
                <c:pt idx="278">
                  <c:v>304.726</c:v>
                </c:pt>
                <c:pt idx="279">
                  <c:v>305.01799999999997</c:v>
                </c:pt>
                <c:pt idx="280">
                  <c:v>305.32799999999997</c:v>
                </c:pt>
                <c:pt idx="281">
                  <c:v>305.65300000000002</c:v>
                </c:pt>
                <c:pt idx="282">
                  <c:v>305.98399999999998</c:v>
                </c:pt>
                <c:pt idx="283">
                  <c:v>306.322</c:v>
                </c:pt>
                <c:pt idx="284">
                  <c:v>306.67200000000003</c:v>
                </c:pt>
                <c:pt idx="285">
                  <c:v>306.71199999999999</c:v>
                </c:pt>
                <c:pt idx="286">
                  <c:v>307.02699999999999</c:v>
                </c:pt>
                <c:pt idx="287">
                  <c:v>307.03800000000001</c:v>
                </c:pt>
                <c:pt idx="288">
                  <c:v>307.37299999999999</c:v>
                </c:pt>
                <c:pt idx="289">
                  <c:v>307.40600000000001</c:v>
                </c:pt>
                <c:pt idx="290">
                  <c:v>307.37200000000001</c:v>
                </c:pt>
                <c:pt idx="291">
                  <c:v>307.62299999999999</c:v>
                </c:pt>
                <c:pt idx="292">
                  <c:v>307.56700000000001</c:v>
                </c:pt>
                <c:pt idx="293">
                  <c:v>307.45499999999998</c:v>
                </c:pt>
                <c:pt idx="294">
                  <c:v>307.62900000000002</c:v>
                </c:pt>
                <c:pt idx="295">
                  <c:v>307.83199999999999</c:v>
                </c:pt>
                <c:pt idx="296">
                  <c:v>308.04899999999998</c:v>
                </c:pt>
                <c:pt idx="297">
                  <c:v>307.94799999999998</c:v>
                </c:pt>
                <c:pt idx="298">
                  <c:v>308.12099999999998</c:v>
                </c:pt>
                <c:pt idx="299">
                  <c:v>308.327</c:v>
                </c:pt>
                <c:pt idx="300">
                  <c:v>308.55500000000001</c:v>
                </c:pt>
                <c:pt idx="301">
                  <c:v>308.80500000000001</c:v>
                </c:pt>
                <c:pt idx="302">
                  <c:v>309.07900000000001</c:v>
                </c:pt>
                <c:pt idx="303">
                  <c:v>309.375</c:v>
                </c:pt>
                <c:pt idx="304">
                  <c:v>309.69400000000002</c:v>
                </c:pt>
                <c:pt idx="305">
                  <c:v>310.036</c:v>
                </c:pt>
                <c:pt idx="306">
                  <c:v>310.06799999999998</c:v>
                </c:pt>
                <c:pt idx="307">
                  <c:v>310.37700000000001</c:v>
                </c:pt>
                <c:pt idx="308">
                  <c:v>310.76100000000002</c:v>
                </c:pt>
                <c:pt idx="309">
                  <c:v>311.15899999999999</c:v>
                </c:pt>
                <c:pt idx="310">
                  <c:v>311.56900000000002</c:v>
                </c:pt>
                <c:pt idx="311">
                  <c:v>311.65499999999997</c:v>
                </c:pt>
                <c:pt idx="312">
                  <c:v>311.67399999999998</c:v>
                </c:pt>
                <c:pt idx="313">
                  <c:v>311.64299999999997</c:v>
                </c:pt>
                <c:pt idx="314">
                  <c:v>311.892</c:v>
                </c:pt>
                <c:pt idx="315">
                  <c:v>312.17200000000003</c:v>
                </c:pt>
                <c:pt idx="316">
                  <c:v>312.464</c:v>
                </c:pt>
                <c:pt idx="317">
                  <c:v>312.76799999999997</c:v>
                </c:pt>
                <c:pt idx="318">
                  <c:v>313.08100000000002</c:v>
                </c:pt>
                <c:pt idx="319">
                  <c:v>313.404</c:v>
                </c:pt>
                <c:pt idx="320">
                  <c:v>313.40300000000002</c:v>
                </c:pt>
                <c:pt idx="321">
                  <c:v>313.66899999999998</c:v>
                </c:pt>
                <c:pt idx="322">
                  <c:v>313.96100000000001</c:v>
                </c:pt>
                <c:pt idx="323">
                  <c:v>313.94299999999998</c:v>
                </c:pt>
                <c:pt idx="324">
                  <c:v>314.19299999999998</c:v>
                </c:pt>
                <c:pt idx="325">
                  <c:v>314.13900000000001</c:v>
                </c:pt>
                <c:pt idx="326">
                  <c:v>314.03300000000002</c:v>
                </c:pt>
                <c:pt idx="327">
                  <c:v>314.22800000000001</c:v>
                </c:pt>
                <c:pt idx="328">
                  <c:v>314.50200000000001</c:v>
                </c:pt>
                <c:pt idx="329">
                  <c:v>314.798</c:v>
                </c:pt>
                <c:pt idx="330">
                  <c:v>315.10500000000002</c:v>
                </c:pt>
                <c:pt idx="331">
                  <c:v>315.42399999999998</c:v>
                </c:pt>
                <c:pt idx="332">
                  <c:v>315.745</c:v>
                </c:pt>
                <c:pt idx="333">
                  <c:v>316.07600000000002</c:v>
                </c:pt>
                <c:pt idx="334">
                  <c:v>316.411</c:v>
                </c:pt>
                <c:pt idx="335">
                  <c:v>316.75799999999998</c:v>
                </c:pt>
                <c:pt idx="336">
                  <c:v>317.11900000000003</c:v>
                </c:pt>
                <c:pt idx="337">
                  <c:v>317.49099999999999</c:v>
                </c:pt>
                <c:pt idx="338">
                  <c:v>317.53699999999998</c:v>
                </c:pt>
                <c:pt idx="339">
                  <c:v>317.85399999999998</c:v>
                </c:pt>
                <c:pt idx="340">
                  <c:v>318.20100000000002</c:v>
                </c:pt>
                <c:pt idx="341">
                  <c:v>318.23599999999999</c:v>
                </c:pt>
                <c:pt idx="342">
                  <c:v>318.54500000000002</c:v>
                </c:pt>
                <c:pt idx="343">
                  <c:v>318.87900000000002</c:v>
                </c:pt>
                <c:pt idx="344">
                  <c:v>319.22300000000001</c:v>
                </c:pt>
                <c:pt idx="345">
                  <c:v>319.24099999999999</c:v>
                </c:pt>
                <c:pt idx="346">
                  <c:v>319.51900000000001</c:v>
                </c:pt>
                <c:pt idx="347">
                  <c:v>319.81700000000001</c:v>
                </c:pt>
                <c:pt idx="348">
                  <c:v>320.14499999999998</c:v>
                </c:pt>
                <c:pt idx="349">
                  <c:v>320.47699999999998</c:v>
                </c:pt>
                <c:pt idx="350">
                  <c:v>320.47800000000001</c:v>
                </c:pt>
                <c:pt idx="351">
                  <c:v>320.40800000000002</c:v>
                </c:pt>
                <c:pt idx="352">
                  <c:v>320.28500000000003</c:v>
                </c:pt>
                <c:pt idx="353">
                  <c:v>320.44799999999998</c:v>
                </c:pt>
                <c:pt idx="354">
                  <c:v>320.30700000000002</c:v>
                </c:pt>
                <c:pt idx="355">
                  <c:v>320.11500000000001</c:v>
                </c:pt>
                <c:pt idx="356">
                  <c:v>319.88600000000002</c:v>
                </c:pt>
                <c:pt idx="357">
                  <c:v>319.95499999999998</c:v>
                </c:pt>
                <c:pt idx="358">
                  <c:v>320.06200000000001</c:v>
                </c:pt>
                <c:pt idx="359">
                  <c:v>319.86200000000002</c:v>
                </c:pt>
                <c:pt idx="360">
                  <c:v>319.94600000000003</c:v>
                </c:pt>
                <c:pt idx="361">
                  <c:v>320.07</c:v>
                </c:pt>
                <c:pt idx="362">
                  <c:v>320.21699999999998</c:v>
                </c:pt>
                <c:pt idx="363">
                  <c:v>320.05399999999997</c:v>
                </c:pt>
                <c:pt idx="364">
                  <c:v>320.17500000000001</c:v>
                </c:pt>
                <c:pt idx="365">
                  <c:v>320.00299999999999</c:v>
                </c:pt>
                <c:pt idx="366">
                  <c:v>320.12799999999999</c:v>
                </c:pt>
                <c:pt idx="367">
                  <c:v>320.29500000000002</c:v>
                </c:pt>
                <c:pt idx="368">
                  <c:v>320.52100000000002</c:v>
                </c:pt>
                <c:pt idx="369">
                  <c:v>320.44600000000003</c:v>
                </c:pt>
                <c:pt idx="370">
                  <c:v>320.33</c:v>
                </c:pt>
                <c:pt idx="371">
                  <c:v>320.18200000000002</c:v>
                </c:pt>
                <c:pt idx="372">
                  <c:v>320.33100000000002</c:v>
                </c:pt>
                <c:pt idx="373">
                  <c:v>320.18900000000002</c:v>
                </c:pt>
                <c:pt idx="374">
                  <c:v>319.99700000000001</c:v>
                </c:pt>
                <c:pt idx="375">
                  <c:v>319.77699999999999</c:v>
                </c:pt>
                <c:pt idx="376">
                  <c:v>319.52800000000002</c:v>
                </c:pt>
                <c:pt idx="377">
                  <c:v>319.57799999999997</c:v>
                </c:pt>
                <c:pt idx="378">
                  <c:v>319.673</c:v>
                </c:pt>
                <c:pt idx="379">
                  <c:v>319.80500000000001</c:v>
                </c:pt>
                <c:pt idx="380">
                  <c:v>319.964</c:v>
                </c:pt>
                <c:pt idx="381">
                  <c:v>319.82100000000003</c:v>
                </c:pt>
                <c:pt idx="382">
                  <c:v>319.95999999999998</c:v>
                </c:pt>
                <c:pt idx="383">
                  <c:v>320.13200000000001</c:v>
                </c:pt>
                <c:pt idx="384">
                  <c:v>320.00900000000001</c:v>
                </c:pt>
                <c:pt idx="385">
                  <c:v>320.16899999999998</c:v>
                </c:pt>
                <c:pt idx="386">
                  <c:v>320.375</c:v>
                </c:pt>
                <c:pt idx="387">
                  <c:v>320.613</c:v>
                </c:pt>
                <c:pt idx="388">
                  <c:v>320.899</c:v>
                </c:pt>
                <c:pt idx="389">
                  <c:v>321.21600000000001</c:v>
                </c:pt>
                <c:pt idx="390">
                  <c:v>321.23599999999999</c:v>
                </c:pt>
                <c:pt idx="391">
                  <c:v>321.53399999999999</c:v>
                </c:pt>
                <c:pt idx="392">
                  <c:v>321.86500000000001</c:v>
                </c:pt>
                <c:pt idx="393">
                  <c:v>321.88799999999998</c:v>
                </c:pt>
                <c:pt idx="394">
                  <c:v>322.18099999999998</c:v>
                </c:pt>
                <c:pt idx="395">
                  <c:v>322.17399999999998</c:v>
                </c:pt>
                <c:pt idx="396">
                  <c:v>322.11500000000001</c:v>
                </c:pt>
                <c:pt idx="397">
                  <c:v>322.339</c:v>
                </c:pt>
                <c:pt idx="398">
                  <c:v>322.59800000000001</c:v>
                </c:pt>
                <c:pt idx="399">
                  <c:v>322.55500000000001</c:v>
                </c:pt>
                <c:pt idx="400">
                  <c:v>322.77800000000002</c:v>
                </c:pt>
                <c:pt idx="401">
                  <c:v>322.71100000000001</c:v>
                </c:pt>
                <c:pt idx="402">
                  <c:v>322.91000000000003</c:v>
                </c:pt>
                <c:pt idx="403">
                  <c:v>323.14400000000001</c:v>
                </c:pt>
                <c:pt idx="404">
                  <c:v>323.39600000000002</c:v>
                </c:pt>
                <c:pt idx="405">
                  <c:v>323.34399999999999</c:v>
                </c:pt>
                <c:pt idx="406">
                  <c:v>323.56400000000002</c:v>
                </c:pt>
                <c:pt idx="407">
                  <c:v>323.82</c:v>
                </c:pt>
                <c:pt idx="408">
                  <c:v>324.11799999999999</c:v>
                </c:pt>
                <c:pt idx="409">
                  <c:v>324.11099999999999</c:v>
                </c:pt>
                <c:pt idx="410">
                  <c:v>324.37200000000001</c:v>
                </c:pt>
                <c:pt idx="411">
                  <c:v>324.67599999999999</c:v>
                </c:pt>
                <c:pt idx="412">
                  <c:v>324.99799999999999</c:v>
                </c:pt>
                <c:pt idx="413">
                  <c:v>325.00799999999998</c:v>
                </c:pt>
                <c:pt idx="414">
                  <c:v>325.29199999999997</c:v>
                </c:pt>
                <c:pt idx="415">
                  <c:v>325.60500000000002</c:v>
                </c:pt>
                <c:pt idx="416">
                  <c:v>325.60000000000002</c:v>
                </c:pt>
                <c:pt idx="417">
                  <c:v>325.86900000000003</c:v>
                </c:pt>
                <c:pt idx="418">
                  <c:v>326.16899999999998</c:v>
                </c:pt>
                <c:pt idx="419">
                  <c:v>326.48</c:v>
                </c:pt>
                <c:pt idx="420">
                  <c:v>326.80799999999999</c:v>
                </c:pt>
                <c:pt idx="421">
                  <c:v>327.14999999999998</c:v>
                </c:pt>
                <c:pt idx="422">
                  <c:v>327.17200000000003</c:v>
                </c:pt>
                <c:pt idx="423">
                  <c:v>327.459</c:v>
                </c:pt>
                <c:pt idx="424">
                  <c:v>327.77300000000002</c:v>
                </c:pt>
                <c:pt idx="425">
                  <c:v>327.76499999999999</c:v>
                </c:pt>
                <c:pt idx="426">
                  <c:v>328.03</c:v>
                </c:pt>
                <c:pt idx="427">
                  <c:v>328.322</c:v>
                </c:pt>
                <c:pt idx="428">
                  <c:v>328.64600000000002</c:v>
                </c:pt>
                <c:pt idx="429">
                  <c:v>328.98099999999999</c:v>
                </c:pt>
                <c:pt idx="430">
                  <c:v>329.33</c:v>
                </c:pt>
                <c:pt idx="431">
                  <c:v>329.68700000000001</c:v>
                </c:pt>
                <c:pt idx="432">
                  <c:v>329.70699999999999</c:v>
                </c:pt>
                <c:pt idx="433">
                  <c:v>329.99900000000002</c:v>
                </c:pt>
                <c:pt idx="434">
                  <c:v>329.97199999999998</c:v>
                </c:pt>
                <c:pt idx="435">
                  <c:v>330.21100000000001</c:v>
                </c:pt>
                <c:pt idx="436">
                  <c:v>330.47199999999998</c:v>
                </c:pt>
                <c:pt idx="437">
                  <c:v>330.40499999999997</c:v>
                </c:pt>
                <c:pt idx="438">
                  <c:v>330.27600000000001</c:v>
                </c:pt>
                <c:pt idx="439">
                  <c:v>330.10899999999998</c:v>
                </c:pt>
                <c:pt idx="440">
                  <c:v>329.90100000000001</c:v>
                </c:pt>
                <c:pt idx="441">
                  <c:v>329.99200000000002</c:v>
                </c:pt>
                <c:pt idx="442">
                  <c:v>330.113</c:v>
                </c:pt>
                <c:pt idx="443">
                  <c:v>329.92200000000003</c:v>
                </c:pt>
                <c:pt idx="444">
                  <c:v>330.01400000000001</c:v>
                </c:pt>
                <c:pt idx="445">
                  <c:v>330.13400000000001</c:v>
                </c:pt>
                <c:pt idx="446">
                  <c:v>330.27600000000001</c:v>
                </c:pt>
                <c:pt idx="447">
                  <c:v>330.44600000000003</c:v>
                </c:pt>
                <c:pt idx="448">
                  <c:v>330.65100000000001</c:v>
                </c:pt>
                <c:pt idx="449">
                  <c:v>330.53899999999999</c:v>
                </c:pt>
                <c:pt idx="450">
                  <c:v>330.37599999999998</c:v>
                </c:pt>
                <c:pt idx="451">
                  <c:v>330.512</c:v>
                </c:pt>
                <c:pt idx="452">
                  <c:v>330.69299999999998</c:v>
                </c:pt>
                <c:pt idx="453">
                  <c:v>330.90699999999998</c:v>
                </c:pt>
                <c:pt idx="454">
                  <c:v>331.149</c:v>
                </c:pt>
                <c:pt idx="455">
                  <c:v>331.42200000000003</c:v>
                </c:pt>
                <c:pt idx="456">
                  <c:v>331.375</c:v>
                </c:pt>
                <c:pt idx="457">
                  <c:v>331.60399999999998</c:v>
                </c:pt>
                <c:pt idx="458">
                  <c:v>331.86099999999999</c:v>
                </c:pt>
                <c:pt idx="459">
                  <c:v>332.137</c:v>
                </c:pt>
                <c:pt idx="460">
                  <c:v>332.42099999999999</c:v>
                </c:pt>
                <c:pt idx="461">
                  <c:v>332.37700000000001</c:v>
                </c:pt>
                <c:pt idx="462">
                  <c:v>332.60300000000001</c:v>
                </c:pt>
                <c:pt idx="463">
                  <c:v>332.85599999999999</c:v>
                </c:pt>
                <c:pt idx="464">
                  <c:v>332.78800000000001</c:v>
                </c:pt>
                <c:pt idx="465">
                  <c:v>332.66300000000001</c:v>
                </c:pt>
                <c:pt idx="466">
                  <c:v>332.82799999999997</c:v>
                </c:pt>
                <c:pt idx="467">
                  <c:v>333.02499999999998</c:v>
                </c:pt>
                <c:pt idx="468">
                  <c:v>333.25400000000002</c:v>
                </c:pt>
                <c:pt idx="469">
                  <c:v>333.49400000000003</c:v>
                </c:pt>
                <c:pt idx="470">
                  <c:v>333.745</c:v>
                </c:pt>
                <c:pt idx="471">
                  <c:v>334.00799999999998</c:v>
                </c:pt>
                <c:pt idx="472">
                  <c:v>334.28399999999999</c:v>
                </c:pt>
                <c:pt idx="473">
                  <c:v>334.57100000000003</c:v>
                </c:pt>
                <c:pt idx="474">
                  <c:v>334.86</c:v>
                </c:pt>
                <c:pt idx="475">
                  <c:v>334.81799999999998</c:v>
                </c:pt>
                <c:pt idx="476">
                  <c:v>335.04899999999998</c:v>
                </c:pt>
                <c:pt idx="477">
                  <c:v>335.30599999999998</c:v>
                </c:pt>
                <c:pt idx="478">
                  <c:v>335.58199999999999</c:v>
                </c:pt>
                <c:pt idx="479">
                  <c:v>335.53399999999999</c:v>
                </c:pt>
                <c:pt idx="480">
                  <c:v>335.76799999999997</c:v>
                </c:pt>
                <c:pt idx="481">
                  <c:v>336.03199999999998</c:v>
                </c:pt>
                <c:pt idx="482">
                  <c:v>336.30700000000002</c:v>
                </c:pt>
                <c:pt idx="483">
                  <c:v>336.24799999999999</c:v>
                </c:pt>
                <c:pt idx="484">
                  <c:v>336.46199999999999</c:v>
                </c:pt>
                <c:pt idx="485">
                  <c:v>336.69600000000003</c:v>
                </c:pt>
                <c:pt idx="486">
                  <c:v>336.93700000000001</c:v>
                </c:pt>
                <c:pt idx="487">
                  <c:v>337.185</c:v>
                </c:pt>
                <c:pt idx="488">
                  <c:v>337.45299999999997</c:v>
                </c:pt>
                <c:pt idx="489">
                  <c:v>337.72899999999998</c:v>
                </c:pt>
                <c:pt idx="490">
                  <c:v>337.67599999999999</c:v>
                </c:pt>
                <c:pt idx="491">
                  <c:v>337.55900000000003</c:v>
                </c:pt>
                <c:pt idx="492">
                  <c:v>337.39499999999998</c:v>
                </c:pt>
                <c:pt idx="493">
                  <c:v>337.51900000000001</c:v>
                </c:pt>
                <c:pt idx="494">
                  <c:v>337.68</c:v>
                </c:pt>
                <c:pt idx="495">
                  <c:v>337.863</c:v>
                </c:pt>
                <c:pt idx="496">
                  <c:v>338.06299999999999</c:v>
                </c:pt>
                <c:pt idx="497">
                  <c:v>337.93700000000001</c:v>
                </c:pt>
                <c:pt idx="498">
                  <c:v>337.74599999999998</c:v>
                </c:pt>
                <c:pt idx="499">
                  <c:v>337.84899999999999</c:v>
                </c:pt>
                <c:pt idx="500">
                  <c:v>337.97800000000001</c:v>
                </c:pt>
                <c:pt idx="501">
                  <c:v>338.12200000000001</c:v>
                </c:pt>
                <c:pt idx="502">
                  <c:v>338.27699999999999</c:v>
                </c:pt>
                <c:pt idx="503">
                  <c:v>338.10399999999998</c:v>
                </c:pt>
                <c:pt idx="504">
                  <c:v>338.21699999999998</c:v>
                </c:pt>
                <c:pt idx="505">
                  <c:v>338.01900000000001</c:v>
                </c:pt>
                <c:pt idx="506">
                  <c:v>338.11700000000002</c:v>
                </c:pt>
                <c:pt idx="507">
                  <c:v>338.25599999999997</c:v>
                </c:pt>
                <c:pt idx="508">
                  <c:v>338.09100000000001</c:v>
                </c:pt>
                <c:pt idx="509">
                  <c:v>338.21199999999999</c:v>
                </c:pt>
                <c:pt idx="510">
                  <c:v>338.363</c:v>
                </c:pt>
                <c:pt idx="511">
                  <c:v>338.18799999999999</c:v>
                </c:pt>
                <c:pt idx="512">
                  <c:v>338.298</c:v>
                </c:pt>
                <c:pt idx="513">
                  <c:v>338.45100000000002</c:v>
                </c:pt>
                <c:pt idx="514">
                  <c:v>338.28800000000001</c:v>
                </c:pt>
                <c:pt idx="515">
                  <c:v>338.40699999999998</c:v>
                </c:pt>
                <c:pt idx="516">
                  <c:v>338.55500000000001</c:v>
                </c:pt>
                <c:pt idx="517">
                  <c:v>338.71899999999999</c:v>
                </c:pt>
                <c:pt idx="518">
                  <c:v>338.56299999999999</c:v>
                </c:pt>
                <c:pt idx="519">
                  <c:v>338.69099999999997</c:v>
                </c:pt>
                <c:pt idx="520">
                  <c:v>338.85700000000003</c:v>
                </c:pt>
                <c:pt idx="521">
                  <c:v>338.709</c:v>
                </c:pt>
                <c:pt idx="522">
                  <c:v>338.84100000000001</c:v>
                </c:pt>
                <c:pt idx="523">
                  <c:v>339.00400000000002</c:v>
                </c:pt>
                <c:pt idx="524">
                  <c:v>338.84800000000001</c:v>
                </c:pt>
                <c:pt idx="525">
                  <c:v>338.97300000000001</c:v>
                </c:pt>
                <c:pt idx="526">
                  <c:v>339.12700000000001</c:v>
                </c:pt>
                <c:pt idx="527">
                  <c:v>339.30099999999999</c:v>
                </c:pt>
                <c:pt idx="528">
                  <c:v>339.16699999999997</c:v>
                </c:pt>
                <c:pt idx="529">
                  <c:v>339.315</c:v>
                </c:pt>
                <c:pt idx="530">
                  <c:v>339.154</c:v>
                </c:pt>
                <c:pt idx="531">
                  <c:v>339.27800000000002</c:v>
                </c:pt>
                <c:pt idx="532">
                  <c:v>339.435</c:v>
                </c:pt>
                <c:pt idx="533">
                  <c:v>339.613</c:v>
                </c:pt>
                <c:pt idx="534">
                  <c:v>339.80799999999999</c:v>
                </c:pt>
                <c:pt idx="535">
                  <c:v>339.68400000000003</c:v>
                </c:pt>
                <c:pt idx="536">
                  <c:v>339.84</c:v>
                </c:pt>
                <c:pt idx="537">
                  <c:v>340.02800000000002</c:v>
                </c:pt>
                <c:pt idx="538">
                  <c:v>340.23599999999999</c:v>
                </c:pt>
                <c:pt idx="539">
                  <c:v>340.46300000000002</c:v>
                </c:pt>
                <c:pt idx="540">
                  <c:v>340.69600000000003</c:v>
                </c:pt>
                <c:pt idx="541">
                  <c:v>340.94600000000003</c:v>
                </c:pt>
                <c:pt idx="542">
                  <c:v>340.86799999999999</c:v>
                </c:pt>
                <c:pt idx="543">
                  <c:v>341.07100000000003</c:v>
                </c:pt>
                <c:pt idx="544">
                  <c:v>340.96</c:v>
                </c:pt>
                <c:pt idx="545">
                  <c:v>340.79300000000001</c:v>
                </c:pt>
                <c:pt idx="546">
                  <c:v>340.92500000000001</c:v>
                </c:pt>
                <c:pt idx="547">
                  <c:v>341.08800000000002</c:v>
                </c:pt>
                <c:pt idx="548">
                  <c:v>340.93700000000001</c:v>
                </c:pt>
                <c:pt idx="549">
                  <c:v>341.07400000000001</c:v>
                </c:pt>
                <c:pt idx="550">
                  <c:v>341.23899999999998</c:v>
                </c:pt>
                <c:pt idx="551">
                  <c:v>341.42</c:v>
                </c:pt>
                <c:pt idx="552">
                  <c:v>341.61399999999998</c:v>
                </c:pt>
                <c:pt idx="553">
                  <c:v>341.81299999999999</c:v>
                </c:pt>
                <c:pt idx="554">
                  <c:v>341.68200000000002</c:v>
                </c:pt>
                <c:pt idx="555">
                  <c:v>341.488</c:v>
                </c:pt>
                <c:pt idx="556">
                  <c:v>341.59100000000001</c:v>
                </c:pt>
                <c:pt idx="557">
                  <c:v>341.39</c:v>
                </c:pt>
                <c:pt idx="558">
                  <c:v>341.137</c:v>
                </c:pt>
                <c:pt idx="559">
                  <c:v>341.19</c:v>
                </c:pt>
                <c:pt idx="560">
                  <c:v>341.29</c:v>
                </c:pt>
                <c:pt idx="561">
                  <c:v>341.077</c:v>
                </c:pt>
                <c:pt idx="562">
                  <c:v>341.15800000000002</c:v>
                </c:pt>
                <c:pt idx="563">
                  <c:v>341.27800000000002</c:v>
                </c:pt>
                <c:pt idx="564">
                  <c:v>341.07499999999999</c:v>
                </c:pt>
                <c:pt idx="565">
                  <c:v>341.16</c:v>
                </c:pt>
                <c:pt idx="566">
                  <c:v>341.27600000000001</c:v>
                </c:pt>
                <c:pt idx="567">
                  <c:v>341.07</c:v>
                </c:pt>
                <c:pt idx="568">
                  <c:v>340.81700000000001</c:v>
                </c:pt>
                <c:pt idx="569">
                  <c:v>340.53300000000002</c:v>
                </c:pt>
                <c:pt idx="570">
                  <c:v>340.55799999999999</c:v>
                </c:pt>
                <c:pt idx="571">
                  <c:v>340.62599999999998</c:v>
                </c:pt>
                <c:pt idx="572">
                  <c:v>340.72899999999998</c:v>
                </c:pt>
                <c:pt idx="573">
                  <c:v>340.86700000000002</c:v>
                </c:pt>
                <c:pt idx="574">
                  <c:v>341.03300000000002</c:v>
                </c:pt>
                <c:pt idx="575">
                  <c:v>341.21899999999999</c:v>
                </c:pt>
                <c:pt idx="576">
                  <c:v>341.428</c:v>
                </c:pt>
                <c:pt idx="577">
                  <c:v>341.65199999999999</c:v>
                </c:pt>
                <c:pt idx="578">
                  <c:v>341.89600000000002</c:v>
                </c:pt>
                <c:pt idx="579">
                  <c:v>342.15199999999999</c:v>
                </c:pt>
                <c:pt idx="580">
                  <c:v>342.42399999999998</c:v>
                </c:pt>
                <c:pt idx="581">
                  <c:v>342.36900000000003</c:v>
                </c:pt>
                <c:pt idx="582">
                  <c:v>342.25400000000002</c:v>
                </c:pt>
                <c:pt idx="583">
                  <c:v>342.101</c:v>
                </c:pt>
                <c:pt idx="584">
                  <c:v>341.91199999999998</c:v>
                </c:pt>
                <c:pt idx="585">
                  <c:v>342.02600000000001</c:v>
                </c:pt>
                <c:pt idx="586">
                  <c:v>341.84</c:v>
                </c:pt>
                <c:pt idx="587">
                  <c:v>341.59899999999999</c:v>
                </c:pt>
                <c:pt idx="588">
                  <c:v>341.32100000000003</c:v>
                </c:pt>
                <c:pt idx="589">
                  <c:v>341.34100000000001</c:v>
                </c:pt>
                <c:pt idx="590">
                  <c:v>341.053</c:v>
                </c:pt>
                <c:pt idx="591">
                  <c:v>341.05200000000002</c:v>
                </c:pt>
                <c:pt idx="592">
                  <c:v>341.089</c:v>
                </c:pt>
                <c:pt idx="593">
                  <c:v>341.149</c:v>
                </c:pt>
                <c:pt idx="594">
                  <c:v>341.233</c:v>
                </c:pt>
                <c:pt idx="595">
                  <c:v>341.33800000000002</c:v>
                </c:pt>
                <c:pt idx="596">
                  <c:v>341.13400000000001</c:v>
                </c:pt>
                <c:pt idx="597">
                  <c:v>341.22500000000002</c:v>
                </c:pt>
                <c:pt idx="598">
                  <c:v>341.03199999999998</c:v>
                </c:pt>
                <c:pt idx="599">
                  <c:v>341.14</c:v>
                </c:pt>
                <c:pt idx="600">
                  <c:v>341.29700000000003</c:v>
                </c:pt>
                <c:pt idx="601">
                  <c:v>341.48899999999998</c:v>
                </c:pt>
                <c:pt idx="602">
                  <c:v>341.37599999999998</c:v>
                </c:pt>
                <c:pt idx="603">
                  <c:v>341.221</c:v>
                </c:pt>
                <c:pt idx="604">
                  <c:v>341.03</c:v>
                </c:pt>
                <c:pt idx="605">
                  <c:v>340.803</c:v>
                </c:pt>
                <c:pt idx="606">
                  <c:v>340.88</c:v>
                </c:pt>
                <c:pt idx="607">
                  <c:v>340.66500000000002</c:v>
                </c:pt>
                <c:pt idx="608">
                  <c:v>340.73099999999999</c:v>
                </c:pt>
                <c:pt idx="609">
                  <c:v>340.834</c:v>
                </c:pt>
                <c:pt idx="610">
                  <c:v>340.964</c:v>
                </c:pt>
                <c:pt idx="611">
                  <c:v>341.12</c:v>
                </c:pt>
                <c:pt idx="612">
                  <c:v>341.30200000000002</c:v>
                </c:pt>
                <c:pt idx="613">
                  <c:v>341.17399999999998</c:v>
                </c:pt>
                <c:pt idx="614">
                  <c:v>340.98899999999998</c:v>
                </c:pt>
                <c:pt idx="615">
                  <c:v>340.76799999999997</c:v>
                </c:pt>
                <c:pt idx="616">
                  <c:v>340.839</c:v>
                </c:pt>
                <c:pt idx="617">
                  <c:v>340.96</c:v>
                </c:pt>
                <c:pt idx="618">
                  <c:v>341.11399999999998</c:v>
                </c:pt>
                <c:pt idx="619">
                  <c:v>341.303</c:v>
                </c:pt>
                <c:pt idx="620">
                  <c:v>341.52600000000001</c:v>
                </c:pt>
                <c:pt idx="621">
                  <c:v>341.77199999999999</c:v>
                </c:pt>
                <c:pt idx="622">
                  <c:v>342.04</c:v>
                </c:pt>
                <c:pt idx="623">
                  <c:v>342.32299999999998</c:v>
                </c:pt>
                <c:pt idx="624">
                  <c:v>342.61399999999998</c:v>
                </c:pt>
                <c:pt idx="625">
                  <c:v>342.91500000000002</c:v>
                </c:pt>
                <c:pt idx="626">
                  <c:v>343.22899999999998</c:v>
                </c:pt>
                <c:pt idx="627">
                  <c:v>343.548</c:v>
                </c:pt>
                <c:pt idx="628">
                  <c:v>343.88299999999998</c:v>
                </c:pt>
                <c:pt idx="629">
                  <c:v>344.22699999999998</c:v>
                </c:pt>
                <c:pt idx="630">
                  <c:v>344.58100000000002</c:v>
                </c:pt>
                <c:pt idx="631">
                  <c:v>344.60199999999998</c:v>
                </c:pt>
                <c:pt idx="632">
                  <c:v>344.89800000000002</c:v>
                </c:pt>
                <c:pt idx="633">
                  <c:v>344.87200000000001</c:v>
                </c:pt>
                <c:pt idx="634">
                  <c:v>345.12099999999998</c:v>
                </c:pt>
                <c:pt idx="635">
                  <c:v>345.05399999999997</c:v>
                </c:pt>
                <c:pt idx="636">
                  <c:v>345.26100000000002</c:v>
                </c:pt>
                <c:pt idx="637">
                  <c:v>345.49099999999999</c:v>
                </c:pt>
                <c:pt idx="638">
                  <c:v>345.39499999999998</c:v>
                </c:pt>
                <c:pt idx="639">
                  <c:v>345.233</c:v>
                </c:pt>
                <c:pt idx="640">
                  <c:v>345.35599999999999</c:v>
                </c:pt>
                <c:pt idx="641">
                  <c:v>345.50400000000002</c:v>
                </c:pt>
                <c:pt idx="642">
                  <c:v>345.66300000000001</c:v>
                </c:pt>
                <c:pt idx="643">
                  <c:v>345.83300000000003</c:v>
                </c:pt>
                <c:pt idx="644">
                  <c:v>345.67599999999999</c:v>
                </c:pt>
                <c:pt idx="645">
                  <c:v>345.46199999999999</c:v>
                </c:pt>
                <c:pt idx="646">
                  <c:v>345.53699999999998</c:v>
                </c:pt>
                <c:pt idx="647">
                  <c:v>345.65100000000001</c:v>
                </c:pt>
                <c:pt idx="648">
                  <c:v>345.78899999999999</c:v>
                </c:pt>
                <c:pt idx="649">
                  <c:v>345.94600000000003</c:v>
                </c:pt>
                <c:pt idx="650">
                  <c:v>346.12599999999998</c:v>
                </c:pt>
                <c:pt idx="651">
                  <c:v>346.32299999999998</c:v>
                </c:pt>
                <c:pt idx="652">
                  <c:v>346.54</c:v>
                </c:pt>
                <c:pt idx="653">
                  <c:v>346.77600000000001</c:v>
                </c:pt>
                <c:pt idx="654">
                  <c:v>347.03100000000001</c:v>
                </c:pt>
                <c:pt idx="655">
                  <c:v>346.959</c:v>
                </c:pt>
                <c:pt idx="656">
                  <c:v>347.166</c:v>
                </c:pt>
                <c:pt idx="657">
                  <c:v>347.39400000000001</c:v>
                </c:pt>
                <c:pt idx="658">
                  <c:v>347.29399999999998</c:v>
                </c:pt>
                <c:pt idx="659">
                  <c:v>347.47399999999999</c:v>
                </c:pt>
                <c:pt idx="660">
                  <c:v>347.68700000000001</c:v>
                </c:pt>
                <c:pt idx="661">
                  <c:v>347.57900000000001</c:v>
                </c:pt>
                <c:pt idx="662">
                  <c:v>347.40800000000002</c:v>
                </c:pt>
                <c:pt idx="663">
                  <c:v>347.52699999999999</c:v>
                </c:pt>
                <c:pt idx="664">
                  <c:v>347.32299999999998</c:v>
                </c:pt>
                <c:pt idx="665">
                  <c:v>347.05599999999998</c:v>
                </c:pt>
                <c:pt idx="666">
                  <c:v>346.738</c:v>
                </c:pt>
                <c:pt idx="667">
                  <c:v>346.72</c:v>
                </c:pt>
                <c:pt idx="668">
                  <c:v>346.73399999999998</c:v>
                </c:pt>
                <c:pt idx="669">
                  <c:v>346.77600000000001</c:v>
                </c:pt>
                <c:pt idx="670">
                  <c:v>346.839</c:v>
                </c:pt>
                <c:pt idx="671">
                  <c:v>346.58300000000003</c:v>
                </c:pt>
                <c:pt idx="672">
                  <c:v>346.274</c:v>
                </c:pt>
                <c:pt idx="673">
                  <c:v>345.93200000000002</c:v>
                </c:pt>
                <c:pt idx="674">
                  <c:v>345.89600000000002</c:v>
                </c:pt>
                <c:pt idx="675">
                  <c:v>345.90100000000001</c:v>
                </c:pt>
                <c:pt idx="676">
                  <c:v>345.93599999999998</c:v>
                </c:pt>
                <c:pt idx="677">
                  <c:v>345.66300000000001</c:v>
                </c:pt>
                <c:pt idx="678">
                  <c:v>345.69099999999997</c:v>
                </c:pt>
                <c:pt idx="679">
                  <c:v>345.76900000000001</c:v>
                </c:pt>
                <c:pt idx="680">
                  <c:v>345.88</c:v>
                </c:pt>
                <c:pt idx="681">
                  <c:v>345.67899999999997</c:v>
                </c:pt>
                <c:pt idx="682">
                  <c:v>345.77100000000002</c:v>
                </c:pt>
                <c:pt idx="683">
                  <c:v>345.56099999999998</c:v>
                </c:pt>
                <c:pt idx="684">
                  <c:v>345.30399999999997</c:v>
                </c:pt>
                <c:pt idx="685">
                  <c:v>345.35199999999998</c:v>
                </c:pt>
                <c:pt idx="686">
                  <c:v>345.44400000000002</c:v>
                </c:pt>
                <c:pt idx="687">
                  <c:v>345.233</c:v>
                </c:pt>
                <c:pt idx="688">
                  <c:v>344.98099999999999</c:v>
                </c:pt>
                <c:pt idx="689">
                  <c:v>344.7</c:v>
                </c:pt>
                <c:pt idx="690">
                  <c:v>344.72500000000002</c:v>
                </c:pt>
                <c:pt idx="691">
                  <c:v>344.78699999999998</c:v>
                </c:pt>
                <c:pt idx="692">
                  <c:v>344.88099999999997</c:v>
                </c:pt>
                <c:pt idx="693">
                  <c:v>344.99700000000001</c:v>
                </c:pt>
                <c:pt idx="694">
                  <c:v>345.137</c:v>
                </c:pt>
                <c:pt idx="695">
                  <c:v>345.29399999999998</c:v>
                </c:pt>
                <c:pt idx="696">
                  <c:v>345.476</c:v>
                </c:pt>
                <c:pt idx="697">
                  <c:v>345.67899999999997</c:v>
                </c:pt>
                <c:pt idx="698">
                  <c:v>345.89600000000002</c:v>
                </c:pt>
                <c:pt idx="699">
                  <c:v>346.13799999999998</c:v>
                </c:pt>
                <c:pt idx="700">
                  <c:v>346.05399999999997</c:v>
                </c:pt>
                <c:pt idx="701">
                  <c:v>346.25700000000001</c:v>
                </c:pt>
                <c:pt idx="702">
                  <c:v>346.49799999999999</c:v>
                </c:pt>
                <c:pt idx="703">
                  <c:v>346.762</c:v>
                </c:pt>
                <c:pt idx="704">
                  <c:v>346.70800000000003</c:v>
                </c:pt>
                <c:pt idx="705">
                  <c:v>346.93299999999999</c:v>
                </c:pt>
                <c:pt idx="706">
                  <c:v>347.178</c:v>
                </c:pt>
                <c:pt idx="707">
                  <c:v>347.09399999999999</c:v>
                </c:pt>
                <c:pt idx="708">
                  <c:v>347.28399999999999</c:v>
                </c:pt>
                <c:pt idx="709">
                  <c:v>347.16</c:v>
                </c:pt>
                <c:pt idx="710">
                  <c:v>346.97399999999999</c:v>
                </c:pt>
                <c:pt idx="711">
                  <c:v>346.74599999999998</c:v>
                </c:pt>
                <c:pt idx="712">
                  <c:v>346.81</c:v>
                </c:pt>
                <c:pt idx="713">
                  <c:v>346.90800000000002</c:v>
                </c:pt>
                <c:pt idx="714">
                  <c:v>347.02699999999999</c:v>
                </c:pt>
                <c:pt idx="715">
                  <c:v>347.16399999999999</c:v>
                </c:pt>
                <c:pt idx="716">
                  <c:v>347.32</c:v>
                </c:pt>
                <c:pt idx="717">
                  <c:v>347.49799999999999</c:v>
                </c:pt>
                <c:pt idx="718">
                  <c:v>347.69</c:v>
                </c:pt>
                <c:pt idx="719">
                  <c:v>347.565</c:v>
                </c:pt>
                <c:pt idx="720">
                  <c:v>347.71800000000002</c:v>
                </c:pt>
                <c:pt idx="721">
                  <c:v>347.90199999999999</c:v>
                </c:pt>
                <c:pt idx="722">
                  <c:v>348.10399999999998</c:v>
                </c:pt>
                <c:pt idx="723">
                  <c:v>348.33</c:v>
                </c:pt>
                <c:pt idx="724">
                  <c:v>348.23599999999999</c:v>
                </c:pt>
                <c:pt idx="725">
                  <c:v>348.428</c:v>
                </c:pt>
                <c:pt idx="726">
                  <c:v>348.31099999999998</c:v>
                </c:pt>
                <c:pt idx="727">
                  <c:v>348.47800000000001</c:v>
                </c:pt>
                <c:pt idx="728">
                  <c:v>348.67599999999999</c:v>
                </c:pt>
                <c:pt idx="729">
                  <c:v>348.88799999999998</c:v>
                </c:pt>
                <c:pt idx="730">
                  <c:v>348.77100000000002</c:v>
                </c:pt>
                <c:pt idx="731">
                  <c:v>348.93099999999998</c:v>
                </c:pt>
                <c:pt idx="732">
                  <c:v>349.11099999999999</c:v>
                </c:pt>
                <c:pt idx="733">
                  <c:v>349.3</c:v>
                </c:pt>
                <c:pt idx="734">
                  <c:v>349.5</c:v>
                </c:pt>
                <c:pt idx="735">
                  <c:v>349.714</c:v>
                </c:pt>
                <c:pt idx="736">
                  <c:v>349.59399999999999</c:v>
                </c:pt>
                <c:pt idx="737">
                  <c:v>349.75099999999998</c:v>
                </c:pt>
                <c:pt idx="738">
                  <c:v>349.59100000000001</c:v>
                </c:pt>
                <c:pt idx="739">
                  <c:v>349.37400000000002</c:v>
                </c:pt>
                <c:pt idx="740">
                  <c:v>349.46</c:v>
                </c:pt>
                <c:pt idx="741">
                  <c:v>349.58600000000001</c:v>
                </c:pt>
                <c:pt idx="742">
                  <c:v>349.72899999999998</c:v>
                </c:pt>
                <c:pt idx="743">
                  <c:v>349.89</c:v>
                </c:pt>
                <c:pt idx="744">
                  <c:v>350.06099999999998</c:v>
                </c:pt>
                <c:pt idx="745">
                  <c:v>350.24400000000003</c:v>
                </c:pt>
                <c:pt idx="746">
                  <c:v>350.43799999999999</c:v>
                </c:pt>
                <c:pt idx="747">
                  <c:v>350.30200000000002</c:v>
                </c:pt>
                <c:pt idx="748">
                  <c:v>350.43599999999998</c:v>
                </c:pt>
                <c:pt idx="749">
                  <c:v>350.6</c:v>
                </c:pt>
                <c:pt idx="750">
                  <c:v>350.42399999999998</c:v>
                </c:pt>
                <c:pt idx="751">
                  <c:v>350.53</c:v>
                </c:pt>
                <c:pt idx="752">
                  <c:v>350.67</c:v>
                </c:pt>
                <c:pt idx="753">
                  <c:v>350.83300000000003</c:v>
                </c:pt>
                <c:pt idx="754">
                  <c:v>351.01900000000001</c:v>
                </c:pt>
                <c:pt idx="755">
                  <c:v>350.87299999999999</c:v>
                </c:pt>
                <c:pt idx="756">
                  <c:v>351.01400000000001</c:v>
                </c:pt>
                <c:pt idx="757">
                  <c:v>350.839</c:v>
                </c:pt>
                <c:pt idx="758">
                  <c:v>350.94299999999998</c:v>
                </c:pt>
                <c:pt idx="759">
                  <c:v>350.73200000000003</c:v>
                </c:pt>
                <c:pt idx="760">
                  <c:v>350.80700000000002</c:v>
                </c:pt>
                <c:pt idx="761">
                  <c:v>350.90699999999998</c:v>
                </c:pt>
                <c:pt idx="762">
                  <c:v>351.02600000000001</c:v>
                </c:pt>
                <c:pt idx="763">
                  <c:v>350.822</c:v>
                </c:pt>
                <c:pt idx="764">
                  <c:v>350.56599999999997</c:v>
                </c:pt>
                <c:pt idx="765">
                  <c:v>350.60399999999998</c:v>
                </c:pt>
                <c:pt idx="766">
                  <c:v>350.67899999999997</c:v>
                </c:pt>
                <c:pt idx="767">
                  <c:v>350.77600000000001</c:v>
                </c:pt>
                <c:pt idx="768">
                  <c:v>350.88799999999998</c:v>
                </c:pt>
                <c:pt idx="769">
                  <c:v>351.01900000000001</c:v>
                </c:pt>
                <c:pt idx="770">
                  <c:v>350.822</c:v>
                </c:pt>
                <c:pt idx="771">
                  <c:v>350.90699999999998</c:v>
                </c:pt>
                <c:pt idx="772">
                  <c:v>351.02800000000002</c:v>
                </c:pt>
                <c:pt idx="773">
                  <c:v>351.16500000000002</c:v>
                </c:pt>
                <c:pt idx="774">
                  <c:v>351.32299999999998</c:v>
                </c:pt>
                <c:pt idx="775">
                  <c:v>351.49799999999999</c:v>
                </c:pt>
                <c:pt idx="776">
                  <c:v>351.34100000000001</c:v>
                </c:pt>
                <c:pt idx="777">
                  <c:v>351.47399999999999</c:v>
                </c:pt>
                <c:pt idx="778">
                  <c:v>351.64</c:v>
                </c:pt>
                <c:pt idx="779">
                  <c:v>351.82299999999998</c:v>
                </c:pt>
                <c:pt idx="780">
                  <c:v>352.02600000000001</c:v>
                </c:pt>
                <c:pt idx="781">
                  <c:v>351.88900000000001</c:v>
                </c:pt>
                <c:pt idx="782">
                  <c:v>352.03300000000002</c:v>
                </c:pt>
                <c:pt idx="783">
                  <c:v>351.85899999999998</c:v>
                </c:pt>
                <c:pt idx="784">
                  <c:v>351.96600000000001</c:v>
                </c:pt>
                <c:pt idx="785">
                  <c:v>351.76100000000002</c:v>
                </c:pt>
                <c:pt idx="786">
                  <c:v>351.83800000000002</c:v>
                </c:pt>
                <c:pt idx="787">
                  <c:v>351.59899999999999</c:v>
                </c:pt>
                <c:pt idx="788">
                  <c:v>351.64400000000001</c:v>
                </c:pt>
                <c:pt idx="789">
                  <c:v>351.721</c:v>
                </c:pt>
                <c:pt idx="790">
                  <c:v>351.81400000000002</c:v>
                </c:pt>
                <c:pt idx="791">
                  <c:v>351.58</c:v>
                </c:pt>
                <c:pt idx="792">
                  <c:v>351.28699999999998</c:v>
                </c:pt>
                <c:pt idx="793">
                  <c:v>351.29899999999998</c:v>
                </c:pt>
                <c:pt idx="794">
                  <c:v>351.34800000000001</c:v>
                </c:pt>
                <c:pt idx="795">
                  <c:v>351.42</c:v>
                </c:pt>
                <c:pt idx="796">
                  <c:v>351.17099999999999</c:v>
                </c:pt>
                <c:pt idx="797">
                  <c:v>351.21100000000001</c:v>
                </c:pt>
                <c:pt idx="798">
                  <c:v>351.29199999999997</c:v>
                </c:pt>
                <c:pt idx="799">
                  <c:v>351.05099999999999</c:v>
                </c:pt>
                <c:pt idx="800">
                  <c:v>350.75700000000001</c:v>
                </c:pt>
                <c:pt idx="801">
                  <c:v>350.77100000000002</c:v>
                </c:pt>
                <c:pt idx="802">
                  <c:v>350.82900000000001</c:v>
                </c:pt>
                <c:pt idx="803">
                  <c:v>350.91300000000001</c:v>
                </c:pt>
                <c:pt idx="804">
                  <c:v>350.68099999999998</c:v>
                </c:pt>
                <c:pt idx="805">
                  <c:v>350.738</c:v>
                </c:pt>
                <c:pt idx="806">
                  <c:v>350.83499999999998</c:v>
                </c:pt>
                <c:pt idx="807">
                  <c:v>350.61599999999999</c:v>
                </c:pt>
                <c:pt idx="808">
                  <c:v>350.68400000000003</c:v>
                </c:pt>
                <c:pt idx="809">
                  <c:v>350.78899999999999</c:v>
                </c:pt>
                <c:pt idx="810">
                  <c:v>350.916</c:v>
                </c:pt>
                <c:pt idx="811">
                  <c:v>350.71899999999999</c:v>
                </c:pt>
                <c:pt idx="812">
                  <c:v>350.80799999999999</c:v>
                </c:pt>
                <c:pt idx="813">
                  <c:v>350.93599999999998</c:v>
                </c:pt>
                <c:pt idx="814">
                  <c:v>351.08699999999999</c:v>
                </c:pt>
                <c:pt idx="815">
                  <c:v>351.26299999999998</c:v>
                </c:pt>
                <c:pt idx="816">
                  <c:v>351.113</c:v>
                </c:pt>
                <c:pt idx="817">
                  <c:v>351.24900000000002</c:v>
                </c:pt>
                <c:pt idx="818">
                  <c:v>351.40600000000001</c:v>
                </c:pt>
                <c:pt idx="819">
                  <c:v>351.58300000000003</c:v>
                </c:pt>
                <c:pt idx="820">
                  <c:v>351.42899999999997</c:v>
                </c:pt>
                <c:pt idx="821">
                  <c:v>351.56200000000001</c:v>
                </c:pt>
                <c:pt idx="822">
                  <c:v>351.38600000000002</c:v>
                </c:pt>
                <c:pt idx="823">
                  <c:v>351.49299999999999</c:v>
                </c:pt>
                <c:pt idx="824">
                  <c:v>351.625</c:v>
                </c:pt>
                <c:pt idx="825">
                  <c:v>351.42899999999997</c:v>
                </c:pt>
                <c:pt idx="826">
                  <c:v>351.17700000000002</c:v>
                </c:pt>
                <c:pt idx="827">
                  <c:v>350.88299999999998</c:v>
                </c:pt>
                <c:pt idx="828">
                  <c:v>350.89</c:v>
                </c:pt>
                <c:pt idx="829">
                  <c:v>350.93599999999998</c:v>
                </c:pt>
                <c:pt idx="830">
                  <c:v>351.00900000000001</c:v>
                </c:pt>
                <c:pt idx="831">
                  <c:v>351.09899999999999</c:v>
                </c:pt>
                <c:pt idx="832">
                  <c:v>351.209</c:v>
                </c:pt>
                <c:pt idx="833">
                  <c:v>351.33699999999999</c:v>
                </c:pt>
                <c:pt idx="834">
                  <c:v>351.48700000000002</c:v>
                </c:pt>
                <c:pt idx="835">
                  <c:v>351.65499999999997</c:v>
                </c:pt>
                <c:pt idx="836">
                  <c:v>351.83800000000002</c:v>
                </c:pt>
                <c:pt idx="837">
                  <c:v>351.69799999999998</c:v>
                </c:pt>
                <c:pt idx="838">
                  <c:v>351.846</c:v>
                </c:pt>
                <c:pt idx="839">
                  <c:v>352.02800000000002</c:v>
                </c:pt>
                <c:pt idx="840">
                  <c:v>352.23099999999999</c:v>
                </c:pt>
                <c:pt idx="841">
                  <c:v>352.46100000000001</c:v>
                </c:pt>
                <c:pt idx="842">
                  <c:v>352.36599999999999</c:v>
                </c:pt>
                <c:pt idx="843">
                  <c:v>352.553</c:v>
                </c:pt>
                <c:pt idx="844">
                  <c:v>352.762</c:v>
                </c:pt>
                <c:pt idx="845">
                  <c:v>352.98500000000001</c:v>
                </c:pt>
                <c:pt idx="846">
                  <c:v>353.21199999999999</c:v>
                </c:pt>
                <c:pt idx="847">
                  <c:v>353.44299999999998</c:v>
                </c:pt>
                <c:pt idx="848">
                  <c:v>353.33199999999999</c:v>
                </c:pt>
                <c:pt idx="849">
                  <c:v>353.15100000000001</c:v>
                </c:pt>
                <c:pt idx="850">
                  <c:v>353.26400000000001</c:v>
                </c:pt>
                <c:pt idx="851">
                  <c:v>353.404</c:v>
                </c:pt>
                <c:pt idx="852">
                  <c:v>353.21199999999999</c:v>
                </c:pt>
                <c:pt idx="853">
                  <c:v>353.29700000000003</c:v>
                </c:pt>
                <c:pt idx="854">
                  <c:v>353.41300000000001</c:v>
                </c:pt>
                <c:pt idx="855">
                  <c:v>353.54599999999999</c:v>
                </c:pt>
                <c:pt idx="856">
                  <c:v>353.69499999999999</c:v>
                </c:pt>
                <c:pt idx="857">
                  <c:v>353.85399999999998</c:v>
                </c:pt>
                <c:pt idx="858">
                  <c:v>354.02499999999998</c:v>
                </c:pt>
                <c:pt idx="859">
                  <c:v>353.86500000000001</c:v>
                </c:pt>
                <c:pt idx="860">
                  <c:v>353.97800000000001</c:v>
                </c:pt>
                <c:pt idx="861">
                  <c:v>354.11799999999999</c:v>
                </c:pt>
                <c:pt idx="862">
                  <c:v>354.267</c:v>
                </c:pt>
                <c:pt idx="863">
                  <c:v>354.43400000000003</c:v>
                </c:pt>
                <c:pt idx="864">
                  <c:v>354.27100000000002</c:v>
                </c:pt>
                <c:pt idx="865">
                  <c:v>354.40100000000001</c:v>
                </c:pt>
                <c:pt idx="866">
                  <c:v>354.55599999999998</c:v>
                </c:pt>
                <c:pt idx="867">
                  <c:v>354.72699999999998</c:v>
                </c:pt>
                <c:pt idx="868">
                  <c:v>354.91199999999998</c:v>
                </c:pt>
                <c:pt idx="869">
                  <c:v>355.101</c:v>
                </c:pt>
                <c:pt idx="870">
                  <c:v>355.29700000000003</c:v>
                </c:pt>
                <c:pt idx="871">
                  <c:v>355.15300000000002</c:v>
                </c:pt>
                <c:pt idx="872">
                  <c:v>355.29199999999997</c:v>
                </c:pt>
                <c:pt idx="873">
                  <c:v>355.44900000000001</c:v>
                </c:pt>
                <c:pt idx="874">
                  <c:v>355.61599999999999</c:v>
                </c:pt>
                <c:pt idx="875">
                  <c:v>355.79500000000002</c:v>
                </c:pt>
                <c:pt idx="876">
                  <c:v>355.63799999999998</c:v>
                </c:pt>
                <c:pt idx="877">
                  <c:v>355.762</c:v>
                </c:pt>
                <c:pt idx="878">
                  <c:v>355.55900000000003</c:v>
                </c:pt>
                <c:pt idx="879">
                  <c:v>355.642</c:v>
                </c:pt>
                <c:pt idx="880">
                  <c:v>355.75700000000001</c:v>
                </c:pt>
                <c:pt idx="881">
                  <c:v>355.88400000000001</c:v>
                </c:pt>
                <c:pt idx="882">
                  <c:v>355.673</c:v>
                </c:pt>
                <c:pt idx="883">
                  <c:v>355.74599999999998</c:v>
                </c:pt>
                <c:pt idx="884">
                  <c:v>355.83800000000002</c:v>
                </c:pt>
                <c:pt idx="885">
                  <c:v>355.94200000000001</c:v>
                </c:pt>
                <c:pt idx="886">
                  <c:v>356.06200000000001</c:v>
                </c:pt>
                <c:pt idx="887">
                  <c:v>355.846</c:v>
                </c:pt>
                <c:pt idx="888">
                  <c:v>355.90800000000002</c:v>
                </c:pt>
                <c:pt idx="889">
                  <c:v>355.99299999999999</c:v>
                </c:pt>
                <c:pt idx="890">
                  <c:v>356.09300000000002</c:v>
                </c:pt>
                <c:pt idx="891">
                  <c:v>356.20699999999999</c:v>
                </c:pt>
                <c:pt idx="892">
                  <c:v>355.99099999999999</c:v>
                </c:pt>
                <c:pt idx="893">
                  <c:v>356.06400000000002</c:v>
                </c:pt>
                <c:pt idx="894">
                  <c:v>356.17099999999999</c:v>
                </c:pt>
                <c:pt idx="895">
                  <c:v>356.29399999999998</c:v>
                </c:pt>
                <c:pt idx="896">
                  <c:v>356.42899999999997</c:v>
                </c:pt>
                <c:pt idx="897">
                  <c:v>356.23099999999999</c:v>
                </c:pt>
                <c:pt idx="898">
                  <c:v>356.32100000000003</c:v>
                </c:pt>
                <c:pt idx="899">
                  <c:v>356.08600000000001</c:v>
                </c:pt>
                <c:pt idx="900">
                  <c:v>356.13499999999999</c:v>
                </c:pt>
                <c:pt idx="901">
                  <c:v>356.21499999999997</c:v>
                </c:pt>
                <c:pt idx="902">
                  <c:v>356.31299999999999</c:v>
                </c:pt>
                <c:pt idx="903">
                  <c:v>356.08</c:v>
                </c:pt>
                <c:pt idx="904">
                  <c:v>356.12799999999999</c:v>
                </c:pt>
                <c:pt idx="905">
                  <c:v>355.858</c:v>
                </c:pt>
                <c:pt idx="906">
                  <c:v>355.53199999999998</c:v>
                </c:pt>
                <c:pt idx="907">
                  <c:v>355.51</c:v>
                </c:pt>
                <c:pt idx="908">
                  <c:v>355.185</c:v>
                </c:pt>
                <c:pt idx="909">
                  <c:v>354.80399999999997</c:v>
                </c:pt>
                <c:pt idx="910">
                  <c:v>354.72300000000001</c:v>
                </c:pt>
                <c:pt idx="911">
                  <c:v>354.68099999999998</c:v>
                </c:pt>
                <c:pt idx="912">
                  <c:v>354.67</c:v>
                </c:pt>
                <c:pt idx="913">
                  <c:v>354.33800000000002</c:v>
                </c:pt>
                <c:pt idx="914">
                  <c:v>354.29899999999998</c:v>
                </c:pt>
                <c:pt idx="915">
                  <c:v>354.29899999999998</c:v>
                </c:pt>
                <c:pt idx="916">
                  <c:v>354.32600000000002</c:v>
                </c:pt>
                <c:pt idx="917">
                  <c:v>354.03699999999998</c:v>
                </c:pt>
                <c:pt idx="918">
                  <c:v>353.697</c:v>
                </c:pt>
                <c:pt idx="919">
                  <c:v>353.32299999999998</c:v>
                </c:pt>
                <c:pt idx="920">
                  <c:v>353.26100000000002</c:v>
                </c:pt>
                <c:pt idx="921">
                  <c:v>352.91</c:v>
                </c:pt>
                <c:pt idx="922">
                  <c:v>352.86700000000002</c:v>
                </c:pt>
                <c:pt idx="923">
                  <c:v>352.53100000000001</c:v>
                </c:pt>
                <c:pt idx="924">
                  <c:v>352.49700000000001</c:v>
                </c:pt>
                <c:pt idx="925">
                  <c:v>352.505</c:v>
                </c:pt>
                <c:pt idx="926">
                  <c:v>352.20100000000002</c:v>
                </c:pt>
                <c:pt idx="927">
                  <c:v>352.19200000000001</c:v>
                </c:pt>
                <c:pt idx="928">
                  <c:v>351.88799999999998</c:v>
                </c:pt>
                <c:pt idx="929">
                  <c:v>351.87200000000001</c:v>
                </c:pt>
                <c:pt idx="930">
                  <c:v>351.565</c:v>
                </c:pt>
                <c:pt idx="931">
                  <c:v>351.54399999999998</c:v>
                </c:pt>
                <c:pt idx="932">
                  <c:v>351.56700000000001</c:v>
                </c:pt>
                <c:pt idx="933">
                  <c:v>351.29500000000002</c:v>
                </c:pt>
                <c:pt idx="934">
                  <c:v>351.31799999999998</c:v>
                </c:pt>
                <c:pt idx="935">
                  <c:v>351.39100000000002</c:v>
                </c:pt>
                <c:pt idx="936">
                  <c:v>351.49099999999999</c:v>
                </c:pt>
                <c:pt idx="937">
                  <c:v>351.28500000000003</c:v>
                </c:pt>
                <c:pt idx="938">
                  <c:v>351.02499999999998</c:v>
                </c:pt>
                <c:pt idx="939">
                  <c:v>351.07</c:v>
                </c:pt>
                <c:pt idx="940">
                  <c:v>351.15600000000001</c:v>
                </c:pt>
                <c:pt idx="941">
                  <c:v>351.26900000000001</c:v>
                </c:pt>
                <c:pt idx="942">
                  <c:v>351.40300000000002</c:v>
                </c:pt>
                <c:pt idx="943">
                  <c:v>351.565</c:v>
                </c:pt>
                <c:pt idx="944">
                  <c:v>351.41500000000002</c:v>
                </c:pt>
                <c:pt idx="945">
                  <c:v>351.54500000000002</c:v>
                </c:pt>
                <c:pt idx="946">
                  <c:v>351.37400000000002</c:v>
                </c:pt>
                <c:pt idx="947">
                  <c:v>351.149</c:v>
                </c:pt>
                <c:pt idx="948">
                  <c:v>350.887</c:v>
                </c:pt>
                <c:pt idx="949">
                  <c:v>350.928</c:v>
                </c:pt>
                <c:pt idx="950">
                  <c:v>351.00599999999997</c:v>
                </c:pt>
                <c:pt idx="951">
                  <c:v>351.11799999999999</c:v>
                </c:pt>
                <c:pt idx="952">
                  <c:v>351.24900000000002</c:v>
                </c:pt>
                <c:pt idx="953">
                  <c:v>351.40800000000002</c:v>
                </c:pt>
                <c:pt idx="954">
                  <c:v>351.25200000000001</c:v>
                </c:pt>
                <c:pt idx="955">
                  <c:v>351.04700000000003</c:v>
                </c:pt>
                <c:pt idx="956">
                  <c:v>350.79399999999998</c:v>
                </c:pt>
                <c:pt idx="957">
                  <c:v>350.83499999999998</c:v>
                </c:pt>
                <c:pt idx="958">
                  <c:v>350.91300000000001</c:v>
                </c:pt>
                <c:pt idx="959">
                  <c:v>351.01900000000001</c:v>
                </c:pt>
                <c:pt idx="960">
                  <c:v>351.15499999999997</c:v>
                </c:pt>
                <c:pt idx="961">
                  <c:v>351.32299999999998</c:v>
                </c:pt>
                <c:pt idx="962">
                  <c:v>351.51900000000001</c:v>
                </c:pt>
                <c:pt idx="963">
                  <c:v>351.73500000000001</c:v>
                </c:pt>
                <c:pt idx="964">
                  <c:v>351.63900000000001</c:v>
                </c:pt>
                <c:pt idx="965">
                  <c:v>351.81400000000002</c:v>
                </c:pt>
                <c:pt idx="966">
                  <c:v>352.012</c:v>
                </c:pt>
                <c:pt idx="967">
                  <c:v>352.22899999999998</c:v>
                </c:pt>
                <c:pt idx="968">
                  <c:v>352.46</c:v>
                </c:pt>
                <c:pt idx="969">
                  <c:v>352.36900000000003</c:v>
                </c:pt>
                <c:pt idx="970">
                  <c:v>352.55599999999998</c:v>
                </c:pt>
                <c:pt idx="971">
                  <c:v>352.78100000000001</c:v>
                </c:pt>
                <c:pt idx="972">
                  <c:v>353.02699999999999</c:v>
                </c:pt>
                <c:pt idx="973">
                  <c:v>353.279</c:v>
                </c:pt>
                <c:pt idx="974">
                  <c:v>353.53899999999999</c:v>
                </c:pt>
                <c:pt idx="975">
                  <c:v>353.47</c:v>
                </c:pt>
                <c:pt idx="976">
                  <c:v>353.67399999999998</c:v>
                </c:pt>
                <c:pt idx="977">
                  <c:v>353.55900000000003</c:v>
                </c:pt>
                <c:pt idx="978">
                  <c:v>353.37900000000002</c:v>
                </c:pt>
                <c:pt idx="979">
                  <c:v>353.483</c:v>
                </c:pt>
                <c:pt idx="980">
                  <c:v>353.61799999999999</c:v>
                </c:pt>
                <c:pt idx="981">
                  <c:v>353.42700000000002</c:v>
                </c:pt>
                <c:pt idx="982">
                  <c:v>353.18099999999998</c:v>
                </c:pt>
                <c:pt idx="983">
                  <c:v>353.221</c:v>
                </c:pt>
                <c:pt idx="984">
                  <c:v>353.29899999999998</c:v>
                </c:pt>
                <c:pt idx="985">
                  <c:v>353.06599999999997</c:v>
                </c:pt>
                <c:pt idx="986">
                  <c:v>353.11</c:v>
                </c:pt>
                <c:pt idx="987">
                  <c:v>353.18599999999998</c:v>
                </c:pt>
                <c:pt idx="988">
                  <c:v>353.28</c:v>
                </c:pt>
                <c:pt idx="989">
                  <c:v>353.38799999999998</c:v>
                </c:pt>
                <c:pt idx="990">
                  <c:v>353.51900000000001</c:v>
                </c:pt>
                <c:pt idx="991">
                  <c:v>353.66399999999999</c:v>
                </c:pt>
                <c:pt idx="992">
                  <c:v>353.83499999999998</c:v>
                </c:pt>
                <c:pt idx="993">
                  <c:v>354.02800000000002</c:v>
                </c:pt>
                <c:pt idx="994">
                  <c:v>354.24099999999999</c:v>
                </c:pt>
                <c:pt idx="995">
                  <c:v>354.12700000000001</c:v>
                </c:pt>
                <c:pt idx="996">
                  <c:v>353.95600000000002</c:v>
                </c:pt>
                <c:pt idx="997">
                  <c:v>353.74400000000003</c:v>
                </c:pt>
                <c:pt idx="998">
                  <c:v>353.83199999999999</c:v>
                </c:pt>
                <c:pt idx="999">
                  <c:v>353.95499999999998</c:v>
                </c:pt>
                <c:pt idx="1000">
                  <c:v>353.76</c:v>
                </c:pt>
                <c:pt idx="1001">
                  <c:v>353.84800000000001</c:v>
                </c:pt>
                <c:pt idx="1002">
                  <c:v>353.97</c:v>
                </c:pt>
                <c:pt idx="1003">
                  <c:v>353.76799999999997</c:v>
                </c:pt>
                <c:pt idx="1004">
                  <c:v>353.50299999999999</c:v>
                </c:pt>
                <c:pt idx="1005">
                  <c:v>353.19299999999998</c:v>
                </c:pt>
                <c:pt idx="1006">
                  <c:v>353.17099999999999</c:v>
                </c:pt>
                <c:pt idx="1007">
                  <c:v>352.846</c:v>
                </c:pt>
                <c:pt idx="1008">
                  <c:v>352.80700000000002</c:v>
                </c:pt>
                <c:pt idx="1009">
                  <c:v>352.46300000000002</c:v>
                </c:pt>
                <c:pt idx="1010">
                  <c:v>352.41899999999998</c:v>
                </c:pt>
                <c:pt idx="1011">
                  <c:v>352.08699999999999</c:v>
                </c:pt>
                <c:pt idx="1012">
                  <c:v>352.05700000000002</c:v>
                </c:pt>
                <c:pt idx="1013">
                  <c:v>352.077</c:v>
                </c:pt>
                <c:pt idx="1014">
                  <c:v>352.11900000000003</c:v>
                </c:pt>
                <c:pt idx="1015">
                  <c:v>352.19200000000001</c:v>
                </c:pt>
                <c:pt idx="1016">
                  <c:v>351.94900000000001</c:v>
                </c:pt>
                <c:pt idx="1017">
                  <c:v>351.65</c:v>
                </c:pt>
                <c:pt idx="1018">
                  <c:v>351.661</c:v>
                </c:pt>
                <c:pt idx="1019">
                  <c:v>351.72199999999998</c:v>
                </c:pt>
                <c:pt idx="1020">
                  <c:v>351.81900000000002</c:v>
                </c:pt>
                <c:pt idx="1021">
                  <c:v>351.95</c:v>
                </c:pt>
                <c:pt idx="1022">
                  <c:v>352.10599999999999</c:v>
                </c:pt>
                <c:pt idx="1023">
                  <c:v>351.952</c:v>
                </c:pt>
                <c:pt idx="1024">
                  <c:v>352.077</c:v>
                </c:pt>
                <c:pt idx="1025">
                  <c:v>352.24200000000002</c:v>
                </c:pt>
                <c:pt idx="1026">
                  <c:v>352.42899999999997</c:v>
                </c:pt>
                <c:pt idx="1027">
                  <c:v>352.637</c:v>
                </c:pt>
                <c:pt idx="1028">
                  <c:v>352.52300000000002</c:v>
                </c:pt>
                <c:pt idx="1029">
                  <c:v>352.67700000000002</c:v>
                </c:pt>
                <c:pt idx="1030">
                  <c:v>352.86399999999998</c:v>
                </c:pt>
                <c:pt idx="1031">
                  <c:v>352.73500000000001</c:v>
                </c:pt>
                <c:pt idx="1032">
                  <c:v>352.88499999999999</c:v>
                </c:pt>
                <c:pt idx="1033">
                  <c:v>353.06900000000002</c:v>
                </c:pt>
                <c:pt idx="1034">
                  <c:v>353.274</c:v>
                </c:pt>
                <c:pt idx="1035">
                  <c:v>353.488</c:v>
                </c:pt>
                <c:pt idx="1036">
                  <c:v>353.709</c:v>
                </c:pt>
                <c:pt idx="1037">
                  <c:v>353.94099999999997</c:v>
                </c:pt>
                <c:pt idx="1038">
                  <c:v>354.18</c:v>
                </c:pt>
                <c:pt idx="1039">
                  <c:v>354.42599999999999</c:v>
                </c:pt>
                <c:pt idx="1040">
                  <c:v>354.67599999999999</c:v>
                </c:pt>
                <c:pt idx="1041">
                  <c:v>354.93700000000001</c:v>
                </c:pt>
                <c:pt idx="1042">
                  <c:v>355.2</c:v>
                </c:pt>
                <c:pt idx="1043">
                  <c:v>355.46499999999997</c:v>
                </c:pt>
                <c:pt idx="1044">
                  <c:v>355.73700000000002</c:v>
                </c:pt>
                <c:pt idx="1045">
                  <c:v>356.01799999999997</c:v>
                </c:pt>
                <c:pt idx="1046">
                  <c:v>355.959</c:v>
                </c:pt>
                <c:pt idx="1047">
                  <c:v>356.17500000000001</c:v>
                </c:pt>
                <c:pt idx="1048">
                  <c:v>356.06700000000001</c:v>
                </c:pt>
                <c:pt idx="1049">
                  <c:v>356.23399999999998</c:v>
                </c:pt>
                <c:pt idx="1050">
                  <c:v>356.423</c:v>
                </c:pt>
                <c:pt idx="1051">
                  <c:v>356.279</c:v>
                </c:pt>
                <c:pt idx="1052">
                  <c:v>356.06799999999998</c:v>
                </c:pt>
                <c:pt idx="1053">
                  <c:v>356.14800000000002</c:v>
                </c:pt>
                <c:pt idx="1054">
                  <c:v>355.91399999999999</c:v>
                </c:pt>
                <c:pt idx="1055">
                  <c:v>355.96199999999999</c:v>
                </c:pt>
                <c:pt idx="1056">
                  <c:v>356.03300000000002</c:v>
                </c:pt>
                <c:pt idx="1057">
                  <c:v>356.11599999999999</c:v>
                </c:pt>
                <c:pt idx="1058">
                  <c:v>356.20800000000003</c:v>
                </c:pt>
                <c:pt idx="1059">
                  <c:v>356.315</c:v>
                </c:pt>
                <c:pt idx="1060">
                  <c:v>356.09300000000002</c:v>
                </c:pt>
                <c:pt idx="1061">
                  <c:v>356.154</c:v>
                </c:pt>
                <c:pt idx="1062">
                  <c:v>356.25200000000001</c:v>
                </c:pt>
                <c:pt idx="1063">
                  <c:v>356.03199999999998</c:v>
                </c:pt>
                <c:pt idx="1064">
                  <c:v>355.75200000000001</c:v>
                </c:pt>
                <c:pt idx="1065">
                  <c:v>355.77300000000002</c:v>
                </c:pt>
                <c:pt idx="1066">
                  <c:v>355.83100000000002</c:v>
                </c:pt>
                <c:pt idx="1067">
                  <c:v>355.577</c:v>
                </c:pt>
                <c:pt idx="1068">
                  <c:v>355.61099999999999</c:v>
                </c:pt>
                <c:pt idx="1069">
                  <c:v>355.346</c:v>
                </c:pt>
                <c:pt idx="1070">
                  <c:v>355.02199999999999</c:v>
                </c:pt>
                <c:pt idx="1071">
                  <c:v>354.66</c:v>
                </c:pt>
                <c:pt idx="1072">
                  <c:v>354.59699999999998</c:v>
                </c:pt>
                <c:pt idx="1073">
                  <c:v>354.23</c:v>
                </c:pt>
                <c:pt idx="1074">
                  <c:v>354.15800000000002</c:v>
                </c:pt>
                <c:pt idx="1075">
                  <c:v>354.12900000000002</c:v>
                </c:pt>
                <c:pt idx="1076">
                  <c:v>354.13099999999997</c:v>
                </c:pt>
                <c:pt idx="1077">
                  <c:v>353.81599999999997</c:v>
                </c:pt>
                <c:pt idx="1078">
                  <c:v>353.79</c:v>
                </c:pt>
                <c:pt idx="1079">
                  <c:v>353.46499999999997</c:v>
                </c:pt>
                <c:pt idx="1080">
                  <c:v>353.09699999999998</c:v>
                </c:pt>
                <c:pt idx="1081">
                  <c:v>352.7</c:v>
                </c:pt>
                <c:pt idx="1082">
                  <c:v>352.62099999999998</c:v>
                </c:pt>
                <c:pt idx="1083">
                  <c:v>352.59300000000002</c:v>
                </c:pt>
                <c:pt idx="1084">
                  <c:v>352.601</c:v>
                </c:pt>
                <c:pt idx="1085">
                  <c:v>352.64699999999999</c:v>
                </c:pt>
                <c:pt idx="1086">
                  <c:v>352.38799999999998</c:v>
                </c:pt>
                <c:pt idx="1087">
                  <c:v>352.42500000000001</c:v>
                </c:pt>
                <c:pt idx="1088">
                  <c:v>352.16399999999999</c:v>
                </c:pt>
                <c:pt idx="1089">
                  <c:v>352.19</c:v>
                </c:pt>
                <c:pt idx="1090">
                  <c:v>351.92200000000003</c:v>
                </c:pt>
                <c:pt idx="1091">
                  <c:v>351.601</c:v>
                </c:pt>
                <c:pt idx="1092">
                  <c:v>351.25</c:v>
                </c:pt>
                <c:pt idx="1093">
                  <c:v>351.209</c:v>
                </c:pt>
                <c:pt idx="1094">
                  <c:v>351.22399999999999</c:v>
                </c:pt>
                <c:pt idx="1095">
                  <c:v>350.94200000000001</c:v>
                </c:pt>
                <c:pt idx="1096">
                  <c:v>350.952</c:v>
                </c:pt>
                <c:pt idx="1097">
                  <c:v>351.01100000000002</c:v>
                </c:pt>
                <c:pt idx="1098">
                  <c:v>351.101</c:v>
                </c:pt>
                <c:pt idx="1099">
                  <c:v>350.87700000000001</c:v>
                </c:pt>
                <c:pt idx="1100">
                  <c:v>350.93900000000002</c:v>
                </c:pt>
              </c:numCache>
            </c:numRef>
          </c:yVal>
          <c:smooth val="0"/>
        </c:ser>
        <c:ser>
          <c:idx val="0"/>
          <c:order val="1"/>
          <c:tx>
            <c:v>60 y to 30 y</c:v>
          </c:tx>
          <c:spPr>
            <a:ln w="50800"/>
          </c:spPr>
          <c:marker>
            <c:symbol val="none"/>
          </c:marker>
          <c:xVal>
            <c:numRef>
              <c:f>'60 to 30'!$A$2:$A$1102</c:f>
              <c:numCache>
                <c:formatCode>General</c:formatCode>
                <c:ptCount val="1101"/>
                <c:pt idx="0">
                  <c:v>1412</c:v>
                </c:pt>
                <c:pt idx="1">
                  <c:v>1413</c:v>
                </c:pt>
                <c:pt idx="2">
                  <c:v>1414</c:v>
                </c:pt>
                <c:pt idx="3">
                  <c:v>1415</c:v>
                </c:pt>
                <c:pt idx="4">
                  <c:v>1416</c:v>
                </c:pt>
                <c:pt idx="5">
                  <c:v>1417</c:v>
                </c:pt>
                <c:pt idx="6">
                  <c:v>1418</c:v>
                </c:pt>
                <c:pt idx="7">
                  <c:v>1419</c:v>
                </c:pt>
                <c:pt idx="8">
                  <c:v>1420</c:v>
                </c:pt>
                <c:pt idx="9">
                  <c:v>1421</c:v>
                </c:pt>
                <c:pt idx="10">
                  <c:v>1422</c:v>
                </c:pt>
                <c:pt idx="11">
                  <c:v>1423</c:v>
                </c:pt>
                <c:pt idx="12">
                  <c:v>1424</c:v>
                </c:pt>
                <c:pt idx="13">
                  <c:v>1425</c:v>
                </c:pt>
                <c:pt idx="14">
                  <c:v>1426</c:v>
                </c:pt>
                <c:pt idx="15">
                  <c:v>1427</c:v>
                </c:pt>
                <c:pt idx="16">
                  <c:v>1428</c:v>
                </c:pt>
                <c:pt idx="17">
                  <c:v>1429</c:v>
                </c:pt>
                <c:pt idx="18">
                  <c:v>1430</c:v>
                </c:pt>
                <c:pt idx="19">
                  <c:v>1431</c:v>
                </c:pt>
                <c:pt idx="20">
                  <c:v>1432</c:v>
                </c:pt>
                <c:pt idx="21">
                  <c:v>1433</c:v>
                </c:pt>
                <c:pt idx="22">
                  <c:v>1434</c:v>
                </c:pt>
                <c:pt idx="23">
                  <c:v>1435</c:v>
                </c:pt>
                <c:pt idx="24">
                  <c:v>1436</c:v>
                </c:pt>
                <c:pt idx="25">
                  <c:v>1437</c:v>
                </c:pt>
                <c:pt idx="26">
                  <c:v>1438</c:v>
                </c:pt>
                <c:pt idx="27">
                  <c:v>1439</c:v>
                </c:pt>
                <c:pt idx="28">
                  <c:v>1440</c:v>
                </c:pt>
                <c:pt idx="29">
                  <c:v>1441</c:v>
                </c:pt>
                <c:pt idx="30">
                  <c:v>1442</c:v>
                </c:pt>
                <c:pt idx="31">
                  <c:v>1443</c:v>
                </c:pt>
                <c:pt idx="32">
                  <c:v>1444</c:v>
                </c:pt>
                <c:pt idx="33">
                  <c:v>1445</c:v>
                </c:pt>
                <c:pt idx="34">
                  <c:v>1446</c:v>
                </c:pt>
                <c:pt idx="35">
                  <c:v>1447</c:v>
                </c:pt>
                <c:pt idx="36">
                  <c:v>1448</c:v>
                </c:pt>
                <c:pt idx="37">
                  <c:v>1449</c:v>
                </c:pt>
                <c:pt idx="38">
                  <c:v>1450</c:v>
                </c:pt>
                <c:pt idx="39">
                  <c:v>1451</c:v>
                </c:pt>
                <c:pt idx="40">
                  <c:v>1452</c:v>
                </c:pt>
                <c:pt idx="41">
                  <c:v>1453</c:v>
                </c:pt>
                <c:pt idx="42">
                  <c:v>1454</c:v>
                </c:pt>
                <c:pt idx="43">
                  <c:v>1455</c:v>
                </c:pt>
                <c:pt idx="44">
                  <c:v>1456</c:v>
                </c:pt>
                <c:pt idx="45">
                  <c:v>1457</c:v>
                </c:pt>
                <c:pt idx="46">
                  <c:v>1458</c:v>
                </c:pt>
                <c:pt idx="47">
                  <c:v>1459</c:v>
                </c:pt>
                <c:pt idx="48">
                  <c:v>1460</c:v>
                </c:pt>
                <c:pt idx="49">
                  <c:v>1461</c:v>
                </c:pt>
                <c:pt idx="50">
                  <c:v>1462</c:v>
                </c:pt>
                <c:pt idx="51">
                  <c:v>1463</c:v>
                </c:pt>
                <c:pt idx="52">
                  <c:v>1464</c:v>
                </c:pt>
                <c:pt idx="53">
                  <c:v>1465</c:v>
                </c:pt>
                <c:pt idx="54">
                  <c:v>1466</c:v>
                </c:pt>
                <c:pt idx="55">
                  <c:v>1467</c:v>
                </c:pt>
                <c:pt idx="56">
                  <c:v>1468</c:v>
                </c:pt>
                <c:pt idx="57">
                  <c:v>1469</c:v>
                </c:pt>
                <c:pt idx="58">
                  <c:v>1470</c:v>
                </c:pt>
                <c:pt idx="59">
                  <c:v>1471</c:v>
                </c:pt>
                <c:pt idx="60">
                  <c:v>1472</c:v>
                </c:pt>
                <c:pt idx="61">
                  <c:v>1473</c:v>
                </c:pt>
                <c:pt idx="62">
                  <c:v>1474</c:v>
                </c:pt>
                <c:pt idx="63">
                  <c:v>1475</c:v>
                </c:pt>
                <c:pt idx="64">
                  <c:v>1476</c:v>
                </c:pt>
                <c:pt idx="65">
                  <c:v>1477</c:v>
                </c:pt>
                <c:pt idx="66">
                  <c:v>1478</c:v>
                </c:pt>
                <c:pt idx="67">
                  <c:v>1479</c:v>
                </c:pt>
                <c:pt idx="68">
                  <c:v>1480</c:v>
                </c:pt>
                <c:pt idx="69">
                  <c:v>1481</c:v>
                </c:pt>
                <c:pt idx="70">
                  <c:v>1482</c:v>
                </c:pt>
                <c:pt idx="71">
                  <c:v>1483</c:v>
                </c:pt>
                <c:pt idx="72">
                  <c:v>1484</c:v>
                </c:pt>
                <c:pt idx="73">
                  <c:v>1485</c:v>
                </c:pt>
                <c:pt idx="74">
                  <c:v>1486</c:v>
                </c:pt>
                <c:pt idx="75">
                  <c:v>1487</c:v>
                </c:pt>
                <c:pt idx="76">
                  <c:v>1488</c:v>
                </c:pt>
                <c:pt idx="77">
                  <c:v>1489</c:v>
                </c:pt>
                <c:pt idx="78">
                  <c:v>1490</c:v>
                </c:pt>
                <c:pt idx="79">
                  <c:v>1491</c:v>
                </c:pt>
                <c:pt idx="80">
                  <c:v>1492</c:v>
                </c:pt>
                <c:pt idx="81">
                  <c:v>1493</c:v>
                </c:pt>
                <c:pt idx="82">
                  <c:v>1494</c:v>
                </c:pt>
                <c:pt idx="83">
                  <c:v>1495</c:v>
                </c:pt>
                <c:pt idx="84">
                  <c:v>1496</c:v>
                </c:pt>
                <c:pt idx="85">
                  <c:v>1497</c:v>
                </c:pt>
                <c:pt idx="86">
                  <c:v>1498</c:v>
                </c:pt>
                <c:pt idx="87">
                  <c:v>1499</c:v>
                </c:pt>
                <c:pt idx="88">
                  <c:v>1500</c:v>
                </c:pt>
                <c:pt idx="89">
                  <c:v>1501</c:v>
                </c:pt>
                <c:pt idx="90">
                  <c:v>1502</c:v>
                </c:pt>
                <c:pt idx="91">
                  <c:v>1503</c:v>
                </c:pt>
                <c:pt idx="92">
                  <c:v>1504</c:v>
                </c:pt>
                <c:pt idx="93">
                  <c:v>1505</c:v>
                </c:pt>
                <c:pt idx="94">
                  <c:v>1506</c:v>
                </c:pt>
                <c:pt idx="95">
                  <c:v>1507</c:v>
                </c:pt>
                <c:pt idx="96">
                  <c:v>1508</c:v>
                </c:pt>
                <c:pt idx="97">
                  <c:v>1509</c:v>
                </c:pt>
                <c:pt idx="98">
                  <c:v>1510</c:v>
                </c:pt>
                <c:pt idx="99">
                  <c:v>1511</c:v>
                </c:pt>
                <c:pt idx="100">
                  <c:v>1512</c:v>
                </c:pt>
                <c:pt idx="101">
                  <c:v>1513</c:v>
                </c:pt>
                <c:pt idx="102">
                  <c:v>1514</c:v>
                </c:pt>
                <c:pt idx="103">
                  <c:v>1515</c:v>
                </c:pt>
                <c:pt idx="104">
                  <c:v>1516</c:v>
                </c:pt>
                <c:pt idx="105">
                  <c:v>1517</c:v>
                </c:pt>
                <c:pt idx="106">
                  <c:v>1518</c:v>
                </c:pt>
                <c:pt idx="107">
                  <c:v>1519</c:v>
                </c:pt>
                <c:pt idx="108">
                  <c:v>1520</c:v>
                </c:pt>
                <c:pt idx="109">
                  <c:v>1521</c:v>
                </c:pt>
                <c:pt idx="110">
                  <c:v>1522</c:v>
                </c:pt>
                <c:pt idx="111">
                  <c:v>1523</c:v>
                </c:pt>
                <c:pt idx="112">
                  <c:v>1524</c:v>
                </c:pt>
                <c:pt idx="113">
                  <c:v>1525</c:v>
                </c:pt>
                <c:pt idx="114">
                  <c:v>1526</c:v>
                </c:pt>
                <c:pt idx="115">
                  <c:v>1527</c:v>
                </c:pt>
                <c:pt idx="116">
                  <c:v>1528</c:v>
                </c:pt>
                <c:pt idx="117">
                  <c:v>1529</c:v>
                </c:pt>
                <c:pt idx="118">
                  <c:v>1530</c:v>
                </c:pt>
                <c:pt idx="119">
                  <c:v>1531</c:v>
                </c:pt>
                <c:pt idx="120">
                  <c:v>1532</c:v>
                </c:pt>
                <c:pt idx="121">
                  <c:v>1533</c:v>
                </c:pt>
                <c:pt idx="122">
                  <c:v>1534</c:v>
                </c:pt>
                <c:pt idx="123">
                  <c:v>1535</c:v>
                </c:pt>
                <c:pt idx="124">
                  <c:v>1536</c:v>
                </c:pt>
                <c:pt idx="125">
                  <c:v>1537</c:v>
                </c:pt>
                <c:pt idx="126">
                  <c:v>1538</c:v>
                </c:pt>
                <c:pt idx="127">
                  <c:v>1539</c:v>
                </c:pt>
                <c:pt idx="128">
                  <c:v>1540</c:v>
                </c:pt>
                <c:pt idx="129">
                  <c:v>1541</c:v>
                </c:pt>
                <c:pt idx="130">
                  <c:v>1542</c:v>
                </c:pt>
                <c:pt idx="131">
                  <c:v>1543</c:v>
                </c:pt>
                <c:pt idx="132">
                  <c:v>1544</c:v>
                </c:pt>
                <c:pt idx="133">
                  <c:v>1545</c:v>
                </c:pt>
                <c:pt idx="134">
                  <c:v>1546</c:v>
                </c:pt>
                <c:pt idx="135">
                  <c:v>1547</c:v>
                </c:pt>
                <c:pt idx="136">
                  <c:v>1548</c:v>
                </c:pt>
                <c:pt idx="137">
                  <c:v>1549</c:v>
                </c:pt>
                <c:pt idx="138">
                  <c:v>1550</c:v>
                </c:pt>
                <c:pt idx="139">
                  <c:v>1551</c:v>
                </c:pt>
                <c:pt idx="140">
                  <c:v>1552</c:v>
                </c:pt>
                <c:pt idx="141">
                  <c:v>1553</c:v>
                </c:pt>
                <c:pt idx="142">
                  <c:v>1554</c:v>
                </c:pt>
                <c:pt idx="143">
                  <c:v>1555</c:v>
                </c:pt>
                <c:pt idx="144">
                  <c:v>1556</c:v>
                </c:pt>
                <c:pt idx="145">
                  <c:v>1557</c:v>
                </c:pt>
                <c:pt idx="146">
                  <c:v>1558</c:v>
                </c:pt>
                <c:pt idx="147">
                  <c:v>1559</c:v>
                </c:pt>
                <c:pt idx="148">
                  <c:v>1560</c:v>
                </c:pt>
                <c:pt idx="149">
                  <c:v>1561</c:v>
                </c:pt>
                <c:pt idx="150">
                  <c:v>1562</c:v>
                </c:pt>
                <c:pt idx="151">
                  <c:v>1563</c:v>
                </c:pt>
                <c:pt idx="152">
                  <c:v>1564</c:v>
                </c:pt>
                <c:pt idx="153">
                  <c:v>1565</c:v>
                </c:pt>
                <c:pt idx="154">
                  <c:v>1566</c:v>
                </c:pt>
                <c:pt idx="155">
                  <c:v>1567</c:v>
                </c:pt>
                <c:pt idx="156">
                  <c:v>1568</c:v>
                </c:pt>
                <c:pt idx="157">
                  <c:v>1569</c:v>
                </c:pt>
                <c:pt idx="158">
                  <c:v>1570</c:v>
                </c:pt>
                <c:pt idx="159">
                  <c:v>1571</c:v>
                </c:pt>
                <c:pt idx="160">
                  <c:v>1572</c:v>
                </c:pt>
                <c:pt idx="161">
                  <c:v>1573</c:v>
                </c:pt>
                <c:pt idx="162">
                  <c:v>1574</c:v>
                </c:pt>
                <c:pt idx="163">
                  <c:v>1575</c:v>
                </c:pt>
                <c:pt idx="164">
                  <c:v>1576</c:v>
                </c:pt>
                <c:pt idx="165">
                  <c:v>1577</c:v>
                </c:pt>
                <c:pt idx="166">
                  <c:v>1578</c:v>
                </c:pt>
                <c:pt idx="167">
                  <c:v>1579</c:v>
                </c:pt>
                <c:pt idx="168">
                  <c:v>1580</c:v>
                </c:pt>
                <c:pt idx="169">
                  <c:v>1581</c:v>
                </c:pt>
                <c:pt idx="170">
                  <c:v>1582</c:v>
                </c:pt>
                <c:pt idx="171">
                  <c:v>1583</c:v>
                </c:pt>
                <c:pt idx="172">
                  <c:v>1584</c:v>
                </c:pt>
                <c:pt idx="173">
                  <c:v>1585</c:v>
                </c:pt>
                <c:pt idx="174">
                  <c:v>1586</c:v>
                </c:pt>
                <c:pt idx="175">
                  <c:v>1587</c:v>
                </c:pt>
                <c:pt idx="176">
                  <c:v>1588</c:v>
                </c:pt>
                <c:pt idx="177">
                  <c:v>1589</c:v>
                </c:pt>
                <c:pt idx="178">
                  <c:v>1590</c:v>
                </c:pt>
                <c:pt idx="179">
                  <c:v>1591</c:v>
                </c:pt>
                <c:pt idx="180">
                  <c:v>1592</c:v>
                </c:pt>
                <c:pt idx="181">
                  <c:v>1593</c:v>
                </c:pt>
                <c:pt idx="182">
                  <c:v>1594</c:v>
                </c:pt>
                <c:pt idx="183">
                  <c:v>1595</c:v>
                </c:pt>
                <c:pt idx="184">
                  <c:v>1596</c:v>
                </c:pt>
                <c:pt idx="185">
                  <c:v>1597</c:v>
                </c:pt>
                <c:pt idx="186">
                  <c:v>1598</c:v>
                </c:pt>
                <c:pt idx="187">
                  <c:v>1599</c:v>
                </c:pt>
                <c:pt idx="188">
                  <c:v>1600</c:v>
                </c:pt>
                <c:pt idx="189">
                  <c:v>1601</c:v>
                </c:pt>
                <c:pt idx="190">
                  <c:v>1602</c:v>
                </c:pt>
                <c:pt idx="191">
                  <c:v>1603</c:v>
                </c:pt>
                <c:pt idx="192">
                  <c:v>1604</c:v>
                </c:pt>
                <c:pt idx="193">
                  <c:v>1605</c:v>
                </c:pt>
                <c:pt idx="194">
                  <c:v>1606</c:v>
                </c:pt>
                <c:pt idx="195">
                  <c:v>1607</c:v>
                </c:pt>
                <c:pt idx="196">
                  <c:v>1608</c:v>
                </c:pt>
                <c:pt idx="197">
                  <c:v>1609</c:v>
                </c:pt>
                <c:pt idx="198">
                  <c:v>1610</c:v>
                </c:pt>
                <c:pt idx="199">
                  <c:v>1611</c:v>
                </c:pt>
                <c:pt idx="200">
                  <c:v>1612</c:v>
                </c:pt>
                <c:pt idx="201">
                  <c:v>1613</c:v>
                </c:pt>
                <c:pt idx="202">
                  <c:v>1614</c:v>
                </c:pt>
                <c:pt idx="203">
                  <c:v>1615</c:v>
                </c:pt>
                <c:pt idx="204">
                  <c:v>1616</c:v>
                </c:pt>
                <c:pt idx="205">
                  <c:v>1617</c:v>
                </c:pt>
                <c:pt idx="206">
                  <c:v>1618</c:v>
                </c:pt>
                <c:pt idx="207">
                  <c:v>1619</c:v>
                </c:pt>
                <c:pt idx="208">
                  <c:v>1620</c:v>
                </c:pt>
                <c:pt idx="209">
                  <c:v>1621</c:v>
                </c:pt>
                <c:pt idx="210">
                  <c:v>1622</c:v>
                </c:pt>
                <c:pt idx="211">
                  <c:v>1623</c:v>
                </c:pt>
                <c:pt idx="212">
                  <c:v>1624</c:v>
                </c:pt>
                <c:pt idx="213">
                  <c:v>1625</c:v>
                </c:pt>
                <c:pt idx="214">
                  <c:v>1626</c:v>
                </c:pt>
                <c:pt idx="215">
                  <c:v>1627</c:v>
                </c:pt>
                <c:pt idx="216">
                  <c:v>1628</c:v>
                </c:pt>
                <c:pt idx="217">
                  <c:v>1629</c:v>
                </c:pt>
                <c:pt idx="218">
                  <c:v>1630</c:v>
                </c:pt>
                <c:pt idx="219">
                  <c:v>1631</c:v>
                </c:pt>
                <c:pt idx="220">
                  <c:v>1632</c:v>
                </c:pt>
                <c:pt idx="221">
                  <c:v>1633</c:v>
                </c:pt>
                <c:pt idx="222">
                  <c:v>1634</c:v>
                </c:pt>
                <c:pt idx="223">
                  <c:v>1635</c:v>
                </c:pt>
                <c:pt idx="224">
                  <c:v>1636</c:v>
                </c:pt>
                <c:pt idx="225">
                  <c:v>1637</c:v>
                </c:pt>
                <c:pt idx="226">
                  <c:v>1638</c:v>
                </c:pt>
                <c:pt idx="227">
                  <c:v>1639</c:v>
                </c:pt>
                <c:pt idx="228">
                  <c:v>1640</c:v>
                </c:pt>
                <c:pt idx="229">
                  <c:v>1641</c:v>
                </c:pt>
                <c:pt idx="230">
                  <c:v>1642</c:v>
                </c:pt>
                <c:pt idx="231">
                  <c:v>1643</c:v>
                </c:pt>
                <c:pt idx="232">
                  <c:v>1644</c:v>
                </c:pt>
                <c:pt idx="233">
                  <c:v>1645</c:v>
                </c:pt>
                <c:pt idx="234">
                  <c:v>1646</c:v>
                </c:pt>
                <c:pt idx="235">
                  <c:v>1647</c:v>
                </c:pt>
                <c:pt idx="236">
                  <c:v>1648</c:v>
                </c:pt>
                <c:pt idx="237">
                  <c:v>1649</c:v>
                </c:pt>
                <c:pt idx="238">
                  <c:v>1650</c:v>
                </c:pt>
                <c:pt idx="239">
                  <c:v>1651</c:v>
                </c:pt>
                <c:pt idx="240">
                  <c:v>1652</c:v>
                </c:pt>
                <c:pt idx="241">
                  <c:v>1653</c:v>
                </c:pt>
                <c:pt idx="242">
                  <c:v>1654</c:v>
                </c:pt>
                <c:pt idx="243">
                  <c:v>1655</c:v>
                </c:pt>
                <c:pt idx="244">
                  <c:v>1656</c:v>
                </c:pt>
                <c:pt idx="245">
                  <c:v>1657</c:v>
                </c:pt>
                <c:pt idx="246">
                  <c:v>1658</c:v>
                </c:pt>
                <c:pt idx="247">
                  <c:v>1659</c:v>
                </c:pt>
                <c:pt idx="248">
                  <c:v>1660</c:v>
                </c:pt>
                <c:pt idx="249">
                  <c:v>1661</c:v>
                </c:pt>
                <c:pt idx="250">
                  <c:v>1662</c:v>
                </c:pt>
                <c:pt idx="251">
                  <c:v>1663</c:v>
                </c:pt>
                <c:pt idx="252">
                  <c:v>1664</c:v>
                </c:pt>
                <c:pt idx="253">
                  <c:v>1665</c:v>
                </c:pt>
                <c:pt idx="254">
                  <c:v>1666</c:v>
                </c:pt>
                <c:pt idx="255">
                  <c:v>1667</c:v>
                </c:pt>
                <c:pt idx="256">
                  <c:v>1668</c:v>
                </c:pt>
                <c:pt idx="257">
                  <c:v>1669</c:v>
                </c:pt>
                <c:pt idx="258">
                  <c:v>1670</c:v>
                </c:pt>
                <c:pt idx="259">
                  <c:v>1671</c:v>
                </c:pt>
                <c:pt idx="260">
                  <c:v>1672</c:v>
                </c:pt>
                <c:pt idx="261">
                  <c:v>1673</c:v>
                </c:pt>
                <c:pt idx="262">
                  <c:v>1674</c:v>
                </c:pt>
                <c:pt idx="263">
                  <c:v>1675</c:v>
                </c:pt>
                <c:pt idx="264">
                  <c:v>1676</c:v>
                </c:pt>
                <c:pt idx="265">
                  <c:v>1677</c:v>
                </c:pt>
                <c:pt idx="266">
                  <c:v>1678</c:v>
                </c:pt>
                <c:pt idx="267">
                  <c:v>1679</c:v>
                </c:pt>
                <c:pt idx="268">
                  <c:v>1680</c:v>
                </c:pt>
                <c:pt idx="269">
                  <c:v>1681</c:v>
                </c:pt>
                <c:pt idx="270">
                  <c:v>1682</c:v>
                </c:pt>
                <c:pt idx="271">
                  <c:v>1683</c:v>
                </c:pt>
                <c:pt idx="272">
                  <c:v>1684</c:v>
                </c:pt>
                <c:pt idx="273">
                  <c:v>1685</c:v>
                </c:pt>
                <c:pt idx="274">
                  <c:v>1686</c:v>
                </c:pt>
                <c:pt idx="275">
                  <c:v>1687</c:v>
                </c:pt>
                <c:pt idx="276">
                  <c:v>1688</c:v>
                </c:pt>
                <c:pt idx="277">
                  <c:v>1689</c:v>
                </c:pt>
                <c:pt idx="278">
                  <c:v>1690</c:v>
                </c:pt>
                <c:pt idx="279">
                  <c:v>1691</c:v>
                </c:pt>
                <c:pt idx="280">
                  <c:v>1692</c:v>
                </c:pt>
                <c:pt idx="281">
                  <c:v>1693</c:v>
                </c:pt>
                <c:pt idx="282">
                  <c:v>1694</c:v>
                </c:pt>
                <c:pt idx="283">
                  <c:v>1695</c:v>
                </c:pt>
                <c:pt idx="284">
                  <c:v>1696</c:v>
                </c:pt>
                <c:pt idx="285">
                  <c:v>1697</c:v>
                </c:pt>
                <c:pt idx="286">
                  <c:v>1698</c:v>
                </c:pt>
                <c:pt idx="287">
                  <c:v>1699</c:v>
                </c:pt>
                <c:pt idx="288">
                  <c:v>1700</c:v>
                </c:pt>
                <c:pt idx="289">
                  <c:v>1701</c:v>
                </c:pt>
                <c:pt idx="290">
                  <c:v>1702</c:v>
                </c:pt>
                <c:pt idx="291">
                  <c:v>1703</c:v>
                </c:pt>
                <c:pt idx="292">
                  <c:v>1704</c:v>
                </c:pt>
                <c:pt idx="293">
                  <c:v>1705</c:v>
                </c:pt>
                <c:pt idx="294">
                  <c:v>1706</c:v>
                </c:pt>
                <c:pt idx="295">
                  <c:v>1707</c:v>
                </c:pt>
                <c:pt idx="296">
                  <c:v>1708</c:v>
                </c:pt>
                <c:pt idx="297">
                  <c:v>1709</c:v>
                </c:pt>
                <c:pt idx="298">
                  <c:v>1710</c:v>
                </c:pt>
                <c:pt idx="299">
                  <c:v>1711</c:v>
                </c:pt>
                <c:pt idx="300">
                  <c:v>1712</c:v>
                </c:pt>
                <c:pt idx="301">
                  <c:v>1713</c:v>
                </c:pt>
                <c:pt idx="302">
                  <c:v>1714</c:v>
                </c:pt>
                <c:pt idx="303">
                  <c:v>1715</c:v>
                </c:pt>
                <c:pt idx="304">
                  <c:v>1716</c:v>
                </c:pt>
                <c:pt idx="305">
                  <c:v>1717</c:v>
                </c:pt>
                <c:pt idx="306">
                  <c:v>1718</c:v>
                </c:pt>
                <c:pt idx="307">
                  <c:v>1719</c:v>
                </c:pt>
                <c:pt idx="308">
                  <c:v>1720</c:v>
                </c:pt>
                <c:pt idx="309">
                  <c:v>1721</c:v>
                </c:pt>
                <c:pt idx="310">
                  <c:v>1722</c:v>
                </c:pt>
                <c:pt idx="311">
                  <c:v>1723</c:v>
                </c:pt>
                <c:pt idx="312">
                  <c:v>1724</c:v>
                </c:pt>
                <c:pt idx="313">
                  <c:v>1725</c:v>
                </c:pt>
                <c:pt idx="314">
                  <c:v>1726</c:v>
                </c:pt>
                <c:pt idx="315">
                  <c:v>1727</c:v>
                </c:pt>
                <c:pt idx="316">
                  <c:v>1728</c:v>
                </c:pt>
                <c:pt idx="317">
                  <c:v>1729</c:v>
                </c:pt>
                <c:pt idx="318">
                  <c:v>1730</c:v>
                </c:pt>
                <c:pt idx="319">
                  <c:v>1731</c:v>
                </c:pt>
                <c:pt idx="320">
                  <c:v>1732</c:v>
                </c:pt>
                <c:pt idx="321">
                  <c:v>1733</c:v>
                </c:pt>
                <c:pt idx="322">
                  <c:v>1734</c:v>
                </c:pt>
                <c:pt idx="323">
                  <c:v>1735</c:v>
                </c:pt>
                <c:pt idx="324">
                  <c:v>1736</c:v>
                </c:pt>
                <c:pt idx="325">
                  <c:v>1737</c:v>
                </c:pt>
                <c:pt idx="326">
                  <c:v>1738</c:v>
                </c:pt>
                <c:pt idx="327">
                  <c:v>1739</c:v>
                </c:pt>
                <c:pt idx="328">
                  <c:v>1740</c:v>
                </c:pt>
                <c:pt idx="329">
                  <c:v>1741</c:v>
                </c:pt>
                <c:pt idx="330">
                  <c:v>1742</c:v>
                </c:pt>
                <c:pt idx="331">
                  <c:v>1743</c:v>
                </c:pt>
                <c:pt idx="332">
                  <c:v>1744</c:v>
                </c:pt>
                <c:pt idx="333">
                  <c:v>1745</c:v>
                </c:pt>
                <c:pt idx="334">
                  <c:v>1746</c:v>
                </c:pt>
                <c:pt idx="335">
                  <c:v>1747</c:v>
                </c:pt>
                <c:pt idx="336">
                  <c:v>1748</c:v>
                </c:pt>
                <c:pt idx="337">
                  <c:v>1749</c:v>
                </c:pt>
                <c:pt idx="338">
                  <c:v>1750</c:v>
                </c:pt>
                <c:pt idx="339">
                  <c:v>1751</c:v>
                </c:pt>
                <c:pt idx="340">
                  <c:v>1752</c:v>
                </c:pt>
                <c:pt idx="341">
                  <c:v>1753</c:v>
                </c:pt>
                <c:pt idx="342">
                  <c:v>1754</c:v>
                </c:pt>
                <c:pt idx="343">
                  <c:v>1755</c:v>
                </c:pt>
                <c:pt idx="344">
                  <c:v>1756</c:v>
                </c:pt>
                <c:pt idx="345">
                  <c:v>1757</c:v>
                </c:pt>
                <c:pt idx="346">
                  <c:v>1758</c:v>
                </c:pt>
                <c:pt idx="347">
                  <c:v>1759</c:v>
                </c:pt>
                <c:pt idx="348">
                  <c:v>1760</c:v>
                </c:pt>
                <c:pt idx="349">
                  <c:v>1761</c:v>
                </c:pt>
                <c:pt idx="350">
                  <c:v>1762</c:v>
                </c:pt>
                <c:pt idx="351">
                  <c:v>1763</c:v>
                </c:pt>
                <c:pt idx="352">
                  <c:v>1764</c:v>
                </c:pt>
                <c:pt idx="353">
                  <c:v>1765</c:v>
                </c:pt>
                <c:pt idx="354">
                  <c:v>1766</c:v>
                </c:pt>
                <c:pt idx="355">
                  <c:v>1767</c:v>
                </c:pt>
                <c:pt idx="356">
                  <c:v>1768</c:v>
                </c:pt>
                <c:pt idx="357">
                  <c:v>1769</c:v>
                </c:pt>
                <c:pt idx="358">
                  <c:v>1770</c:v>
                </c:pt>
                <c:pt idx="359">
                  <c:v>1771</c:v>
                </c:pt>
                <c:pt idx="360">
                  <c:v>1772</c:v>
                </c:pt>
                <c:pt idx="361">
                  <c:v>1773</c:v>
                </c:pt>
                <c:pt idx="362">
                  <c:v>1774</c:v>
                </c:pt>
                <c:pt idx="363">
                  <c:v>1775</c:v>
                </c:pt>
                <c:pt idx="364">
                  <c:v>1776</c:v>
                </c:pt>
                <c:pt idx="365">
                  <c:v>1777</c:v>
                </c:pt>
                <c:pt idx="366">
                  <c:v>1778</c:v>
                </c:pt>
                <c:pt idx="367">
                  <c:v>1779</c:v>
                </c:pt>
                <c:pt idx="368">
                  <c:v>1780</c:v>
                </c:pt>
                <c:pt idx="369">
                  <c:v>1781</c:v>
                </c:pt>
                <c:pt idx="370">
                  <c:v>1782</c:v>
                </c:pt>
                <c:pt idx="371">
                  <c:v>1783</c:v>
                </c:pt>
                <c:pt idx="372">
                  <c:v>1784</c:v>
                </c:pt>
                <c:pt idx="373">
                  <c:v>1785</c:v>
                </c:pt>
                <c:pt idx="374">
                  <c:v>1786</c:v>
                </c:pt>
                <c:pt idx="375">
                  <c:v>1787</c:v>
                </c:pt>
                <c:pt idx="376">
                  <c:v>1788</c:v>
                </c:pt>
                <c:pt idx="377">
                  <c:v>1789</c:v>
                </c:pt>
                <c:pt idx="378">
                  <c:v>1790</c:v>
                </c:pt>
                <c:pt idx="379">
                  <c:v>1791</c:v>
                </c:pt>
                <c:pt idx="380">
                  <c:v>1792</c:v>
                </c:pt>
                <c:pt idx="381">
                  <c:v>1793</c:v>
                </c:pt>
                <c:pt idx="382">
                  <c:v>1794</c:v>
                </c:pt>
                <c:pt idx="383">
                  <c:v>1795</c:v>
                </c:pt>
                <c:pt idx="384">
                  <c:v>1796</c:v>
                </c:pt>
                <c:pt idx="385">
                  <c:v>1797</c:v>
                </c:pt>
                <c:pt idx="386">
                  <c:v>1798</c:v>
                </c:pt>
                <c:pt idx="387">
                  <c:v>1799</c:v>
                </c:pt>
                <c:pt idx="388">
                  <c:v>1800</c:v>
                </c:pt>
                <c:pt idx="389">
                  <c:v>1801</c:v>
                </c:pt>
                <c:pt idx="390">
                  <c:v>1802</c:v>
                </c:pt>
                <c:pt idx="391">
                  <c:v>1803</c:v>
                </c:pt>
                <c:pt idx="392">
                  <c:v>1804</c:v>
                </c:pt>
                <c:pt idx="393">
                  <c:v>1805</c:v>
                </c:pt>
                <c:pt idx="394">
                  <c:v>1806</c:v>
                </c:pt>
                <c:pt idx="395">
                  <c:v>1807</c:v>
                </c:pt>
                <c:pt idx="396">
                  <c:v>1808</c:v>
                </c:pt>
                <c:pt idx="397">
                  <c:v>1809</c:v>
                </c:pt>
                <c:pt idx="398">
                  <c:v>1810</c:v>
                </c:pt>
                <c:pt idx="399">
                  <c:v>1811</c:v>
                </c:pt>
                <c:pt idx="400">
                  <c:v>1812</c:v>
                </c:pt>
                <c:pt idx="401">
                  <c:v>1813</c:v>
                </c:pt>
                <c:pt idx="402">
                  <c:v>1814</c:v>
                </c:pt>
                <c:pt idx="403">
                  <c:v>1815</c:v>
                </c:pt>
                <c:pt idx="404">
                  <c:v>1816</c:v>
                </c:pt>
                <c:pt idx="405">
                  <c:v>1817</c:v>
                </c:pt>
                <c:pt idx="406">
                  <c:v>1818</c:v>
                </c:pt>
                <c:pt idx="407">
                  <c:v>1819</c:v>
                </c:pt>
                <c:pt idx="408">
                  <c:v>1820</c:v>
                </c:pt>
                <c:pt idx="409">
                  <c:v>1821</c:v>
                </c:pt>
                <c:pt idx="410">
                  <c:v>1822</c:v>
                </c:pt>
                <c:pt idx="411">
                  <c:v>1823</c:v>
                </c:pt>
                <c:pt idx="412">
                  <c:v>1824</c:v>
                </c:pt>
                <c:pt idx="413">
                  <c:v>1825</c:v>
                </c:pt>
                <c:pt idx="414">
                  <c:v>1826</c:v>
                </c:pt>
                <c:pt idx="415">
                  <c:v>1827</c:v>
                </c:pt>
                <c:pt idx="416">
                  <c:v>1828</c:v>
                </c:pt>
                <c:pt idx="417">
                  <c:v>1829</c:v>
                </c:pt>
                <c:pt idx="418">
                  <c:v>1830</c:v>
                </c:pt>
                <c:pt idx="419">
                  <c:v>1831</c:v>
                </c:pt>
                <c:pt idx="420">
                  <c:v>1832</c:v>
                </c:pt>
                <c:pt idx="421">
                  <c:v>1833</c:v>
                </c:pt>
                <c:pt idx="422">
                  <c:v>1834</c:v>
                </c:pt>
                <c:pt idx="423">
                  <c:v>1835</c:v>
                </c:pt>
                <c:pt idx="424">
                  <c:v>1836</c:v>
                </c:pt>
                <c:pt idx="425">
                  <c:v>1837</c:v>
                </c:pt>
                <c:pt idx="426">
                  <c:v>1838</c:v>
                </c:pt>
                <c:pt idx="427">
                  <c:v>1839</c:v>
                </c:pt>
                <c:pt idx="428">
                  <c:v>1840</c:v>
                </c:pt>
                <c:pt idx="429">
                  <c:v>1841</c:v>
                </c:pt>
                <c:pt idx="430">
                  <c:v>1842</c:v>
                </c:pt>
                <c:pt idx="431">
                  <c:v>1843</c:v>
                </c:pt>
                <c:pt idx="432">
                  <c:v>1844</c:v>
                </c:pt>
                <c:pt idx="433">
                  <c:v>1845</c:v>
                </c:pt>
                <c:pt idx="434">
                  <c:v>1846</c:v>
                </c:pt>
                <c:pt idx="435">
                  <c:v>1847</c:v>
                </c:pt>
                <c:pt idx="436">
                  <c:v>1848</c:v>
                </c:pt>
                <c:pt idx="437">
                  <c:v>1849</c:v>
                </c:pt>
                <c:pt idx="438">
                  <c:v>1850</c:v>
                </c:pt>
                <c:pt idx="439">
                  <c:v>1851</c:v>
                </c:pt>
                <c:pt idx="440">
                  <c:v>1852</c:v>
                </c:pt>
                <c:pt idx="441">
                  <c:v>1853</c:v>
                </c:pt>
                <c:pt idx="442">
                  <c:v>1854</c:v>
                </c:pt>
                <c:pt idx="443">
                  <c:v>1855</c:v>
                </c:pt>
                <c:pt idx="444">
                  <c:v>1856</c:v>
                </c:pt>
                <c:pt idx="445">
                  <c:v>1857</c:v>
                </c:pt>
                <c:pt idx="446">
                  <c:v>1858</c:v>
                </c:pt>
                <c:pt idx="447">
                  <c:v>1859</c:v>
                </c:pt>
                <c:pt idx="448">
                  <c:v>1860</c:v>
                </c:pt>
                <c:pt idx="449">
                  <c:v>1861</c:v>
                </c:pt>
                <c:pt idx="450">
                  <c:v>1862</c:v>
                </c:pt>
                <c:pt idx="451">
                  <c:v>1863</c:v>
                </c:pt>
                <c:pt idx="452">
                  <c:v>1864</c:v>
                </c:pt>
                <c:pt idx="453">
                  <c:v>1865</c:v>
                </c:pt>
                <c:pt idx="454">
                  <c:v>1866</c:v>
                </c:pt>
                <c:pt idx="455">
                  <c:v>1867</c:v>
                </c:pt>
                <c:pt idx="456">
                  <c:v>1868</c:v>
                </c:pt>
                <c:pt idx="457">
                  <c:v>1869</c:v>
                </c:pt>
                <c:pt idx="458">
                  <c:v>1870</c:v>
                </c:pt>
                <c:pt idx="459">
                  <c:v>1871</c:v>
                </c:pt>
                <c:pt idx="460">
                  <c:v>1872</c:v>
                </c:pt>
                <c:pt idx="461">
                  <c:v>1873</c:v>
                </c:pt>
                <c:pt idx="462">
                  <c:v>1874</c:v>
                </c:pt>
                <c:pt idx="463">
                  <c:v>1875</c:v>
                </c:pt>
                <c:pt idx="464">
                  <c:v>1876</c:v>
                </c:pt>
                <c:pt idx="465">
                  <c:v>1877</c:v>
                </c:pt>
                <c:pt idx="466">
                  <c:v>1878</c:v>
                </c:pt>
                <c:pt idx="467">
                  <c:v>1879</c:v>
                </c:pt>
                <c:pt idx="468">
                  <c:v>1880</c:v>
                </c:pt>
                <c:pt idx="469">
                  <c:v>1881</c:v>
                </c:pt>
                <c:pt idx="470">
                  <c:v>1882</c:v>
                </c:pt>
                <c:pt idx="471">
                  <c:v>1883</c:v>
                </c:pt>
                <c:pt idx="472">
                  <c:v>1884</c:v>
                </c:pt>
                <c:pt idx="473">
                  <c:v>1885</c:v>
                </c:pt>
                <c:pt idx="474">
                  <c:v>1886</c:v>
                </c:pt>
                <c:pt idx="475">
                  <c:v>1887</c:v>
                </c:pt>
                <c:pt idx="476">
                  <c:v>1888</c:v>
                </c:pt>
                <c:pt idx="477">
                  <c:v>1889</c:v>
                </c:pt>
                <c:pt idx="478">
                  <c:v>1890</c:v>
                </c:pt>
                <c:pt idx="479">
                  <c:v>1891</c:v>
                </c:pt>
                <c:pt idx="480">
                  <c:v>1892</c:v>
                </c:pt>
                <c:pt idx="481">
                  <c:v>1893</c:v>
                </c:pt>
                <c:pt idx="482">
                  <c:v>1894</c:v>
                </c:pt>
                <c:pt idx="483">
                  <c:v>1895</c:v>
                </c:pt>
                <c:pt idx="484">
                  <c:v>1896</c:v>
                </c:pt>
                <c:pt idx="485">
                  <c:v>1897</c:v>
                </c:pt>
                <c:pt idx="486">
                  <c:v>1898</c:v>
                </c:pt>
                <c:pt idx="487">
                  <c:v>1899</c:v>
                </c:pt>
                <c:pt idx="488">
                  <c:v>1900</c:v>
                </c:pt>
                <c:pt idx="489">
                  <c:v>1901</c:v>
                </c:pt>
                <c:pt idx="490">
                  <c:v>1902</c:v>
                </c:pt>
                <c:pt idx="491">
                  <c:v>1903</c:v>
                </c:pt>
                <c:pt idx="492">
                  <c:v>1904</c:v>
                </c:pt>
                <c:pt idx="493">
                  <c:v>1905</c:v>
                </c:pt>
                <c:pt idx="494">
                  <c:v>1906</c:v>
                </c:pt>
                <c:pt idx="495">
                  <c:v>1907</c:v>
                </c:pt>
                <c:pt idx="496">
                  <c:v>1908</c:v>
                </c:pt>
                <c:pt idx="497">
                  <c:v>1909</c:v>
                </c:pt>
                <c:pt idx="498">
                  <c:v>1910</c:v>
                </c:pt>
                <c:pt idx="499">
                  <c:v>1911</c:v>
                </c:pt>
                <c:pt idx="500">
                  <c:v>1912</c:v>
                </c:pt>
                <c:pt idx="501">
                  <c:v>1913</c:v>
                </c:pt>
                <c:pt idx="502">
                  <c:v>1914</c:v>
                </c:pt>
                <c:pt idx="503">
                  <c:v>1915</c:v>
                </c:pt>
                <c:pt idx="504">
                  <c:v>1916</c:v>
                </c:pt>
                <c:pt idx="505">
                  <c:v>1917</c:v>
                </c:pt>
                <c:pt idx="506">
                  <c:v>1918</c:v>
                </c:pt>
                <c:pt idx="507">
                  <c:v>1919</c:v>
                </c:pt>
                <c:pt idx="508">
                  <c:v>1920</c:v>
                </c:pt>
                <c:pt idx="509">
                  <c:v>1921</c:v>
                </c:pt>
                <c:pt idx="510">
                  <c:v>1922</c:v>
                </c:pt>
                <c:pt idx="511">
                  <c:v>1923</c:v>
                </c:pt>
                <c:pt idx="512">
                  <c:v>1924</c:v>
                </c:pt>
                <c:pt idx="513">
                  <c:v>1925</c:v>
                </c:pt>
                <c:pt idx="514">
                  <c:v>1926</c:v>
                </c:pt>
                <c:pt idx="515">
                  <c:v>1927</c:v>
                </c:pt>
                <c:pt idx="516">
                  <c:v>1928</c:v>
                </c:pt>
                <c:pt idx="517">
                  <c:v>1929</c:v>
                </c:pt>
                <c:pt idx="518">
                  <c:v>1930</c:v>
                </c:pt>
                <c:pt idx="519">
                  <c:v>1931</c:v>
                </c:pt>
                <c:pt idx="520">
                  <c:v>1932</c:v>
                </c:pt>
                <c:pt idx="521">
                  <c:v>1933</c:v>
                </c:pt>
                <c:pt idx="522">
                  <c:v>1934</c:v>
                </c:pt>
                <c:pt idx="523">
                  <c:v>1935</c:v>
                </c:pt>
                <c:pt idx="524">
                  <c:v>1936</c:v>
                </c:pt>
                <c:pt idx="525">
                  <c:v>1937</c:v>
                </c:pt>
                <c:pt idx="526">
                  <c:v>1938</c:v>
                </c:pt>
                <c:pt idx="527">
                  <c:v>1939</c:v>
                </c:pt>
                <c:pt idx="528">
                  <c:v>1940</c:v>
                </c:pt>
                <c:pt idx="529">
                  <c:v>1941</c:v>
                </c:pt>
                <c:pt idx="530">
                  <c:v>1942</c:v>
                </c:pt>
                <c:pt idx="531">
                  <c:v>1943</c:v>
                </c:pt>
                <c:pt idx="532">
                  <c:v>1944</c:v>
                </c:pt>
                <c:pt idx="533">
                  <c:v>1945</c:v>
                </c:pt>
                <c:pt idx="534">
                  <c:v>1946</c:v>
                </c:pt>
                <c:pt idx="535">
                  <c:v>1947</c:v>
                </c:pt>
                <c:pt idx="536">
                  <c:v>1948</c:v>
                </c:pt>
                <c:pt idx="537">
                  <c:v>1949</c:v>
                </c:pt>
                <c:pt idx="538">
                  <c:v>1950</c:v>
                </c:pt>
                <c:pt idx="539">
                  <c:v>1951</c:v>
                </c:pt>
                <c:pt idx="540">
                  <c:v>1952</c:v>
                </c:pt>
                <c:pt idx="541">
                  <c:v>1953</c:v>
                </c:pt>
                <c:pt idx="542">
                  <c:v>1954</c:v>
                </c:pt>
                <c:pt idx="543">
                  <c:v>1955</c:v>
                </c:pt>
                <c:pt idx="544">
                  <c:v>1956</c:v>
                </c:pt>
                <c:pt idx="545">
                  <c:v>1957</c:v>
                </c:pt>
                <c:pt idx="546">
                  <c:v>1958</c:v>
                </c:pt>
                <c:pt idx="547">
                  <c:v>1959</c:v>
                </c:pt>
                <c:pt idx="548">
                  <c:v>1960</c:v>
                </c:pt>
                <c:pt idx="549">
                  <c:v>1961</c:v>
                </c:pt>
                <c:pt idx="550">
                  <c:v>1962</c:v>
                </c:pt>
                <c:pt idx="551">
                  <c:v>1963</c:v>
                </c:pt>
                <c:pt idx="552">
                  <c:v>1964</c:v>
                </c:pt>
                <c:pt idx="553">
                  <c:v>1965</c:v>
                </c:pt>
                <c:pt idx="554">
                  <c:v>1966</c:v>
                </c:pt>
                <c:pt idx="555">
                  <c:v>1967</c:v>
                </c:pt>
                <c:pt idx="556">
                  <c:v>1968</c:v>
                </c:pt>
                <c:pt idx="557">
                  <c:v>1969</c:v>
                </c:pt>
                <c:pt idx="558">
                  <c:v>1970</c:v>
                </c:pt>
                <c:pt idx="559">
                  <c:v>1971</c:v>
                </c:pt>
                <c:pt idx="560">
                  <c:v>1972</c:v>
                </c:pt>
                <c:pt idx="561">
                  <c:v>1973</c:v>
                </c:pt>
                <c:pt idx="562">
                  <c:v>1974</c:v>
                </c:pt>
                <c:pt idx="563">
                  <c:v>1975</c:v>
                </c:pt>
                <c:pt idx="564">
                  <c:v>1976</c:v>
                </c:pt>
                <c:pt idx="565">
                  <c:v>1977</c:v>
                </c:pt>
                <c:pt idx="566">
                  <c:v>1978</c:v>
                </c:pt>
                <c:pt idx="567">
                  <c:v>1979</c:v>
                </c:pt>
                <c:pt idx="568">
                  <c:v>1980</c:v>
                </c:pt>
                <c:pt idx="569">
                  <c:v>1981</c:v>
                </c:pt>
                <c:pt idx="570">
                  <c:v>1982</c:v>
                </c:pt>
                <c:pt idx="571">
                  <c:v>1983</c:v>
                </c:pt>
                <c:pt idx="572">
                  <c:v>1984</c:v>
                </c:pt>
                <c:pt idx="573">
                  <c:v>1985</c:v>
                </c:pt>
                <c:pt idx="574">
                  <c:v>1986</c:v>
                </c:pt>
                <c:pt idx="575">
                  <c:v>1987</c:v>
                </c:pt>
                <c:pt idx="576">
                  <c:v>1988</c:v>
                </c:pt>
                <c:pt idx="577">
                  <c:v>1989</c:v>
                </c:pt>
                <c:pt idx="578">
                  <c:v>1990</c:v>
                </c:pt>
                <c:pt idx="579">
                  <c:v>1991</c:v>
                </c:pt>
                <c:pt idx="580">
                  <c:v>1992</c:v>
                </c:pt>
                <c:pt idx="581">
                  <c:v>1993</c:v>
                </c:pt>
                <c:pt idx="582">
                  <c:v>1994</c:v>
                </c:pt>
                <c:pt idx="583">
                  <c:v>1995</c:v>
                </c:pt>
                <c:pt idx="584">
                  <c:v>1996</c:v>
                </c:pt>
                <c:pt idx="585">
                  <c:v>1997</c:v>
                </c:pt>
                <c:pt idx="586">
                  <c:v>1998</c:v>
                </c:pt>
                <c:pt idx="587">
                  <c:v>1999</c:v>
                </c:pt>
                <c:pt idx="588">
                  <c:v>2000</c:v>
                </c:pt>
                <c:pt idx="589">
                  <c:v>2001</c:v>
                </c:pt>
                <c:pt idx="590">
                  <c:v>2002</c:v>
                </c:pt>
                <c:pt idx="591">
                  <c:v>2003</c:v>
                </c:pt>
                <c:pt idx="592">
                  <c:v>2004</c:v>
                </c:pt>
                <c:pt idx="593">
                  <c:v>2005</c:v>
                </c:pt>
                <c:pt idx="594">
                  <c:v>2006</c:v>
                </c:pt>
                <c:pt idx="595">
                  <c:v>2007</c:v>
                </c:pt>
                <c:pt idx="596">
                  <c:v>2008</c:v>
                </c:pt>
                <c:pt idx="597">
                  <c:v>2009</c:v>
                </c:pt>
                <c:pt idx="598">
                  <c:v>2010</c:v>
                </c:pt>
                <c:pt idx="599">
                  <c:v>2011</c:v>
                </c:pt>
                <c:pt idx="600">
                  <c:v>2012</c:v>
                </c:pt>
                <c:pt idx="601">
                  <c:v>2013</c:v>
                </c:pt>
                <c:pt idx="602">
                  <c:v>2014</c:v>
                </c:pt>
                <c:pt idx="603">
                  <c:v>2015</c:v>
                </c:pt>
                <c:pt idx="604">
                  <c:v>2016</c:v>
                </c:pt>
                <c:pt idx="605">
                  <c:v>2017</c:v>
                </c:pt>
                <c:pt idx="606">
                  <c:v>2018</c:v>
                </c:pt>
                <c:pt idx="607">
                  <c:v>2019</c:v>
                </c:pt>
                <c:pt idx="608">
                  <c:v>2020</c:v>
                </c:pt>
                <c:pt idx="609">
                  <c:v>2021</c:v>
                </c:pt>
                <c:pt idx="610">
                  <c:v>2022</c:v>
                </c:pt>
                <c:pt idx="611">
                  <c:v>2023</c:v>
                </c:pt>
                <c:pt idx="612">
                  <c:v>2024</c:v>
                </c:pt>
                <c:pt idx="613">
                  <c:v>2025</c:v>
                </c:pt>
                <c:pt idx="614">
                  <c:v>2026</c:v>
                </c:pt>
                <c:pt idx="615">
                  <c:v>2027</c:v>
                </c:pt>
                <c:pt idx="616">
                  <c:v>2028</c:v>
                </c:pt>
                <c:pt idx="617">
                  <c:v>2029</c:v>
                </c:pt>
                <c:pt idx="618">
                  <c:v>2030</c:v>
                </c:pt>
                <c:pt idx="619">
                  <c:v>2031</c:v>
                </c:pt>
                <c:pt idx="620">
                  <c:v>2032</c:v>
                </c:pt>
                <c:pt idx="621">
                  <c:v>2033</c:v>
                </c:pt>
                <c:pt idx="622">
                  <c:v>2034</c:v>
                </c:pt>
                <c:pt idx="623">
                  <c:v>2035</c:v>
                </c:pt>
                <c:pt idx="624">
                  <c:v>2036</c:v>
                </c:pt>
                <c:pt idx="625">
                  <c:v>2037</c:v>
                </c:pt>
                <c:pt idx="626">
                  <c:v>2038</c:v>
                </c:pt>
                <c:pt idx="627">
                  <c:v>2039</c:v>
                </c:pt>
                <c:pt idx="628">
                  <c:v>2040</c:v>
                </c:pt>
                <c:pt idx="629">
                  <c:v>2041</c:v>
                </c:pt>
                <c:pt idx="630">
                  <c:v>2042</c:v>
                </c:pt>
                <c:pt idx="631">
                  <c:v>2043</c:v>
                </c:pt>
                <c:pt idx="632">
                  <c:v>2044</c:v>
                </c:pt>
                <c:pt idx="633">
                  <c:v>2045</c:v>
                </c:pt>
                <c:pt idx="634">
                  <c:v>2046</c:v>
                </c:pt>
                <c:pt idx="635">
                  <c:v>2047</c:v>
                </c:pt>
                <c:pt idx="636">
                  <c:v>2048</c:v>
                </c:pt>
                <c:pt idx="637">
                  <c:v>2049</c:v>
                </c:pt>
                <c:pt idx="638">
                  <c:v>2050</c:v>
                </c:pt>
                <c:pt idx="639">
                  <c:v>2051</c:v>
                </c:pt>
                <c:pt idx="640">
                  <c:v>2052</c:v>
                </c:pt>
                <c:pt idx="641">
                  <c:v>2053</c:v>
                </c:pt>
                <c:pt idx="642">
                  <c:v>2054</c:v>
                </c:pt>
                <c:pt idx="643">
                  <c:v>2055</c:v>
                </c:pt>
                <c:pt idx="644">
                  <c:v>2056</c:v>
                </c:pt>
                <c:pt idx="645">
                  <c:v>2057</c:v>
                </c:pt>
                <c:pt idx="646">
                  <c:v>2058</c:v>
                </c:pt>
                <c:pt idx="647">
                  <c:v>2059</c:v>
                </c:pt>
                <c:pt idx="648">
                  <c:v>2060</c:v>
                </c:pt>
                <c:pt idx="649">
                  <c:v>2061</c:v>
                </c:pt>
                <c:pt idx="650">
                  <c:v>2062</c:v>
                </c:pt>
                <c:pt idx="651">
                  <c:v>2063</c:v>
                </c:pt>
                <c:pt idx="652">
                  <c:v>2064</c:v>
                </c:pt>
                <c:pt idx="653">
                  <c:v>2065</c:v>
                </c:pt>
                <c:pt idx="654">
                  <c:v>2066</c:v>
                </c:pt>
                <c:pt idx="655">
                  <c:v>2067</c:v>
                </c:pt>
                <c:pt idx="656">
                  <c:v>2068</c:v>
                </c:pt>
                <c:pt idx="657">
                  <c:v>2069</c:v>
                </c:pt>
                <c:pt idx="658">
                  <c:v>2070</c:v>
                </c:pt>
                <c:pt idx="659">
                  <c:v>2071</c:v>
                </c:pt>
                <c:pt idx="660">
                  <c:v>2072</c:v>
                </c:pt>
                <c:pt idx="661">
                  <c:v>2073</c:v>
                </c:pt>
                <c:pt idx="662">
                  <c:v>2074</c:v>
                </c:pt>
                <c:pt idx="663">
                  <c:v>2075</c:v>
                </c:pt>
                <c:pt idx="664">
                  <c:v>2076</c:v>
                </c:pt>
                <c:pt idx="665">
                  <c:v>2077</c:v>
                </c:pt>
                <c:pt idx="666">
                  <c:v>2078</c:v>
                </c:pt>
                <c:pt idx="667">
                  <c:v>2079</c:v>
                </c:pt>
                <c:pt idx="668">
                  <c:v>2080</c:v>
                </c:pt>
                <c:pt idx="669">
                  <c:v>2081</c:v>
                </c:pt>
                <c:pt idx="670">
                  <c:v>2082</c:v>
                </c:pt>
                <c:pt idx="671">
                  <c:v>2083</c:v>
                </c:pt>
                <c:pt idx="672">
                  <c:v>2084</c:v>
                </c:pt>
                <c:pt idx="673">
                  <c:v>2085</c:v>
                </c:pt>
                <c:pt idx="674">
                  <c:v>2086</c:v>
                </c:pt>
                <c:pt idx="675">
                  <c:v>2087</c:v>
                </c:pt>
                <c:pt idx="676">
                  <c:v>2088</c:v>
                </c:pt>
                <c:pt idx="677">
                  <c:v>2089</c:v>
                </c:pt>
                <c:pt idx="678">
                  <c:v>2090</c:v>
                </c:pt>
                <c:pt idx="679">
                  <c:v>2091</c:v>
                </c:pt>
                <c:pt idx="680">
                  <c:v>2092</c:v>
                </c:pt>
                <c:pt idx="681">
                  <c:v>2093</c:v>
                </c:pt>
                <c:pt idx="682">
                  <c:v>2094</c:v>
                </c:pt>
                <c:pt idx="683">
                  <c:v>2095</c:v>
                </c:pt>
                <c:pt idx="684">
                  <c:v>2096</c:v>
                </c:pt>
                <c:pt idx="685">
                  <c:v>2097</c:v>
                </c:pt>
                <c:pt idx="686">
                  <c:v>2098</c:v>
                </c:pt>
                <c:pt idx="687">
                  <c:v>2099</c:v>
                </c:pt>
                <c:pt idx="688">
                  <c:v>2100</c:v>
                </c:pt>
                <c:pt idx="689">
                  <c:v>2101</c:v>
                </c:pt>
                <c:pt idx="690">
                  <c:v>2102</c:v>
                </c:pt>
                <c:pt idx="691">
                  <c:v>2103</c:v>
                </c:pt>
                <c:pt idx="692">
                  <c:v>2104</c:v>
                </c:pt>
                <c:pt idx="693">
                  <c:v>2105</c:v>
                </c:pt>
                <c:pt idx="694">
                  <c:v>2106</c:v>
                </c:pt>
                <c:pt idx="695">
                  <c:v>2107</c:v>
                </c:pt>
                <c:pt idx="696">
                  <c:v>2108</c:v>
                </c:pt>
                <c:pt idx="697">
                  <c:v>2109</c:v>
                </c:pt>
                <c:pt idx="698">
                  <c:v>2110</c:v>
                </c:pt>
                <c:pt idx="699">
                  <c:v>2111</c:v>
                </c:pt>
                <c:pt idx="700">
                  <c:v>2112</c:v>
                </c:pt>
                <c:pt idx="701">
                  <c:v>2113</c:v>
                </c:pt>
                <c:pt idx="702">
                  <c:v>2114</c:v>
                </c:pt>
                <c:pt idx="703">
                  <c:v>2115</c:v>
                </c:pt>
                <c:pt idx="704">
                  <c:v>2116</c:v>
                </c:pt>
                <c:pt idx="705">
                  <c:v>2117</c:v>
                </c:pt>
                <c:pt idx="706">
                  <c:v>2118</c:v>
                </c:pt>
                <c:pt idx="707">
                  <c:v>2119</c:v>
                </c:pt>
                <c:pt idx="708">
                  <c:v>2120</c:v>
                </c:pt>
                <c:pt idx="709">
                  <c:v>2121</c:v>
                </c:pt>
                <c:pt idx="710">
                  <c:v>2122</c:v>
                </c:pt>
                <c:pt idx="711">
                  <c:v>2123</c:v>
                </c:pt>
                <c:pt idx="712">
                  <c:v>2124</c:v>
                </c:pt>
                <c:pt idx="713">
                  <c:v>2125</c:v>
                </c:pt>
                <c:pt idx="714">
                  <c:v>2126</c:v>
                </c:pt>
                <c:pt idx="715">
                  <c:v>2127</c:v>
                </c:pt>
                <c:pt idx="716">
                  <c:v>2128</c:v>
                </c:pt>
                <c:pt idx="717">
                  <c:v>2129</c:v>
                </c:pt>
                <c:pt idx="718">
                  <c:v>2130</c:v>
                </c:pt>
                <c:pt idx="719">
                  <c:v>2131</c:v>
                </c:pt>
                <c:pt idx="720">
                  <c:v>2132</c:v>
                </c:pt>
                <c:pt idx="721">
                  <c:v>2133</c:v>
                </c:pt>
                <c:pt idx="722">
                  <c:v>2134</c:v>
                </c:pt>
                <c:pt idx="723">
                  <c:v>2135</c:v>
                </c:pt>
                <c:pt idx="724">
                  <c:v>2136</c:v>
                </c:pt>
                <c:pt idx="725">
                  <c:v>2137</c:v>
                </c:pt>
                <c:pt idx="726">
                  <c:v>2138</c:v>
                </c:pt>
                <c:pt idx="727">
                  <c:v>2139</c:v>
                </c:pt>
                <c:pt idx="728">
                  <c:v>2140</c:v>
                </c:pt>
                <c:pt idx="729">
                  <c:v>2141</c:v>
                </c:pt>
                <c:pt idx="730">
                  <c:v>2142</c:v>
                </c:pt>
                <c:pt idx="731">
                  <c:v>2143</c:v>
                </c:pt>
                <c:pt idx="732">
                  <c:v>2144</c:v>
                </c:pt>
                <c:pt idx="733">
                  <c:v>2145</c:v>
                </c:pt>
                <c:pt idx="734">
                  <c:v>2146</c:v>
                </c:pt>
                <c:pt idx="735">
                  <c:v>2147</c:v>
                </c:pt>
                <c:pt idx="736">
                  <c:v>2148</c:v>
                </c:pt>
                <c:pt idx="737">
                  <c:v>2149</c:v>
                </c:pt>
                <c:pt idx="738">
                  <c:v>2150</c:v>
                </c:pt>
                <c:pt idx="739">
                  <c:v>2151</c:v>
                </c:pt>
                <c:pt idx="740">
                  <c:v>2152</c:v>
                </c:pt>
                <c:pt idx="741">
                  <c:v>2153</c:v>
                </c:pt>
                <c:pt idx="742">
                  <c:v>2154</c:v>
                </c:pt>
                <c:pt idx="743">
                  <c:v>2155</c:v>
                </c:pt>
                <c:pt idx="744">
                  <c:v>2156</c:v>
                </c:pt>
                <c:pt idx="745">
                  <c:v>2157</c:v>
                </c:pt>
                <c:pt idx="746">
                  <c:v>2158</c:v>
                </c:pt>
                <c:pt idx="747">
                  <c:v>2159</c:v>
                </c:pt>
                <c:pt idx="748">
                  <c:v>2160</c:v>
                </c:pt>
                <c:pt idx="749">
                  <c:v>2161</c:v>
                </c:pt>
                <c:pt idx="750">
                  <c:v>2162</c:v>
                </c:pt>
                <c:pt idx="751">
                  <c:v>2163</c:v>
                </c:pt>
                <c:pt idx="752">
                  <c:v>2164</c:v>
                </c:pt>
                <c:pt idx="753">
                  <c:v>2165</c:v>
                </c:pt>
                <c:pt idx="754">
                  <c:v>2166</c:v>
                </c:pt>
                <c:pt idx="755">
                  <c:v>2167</c:v>
                </c:pt>
                <c:pt idx="756">
                  <c:v>2168</c:v>
                </c:pt>
                <c:pt idx="757">
                  <c:v>2169</c:v>
                </c:pt>
                <c:pt idx="758">
                  <c:v>2170</c:v>
                </c:pt>
                <c:pt idx="759">
                  <c:v>2171</c:v>
                </c:pt>
                <c:pt idx="760">
                  <c:v>2172</c:v>
                </c:pt>
                <c:pt idx="761">
                  <c:v>2173</c:v>
                </c:pt>
                <c:pt idx="762">
                  <c:v>2174</c:v>
                </c:pt>
                <c:pt idx="763">
                  <c:v>2175</c:v>
                </c:pt>
                <c:pt idx="764">
                  <c:v>2176</c:v>
                </c:pt>
                <c:pt idx="765">
                  <c:v>2177</c:v>
                </c:pt>
                <c:pt idx="766">
                  <c:v>2178</c:v>
                </c:pt>
                <c:pt idx="767">
                  <c:v>2179</c:v>
                </c:pt>
                <c:pt idx="768">
                  <c:v>2180</c:v>
                </c:pt>
                <c:pt idx="769">
                  <c:v>2181</c:v>
                </c:pt>
                <c:pt idx="770">
                  <c:v>2182</c:v>
                </c:pt>
                <c:pt idx="771">
                  <c:v>2183</c:v>
                </c:pt>
                <c:pt idx="772">
                  <c:v>2184</c:v>
                </c:pt>
                <c:pt idx="773">
                  <c:v>2185</c:v>
                </c:pt>
                <c:pt idx="774">
                  <c:v>2186</c:v>
                </c:pt>
                <c:pt idx="775">
                  <c:v>2187</c:v>
                </c:pt>
                <c:pt idx="776">
                  <c:v>2188</c:v>
                </c:pt>
                <c:pt idx="777">
                  <c:v>2189</c:v>
                </c:pt>
                <c:pt idx="778">
                  <c:v>2190</c:v>
                </c:pt>
                <c:pt idx="779">
                  <c:v>2191</c:v>
                </c:pt>
                <c:pt idx="780">
                  <c:v>2192</c:v>
                </c:pt>
                <c:pt idx="781">
                  <c:v>2193</c:v>
                </c:pt>
                <c:pt idx="782">
                  <c:v>2194</c:v>
                </c:pt>
                <c:pt idx="783">
                  <c:v>2195</c:v>
                </c:pt>
                <c:pt idx="784">
                  <c:v>2196</c:v>
                </c:pt>
                <c:pt idx="785">
                  <c:v>2197</c:v>
                </c:pt>
                <c:pt idx="786">
                  <c:v>2198</c:v>
                </c:pt>
                <c:pt idx="787">
                  <c:v>2199</c:v>
                </c:pt>
                <c:pt idx="788">
                  <c:v>2200</c:v>
                </c:pt>
                <c:pt idx="789">
                  <c:v>2201</c:v>
                </c:pt>
                <c:pt idx="790">
                  <c:v>2202</c:v>
                </c:pt>
                <c:pt idx="791">
                  <c:v>2203</c:v>
                </c:pt>
                <c:pt idx="792">
                  <c:v>2204</c:v>
                </c:pt>
                <c:pt idx="793">
                  <c:v>2205</c:v>
                </c:pt>
                <c:pt idx="794">
                  <c:v>2206</c:v>
                </c:pt>
                <c:pt idx="795">
                  <c:v>2207</c:v>
                </c:pt>
                <c:pt idx="796">
                  <c:v>2208</c:v>
                </c:pt>
                <c:pt idx="797">
                  <c:v>2209</c:v>
                </c:pt>
                <c:pt idx="798">
                  <c:v>2210</c:v>
                </c:pt>
                <c:pt idx="799">
                  <c:v>2211</c:v>
                </c:pt>
                <c:pt idx="800">
                  <c:v>2212</c:v>
                </c:pt>
                <c:pt idx="801">
                  <c:v>2213</c:v>
                </c:pt>
                <c:pt idx="802">
                  <c:v>2214</c:v>
                </c:pt>
                <c:pt idx="803">
                  <c:v>2215</c:v>
                </c:pt>
                <c:pt idx="804">
                  <c:v>2216</c:v>
                </c:pt>
                <c:pt idx="805">
                  <c:v>2217</c:v>
                </c:pt>
                <c:pt idx="806">
                  <c:v>2218</c:v>
                </c:pt>
                <c:pt idx="807">
                  <c:v>2219</c:v>
                </c:pt>
                <c:pt idx="808">
                  <c:v>2220</c:v>
                </c:pt>
                <c:pt idx="809">
                  <c:v>2221</c:v>
                </c:pt>
                <c:pt idx="810">
                  <c:v>2222</c:v>
                </c:pt>
                <c:pt idx="811">
                  <c:v>2223</c:v>
                </c:pt>
                <c:pt idx="812">
                  <c:v>2224</c:v>
                </c:pt>
                <c:pt idx="813">
                  <c:v>2225</c:v>
                </c:pt>
                <c:pt idx="814">
                  <c:v>2226</c:v>
                </c:pt>
                <c:pt idx="815">
                  <c:v>2227</c:v>
                </c:pt>
                <c:pt idx="816">
                  <c:v>2228</c:v>
                </c:pt>
                <c:pt idx="817">
                  <c:v>2229</c:v>
                </c:pt>
                <c:pt idx="818">
                  <c:v>2230</c:v>
                </c:pt>
                <c:pt idx="819">
                  <c:v>2231</c:v>
                </c:pt>
                <c:pt idx="820">
                  <c:v>2232</c:v>
                </c:pt>
                <c:pt idx="821">
                  <c:v>2233</c:v>
                </c:pt>
                <c:pt idx="822">
                  <c:v>2234</c:v>
                </c:pt>
                <c:pt idx="823">
                  <c:v>2235</c:v>
                </c:pt>
                <c:pt idx="824">
                  <c:v>2236</c:v>
                </c:pt>
                <c:pt idx="825">
                  <c:v>2237</c:v>
                </c:pt>
                <c:pt idx="826">
                  <c:v>2238</c:v>
                </c:pt>
                <c:pt idx="827">
                  <c:v>2239</c:v>
                </c:pt>
                <c:pt idx="828">
                  <c:v>2240</c:v>
                </c:pt>
                <c:pt idx="829">
                  <c:v>2241</c:v>
                </c:pt>
                <c:pt idx="830">
                  <c:v>2242</c:v>
                </c:pt>
                <c:pt idx="831">
                  <c:v>2243</c:v>
                </c:pt>
                <c:pt idx="832">
                  <c:v>2244</c:v>
                </c:pt>
                <c:pt idx="833">
                  <c:v>2245</c:v>
                </c:pt>
                <c:pt idx="834">
                  <c:v>2246</c:v>
                </c:pt>
                <c:pt idx="835">
                  <c:v>2247</c:v>
                </c:pt>
                <c:pt idx="836">
                  <c:v>2248</c:v>
                </c:pt>
                <c:pt idx="837">
                  <c:v>2249</c:v>
                </c:pt>
                <c:pt idx="838">
                  <c:v>2250</c:v>
                </c:pt>
                <c:pt idx="839">
                  <c:v>2251</c:v>
                </c:pt>
                <c:pt idx="840">
                  <c:v>2252</c:v>
                </c:pt>
                <c:pt idx="841">
                  <c:v>2253</c:v>
                </c:pt>
                <c:pt idx="842">
                  <c:v>2254</c:v>
                </c:pt>
                <c:pt idx="843">
                  <c:v>2255</c:v>
                </c:pt>
                <c:pt idx="844">
                  <c:v>2256</c:v>
                </c:pt>
                <c:pt idx="845">
                  <c:v>2257</c:v>
                </c:pt>
                <c:pt idx="846">
                  <c:v>2258</c:v>
                </c:pt>
                <c:pt idx="847">
                  <c:v>2259</c:v>
                </c:pt>
                <c:pt idx="848">
                  <c:v>2260</c:v>
                </c:pt>
                <c:pt idx="849">
                  <c:v>2261</c:v>
                </c:pt>
                <c:pt idx="850">
                  <c:v>2262</c:v>
                </c:pt>
                <c:pt idx="851">
                  <c:v>2263</c:v>
                </c:pt>
                <c:pt idx="852">
                  <c:v>2264</c:v>
                </c:pt>
                <c:pt idx="853">
                  <c:v>2265</c:v>
                </c:pt>
                <c:pt idx="854">
                  <c:v>2266</c:v>
                </c:pt>
                <c:pt idx="855">
                  <c:v>2267</c:v>
                </c:pt>
                <c:pt idx="856">
                  <c:v>2268</c:v>
                </c:pt>
                <c:pt idx="857">
                  <c:v>2269</c:v>
                </c:pt>
                <c:pt idx="858">
                  <c:v>2270</c:v>
                </c:pt>
                <c:pt idx="859">
                  <c:v>2271</c:v>
                </c:pt>
                <c:pt idx="860">
                  <c:v>2272</c:v>
                </c:pt>
                <c:pt idx="861">
                  <c:v>2273</c:v>
                </c:pt>
                <c:pt idx="862">
                  <c:v>2274</c:v>
                </c:pt>
                <c:pt idx="863">
                  <c:v>2275</c:v>
                </c:pt>
                <c:pt idx="864">
                  <c:v>2276</c:v>
                </c:pt>
                <c:pt idx="865">
                  <c:v>2277</c:v>
                </c:pt>
                <c:pt idx="866">
                  <c:v>2278</c:v>
                </c:pt>
                <c:pt idx="867">
                  <c:v>2279</c:v>
                </c:pt>
                <c:pt idx="868">
                  <c:v>2280</c:v>
                </c:pt>
                <c:pt idx="869">
                  <c:v>2281</c:v>
                </c:pt>
                <c:pt idx="870">
                  <c:v>2282</c:v>
                </c:pt>
                <c:pt idx="871">
                  <c:v>2283</c:v>
                </c:pt>
                <c:pt idx="872">
                  <c:v>2284</c:v>
                </c:pt>
                <c:pt idx="873">
                  <c:v>2285</c:v>
                </c:pt>
                <c:pt idx="874">
                  <c:v>2286</c:v>
                </c:pt>
                <c:pt idx="875">
                  <c:v>2287</c:v>
                </c:pt>
                <c:pt idx="876">
                  <c:v>2288</c:v>
                </c:pt>
                <c:pt idx="877">
                  <c:v>2289</c:v>
                </c:pt>
                <c:pt idx="878">
                  <c:v>2290</c:v>
                </c:pt>
                <c:pt idx="879">
                  <c:v>2291</c:v>
                </c:pt>
                <c:pt idx="880">
                  <c:v>2292</c:v>
                </c:pt>
                <c:pt idx="881">
                  <c:v>2293</c:v>
                </c:pt>
                <c:pt idx="882">
                  <c:v>2294</c:v>
                </c:pt>
                <c:pt idx="883">
                  <c:v>2295</c:v>
                </c:pt>
                <c:pt idx="884">
                  <c:v>2296</c:v>
                </c:pt>
                <c:pt idx="885">
                  <c:v>2297</c:v>
                </c:pt>
                <c:pt idx="886">
                  <c:v>2298</c:v>
                </c:pt>
                <c:pt idx="887">
                  <c:v>2299</c:v>
                </c:pt>
                <c:pt idx="888">
                  <c:v>2300</c:v>
                </c:pt>
                <c:pt idx="889">
                  <c:v>2301</c:v>
                </c:pt>
                <c:pt idx="890">
                  <c:v>2302</c:v>
                </c:pt>
                <c:pt idx="891">
                  <c:v>2303</c:v>
                </c:pt>
                <c:pt idx="892">
                  <c:v>2304</c:v>
                </c:pt>
                <c:pt idx="893">
                  <c:v>2305</c:v>
                </c:pt>
                <c:pt idx="894">
                  <c:v>2306</c:v>
                </c:pt>
                <c:pt idx="895">
                  <c:v>2307</c:v>
                </c:pt>
                <c:pt idx="896">
                  <c:v>2308</c:v>
                </c:pt>
                <c:pt idx="897">
                  <c:v>2309</c:v>
                </c:pt>
                <c:pt idx="898">
                  <c:v>2310</c:v>
                </c:pt>
                <c:pt idx="899">
                  <c:v>2311</c:v>
                </c:pt>
                <c:pt idx="900">
                  <c:v>2312</c:v>
                </c:pt>
                <c:pt idx="901">
                  <c:v>2313</c:v>
                </c:pt>
                <c:pt idx="902">
                  <c:v>2314</c:v>
                </c:pt>
                <c:pt idx="903">
                  <c:v>2315</c:v>
                </c:pt>
                <c:pt idx="904">
                  <c:v>2316</c:v>
                </c:pt>
                <c:pt idx="905">
                  <c:v>2317</c:v>
                </c:pt>
                <c:pt idx="906">
                  <c:v>2318</c:v>
                </c:pt>
                <c:pt idx="907">
                  <c:v>2319</c:v>
                </c:pt>
                <c:pt idx="908">
                  <c:v>2320</c:v>
                </c:pt>
                <c:pt idx="909">
                  <c:v>2321</c:v>
                </c:pt>
                <c:pt idx="910">
                  <c:v>2322</c:v>
                </c:pt>
                <c:pt idx="911">
                  <c:v>2323</c:v>
                </c:pt>
                <c:pt idx="912">
                  <c:v>2324</c:v>
                </c:pt>
                <c:pt idx="913">
                  <c:v>2325</c:v>
                </c:pt>
                <c:pt idx="914">
                  <c:v>2326</c:v>
                </c:pt>
                <c:pt idx="915">
                  <c:v>2327</c:v>
                </c:pt>
                <c:pt idx="916">
                  <c:v>2328</c:v>
                </c:pt>
                <c:pt idx="917">
                  <c:v>2329</c:v>
                </c:pt>
                <c:pt idx="918">
                  <c:v>2330</c:v>
                </c:pt>
                <c:pt idx="919">
                  <c:v>2331</c:v>
                </c:pt>
                <c:pt idx="920">
                  <c:v>2332</c:v>
                </c:pt>
                <c:pt idx="921">
                  <c:v>2333</c:v>
                </c:pt>
                <c:pt idx="922">
                  <c:v>2334</c:v>
                </c:pt>
                <c:pt idx="923">
                  <c:v>2335</c:v>
                </c:pt>
                <c:pt idx="924">
                  <c:v>2336</c:v>
                </c:pt>
                <c:pt idx="925">
                  <c:v>2337</c:v>
                </c:pt>
                <c:pt idx="926">
                  <c:v>2338</c:v>
                </c:pt>
                <c:pt idx="927">
                  <c:v>2339</c:v>
                </c:pt>
                <c:pt idx="928">
                  <c:v>2340</c:v>
                </c:pt>
                <c:pt idx="929">
                  <c:v>2341</c:v>
                </c:pt>
                <c:pt idx="930">
                  <c:v>2342</c:v>
                </c:pt>
                <c:pt idx="931">
                  <c:v>2343</c:v>
                </c:pt>
                <c:pt idx="932">
                  <c:v>2344</c:v>
                </c:pt>
                <c:pt idx="933">
                  <c:v>2345</c:v>
                </c:pt>
                <c:pt idx="934">
                  <c:v>2346</c:v>
                </c:pt>
                <c:pt idx="935">
                  <c:v>2347</c:v>
                </c:pt>
                <c:pt idx="936">
                  <c:v>2348</c:v>
                </c:pt>
                <c:pt idx="937">
                  <c:v>2349</c:v>
                </c:pt>
                <c:pt idx="938">
                  <c:v>2350</c:v>
                </c:pt>
                <c:pt idx="939">
                  <c:v>2351</c:v>
                </c:pt>
                <c:pt idx="940">
                  <c:v>2352</c:v>
                </c:pt>
                <c:pt idx="941">
                  <c:v>2353</c:v>
                </c:pt>
                <c:pt idx="942">
                  <c:v>2354</c:v>
                </c:pt>
                <c:pt idx="943">
                  <c:v>2355</c:v>
                </c:pt>
                <c:pt idx="944">
                  <c:v>2356</c:v>
                </c:pt>
                <c:pt idx="945">
                  <c:v>2357</c:v>
                </c:pt>
                <c:pt idx="946">
                  <c:v>2358</c:v>
                </c:pt>
                <c:pt idx="947">
                  <c:v>2359</c:v>
                </c:pt>
                <c:pt idx="948">
                  <c:v>2360</c:v>
                </c:pt>
                <c:pt idx="949">
                  <c:v>2361</c:v>
                </c:pt>
                <c:pt idx="950">
                  <c:v>2362</c:v>
                </c:pt>
                <c:pt idx="951">
                  <c:v>2363</c:v>
                </c:pt>
                <c:pt idx="952">
                  <c:v>2364</c:v>
                </c:pt>
                <c:pt idx="953">
                  <c:v>2365</c:v>
                </c:pt>
                <c:pt idx="954">
                  <c:v>2366</c:v>
                </c:pt>
                <c:pt idx="955">
                  <c:v>2367</c:v>
                </c:pt>
                <c:pt idx="956">
                  <c:v>2368</c:v>
                </c:pt>
                <c:pt idx="957">
                  <c:v>2369</c:v>
                </c:pt>
                <c:pt idx="958">
                  <c:v>2370</c:v>
                </c:pt>
                <c:pt idx="959">
                  <c:v>2371</c:v>
                </c:pt>
                <c:pt idx="960">
                  <c:v>2372</c:v>
                </c:pt>
                <c:pt idx="961">
                  <c:v>2373</c:v>
                </c:pt>
                <c:pt idx="962">
                  <c:v>2374</c:v>
                </c:pt>
                <c:pt idx="963">
                  <c:v>2375</c:v>
                </c:pt>
                <c:pt idx="964">
                  <c:v>2376</c:v>
                </c:pt>
                <c:pt idx="965">
                  <c:v>2377</c:v>
                </c:pt>
                <c:pt idx="966">
                  <c:v>2378</c:v>
                </c:pt>
                <c:pt idx="967">
                  <c:v>2379</c:v>
                </c:pt>
                <c:pt idx="968">
                  <c:v>2380</c:v>
                </c:pt>
                <c:pt idx="969">
                  <c:v>2381</c:v>
                </c:pt>
                <c:pt idx="970">
                  <c:v>2382</c:v>
                </c:pt>
                <c:pt idx="971">
                  <c:v>2383</c:v>
                </c:pt>
                <c:pt idx="972">
                  <c:v>2384</c:v>
                </c:pt>
                <c:pt idx="973">
                  <c:v>2385</c:v>
                </c:pt>
                <c:pt idx="974">
                  <c:v>2386</c:v>
                </c:pt>
                <c:pt idx="975">
                  <c:v>2387</c:v>
                </c:pt>
                <c:pt idx="976">
                  <c:v>2388</c:v>
                </c:pt>
                <c:pt idx="977">
                  <c:v>2389</c:v>
                </c:pt>
                <c:pt idx="978">
                  <c:v>2390</c:v>
                </c:pt>
                <c:pt idx="979">
                  <c:v>2391</c:v>
                </c:pt>
                <c:pt idx="980">
                  <c:v>2392</c:v>
                </c:pt>
                <c:pt idx="981">
                  <c:v>2393</c:v>
                </c:pt>
                <c:pt idx="982">
                  <c:v>2394</c:v>
                </c:pt>
                <c:pt idx="983">
                  <c:v>2395</c:v>
                </c:pt>
                <c:pt idx="984">
                  <c:v>2396</c:v>
                </c:pt>
                <c:pt idx="985">
                  <c:v>2397</c:v>
                </c:pt>
                <c:pt idx="986">
                  <c:v>2398</c:v>
                </c:pt>
                <c:pt idx="987">
                  <c:v>2399</c:v>
                </c:pt>
                <c:pt idx="988">
                  <c:v>2400</c:v>
                </c:pt>
                <c:pt idx="989">
                  <c:v>2401</c:v>
                </c:pt>
                <c:pt idx="990">
                  <c:v>2402</c:v>
                </c:pt>
                <c:pt idx="991">
                  <c:v>2403</c:v>
                </c:pt>
                <c:pt idx="992">
                  <c:v>2404</c:v>
                </c:pt>
                <c:pt idx="993">
                  <c:v>2405</c:v>
                </c:pt>
                <c:pt idx="994">
                  <c:v>2406</c:v>
                </c:pt>
                <c:pt idx="995">
                  <c:v>2407</c:v>
                </c:pt>
                <c:pt idx="996">
                  <c:v>2408</c:v>
                </c:pt>
                <c:pt idx="997">
                  <c:v>2409</c:v>
                </c:pt>
                <c:pt idx="998">
                  <c:v>2410</c:v>
                </c:pt>
                <c:pt idx="999">
                  <c:v>2411</c:v>
                </c:pt>
                <c:pt idx="1000">
                  <c:v>2412</c:v>
                </c:pt>
                <c:pt idx="1001">
                  <c:v>2413</c:v>
                </c:pt>
                <c:pt idx="1002">
                  <c:v>2414</c:v>
                </c:pt>
                <c:pt idx="1003">
                  <c:v>2415</c:v>
                </c:pt>
                <c:pt idx="1004">
                  <c:v>2416</c:v>
                </c:pt>
                <c:pt idx="1005">
                  <c:v>2417</c:v>
                </c:pt>
                <c:pt idx="1006">
                  <c:v>2418</c:v>
                </c:pt>
                <c:pt idx="1007">
                  <c:v>2419</c:v>
                </c:pt>
                <c:pt idx="1008">
                  <c:v>2420</c:v>
                </c:pt>
                <c:pt idx="1009">
                  <c:v>2421</c:v>
                </c:pt>
                <c:pt idx="1010">
                  <c:v>2422</c:v>
                </c:pt>
                <c:pt idx="1011">
                  <c:v>2423</c:v>
                </c:pt>
                <c:pt idx="1012">
                  <c:v>2424</c:v>
                </c:pt>
                <c:pt idx="1013">
                  <c:v>2425</c:v>
                </c:pt>
                <c:pt idx="1014">
                  <c:v>2426</c:v>
                </c:pt>
                <c:pt idx="1015">
                  <c:v>2427</c:v>
                </c:pt>
                <c:pt idx="1016">
                  <c:v>2428</c:v>
                </c:pt>
                <c:pt idx="1017">
                  <c:v>2429</c:v>
                </c:pt>
                <c:pt idx="1018">
                  <c:v>2430</c:v>
                </c:pt>
                <c:pt idx="1019">
                  <c:v>2431</c:v>
                </c:pt>
                <c:pt idx="1020">
                  <c:v>2432</c:v>
                </c:pt>
                <c:pt idx="1021">
                  <c:v>2433</c:v>
                </c:pt>
                <c:pt idx="1022">
                  <c:v>2434</c:v>
                </c:pt>
                <c:pt idx="1023">
                  <c:v>2435</c:v>
                </c:pt>
                <c:pt idx="1024">
                  <c:v>2436</c:v>
                </c:pt>
                <c:pt idx="1025">
                  <c:v>2437</c:v>
                </c:pt>
                <c:pt idx="1026">
                  <c:v>2438</c:v>
                </c:pt>
                <c:pt idx="1027">
                  <c:v>2439</c:v>
                </c:pt>
                <c:pt idx="1028">
                  <c:v>2440</c:v>
                </c:pt>
                <c:pt idx="1029">
                  <c:v>2441</c:v>
                </c:pt>
                <c:pt idx="1030">
                  <c:v>2442</c:v>
                </c:pt>
                <c:pt idx="1031">
                  <c:v>2443</c:v>
                </c:pt>
                <c:pt idx="1032">
                  <c:v>2444</c:v>
                </c:pt>
                <c:pt idx="1033">
                  <c:v>2445</c:v>
                </c:pt>
                <c:pt idx="1034">
                  <c:v>2446</c:v>
                </c:pt>
                <c:pt idx="1035">
                  <c:v>2447</c:v>
                </c:pt>
                <c:pt idx="1036">
                  <c:v>2448</c:v>
                </c:pt>
                <c:pt idx="1037">
                  <c:v>2449</c:v>
                </c:pt>
                <c:pt idx="1038">
                  <c:v>2450</c:v>
                </c:pt>
                <c:pt idx="1039">
                  <c:v>2451</c:v>
                </c:pt>
                <c:pt idx="1040">
                  <c:v>2452</c:v>
                </c:pt>
                <c:pt idx="1041">
                  <c:v>2453</c:v>
                </c:pt>
                <c:pt idx="1042">
                  <c:v>2454</c:v>
                </c:pt>
                <c:pt idx="1043">
                  <c:v>2455</c:v>
                </c:pt>
                <c:pt idx="1044">
                  <c:v>2456</c:v>
                </c:pt>
                <c:pt idx="1045">
                  <c:v>2457</c:v>
                </c:pt>
                <c:pt idx="1046">
                  <c:v>2458</c:v>
                </c:pt>
                <c:pt idx="1047">
                  <c:v>2459</c:v>
                </c:pt>
                <c:pt idx="1048">
                  <c:v>2460</c:v>
                </c:pt>
                <c:pt idx="1049">
                  <c:v>2461</c:v>
                </c:pt>
                <c:pt idx="1050">
                  <c:v>2462</c:v>
                </c:pt>
                <c:pt idx="1051">
                  <c:v>2463</c:v>
                </c:pt>
                <c:pt idx="1052">
                  <c:v>2464</c:v>
                </c:pt>
                <c:pt idx="1053">
                  <c:v>2465</c:v>
                </c:pt>
                <c:pt idx="1054">
                  <c:v>2466</c:v>
                </c:pt>
                <c:pt idx="1055">
                  <c:v>2467</c:v>
                </c:pt>
                <c:pt idx="1056">
                  <c:v>2468</c:v>
                </c:pt>
                <c:pt idx="1057">
                  <c:v>2469</c:v>
                </c:pt>
                <c:pt idx="1058">
                  <c:v>2470</c:v>
                </c:pt>
                <c:pt idx="1059">
                  <c:v>2471</c:v>
                </c:pt>
                <c:pt idx="1060">
                  <c:v>2472</c:v>
                </c:pt>
                <c:pt idx="1061">
                  <c:v>2473</c:v>
                </c:pt>
                <c:pt idx="1062">
                  <c:v>2474</c:v>
                </c:pt>
                <c:pt idx="1063">
                  <c:v>2475</c:v>
                </c:pt>
                <c:pt idx="1064">
                  <c:v>2476</c:v>
                </c:pt>
                <c:pt idx="1065">
                  <c:v>2477</c:v>
                </c:pt>
                <c:pt idx="1066">
                  <c:v>2478</c:v>
                </c:pt>
                <c:pt idx="1067">
                  <c:v>2479</c:v>
                </c:pt>
                <c:pt idx="1068">
                  <c:v>2480</c:v>
                </c:pt>
                <c:pt idx="1069">
                  <c:v>2481</c:v>
                </c:pt>
                <c:pt idx="1070">
                  <c:v>2482</c:v>
                </c:pt>
                <c:pt idx="1071">
                  <c:v>2483</c:v>
                </c:pt>
                <c:pt idx="1072">
                  <c:v>2484</c:v>
                </c:pt>
                <c:pt idx="1073">
                  <c:v>2485</c:v>
                </c:pt>
                <c:pt idx="1074">
                  <c:v>2486</c:v>
                </c:pt>
                <c:pt idx="1075">
                  <c:v>2487</c:v>
                </c:pt>
                <c:pt idx="1076">
                  <c:v>2488</c:v>
                </c:pt>
                <c:pt idx="1077">
                  <c:v>2489</c:v>
                </c:pt>
                <c:pt idx="1078">
                  <c:v>2490</c:v>
                </c:pt>
                <c:pt idx="1079">
                  <c:v>2491</c:v>
                </c:pt>
                <c:pt idx="1080">
                  <c:v>2492</c:v>
                </c:pt>
                <c:pt idx="1081">
                  <c:v>2493</c:v>
                </c:pt>
                <c:pt idx="1082">
                  <c:v>2494</c:v>
                </c:pt>
                <c:pt idx="1083">
                  <c:v>2495</c:v>
                </c:pt>
                <c:pt idx="1084">
                  <c:v>2496</c:v>
                </c:pt>
                <c:pt idx="1085">
                  <c:v>2497</c:v>
                </c:pt>
                <c:pt idx="1086">
                  <c:v>2498</c:v>
                </c:pt>
                <c:pt idx="1087">
                  <c:v>2499</c:v>
                </c:pt>
                <c:pt idx="1088">
                  <c:v>2500</c:v>
                </c:pt>
                <c:pt idx="1089">
                  <c:v>2501</c:v>
                </c:pt>
                <c:pt idx="1090">
                  <c:v>2502</c:v>
                </c:pt>
                <c:pt idx="1091">
                  <c:v>2503</c:v>
                </c:pt>
                <c:pt idx="1092">
                  <c:v>2504</c:v>
                </c:pt>
                <c:pt idx="1093">
                  <c:v>2505</c:v>
                </c:pt>
                <c:pt idx="1094">
                  <c:v>2506</c:v>
                </c:pt>
                <c:pt idx="1095">
                  <c:v>2507</c:v>
                </c:pt>
                <c:pt idx="1096">
                  <c:v>2508</c:v>
                </c:pt>
                <c:pt idx="1097">
                  <c:v>2509</c:v>
                </c:pt>
                <c:pt idx="1098">
                  <c:v>2510</c:v>
                </c:pt>
                <c:pt idx="1099">
                  <c:v>2511</c:v>
                </c:pt>
                <c:pt idx="1100">
                  <c:v>2512</c:v>
                </c:pt>
              </c:numCache>
            </c:numRef>
          </c:xVal>
          <c:yVal>
            <c:numRef>
              <c:f>'60 to 30'!$F$2:$F$1102</c:f>
              <c:numCache>
                <c:formatCode>General</c:formatCode>
                <c:ptCount val="1101"/>
                <c:pt idx="0">
                  <c:v>93.685000000000002</c:v>
                </c:pt>
                <c:pt idx="1">
                  <c:v>93.382999999999996</c:v>
                </c:pt>
                <c:pt idx="2">
                  <c:v>93.081000000000003</c:v>
                </c:pt>
                <c:pt idx="3">
                  <c:v>92.786000000000001</c:v>
                </c:pt>
                <c:pt idx="4">
                  <c:v>92.504999999999995</c:v>
                </c:pt>
                <c:pt idx="5">
                  <c:v>92.247</c:v>
                </c:pt>
                <c:pt idx="6">
                  <c:v>92.027000000000001</c:v>
                </c:pt>
                <c:pt idx="7">
                  <c:v>91.87</c:v>
                </c:pt>
                <c:pt idx="8">
                  <c:v>91.82</c:v>
                </c:pt>
                <c:pt idx="9">
                  <c:v>91.951999999999998</c:v>
                </c:pt>
                <c:pt idx="10">
                  <c:v>92.391999999999996</c:v>
                </c:pt>
                <c:pt idx="11">
                  <c:v>93.343999999999994</c:v>
                </c:pt>
                <c:pt idx="12">
                  <c:v>95.129000000000005</c:v>
                </c:pt>
                <c:pt idx="13">
                  <c:v>98.180999999999997</c:v>
                </c:pt>
                <c:pt idx="14">
                  <c:v>102.923</c:v>
                </c:pt>
                <c:pt idx="15">
                  <c:v>109.46899999999999</c:v>
                </c:pt>
                <c:pt idx="16">
                  <c:v>117.43600000000001</c:v>
                </c:pt>
                <c:pt idx="17">
                  <c:v>126.15900000000001</c:v>
                </c:pt>
                <c:pt idx="18">
                  <c:v>135.22900000000001</c:v>
                </c:pt>
                <c:pt idx="19">
                  <c:v>144.48500000000001</c:v>
                </c:pt>
                <c:pt idx="20">
                  <c:v>154.01599999999999</c:v>
                </c:pt>
                <c:pt idx="21">
                  <c:v>163.56700000000001</c:v>
                </c:pt>
                <c:pt idx="22">
                  <c:v>173.09100000000001</c:v>
                </c:pt>
                <c:pt idx="23">
                  <c:v>182.453</c:v>
                </c:pt>
                <c:pt idx="24">
                  <c:v>191.73599999999999</c:v>
                </c:pt>
                <c:pt idx="25">
                  <c:v>200.631</c:v>
                </c:pt>
                <c:pt idx="26">
                  <c:v>209.28</c:v>
                </c:pt>
                <c:pt idx="27">
                  <c:v>217.852</c:v>
                </c:pt>
                <c:pt idx="28">
                  <c:v>221.55799999999999</c:v>
                </c:pt>
                <c:pt idx="29">
                  <c:v>226.126</c:v>
                </c:pt>
                <c:pt idx="30">
                  <c:v>230.941</c:v>
                </c:pt>
                <c:pt idx="31">
                  <c:v>235.64699999999999</c:v>
                </c:pt>
                <c:pt idx="32">
                  <c:v>240.333</c:v>
                </c:pt>
                <c:pt idx="33">
                  <c:v>245.398</c:v>
                </c:pt>
                <c:pt idx="34">
                  <c:v>250.465</c:v>
                </c:pt>
                <c:pt idx="35">
                  <c:v>255.417</c:v>
                </c:pt>
                <c:pt idx="36">
                  <c:v>260.15699999999998</c:v>
                </c:pt>
                <c:pt idx="37">
                  <c:v>265.34300000000002</c:v>
                </c:pt>
                <c:pt idx="38">
                  <c:v>270.483</c:v>
                </c:pt>
                <c:pt idx="39">
                  <c:v>275.53100000000001</c:v>
                </c:pt>
                <c:pt idx="40">
                  <c:v>280.584</c:v>
                </c:pt>
                <c:pt idx="41">
                  <c:v>285.44099999999997</c:v>
                </c:pt>
                <c:pt idx="42">
                  <c:v>290.29599999999999</c:v>
                </c:pt>
                <c:pt idx="43">
                  <c:v>295.13400000000001</c:v>
                </c:pt>
                <c:pt idx="44">
                  <c:v>299.96899999999999</c:v>
                </c:pt>
                <c:pt idx="45">
                  <c:v>305.02699999999999</c:v>
                </c:pt>
                <c:pt idx="46">
                  <c:v>309.99099999999999</c:v>
                </c:pt>
                <c:pt idx="47">
                  <c:v>314.89499999999998</c:v>
                </c:pt>
                <c:pt idx="48">
                  <c:v>318.762</c:v>
                </c:pt>
                <c:pt idx="49">
                  <c:v>322.66800000000001</c:v>
                </c:pt>
                <c:pt idx="50">
                  <c:v>326.49400000000003</c:v>
                </c:pt>
                <c:pt idx="51">
                  <c:v>330.51100000000002</c:v>
                </c:pt>
                <c:pt idx="52">
                  <c:v>334.50799999999998</c:v>
                </c:pt>
                <c:pt idx="53">
                  <c:v>338.55799999999999</c:v>
                </c:pt>
                <c:pt idx="54">
                  <c:v>341.36500000000001</c:v>
                </c:pt>
                <c:pt idx="55">
                  <c:v>343.88200000000001</c:v>
                </c:pt>
                <c:pt idx="56">
                  <c:v>346.17899999999997</c:v>
                </c:pt>
                <c:pt idx="57">
                  <c:v>347.88299999999998</c:v>
                </c:pt>
                <c:pt idx="58">
                  <c:v>349.613</c:v>
                </c:pt>
                <c:pt idx="59">
                  <c:v>350.78300000000002</c:v>
                </c:pt>
                <c:pt idx="60">
                  <c:v>352.02600000000001</c:v>
                </c:pt>
                <c:pt idx="61">
                  <c:v>353.08499999999998</c:v>
                </c:pt>
                <c:pt idx="62">
                  <c:v>353.92899999999997</c:v>
                </c:pt>
                <c:pt idx="63">
                  <c:v>354.57100000000003</c:v>
                </c:pt>
                <c:pt idx="64">
                  <c:v>354.65</c:v>
                </c:pt>
                <c:pt idx="65">
                  <c:v>354.83300000000003</c:v>
                </c:pt>
                <c:pt idx="66">
                  <c:v>354.48</c:v>
                </c:pt>
                <c:pt idx="67">
                  <c:v>354.27</c:v>
                </c:pt>
                <c:pt idx="68">
                  <c:v>353.52</c:v>
                </c:pt>
                <c:pt idx="69">
                  <c:v>352.68900000000002</c:v>
                </c:pt>
                <c:pt idx="70">
                  <c:v>351.8</c:v>
                </c:pt>
                <c:pt idx="71">
                  <c:v>350.87400000000002</c:v>
                </c:pt>
                <c:pt idx="72">
                  <c:v>349.92</c:v>
                </c:pt>
                <c:pt idx="73">
                  <c:v>348.94299999999998</c:v>
                </c:pt>
                <c:pt idx="74">
                  <c:v>347.94600000000003</c:v>
                </c:pt>
                <c:pt idx="75">
                  <c:v>346.93200000000002</c:v>
                </c:pt>
                <c:pt idx="76">
                  <c:v>345.9</c:v>
                </c:pt>
                <c:pt idx="77">
                  <c:v>344.85199999999998</c:v>
                </c:pt>
                <c:pt idx="78">
                  <c:v>343.375</c:v>
                </c:pt>
                <c:pt idx="79">
                  <c:v>341.80500000000001</c:v>
                </c:pt>
                <c:pt idx="80">
                  <c:v>340.15899999999999</c:v>
                </c:pt>
                <c:pt idx="81">
                  <c:v>338.86099999999999</c:v>
                </c:pt>
                <c:pt idx="82">
                  <c:v>337.577</c:v>
                </c:pt>
                <c:pt idx="83">
                  <c:v>336.28500000000003</c:v>
                </c:pt>
                <c:pt idx="84">
                  <c:v>334.99400000000003</c:v>
                </c:pt>
                <c:pt idx="85">
                  <c:v>333.26900000000001</c:v>
                </c:pt>
                <c:pt idx="86">
                  <c:v>331.89</c:v>
                </c:pt>
                <c:pt idx="87">
                  <c:v>330.524</c:v>
                </c:pt>
                <c:pt idx="88">
                  <c:v>329.06799999999998</c:v>
                </c:pt>
                <c:pt idx="89">
                  <c:v>327.17700000000002</c:v>
                </c:pt>
                <c:pt idx="90">
                  <c:v>325.20699999999999</c:v>
                </c:pt>
                <c:pt idx="91">
                  <c:v>323.178</c:v>
                </c:pt>
                <c:pt idx="92">
                  <c:v>321.54899999999998</c:v>
                </c:pt>
                <c:pt idx="93">
                  <c:v>319.96199999999999</c:v>
                </c:pt>
                <c:pt idx="94">
                  <c:v>317.95600000000002</c:v>
                </c:pt>
                <c:pt idx="95">
                  <c:v>316.35300000000001</c:v>
                </c:pt>
                <c:pt idx="96">
                  <c:v>314.334</c:v>
                </c:pt>
                <c:pt idx="97">
                  <c:v>312.25900000000001</c:v>
                </c:pt>
                <c:pt idx="98">
                  <c:v>310.601</c:v>
                </c:pt>
                <c:pt idx="99">
                  <c:v>308.983</c:v>
                </c:pt>
                <c:pt idx="100">
                  <c:v>306.93599999999998</c:v>
                </c:pt>
                <c:pt idx="101">
                  <c:v>304.83999999999997</c:v>
                </c:pt>
                <c:pt idx="102">
                  <c:v>303.18</c:v>
                </c:pt>
                <c:pt idx="103">
                  <c:v>301.10399999999998</c:v>
                </c:pt>
                <c:pt idx="104">
                  <c:v>299.46100000000001</c:v>
                </c:pt>
                <c:pt idx="105">
                  <c:v>297.87700000000001</c:v>
                </c:pt>
                <c:pt idx="106">
                  <c:v>295.86500000000001</c:v>
                </c:pt>
                <c:pt idx="107">
                  <c:v>293.815</c:v>
                </c:pt>
                <c:pt idx="108">
                  <c:v>292.18700000000001</c:v>
                </c:pt>
                <c:pt idx="109">
                  <c:v>290.62299999999999</c:v>
                </c:pt>
                <c:pt idx="110">
                  <c:v>288.62900000000002</c:v>
                </c:pt>
                <c:pt idx="111">
                  <c:v>287.08699999999999</c:v>
                </c:pt>
                <c:pt idx="112">
                  <c:v>285.12599999999998</c:v>
                </c:pt>
                <c:pt idx="113">
                  <c:v>283.82100000000003</c:v>
                </c:pt>
                <c:pt idx="114">
                  <c:v>282.89</c:v>
                </c:pt>
                <c:pt idx="115">
                  <c:v>281.97300000000001</c:v>
                </c:pt>
                <c:pt idx="116">
                  <c:v>281.36500000000001</c:v>
                </c:pt>
                <c:pt idx="117">
                  <c:v>280.83999999999997</c:v>
                </c:pt>
                <c:pt idx="118">
                  <c:v>280.38600000000002</c:v>
                </c:pt>
                <c:pt idx="119">
                  <c:v>279.99400000000003</c:v>
                </c:pt>
                <c:pt idx="120">
                  <c:v>279.65800000000002</c:v>
                </c:pt>
                <c:pt idx="121">
                  <c:v>279.37799999999999</c:v>
                </c:pt>
                <c:pt idx="122">
                  <c:v>278.863</c:v>
                </c:pt>
                <c:pt idx="123">
                  <c:v>278.613</c:v>
                </c:pt>
                <c:pt idx="124">
                  <c:v>278.137</c:v>
                </c:pt>
                <c:pt idx="125">
                  <c:v>277.923</c:v>
                </c:pt>
                <c:pt idx="126">
                  <c:v>277.76</c:v>
                </c:pt>
                <c:pt idx="127">
                  <c:v>277.642</c:v>
                </c:pt>
                <c:pt idx="128">
                  <c:v>277.54500000000002</c:v>
                </c:pt>
                <c:pt idx="129">
                  <c:v>277.48599999999999</c:v>
                </c:pt>
                <c:pt idx="130">
                  <c:v>277.18</c:v>
                </c:pt>
                <c:pt idx="131">
                  <c:v>277.12599999999998</c:v>
                </c:pt>
                <c:pt idx="132">
                  <c:v>276.82799999999997</c:v>
                </c:pt>
                <c:pt idx="133">
                  <c:v>276.77</c:v>
                </c:pt>
                <c:pt idx="134">
                  <c:v>276.46899999999999</c:v>
                </c:pt>
                <c:pt idx="135">
                  <c:v>276.41500000000002</c:v>
                </c:pt>
                <c:pt idx="136">
                  <c:v>276.12299999999999</c:v>
                </c:pt>
                <c:pt idx="137">
                  <c:v>276.07299999999998</c:v>
                </c:pt>
                <c:pt idx="138">
                  <c:v>276.06599999999997</c:v>
                </c:pt>
                <c:pt idx="139">
                  <c:v>275.80200000000002</c:v>
                </c:pt>
                <c:pt idx="140">
                  <c:v>275.49599999999998</c:v>
                </c:pt>
                <c:pt idx="141">
                  <c:v>275.44600000000003</c:v>
                </c:pt>
                <c:pt idx="142">
                  <c:v>275.43700000000001</c:v>
                </c:pt>
                <c:pt idx="143">
                  <c:v>275.17700000000002</c:v>
                </c:pt>
                <c:pt idx="144">
                  <c:v>274.87599999999998</c:v>
                </c:pt>
                <c:pt idx="145">
                  <c:v>274.83300000000003</c:v>
                </c:pt>
                <c:pt idx="146">
                  <c:v>274.56099999999998</c:v>
                </c:pt>
                <c:pt idx="147">
                  <c:v>274.53500000000003</c:v>
                </c:pt>
                <c:pt idx="148">
                  <c:v>274.53399999999999</c:v>
                </c:pt>
                <c:pt idx="149">
                  <c:v>274.56599999999997</c:v>
                </c:pt>
                <c:pt idx="150">
                  <c:v>274.63099999999997</c:v>
                </c:pt>
                <c:pt idx="151">
                  <c:v>274.71899999999999</c:v>
                </c:pt>
                <c:pt idx="152">
                  <c:v>274.83800000000002</c:v>
                </c:pt>
                <c:pt idx="153">
                  <c:v>274.98599999999999</c:v>
                </c:pt>
                <c:pt idx="154">
                  <c:v>275.15100000000001</c:v>
                </c:pt>
                <c:pt idx="155">
                  <c:v>275.06099999999998</c:v>
                </c:pt>
                <c:pt idx="156">
                  <c:v>274.92200000000003</c:v>
                </c:pt>
                <c:pt idx="157">
                  <c:v>275.02800000000002</c:v>
                </c:pt>
                <c:pt idx="158">
                  <c:v>275.17500000000001</c:v>
                </c:pt>
                <c:pt idx="159">
                  <c:v>275.06599999999997</c:v>
                </c:pt>
                <c:pt idx="160">
                  <c:v>275.19799999999998</c:v>
                </c:pt>
                <c:pt idx="161">
                  <c:v>275.07900000000001</c:v>
                </c:pt>
                <c:pt idx="162">
                  <c:v>275.19799999999998</c:v>
                </c:pt>
                <c:pt idx="163">
                  <c:v>275.34100000000001</c:v>
                </c:pt>
                <c:pt idx="164">
                  <c:v>275.22300000000001</c:v>
                </c:pt>
                <c:pt idx="165">
                  <c:v>275.33100000000002</c:v>
                </c:pt>
                <c:pt idx="166">
                  <c:v>275.46300000000002</c:v>
                </c:pt>
                <c:pt idx="167">
                  <c:v>275.60700000000003</c:v>
                </c:pt>
                <c:pt idx="168">
                  <c:v>275.76499999999999</c:v>
                </c:pt>
                <c:pt idx="169">
                  <c:v>275.94099999999997</c:v>
                </c:pt>
                <c:pt idx="170">
                  <c:v>275.85300000000001</c:v>
                </c:pt>
                <c:pt idx="171">
                  <c:v>275.71899999999999</c:v>
                </c:pt>
                <c:pt idx="172">
                  <c:v>275.82600000000002</c:v>
                </c:pt>
                <c:pt idx="173">
                  <c:v>275.96899999999999</c:v>
                </c:pt>
                <c:pt idx="174">
                  <c:v>276.14100000000002</c:v>
                </c:pt>
                <c:pt idx="175">
                  <c:v>276.327</c:v>
                </c:pt>
                <c:pt idx="176">
                  <c:v>276.245</c:v>
                </c:pt>
                <c:pt idx="177">
                  <c:v>276.40100000000001</c:v>
                </c:pt>
                <c:pt idx="178">
                  <c:v>276.589</c:v>
                </c:pt>
                <c:pt idx="179">
                  <c:v>276.79300000000001</c:v>
                </c:pt>
                <c:pt idx="180">
                  <c:v>277.01400000000001</c:v>
                </c:pt>
                <c:pt idx="181">
                  <c:v>277.24700000000001</c:v>
                </c:pt>
                <c:pt idx="182">
                  <c:v>277.20699999999999</c:v>
                </c:pt>
                <c:pt idx="183">
                  <c:v>277.10399999999998</c:v>
                </c:pt>
                <c:pt idx="184">
                  <c:v>276.96300000000002</c:v>
                </c:pt>
                <c:pt idx="185">
                  <c:v>277.072</c:v>
                </c:pt>
                <c:pt idx="186">
                  <c:v>276.94</c:v>
                </c:pt>
                <c:pt idx="187">
                  <c:v>277.04599999999999</c:v>
                </c:pt>
                <c:pt idx="188">
                  <c:v>277.01900000000001</c:v>
                </c:pt>
                <c:pt idx="189">
                  <c:v>277.226</c:v>
                </c:pt>
                <c:pt idx="190">
                  <c:v>277.45699999999999</c:v>
                </c:pt>
                <c:pt idx="191">
                  <c:v>277.42399999999998</c:v>
                </c:pt>
                <c:pt idx="192">
                  <c:v>277.61900000000003</c:v>
                </c:pt>
                <c:pt idx="193">
                  <c:v>277.84300000000002</c:v>
                </c:pt>
                <c:pt idx="194">
                  <c:v>278.08</c:v>
                </c:pt>
                <c:pt idx="195">
                  <c:v>278.05099999999999</c:v>
                </c:pt>
                <c:pt idx="196">
                  <c:v>277.964</c:v>
                </c:pt>
                <c:pt idx="197">
                  <c:v>278.12799999999999</c:v>
                </c:pt>
                <c:pt idx="198">
                  <c:v>278.334</c:v>
                </c:pt>
                <c:pt idx="199">
                  <c:v>278.56599999999997</c:v>
                </c:pt>
                <c:pt idx="200">
                  <c:v>278.82600000000002</c:v>
                </c:pt>
                <c:pt idx="201">
                  <c:v>279.10500000000002</c:v>
                </c:pt>
                <c:pt idx="202">
                  <c:v>279.404</c:v>
                </c:pt>
                <c:pt idx="203">
                  <c:v>279.42899999999997</c:v>
                </c:pt>
                <c:pt idx="204">
                  <c:v>279.68599999999998</c:v>
                </c:pt>
                <c:pt idx="205">
                  <c:v>279.96899999999999</c:v>
                </c:pt>
                <c:pt idx="206">
                  <c:v>280.26499999999999</c:v>
                </c:pt>
                <c:pt idx="207">
                  <c:v>280.57</c:v>
                </c:pt>
                <c:pt idx="208">
                  <c:v>280.863</c:v>
                </c:pt>
                <c:pt idx="209">
                  <c:v>281.08800000000002</c:v>
                </c:pt>
                <c:pt idx="210">
                  <c:v>281.26</c:v>
                </c:pt>
                <c:pt idx="211">
                  <c:v>281.39</c:v>
                </c:pt>
                <c:pt idx="212">
                  <c:v>281.76499999999999</c:v>
                </c:pt>
                <c:pt idx="213">
                  <c:v>281.87700000000001</c:v>
                </c:pt>
                <c:pt idx="214">
                  <c:v>282.221</c:v>
                </c:pt>
                <c:pt idx="215">
                  <c:v>282.58199999999999</c:v>
                </c:pt>
                <c:pt idx="216">
                  <c:v>282.66199999999998</c:v>
                </c:pt>
                <c:pt idx="217">
                  <c:v>282.68400000000003</c:v>
                </c:pt>
                <c:pt idx="218">
                  <c:v>282.95600000000002</c:v>
                </c:pt>
                <c:pt idx="219">
                  <c:v>283.25299999999999</c:v>
                </c:pt>
                <c:pt idx="220">
                  <c:v>283.27300000000002</c:v>
                </c:pt>
                <c:pt idx="221">
                  <c:v>283.23700000000002</c:v>
                </c:pt>
                <c:pt idx="222">
                  <c:v>283.166</c:v>
                </c:pt>
                <c:pt idx="223">
                  <c:v>283.358</c:v>
                </c:pt>
                <c:pt idx="224">
                  <c:v>283.59199999999998</c:v>
                </c:pt>
                <c:pt idx="225">
                  <c:v>283.56700000000001</c:v>
                </c:pt>
                <c:pt idx="226">
                  <c:v>283.80399999999997</c:v>
                </c:pt>
                <c:pt idx="227">
                  <c:v>284.08199999999999</c:v>
                </c:pt>
                <c:pt idx="228">
                  <c:v>284.28800000000001</c:v>
                </c:pt>
                <c:pt idx="229">
                  <c:v>284.74</c:v>
                </c:pt>
                <c:pt idx="230">
                  <c:v>284.91899999999998</c:v>
                </c:pt>
                <c:pt idx="231">
                  <c:v>285.339</c:v>
                </c:pt>
                <c:pt idx="232">
                  <c:v>285.49099999999999</c:v>
                </c:pt>
                <c:pt idx="233">
                  <c:v>285.89600000000002</c:v>
                </c:pt>
                <c:pt idx="234">
                  <c:v>286.33699999999999</c:v>
                </c:pt>
                <c:pt idx="235">
                  <c:v>286.798</c:v>
                </c:pt>
                <c:pt idx="236">
                  <c:v>287.274</c:v>
                </c:pt>
                <c:pt idx="237">
                  <c:v>287.77100000000002</c:v>
                </c:pt>
                <c:pt idx="238">
                  <c:v>288.28500000000003</c:v>
                </c:pt>
                <c:pt idx="239">
                  <c:v>288.81099999999998</c:v>
                </c:pt>
                <c:pt idx="240">
                  <c:v>289.346</c:v>
                </c:pt>
                <c:pt idx="241">
                  <c:v>289.89299999999997</c:v>
                </c:pt>
                <c:pt idx="242">
                  <c:v>290.44299999999998</c:v>
                </c:pt>
                <c:pt idx="243">
                  <c:v>290.995</c:v>
                </c:pt>
                <c:pt idx="244">
                  <c:v>291.55</c:v>
                </c:pt>
                <c:pt idx="245">
                  <c:v>292.10899999999998</c:v>
                </c:pt>
                <c:pt idx="246">
                  <c:v>292.673</c:v>
                </c:pt>
                <c:pt idx="247">
                  <c:v>292.92599999999999</c:v>
                </c:pt>
                <c:pt idx="248">
                  <c:v>293.55099999999999</c:v>
                </c:pt>
                <c:pt idx="249">
                  <c:v>294.18099999999998</c:v>
                </c:pt>
                <c:pt idx="250">
                  <c:v>294.49099999999999</c:v>
                </c:pt>
                <c:pt idx="251">
                  <c:v>295.041</c:v>
                </c:pt>
                <c:pt idx="252">
                  <c:v>295.596</c:v>
                </c:pt>
                <c:pt idx="253">
                  <c:v>296.14699999999999</c:v>
                </c:pt>
                <c:pt idx="254">
                  <c:v>296.69299999999998</c:v>
                </c:pt>
                <c:pt idx="255">
                  <c:v>297.24</c:v>
                </c:pt>
                <c:pt idx="256">
                  <c:v>297.779</c:v>
                </c:pt>
                <c:pt idx="257">
                  <c:v>298.30500000000001</c:v>
                </c:pt>
                <c:pt idx="258">
                  <c:v>298.82799999999997</c:v>
                </c:pt>
                <c:pt idx="259">
                  <c:v>299.03100000000001</c:v>
                </c:pt>
                <c:pt idx="260">
                  <c:v>299.48099999999999</c:v>
                </c:pt>
                <c:pt idx="261">
                  <c:v>299.94499999999999</c:v>
                </c:pt>
                <c:pt idx="262">
                  <c:v>300.41800000000001</c:v>
                </c:pt>
                <c:pt idx="263">
                  <c:v>300.899</c:v>
                </c:pt>
                <c:pt idx="264">
                  <c:v>301.06099999999998</c:v>
                </c:pt>
                <c:pt idx="265">
                  <c:v>301.47500000000002</c:v>
                </c:pt>
                <c:pt idx="266">
                  <c:v>301.91399999999999</c:v>
                </c:pt>
                <c:pt idx="267">
                  <c:v>302.35700000000003</c:v>
                </c:pt>
                <c:pt idx="268">
                  <c:v>302.87400000000002</c:v>
                </c:pt>
                <c:pt idx="269">
                  <c:v>303.06200000000001</c:v>
                </c:pt>
                <c:pt idx="270">
                  <c:v>303.17200000000003</c:v>
                </c:pt>
                <c:pt idx="271">
                  <c:v>303.221</c:v>
                </c:pt>
                <c:pt idx="272">
                  <c:v>303.53399999999999</c:v>
                </c:pt>
                <c:pt idx="273">
                  <c:v>303.55</c:v>
                </c:pt>
                <c:pt idx="274">
                  <c:v>303.82600000000002</c:v>
                </c:pt>
                <c:pt idx="275">
                  <c:v>304.13200000000001</c:v>
                </c:pt>
                <c:pt idx="276">
                  <c:v>304.45299999999997</c:v>
                </c:pt>
                <c:pt idx="277">
                  <c:v>304.45999999999998</c:v>
                </c:pt>
                <c:pt idx="278">
                  <c:v>304.726</c:v>
                </c:pt>
                <c:pt idx="279">
                  <c:v>305.01799999999997</c:v>
                </c:pt>
                <c:pt idx="280">
                  <c:v>305.32799999999997</c:v>
                </c:pt>
                <c:pt idx="281">
                  <c:v>305.65300000000002</c:v>
                </c:pt>
                <c:pt idx="282">
                  <c:v>305.98399999999998</c:v>
                </c:pt>
                <c:pt idx="283">
                  <c:v>306.322</c:v>
                </c:pt>
                <c:pt idx="284">
                  <c:v>306.67200000000003</c:v>
                </c:pt>
                <c:pt idx="285">
                  <c:v>306.71199999999999</c:v>
                </c:pt>
                <c:pt idx="286">
                  <c:v>307.02699999999999</c:v>
                </c:pt>
                <c:pt idx="287">
                  <c:v>307.03800000000001</c:v>
                </c:pt>
                <c:pt idx="288">
                  <c:v>307.37299999999999</c:v>
                </c:pt>
                <c:pt idx="289">
                  <c:v>307.40600000000001</c:v>
                </c:pt>
                <c:pt idx="290">
                  <c:v>307.37200000000001</c:v>
                </c:pt>
                <c:pt idx="291">
                  <c:v>307.62299999999999</c:v>
                </c:pt>
                <c:pt idx="292">
                  <c:v>307.56700000000001</c:v>
                </c:pt>
                <c:pt idx="293">
                  <c:v>307.45499999999998</c:v>
                </c:pt>
                <c:pt idx="294">
                  <c:v>307.62900000000002</c:v>
                </c:pt>
                <c:pt idx="295">
                  <c:v>307.83199999999999</c:v>
                </c:pt>
                <c:pt idx="296">
                  <c:v>308.04899999999998</c:v>
                </c:pt>
                <c:pt idx="297">
                  <c:v>307.94799999999998</c:v>
                </c:pt>
                <c:pt idx="298">
                  <c:v>308.12099999999998</c:v>
                </c:pt>
                <c:pt idx="299">
                  <c:v>308.327</c:v>
                </c:pt>
                <c:pt idx="300">
                  <c:v>308.55500000000001</c:v>
                </c:pt>
                <c:pt idx="301">
                  <c:v>308.80500000000001</c:v>
                </c:pt>
                <c:pt idx="302">
                  <c:v>309.07900000000001</c:v>
                </c:pt>
                <c:pt idx="303">
                  <c:v>309.375</c:v>
                </c:pt>
                <c:pt idx="304">
                  <c:v>309.69400000000002</c:v>
                </c:pt>
                <c:pt idx="305">
                  <c:v>310.036</c:v>
                </c:pt>
                <c:pt idx="306">
                  <c:v>310.06799999999998</c:v>
                </c:pt>
                <c:pt idx="307">
                  <c:v>310.37700000000001</c:v>
                </c:pt>
                <c:pt idx="308">
                  <c:v>310.76100000000002</c:v>
                </c:pt>
                <c:pt idx="309">
                  <c:v>311.15899999999999</c:v>
                </c:pt>
                <c:pt idx="310">
                  <c:v>311.56900000000002</c:v>
                </c:pt>
                <c:pt idx="311">
                  <c:v>311.65499999999997</c:v>
                </c:pt>
                <c:pt idx="312">
                  <c:v>311.67399999999998</c:v>
                </c:pt>
                <c:pt idx="313">
                  <c:v>311.64299999999997</c:v>
                </c:pt>
                <c:pt idx="314">
                  <c:v>311.892</c:v>
                </c:pt>
                <c:pt idx="315">
                  <c:v>312.17200000000003</c:v>
                </c:pt>
                <c:pt idx="316">
                  <c:v>312.464</c:v>
                </c:pt>
                <c:pt idx="317">
                  <c:v>312.76799999999997</c:v>
                </c:pt>
                <c:pt idx="318">
                  <c:v>313.08100000000002</c:v>
                </c:pt>
                <c:pt idx="319">
                  <c:v>313.404</c:v>
                </c:pt>
                <c:pt idx="320">
                  <c:v>313.40300000000002</c:v>
                </c:pt>
                <c:pt idx="321">
                  <c:v>313.66899999999998</c:v>
                </c:pt>
                <c:pt idx="322">
                  <c:v>313.96100000000001</c:v>
                </c:pt>
                <c:pt idx="323">
                  <c:v>313.94299999999998</c:v>
                </c:pt>
                <c:pt idx="324">
                  <c:v>314.19299999999998</c:v>
                </c:pt>
                <c:pt idx="325">
                  <c:v>314.13900000000001</c:v>
                </c:pt>
                <c:pt idx="326">
                  <c:v>314.03300000000002</c:v>
                </c:pt>
                <c:pt idx="327">
                  <c:v>314.22800000000001</c:v>
                </c:pt>
                <c:pt idx="328">
                  <c:v>314.50200000000001</c:v>
                </c:pt>
                <c:pt idx="329">
                  <c:v>314.798</c:v>
                </c:pt>
                <c:pt idx="330">
                  <c:v>315.10500000000002</c:v>
                </c:pt>
                <c:pt idx="331">
                  <c:v>315.42399999999998</c:v>
                </c:pt>
                <c:pt idx="332">
                  <c:v>315.745</c:v>
                </c:pt>
                <c:pt idx="333">
                  <c:v>316.07600000000002</c:v>
                </c:pt>
                <c:pt idx="334">
                  <c:v>316.411</c:v>
                </c:pt>
                <c:pt idx="335">
                  <c:v>316.75799999999998</c:v>
                </c:pt>
                <c:pt idx="336">
                  <c:v>317.11900000000003</c:v>
                </c:pt>
                <c:pt idx="337">
                  <c:v>317.49099999999999</c:v>
                </c:pt>
                <c:pt idx="338">
                  <c:v>317.53699999999998</c:v>
                </c:pt>
                <c:pt idx="339">
                  <c:v>317.85399999999998</c:v>
                </c:pt>
                <c:pt idx="340">
                  <c:v>318.20100000000002</c:v>
                </c:pt>
                <c:pt idx="341">
                  <c:v>318.23599999999999</c:v>
                </c:pt>
                <c:pt idx="342">
                  <c:v>318.54500000000002</c:v>
                </c:pt>
                <c:pt idx="343">
                  <c:v>318.87900000000002</c:v>
                </c:pt>
                <c:pt idx="344">
                  <c:v>319.22300000000001</c:v>
                </c:pt>
                <c:pt idx="345">
                  <c:v>319.24099999999999</c:v>
                </c:pt>
                <c:pt idx="346">
                  <c:v>319.51900000000001</c:v>
                </c:pt>
                <c:pt idx="347">
                  <c:v>319.81700000000001</c:v>
                </c:pt>
                <c:pt idx="348">
                  <c:v>320.14499999999998</c:v>
                </c:pt>
                <c:pt idx="349">
                  <c:v>320.47699999999998</c:v>
                </c:pt>
                <c:pt idx="350">
                  <c:v>320.47800000000001</c:v>
                </c:pt>
                <c:pt idx="351">
                  <c:v>320.40800000000002</c:v>
                </c:pt>
                <c:pt idx="352">
                  <c:v>320.28500000000003</c:v>
                </c:pt>
                <c:pt idx="353">
                  <c:v>320.44799999999998</c:v>
                </c:pt>
                <c:pt idx="354">
                  <c:v>320.30700000000002</c:v>
                </c:pt>
                <c:pt idx="355">
                  <c:v>320.11500000000001</c:v>
                </c:pt>
                <c:pt idx="356">
                  <c:v>319.88600000000002</c:v>
                </c:pt>
                <c:pt idx="357">
                  <c:v>319.95499999999998</c:v>
                </c:pt>
                <c:pt idx="358">
                  <c:v>320.06200000000001</c:v>
                </c:pt>
                <c:pt idx="359">
                  <c:v>319.86200000000002</c:v>
                </c:pt>
                <c:pt idx="360">
                  <c:v>319.94600000000003</c:v>
                </c:pt>
                <c:pt idx="361">
                  <c:v>320.07</c:v>
                </c:pt>
                <c:pt idx="362">
                  <c:v>320.21699999999998</c:v>
                </c:pt>
                <c:pt idx="363">
                  <c:v>320.05399999999997</c:v>
                </c:pt>
                <c:pt idx="364">
                  <c:v>320.17500000000001</c:v>
                </c:pt>
                <c:pt idx="365">
                  <c:v>320.00299999999999</c:v>
                </c:pt>
                <c:pt idx="366">
                  <c:v>320.12799999999999</c:v>
                </c:pt>
                <c:pt idx="367">
                  <c:v>320.29500000000002</c:v>
                </c:pt>
                <c:pt idx="368">
                  <c:v>320.52100000000002</c:v>
                </c:pt>
                <c:pt idx="369">
                  <c:v>320.44600000000003</c:v>
                </c:pt>
                <c:pt idx="370">
                  <c:v>320.33</c:v>
                </c:pt>
                <c:pt idx="371">
                  <c:v>320.18200000000002</c:v>
                </c:pt>
                <c:pt idx="372">
                  <c:v>320.33100000000002</c:v>
                </c:pt>
                <c:pt idx="373">
                  <c:v>320.18900000000002</c:v>
                </c:pt>
                <c:pt idx="374">
                  <c:v>319.99700000000001</c:v>
                </c:pt>
                <c:pt idx="375">
                  <c:v>319.77699999999999</c:v>
                </c:pt>
                <c:pt idx="376">
                  <c:v>319.52800000000002</c:v>
                </c:pt>
                <c:pt idx="377">
                  <c:v>319.57799999999997</c:v>
                </c:pt>
                <c:pt idx="378">
                  <c:v>319.673</c:v>
                </c:pt>
                <c:pt idx="379">
                  <c:v>319.80500000000001</c:v>
                </c:pt>
                <c:pt idx="380">
                  <c:v>319.964</c:v>
                </c:pt>
                <c:pt idx="381">
                  <c:v>319.82100000000003</c:v>
                </c:pt>
                <c:pt idx="382">
                  <c:v>319.95999999999998</c:v>
                </c:pt>
                <c:pt idx="383">
                  <c:v>320.13200000000001</c:v>
                </c:pt>
                <c:pt idx="384">
                  <c:v>320.00900000000001</c:v>
                </c:pt>
                <c:pt idx="385">
                  <c:v>320.16899999999998</c:v>
                </c:pt>
                <c:pt idx="386">
                  <c:v>320.375</c:v>
                </c:pt>
                <c:pt idx="387">
                  <c:v>320.613</c:v>
                </c:pt>
                <c:pt idx="388">
                  <c:v>320.899</c:v>
                </c:pt>
                <c:pt idx="389">
                  <c:v>321.21600000000001</c:v>
                </c:pt>
                <c:pt idx="390">
                  <c:v>321.23599999999999</c:v>
                </c:pt>
                <c:pt idx="391">
                  <c:v>321.53399999999999</c:v>
                </c:pt>
                <c:pt idx="392">
                  <c:v>321.86500000000001</c:v>
                </c:pt>
                <c:pt idx="393">
                  <c:v>321.88799999999998</c:v>
                </c:pt>
                <c:pt idx="394">
                  <c:v>322.18099999999998</c:v>
                </c:pt>
                <c:pt idx="395">
                  <c:v>322.17399999999998</c:v>
                </c:pt>
                <c:pt idx="396">
                  <c:v>322.11500000000001</c:v>
                </c:pt>
                <c:pt idx="397">
                  <c:v>322.339</c:v>
                </c:pt>
                <c:pt idx="398">
                  <c:v>322.59800000000001</c:v>
                </c:pt>
                <c:pt idx="399">
                  <c:v>322.55500000000001</c:v>
                </c:pt>
                <c:pt idx="400">
                  <c:v>322.77800000000002</c:v>
                </c:pt>
                <c:pt idx="401">
                  <c:v>322.71100000000001</c:v>
                </c:pt>
                <c:pt idx="402">
                  <c:v>322.91000000000003</c:v>
                </c:pt>
                <c:pt idx="403">
                  <c:v>323.14400000000001</c:v>
                </c:pt>
                <c:pt idx="404">
                  <c:v>323.39600000000002</c:v>
                </c:pt>
                <c:pt idx="405">
                  <c:v>323.34399999999999</c:v>
                </c:pt>
                <c:pt idx="406">
                  <c:v>323.56400000000002</c:v>
                </c:pt>
                <c:pt idx="407">
                  <c:v>323.82</c:v>
                </c:pt>
                <c:pt idx="408">
                  <c:v>324.11799999999999</c:v>
                </c:pt>
                <c:pt idx="409">
                  <c:v>324.11099999999999</c:v>
                </c:pt>
                <c:pt idx="410">
                  <c:v>324.37200000000001</c:v>
                </c:pt>
                <c:pt idx="411">
                  <c:v>324.67599999999999</c:v>
                </c:pt>
                <c:pt idx="412">
                  <c:v>324.99799999999999</c:v>
                </c:pt>
                <c:pt idx="413">
                  <c:v>325.00799999999998</c:v>
                </c:pt>
                <c:pt idx="414">
                  <c:v>325.29199999999997</c:v>
                </c:pt>
                <c:pt idx="415">
                  <c:v>325.60500000000002</c:v>
                </c:pt>
                <c:pt idx="416">
                  <c:v>325.60000000000002</c:v>
                </c:pt>
                <c:pt idx="417">
                  <c:v>325.86900000000003</c:v>
                </c:pt>
                <c:pt idx="418">
                  <c:v>326.16899999999998</c:v>
                </c:pt>
                <c:pt idx="419">
                  <c:v>326.48</c:v>
                </c:pt>
                <c:pt idx="420">
                  <c:v>326.80799999999999</c:v>
                </c:pt>
                <c:pt idx="421">
                  <c:v>327.14999999999998</c:v>
                </c:pt>
                <c:pt idx="422">
                  <c:v>327.17200000000003</c:v>
                </c:pt>
                <c:pt idx="423">
                  <c:v>327.459</c:v>
                </c:pt>
                <c:pt idx="424">
                  <c:v>327.77300000000002</c:v>
                </c:pt>
                <c:pt idx="425">
                  <c:v>327.76499999999999</c:v>
                </c:pt>
                <c:pt idx="426">
                  <c:v>328.03</c:v>
                </c:pt>
                <c:pt idx="427">
                  <c:v>328.322</c:v>
                </c:pt>
                <c:pt idx="428">
                  <c:v>328.64600000000002</c:v>
                </c:pt>
                <c:pt idx="429">
                  <c:v>328.98099999999999</c:v>
                </c:pt>
                <c:pt idx="430">
                  <c:v>329.33</c:v>
                </c:pt>
                <c:pt idx="431">
                  <c:v>329.68700000000001</c:v>
                </c:pt>
                <c:pt idx="432">
                  <c:v>329.70699999999999</c:v>
                </c:pt>
                <c:pt idx="433">
                  <c:v>329.99900000000002</c:v>
                </c:pt>
                <c:pt idx="434">
                  <c:v>329.97199999999998</c:v>
                </c:pt>
                <c:pt idx="435">
                  <c:v>330.21100000000001</c:v>
                </c:pt>
                <c:pt idx="436">
                  <c:v>330.47199999999998</c:v>
                </c:pt>
                <c:pt idx="437">
                  <c:v>330.40499999999997</c:v>
                </c:pt>
                <c:pt idx="438">
                  <c:v>330.27600000000001</c:v>
                </c:pt>
                <c:pt idx="439">
                  <c:v>330.10899999999998</c:v>
                </c:pt>
                <c:pt idx="440">
                  <c:v>329.90100000000001</c:v>
                </c:pt>
                <c:pt idx="441">
                  <c:v>329.99200000000002</c:v>
                </c:pt>
                <c:pt idx="442">
                  <c:v>330.113</c:v>
                </c:pt>
                <c:pt idx="443">
                  <c:v>329.92200000000003</c:v>
                </c:pt>
                <c:pt idx="444">
                  <c:v>330.01400000000001</c:v>
                </c:pt>
                <c:pt idx="445">
                  <c:v>330.13400000000001</c:v>
                </c:pt>
                <c:pt idx="446">
                  <c:v>330.27600000000001</c:v>
                </c:pt>
                <c:pt idx="447">
                  <c:v>330.44600000000003</c:v>
                </c:pt>
                <c:pt idx="448">
                  <c:v>330.65100000000001</c:v>
                </c:pt>
                <c:pt idx="449">
                  <c:v>330.53899999999999</c:v>
                </c:pt>
                <c:pt idx="450">
                  <c:v>330.37599999999998</c:v>
                </c:pt>
                <c:pt idx="451">
                  <c:v>330.512</c:v>
                </c:pt>
                <c:pt idx="452">
                  <c:v>330.69299999999998</c:v>
                </c:pt>
                <c:pt idx="453">
                  <c:v>330.90699999999998</c:v>
                </c:pt>
                <c:pt idx="454">
                  <c:v>331.149</c:v>
                </c:pt>
                <c:pt idx="455">
                  <c:v>331.42200000000003</c:v>
                </c:pt>
                <c:pt idx="456">
                  <c:v>331.375</c:v>
                </c:pt>
                <c:pt idx="457">
                  <c:v>331.60399999999998</c:v>
                </c:pt>
                <c:pt idx="458">
                  <c:v>331.86099999999999</c:v>
                </c:pt>
                <c:pt idx="459">
                  <c:v>332.137</c:v>
                </c:pt>
                <c:pt idx="460">
                  <c:v>332.42099999999999</c:v>
                </c:pt>
                <c:pt idx="461">
                  <c:v>332.37700000000001</c:v>
                </c:pt>
                <c:pt idx="462">
                  <c:v>332.60300000000001</c:v>
                </c:pt>
                <c:pt idx="463">
                  <c:v>332.85599999999999</c:v>
                </c:pt>
                <c:pt idx="464">
                  <c:v>332.78800000000001</c:v>
                </c:pt>
                <c:pt idx="465">
                  <c:v>332.66300000000001</c:v>
                </c:pt>
                <c:pt idx="466">
                  <c:v>332.82799999999997</c:v>
                </c:pt>
                <c:pt idx="467">
                  <c:v>333.02499999999998</c:v>
                </c:pt>
                <c:pt idx="468">
                  <c:v>333.25400000000002</c:v>
                </c:pt>
                <c:pt idx="469">
                  <c:v>333.49400000000003</c:v>
                </c:pt>
                <c:pt idx="470">
                  <c:v>333.745</c:v>
                </c:pt>
                <c:pt idx="471">
                  <c:v>334.00799999999998</c:v>
                </c:pt>
                <c:pt idx="472">
                  <c:v>334.28399999999999</c:v>
                </c:pt>
                <c:pt idx="473">
                  <c:v>334.57100000000003</c:v>
                </c:pt>
                <c:pt idx="474">
                  <c:v>334.86</c:v>
                </c:pt>
                <c:pt idx="475">
                  <c:v>334.81799999999998</c:v>
                </c:pt>
                <c:pt idx="476">
                  <c:v>335.04899999999998</c:v>
                </c:pt>
                <c:pt idx="477">
                  <c:v>335.30599999999998</c:v>
                </c:pt>
                <c:pt idx="478">
                  <c:v>335.58199999999999</c:v>
                </c:pt>
                <c:pt idx="479">
                  <c:v>335.53399999999999</c:v>
                </c:pt>
                <c:pt idx="480">
                  <c:v>335.76799999999997</c:v>
                </c:pt>
                <c:pt idx="481">
                  <c:v>336.03199999999998</c:v>
                </c:pt>
                <c:pt idx="482">
                  <c:v>336.30700000000002</c:v>
                </c:pt>
                <c:pt idx="483">
                  <c:v>336.24799999999999</c:v>
                </c:pt>
                <c:pt idx="484">
                  <c:v>336.46199999999999</c:v>
                </c:pt>
                <c:pt idx="485">
                  <c:v>336.69600000000003</c:v>
                </c:pt>
                <c:pt idx="486">
                  <c:v>336.93700000000001</c:v>
                </c:pt>
                <c:pt idx="487">
                  <c:v>337.185</c:v>
                </c:pt>
                <c:pt idx="488">
                  <c:v>337.45299999999997</c:v>
                </c:pt>
                <c:pt idx="489">
                  <c:v>337.72899999999998</c:v>
                </c:pt>
                <c:pt idx="490">
                  <c:v>337.67599999999999</c:v>
                </c:pt>
                <c:pt idx="491">
                  <c:v>337.55900000000003</c:v>
                </c:pt>
                <c:pt idx="492">
                  <c:v>337.39499999999998</c:v>
                </c:pt>
                <c:pt idx="493">
                  <c:v>337.51900000000001</c:v>
                </c:pt>
                <c:pt idx="494">
                  <c:v>337.68</c:v>
                </c:pt>
                <c:pt idx="495">
                  <c:v>337.863</c:v>
                </c:pt>
                <c:pt idx="496">
                  <c:v>338.06299999999999</c:v>
                </c:pt>
                <c:pt idx="497">
                  <c:v>337.93700000000001</c:v>
                </c:pt>
                <c:pt idx="498">
                  <c:v>337.74599999999998</c:v>
                </c:pt>
                <c:pt idx="499">
                  <c:v>337.84899999999999</c:v>
                </c:pt>
                <c:pt idx="500">
                  <c:v>337.97800000000001</c:v>
                </c:pt>
                <c:pt idx="501">
                  <c:v>338.12200000000001</c:v>
                </c:pt>
                <c:pt idx="502">
                  <c:v>338.27699999999999</c:v>
                </c:pt>
                <c:pt idx="503">
                  <c:v>338.10399999999998</c:v>
                </c:pt>
                <c:pt idx="504">
                  <c:v>338.21699999999998</c:v>
                </c:pt>
                <c:pt idx="505">
                  <c:v>338.01900000000001</c:v>
                </c:pt>
                <c:pt idx="506">
                  <c:v>338.11700000000002</c:v>
                </c:pt>
                <c:pt idx="507">
                  <c:v>338.25599999999997</c:v>
                </c:pt>
                <c:pt idx="508">
                  <c:v>338.09100000000001</c:v>
                </c:pt>
                <c:pt idx="509">
                  <c:v>338.21199999999999</c:v>
                </c:pt>
                <c:pt idx="510">
                  <c:v>338.363</c:v>
                </c:pt>
                <c:pt idx="511">
                  <c:v>338.18799999999999</c:v>
                </c:pt>
                <c:pt idx="512">
                  <c:v>338.298</c:v>
                </c:pt>
                <c:pt idx="513">
                  <c:v>338.45100000000002</c:v>
                </c:pt>
                <c:pt idx="514">
                  <c:v>338.28800000000001</c:v>
                </c:pt>
                <c:pt idx="515">
                  <c:v>338.40699999999998</c:v>
                </c:pt>
                <c:pt idx="516">
                  <c:v>338.55500000000001</c:v>
                </c:pt>
                <c:pt idx="517">
                  <c:v>338.71899999999999</c:v>
                </c:pt>
                <c:pt idx="518">
                  <c:v>338.56299999999999</c:v>
                </c:pt>
                <c:pt idx="519">
                  <c:v>338.69099999999997</c:v>
                </c:pt>
                <c:pt idx="520">
                  <c:v>338.85700000000003</c:v>
                </c:pt>
                <c:pt idx="521">
                  <c:v>338.709</c:v>
                </c:pt>
                <c:pt idx="522">
                  <c:v>338.84100000000001</c:v>
                </c:pt>
                <c:pt idx="523">
                  <c:v>339.00400000000002</c:v>
                </c:pt>
                <c:pt idx="524">
                  <c:v>338.84800000000001</c:v>
                </c:pt>
                <c:pt idx="525">
                  <c:v>338.97300000000001</c:v>
                </c:pt>
                <c:pt idx="526">
                  <c:v>339.12700000000001</c:v>
                </c:pt>
                <c:pt idx="527">
                  <c:v>339.30099999999999</c:v>
                </c:pt>
                <c:pt idx="528">
                  <c:v>339.16699999999997</c:v>
                </c:pt>
                <c:pt idx="529">
                  <c:v>339.315</c:v>
                </c:pt>
                <c:pt idx="530">
                  <c:v>339.154</c:v>
                </c:pt>
                <c:pt idx="531">
                  <c:v>339.27800000000002</c:v>
                </c:pt>
                <c:pt idx="532">
                  <c:v>339.435</c:v>
                </c:pt>
                <c:pt idx="533">
                  <c:v>339.613</c:v>
                </c:pt>
                <c:pt idx="534">
                  <c:v>339.80799999999999</c:v>
                </c:pt>
                <c:pt idx="535">
                  <c:v>339.68400000000003</c:v>
                </c:pt>
                <c:pt idx="536">
                  <c:v>339.84</c:v>
                </c:pt>
                <c:pt idx="537">
                  <c:v>340.02800000000002</c:v>
                </c:pt>
                <c:pt idx="538">
                  <c:v>340.23599999999999</c:v>
                </c:pt>
                <c:pt idx="539">
                  <c:v>340.46300000000002</c:v>
                </c:pt>
                <c:pt idx="540">
                  <c:v>340.69600000000003</c:v>
                </c:pt>
                <c:pt idx="541">
                  <c:v>340.94600000000003</c:v>
                </c:pt>
                <c:pt idx="542">
                  <c:v>340.86799999999999</c:v>
                </c:pt>
                <c:pt idx="543">
                  <c:v>341.07100000000003</c:v>
                </c:pt>
                <c:pt idx="544">
                  <c:v>340.96</c:v>
                </c:pt>
                <c:pt idx="545">
                  <c:v>340.79300000000001</c:v>
                </c:pt>
                <c:pt idx="546">
                  <c:v>340.92500000000001</c:v>
                </c:pt>
                <c:pt idx="547">
                  <c:v>341.08800000000002</c:v>
                </c:pt>
                <c:pt idx="548">
                  <c:v>340.93700000000001</c:v>
                </c:pt>
                <c:pt idx="549">
                  <c:v>341.07400000000001</c:v>
                </c:pt>
                <c:pt idx="550">
                  <c:v>341.23899999999998</c:v>
                </c:pt>
                <c:pt idx="551">
                  <c:v>341.42</c:v>
                </c:pt>
                <c:pt idx="552">
                  <c:v>341.61399999999998</c:v>
                </c:pt>
                <c:pt idx="553">
                  <c:v>341.81299999999999</c:v>
                </c:pt>
                <c:pt idx="554">
                  <c:v>341.68200000000002</c:v>
                </c:pt>
                <c:pt idx="555">
                  <c:v>341.488</c:v>
                </c:pt>
                <c:pt idx="556">
                  <c:v>341.59100000000001</c:v>
                </c:pt>
                <c:pt idx="557">
                  <c:v>341.39</c:v>
                </c:pt>
                <c:pt idx="558">
                  <c:v>341.137</c:v>
                </c:pt>
                <c:pt idx="559">
                  <c:v>341.19</c:v>
                </c:pt>
                <c:pt idx="560">
                  <c:v>341.29</c:v>
                </c:pt>
                <c:pt idx="561">
                  <c:v>341.077</c:v>
                </c:pt>
                <c:pt idx="562">
                  <c:v>341.15800000000002</c:v>
                </c:pt>
                <c:pt idx="563">
                  <c:v>341.27800000000002</c:v>
                </c:pt>
                <c:pt idx="564">
                  <c:v>341.07499999999999</c:v>
                </c:pt>
                <c:pt idx="565">
                  <c:v>341.16</c:v>
                </c:pt>
                <c:pt idx="566">
                  <c:v>341.27600000000001</c:v>
                </c:pt>
                <c:pt idx="567">
                  <c:v>341.07</c:v>
                </c:pt>
                <c:pt idx="568">
                  <c:v>340.81700000000001</c:v>
                </c:pt>
                <c:pt idx="569">
                  <c:v>340.53300000000002</c:v>
                </c:pt>
                <c:pt idx="570">
                  <c:v>340.55799999999999</c:v>
                </c:pt>
                <c:pt idx="571">
                  <c:v>340.62599999999998</c:v>
                </c:pt>
                <c:pt idx="572">
                  <c:v>340.72899999999998</c:v>
                </c:pt>
                <c:pt idx="573">
                  <c:v>340.86700000000002</c:v>
                </c:pt>
                <c:pt idx="574">
                  <c:v>341.03300000000002</c:v>
                </c:pt>
                <c:pt idx="575">
                  <c:v>341.21899999999999</c:v>
                </c:pt>
                <c:pt idx="576">
                  <c:v>341.428</c:v>
                </c:pt>
                <c:pt idx="577">
                  <c:v>341.65199999999999</c:v>
                </c:pt>
                <c:pt idx="578">
                  <c:v>341.89600000000002</c:v>
                </c:pt>
                <c:pt idx="579">
                  <c:v>342.15199999999999</c:v>
                </c:pt>
                <c:pt idx="580">
                  <c:v>342.42399999999998</c:v>
                </c:pt>
                <c:pt idx="581">
                  <c:v>342.36900000000003</c:v>
                </c:pt>
                <c:pt idx="582">
                  <c:v>342.25400000000002</c:v>
                </c:pt>
                <c:pt idx="583">
                  <c:v>342.101</c:v>
                </c:pt>
                <c:pt idx="584">
                  <c:v>341.91199999999998</c:v>
                </c:pt>
                <c:pt idx="585">
                  <c:v>342.02600000000001</c:v>
                </c:pt>
                <c:pt idx="586">
                  <c:v>341.84</c:v>
                </c:pt>
                <c:pt idx="587">
                  <c:v>341.59899999999999</c:v>
                </c:pt>
                <c:pt idx="588">
                  <c:v>341.32100000000003</c:v>
                </c:pt>
                <c:pt idx="589">
                  <c:v>341.34100000000001</c:v>
                </c:pt>
                <c:pt idx="590">
                  <c:v>341.053</c:v>
                </c:pt>
                <c:pt idx="591">
                  <c:v>341.05200000000002</c:v>
                </c:pt>
                <c:pt idx="592">
                  <c:v>341.089</c:v>
                </c:pt>
                <c:pt idx="593">
                  <c:v>341.149</c:v>
                </c:pt>
                <c:pt idx="594">
                  <c:v>341.233</c:v>
                </c:pt>
                <c:pt idx="595">
                  <c:v>341.33800000000002</c:v>
                </c:pt>
                <c:pt idx="596">
                  <c:v>341.13400000000001</c:v>
                </c:pt>
                <c:pt idx="597">
                  <c:v>341.22500000000002</c:v>
                </c:pt>
                <c:pt idx="598">
                  <c:v>341.03199999999998</c:v>
                </c:pt>
                <c:pt idx="599">
                  <c:v>341.14</c:v>
                </c:pt>
                <c:pt idx="600">
                  <c:v>339.642</c:v>
                </c:pt>
                <c:pt idx="601">
                  <c:v>337.83800000000002</c:v>
                </c:pt>
                <c:pt idx="602">
                  <c:v>335.81200000000001</c:v>
                </c:pt>
                <c:pt idx="603">
                  <c:v>333.6</c:v>
                </c:pt>
                <c:pt idx="604">
                  <c:v>331.214</c:v>
                </c:pt>
                <c:pt idx="605">
                  <c:v>328.68900000000002</c:v>
                </c:pt>
                <c:pt idx="606">
                  <c:v>326.31599999999997</c:v>
                </c:pt>
                <c:pt idx="607">
                  <c:v>323.58699999999999</c:v>
                </c:pt>
                <c:pt idx="608">
                  <c:v>321.00400000000002</c:v>
                </c:pt>
                <c:pt idx="609">
                  <c:v>318.08999999999997</c:v>
                </c:pt>
                <c:pt idx="610">
                  <c:v>315.072</c:v>
                </c:pt>
                <c:pt idx="611">
                  <c:v>312.24599999999998</c:v>
                </c:pt>
                <c:pt idx="612">
                  <c:v>309.16800000000001</c:v>
                </c:pt>
                <c:pt idx="613">
                  <c:v>306.048</c:v>
                </c:pt>
                <c:pt idx="614">
                  <c:v>302.90800000000002</c:v>
                </c:pt>
                <c:pt idx="615">
                  <c:v>299.80200000000002</c:v>
                </c:pt>
                <c:pt idx="616">
                  <c:v>296.99799999999999</c:v>
                </c:pt>
                <c:pt idx="617">
                  <c:v>294.12700000000001</c:v>
                </c:pt>
                <c:pt idx="618">
                  <c:v>291.36</c:v>
                </c:pt>
                <c:pt idx="619">
                  <c:v>288.70699999999999</c:v>
                </c:pt>
                <c:pt idx="620">
                  <c:v>286.15800000000002</c:v>
                </c:pt>
                <c:pt idx="621">
                  <c:v>283.709</c:v>
                </c:pt>
                <c:pt idx="622">
                  <c:v>281.56</c:v>
                </c:pt>
                <c:pt idx="623">
                  <c:v>279.572</c:v>
                </c:pt>
                <c:pt idx="624">
                  <c:v>277.72399999999999</c:v>
                </c:pt>
                <c:pt idx="625">
                  <c:v>276.017</c:v>
                </c:pt>
                <c:pt idx="626">
                  <c:v>274.464</c:v>
                </c:pt>
                <c:pt idx="627">
                  <c:v>273.06</c:v>
                </c:pt>
                <c:pt idx="628">
                  <c:v>271.80700000000002</c:v>
                </c:pt>
                <c:pt idx="629">
                  <c:v>270.68299999999999</c:v>
                </c:pt>
                <c:pt idx="630">
                  <c:v>269.55200000000002</c:v>
                </c:pt>
                <c:pt idx="631">
                  <c:v>268.435</c:v>
                </c:pt>
                <c:pt idx="632">
                  <c:v>267.47699999999998</c:v>
                </c:pt>
                <c:pt idx="633">
                  <c:v>266.47300000000001</c:v>
                </c:pt>
                <c:pt idx="634">
                  <c:v>265.47800000000001</c:v>
                </c:pt>
                <c:pt idx="635">
                  <c:v>264.50400000000002</c:v>
                </c:pt>
                <c:pt idx="636">
                  <c:v>263.67599999999999</c:v>
                </c:pt>
                <c:pt idx="637">
                  <c:v>262.92899999999997</c:v>
                </c:pt>
                <c:pt idx="638">
                  <c:v>262.09199999999998</c:v>
                </c:pt>
                <c:pt idx="639">
                  <c:v>261.24099999999999</c:v>
                </c:pt>
                <c:pt idx="640">
                  <c:v>260.51299999999998</c:v>
                </c:pt>
                <c:pt idx="641">
                  <c:v>259.83300000000003</c:v>
                </c:pt>
                <c:pt idx="642">
                  <c:v>259.06200000000001</c:v>
                </c:pt>
                <c:pt idx="643">
                  <c:v>258.39600000000002</c:v>
                </c:pt>
                <c:pt idx="644">
                  <c:v>257.64299999999997</c:v>
                </c:pt>
                <c:pt idx="645">
                  <c:v>256.86599999999999</c:v>
                </c:pt>
                <c:pt idx="646">
                  <c:v>256.08100000000002</c:v>
                </c:pt>
                <c:pt idx="647">
                  <c:v>255.3</c:v>
                </c:pt>
                <c:pt idx="648">
                  <c:v>254.654</c:v>
                </c:pt>
                <c:pt idx="649">
                  <c:v>253.934</c:v>
                </c:pt>
                <c:pt idx="650">
                  <c:v>253.33199999999999</c:v>
                </c:pt>
                <c:pt idx="651">
                  <c:v>252.65100000000001</c:v>
                </c:pt>
                <c:pt idx="652">
                  <c:v>251.94499999999999</c:v>
                </c:pt>
                <c:pt idx="653">
                  <c:v>251.23400000000001</c:v>
                </c:pt>
                <c:pt idx="654">
                  <c:v>250.65700000000001</c:v>
                </c:pt>
                <c:pt idx="655">
                  <c:v>250.00700000000001</c:v>
                </c:pt>
                <c:pt idx="656">
                  <c:v>249.34</c:v>
                </c:pt>
                <c:pt idx="657">
                  <c:v>248.66900000000001</c:v>
                </c:pt>
                <c:pt idx="658">
                  <c:v>248</c:v>
                </c:pt>
                <c:pt idx="659">
                  <c:v>247.345</c:v>
                </c:pt>
                <c:pt idx="660">
                  <c:v>246.691</c:v>
                </c:pt>
                <c:pt idx="661">
                  <c:v>246.042</c:v>
                </c:pt>
                <c:pt idx="662">
                  <c:v>245.40199999999999</c:v>
                </c:pt>
                <c:pt idx="663">
                  <c:v>244.88900000000001</c:v>
                </c:pt>
                <c:pt idx="664">
                  <c:v>244.31100000000001</c:v>
                </c:pt>
                <c:pt idx="665">
                  <c:v>243.715</c:v>
                </c:pt>
                <c:pt idx="666">
                  <c:v>243.12299999999999</c:v>
                </c:pt>
                <c:pt idx="667">
                  <c:v>242.53899999999999</c:v>
                </c:pt>
                <c:pt idx="668">
                  <c:v>242.08</c:v>
                </c:pt>
                <c:pt idx="669">
                  <c:v>241.68299999999999</c:v>
                </c:pt>
                <c:pt idx="670">
                  <c:v>241.21299999999999</c:v>
                </c:pt>
                <c:pt idx="671">
                  <c:v>240.73</c:v>
                </c:pt>
                <c:pt idx="672">
                  <c:v>240.24600000000001</c:v>
                </c:pt>
                <c:pt idx="673">
                  <c:v>239.768</c:v>
                </c:pt>
                <c:pt idx="674">
                  <c:v>239.41800000000001</c:v>
                </c:pt>
                <c:pt idx="675">
                  <c:v>239.12899999999999</c:v>
                </c:pt>
                <c:pt idx="676">
                  <c:v>238.88300000000001</c:v>
                </c:pt>
                <c:pt idx="677">
                  <c:v>238.55</c:v>
                </c:pt>
                <c:pt idx="678">
                  <c:v>238.31899999999999</c:v>
                </c:pt>
                <c:pt idx="679">
                  <c:v>238.13300000000001</c:v>
                </c:pt>
                <c:pt idx="680">
                  <c:v>237.86</c:v>
                </c:pt>
                <c:pt idx="681">
                  <c:v>237.55500000000001</c:v>
                </c:pt>
                <c:pt idx="682">
                  <c:v>237.35599999999999</c:v>
                </c:pt>
                <c:pt idx="683">
                  <c:v>237.07300000000001</c:v>
                </c:pt>
                <c:pt idx="684">
                  <c:v>236.761</c:v>
                </c:pt>
                <c:pt idx="685">
                  <c:v>236.553</c:v>
                </c:pt>
                <c:pt idx="686">
                  <c:v>236.39699999999999</c:v>
                </c:pt>
                <c:pt idx="687">
                  <c:v>236.13800000000001</c:v>
                </c:pt>
                <c:pt idx="688">
                  <c:v>235.84200000000001</c:v>
                </c:pt>
                <c:pt idx="689">
                  <c:v>235.52</c:v>
                </c:pt>
                <c:pt idx="690">
                  <c:v>235.304</c:v>
                </c:pt>
                <c:pt idx="691">
                  <c:v>234.988</c:v>
                </c:pt>
                <c:pt idx="692">
                  <c:v>234.76400000000001</c:v>
                </c:pt>
                <c:pt idx="693">
                  <c:v>234.57300000000001</c:v>
                </c:pt>
                <c:pt idx="694">
                  <c:v>234.411</c:v>
                </c:pt>
                <c:pt idx="695">
                  <c:v>234.13499999999999</c:v>
                </c:pt>
                <c:pt idx="696">
                  <c:v>233.95</c:v>
                </c:pt>
                <c:pt idx="697">
                  <c:v>233.666</c:v>
                </c:pt>
                <c:pt idx="698">
                  <c:v>233.34100000000001</c:v>
                </c:pt>
                <c:pt idx="699">
                  <c:v>233.131</c:v>
                </c:pt>
                <c:pt idx="700">
                  <c:v>232.833</c:v>
                </c:pt>
                <c:pt idx="701">
                  <c:v>232.63300000000001</c:v>
                </c:pt>
                <c:pt idx="702">
                  <c:v>232.47</c:v>
                </c:pt>
                <c:pt idx="703">
                  <c:v>232.33199999999999</c:v>
                </c:pt>
                <c:pt idx="704">
                  <c:v>232.08</c:v>
                </c:pt>
                <c:pt idx="705">
                  <c:v>231.92699999999999</c:v>
                </c:pt>
                <c:pt idx="706">
                  <c:v>231.67599999999999</c:v>
                </c:pt>
                <c:pt idx="707">
                  <c:v>231.386</c:v>
                </c:pt>
                <c:pt idx="708">
                  <c:v>231.06399999999999</c:v>
                </c:pt>
                <c:pt idx="709">
                  <c:v>230.71899999999999</c:v>
                </c:pt>
                <c:pt idx="710">
                  <c:v>230.358</c:v>
                </c:pt>
                <c:pt idx="711">
                  <c:v>229.97900000000001</c:v>
                </c:pt>
                <c:pt idx="712">
                  <c:v>229.71700000000001</c:v>
                </c:pt>
                <c:pt idx="713">
                  <c:v>229.374</c:v>
                </c:pt>
                <c:pt idx="714">
                  <c:v>229.13300000000001</c:v>
                </c:pt>
                <c:pt idx="715">
                  <c:v>228.79599999999999</c:v>
                </c:pt>
                <c:pt idx="716">
                  <c:v>228.428</c:v>
                </c:pt>
                <c:pt idx="717">
                  <c:v>228.17699999999999</c:v>
                </c:pt>
                <c:pt idx="718">
                  <c:v>227.964</c:v>
                </c:pt>
                <c:pt idx="719">
                  <c:v>227.64400000000001</c:v>
                </c:pt>
                <c:pt idx="720">
                  <c:v>227.285</c:v>
                </c:pt>
                <c:pt idx="721">
                  <c:v>227.05099999999999</c:v>
                </c:pt>
                <c:pt idx="722">
                  <c:v>226.73099999999999</c:v>
                </c:pt>
                <c:pt idx="723">
                  <c:v>226.52500000000001</c:v>
                </c:pt>
                <c:pt idx="724">
                  <c:v>226.24100000000001</c:v>
                </c:pt>
                <c:pt idx="725">
                  <c:v>226.07400000000001</c:v>
                </c:pt>
                <c:pt idx="726">
                  <c:v>225.81700000000001</c:v>
                </c:pt>
                <c:pt idx="727">
                  <c:v>225.53700000000001</c:v>
                </c:pt>
                <c:pt idx="728">
                  <c:v>225.238</c:v>
                </c:pt>
                <c:pt idx="729">
                  <c:v>224.92</c:v>
                </c:pt>
                <c:pt idx="730">
                  <c:v>224.595</c:v>
                </c:pt>
                <c:pt idx="731">
                  <c:v>224.25399999999999</c:v>
                </c:pt>
                <c:pt idx="732">
                  <c:v>223.91499999999999</c:v>
                </c:pt>
                <c:pt idx="733">
                  <c:v>223.69300000000001</c:v>
                </c:pt>
                <c:pt idx="734">
                  <c:v>223.39500000000001</c:v>
                </c:pt>
                <c:pt idx="735">
                  <c:v>223.07400000000001</c:v>
                </c:pt>
                <c:pt idx="736">
                  <c:v>222.74100000000001</c:v>
                </c:pt>
                <c:pt idx="737">
                  <c:v>222.51900000000001</c:v>
                </c:pt>
                <c:pt idx="738">
                  <c:v>222.21899999999999</c:v>
                </c:pt>
                <c:pt idx="739">
                  <c:v>221.89099999999999</c:v>
                </c:pt>
                <c:pt idx="740">
                  <c:v>221.54900000000001</c:v>
                </c:pt>
                <c:pt idx="741">
                  <c:v>221.32300000000001</c:v>
                </c:pt>
                <c:pt idx="742">
                  <c:v>221.03100000000001</c:v>
                </c:pt>
                <c:pt idx="743">
                  <c:v>220.845</c:v>
                </c:pt>
                <c:pt idx="744">
                  <c:v>220.72</c:v>
                </c:pt>
                <c:pt idx="745">
                  <c:v>220.50800000000001</c:v>
                </c:pt>
                <c:pt idx="746">
                  <c:v>220.268</c:v>
                </c:pt>
                <c:pt idx="747">
                  <c:v>220.023</c:v>
                </c:pt>
                <c:pt idx="748">
                  <c:v>219.89599999999999</c:v>
                </c:pt>
                <c:pt idx="749">
                  <c:v>219.69200000000001</c:v>
                </c:pt>
                <c:pt idx="750">
                  <c:v>219.46100000000001</c:v>
                </c:pt>
                <c:pt idx="751">
                  <c:v>219.34800000000001</c:v>
                </c:pt>
                <c:pt idx="752">
                  <c:v>219.28399999999999</c:v>
                </c:pt>
                <c:pt idx="753">
                  <c:v>219.131</c:v>
                </c:pt>
                <c:pt idx="754">
                  <c:v>218.94399999999999</c:v>
                </c:pt>
                <c:pt idx="755">
                  <c:v>218.74600000000001</c:v>
                </c:pt>
                <c:pt idx="756">
                  <c:v>218.529</c:v>
                </c:pt>
                <c:pt idx="757">
                  <c:v>218.29400000000001</c:v>
                </c:pt>
                <c:pt idx="758">
                  <c:v>218.16300000000001</c:v>
                </c:pt>
                <c:pt idx="759">
                  <c:v>217.952</c:v>
                </c:pt>
                <c:pt idx="760">
                  <c:v>217.708</c:v>
                </c:pt>
                <c:pt idx="761">
                  <c:v>217.57300000000001</c:v>
                </c:pt>
                <c:pt idx="762">
                  <c:v>217.35900000000001</c:v>
                </c:pt>
                <c:pt idx="763">
                  <c:v>217.124</c:v>
                </c:pt>
                <c:pt idx="764">
                  <c:v>216.869</c:v>
                </c:pt>
                <c:pt idx="765">
                  <c:v>216.72200000000001</c:v>
                </c:pt>
                <c:pt idx="766">
                  <c:v>216.495</c:v>
                </c:pt>
                <c:pt idx="767">
                  <c:v>216.369</c:v>
                </c:pt>
                <c:pt idx="768">
                  <c:v>216.29300000000001</c:v>
                </c:pt>
                <c:pt idx="769">
                  <c:v>216.11500000000001</c:v>
                </c:pt>
                <c:pt idx="770">
                  <c:v>215.90799999999999</c:v>
                </c:pt>
                <c:pt idx="771">
                  <c:v>215.68299999999999</c:v>
                </c:pt>
                <c:pt idx="772">
                  <c:v>215.58600000000001</c:v>
                </c:pt>
                <c:pt idx="773">
                  <c:v>215.399</c:v>
                </c:pt>
                <c:pt idx="774">
                  <c:v>215.196</c:v>
                </c:pt>
                <c:pt idx="775">
                  <c:v>215.102</c:v>
                </c:pt>
                <c:pt idx="776">
                  <c:v>214.928</c:v>
                </c:pt>
                <c:pt idx="777">
                  <c:v>214.72499999999999</c:v>
                </c:pt>
                <c:pt idx="778">
                  <c:v>214.63800000000001</c:v>
                </c:pt>
                <c:pt idx="779">
                  <c:v>214.46899999999999</c:v>
                </c:pt>
                <c:pt idx="780">
                  <c:v>214.268</c:v>
                </c:pt>
                <c:pt idx="781">
                  <c:v>214.053</c:v>
                </c:pt>
                <c:pt idx="782">
                  <c:v>213.82400000000001</c:v>
                </c:pt>
                <c:pt idx="783">
                  <c:v>213.57599999999999</c:v>
                </c:pt>
                <c:pt idx="784">
                  <c:v>213.315</c:v>
                </c:pt>
                <c:pt idx="785">
                  <c:v>213.04400000000001</c:v>
                </c:pt>
                <c:pt idx="786">
                  <c:v>212.76300000000001</c:v>
                </c:pt>
                <c:pt idx="787">
                  <c:v>212.47499999999999</c:v>
                </c:pt>
                <c:pt idx="788">
                  <c:v>212.184</c:v>
                </c:pt>
                <c:pt idx="789">
                  <c:v>211.88399999999999</c:v>
                </c:pt>
                <c:pt idx="790">
                  <c:v>211.703</c:v>
                </c:pt>
                <c:pt idx="791">
                  <c:v>211.45699999999999</c:v>
                </c:pt>
                <c:pt idx="792">
                  <c:v>211.18799999999999</c:v>
                </c:pt>
                <c:pt idx="793">
                  <c:v>211.03399999999999</c:v>
                </c:pt>
                <c:pt idx="794">
                  <c:v>210.934</c:v>
                </c:pt>
                <c:pt idx="795">
                  <c:v>210.75299999999999</c:v>
                </c:pt>
                <c:pt idx="796">
                  <c:v>210.548</c:v>
                </c:pt>
                <c:pt idx="797">
                  <c:v>210.34100000000001</c:v>
                </c:pt>
                <c:pt idx="798">
                  <c:v>210.136</c:v>
                </c:pt>
                <c:pt idx="799">
                  <c:v>209.92599999999999</c:v>
                </c:pt>
                <c:pt idx="800">
                  <c:v>209.714</c:v>
                </c:pt>
                <c:pt idx="801">
                  <c:v>209.5</c:v>
                </c:pt>
                <c:pt idx="802">
                  <c:v>209.291</c:v>
                </c:pt>
                <c:pt idx="803">
                  <c:v>209.078</c:v>
                </c:pt>
                <c:pt idx="804">
                  <c:v>208.86199999999999</c:v>
                </c:pt>
                <c:pt idx="805">
                  <c:v>208.64599999999999</c:v>
                </c:pt>
                <c:pt idx="806">
                  <c:v>208.54499999999999</c:v>
                </c:pt>
                <c:pt idx="807">
                  <c:v>208.37100000000001</c:v>
                </c:pt>
                <c:pt idx="808">
                  <c:v>208.30099999999999</c:v>
                </c:pt>
                <c:pt idx="809">
                  <c:v>208.15100000000001</c:v>
                </c:pt>
                <c:pt idx="810">
                  <c:v>208.09700000000001</c:v>
                </c:pt>
                <c:pt idx="811">
                  <c:v>207.964</c:v>
                </c:pt>
                <c:pt idx="812">
                  <c:v>207.80699999999999</c:v>
                </c:pt>
                <c:pt idx="813">
                  <c:v>207.64</c:v>
                </c:pt>
                <c:pt idx="814">
                  <c:v>207.589</c:v>
                </c:pt>
                <c:pt idx="815">
                  <c:v>207.46700000000001</c:v>
                </c:pt>
                <c:pt idx="816">
                  <c:v>207.32400000000001</c:v>
                </c:pt>
                <c:pt idx="817">
                  <c:v>207.17099999999999</c:v>
                </c:pt>
                <c:pt idx="818">
                  <c:v>207.01</c:v>
                </c:pt>
                <c:pt idx="819">
                  <c:v>206.965</c:v>
                </c:pt>
                <c:pt idx="820">
                  <c:v>206.85300000000001</c:v>
                </c:pt>
                <c:pt idx="821">
                  <c:v>206.71100000000001</c:v>
                </c:pt>
                <c:pt idx="822">
                  <c:v>206.55</c:v>
                </c:pt>
                <c:pt idx="823">
                  <c:v>206.37899999999999</c:v>
                </c:pt>
                <c:pt idx="824">
                  <c:v>206.19900000000001</c:v>
                </c:pt>
                <c:pt idx="825">
                  <c:v>206.006</c:v>
                </c:pt>
                <c:pt idx="826">
                  <c:v>205.803</c:v>
                </c:pt>
                <c:pt idx="827">
                  <c:v>205.59</c:v>
                </c:pt>
                <c:pt idx="828">
                  <c:v>205.495</c:v>
                </c:pt>
                <c:pt idx="829">
                  <c:v>205.452</c:v>
                </c:pt>
                <c:pt idx="830">
                  <c:v>205.32</c:v>
                </c:pt>
                <c:pt idx="831">
                  <c:v>205.15799999999999</c:v>
                </c:pt>
                <c:pt idx="832">
                  <c:v>205.11</c:v>
                </c:pt>
                <c:pt idx="833">
                  <c:v>205.10900000000001</c:v>
                </c:pt>
                <c:pt idx="834">
                  <c:v>205.01499999999999</c:v>
                </c:pt>
                <c:pt idx="835">
                  <c:v>205.01300000000001</c:v>
                </c:pt>
                <c:pt idx="836">
                  <c:v>205.06</c:v>
                </c:pt>
                <c:pt idx="837">
                  <c:v>205.01499999999999</c:v>
                </c:pt>
                <c:pt idx="838">
                  <c:v>205.06800000000001</c:v>
                </c:pt>
                <c:pt idx="839">
                  <c:v>205.17400000000001</c:v>
                </c:pt>
                <c:pt idx="840">
                  <c:v>205.17099999999999</c:v>
                </c:pt>
                <c:pt idx="841">
                  <c:v>205.14</c:v>
                </c:pt>
                <c:pt idx="842">
                  <c:v>205.084</c:v>
                </c:pt>
                <c:pt idx="843">
                  <c:v>205.137</c:v>
                </c:pt>
                <c:pt idx="844">
                  <c:v>205.089</c:v>
                </c:pt>
                <c:pt idx="845">
                  <c:v>205.14099999999999</c:v>
                </c:pt>
                <c:pt idx="846">
                  <c:v>205.09399999999999</c:v>
                </c:pt>
                <c:pt idx="847">
                  <c:v>205.13800000000001</c:v>
                </c:pt>
                <c:pt idx="848">
                  <c:v>205.078</c:v>
                </c:pt>
                <c:pt idx="849">
                  <c:v>204.96700000000001</c:v>
                </c:pt>
                <c:pt idx="850">
                  <c:v>204.83199999999999</c:v>
                </c:pt>
                <c:pt idx="851">
                  <c:v>204.803</c:v>
                </c:pt>
                <c:pt idx="852">
                  <c:v>204.673</c:v>
                </c:pt>
                <c:pt idx="853">
                  <c:v>204.63499999999999</c:v>
                </c:pt>
                <c:pt idx="854">
                  <c:v>204.631</c:v>
                </c:pt>
                <c:pt idx="855">
                  <c:v>204.649</c:v>
                </c:pt>
                <c:pt idx="856">
                  <c:v>204.554</c:v>
                </c:pt>
                <c:pt idx="857">
                  <c:v>204.55</c:v>
                </c:pt>
                <c:pt idx="858">
                  <c:v>204.578</c:v>
                </c:pt>
                <c:pt idx="859">
                  <c:v>204.49700000000001</c:v>
                </c:pt>
                <c:pt idx="860">
                  <c:v>204.37700000000001</c:v>
                </c:pt>
                <c:pt idx="861">
                  <c:v>204.23</c:v>
                </c:pt>
                <c:pt idx="862">
                  <c:v>204.05699999999999</c:v>
                </c:pt>
                <c:pt idx="863">
                  <c:v>204.00200000000001</c:v>
                </c:pt>
                <c:pt idx="864">
                  <c:v>203.86600000000001</c:v>
                </c:pt>
                <c:pt idx="865">
                  <c:v>203.697</c:v>
                </c:pt>
                <c:pt idx="866">
                  <c:v>203.511</c:v>
                </c:pt>
                <c:pt idx="867">
                  <c:v>203.31200000000001</c:v>
                </c:pt>
                <c:pt idx="868">
                  <c:v>203.22200000000001</c:v>
                </c:pt>
                <c:pt idx="869">
                  <c:v>203.17599999999999</c:v>
                </c:pt>
                <c:pt idx="870">
                  <c:v>203.15799999999999</c:v>
                </c:pt>
                <c:pt idx="871">
                  <c:v>203.02600000000001</c:v>
                </c:pt>
                <c:pt idx="872">
                  <c:v>202.85</c:v>
                </c:pt>
                <c:pt idx="873">
                  <c:v>202.64500000000001</c:v>
                </c:pt>
                <c:pt idx="874">
                  <c:v>202.429</c:v>
                </c:pt>
                <c:pt idx="875">
                  <c:v>202.328</c:v>
                </c:pt>
                <c:pt idx="876">
                  <c:v>202.15199999999999</c:v>
                </c:pt>
                <c:pt idx="877">
                  <c:v>201.94900000000001</c:v>
                </c:pt>
                <c:pt idx="878">
                  <c:v>201.74</c:v>
                </c:pt>
                <c:pt idx="879">
                  <c:v>201.65100000000001</c:v>
                </c:pt>
                <c:pt idx="880">
                  <c:v>201.48099999999999</c:v>
                </c:pt>
                <c:pt idx="881">
                  <c:v>201.28200000000001</c:v>
                </c:pt>
                <c:pt idx="882">
                  <c:v>201.077</c:v>
                </c:pt>
                <c:pt idx="883">
                  <c:v>200.85300000000001</c:v>
                </c:pt>
                <c:pt idx="884">
                  <c:v>200.62799999999999</c:v>
                </c:pt>
                <c:pt idx="885">
                  <c:v>200.517</c:v>
                </c:pt>
                <c:pt idx="886">
                  <c:v>200.32900000000001</c:v>
                </c:pt>
                <c:pt idx="887">
                  <c:v>200.124</c:v>
                </c:pt>
                <c:pt idx="888">
                  <c:v>200.041</c:v>
                </c:pt>
                <c:pt idx="889">
                  <c:v>200.011</c:v>
                </c:pt>
                <c:pt idx="890">
                  <c:v>199.89</c:v>
                </c:pt>
                <c:pt idx="891">
                  <c:v>199.863</c:v>
                </c:pt>
                <c:pt idx="892">
                  <c:v>199.755</c:v>
                </c:pt>
                <c:pt idx="893">
                  <c:v>199.74799999999999</c:v>
                </c:pt>
                <c:pt idx="894">
                  <c:v>199.66</c:v>
                </c:pt>
                <c:pt idx="895">
                  <c:v>199.67500000000001</c:v>
                </c:pt>
                <c:pt idx="896">
                  <c:v>199.73400000000001</c:v>
                </c:pt>
                <c:pt idx="897">
                  <c:v>199.69</c:v>
                </c:pt>
                <c:pt idx="898">
                  <c:v>199.74299999999999</c:v>
                </c:pt>
                <c:pt idx="899">
                  <c:v>199.71</c:v>
                </c:pt>
                <c:pt idx="900">
                  <c:v>199.64400000000001</c:v>
                </c:pt>
                <c:pt idx="901">
                  <c:v>199.697</c:v>
                </c:pt>
                <c:pt idx="902">
                  <c:v>199.78800000000001</c:v>
                </c:pt>
                <c:pt idx="903">
                  <c:v>199.76400000000001</c:v>
                </c:pt>
                <c:pt idx="904">
                  <c:v>199.696</c:v>
                </c:pt>
                <c:pt idx="905">
                  <c:v>199.59399999999999</c:v>
                </c:pt>
                <c:pt idx="906">
                  <c:v>199.47300000000001</c:v>
                </c:pt>
                <c:pt idx="907">
                  <c:v>199.327</c:v>
                </c:pt>
                <c:pt idx="908">
                  <c:v>199.15899999999999</c:v>
                </c:pt>
                <c:pt idx="909">
                  <c:v>198.96799999999999</c:v>
                </c:pt>
                <c:pt idx="910">
                  <c:v>198.76300000000001</c:v>
                </c:pt>
                <c:pt idx="911">
                  <c:v>198.673</c:v>
                </c:pt>
                <c:pt idx="912">
                  <c:v>198.624</c:v>
                </c:pt>
                <c:pt idx="913">
                  <c:v>198.46899999999999</c:v>
                </c:pt>
                <c:pt idx="914">
                  <c:v>198.279</c:v>
                </c:pt>
                <c:pt idx="915">
                  <c:v>198.20099999999999</c:v>
                </c:pt>
                <c:pt idx="916">
                  <c:v>198.03700000000001</c:v>
                </c:pt>
                <c:pt idx="917">
                  <c:v>197.84</c:v>
                </c:pt>
                <c:pt idx="918">
                  <c:v>197.62299999999999</c:v>
                </c:pt>
                <c:pt idx="919">
                  <c:v>197.4</c:v>
                </c:pt>
                <c:pt idx="920">
                  <c:v>197.31399999999999</c:v>
                </c:pt>
                <c:pt idx="921">
                  <c:v>197.148</c:v>
                </c:pt>
                <c:pt idx="922">
                  <c:v>197.10499999999999</c:v>
                </c:pt>
                <c:pt idx="923">
                  <c:v>196.977</c:v>
                </c:pt>
                <c:pt idx="924">
                  <c:v>196.83199999999999</c:v>
                </c:pt>
                <c:pt idx="925">
                  <c:v>196.80500000000001</c:v>
                </c:pt>
                <c:pt idx="926">
                  <c:v>196.70400000000001</c:v>
                </c:pt>
                <c:pt idx="927">
                  <c:v>196.57</c:v>
                </c:pt>
                <c:pt idx="928">
                  <c:v>196.42400000000001</c:v>
                </c:pt>
                <c:pt idx="929">
                  <c:v>196.26300000000001</c:v>
                </c:pt>
                <c:pt idx="930">
                  <c:v>196.09</c:v>
                </c:pt>
                <c:pt idx="931">
                  <c:v>196.03899999999999</c:v>
                </c:pt>
                <c:pt idx="932">
                  <c:v>195.922</c:v>
                </c:pt>
                <c:pt idx="933">
                  <c:v>195.78</c:v>
                </c:pt>
                <c:pt idx="934">
                  <c:v>195.626</c:v>
                </c:pt>
                <c:pt idx="935">
                  <c:v>195.46100000000001</c:v>
                </c:pt>
                <c:pt idx="936">
                  <c:v>195.28200000000001</c:v>
                </c:pt>
                <c:pt idx="937">
                  <c:v>195.09</c:v>
                </c:pt>
                <c:pt idx="938">
                  <c:v>194.88900000000001</c:v>
                </c:pt>
                <c:pt idx="939">
                  <c:v>194.679</c:v>
                </c:pt>
                <c:pt idx="940">
                  <c:v>194.46199999999999</c:v>
                </c:pt>
                <c:pt idx="941">
                  <c:v>194.37100000000001</c:v>
                </c:pt>
                <c:pt idx="942">
                  <c:v>194.34200000000001</c:v>
                </c:pt>
                <c:pt idx="943">
                  <c:v>194.35300000000001</c:v>
                </c:pt>
                <c:pt idx="944">
                  <c:v>194.27600000000001</c:v>
                </c:pt>
                <c:pt idx="945">
                  <c:v>194.17599999999999</c:v>
                </c:pt>
                <c:pt idx="946">
                  <c:v>194.06100000000001</c:v>
                </c:pt>
                <c:pt idx="947">
                  <c:v>193.93199999999999</c:v>
                </c:pt>
                <c:pt idx="948">
                  <c:v>193.79400000000001</c:v>
                </c:pt>
                <c:pt idx="949">
                  <c:v>193.65199999999999</c:v>
                </c:pt>
                <c:pt idx="950">
                  <c:v>193.511</c:v>
                </c:pt>
                <c:pt idx="951">
                  <c:v>193.49299999999999</c:v>
                </c:pt>
                <c:pt idx="952">
                  <c:v>193.53800000000001</c:v>
                </c:pt>
                <c:pt idx="953">
                  <c:v>193.49600000000001</c:v>
                </c:pt>
                <c:pt idx="954">
                  <c:v>193.42599999999999</c:v>
                </c:pt>
                <c:pt idx="955">
                  <c:v>193.346</c:v>
                </c:pt>
                <c:pt idx="956">
                  <c:v>193.24700000000001</c:v>
                </c:pt>
                <c:pt idx="957">
                  <c:v>193.12799999999999</c:v>
                </c:pt>
                <c:pt idx="958">
                  <c:v>192.989</c:v>
                </c:pt>
                <c:pt idx="959">
                  <c:v>192.83600000000001</c:v>
                </c:pt>
                <c:pt idx="960">
                  <c:v>192.8</c:v>
                </c:pt>
                <c:pt idx="961">
                  <c:v>192.7</c:v>
                </c:pt>
                <c:pt idx="962">
                  <c:v>192.57900000000001</c:v>
                </c:pt>
                <c:pt idx="963">
                  <c:v>192.57300000000001</c:v>
                </c:pt>
                <c:pt idx="964">
                  <c:v>192.49299999999999</c:v>
                </c:pt>
                <c:pt idx="965">
                  <c:v>192.386</c:v>
                </c:pt>
                <c:pt idx="966">
                  <c:v>192.261</c:v>
                </c:pt>
                <c:pt idx="967">
                  <c:v>192.245</c:v>
                </c:pt>
                <c:pt idx="968">
                  <c:v>192.15</c:v>
                </c:pt>
                <c:pt idx="969">
                  <c:v>192.03</c:v>
                </c:pt>
                <c:pt idx="970">
                  <c:v>191.899</c:v>
                </c:pt>
                <c:pt idx="971">
                  <c:v>191.767</c:v>
                </c:pt>
                <c:pt idx="972">
                  <c:v>191.761</c:v>
                </c:pt>
                <c:pt idx="973">
                  <c:v>191.81399999999999</c:v>
                </c:pt>
                <c:pt idx="974">
                  <c:v>191.77699999999999</c:v>
                </c:pt>
                <c:pt idx="975">
                  <c:v>191.71</c:v>
                </c:pt>
                <c:pt idx="976">
                  <c:v>191.625</c:v>
                </c:pt>
                <c:pt idx="977">
                  <c:v>191.523</c:v>
                </c:pt>
                <c:pt idx="978">
                  <c:v>191.40899999999999</c:v>
                </c:pt>
                <c:pt idx="979">
                  <c:v>191.40700000000001</c:v>
                </c:pt>
                <c:pt idx="980">
                  <c:v>191.453</c:v>
                </c:pt>
                <c:pt idx="981">
                  <c:v>191.41399999999999</c:v>
                </c:pt>
                <c:pt idx="982">
                  <c:v>191.34899999999999</c:v>
                </c:pt>
                <c:pt idx="983">
                  <c:v>191.268</c:v>
                </c:pt>
                <c:pt idx="984">
                  <c:v>191.29599999999999</c:v>
                </c:pt>
                <c:pt idx="985">
                  <c:v>191.24600000000001</c:v>
                </c:pt>
                <c:pt idx="986">
                  <c:v>191.291</c:v>
                </c:pt>
                <c:pt idx="987">
                  <c:v>191.37700000000001</c:v>
                </c:pt>
                <c:pt idx="988">
                  <c:v>191.49299999999999</c:v>
                </c:pt>
                <c:pt idx="989">
                  <c:v>191.49799999999999</c:v>
                </c:pt>
                <c:pt idx="990">
                  <c:v>191.46199999999999</c:v>
                </c:pt>
                <c:pt idx="991">
                  <c:v>191.54599999999999</c:v>
                </c:pt>
                <c:pt idx="992">
                  <c:v>191.54</c:v>
                </c:pt>
                <c:pt idx="993">
                  <c:v>191.495</c:v>
                </c:pt>
                <c:pt idx="994">
                  <c:v>191.434</c:v>
                </c:pt>
                <c:pt idx="995">
                  <c:v>191.34899999999999</c:v>
                </c:pt>
                <c:pt idx="996">
                  <c:v>191.245</c:v>
                </c:pt>
                <c:pt idx="997">
                  <c:v>191.13</c:v>
                </c:pt>
                <c:pt idx="998">
                  <c:v>191.001</c:v>
                </c:pt>
                <c:pt idx="999">
                  <c:v>190.858</c:v>
                </c:pt>
                <c:pt idx="1000">
                  <c:v>190.696</c:v>
                </c:pt>
                <c:pt idx="1001">
                  <c:v>190.51400000000001</c:v>
                </c:pt>
                <c:pt idx="1002">
                  <c:v>190.32</c:v>
                </c:pt>
                <c:pt idx="1003">
                  <c:v>190.11600000000001</c:v>
                </c:pt>
                <c:pt idx="1004">
                  <c:v>189.898</c:v>
                </c:pt>
                <c:pt idx="1005">
                  <c:v>189.67099999999999</c:v>
                </c:pt>
                <c:pt idx="1006">
                  <c:v>189.56299999999999</c:v>
                </c:pt>
                <c:pt idx="1007">
                  <c:v>189.38399999999999</c:v>
                </c:pt>
                <c:pt idx="1008">
                  <c:v>189.309</c:v>
                </c:pt>
                <c:pt idx="1009">
                  <c:v>189.17099999999999</c:v>
                </c:pt>
                <c:pt idx="1010">
                  <c:v>189.14599999999999</c:v>
                </c:pt>
                <c:pt idx="1011">
                  <c:v>189.05</c:v>
                </c:pt>
                <c:pt idx="1012">
                  <c:v>188.93299999999999</c:v>
                </c:pt>
                <c:pt idx="1013">
                  <c:v>188.934</c:v>
                </c:pt>
                <c:pt idx="1014">
                  <c:v>188.87100000000001</c:v>
                </c:pt>
                <c:pt idx="1015">
                  <c:v>188.91200000000001</c:v>
                </c:pt>
                <c:pt idx="1016">
                  <c:v>188.886</c:v>
                </c:pt>
                <c:pt idx="1017">
                  <c:v>188.84299999999999</c:v>
                </c:pt>
                <c:pt idx="1018">
                  <c:v>188.92099999999999</c:v>
                </c:pt>
                <c:pt idx="1019">
                  <c:v>189.047</c:v>
                </c:pt>
                <c:pt idx="1020">
                  <c:v>189.07900000000001</c:v>
                </c:pt>
                <c:pt idx="1021">
                  <c:v>189.08099999999999</c:v>
                </c:pt>
                <c:pt idx="1022">
                  <c:v>189.184</c:v>
                </c:pt>
                <c:pt idx="1023">
                  <c:v>189.19900000000001</c:v>
                </c:pt>
                <c:pt idx="1024">
                  <c:v>189.17500000000001</c:v>
                </c:pt>
                <c:pt idx="1025">
                  <c:v>189.12700000000001</c:v>
                </c:pt>
                <c:pt idx="1026">
                  <c:v>189.18299999999999</c:v>
                </c:pt>
                <c:pt idx="1027">
                  <c:v>189.154</c:v>
                </c:pt>
                <c:pt idx="1028">
                  <c:v>189.09</c:v>
                </c:pt>
                <c:pt idx="1029">
                  <c:v>189.00299999999999</c:v>
                </c:pt>
                <c:pt idx="1030">
                  <c:v>189.02</c:v>
                </c:pt>
                <c:pt idx="1031">
                  <c:v>188.952</c:v>
                </c:pt>
                <c:pt idx="1032">
                  <c:v>188.851</c:v>
                </c:pt>
                <c:pt idx="1033">
                  <c:v>188.727</c:v>
                </c:pt>
                <c:pt idx="1034">
                  <c:v>188.715</c:v>
                </c:pt>
                <c:pt idx="1035">
                  <c:v>188.613</c:v>
                </c:pt>
                <c:pt idx="1036">
                  <c:v>188.47399999999999</c:v>
                </c:pt>
                <c:pt idx="1037">
                  <c:v>188.46199999999999</c:v>
                </c:pt>
                <c:pt idx="1038">
                  <c:v>188.36</c:v>
                </c:pt>
                <c:pt idx="1039">
                  <c:v>188.37100000000001</c:v>
                </c:pt>
                <c:pt idx="1040">
                  <c:v>188.291</c:v>
                </c:pt>
                <c:pt idx="1041">
                  <c:v>188.32300000000001</c:v>
                </c:pt>
                <c:pt idx="1042">
                  <c:v>188.398</c:v>
                </c:pt>
                <c:pt idx="1043">
                  <c:v>188.49799999999999</c:v>
                </c:pt>
                <c:pt idx="1044">
                  <c:v>188.499</c:v>
                </c:pt>
                <c:pt idx="1045">
                  <c:v>188.46</c:v>
                </c:pt>
                <c:pt idx="1046">
                  <c:v>188.40700000000001</c:v>
                </c:pt>
                <c:pt idx="1047">
                  <c:v>188.46600000000001</c:v>
                </c:pt>
                <c:pt idx="1048">
                  <c:v>188.435</c:v>
                </c:pt>
                <c:pt idx="1049">
                  <c:v>188.50899999999999</c:v>
                </c:pt>
                <c:pt idx="1050">
                  <c:v>188.631</c:v>
                </c:pt>
                <c:pt idx="1051">
                  <c:v>188.642</c:v>
                </c:pt>
                <c:pt idx="1052">
                  <c:v>188.61</c:v>
                </c:pt>
                <c:pt idx="1053">
                  <c:v>188.69300000000001</c:v>
                </c:pt>
                <c:pt idx="1054">
                  <c:v>188.67400000000001</c:v>
                </c:pt>
                <c:pt idx="1055">
                  <c:v>188.613</c:v>
                </c:pt>
                <c:pt idx="1056">
                  <c:v>188.52</c:v>
                </c:pt>
                <c:pt idx="1057">
                  <c:v>188.40799999999999</c:v>
                </c:pt>
                <c:pt idx="1058">
                  <c:v>188.27</c:v>
                </c:pt>
                <c:pt idx="1059">
                  <c:v>188.24600000000001</c:v>
                </c:pt>
                <c:pt idx="1060">
                  <c:v>188.131</c:v>
                </c:pt>
                <c:pt idx="1061">
                  <c:v>187.995</c:v>
                </c:pt>
                <c:pt idx="1062">
                  <c:v>187.97300000000001</c:v>
                </c:pt>
                <c:pt idx="1063">
                  <c:v>187.85900000000001</c:v>
                </c:pt>
                <c:pt idx="1064">
                  <c:v>187.70599999999999</c:v>
                </c:pt>
                <c:pt idx="1065">
                  <c:v>187.54</c:v>
                </c:pt>
                <c:pt idx="1066">
                  <c:v>187.35599999999999</c:v>
                </c:pt>
                <c:pt idx="1067">
                  <c:v>187.15600000000001</c:v>
                </c:pt>
                <c:pt idx="1068">
                  <c:v>187.08799999999999</c:v>
                </c:pt>
                <c:pt idx="1069">
                  <c:v>186.93700000000001</c:v>
                </c:pt>
                <c:pt idx="1070">
                  <c:v>186.77099999999999</c:v>
                </c:pt>
                <c:pt idx="1071">
                  <c:v>186.60300000000001</c:v>
                </c:pt>
                <c:pt idx="1072">
                  <c:v>186.43600000000001</c:v>
                </c:pt>
                <c:pt idx="1073">
                  <c:v>186.27</c:v>
                </c:pt>
                <c:pt idx="1074">
                  <c:v>186.09700000000001</c:v>
                </c:pt>
                <c:pt idx="1075">
                  <c:v>186.041</c:v>
                </c:pt>
                <c:pt idx="1076">
                  <c:v>185.91499999999999</c:v>
                </c:pt>
                <c:pt idx="1077">
                  <c:v>185.77099999999999</c:v>
                </c:pt>
                <c:pt idx="1078">
                  <c:v>185.619</c:v>
                </c:pt>
                <c:pt idx="1079">
                  <c:v>185.46799999999999</c:v>
                </c:pt>
                <c:pt idx="1080">
                  <c:v>185.31899999999999</c:v>
                </c:pt>
                <c:pt idx="1081">
                  <c:v>185.167</c:v>
                </c:pt>
                <c:pt idx="1082">
                  <c:v>185.01300000000001</c:v>
                </c:pt>
                <c:pt idx="1083">
                  <c:v>184.86</c:v>
                </c:pt>
                <c:pt idx="1084">
                  <c:v>184.828</c:v>
                </c:pt>
                <c:pt idx="1085">
                  <c:v>184.73</c:v>
                </c:pt>
                <c:pt idx="1086">
                  <c:v>184.61500000000001</c:v>
                </c:pt>
                <c:pt idx="1087">
                  <c:v>184.61799999999999</c:v>
                </c:pt>
                <c:pt idx="1088">
                  <c:v>184.55199999999999</c:v>
                </c:pt>
                <c:pt idx="1089">
                  <c:v>184.47</c:v>
                </c:pt>
                <c:pt idx="1090">
                  <c:v>184.376</c:v>
                </c:pt>
                <c:pt idx="1091">
                  <c:v>184.274</c:v>
                </c:pt>
                <c:pt idx="1092">
                  <c:v>184.17099999999999</c:v>
                </c:pt>
                <c:pt idx="1093">
                  <c:v>184.18899999999999</c:v>
                </c:pt>
                <c:pt idx="1094">
                  <c:v>184.142</c:v>
                </c:pt>
                <c:pt idx="1095">
                  <c:v>184.07400000000001</c:v>
                </c:pt>
                <c:pt idx="1096">
                  <c:v>184.12299999999999</c:v>
                </c:pt>
                <c:pt idx="1097">
                  <c:v>184.1</c:v>
                </c:pt>
                <c:pt idx="1098">
                  <c:v>184.05799999999999</c:v>
                </c:pt>
                <c:pt idx="1099">
                  <c:v>184.001</c:v>
                </c:pt>
                <c:pt idx="1100">
                  <c:v>184.05500000000001</c:v>
                </c:pt>
              </c:numCache>
            </c:numRef>
          </c:yVal>
          <c:smooth val="0"/>
        </c:ser>
        <c:ser>
          <c:idx val="1"/>
          <c:order val="2"/>
          <c:tx>
            <c:v>60 y to 120 y</c:v>
          </c:tx>
          <c:spPr>
            <a:ln w="50800">
              <a:solidFill>
                <a:srgbClr val="FF0000"/>
              </a:solidFill>
            </a:ln>
          </c:spPr>
          <c:marker>
            <c:symbol val="none"/>
          </c:marker>
          <c:xVal>
            <c:numRef>
              <c:f>'60 to 120'!$A$2:$A$1102</c:f>
              <c:numCache>
                <c:formatCode>General</c:formatCode>
                <c:ptCount val="1101"/>
                <c:pt idx="0">
                  <c:v>1412</c:v>
                </c:pt>
                <c:pt idx="1">
                  <c:v>1413</c:v>
                </c:pt>
                <c:pt idx="2">
                  <c:v>1414</c:v>
                </c:pt>
                <c:pt idx="3">
                  <c:v>1415</c:v>
                </c:pt>
                <c:pt idx="4">
                  <c:v>1416</c:v>
                </c:pt>
                <c:pt idx="5">
                  <c:v>1417</c:v>
                </c:pt>
                <c:pt idx="6">
                  <c:v>1418</c:v>
                </c:pt>
                <c:pt idx="7">
                  <c:v>1419</c:v>
                </c:pt>
                <c:pt idx="8">
                  <c:v>1420</c:v>
                </c:pt>
                <c:pt idx="9">
                  <c:v>1421</c:v>
                </c:pt>
                <c:pt idx="10">
                  <c:v>1422</c:v>
                </c:pt>
                <c:pt idx="11">
                  <c:v>1423</c:v>
                </c:pt>
                <c:pt idx="12">
                  <c:v>1424</c:v>
                </c:pt>
                <c:pt idx="13">
                  <c:v>1425</c:v>
                </c:pt>
                <c:pt idx="14">
                  <c:v>1426</c:v>
                </c:pt>
                <c:pt idx="15">
                  <c:v>1427</c:v>
                </c:pt>
                <c:pt idx="16">
                  <c:v>1428</c:v>
                </c:pt>
                <c:pt idx="17">
                  <c:v>1429</c:v>
                </c:pt>
                <c:pt idx="18">
                  <c:v>1430</c:v>
                </c:pt>
                <c:pt idx="19">
                  <c:v>1431</c:v>
                </c:pt>
                <c:pt idx="20">
                  <c:v>1432</c:v>
                </c:pt>
                <c:pt idx="21">
                  <c:v>1433</c:v>
                </c:pt>
                <c:pt idx="22">
                  <c:v>1434</c:v>
                </c:pt>
                <c:pt idx="23">
                  <c:v>1435</c:v>
                </c:pt>
                <c:pt idx="24">
                  <c:v>1436</c:v>
                </c:pt>
                <c:pt idx="25">
                  <c:v>1437</c:v>
                </c:pt>
                <c:pt idx="26">
                  <c:v>1438</c:v>
                </c:pt>
                <c:pt idx="27">
                  <c:v>1439</c:v>
                </c:pt>
                <c:pt idx="28">
                  <c:v>1440</c:v>
                </c:pt>
                <c:pt idx="29">
                  <c:v>1441</c:v>
                </c:pt>
                <c:pt idx="30">
                  <c:v>1442</c:v>
                </c:pt>
                <c:pt idx="31">
                  <c:v>1443</c:v>
                </c:pt>
                <c:pt idx="32">
                  <c:v>1444</c:v>
                </c:pt>
                <c:pt idx="33">
                  <c:v>1445</c:v>
                </c:pt>
                <c:pt idx="34">
                  <c:v>1446</c:v>
                </c:pt>
                <c:pt idx="35">
                  <c:v>1447</c:v>
                </c:pt>
                <c:pt idx="36">
                  <c:v>1448</c:v>
                </c:pt>
                <c:pt idx="37">
                  <c:v>1449</c:v>
                </c:pt>
                <c:pt idx="38">
                  <c:v>1450</c:v>
                </c:pt>
                <c:pt idx="39">
                  <c:v>1451</c:v>
                </c:pt>
                <c:pt idx="40">
                  <c:v>1452</c:v>
                </c:pt>
                <c:pt idx="41">
                  <c:v>1453</c:v>
                </c:pt>
                <c:pt idx="42">
                  <c:v>1454</c:v>
                </c:pt>
                <c:pt idx="43">
                  <c:v>1455</c:v>
                </c:pt>
                <c:pt idx="44">
                  <c:v>1456</c:v>
                </c:pt>
                <c:pt idx="45">
                  <c:v>1457</c:v>
                </c:pt>
                <c:pt idx="46">
                  <c:v>1458</c:v>
                </c:pt>
                <c:pt idx="47">
                  <c:v>1459</c:v>
                </c:pt>
                <c:pt idx="48">
                  <c:v>1460</c:v>
                </c:pt>
                <c:pt idx="49">
                  <c:v>1461</c:v>
                </c:pt>
                <c:pt idx="50">
                  <c:v>1462</c:v>
                </c:pt>
                <c:pt idx="51">
                  <c:v>1463</c:v>
                </c:pt>
                <c:pt idx="52">
                  <c:v>1464</c:v>
                </c:pt>
                <c:pt idx="53">
                  <c:v>1465</c:v>
                </c:pt>
                <c:pt idx="54">
                  <c:v>1466</c:v>
                </c:pt>
                <c:pt idx="55">
                  <c:v>1467</c:v>
                </c:pt>
                <c:pt idx="56">
                  <c:v>1468</c:v>
                </c:pt>
                <c:pt idx="57">
                  <c:v>1469</c:v>
                </c:pt>
                <c:pt idx="58">
                  <c:v>1470</c:v>
                </c:pt>
                <c:pt idx="59">
                  <c:v>1471</c:v>
                </c:pt>
                <c:pt idx="60">
                  <c:v>1472</c:v>
                </c:pt>
                <c:pt idx="61">
                  <c:v>1473</c:v>
                </c:pt>
                <c:pt idx="62">
                  <c:v>1474</c:v>
                </c:pt>
                <c:pt idx="63">
                  <c:v>1475</c:v>
                </c:pt>
                <c:pt idx="64">
                  <c:v>1476</c:v>
                </c:pt>
                <c:pt idx="65">
                  <c:v>1477</c:v>
                </c:pt>
                <c:pt idx="66">
                  <c:v>1478</c:v>
                </c:pt>
                <c:pt idx="67">
                  <c:v>1479</c:v>
                </c:pt>
                <c:pt idx="68">
                  <c:v>1480</c:v>
                </c:pt>
                <c:pt idx="69">
                  <c:v>1481</c:v>
                </c:pt>
                <c:pt idx="70">
                  <c:v>1482</c:v>
                </c:pt>
                <c:pt idx="71">
                  <c:v>1483</c:v>
                </c:pt>
                <c:pt idx="72">
                  <c:v>1484</c:v>
                </c:pt>
                <c:pt idx="73">
                  <c:v>1485</c:v>
                </c:pt>
                <c:pt idx="74">
                  <c:v>1486</c:v>
                </c:pt>
                <c:pt idx="75">
                  <c:v>1487</c:v>
                </c:pt>
                <c:pt idx="76">
                  <c:v>1488</c:v>
                </c:pt>
                <c:pt idx="77">
                  <c:v>1489</c:v>
                </c:pt>
                <c:pt idx="78">
                  <c:v>1490</c:v>
                </c:pt>
                <c:pt idx="79">
                  <c:v>1491</c:v>
                </c:pt>
                <c:pt idx="80">
                  <c:v>1492</c:v>
                </c:pt>
                <c:pt idx="81">
                  <c:v>1493</c:v>
                </c:pt>
                <c:pt idx="82">
                  <c:v>1494</c:v>
                </c:pt>
                <c:pt idx="83">
                  <c:v>1495</c:v>
                </c:pt>
                <c:pt idx="84">
                  <c:v>1496</c:v>
                </c:pt>
                <c:pt idx="85">
                  <c:v>1497</c:v>
                </c:pt>
                <c:pt idx="86">
                  <c:v>1498</c:v>
                </c:pt>
                <c:pt idx="87">
                  <c:v>1499</c:v>
                </c:pt>
                <c:pt idx="88">
                  <c:v>1500</c:v>
                </c:pt>
                <c:pt idx="89">
                  <c:v>1501</c:v>
                </c:pt>
                <c:pt idx="90">
                  <c:v>1502</c:v>
                </c:pt>
                <c:pt idx="91">
                  <c:v>1503</c:v>
                </c:pt>
                <c:pt idx="92">
                  <c:v>1504</c:v>
                </c:pt>
                <c:pt idx="93">
                  <c:v>1505</c:v>
                </c:pt>
                <c:pt idx="94">
                  <c:v>1506</c:v>
                </c:pt>
                <c:pt idx="95">
                  <c:v>1507</c:v>
                </c:pt>
                <c:pt idx="96">
                  <c:v>1508</c:v>
                </c:pt>
                <c:pt idx="97">
                  <c:v>1509</c:v>
                </c:pt>
                <c:pt idx="98">
                  <c:v>1510</c:v>
                </c:pt>
                <c:pt idx="99">
                  <c:v>1511</c:v>
                </c:pt>
                <c:pt idx="100">
                  <c:v>1512</c:v>
                </c:pt>
                <c:pt idx="101">
                  <c:v>1513</c:v>
                </c:pt>
                <c:pt idx="102">
                  <c:v>1514</c:v>
                </c:pt>
                <c:pt idx="103">
                  <c:v>1515</c:v>
                </c:pt>
                <c:pt idx="104">
                  <c:v>1516</c:v>
                </c:pt>
                <c:pt idx="105">
                  <c:v>1517</c:v>
                </c:pt>
                <c:pt idx="106">
                  <c:v>1518</c:v>
                </c:pt>
                <c:pt idx="107">
                  <c:v>1519</c:v>
                </c:pt>
                <c:pt idx="108">
                  <c:v>1520</c:v>
                </c:pt>
                <c:pt idx="109">
                  <c:v>1521</c:v>
                </c:pt>
                <c:pt idx="110">
                  <c:v>1522</c:v>
                </c:pt>
                <c:pt idx="111">
                  <c:v>1523</c:v>
                </c:pt>
                <c:pt idx="112">
                  <c:v>1524</c:v>
                </c:pt>
                <c:pt idx="113">
                  <c:v>1525</c:v>
                </c:pt>
                <c:pt idx="114">
                  <c:v>1526</c:v>
                </c:pt>
                <c:pt idx="115">
                  <c:v>1527</c:v>
                </c:pt>
                <c:pt idx="116">
                  <c:v>1528</c:v>
                </c:pt>
                <c:pt idx="117">
                  <c:v>1529</c:v>
                </c:pt>
                <c:pt idx="118">
                  <c:v>1530</c:v>
                </c:pt>
                <c:pt idx="119">
                  <c:v>1531</c:v>
                </c:pt>
                <c:pt idx="120">
                  <c:v>1532</c:v>
                </c:pt>
                <c:pt idx="121">
                  <c:v>1533</c:v>
                </c:pt>
                <c:pt idx="122">
                  <c:v>1534</c:v>
                </c:pt>
                <c:pt idx="123">
                  <c:v>1535</c:v>
                </c:pt>
                <c:pt idx="124">
                  <c:v>1536</c:v>
                </c:pt>
                <c:pt idx="125">
                  <c:v>1537</c:v>
                </c:pt>
                <c:pt idx="126">
                  <c:v>1538</c:v>
                </c:pt>
                <c:pt idx="127">
                  <c:v>1539</c:v>
                </c:pt>
                <c:pt idx="128">
                  <c:v>1540</c:v>
                </c:pt>
                <c:pt idx="129">
                  <c:v>1541</c:v>
                </c:pt>
                <c:pt idx="130">
                  <c:v>1542</c:v>
                </c:pt>
                <c:pt idx="131">
                  <c:v>1543</c:v>
                </c:pt>
                <c:pt idx="132">
                  <c:v>1544</c:v>
                </c:pt>
                <c:pt idx="133">
                  <c:v>1545</c:v>
                </c:pt>
                <c:pt idx="134">
                  <c:v>1546</c:v>
                </c:pt>
                <c:pt idx="135">
                  <c:v>1547</c:v>
                </c:pt>
                <c:pt idx="136">
                  <c:v>1548</c:v>
                </c:pt>
                <c:pt idx="137">
                  <c:v>1549</c:v>
                </c:pt>
                <c:pt idx="138">
                  <c:v>1550</c:v>
                </c:pt>
                <c:pt idx="139">
                  <c:v>1551</c:v>
                </c:pt>
                <c:pt idx="140">
                  <c:v>1552</c:v>
                </c:pt>
                <c:pt idx="141">
                  <c:v>1553</c:v>
                </c:pt>
                <c:pt idx="142">
                  <c:v>1554</c:v>
                </c:pt>
                <c:pt idx="143">
                  <c:v>1555</c:v>
                </c:pt>
                <c:pt idx="144">
                  <c:v>1556</c:v>
                </c:pt>
                <c:pt idx="145">
                  <c:v>1557</c:v>
                </c:pt>
                <c:pt idx="146">
                  <c:v>1558</c:v>
                </c:pt>
                <c:pt idx="147">
                  <c:v>1559</c:v>
                </c:pt>
                <c:pt idx="148">
                  <c:v>1560</c:v>
                </c:pt>
                <c:pt idx="149">
                  <c:v>1561</c:v>
                </c:pt>
                <c:pt idx="150">
                  <c:v>1562</c:v>
                </c:pt>
                <c:pt idx="151">
                  <c:v>1563</c:v>
                </c:pt>
                <c:pt idx="152">
                  <c:v>1564</c:v>
                </c:pt>
                <c:pt idx="153">
                  <c:v>1565</c:v>
                </c:pt>
                <c:pt idx="154">
                  <c:v>1566</c:v>
                </c:pt>
                <c:pt idx="155">
                  <c:v>1567</c:v>
                </c:pt>
                <c:pt idx="156">
                  <c:v>1568</c:v>
                </c:pt>
                <c:pt idx="157">
                  <c:v>1569</c:v>
                </c:pt>
                <c:pt idx="158">
                  <c:v>1570</c:v>
                </c:pt>
                <c:pt idx="159">
                  <c:v>1571</c:v>
                </c:pt>
                <c:pt idx="160">
                  <c:v>1572</c:v>
                </c:pt>
                <c:pt idx="161">
                  <c:v>1573</c:v>
                </c:pt>
                <c:pt idx="162">
                  <c:v>1574</c:v>
                </c:pt>
                <c:pt idx="163">
                  <c:v>1575</c:v>
                </c:pt>
                <c:pt idx="164">
                  <c:v>1576</c:v>
                </c:pt>
                <c:pt idx="165">
                  <c:v>1577</c:v>
                </c:pt>
                <c:pt idx="166">
                  <c:v>1578</c:v>
                </c:pt>
                <c:pt idx="167">
                  <c:v>1579</c:v>
                </c:pt>
                <c:pt idx="168">
                  <c:v>1580</c:v>
                </c:pt>
                <c:pt idx="169">
                  <c:v>1581</c:v>
                </c:pt>
                <c:pt idx="170">
                  <c:v>1582</c:v>
                </c:pt>
                <c:pt idx="171">
                  <c:v>1583</c:v>
                </c:pt>
                <c:pt idx="172">
                  <c:v>1584</c:v>
                </c:pt>
                <c:pt idx="173">
                  <c:v>1585</c:v>
                </c:pt>
                <c:pt idx="174">
                  <c:v>1586</c:v>
                </c:pt>
                <c:pt idx="175">
                  <c:v>1587</c:v>
                </c:pt>
                <c:pt idx="176">
                  <c:v>1588</c:v>
                </c:pt>
                <c:pt idx="177">
                  <c:v>1589</c:v>
                </c:pt>
                <c:pt idx="178">
                  <c:v>1590</c:v>
                </c:pt>
                <c:pt idx="179">
                  <c:v>1591</c:v>
                </c:pt>
                <c:pt idx="180">
                  <c:v>1592</c:v>
                </c:pt>
                <c:pt idx="181">
                  <c:v>1593</c:v>
                </c:pt>
                <c:pt idx="182">
                  <c:v>1594</c:v>
                </c:pt>
                <c:pt idx="183">
                  <c:v>1595</c:v>
                </c:pt>
                <c:pt idx="184">
                  <c:v>1596</c:v>
                </c:pt>
                <c:pt idx="185">
                  <c:v>1597</c:v>
                </c:pt>
                <c:pt idx="186">
                  <c:v>1598</c:v>
                </c:pt>
                <c:pt idx="187">
                  <c:v>1599</c:v>
                </c:pt>
                <c:pt idx="188">
                  <c:v>1600</c:v>
                </c:pt>
                <c:pt idx="189">
                  <c:v>1601</c:v>
                </c:pt>
                <c:pt idx="190">
                  <c:v>1602</c:v>
                </c:pt>
                <c:pt idx="191">
                  <c:v>1603</c:v>
                </c:pt>
                <c:pt idx="192">
                  <c:v>1604</c:v>
                </c:pt>
                <c:pt idx="193">
                  <c:v>1605</c:v>
                </c:pt>
                <c:pt idx="194">
                  <c:v>1606</c:v>
                </c:pt>
                <c:pt idx="195">
                  <c:v>1607</c:v>
                </c:pt>
                <c:pt idx="196">
                  <c:v>1608</c:v>
                </c:pt>
                <c:pt idx="197">
                  <c:v>1609</c:v>
                </c:pt>
                <c:pt idx="198">
                  <c:v>1610</c:v>
                </c:pt>
                <c:pt idx="199">
                  <c:v>1611</c:v>
                </c:pt>
                <c:pt idx="200">
                  <c:v>1612</c:v>
                </c:pt>
                <c:pt idx="201">
                  <c:v>1613</c:v>
                </c:pt>
                <c:pt idx="202">
                  <c:v>1614</c:v>
                </c:pt>
                <c:pt idx="203">
                  <c:v>1615</c:v>
                </c:pt>
                <c:pt idx="204">
                  <c:v>1616</c:v>
                </c:pt>
                <c:pt idx="205">
                  <c:v>1617</c:v>
                </c:pt>
                <c:pt idx="206">
                  <c:v>1618</c:v>
                </c:pt>
                <c:pt idx="207">
                  <c:v>1619</c:v>
                </c:pt>
                <c:pt idx="208">
                  <c:v>1620</c:v>
                </c:pt>
                <c:pt idx="209">
                  <c:v>1621</c:v>
                </c:pt>
                <c:pt idx="210">
                  <c:v>1622</c:v>
                </c:pt>
                <c:pt idx="211">
                  <c:v>1623</c:v>
                </c:pt>
                <c:pt idx="212">
                  <c:v>1624</c:v>
                </c:pt>
                <c:pt idx="213">
                  <c:v>1625</c:v>
                </c:pt>
                <c:pt idx="214">
                  <c:v>1626</c:v>
                </c:pt>
                <c:pt idx="215">
                  <c:v>1627</c:v>
                </c:pt>
                <c:pt idx="216">
                  <c:v>1628</c:v>
                </c:pt>
                <c:pt idx="217">
                  <c:v>1629</c:v>
                </c:pt>
                <c:pt idx="218">
                  <c:v>1630</c:v>
                </c:pt>
                <c:pt idx="219">
                  <c:v>1631</c:v>
                </c:pt>
                <c:pt idx="220">
                  <c:v>1632</c:v>
                </c:pt>
                <c:pt idx="221">
                  <c:v>1633</c:v>
                </c:pt>
                <c:pt idx="222">
                  <c:v>1634</c:v>
                </c:pt>
                <c:pt idx="223">
                  <c:v>1635</c:v>
                </c:pt>
                <c:pt idx="224">
                  <c:v>1636</c:v>
                </c:pt>
                <c:pt idx="225">
                  <c:v>1637</c:v>
                </c:pt>
                <c:pt idx="226">
                  <c:v>1638</c:v>
                </c:pt>
                <c:pt idx="227">
                  <c:v>1639</c:v>
                </c:pt>
                <c:pt idx="228">
                  <c:v>1640</c:v>
                </c:pt>
                <c:pt idx="229">
                  <c:v>1641</c:v>
                </c:pt>
                <c:pt idx="230">
                  <c:v>1642</c:v>
                </c:pt>
                <c:pt idx="231">
                  <c:v>1643</c:v>
                </c:pt>
                <c:pt idx="232">
                  <c:v>1644</c:v>
                </c:pt>
                <c:pt idx="233">
                  <c:v>1645</c:v>
                </c:pt>
                <c:pt idx="234">
                  <c:v>1646</c:v>
                </c:pt>
                <c:pt idx="235">
                  <c:v>1647</c:v>
                </c:pt>
                <c:pt idx="236">
                  <c:v>1648</c:v>
                </c:pt>
                <c:pt idx="237">
                  <c:v>1649</c:v>
                </c:pt>
                <c:pt idx="238">
                  <c:v>1650</c:v>
                </c:pt>
                <c:pt idx="239">
                  <c:v>1651</c:v>
                </c:pt>
                <c:pt idx="240">
                  <c:v>1652</c:v>
                </c:pt>
                <c:pt idx="241">
                  <c:v>1653</c:v>
                </c:pt>
                <c:pt idx="242">
                  <c:v>1654</c:v>
                </c:pt>
                <c:pt idx="243">
                  <c:v>1655</c:v>
                </c:pt>
                <c:pt idx="244">
                  <c:v>1656</c:v>
                </c:pt>
                <c:pt idx="245">
                  <c:v>1657</c:v>
                </c:pt>
                <c:pt idx="246">
                  <c:v>1658</c:v>
                </c:pt>
                <c:pt idx="247">
                  <c:v>1659</c:v>
                </c:pt>
                <c:pt idx="248">
                  <c:v>1660</c:v>
                </c:pt>
                <c:pt idx="249">
                  <c:v>1661</c:v>
                </c:pt>
                <c:pt idx="250">
                  <c:v>1662</c:v>
                </c:pt>
                <c:pt idx="251">
                  <c:v>1663</c:v>
                </c:pt>
                <c:pt idx="252">
                  <c:v>1664</c:v>
                </c:pt>
                <c:pt idx="253">
                  <c:v>1665</c:v>
                </c:pt>
                <c:pt idx="254">
                  <c:v>1666</c:v>
                </c:pt>
                <c:pt idx="255">
                  <c:v>1667</c:v>
                </c:pt>
                <c:pt idx="256">
                  <c:v>1668</c:v>
                </c:pt>
                <c:pt idx="257">
                  <c:v>1669</c:v>
                </c:pt>
                <c:pt idx="258">
                  <c:v>1670</c:v>
                </c:pt>
                <c:pt idx="259">
                  <c:v>1671</c:v>
                </c:pt>
                <c:pt idx="260">
                  <c:v>1672</c:v>
                </c:pt>
                <c:pt idx="261">
                  <c:v>1673</c:v>
                </c:pt>
                <c:pt idx="262">
                  <c:v>1674</c:v>
                </c:pt>
                <c:pt idx="263">
                  <c:v>1675</c:v>
                </c:pt>
                <c:pt idx="264">
                  <c:v>1676</c:v>
                </c:pt>
                <c:pt idx="265">
                  <c:v>1677</c:v>
                </c:pt>
                <c:pt idx="266">
                  <c:v>1678</c:v>
                </c:pt>
                <c:pt idx="267">
                  <c:v>1679</c:v>
                </c:pt>
                <c:pt idx="268">
                  <c:v>1680</c:v>
                </c:pt>
                <c:pt idx="269">
                  <c:v>1681</c:v>
                </c:pt>
                <c:pt idx="270">
                  <c:v>1682</c:v>
                </c:pt>
                <c:pt idx="271">
                  <c:v>1683</c:v>
                </c:pt>
                <c:pt idx="272">
                  <c:v>1684</c:v>
                </c:pt>
                <c:pt idx="273">
                  <c:v>1685</c:v>
                </c:pt>
                <c:pt idx="274">
                  <c:v>1686</c:v>
                </c:pt>
                <c:pt idx="275">
                  <c:v>1687</c:v>
                </c:pt>
                <c:pt idx="276">
                  <c:v>1688</c:v>
                </c:pt>
                <c:pt idx="277">
                  <c:v>1689</c:v>
                </c:pt>
                <c:pt idx="278">
                  <c:v>1690</c:v>
                </c:pt>
                <c:pt idx="279">
                  <c:v>1691</c:v>
                </c:pt>
                <c:pt idx="280">
                  <c:v>1692</c:v>
                </c:pt>
                <c:pt idx="281">
                  <c:v>1693</c:v>
                </c:pt>
                <c:pt idx="282">
                  <c:v>1694</c:v>
                </c:pt>
                <c:pt idx="283">
                  <c:v>1695</c:v>
                </c:pt>
                <c:pt idx="284">
                  <c:v>1696</c:v>
                </c:pt>
                <c:pt idx="285">
                  <c:v>1697</c:v>
                </c:pt>
                <c:pt idx="286">
                  <c:v>1698</c:v>
                </c:pt>
                <c:pt idx="287">
                  <c:v>1699</c:v>
                </c:pt>
                <c:pt idx="288">
                  <c:v>1700</c:v>
                </c:pt>
                <c:pt idx="289">
                  <c:v>1701</c:v>
                </c:pt>
                <c:pt idx="290">
                  <c:v>1702</c:v>
                </c:pt>
                <c:pt idx="291">
                  <c:v>1703</c:v>
                </c:pt>
                <c:pt idx="292">
                  <c:v>1704</c:v>
                </c:pt>
                <c:pt idx="293">
                  <c:v>1705</c:v>
                </c:pt>
                <c:pt idx="294">
                  <c:v>1706</c:v>
                </c:pt>
                <c:pt idx="295">
                  <c:v>1707</c:v>
                </c:pt>
                <c:pt idx="296">
                  <c:v>1708</c:v>
                </c:pt>
                <c:pt idx="297">
                  <c:v>1709</c:v>
                </c:pt>
                <c:pt idx="298">
                  <c:v>1710</c:v>
                </c:pt>
                <c:pt idx="299">
                  <c:v>1711</c:v>
                </c:pt>
                <c:pt idx="300">
                  <c:v>1712</c:v>
                </c:pt>
                <c:pt idx="301">
                  <c:v>1713</c:v>
                </c:pt>
                <c:pt idx="302">
                  <c:v>1714</c:v>
                </c:pt>
                <c:pt idx="303">
                  <c:v>1715</c:v>
                </c:pt>
                <c:pt idx="304">
                  <c:v>1716</c:v>
                </c:pt>
                <c:pt idx="305">
                  <c:v>1717</c:v>
                </c:pt>
                <c:pt idx="306">
                  <c:v>1718</c:v>
                </c:pt>
                <c:pt idx="307">
                  <c:v>1719</c:v>
                </c:pt>
                <c:pt idx="308">
                  <c:v>1720</c:v>
                </c:pt>
                <c:pt idx="309">
                  <c:v>1721</c:v>
                </c:pt>
                <c:pt idx="310">
                  <c:v>1722</c:v>
                </c:pt>
                <c:pt idx="311">
                  <c:v>1723</c:v>
                </c:pt>
                <c:pt idx="312">
                  <c:v>1724</c:v>
                </c:pt>
                <c:pt idx="313">
                  <c:v>1725</c:v>
                </c:pt>
                <c:pt idx="314">
                  <c:v>1726</c:v>
                </c:pt>
                <c:pt idx="315">
                  <c:v>1727</c:v>
                </c:pt>
                <c:pt idx="316">
                  <c:v>1728</c:v>
                </c:pt>
                <c:pt idx="317">
                  <c:v>1729</c:v>
                </c:pt>
                <c:pt idx="318">
                  <c:v>1730</c:v>
                </c:pt>
                <c:pt idx="319">
                  <c:v>1731</c:v>
                </c:pt>
                <c:pt idx="320">
                  <c:v>1732</c:v>
                </c:pt>
                <c:pt idx="321">
                  <c:v>1733</c:v>
                </c:pt>
                <c:pt idx="322">
                  <c:v>1734</c:v>
                </c:pt>
                <c:pt idx="323">
                  <c:v>1735</c:v>
                </c:pt>
                <c:pt idx="324">
                  <c:v>1736</c:v>
                </c:pt>
                <c:pt idx="325">
                  <c:v>1737</c:v>
                </c:pt>
                <c:pt idx="326">
                  <c:v>1738</c:v>
                </c:pt>
                <c:pt idx="327">
                  <c:v>1739</c:v>
                </c:pt>
                <c:pt idx="328">
                  <c:v>1740</c:v>
                </c:pt>
                <c:pt idx="329">
                  <c:v>1741</c:v>
                </c:pt>
                <c:pt idx="330">
                  <c:v>1742</c:v>
                </c:pt>
                <c:pt idx="331">
                  <c:v>1743</c:v>
                </c:pt>
                <c:pt idx="332">
                  <c:v>1744</c:v>
                </c:pt>
                <c:pt idx="333">
                  <c:v>1745</c:v>
                </c:pt>
                <c:pt idx="334">
                  <c:v>1746</c:v>
                </c:pt>
                <c:pt idx="335">
                  <c:v>1747</c:v>
                </c:pt>
                <c:pt idx="336">
                  <c:v>1748</c:v>
                </c:pt>
                <c:pt idx="337">
                  <c:v>1749</c:v>
                </c:pt>
                <c:pt idx="338">
                  <c:v>1750</c:v>
                </c:pt>
                <c:pt idx="339">
                  <c:v>1751</c:v>
                </c:pt>
                <c:pt idx="340">
                  <c:v>1752</c:v>
                </c:pt>
                <c:pt idx="341">
                  <c:v>1753</c:v>
                </c:pt>
                <c:pt idx="342">
                  <c:v>1754</c:v>
                </c:pt>
                <c:pt idx="343">
                  <c:v>1755</c:v>
                </c:pt>
                <c:pt idx="344">
                  <c:v>1756</c:v>
                </c:pt>
                <c:pt idx="345">
                  <c:v>1757</c:v>
                </c:pt>
                <c:pt idx="346">
                  <c:v>1758</c:v>
                </c:pt>
                <c:pt idx="347">
                  <c:v>1759</c:v>
                </c:pt>
                <c:pt idx="348">
                  <c:v>1760</c:v>
                </c:pt>
                <c:pt idx="349">
                  <c:v>1761</c:v>
                </c:pt>
                <c:pt idx="350">
                  <c:v>1762</c:v>
                </c:pt>
                <c:pt idx="351">
                  <c:v>1763</c:v>
                </c:pt>
                <c:pt idx="352">
                  <c:v>1764</c:v>
                </c:pt>
                <c:pt idx="353">
                  <c:v>1765</c:v>
                </c:pt>
                <c:pt idx="354">
                  <c:v>1766</c:v>
                </c:pt>
                <c:pt idx="355">
                  <c:v>1767</c:v>
                </c:pt>
                <c:pt idx="356">
                  <c:v>1768</c:v>
                </c:pt>
                <c:pt idx="357">
                  <c:v>1769</c:v>
                </c:pt>
                <c:pt idx="358">
                  <c:v>1770</c:v>
                </c:pt>
                <c:pt idx="359">
                  <c:v>1771</c:v>
                </c:pt>
                <c:pt idx="360">
                  <c:v>1772</c:v>
                </c:pt>
                <c:pt idx="361">
                  <c:v>1773</c:v>
                </c:pt>
                <c:pt idx="362">
                  <c:v>1774</c:v>
                </c:pt>
                <c:pt idx="363">
                  <c:v>1775</c:v>
                </c:pt>
                <c:pt idx="364">
                  <c:v>1776</c:v>
                </c:pt>
                <c:pt idx="365">
                  <c:v>1777</c:v>
                </c:pt>
                <c:pt idx="366">
                  <c:v>1778</c:v>
                </c:pt>
                <c:pt idx="367">
                  <c:v>1779</c:v>
                </c:pt>
                <c:pt idx="368">
                  <c:v>1780</c:v>
                </c:pt>
                <c:pt idx="369">
                  <c:v>1781</c:v>
                </c:pt>
                <c:pt idx="370">
                  <c:v>1782</c:v>
                </c:pt>
                <c:pt idx="371">
                  <c:v>1783</c:v>
                </c:pt>
                <c:pt idx="372">
                  <c:v>1784</c:v>
                </c:pt>
                <c:pt idx="373">
                  <c:v>1785</c:v>
                </c:pt>
                <c:pt idx="374">
                  <c:v>1786</c:v>
                </c:pt>
                <c:pt idx="375">
                  <c:v>1787</c:v>
                </c:pt>
                <c:pt idx="376">
                  <c:v>1788</c:v>
                </c:pt>
                <c:pt idx="377">
                  <c:v>1789</c:v>
                </c:pt>
                <c:pt idx="378">
                  <c:v>1790</c:v>
                </c:pt>
                <c:pt idx="379">
                  <c:v>1791</c:v>
                </c:pt>
                <c:pt idx="380">
                  <c:v>1792</c:v>
                </c:pt>
                <c:pt idx="381">
                  <c:v>1793</c:v>
                </c:pt>
                <c:pt idx="382">
                  <c:v>1794</c:v>
                </c:pt>
                <c:pt idx="383">
                  <c:v>1795</c:v>
                </c:pt>
                <c:pt idx="384">
                  <c:v>1796</c:v>
                </c:pt>
                <c:pt idx="385">
                  <c:v>1797</c:v>
                </c:pt>
                <c:pt idx="386">
                  <c:v>1798</c:v>
                </c:pt>
                <c:pt idx="387">
                  <c:v>1799</c:v>
                </c:pt>
                <c:pt idx="388">
                  <c:v>1800</c:v>
                </c:pt>
                <c:pt idx="389">
                  <c:v>1801</c:v>
                </c:pt>
                <c:pt idx="390">
                  <c:v>1802</c:v>
                </c:pt>
                <c:pt idx="391">
                  <c:v>1803</c:v>
                </c:pt>
                <c:pt idx="392">
                  <c:v>1804</c:v>
                </c:pt>
                <c:pt idx="393">
                  <c:v>1805</c:v>
                </c:pt>
                <c:pt idx="394">
                  <c:v>1806</c:v>
                </c:pt>
                <c:pt idx="395">
                  <c:v>1807</c:v>
                </c:pt>
                <c:pt idx="396">
                  <c:v>1808</c:v>
                </c:pt>
                <c:pt idx="397">
                  <c:v>1809</c:v>
                </c:pt>
                <c:pt idx="398">
                  <c:v>1810</c:v>
                </c:pt>
                <c:pt idx="399">
                  <c:v>1811</c:v>
                </c:pt>
                <c:pt idx="400">
                  <c:v>1812</c:v>
                </c:pt>
                <c:pt idx="401">
                  <c:v>1813</c:v>
                </c:pt>
                <c:pt idx="402">
                  <c:v>1814</c:v>
                </c:pt>
                <c:pt idx="403">
                  <c:v>1815</c:v>
                </c:pt>
                <c:pt idx="404">
                  <c:v>1816</c:v>
                </c:pt>
                <c:pt idx="405">
                  <c:v>1817</c:v>
                </c:pt>
                <c:pt idx="406">
                  <c:v>1818</c:v>
                </c:pt>
                <c:pt idx="407">
                  <c:v>1819</c:v>
                </c:pt>
                <c:pt idx="408">
                  <c:v>1820</c:v>
                </c:pt>
                <c:pt idx="409">
                  <c:v>1821</c:v>
                </c:pt>
                <c:pt idx="410">
                  <c:v>1822</c:v>
                </c:pt>
                <c:pt idx="411">
                  <c:v>1823</c:v>
                </c:pt>
                <c:pt idx="412">
                  <c:v>1824</c:v>
                </c:pt>
                <c:pt idx="413">
                  <c:v>1825</c:v>
                </c:pt>
                <c:pt idx="414">
                  <c:v>1826</c:v>
                </c:pt>
                <c:pt idx="415">
                  <c:v>1827</c:v>
                </c:pt>
                <c:pt idx="416">
                  <c:v>1828</c:v>
                </c:pt>
                <c:pt idx="417">
                  <c:v>1829</c:v>
                </c:pt>
                <c:pt idx="418">
                  <c:v>1830</c:v>
                </c:pt>
                <c:pt idx="419">
                  <c:v>1831</c:v>
                </c:pt>
                <c:pt idx="420">
                  <c:v>1832</c:v>
                </c:pt>
                <c:pt idx="421">
                  <c:v>1833</c:v>
                </c:pt>
                <c:pt idx="422">
                  <c:v>1834</c:v>
                </c:pt>
                <c:pt idx="423">
                  <c:v>1835</c:v>
                </c:pt>
                <c:pt idx="424">
                  <c:v>1836</c:v>
                </c:pt>
                <c:pt idx="425">
                  <c:v>1837</c:v>
                </c:pt>
                <c:pt idx="426">
                  <c:v>1838</c:v>
                </c:pt>
                <c:pt idx="427">
                  <c:v>1839</c:v>
                </c:pt>
                <c:pt idx="428">
                  <c:v>1840</c:v>
                </c:pt>
                <c:pt idx="429">
                  <c:v>1841</c:v>
                </c:pt>
                <c:pt idx="430">
                  <c:v>1842</c:v>
                </c:pt>
                <c:pt idx="431">
                  <c:v>1843</c:v>
                </c:pt>
                <c:pt idx="432">
                  <c:v>1844</c:v>
                </c:pt>
                <c:pt idx="433">
                  <c:v>1845</c:v>
                </c:pt>
                <c:pt idx="434">
                  <c:v>1846</c:v>
                </c:pt>
                <c:pt idx="435">
                  <c:v>1847</c:v>
                </c:pt>
                <c:pt idx="436">
                  <c:v>1848</c:v>
                </c:pt>
                <c:pt idx="437">
                  <c:v>1849</c:v>
                </c:pt>
                <c:pt idx="438">
                  <c:v>1850</c:v>
                </c:pt>
                <c:pt idx="439">
                  <c:v>1851</c:v>
                </c:pt>
                <c:pt idx="440">
                  <c:v>1852</c:v>
                </c:pt>
                <c:pt idx="441">
                  <c:v>1853</c:v>
                </c:pt>
                <c:pt idx="442">
                  <c:v>1854</c:v>
                </c:pt>
                <c:pt idx="443">
                  <c:v>1855</c:v>
                </c:pt>
                <c:pt idx="444">
                  <c:v>1856</c:v>
                </c:pt>
                <c:pt idx="445">
                  <c:v>1857</c:v>
                </c:pt>
                <c:pt idx="446">
                  <c:v>1858</c:v>
                </c:pt>
                <c:pt idx="447">
                  <c:v>1859</c:v>
                </c:pt>
                <c:pt idx="448">
                  <c:v>1860</c:v>
                </c:pt>
                <c:pt idx="449">
                  <c:v>1861</c:v>
                </c:pt>
                <c:pt idx="450">
                  <c:v>1862</c:v>
                </c:pt>
                <c:pt idx="451">
                  <c:v>1863</c:v>
                </c:pt>
                <c:pt idx="452">
                  <c:v>1864</c:v>
                </c:pt>
                <c:pt idx="453">
                  <c:v>1865</c:v>
                </c:pt>
                <c:pt idx="454">
                  <c:v>1866</c:v>
                </c:pt>
                <c:pt idx="455">
                  <c:v>1867</c:v>
                </c:pt>
                <c:pt idx="456">
                  <c:v>1868</c:v>
                </c:pt>
                <c:pt idx="457">
                  <c:v>1869</c:v>
                </c:pt>
                <c:pt idx="458">
                  <c:v>1870</c:v>
                </c:pt>
                <c:pt idx="459">
                  <c:v>1871</c:v>
                </c:pt>
                <c:pt idx="460">
                  <c:v>1872</c:v>
                </c:pt>
                <c:pt idx="461">
                  <c:v>1873</c:v>
                </c:pt>
                <c:pt idx="462">
                  <c:v>1874</c:v>
                </c:pt>
                <c:pt idx="463">
                  <c:v>1875</c:v>
                </c:pt>
                <c:pt idx="464">
                  <c:v>1876</c:v>
                </c:pt>
                <c:pt idx="465">
                  <c:v>1877</c:v>
                </c:pt>
                <c:pt idx="466">
                  <c:v>1878</c:v>
                </c:pt>
                <c:pt idx="467">
                  <c:v>1879</c:v>
                </c:pt>
                <c:pt idx="468">
                  <c:v>1880</c:v>
                </c:pt>
                <c:pt idx="469">
                  <c:v>1881</c:v>
                </c:pt>
                <c:pt idx="470">
                  <c:v>1882</c:v>
                </c:pt>
                <c:pt idx="471">
                  <c:v>1883</c:v>
                </c:pt>
                <c:pt idx="472">
                  <c:v>1884</c:v>
                </c:pt>
                <c:pt idx="473">
                  <c:v>1885</c:v>
                </c:pt>
                <c:pt idx="474">
                  <c:v>1886</c:v>
                </c:pt>
                <c:pt idx="475">
                  <c:v>1887</c:v>
                </c:pt>
                <c:pt idx="476">
                  <c:v>1888</c:v>
                </c:pt>
                <c:pt idx="477">
                  <c:v>1889</c:v>
                </c:pt>
                <c:pt idx="478">
                  <c:v>1890</c:v>
                </c:pt>
                <c:pt idx="479">
                  <c:v>1891</c:v>
                </c:pt>
                <c:pt idx="480">
                  <c:v>1892</c:v>
                </c:pt>
                <c:pt idx="481">
                  <c:v>1893</c:v>
                </c:pt>
                <c:pt idx="482">
                  <c:v>1894</c:v>
                </c:pt>
                <c:pt idx="483">
                  <c:v>1895</c:v>
                </c:pt>
                <c:pt idx="484">
                  <c:v>1896</c:v>
                </c:pt>
                <c:pt idx="485">
                  <c:v>1897</c:v>
                </c:pt>
                <c:pt idx="486">
                  <c:v>1898</c:v>
                </c:pt>
                <c:pt idx="487">
                  <c:v>1899</c:v>
                </c:pt>
                <c:pt idx="488">
                  <c:v>1900</c:v>
                </c:pt>
                <c:pt idx="489">
                  <c:v>1901</c:v>
                </c:pt>
                <c:pt idx="490">
                  <c:v>1902</c:v>
                </c:pt>
                <c:pt idx="491">
                  <c:v>1903</c:v>
                </c:pt>
                <c:pt idx="492">
                  <c:v>1904</c:v>
                </c:pt>
                <c:pt idx="493">
                  <c:v>1905</c:v>
                </c:pt>
                <c:pt idx="494">
                  <c:v>1906</c:v>
                </c:pt>
                <c:pt idx="495">
                  <c:v>1907</c:v>
                </c:pt>
                <c:pt idx="496">
                  <c:v>1908</c:v>
                </c:pt>
                <c:pt idx="497">
                  <c:v>1909</c:v>
                </c:pt>
                <c:pt idx="498">
                  <c:v>1910</c:v>
                </c:pt>
                <c:pt idx="499">
                  <c:v>1911</c:v>
                </c:pt>
                <c:pt idx="500">
                  <c:v>1912</c:v>
                </c:pt>
                <c:pt idx="501">
                  <c:v>1913</c:v>
                </c:pt>
                <c:pt idx="502">
                  <c:v>1914</c:v>
                </c:pt>
                <c:pt idx="503">
                  <c:v>1915</c:v>
                </c:pt>
                <c:pt idx="504">
                  <c:v>1916</c:v>
                </c:pt>
                <c:pt idx="505">
                  <c:v>1917</c:v>
                </c:pt>
                <c:pt idx="506">
                  <c:v>1918</c:v>
                </c:pt>
                <c:pt idx="507">
                  <c:v>1919</c:v>
                </c:pt>
                <c:pt idx="508">
                  <c:v>1920</c:v>
                </c:pt>
                <c:pt idx="509">
                  <c:v>1921</c:v>
                </c:pt>
                <c:pt idx="510">
                  <c:v>1922</c:v>
                </c:pt>
                <c:pt idx="511">
                  <c:v>1923</c:v>
                </c:pt>
                <c:pt idx="512">
                  <c:v>1924</c:v>
                </c:pt>
                <c:pt idx="513">
                  <c:v>1925</c:v>
                </c:pt>
                <c:pt idx="514">
                  <c:v>1926</c:v>
                </c:pt>
                <c:pt idx="515">
                  <c:v>1927</c:v>
                </c:pt>
                <c:pt idx="516">
                  <c:v>1928</c:v>
                </c:pt>
                <c:pt idx="517">
                  <c:v>1929</c:v>
                </c:pt>
                <c:pt idx="518">
                  <c:v>1930</c:v>
                </c:pt>
                <c:pt idx="519">
                  <c:v>1931</c:v>
                </c:pt>
                <c:pt idx="520">
                  <c:v>1932</c:v>
                </c:pt>
                <c:pt idx="521">
                  <c:v>1933</c:v>
                </c:pt>
                <c:pt idx="522">
                  <c:v>1934</c:v>
                </c:pt>
                <c:pt idx="523">
                  <c:v>1935</c:v>
                </c:pt>
                <c:pt idx="524">
                  <c:v>1936</c:v>
                </c:pt>
                <c:pt idx="525">
                  <c:v>1937</c:v>
                </c:pt>
                <c:pt idx="526">
                  <c:v>1938</c:v>
                </c:pt>
                <c:pt idx="527">
                  <c:v>1939</c:v>
                </c:pt>
                <c:pt idx="528">
                  <c:v>1940</c:v>
                </c:pt>
                <c:pt idx="529">
                  <c:v>1941</c:v>
                </c:pt>
                <c:pt idx="530">
                  <c:v>1942</c:v>
                </c:pt>
                <c:pt idx="531">
                  <c:v>1943</c:v>
                </c:pt>
                <c:pt idx="532">
                  <c:v>1944</c:v>
                </c:pt>
                <c:pt idx="533">
                  <c:v>1945</c:v>
                </c:pt>
                <c:pt idx="534">
                  <c:v>1946</c:v>
                </c:pt>
                <c:pt idx="535">
                  <c:v>1947</c:v>
                </c:pt>
                <c:pt idx="536">
                  <c:v>1948</c:v>
                </c:pt>
                <c:pt idx="537">
                  <c:v>1949</c:v>
                </c:pt>
                <c:pt idx="538">
                  <c:v>1950</c:v>
                </c:pt>
                <c:pt idx="539">
                  <c:v>1951</c:v>
                </c:pt>
                <c:pt idx="540">
                  <c:v>1952</c:v>
                </c:pt>
                <c:pt idx="541">
                  <c:v>1953</c:v>
                </c:pt>
                <c:pt idx="542">
                  <c:v>1954</c:v>
                </c:pt>
                <c:pt idx="543">
                  <c:v>1955</c:v>
                </c:pt>
                <c:pt idx="544">
                  <c:v>1956</c:v>
                </c:pt>
                <c:pt idx="545">
                  <c:v>1957</c:v>
                </c:pt>
                <c:pt idx="546">
                  <c:v>1958</c:v>
                </c:pt>
                <c:pt idx="547">
                  <c:v>1959</c:v>
                </c:pt>
                <c:pt idx="548">
                  <c:v>1960</c:v>
                </c:pt>
                <c:pt idx="549">
                  <c:v>1961</c:v>
                </c:pt>
                <c:pt idx="550">
                  <c:v>1962</c:v>
                </c:pt>
                <c:pt idx="551">
                  <c:v>1963</c:v>
                </c:pt>
                <c:pt idx="552">
                  <c:v>1964</c:v>
                </c:pt>
                <c:pt idx="553">
                  <c:v>1965</c:v>
                </c:pt>
                <c:pt idx="554">
                  <c:v>1966</c:v>
                </c:pt>
                <c:pt idx="555">
                  <c:v>1967</c:v>
                </c:pt>
                <c:pt idx="556">
                  <c:v>1968</c:v>
                </c:pt>
                <c:pt idx="557">
                  <c:v>1969</c:v>
                </c:pt>
                <c:pt idx="558">
                  <c:v>1970</c:v>
                </c:pt>
                <c:pt idx="559">
                  <c:v>1971</c:v>
                </c:pt>
                <c:pt idx="560">
                  <c:v>1972</c:v>
                </c:pt>
                <c:pt idx="561">
                  <c:v>1973</c:v>
                </c:pt>
                <c:pt idx="562">
                  <c:v>1974</c:v>
                </c:pt>
                <c:pt idx="563">
                  <c:v>1975</c:v>
                </c:pt>
                <c:pt idx="564">
                  <c:v>1976</c:v>
                </c:pt>
                <c:pt idx="565">
                  <c:v>1977</c:v>
                </c:pt>
                <c:pt idx="566">
                  <c:v>1978</c:v>
                </c:pt>
                <c:pt idx="567">
                  <c:v>1979</c:v>
                </c:pt>
                <c:pt idx="568">
                  <c:v>1980</c:v>
                </c:pt>
                <c:pt idx="569">
                  <c:v>1981</c:v>
                </c:pt>
                <c:pt idx="570">
                  <c:v>1982</c:v>
                </c:pt>
                <c:pt idx="571">
                  <c:v>1983</c:v>
                </c:pt>
                <c:pt idx="572">
                  <c:v>1984</c:v>
                </c:pt>
                <c:pt idx="573">
                  <c:v>1985</c:v>
                </c:pt>
                <c:pt idx="574">
                  <c:v>1986</c:v>
                </c:pt>
                <c:pt idx="575">
                  <c:v>1987</c:v>
                </c:pt>
                <c:pt idx="576">
                  <c:v>1988</c:v>
                </c:pt>
                <c:pt idx="577">
                  <c:v>1989</c:v>
                </c:pt>
                <c:pt idx="578">
                  <c:v>1990</c:v>
                </c:pt>
                <c:pt idx="579">
                  <c:v>1991</c:v>
                </c:pt>
                <c:pt idx="580">
                  <c:v>1992</c:v>
                </c:pt>
                <c:pt idx="581">
                  <c:v>1993</c:v>
                </c:pt>
                <c:pt idx="582">
                  <c:v>1994</c:v>
                </c:pt>
                <c:pt idx="583">
                  <c:v>1995</c:v>
                </c:pt>
                <c:pt idx="584">
                  <c:v>1996</c:v>
                </c:pt>
                <c:pt idx="585">
                  <c:v>1997</c:v>
                </c:pt>
                <c:pt idx="586">
                  <c:v>1998</c:v>
                </c:pt>
                <c:pt idx="587">
                  <c:v>1999</c:v>
                </c:pt>
                <c:pt idx="588">
                  <c:v>2000</c:v>
                </c:pt>
                <c:pt idx="589">
                  <c:v>2001</c:v>
                </c:pt>
                <c:pt idx="590">
                  <c:v>2002</c:v>
                </c:pt>
                <c:pt idx="591">
                  <c:v>2003</c:v>
                </c:pt>
                <c:pt idx="592">
                  <c:v>2004</c:v>
                </c:pt>
                <c:pt idx="593">
                  <c:v>2005</c:v>
                </c:pt>
                <c:pt idx="594">
                  <c:v>2006</c:v>
                </c:pt>
                <c:pt idx="595">
                  <c:v>2007</c:v>
                </c:pt>
                <c:pt idx="596">
                  <c:v>2008</c:v>
                </c:pt>
                <c:pt idx="597">
                  <c:v>2009</c:v>
                </c:pt>
                <c:pt idx="598">
                  <c:v>2010</c:v>
                </c:pt>
                <c:pt idx="599">
                  <c:v>2011</c:v>
                </c:pt>
                <c:pt idx="600">
                  <c:v>2012</c:v>
                </c:pt>
                <c:pt idx="601">
                  <c:v>2013</c:v>
                </c:pt>
                <c:pt idx="602">
                  <c:v>2014</c:v>
                </c:pt>
                <c:pt idx="603">
                  <c:v>2015</c:v>
                </c:pt>
                <c:pt idx="604">
                  <c:v>2016</c:v>
                </c:pt>
                <c:pt idx="605">
                  <c:v>2017</c:v>
                </c:pt>
                <c:pt idx="606">
                  <c:v>2018</c:v>
                </c:pt>
                <c:pt idx="607">
                  <c:v>2019</c:v>
                </c:pt>
                <c:pt idx="608">
                  <c:v>2020</c:v>
                </c:pt>
                <c:pt idx="609">
                  <c:v>2021</c:v>
                </c:pt>
                <c:pt idx="610">
                  <c:v>2022</c:v>
                </c:pt>
                <c:pt idx="611">
                  <c:v>2023</c:v>
                </c:pt>
                <c:pt idx="612">
                  <c:v>2024</c:v>
                </c:pt>
                <c:pt idx="613">
                  <c:v>2025</c:v>
                </c:pt>
                <c:pt idx="614">
                  <c:v>2026</c:v>
                </c:pt>
                <c:pt idx="615">
                  <c:v>2027</c:v>
                </c:pt>
                <c:pt idx="616">
                  <c:v>2028</c:v>
                </c:pt>
                <c:pt idx="617">
                  <c:v>2029</c:v>
                </c:pt>
                <c:pt idx="618">
                  <c:v>2030</c:v>
                </c:pt>
                <c:pt idx="619">
                  <c:v>2031</c:v>
                </c:pt>
                <c:pt idx="620">
                  <c:v>2032</c:v>
                </c:pt>
                <c:pt idx="621">
                  <c:v>2033</c:v>
                </c:pt>
                <c:pt idx="622">
                  <c:v>2034</c:v>
                </c:pt>
                <c:pt idx="623">
                  <c:v>2035</c:v>
                </c:pt>
                <c:pt idx="624">
                  <c:v>2036</c:v>
                </c:pt>
                <c:pt idx="625">
                  <c:v>2037</c:v>
                </c:pt>
                <c:pt idx="626">
                  <c:v>2038</c:v>
                </c:pt>
                <c:pt idx="627">
                  <c:v>2039</c:v>
                </c:pt>
                <c:pt idx="628">
                  <c:v>2040</c:v>
                </c:pt>
                <c:pt idx="629">
                  <c:v>2041</c:v>
                </c:pt>
                <c:pt idx="630">
                  <c:v>2042</c:v>
                </c:pt>
                <c:pt idx="631">
                  <c:v>2043</c:v>
                </c:pt>
                <c:pt idx="632">
                  <c:v>2044</c:v>
                </c:pt>
                <c:pt idx="633">
                  <c:v>2045</c:v>
                </c:pt>
                <c:pt idx="634">
                  <c:v>2046</c:v>
                </c:pt>
                <c:pt idx="635">
                  <c:v>2047</c:v>
                </c:pt>
                <c:pt idx="636">
                  <c:v>2048</c:v>
                </c:pt>
                <c:pt idx="637">
                  <c:v>2049</c:v>
                </c:pt>
                <c:pt idx="638">
                  <c:v>2050</c:v>
                </c:pt>
                <c:pt idx="639">
                  <c:v>2051</c:v>
                </c:pt>
                <c:pt idx="640">
                  <c:v>2052</c:v>
                </c:pt>
                <c:pt idx="641">
                  <c:v>2053</c:v>
                </c:pt>
                <c:pt idx="642">
                  <c:v>2054</c:v>
                </c:pt>
                <c:pt idx="643">
                  <c:v>2055</c:v>
                </c:pt>
                <c:pt idx="644">
                  <c:v>2056</c:v>
                </c:pt>
                <c:pt idx="645">
                  <c:v>2057</c:v>
                </c:pt>
                <c:pt idx="646">
                  <c:v>2058</c:v>
                </c:pt>
                <c:pt idx="647">
                  <c:v>2059</c:v>
                </c:pt>
                <c:pt idx="648">
                  <c:v>2060</c:v>
                </c:pt>
                <c:pt idx="649">
                  <c:v>2061</c:v>
                </c:pt>
                <c:pt idx="650">
                  <c:v>2062</c:v>
                </c:pt>
                <c:pt idx="651">
                  <c:v>2063</c:v>
                </c:pt>
                <c:pt idx="652">
                  <c:v>2064</c:v>
                </c:pt>
                <c:pt idx="653">
                  <c:v>2065</c:v>
                </c:pt>
                <c:pt idx="654">
                  <c:v>2066</c:v>
                </c:pt>
                <c:pt idx="655">
                  <c:v>2067</c:v>
                </c:pt>
                <c:pt idx="656">
                  <c:v>2068</c:v>
                </c:pt>
                <c:pt idx="657">
                  <c:v>2069</c:v>
                </c:pt>
                <c:pt idx="658">
                  <c:v>2070</c:v>
                </c:pt>
                <c:pt idx="659">
                  <c:v>2071</c:v>
                </c:pt>
                <c:pt idx="660">
                  <c:v>2072</c:v>
                </c:pt>
                <c:pt idx="661">
                  <c:v>2073</c:v>
                </c:pt>
                <c:pt idx="662">
                  <c:v>2074</c:v>
                </c:pt>
                <c:pt idx="663">
                  <c:v>2075</c:v>
                </c:pt>
                <c:pt idx="664">
                  <c:v>2076</c:v>
                </c:pt>
                <c:pt idx="665">
                  <c:v>2077</c:v>
                </c:pt>
                <c:pt idx="666">
                  <c:v>2078</c:v>
                </c:pt>
                <c:pt idx="667">
                  <c:v>2079</c:v>
                </c:pt>
                <c:pt idx="668">
                  <c:v>2080</c:v>
                </c:pt>
                <c:pt idx="669">
                  <c:v>2081</c:v>
                </c:pt>
                <c:pt idx="670">
                  <c:v>2082</c:v>
                </c:pt>
                <c:pt idx="671">
                  <c:v>2083</c:v>
                </c:pt>
                <c:pt idx="672">
                  <c:v>2084</c:v>
                </c:pt>
                <c:pt idx="673">
                  <c:v>2085</c:v>
                </c:pt>
                <c:pt idx="674">
                  <c:v>2086</c:v>
                </c:pt>
                <c:pt idx="675">
                  <c:v>2087</c:v>
                </c:pt>
                <c:pt idx="676">
                  <c:v>2088</c:v>
                </c:pt>
                <c:pt idx="677">
                  <c:v>2089</c:v>
                </c:pt>
                <c:pt idx="678">
                  <c:v>2090</c:v>
                </c:pt>
                <c:pt idx="679">
                  <c:v>2091</c:v>
                </c:pt>
                <c:pt idx="680">
                  <c:v>2092</c:v>
                </c:pt>
                <c:pt idx="681">
                  <c:v>2093</c:v>
                </c:pt>
                <c:pt idx="682">
                  <c:v>2094</c:v>
                </c:pt>
                <c:pt idx="683">
                  <c:v>2095</c:v>
                </c:pt>
                <c:pt idx="684">
                  <c:v>2096</c:v>
                </c:pt>
                <c:pt idx="685">
                  <c:v>2097</c:v>
                </c:pt>
                <c:pt idx="686">
                  <c:v>2098</c:v>
                </c:pt>
                <c:pt idx="687">
                  <c:v>2099</c:v>
                </c:pt>
                <c:pt idx="688">
                  <c:v>2100</c:v>
                </c:pt>
                <c:pt idx="689">
                  <c:v>2101</c:v>
                </c:pt>
                <c:pt idx="690">
                  <c:v>2102</c:v>
                </c:pt>
                <c:pt idx="691">
                  <c:v>2103</c:v>
                </c:pt>
                <c:pt idx="692">
                  <c:v>2104</c:v>
                </c:pt>
                <c:pt idx="693">
                  <c:v>2105</c:v>
                </c:pt>
                <c:pt idx="694">
                  <c:v>2106</c:v>
                </c:pt>
                <c:pt idx="695">
                  <c:v>2107</c:v>
                </c:pt>
                <c:pt idx="696">
                  <c:v>2108</c:v>
                </c:pt>
                <c:pt idx="697">
                  <c:v>2109</c:v>
                </c:pt>
                <c:pt idx="698">
                  <c:v>2110</c:v>
                </c:pt>
                <c:pt idx="699">
                  <c:v>2111</c:v>
                </c:pt>
                <c:pt idx="700">
                  <c:v>2112</c:v>
                </c:pt>
                <c:pt idx="701">
                  <c:v>2113</c:v>
                </c:pt>
                <c:pt idx="702">
                  <c:v>2114</c:v>
                </c:pt>
                <c:pt idx="703">
                  <c:v>2115</c:v>
                </c:pt>
                <c:pt idx="704">
                  <c:v>2116</c:v>
                </c:pt>
                <c:pt idx="705">
                  <c:v>2117</c:v>
                </c:pt>
                <c:pt idx="706">
                  <c:v>2118</c:v>
                </c:pt>
                <c:pt idx="707">
                  <c:v>2119</c:v>
                </c:pt>
                <c:pt idx="708">
                  <c:v>2120</c:v>
                </c:pt>
                <c:pt idx="709">
                  <c:v>2121</c:v>
                </c:pt>
                <c:pt idx="710">
                  <c:v>2122</c:v>
                </c:pt>
                <c:pt idx="711">
                  <c:v>2123</c:v>
                </c:pt>
                <c:pt idx="712">
                  <c:v>2124</c:v>
                </c:pt>
                <c:pt idx="713">
                  <c:v>2125</c:v>
                </c:pt>
                <c:pt idx="714">
                  <c:v>2126</c:v>
                </c:pt>
                <c:pt idx="715">
                  <c:v>2127</c:v>
                </c:pt>
                <c:pt idx="716">
                  <c:v>2128</c:v>
                </c:pt>
                <c:pt idx="717">
                  <c:v>2129</c:v>
                </c:pt>
                <c:pt idx="718">
                  <c:v>2130</c:v>
                </c:pt>
                <c:pt idx="719">
                  <c:v>2131</c:v>
                </c:pt>
                <c:pt idx="720">
                  <c:v>2132</c:v>
                </c:pt>
                <c:pt idx="721">
                  <c:v>2133</c:v>
                </c:pt>
                <c:pt idx="722">
                  <c:v>2134</c:v>
                </c:pt>
                <c:pt idx="723">
                  <c:v>2135</c:v>
                </c:pt>
                <c:pt idx="724">
                  <c:v>2136</c:v>
                </c:pt>
                <c:pt idx="725">
                  <c:v>2137</c:v>
                </c:pt>
                <c:pt idx="726">
                  <c:v>2138</c:v>
                </c:pt>
                <c:pt idx="727">
                  <c:v>2139</c:v>
                </c:pt>
                <c:pt idx="728">
                  <c:v>2140</c:v>
                </c:pt>
                <c:pt idx="729">
                  <c:v>2141</c:v>
                </c:pt>
                <c:pt idx="730">
                  <c:v>2142</c:v>
                </c:pt>
                <c:pt idx="731">
                  <c:v>2143</c:v>
                </c:pt>
                <c:pt idx="732">
                  <c:v>2144</c:v>
                </c:pt>
                <c:pt idx="733">
                  <c:v>2145</c:v>
                </c:pt>
                <c:pt idx="734">
                  <c:v>2146</c:v>
                </c:pt>
                <c:pt idx="735">
                  <c:v>2147</c:v>
                </c:pt>
                <c:pt idx="736">
                  <c:v>2148</c:v>
                </c:pt>
                <c:pt idx="737">
                  <c:v>2149</c:v>
                </c:pt>
                <c:pt idx="738">
                  <c:v>2150</c:v>
                </c:pt>
                <c:pt idx="739">
                  <c:v>2151</c:v>
                </c:pt>
                <c:pt idx="740">
                  <c:v>2152</c:v>
                </c:pt>
                <c:pt idx="741">
                  <c:v>2153</c:v>
                </c:pt>
                <c:pt idx="742">
                  <c:v>2154</c:v>
                </c:pt>
                <c:pt idx="743">
                  <c:v>2155</c:v>
                </c:pt>
                <c:pt idx="744">
                  <c:v>2156</c:v>
                </c:pt>
                <c:pt idx="745">
                  <c:v>2157</c:v>
                </c:pt>
                <c:pt idx="746">
                  <c:v>2158</c:v>
                </c:pt>
                <c:pt idx="747">
                  <c:v>2159</c:v>
                </c:pt>
                <c:pt idx="748">
                  <c:v>2160</c:v>
                </c:pt>
                <c:pt idx="749">
                  <c:v>2161</c:v>
                </c:pt>
                <c:pt idx="750">
                  <c:v>2162</c:v>
                </c:pt>
                <c:pt idx="751">
                  <c:v>2163</c:v>
                </c:pt>
                <c:pt idx="752">
                  <c:v>2164</c:v>
                </c:pt>
                <c:pt idx="753">
                  <c:v>2165</c:v>
                </c:pt>
                <c:pt idx="754">
                  <c:v>2166</c:v>
                </c:pt>
                <c:pt idx="755">
                  <c:v>2167</c:v>
                </c:pt>
                <c:pt idx="756">
                  <c:v>2168</c:v>
                </c:pt>
                <c:pt idx="757">
                  <c:v>2169</c:v>
                </c:pt>
                <c:pt idx="758">
                  <c:v>2170</c:v>
                </c:pt>
                <c:pt idx="759">
                  <c:v>2171</c:v>
                </c:pt>
                <c:pt idx="760">
                  <c:v>2172</c:v>
                </c:pt>
                <c:pt idx="761">
                  <c:v>2173</c:v>
                </c:pt>
                <c:pt idx="762">
                  <c:v>2174</c:v>
                </c:pt>
                <c:pt idx="763">
                  <c:v>2175</c:v>
                </c:pt>
                <c:pt idx="764">
                  <c:v>2176</c:v>
                </c:pt>
                <c:pt idx="765">
                  <c:v>2177</c:v>
                </c:pt>
                <c:pt idx="766">
                  <c:v>2178</c:v>
                </c:pt>
                <c:pt idx="767">
                  <c:v>2179</c:v>
                </c:pt>
                <c:pt idx="768">
                  <c:v>2180</c:v>
                </c:pt>
                <c:pt idx="769">
                  <c:v>2181</c:v>
                </c:pt>
                <c:pt idx="770">
                  <c:v>2182</c:v>
                </c:pt>
                <c:pt idx="771">
                  <c:v>2183</c:v>
                </c:pt>
                <c:pt idx="772">
                  <c:v>2184</c:v>
                </c:pt>
                <c:pt idx="773">
                  <c:v>2185</c:v>
                </c:pt>
                <c:pt idx="774">
                  <c:v>2186</c:v>
                </c:pt>
                <c:pt idx="775">
                  <c:v>2187</c:v>
                </c:pt>
                <c:pt idx="776">
                  <c:v>2188</c:v>
                </c:pt>
                <c:pt idx="777">
                  <c:v>2189</c:v>
                </c:pt>
                <c:pt idx="778">
                  <c:v>2190</c:v>
                </c:pt>
                <c:pt idx="779">
                  <c:v>2191</c:v>
                </c:pt>
                <c:pt idx="780">
                  <c:v>2192</c:v>
                </c:pt>
                <c:pt idx="781">
                  <c:v>2193</c:v>
                </c:pt>
                <c:pt idx="782">
                  <c:v>2194</c:v>
                </c:pt>
                <c:pt idx="783">
                  <c:v>2195</c:v>
                </c:pt>
                <c:pt idx="784">
                  <c:v>2196</c:v>
                </c:pt>
                <c:pt idx="785">
                  <c:v>2197</c:v>
                </c:pt>
                <c:pt idx="786">
                  <c:v>2198</c:v>
                </c:pt>
                <c:pt idx="787">
                  <c:v>2199</c:v>
                </c:pt>
                <c:pt idx="788">
                  <c:v>2200</c:v>
                </c:pt>
                <c:pt idx="789">
                  <c:v>2201</c:v>
                </c:pt>
                <c:pt idx="790">
                  <c:v>2202</c:v>
                </c:pt>
                <c:pt idx="791">
                  <c:v>2203</c:v>
                </c:pt>
                <c:pt idx="792">
                  <c:v>2204</c:v>
                </c:pt>
                <c:pt idx="793">
                  <c:v>2205</c:v>
                </c:pt>
                <c:pt idx="794">
                  <c:v>2206</c:v>
                </c:pt>
                <c:pt idx="795">
                  <c:v>2207</c:v>
                </c:pt>
                <c:pt idx="796">
                  <c:v>2208</c:v>
                </c:pt>
                <c:pt idx="797">
                  <c:v>2209</c:v>
                </c:pt>
                <c:pt idx="798">
                  <c:v>2210</c:v>
                </c:pt>
                <c:pt idx="799">
                  <c:v>2211</c:v>
                </c:pt>
                <c:pt idx="800">
                  <c:v>2212</c:v>
                </c:pt>
                <c:pt idx="801">
                  <c:v>2213</c:v>
                </c:pt>
                <c:pt idx="802">
                  <c:v>2214</c:v>
                </c:pt>
                <c:pt idx="803">
                  <c:v>2215</c:v>
                </c:pt>
                <c:pt idx="804">
                  <c:v>2216</c:v>
                </c:pt>
                <c:pt idx="805">
                  <c:v>2217</c:v>
                </c:pt>
                <c:pt idx="806">
                  <c:v>2218</c:v>
                </c:pt>
                <c:pt idx="807">
                  <c:v>2219</c:v>
                </c:pt>
                <c:pt idx="808">
                  <c:v>2220</c:v>
                </c:pt>
                <c:pt idx="809">
                  <c:v>2221</c:v>
                </c:pt>
                <c:pt idx="810">
                  <c:v>2222</c:v>
                </c:pt>
                <c:pt idx="811">
                  <c:v>2223</c:v>
                </c:pt>
                <c:pt idx="812">
                  <c:v>2224</c:v>
                </c:pt>
                <c:pt idx="813">
                  <c:v>2225</c:v>
                </c:pt>
                <c:pt idx="814">
                  <c:v>2226</c:v>
                </c:pt>
                <c:pt idx="815">
                  <c:v>2227</c:v>
                </c:pt>
                <c:pt idx="816">
                  <c:v>2228</c:v>
                </c:pt>
                <c:pt idx="817">
                  <c:v>2229</c:v>
                </c:pt>
                <c:pt idx="818">
                  <c:v>2230</c:v>
                </c:pt>
                <c:pt idx="819">
                  <c:v>2231</c:v>
                </c:pt>
                <c:pt idx="820">
                  <c:v>2232</c:v>
                </c:pt>
                <c:pt idx="821">
                  <c:v>2233</c:v>
                </c:pt>
                <c:pt idx="822">
                  <c:v>2234</c:v>
                </c:pt>
                <c:pt idx="823">
                  <c:v>2235</c:v>
                </c:pt>
                <c:pt idx="824">
                  <c:v>2236</c:v>
                </c:pt>
                <c:pt idx="825">
                  <c:v>2237</c:v>
                </c:pt>
                <c:pt idx="826">
                  <c:v>2238</c:v>
                </c:pt>
                <c:pt idx="827">
                  <c:v>2239</c:v>
                </c:pt>
                <c:pt idx="828">
                  <c:v>2240</c:v>
                </c:pt>
                <c:pt idx="829">
                  <c:v>2241</c:v>
                </c:pt>
                <c:pt idx="830">
                  <c:v>2242</c:v>
                </c:pt>
                <c:pt idx="831">
                  <c:v>2243</c:v>
                </c:pt>
                <c:pt idx="832">
                  <c:v>2244</c:v>
                </c:pt>
                <c:pt idx="833">
                  <c:v>2245</c:v>
                </c:pt>
                <c:pt idx="834">
                  <c:v>2246</c:v>
                </c:pt>
                <c:pt idx="835">
                  <c:v>2247</c:v>
                </c:pt>
                <c:pt idx="836">
                  <c:v>2248</c:v>
                </c:pt>
                <c:pt idx="837">
                  <c:v>2249</c:v>
                </c:pt>
                <c:pt idx="838">
                  <c:v>2250</c:v>
                </c:pt>
                <c:pt idx="839">
                  <c:v>2251</c:v>
                </c:pt>
                <c:pt idx="840">
                  <c:v>2252</c:v>
                </c:pt>
                <c:pt idx="841">
                  <c:v>2253</c:v>
                </c:pt>
                <c:pt idx="842">
                  <c:v>2254</c:v>
                </c:pt>
                <c:pt idx="843">
                  <c:v>2255</c:v>
                </c:pt>
                <c:pt idx="844">
                  <c:v>2256</c:v>
                </c:pt>
                <c:pt idx="845">
                  <c:v>2257</c:v>
                </c:pt>
                <c:pt idx="846">
                  <c:v>2258</c:v>
                </c:pt>
                <c:pt idx="847">
                  <c:v>2259</c:v>
                </c:pt>
                <c:pt idx="848">
                  <c:v>2260</c:v>
                </c:pt>
                <c:pt idx="849">
                  <c:v>2261</c:v>
                </c:pt>
                <c:pt idx="850">
                  <c:v>2262</c:v>
                </c:pt>
                <c:pt idx="851">
                  <c:v>2263</c:v>
                </c:pt>
                <c:pt idx="852">
                  <c:v>2264</c:v>
                </c:pt>
                <c:pt idx="853">
                  <c:v>2265</c:v>
                </c:pt>
                <c:pt idx="854">
                  <c:v>2266</c:v>
                </c:pt>
                <c:pt idx="855">
                  <c:v>2267</c:v>
                </c:pt>
                <c:pt idx="856">
                  <c:v>2268</c:v>
                </c:pt>
                <c:pt idx="857">
                  <c:v>2269</c:v>
                </c:pt>
                <c:pt idx="858">
                  <c:v>2270</c:v>
                </c:pt>
                <c:pt idx="859">
                  <c:v>2271</c:v>
                </c:pt>
                <c:pt idx="860">
                  <c:v>2272</c:v>
                </c:pt>
                <c:pt idx="861">
                  <c:v>2273</c:v>
                </c:pt>
                <c:pt idx="862">
                  <c:v>2274</c:v>
                </c:pt>
                <c:pt idx="863">
                  <c:v>2275</c:v>
                </c:pt>
                <c:pt idx="864">
                  <c:v>2276</c:v>
                </c:pt>
                <c:pt idx="865">
                  <c:v>2277</c:v>
                </c:pt>
                <c:pt idx="866">
                  <c:v>2278</c:v>
                </c:pt>
                <c:pt idx="867">
                  <c:v>2279</c:v>
                </c:pt>
                <c:pt idx="868">
                  <c:v>2280</c:v>
                </c:pt>
                <c:pt idx="869">
                  <c:v>2281</c:v>
                </c:pt>
                <c:pt idx="870">
                  <c:v>2282</c:v>
                </c:pt>
                <c:pt idx="871">
                  <c:v>2283</c:v>
                </c:pt>
                <c:pt idx="872">
                  <c:v>2284</c:v>
                </c:pt>
                <c:pt idx="873">
                  <c:v>2285</c:v>
                </c:pt>
                <c:pt idx="874">
                  <c:v>2286</c:v>
                </c:pt>
                <c:pt idx="875">
                  <c:v>2287</c:v>
                </c:pt>
                <c:pt idx="876">
                  <c:v>2288</c:v>
                </c:pt>
                <c:pt idx="877">
                  <c:v>2289</c:v>
                </c:pt>
                <c:pt idx="878">
                  <c:v>2290</c:v>
                </c:pt>
                <c:pt idx="879">
                  <c:v>2291</c:v>
                </c:pt>
                <c:pt idx="880">
                  <c:v>2292</c:v>
                </c:pt>
                <c:pt idx="881">
                  <c:v>2293</c:v>
                </c:pt>
                <c:pt idx="882">
                  <c:v>2294</c:v>
                </c:pt>
                <c:pt idx="883">
                  <c:v>2295</c:v>
                </c:pt>
                <c:pt idx="884">
                  <c:v>2296</c:v>
                </c:pt>
                <c:pt idx="885">
                  <c:v>2297</c:v>
                </c:pt>
                <c:pt idx="886">
                  <c:v>2298</c:v>
                </c:pt>
                <c:pt idx="887">
                  <c:v>2299</c:v>
                </c:pt>
                <c:pt idx="888">
                  <c:v>2300</c:v>
                </c:pt>
                <c:pt idx="889">
                  <c:v>2301</c:v>
                </c:pt>
                <c:pt idx="890">
                  <c:v>2302</c:v>
                </c:pt>
                <c:pt idx="891">
                  <c:v>2303</c:v>
                </c:pt>
                <c:pt idx="892">
                  <c:v>2304</c:v>
                </c:pt>
                <c:pt idx="893">
                  <c:v>2305</c:v>
                </c:pt>
                <c:pt idx="894">
                  <c:v>2306</c:v>
                </c:pt>
                <c:pt idx="895">
                  <c:v>2307</c:v>
                </c:pt>
                <c:pt idx="896">
                  <c:v>2308</c:v>
                </c:pt>
                <c:pt idx="897">
                  <c:v>2309</c:v>
                </c:pt>
                <c:pt idx="898">
                  <c:v>2310</c:v>
                </c:pt>
                <c:pt idx="899">
                  <c:v>2311</c:v>
                </c:pt>
                <c:pt idx="900">
                  <c:v>2312</c:v>
                </c:pt>
                <c:pt idx="901">
                  <c:v>2313</c:v>
                </c:pt>
                <c:pt idx="902">
                  <c:v>2314</c:v>
                </c:pt>
                <c:pt idx="903">
                  <c:v>2315</c:v>
                </c:pt>
                <c:pt idx="904">
                  <c:v>2316</c:v>
                </c:pt>
                <c:pt idx="905">
                  <c:v>2317</c:v>
                </c:pt>
                <c:pt idx="906">
                  <c:v>2318</c:v>
                </c:pt>
                <c:pt idx="907">
                  <c:v>2319</c:v>
                </c:pt>
                <c:pt idx="908">
                  <c:v>2320</c:v>
                </c:pt>
                <c:pt idx="909">
                  <c:v>2321</c:v>
                </c:pt>
                <c:pt idx="910">
                  <c:v>2322</c:v>
                </c:pt>
                <c:pt idx="911">
                  <c:v>2323</c:v>
                </c:pt>
                <c:pt idx="912">
                  <c:v>2324</c:v>
                </c:pt>
                <c:pt idx="913">
                  <c:v>2325</c:v>
                </c:pt>
                <c:pt idx="914">
                  <c:v>2326</c:v>
                </c:pt>
                <c:pt idx="915">
                  <c:v>2327</c:v>
                </c:pt>
                <c:pt idx="916">
                  <c:v>2328</c:v>
                </c:pt>
                <c:pt idx="917">
                  <c:v>2329</c:v>
                </c:pt>
                <c:pt idx="918">
                  <c:v>2330</c:v>
                </c:pt>
                <c:pt idx="919">
                  <c:v>2331</c:v>
                </c:pt>
                <c:pt idx="920">
                  <c:v>2332</c:v>
                </c:pt>
                <c:pt idx="921">
                  <c:v>2333</c:v>
                </c:pt>
                <c:pt idx="922">
                  <c:v>2334</c:v>
                </c:pt>
                <c:pt idx="923">
                  <c:v>2335</c:v>
                </c:pt>
                <c:pt idx="924">
                  <c:v>2336</c:v>
                </c:pt>
                <c:pt idx="925">
                  <c:v>2337</c:v>
                </c:pt>
                <c:pt idx="926">
                  <c:v>2338</c:v>
                </c:pt>
                <c:pt idx="927">
                  <c:v>2339</c:v>
                </c:pt>
                <c:pt idx="928">
                  <c:v>2340</c:v>
                </c:pt>
                <c:pt idx="929">
                  <c:v>2341</c:v>
                </c:pt>
                <c:pt idx="930">
                  <c:v>2342</c:v>
                </c:pt>
                <c:pt idx="931">
                  <c:v>2343</c:v>
                </c:pt>
                <c:pt idx="932">
                  <c:v>2344</c:v>
                </c:pt>
                <c:pt idx="933">
                  <c:v>2345</c:v>
                </c:pt>
                <c:pt idx="934">
                  <c:v>2346</c:v>
                </c:pt>
                <c:pt idx="935">
                  <c:v>2347</c:v>
                </c:pt>
                <c:pt idx="936">
                  <c:v>2348</c:v>
                </c:pt>
                <c:pt idx="937">
                  <c:v>2349</c:v>
                </c:pt>
                <c:pt idx="938">
                  <c:v>2350</c:v>
                </c:pt>
                <c:pt idx="939">
                  <c:v>2351</c:v>
                </c:pt>
                <c:pt idx="940">
                  <c:v>2352</c:v>
                </c:pt>
                <c:pt idx="941">
                  <c:v>2353</c:v>
                </c:pt>
                <c:pt idx="942">
                  <c:v>2354</c:v>
                </c:pt>
                <c:pt idx="943">
                  <c:v>2355</c:v>
                </c:pt>
                <c:pt idx="944">
                  <c:v>2356</c:v>
                </c:pt>
                <c:pt idx="945">
                  <c:v>2357</c:v>
                </c:pt>
                <c:pt idx="946">
                  <c:v>2358</c:v>
                </c:pt>
                <c:pt idx="947">
                  <c:v>2359</c:v>
                </c:pt>
                <c:pt idx="948">
                  <c:v>2360</c:v>
                </c:pt>
                <c:pt idx="949">
                  <c:v>2361</c:v>
                </c:pt>
                <c:pt idx="950">
                  <c:v>2362</c:v>
                </c:pt>
                <c:pt idx="951">
                  <c:v>2363</c:v>
                </c:pt>
                <c:pt idx="952">
                  <c:v>2364</c:v>
                </c:pt>
                <c:pt idx="953">
                  <c:v>2365</c:v>
                </c:pt>
                <c:pt idx="954">
                  <c:v>2366</c:v>
                </c:pt>
                <c:pt idx="955">
                  <c:v>2367</c:v>
                </c:pt>
                <c:pt idx="956">
                  <c:v>2368</c:v>
                </c:pt>
                <c:pt idx="957">
                  <c:v>2369</c:v>
                </c:pt>
                <c:pt idx="958">
                  <c:v>2370</c:v>
                </c:pt>
                <c:pt idx="959">
                  <c:v>2371</c:v>
                </c:pt>
                <c:pt idx="960">
                  <c:v>2372</c:v>
                </c:pt>
                <c:pt idx="961">
                  <c:v>2373</c:v>
                </c:pt>
                <c:pt idx="962">
                  <c:v>2374</c:v>
                </c:pt>
                <c:pt idx="963">
                  <c:v>2375</c:v>
                </c:pt>
                <c:pt idx="964">
                  <c:v>2376</c:v>
                </c:pt>
                <c:pt idx="965">
                  <c:v>2377</c:v>
                </c:pt>
                <c:pt idx="966">
                  <c:v>2378</c:v>
                </c:pt>
                <c:pt idx="967">
                  <c:v>2379</c:v>
                </c:pt>
                <c:pt idx="968">
                  <c:v>2380</c:v>
                </c:pt>
                <c:pt idx="969">
                  <c:v>2381</c:v>
                </c:pt>
                <c:pt idx="970">
                  <c:v>2382</c:v>
                </c:pt>
                <c:pt idx="971">
                  <c:v>2383</c:v>
                </c:pt>
                <c:pt idx="972">
                  <c:v>2384</c:v>
                </c:pt>
                <c:pt idx="973">
                  <c:v>2385</c:v>
                </c:pt>
                <c:pt idx="974">
                  <c:v>2386</c:v>
                </c:pt>
                <c:pt idx="975">
                  <c:v>2387</c:v>
                </c:pt>
                <c:pt idx="976">
                  <c:v>2388</c:v>
                </c:pt>
                <c:pt idx="977">
                  <c:v>2389</c:v>
                </c:pt>
                <c:pt idx="978">
                  <c:v>2390</c:v>
                </c:pt>
                <c:pt idx="979">
                  <c:v>2391</c:v>
                </c:pt>
                <c:pt idx="980">
                  <c:v>2392</c:v>
                </c:pt>
                <c:pt idx="981">
                  <c:v>2393</c:v>
                </c:pt>
                <c:pt idx="982">
                  <c:v>2394</c:v>
                </c:pt>
                <c:pt idx="983">
                  <c:v>2395</c:v>
                </c:pt>
                <c:pt idx="984">
                  <c:v>2396</c:v>
                </c:pt>
                <c:pt idx="985">
                  <c:v>2397</c:v>
                </c:pt>
                <c:pt idx="986">
                  <c:v>2398</c:v>
                </c:pt>
                <c:pt idx="987">
                  <c:v>2399</c:v>
                </c:pt>
                <c:pt idx="988">
                  <c:v>2400</c:v>
                </c:pt>
                <c:pt idx="989">
                  <c:v>2401</c:v>
                </c:pt>
                <c:pt idx="990">
                  <c:v>2402</c:v>
                </c:pt>
                <c:pt idx="991">
                  <c:v>2403</c:v>
                </c:pt>
                <c:pt idx="992">
                  <c:v>2404</c:v>
                </c:pt>
                <c:pt idx="993">
                  <c:v>2405</c:v>
                </c:pt>
                <c:pt idx="994">
                  <c:v>2406</c:v>
                </c:pt>
                <c:pt idx="995">
                  <c:v>2407</c:v>
                </c:pt>
                <c:pt idx="996">
                  <c:v>2408</c:v>
                </c:pt>
                <c:pt idx="997">
                  <c:v>2409</c:v>
                </c:pt>
                <c:pt idx="998">
                  <c:v>2410</c:v>
                </c:pt>
                <c:pt idx="999">
                  <c:v>2411</c:v>
                </c:pt>
                <c:pt idx="1000">
                  <c:v>2412</c:v>
                </c:pt>
                <c:pt idx="1001">
                  <c:v>2413</c:v>
                </c:pt>
                <c:pt idx="1002">
                  <c:v>2414</c:v>
                </c:pt>
                <c:pt idx="1003">
                  <c:v>2415</c:v>
                </c:pt>
                <c:pt idx="1004">
                  <c:v>2416</c:v>
                </c:pt>
                <c:pt idx="1005">
                  <c:v>2417</c:v>
                </c:pt>
                <c:pt idx="1006">
                  <c:v>2418</c:v>
                </c:pt>
                <c:pt idx="1007">
                  <c:v>2419</c:v>
                </c:pt>
                <c:pt idx="1008">
                  <c:v>2420</c:v>
                </c:pt>
                <c:pt idx="1009">
                  <c:v>2421</c:v>
                </c:pt>
                <c:pt idx="1010">
                  <c:v>2422</c:v>
                </c:pt>
                <c:pt idx="1011">
                  <c:v>2423</c:v>
                </c:pt>
                <c:pt idx="1012">
                  <c:v>2424</c:v>
                </c:pt>
                <c:pt idx="1013">
                  <c:v>2425</c:v>
                </c:pt>
                <c:pt idx="1014">
                  <c:v>2426</c:v>
                </c:pt>
                <c:pt idx="1015">
                  <c:v>2427</c:v>
                </c:pt>
                <c:pt idx="1016">
                  <c:v>2428</c:v>
                </c:pt>
                <c:pt idx="1017">
                  <c:v>2429</c:v>
                </c:pt>
                <c:pt idx="1018">
                  <c:v>2430</c:v>
                </c:pt>
                <c:pt idx="1019">
                  <c:v>2431</c:v>
                </c:pt>
                <c:pt idx="1020">
                  <c:v>2432</c:v>
                </c:pt>
                <c:pt idx="1021">
                  <c:v>2433</c:v>
                </c:pt>
                <c:pt idx="1022">
                  <c:v>2434</c:v>
                </c:pt>
                <c:pt idx="1023">
                  <c:v>2435</c:v>
                </c:pt>
                <c:pt idx="1024">
                  <c:v>2436</c:v>
                </c:pt>
                <c:pt idx="1025">
                  <c:v>2437</c:v>
                </c:pt>
                <c:pt idx="1026">
                  <c:v>2438</c:v>
                </c:pt>
                <c:pt idx="1027">
                  <c:v>2439</c:v>
                </c:pt>
                <c:pt idx="1028">
                  <c:v>2440</c:v>
                </c:pt>
                <c:pt idx="1029">
                  <c:v>2441</c:v>
                </c:pt>
                <c:pt idx="1030">
                  <c:v>2442</c:v>
                </c:pt>
                <c:pt idx="1031">
                  <c:v>2443</c:v>
                </c:pt>
                <c:pt idx="1032">
                  <c:v>2444</c:v>
                </c:pt>
                <c:pt idx="1033">
                  <c:v>2445</c:v>
                </c:pt>
                <c:pt idx="1034">
                  <c:v>2446</c:v>
                </c:pt>
                <c:pt idx="1035">
                  <c:v>2447</c:v>
                </c:pt>
                <c:pt idx="1036">
                  <c:v>2448</c:v>
                </c:pt>
                <c:pt idx="1037">
                  <c:v>2449</c:v>
                </c:pt>
                <c:pt idx="1038">
                  <c:v>2450</c:v>
                </c:pt>
                <c:pt idx="1039">
                  <c:v>2451</c:v>
                </c:pt>
                <c:pt idx="1040">
                  <c:v>2452</c:v>
                </c:pt>
                <c:pt idx="1041">
                  <c:v>2453</c:v>
                </c:pt>
                <c:pt idx="1042">
                  <c:v>2454</c:v>
                </c:pt>
                <c:pt idx="1043">
                  <c:v>2455</c:v>
                </c:pt>
                <c:pt idx="1044">
                  <c:v>2456</c:v>
                </c:pt>
                <c:pt idx="1045">
                  <c:v>2457</c:v>
                </c:pt>
                <c:pt idx="1046">
                  <c:v>2458</c:v>
                </c:pt>
                <c:pt idx="1047">
                  <c:v>2459</c:v>
                </c:pt>
                <c:pt idx="1048">
                  <c:v>2460</c:v>
                </c:pt>
                <c:pt idx="1049">
                  <c:v>2461</c:v>
                </c:pt>
                <c:pt idx="1050">
                  <c:v>2462</c:v>
                </c:pt>
                <c:pt idx="1051">
                  <c:v>2463</c:v>
                </c:pt>
                <c:pt idx="1052">
                  <c:v>2464</c:v>
                </c:pt>
                <c:pt idx="1053">
                  <c:v>2465</c:v>
                </c:pt>
                <c:pt idx="1054">
                  <c:v>2466</c:v>
                </c:pt>
                <c:pt idx="1055">
                  <c:v>2467</c:v>
                </c:pt>
                <c:pt idx="1056">
                  <c:v>2468</c:v>
                </c:pt>
                <c:pt idx="1057">
                  <c:v>2469</c:v>
                </c:pt>
                <c:pt idx="1058">
                  <c:v>2470</c:v>
                </c:pt>
                <c:pt idx="1059">
                  <c:v>2471</c:v>
                </c:pt>
                <c:pt idx="1060">
                  <c:v>2472</c:v>
                </c:pt>
                <c:pt idx="1061">
                  <c:v>2473</c:v>
                </c:pt>
                <c:pt idx="1062">
                  <c:v>2474</c:v>
                </c:pt>
                <c:pt idx="1063">
                  <c:v>2475</c:v>
                </c:pt>
                <c:pt idx="1064">
                  <c:v>2476</c:v>
                </c:pt>
                <c:pt idx="1065">
                  <c:v>2477</c:v>
                </c:pt>
                <c:pt idx="1066">
                  <c:v>2478</c:v>
                </c:pt>
                <c:pt idx="1067">
                  <c:v>2479</c:v>
                </c:pt>
                <c:pt idx="1068">
                  <c:v>2480</c:v>
                </c:pt>
                <c:pt idx="1069">
                  <c:v>2481</c:v>
                </c:pt>
                <c:pt idx="1070">
                  <c:v>2482</c:v>
                </c:pt>
                <c:pt idx="1071">
                  <c:v>2483</c:v>
                </c:pt>
                <c:pt idx="1072">
                  <c:v>2484</c:v>
                </c:pt>
                <c:pt idx="1073">
                  <c:v>2485</c:v>
                </c:pt>
                <c:pt idx="1074">
                  <c:v>2486</c:v>
                </c:pt>
                <c:pt idx="1075">
                  <c:v>2487</c:v>
                </c:pt>
                <c:pt idx="1076">
                  <c:v>2488</c:v>
                </c:pt>
                <c:pt idx="1077">
                  <c:v>2489</c:v>
                </c:pt>
                <c:pt idx="1078">
                  <c:v>2490</c:v>
                </c:pt>
                <c:pt idx="1079">
                  <c:v>2491</c:v>
                </c:pt>
                <c:pt idx="1080">
                  <c:v>2492</c:v>
                </c:pt>
                <c:pt idx="1081">
                  <c:v>2493</c:v>
                </c:pt>
                <c:pt idx="1082">
                  <c:v>2494</c:v>
                </c:pt>
                <c:pt idx="1083">
                  <c:v>2495</c:v>
                </c:pt>
                <c:pt idx="1084">
                  <c:v>2496</c:v>
                </c:pt>
                <c:pt idx="1085">
                  <c:v>2497</c:v>
                </c:pt>
                <c:pt idx="1086">
                  <c:v>2498</c:v>
                </c:pt>
                <c:pt idx="1087">
                  <c:v>2499</c:v>
                </c:pt>
                <c:pt idx="1088">
                  <c:v>2500</c:v>
                </c:pt>
                <c:pt idx="1089">
                  <c:v>2501</c:v>
                </c:pt>
                <c:pt idx="1090">
                  <c:v>2502</c:v>
                </c:pt>
                <c:pt idx="1091">
                  <c:v>2503</c:v>
                </c:pt>
                <c:pt idx="1092">
                  <c:v>2504</c:v>
                </c:pt>
                <c:pt idx="1093">
                  <c:v>2505</c:v>
                </c:pt>
                <c:pt idx="1094">
                  <c:v>2506</c:v>
                </c:pt>
                <c:pt idx="1095">
                  <c:v>2507</c:v>
                </c:pt>
                <c:pt idx="1096">
                  <c:v>2508</c:v>
                </c:pt>
                <c:pt idx="1097">
                  <c:v>2509</c:v>
                </c:pt>
                <c:pt idx="1098">
                  <c:v>2510</c:v>
                </c:pt>
                <c:pt idx="1099">
                  <c:v>2511</c:v>
                </c:pt>
                <c:pt idx="1100">
                  <c:v>2512</c:v>
                </c:pt>
              </c:numCache>
            </c:numRef>
          </c:xVal>
          <c:yVal>
            <c:numRef>
              <c:f>'60 to 120'!$F$2:$F$1102</c:f>
              <c:numCache>
                <c:formatCode>General</c:formatCode>
                <c:ptCount val="1101"/>
                <c:pt idx="0">
                  <c:v>93.685000000000002</c:v>
                </c:pt>
                <c:pt idx="1">
                  <c:v>93.382999999999996</c:v>
                </c:pt>
                <c:pt idx="2">
                  <c:v>93.081000000000003</c:v>
                </c:pt>
                <c:pt idx="3">
                  <c:v>92.786000000000001</c:v>
                </c:pt>
                <c:pt idx="4">
                  <c:v>92.504999999999995</c:v>
                </c:pt>
                <c:pt idx="5">
                  <c:v>92.247</c:v>
                </c:pt>
                <c:pt idx="6">
                  <c:v>92.027000000000001</c:v>
                </c:pt>
                <c:pt idx="7">
                  <c:v>91.87</c:v>
                </c:pt>
                <c:pt idx="8">
                  <c:v>91.82</c:v>
                </c:pt>
                <c:pt idx="9">
                  <c:v>91.951999999999998</c:v>
                </c:pt>
                <c:pt idx="10">
                  <c:v>92.391999999999996</c:v>
                </c:pt>
                <c:pt idx="11">
                  <c:v>93.343999999999994</c:v>
                </c:pt>
                <c:pt idx="12">
                  <c:v>95.129000000000005</c:v>
                </c:pt>
                <c:pt idx="13">
                  <c:v>98.180999999999997</c:v>
                </c:pt>
                <c:pt idx="14">
                  <c:v>102.923</c:v>
                </c:pt>
                <c:pt idx="15">
                  <c:v>109.46899999999999</c:v>
                </c:pt>
                <c:pt idx="16">
                  <c:v>117.43600000000001</c:v>
                </c:pt>
                <c:pt idx="17">
                  <c:v>126.15900000000001</c:v>
                </c:pt>
                <c:pt idx="18">
                  <c:v>135.22900000000001</c:v>
                </c:pt>
                <c:pt idx="19">
                  <c:v>144.48500000000001</c:v>
                </c:pt>
                <c:pt idx="20">
                  <c:v>154.01599999999999</c:v>
                </c:pt>
                <c:pt idx="21">
                  <c:v>163.56700000000001</c:v>
                </c:pt>
                <c:pt idx="22">
                  <c:v>173.09100000000001</c:v>
                </c:pt>
                <c:pt idx="23">
                  <c:v>182.453</c:v>
                </c:pt>
                <c:pt idx="24">
                  <c:v>191.73599999999999</c:v>
                </c:pt>
                <c:pt idx="25">
                  <c:v>200.631</c:v>
                </c:pt>
                <c:pt idx="26">
                  <c:v>209.28</c:v>
                </c:pt>
                <c:pt idx="27">
                  <c:v>217.852</c:v>
                </c:pt>
                <c:pt idx="28">
                  <c:v>221.55799999999999</c:v>
                </c:pt>
                <c:pt idx="29">
                  <c:v>226.126</c:v>
                </c:pt>
                <c:pt idx="30">
                  <c:v>230.941</c:v>
                </c:pt>
                <c:pt idx="31">
                  <c:v>235.64699999999999</c:v>
                </c:pt>
                <c:pt idx="32">
                  <c:v>240.333</c:v>
                </c:pt>
                <c:pt idx="33">
                  <c:v>245.398</c:v>
                </c:pt>
                <c:pt idx="34">
                  <c:v>250.465</c:v>
                </c:pt>
                <c:pt idx="35">
                  <c:v>255.417</c:v>
                </c:pt>
                <c:pt idx="36">
                  <c:v>260.15699999999998</c:v>
                </c:pt>
                <c:pt idx="37">
                  <c:v>265.34300000000002</c:v>
                </c:pt>
                <c:pt idx="38">
                  <c:v>270.483</c:v>
                </c:pt>
                <c:pt idx="39">
                  <c:v>275.53100000000001</c:v>
                </c:pt>
                <c:pt idx="40">
                  <c:v>280.584</c:v>
                </c:pt>
                <c:pt idx="41">
                  <c:v>285.44099999999997</c:v>
                </c:pt>
                <c:pt idx="42">
                  <c:v>290.29599999999999</c:v>
                </c:pt>
                <c:pt idx="43">
                  <c:v>295.13400000000001</c:v>
                </c:pt>
                <c:pt idx="44">
                  <c:v>299.96899999999999</c:v>
                </c:pt>
                <c:pt idx="45">
                  <c:v>305.02699999999999</c:v>
                </c:pt>
                <c:pt idx="46">
                  <c:v>309.99099999999999</c:v>
                </c:pt>
                <c:pt idx="47">
                  <c:v>314.89499999999998</c:v>
                </c:pt>
                <c:pt idx="48">
                  <c:v>318.762</c:v>
                </c:pt>
                <c:pt idx="49">
                  <c:v>322.66800000000001</c:v>
                </c:pt>
                <c:pt idx="50">
                  <c:v>326.49400000000003</c:v>
                </c:pt>
                <c:pt idx="51">
                  <c:v>330.51100000000002</c:v>
                </c:pt>
                <c:pt idx="52">
                  <c:v>334.50799999999998</c:v>
                </c:pt>
                <c:pt idx="53">
                  <c:v>338.55799999999999</c:v>
                </c:pt>
                <c:pt idx="54">
                  <c:v>341.36500000000001</c:v>
                </c:pt>
                <c:pt idx="55">
                  <c:v>343.88200000000001</c:v>
                </c:pt>
                <c:pt idx="56">
                  <c:v>346.17899999999997</c:v>
                </c:pt>
                <c:pt idx="57">
                  <c:v>347.88299999999998</c:v>
                </c:pt>
                <c:pt idx="58">
                  <c:v>349.613</c:v>
                </c:pt>
                <c:pt idx="59">
                  <c:v>350.78300000000002</c:v>
                </c:pt>
                <c:pt idx="60">
                  <c:v>352.02600000000001</c:v>
                </c:pt>
                <c:pt idx="61">
                  <c:v>353.08499999999998</c:v>
                </c:pt>
                <c:pt idx="62">
                  <c:v>353.92899999999997</c:v>
                </c:pt>
                <c:pt idx="63">
                  <c:v>354.57100000000003</c:v>
                </c:pt>
                <c:pt idx="64">
                  <c:v>354.65</c:v>
                </c:pt>
                <c:pt idx="65">
                  <c:v>354.83300000000003</c:v>
                </c:pt>
                <c:pt idx="66">
                  <c:v>354.48</c:v>
                </c:pt>
                <c:pt idx="67">
                  <c:v>354.27</c:v>
                </c:pt>
                <c:pt idx="68">
                  <c:v>353.52</c:v>
                </c:pt>
                <c:pt idx="69">
                  <c:v>352.68900000000002</c:v>
                </c:pt>
                <c:pt idx="70">
                  <c:v>351.8</c:v>
                </c:pt>
                <c:pt idx="71">
                  <c:v>350.87400000000002</c:v>
                </c:pt>
                <c:pt idx="72">
                  <c:v>349.92</c:v>
                </c:pt>
                <c:pt idx="73">
                  <c:v>348.94299999999998</c:v>
                </c:pt>
                <c:pt idx="74">
                  <c:v>347.94600000000003</c:v>
                </c:pt>
                <c:pt idx="75">
                  <c:v>346.93200000000002</c:v>
                </c:pt>
                <c:pt idx="76">
                  <c:v>345.9</c:v>
                </c:pt>
                <c:pt idx="77">
                  <c:v>344.85199999999998</c:v>
                </c:pt>
                <c:pt idx="78">
                  <c:v>343.375</c:v>
                </c:pt>
                <c:pt idx="79">
                  <c:v>341.80500000000001</c:v>
                </c:pt>
                <c:pt idx="80">
                  <c:v>340.15899999999999</c:v>
                </c:pt>
                <c:pt idx="81">
                  <c:v>338.86099999999999</c:v>
                </c:pt>
                <c:pt idx="82">
                  <c:v>337.577</c:v>
                </c:pt>
                <c:pt idx="83">
                  <c:v>336.28500000000003</c:v>
                </c:pt>
                <c:pt idx="84">
                  <c:v>334.99400000000003</c:v>
                </c:pt>
                <c:pt idx="85">
                  <c:v>333.26900000000001</c:v>
                </c:pt>
                <c:pt idx="86">
                  <c:v>331.89</c:v>
                </c:pt>
                <c:pt idx="87">
                  <c:v>330.524</c:v>
                </c:pt>
                <c:pt idx="88">
                  <c:v>329.06799999999998</c:v>
                </c:pt>
                <c:pt idx="89">
                  <c:v>327.17700000000002</c:v>
                </c:pt>
                <c:pt idx="90">
                  <c:v>325.20699999999999</c:v>
                </c:pt>
                <c:pt idx="91">
                  <c:v>323.178</c:v>
                </c:pt>
                <c:pt idx="92">
                  <c:v>321.54899999999998</c:v>
                </c:pt>
                <c:pt idx="93">
                  <c:v>319.96199999999999</c:v>
                </c:pt>
                <c:pt idx="94">
                  <c:v>317.95600000000002</c:v>
                </c:pt>
                <c:pt idx="95">
                  <c:v>316.35300000000001</c:v>
                </c:pt>
                <c:pt idx="96">
                  <c:v>314.334</c:v>
                </c:pt>
                <c:pt idx="97">
                  <c:v>312.25900000000001</c:v>
                </c:pt>
                <c:pt idx="98">
                  <c:v>310.601</c:v>
                </c:pt>
                <c:pt idx="99">
                  <c:v>308.983</c:v>
                </c:pt>
                <c:pt idx="100">
                  <c:v>306.93599999999998</c:v>
                </c:pt>
                <c:pt idx="101">
                  <c:v>304.83999999999997</c:v>
                </c:pt>
                <c:pt idx="102">
                  <c:v>303.18</c:v>
                </c:pt>
                <c:pt idx="103">
                  <c:v>301.10399999999998</c:v>
                </c:pt>
                <c:pt idx="104">
                  <c:v>299.46100000000001</c:v>
                </c:pt>
                <c:pt idx="105">
                  <c:v>297.87700000000001</c:v>
                </c:pt>
                <c:pt idx="106">
                  <c:v>295.86500000000001</c:v>
                </c:pt>
                <c:pt idx="107">
                  <c:v>293.815</c:v>
                </c:pt>
                <c:pt idx="108">
                  <c:v>292.18700000000001</c:v>
                </c:pt>
                <c:pt idx="109">
                  <c:v>290.62299999999999</c:v>
                </c:pt>
                <c:pt idx="110">
                  <c:v>288.62900000000002</c:v>
                </c:pt>
                <c:pt idx="111">
                  <c:v>287.08699999999999</c:v>
                </c:pt>
                <c:pt idx="112">
                  <c:v>285.12599999999998</c:v>
                </c:pt>
                <c:pt idx="113">
                  <c:v>283.82100000000003</c:v>
                </c:pt>
                <c:pt idx="114">
                  <c:v>282.89</c:v>
                </c:pt>
                <c:pt idx="115">
                  <c:v>281.97300000000001</c:v>
                </c:pt>
                <c:pt idx="116">
                  <c:v>281.36500000000001</c:v>
                </c:pt>
                <c:pt idx="117">
                  <c:v>280.83999999999997</c:v>
                </c:pt>
                <c:pt idx="118">
                  <c:v>280.38600000000002</c:v>
                </c:pt>
                <c:pt idx="119">
                  <c:v>279.99400000000003</c:v>
                </c:pt>
                <c:pt idx="120">
                  <c:v>279.65800000000002</c:v>
                </c:pt>
                <c:pt idx="121">
                  <c:v>279.37799999999999</c:v>
                </c:pt>
                <c:pt idx="122">
                  <c:v>278.863</c:v>
                </c:pt>
                <c:pt idx="123">
                  <c:v>278.613</c:v>
                </c:pt>
                <c:pt idx="124">
                  <c:v>278.137</c:v>
                </c:pt>
                <c:pt idx="125">
                  <c:v>277.923</c:v>
                </c:pt>
                <c:pt idx="126">
                  <c:v>277.76</c:v>
                </c:pt>
                <c:pt idx="127">
                  <c:v>277.642</c:v>
                </c:pt>
                <c:pt idx="128">
                  <c:v>277.54500000000002</c:v>
                </c:pt>
                <c:pt idx="129">
                  <c:v>277.48599999999999</c:v>
                </c:pt>
                <c:pt idx="130">
                  <c:v>277.18</c:v>
                </c:pt>
                <c:pt idx="131">
                  <c:v>277.12599999999998</c:v>
                </c:pt>
                <c:pt idx="132">
                  <c:v>276.82799999999997</c:v>
                </c:pt>
                <c:pt idx="133">
                  <c:v>276.77</c:v>
                </c:pt>
                <c:pt idx="134">
                  <c:v>276.46899999999999</c:v>
                </c:pt>
                <c:pt idx="135">
                  <c:v>276.41500000000002</c:v>
                </c:pt>
                <c:pt idx="136">
                  <c:v>276.12299999999999</c:v>
                </c:pt>
                <c:pt idx="137">
                  <c:v>276.07299999999998</c:v>
                </c:pt>
                <c:pt idx="138">
                  <c:v>276.06599999999997</c:v>
                </c:pt>
                <c:pt idx="139">
                  <c:v>275.80200000000002</c:v>
                </c:pt>
                <c:pt idx="140">
                  <c:v>275.49599999999998</c:v>
                </c:pt>
                <c:pt idx="141">
                  <c:v>275.44600000000003</c:v>
                </c:pt>
                <c:pt idx="142">
                  <c:v>275.43700000000001</c:v>
                </c:pt>
                <c:pt idx="143">
                  <c:v>275.17700000000002</c:v>
                </c:pt>
                <c:pt idx="144">
                  <c:v>274.87599999999998</c:v>
                </c:pt>
                <c:pt idx="145">
                  <c:v>274.83300000000003</c:v>
                </c:pt>
                <c:pt idx="146">
                  <c:v>274.56099999999998</c:v>
                </c:pt>
                <c:pt idx="147">
                  <c:v>274.53500000000003</c:v>
                </c:pt>
                <c:pt idx="148">
                  <c:v>274.53399999999999</c:v>
                </c:pt>
                <c:pt idx="149">
                  <c:v>274.56599999999997</c:v>
                </c:pt>
                <c:pt idx="150">
                  <c:v>274.63099999999997</c:v>
                </c:pt>
                <c:pt idx="151">
                  <c:v>274.71899999999999</c:v>
                </c:pt>
                <c:pt idx="152">
                  <c:v>274.83800000000002</c:v>
                </c:pt>
                <c:pt idx="153">
                  <c:v>274.98599999999999</c:v>
                </c:pt>
                <c:pt idx="154">
                  <c:v>275.15100000000001</c:v>
                </c:pt>
                <c:pt idx="155">
                  <c:v>275.06099999999998</c:v>
                </c:pt>
                <c:pt idx="156">
                  <c:v>274.92200000000003</c:v>
                </c:pt>
                <c:pt idx="157">
                  <c:v>275.02800000000002</c:v>
                </c:pt>
                <c:pt idx="158">
                  <c:v>275.17500000000001</c:v>
                </c:pt>
                <c:pt idx="159">
                  <c:v>275.06599999999997</c:v>
                </c:pt>
                <c:pt idx="160">
                  <c:v>275.19799999999998</c:v>
                </c:pt>
                <c:pt idx="161">
                  <c:v>275.07900000000001</c:v>
                </c:pt>
                <c:pt idx="162">
                  <c:v>275.19799999999998</c:v>
                </c:pt>
                <c:pt idx="163">
                  <c:v>275.34100000000001</c:v>
                </c:pt>
                <c:pt idx="164">
                  <c:v>275.22300000000001</c:v>
                </c:pt>
                <c:pt idx="165">
                  <c:v>275.33100000000002</c:v>
                </c:pt>
                <c:pt idx="166">
                  <c:v>275.46300000000002</c:v>
                </c:pt>
                <c:pt idx="167">
                  <c:v>275.60700000000003</c:v>
                </c:pt>
                <c:pt idx="168">
                  <c:v>275.76499999999999</c:v>
                </c:pt>
                <c:pt idx="169">
                  <c:v>275.94099999999997</c:v>
                </c:pt>
                <c:pt idx="170">
                  <c:v>275.85300000000001</c:v>
                </c:pt>
                <c:pt idx="171">
                  <c:v>275.71899999999999</c:v>
                </c:pt>
                <c:pt idx="172">
                  <c:v>275.82600000000002</c:v>
                </c:pt>
                <c:pt idx="173">
                  <c:v>275.96899999999999</c:v>
                </c:pt>
                <c:pt idx="174">
                  <c:v>276.14100000000002</c:v>
                </c:pt>
                <c:pt idx="175">
                  <c:v>276.327</c:v>
                </c:pt>
                <c:pt idx="176">
                  <c:v>276.245</c:v>
                </c:pt>
                <c:pt idx="177">
                  <c:v>276.40100000000001</c:v>
                </c:pt>
                <c:pt idx="178">
                  <c:v>276.589</c:v>
                </c:pt>
                <c:pt idx="179">
                  <c:v>276.79300000000001</c:v>
                </c:pt>
                <c:pt idx="180">
                  <c:v>277.01400000000001</c:v>
                </c:pt>
                <c:pt idx="181">
                  <c:v>277.24700000000001</c:v>
                </c:pt>
                <c:pt idx="182">
                  <c:v>277.20699999999999</c:v>
                </c:pt>
                <c:pt idx="183">
                  <c:v>277.10399999999998</c:v>
                </c:pt>
                <c:pt idx="184">
                  <c:v>276.96300000000002</c:v>
                </c:pt>
                <c:pt idx="185">
                  <c:v>277.072</c:v>
                </c:pt>
                <c:pt idx="186">
                  <c:v>276.94</c:v>
                </c:pt>
                <c:pt idx="187">
                  <c:v>277.04599999999999</c:v>
                </c:pt>
                <c:pt idx="188">
                  <c:v>277.01900000000001</c:v>
                </c:pt>
                <c:pt idx="189">
                  <c:v>277.226</c:v>
                </c:pt>
                <c:pt idx="190">
                  <c:v>277.45699999999999</c:v>
                </c:pt>
                <c:pt idx="191">
                  <c:v>277.42399999999998</c:v>
                </c:pt>
                <c:pt idx="192">
                  <c:v>277.61900000000003</c:v>
                </c:pt>
                <c:pt idx="193">
                  <c:v>277.84300000000002</c:v>
                </c:pt>
                <c:pt idx="194">
                  <c:v>278.08</c:v>
                </c:pt>
                <c:pt idx="195">
                  <c:v>278.05099999999999</c:v>
                </c:pt>
                <c:pt idx="196">
                  <c:v>277.964</c:v>
                </c:pt>
                <c:pt idx="197">
                  <c:v>278.12799999999999</c:v>
                </c:pt>
                <c:pt idx="198">
                  <c:v>278.334</c:v>
                </c:pt>
                <c:pt idx="199">
                  <c:v>278.56599999999997</c:v>
                </c:pt>
                <c:pt idx="200">
                  <c:v>278.82600000000002</c:v>
                </c:pt>
                <c:pt idx="201">
                  <c:v>279.10500000000002</c:v>
                </c:pt>
                <c:pt idx="202">
                  <c:v>279.404</c:v>
                </c:pt>
                <c:pt idx="203">
                  <c:v>279.42899999999997</c:v>
                </c:pt>
                <c:pt idx="204">
                  <c:v>279.68599999999998</c:v>
                </c:pt>
                <c:pt idx="205">
                  <c:v>279.96899999999999</c:v>
                </c:pt>
                <c:pt idx="206">
                  <c:v>280.26499999999999</c:v>
                </c:pt>
                <c:pt idx="207">
                  <c:v>280.57</c:v>
                </c:pt>
                <c:pt idx="208">
                  <c:v>280.863</c:v>
                </c:pt>
                <c:pt idx="209">
                  <c:v>281.08800000000002</c:v>
                </c:pt>
                <c:pt idx="210">
                  <c:v>281.26</c:v>
                </c:pt>
                <c:pt idx="211">
                  <c:v>281.39</c:v>
                </c:pt>
                <c:pt idx="212">
                  <c:v>281.76499999999999</c:v>
                </c:pt>
                <c:pt idx="213">
                  <c:v>281.87700000000001</c:v>
                </c:pt>
                <c:pt idx="214">
                  <c:v>282.221</c:v>
                </c:pt>
                <c:pt idx="215">
                  <c:v>282.58199999999999</c:v>
                </c:pt>
                <c:pt idx="216">
                  <c:v>282.66199999999998</c:v>
                </c:pt>
                <c:pt idx="217">
                  <c:v>282.68400000000003</c:v>
                </c:pt>
                <c:pt idx="218">
                  <c:v>282.95600000000002</c:v>
                </c:pt>
                <c:pt idx="219">
                  <c:v>283.25299999999999</c:v>
                </c:pt>
                <c:pt idx="220">
                  <c:v>283.27300000000002</c:v>
                </c:pt>
                <c:pt idx="221">
                  <c:v>283.23700000000002</c:v>
                </c:pt>
                <c:pt idx="222">
                  <c:v>283.166</c:v>
                </c:pt>
                <c:pt idx="223">
                  <c:v>283.358</c:v>
                </c:pt>
                <c:pt idx="224">
                  <c:v>283.59199999999998</c:v>
                </c:pt>
                <c:pt idx="225">
                  <c:v>283.56700000000001</c:v>
                </c:pt>
                <c:pt idx="226">
                  <c:v>283.80399999999997</c:v>
                </c:pt>
                <c:pt idx="227">
                  <c:v>284.08199999999999</c:v>
                </c:pt>
                <c:pt idx="228">
                  <c:v>284.28800000000001</c:v>
                </c:pt>
                <c:pt idx="229">
                  <c:v>284.74</c:v>
                </c:pt>
                <c:pt idx="230">
                  <c:v>284.91899999999998</c:v>
                </c:pt>
                <c:pt idx="231">
                  <c:v>285.339</c:v>
                </c:pt>
                <c:pt idx="232">
                  <c:v>285.49099999999999</c:v>
                </c:pt>
                <c:pt idx="233">
                  <c:v>285.89600000000002</c:v>
                </c:pt>
                <c:pt idx="234">
                  <c:v>286.33699999999999</c:v>
                </c:pt>
                <c:pt idx="235">
                  <c:v>286.798</c:v>
                </c:pt>
                <c:pt idx="236">
                  <c:v>287.274</c:v>
                </c:pt>
                <c:pt idx="237">
                  <c:v>287.77100000000002</c:v>
                </c:pt>
                <c:pt idx="238">
                  <c:v>288.28500000000003</c:v>
                </c:pt>
                <c:pt idx="239">
                  <c:v>288.81099999999998</c:v>
                </c:pt>
                <c:pt idx="240">
                  <c:v>289.346</c:v>
                </c:pt>
                <c:pt idx="241">
                  <c:v>289.89299999999997</c:v>
                </c:pt>
                <c:pt idx="242">
                  <c:v>290.44299999999998</c:v>
                </c:pt>
                <c:pt idx="243">
                  <c:v>290.995</c:v>
                </c:pt>
                <c:pt idx="244">
                  <c:v>291.55</c:v>
                </c:pt>
                <c:pt idx="245">
                  <c:v>292.10899999999998</c:v>
                </c:pt>
                <c:pt idx="246">
                  <c:v>292.673</c:v>
                </c:pt>
                <c:pt idx="247">
                  <c:v>292.92599999999999</c:v>
                </c:pt>
                <c:pt idx="248">
                  <c:v>293.55099999999999</c:v>
                </c:pt>
                <c:pt idx="249">
                  <c:v>294.18099999999998</c:v>
                </c:pt>
                <c:pt idx="250">
                  <c:v>294.49099999999999</c:v>
                </c:pt>
                <c:pt idx="251">
                  <c:v>295.041</c:v>
                </c:pt>
                <c:pt idx="252">
                  <c:v>295.596</c:v>
                </c:pt>
                <c:pt idx="253">
                  <c:v>296.14699999999999</c:v>
                </c:pt>
                <c:pt idx="254">
                  <c:v>296.69299999999998</c:v>
                </c:pt>
                <c:pt idx="255">
                  <c:v>297.24</c:v>
                </c:pt>
                <c:pt idx="256">
                  <c:v>297.779</c:v>
                </c:pt>
                <c:pt idx="257">
                  <c:v>298.30500000000001</c:v>
                </c:pt>
                <c:pt idx="258">
                  <c:v>298.82799999999997</c:v>
                </c:pt>
                <c:pt idx="259">
                  <c:v>299.03100000000001</c:v>
                </c:pt>
                <c:pt idx="260">
                  <c:v>299.48099999999999</c:v>
                </c:pt>
                <c:pt idx="261">
                  <c:v>299.94499999999999</c:v>
                </c:pt>
                <c:pt idx="262">
                  <c:v>300.41800000000001</c:v>
                </c:pt>
                <c:pt idx="263">
                  <c:v>300.899</c:v>
                </c:pt>
                <c:pt idx="264">
                  <c:v>301.06099999999998</c:v>
                </c:pt>
                <c:pt idx="265">
                  <c:v>301.47500000000002</c:v>
                </c:pt>
                <c:pt idx="266">
                  <c:v>301.91399999999999</c:v>
                </c:pt>
                <c:pt idx="267">
                  <c:v>302.35700000000003</c:v>
                </c:pt>
                <c:pt idx="268">
                  <c:v>302.87400000000002</c:v>
                </c:pt>
                <c:pt idx="269">
                  <c:v>303.06200000000001</c:v>
                </c:pt>
                <c:pt idx="270">
                  <c:v>303.17200000000003</c:v>
                </c:pt>
                <c:pt idx="271">
                  <c:v>303.221</c:v>
                </c:pt>
                <c:pt idx="272">
                  <c:v>303.53399999999999</c:v>
                </c:pt>
                <c:pt idx="273">
                  <c:v>303.55</c:v>
                </c:pt>
                <c:pt idx="274">
                  <c:v>303.82600000000002</c:v>
                </c:pt>
                <c:pt idx="275">
                  <c:v>304.13200000000001</c:v>
                </c:pt>
                <c:pt idx="276">
                  <c:v>304.45299999999997</c:v>
                </c:pt>
                <c:pt idx="277">
                  <c:v>304.45999999999998</c:v>
                </c:pt>
                <c:pt idx="278">
                  <c:v>304.726</c:v>
                </c:pt>
                <c:pt idx="279">
                  <c:v>305.01799999999997</c:v>
                </c:pt>
                <c:pt idx="280">
                  <c:v>305.32799999999997</c:v>
                </c:pt>
                <c:pt idx="281">
                  <c:v>305.65300000000002</c:v>
                </c:pt>
                <c:pt idx="282">
                  <c:v>305.98399999999998</c:v>
                </c:pt>
                <c:pt idx="283">
                  <c:v>306.322</c:v>
                </c:pt>
                <c:pt idx="284">
                  <c:v>306.67200000000003</c:v>
                </c:pt>
                <c:pt idx="285">
                  <c:v>306.71199999999999</c:v>
                </c:pt>
                <c:pt idx="286">
                  <c:v>307.02699999999999</c:v>
                </c:pt>
                <c:pt idx="287">
                  <c:v>307.03800000000001</c:v>
                </c:pt>
                <c:pt idx="288">
                  <c:v>307.37299999999999</c:v>
                </c:pt>
                <c:pt idx="289">
                  <c:v>307.40600000000001</c:v>
                </c:pt>
                <c:pt idx="290">
                  <c:v>307.37200000000001</c:v>
                </c:pt>
                <c:pt idx="291">
                  <c:v>307.62299999999999</c:v>
                </c:pt>
                <c:pt idx="292">
                  <c:v>307.56700000000001</c:v>
                </c:pt>
                <c:pt idx="293">
                  <c:v>307.45499999999998</c:v>
                </c:pt>
                <c:pt idx="294">
                  <c:v>307.62900000000002</c:v>
                </c:pt>
                <c:pt idx="295">
                  <c:v>307.83199999999999</c:v>
                </c:pt>
                <c:pt idx="296">
                  <c:v>308.04899999999998</c:v>
                </c:pt>
                <c:pt idx="297">
                  <c:v>307.94799999999998</c:v>
                </c:pt>
                <c:pt idx="298">
                  <c:v>308.12099999999998</c:v>
                </c:pt>
                <c:pt idx="299">
                  <c:v>308.327</c:v>
                </c:pt>
                <c:pt idx="300">
                  <c:v>308.55500000000001</c:v>
                </c:pt>
                <c:pt idx="301">
                  <c:v>308.80500000000001</c:v>
                </c:pt>
                <c:pt idx="302">
                  <c:v>309.07900000000001</c:v>
                </c:pt>
                <c:pt idx="303">
                  <c:v>309.375</c:v>
                </c:pt>
                <c:pt idx="304">
                  <c:v>309.69400000000002</c:v>
                </c:pt>
                <c:pt idx="305">
                  <c:v>310.036</c:v>
                </c:pt>
                <c:pt idx="306">
                  <c:v>310.06799999999998</c:v>
                </c:pt>
                <c:pt idx="307">
                  <c:v>310.37700000000001</c:v>
                </c:pt>
                <c:pt idx="308">
                  <c:v>310.76100000000002</c:v>
                </c:pt>
                <c:pt idx="309">
                  <c:v>311.15899999999999</c:v>
                </c:pt>
                <c:pt idx="310">
                  <c:v>311.56900000000002</c:v>
                </c:pt>
                <c:pt idx="311">
                  <c:v>311.65499999999997</c:v>
                </c:pt>
                <c:pt idx="312">
                  <c:v>311.67399999999998</c:v>
                </c:pt>
                <c:pt idx="313">
                  <c:v>311.64299999999997</c:v>
                </c:pt>
                <c:pt idx="314">
                  <c:v>311.892</c:v>
                </c:pt>
                <c:pt idx="315">
                  <c:v>312.17200000000003</c:v>
                </c:pt>
                <c:pt idx="316">
                  <c:v>312.464</c:v>
                </c:pt>
                <c:pt idx="317">
                  <c:v>312.76799999999997</c:v>
                </c:pt>
                <c:pt idx="318">
                  <c:v>313.08100000000002</c:v>
                </c:pt>
                <c:pt idx="319">
                  <c:v>313.404</c:v>
                </c:pt>
                <c:pt idx="320">
                  <c:v>313.40300000000002</c:v>
                </c:pt>
                <c:pt idx="321">
                  <c:v>313.66899999999998</c:v>
                </c:pt>
                <c:pt idx="322">
                  <c:v>313.96100000000001</c:v>
                </c:pt>
                <c:pt idx="323">
                  <c:v>313.94299999999998</c:v>
                </c:pt>
                <c:pt idx="324">
                  <c:v>314.19299999999998</c:v>
                </c:pt>
                <c:pt idx="325">
                  <c:v>314.13900000000001</c:v>
                </c:pt>
                <c:pt idx="326">
                  <c:v>314.03300000000002</c:v>
                </c:pt>
                <c:pt idx="327">
                  <c:v>314.22800000000001</c:v>
                </c:pt>
                <c:pt idx="328">
                  <c:v>314.50200000000001</c:v>
                </c:pt>
                <c:pt idx="329">
                  <c:v>314.798</c:v>
                </c:pt>
                <c:pt idx="330">
                  <c:v>315.10500000000002</c:v>
                </c:pt>
                <c:pt idx="331">
                  <c:v>315.42399999999998</c:v>
                </c:pt>
                <c:pt idx="332">
                  <c:v>315.745</c:v>
                </c:pt>
                <c:pt idx="333">
                  <c:v>316.07600000000002</c:v>
                </c:pt>
                <c:pt idx="334">
                  <c:v>316.411</c:v>
                </c:pt>
                <c:pt idx="335">
                  <c:v>316.75799999999998</c:v>
                </c:pt>
                <c:pt idx="336">
                  <c:v>317.11900000000003</c:v>
                </c:pt>
                <c:pt idx="337">
                  <c:v>317.49099999999999</c:v>
                </c:pt>
                <c:pt idx="338">
                  <c:v>317.53699999999998</c:v>
                </c:pt>
                <c:pt idx="339">
                  <c:v>317.85399999999998</c:v>
                </c:pt>
                <c:pt idx="340">
                  <c:v>318.20100000000002</c:v>
                </c:pt>
                <c:pt idx="341">
                  <c:v>318.23599999999999</c:v>
                </c:pt>
                <c:pt idx="342">
                  <c:v>318.54500000000002</c:v>
                </c:pt>
                <c:pt idx="343">
                  <c:v>318.87900000000002</c:v>
                </c:pt>
                <c:pt idx="344">
                  <c:v>319.22300000000001</c:v>
                </c:pt>
                <c:pt idx="345">
                  <c:v>319.24099999999999</c:v>
                </c:pt>
                <c:pt idx="346">
                  <c:v>319.51900000000001</c:v>
                </c:pt>
                <c:pt idx="347">
                  <c:v>319.81700000000001</c:v>
                </c:pt>
                <c:pt idx="348">
                  <c:v>320.14499999999998</c:v>
                </c:pt>
                <c:pt idx="349">
                  <c:v>320.47699999999998</c:v>
                </c:pt>
                <c:pt idx="350">
                  <c:v>320.47800000000001</c:v>
                </c:pt>
                <c:pt idx="351">
                  <c:v>320.40800000000002</c:v>
                </c:pt>
                <c:pt idx="352">
                  <c:v>320.28500000000003</c:v>
                </c:pt>
                <c:pt idx="353">
                  <c:v>320.44799999999998</c:v>
                </c:pt>
                <c:pt idx="354">
                  <c:v>320.30700000000002</c:v>
                </c:pt>
                <c:pt idx="355">
                  <c:v>320.11500000000001</c:v>
                </c:pt>
                <c:pt idx="356">
                  <c:v>319.88600000000002</c:v>
                </c:pt>
                <c:pt idx="357">
                  <c:v>319.95499999999998</c:v>
                </c:pt>
                <c:pt idx="358">
                  <c:v>320.06200000000001</c:v>
                </c:pt>
                <c:pt idx="359">
                  <c:v>319.86200000000002</c:v>
                </c:pt>
                <c:pt idx="360">
                  <c:v>319.94600000000003</c:v>
                </c:pt>
                <c:pt idx="361">
                  <c:v>320.07</c:v>
                </c:pt>
                <c:pt idx="362">
                  <c:v>320.21699999999998</c:v>
                </c:pt>
                <c:pt idx="363">
                  <c:v>320.05399999999997</c:v>
                </c:pt>
                <c:pt idx="364">
                  <c:v>320.17500000000001</c:v>
                </c:pt>
                <c:pt idx="365">
                  <c:v>320.00299999999999</c:v>
                </c:pt>
                <c:pt idx="366">
                  <c:v>320.12799999999999</c:v>
                </c:pt>
                <c:pt idx="367">
                  <c:v>320.29500000000002</c:v>
                </c:pt>
                <c:pt idx="368">
                  <c:v>320.52100000000002</c:v>
                </c:pt>
                <c:pt idx="369">
                  <c:v>320.44600000000003</c:v>
                </c:pt>
                <c:pt idx="370">
                  <c:v>320.33</c:v>
                </c:pt>
                <c:pt idx="371">
                  <c:v>320.18200000000002</c:v>
                </c:pt>
                <c:pt idx="372">
                  <c:v>320.33100000000002</c:v>
                </c:pt>
                <c:pt idx="373">
                  <c:v>320.18900000000002</c:v>
                </c:pt>
                <c:pt idx="374">
                  <c:v>319.99700000000001</c:v>
                </c:pt>
                <c:pt idx="375">
                  <c:v>319.77699999999999</c:v>
                </c:pt>
                <c:pt idx="376">
                  <c:v>319.52800000000002</c:v>
                </c:pt>
                <c:pt idx="377">
                  <c:v>319.57799999999997</c:v>
                </c:pt>
                <c:pt idx="378">
                  <c:v>319.673</c:v>
                </c:pt>
                <c:pt idx="379">
                  <c:v>319.80500000000001</c:v>
                </c:pt>
                <c:pt idx="380">
                  <c:v>319.964</c:v>
                </c:pt>
                <c:pt idx="381">
                  <c:v>319.82100000000003</c:v>
                </c:pt>
                <c:pt idx="382">
                  <c:v>319.95999999999998</c:v>
                </c:pt>
                <c:pt idx="383">
                  <c:v>320.13200000000001</c:v>
                </c:pt>
                <c:pt idx="384">
                  <c:v>320.00900000000001</c:v>
                </c:pt>
                <c:pt idx="385">
                  <c:v>320.16899999999998</c:v>
                </c:pt>
                <c:pt idx="386">
                  <c:v>320.375</c:v>
                </c:pt>
                <c:pt idx="387">
                  <c:v>320.613</c:v>
                </c:pt>
                <c:pt idx="388">
                  <c:v>320.899</c:v>
                </c:pt>
                <c:pt idx="389">
                  <c:v>321.21600000000001</c:v>
                </c:pt>
                <c:pt idx="390">
                  <c:v>321.23599999999999</c:v>
                </c:pt>
                <c:pt idx="391">
                  <c:v>321.53399999999999</c:v>
                </c:pt>
                <c:pt idx="392">
                  <c:v>321.86500000000001</c:v>
                </c:pt>
                <c:pt idx="393">
                  <c:v>321.88799999999998</c:v>
                </c:pt>
                <c:pt idx="394">
                  <c:v>322.18099999999998</c:v>
                </c:pt>
                <c:pt idx="395">
                  <c:v>322.17399999999998</c:v>
                </c:pt>
                <c:pt idx="396">
                  <c:v>322.11500000000001</c:v>
                </c:pt>
                <c:pt idx="397">
                  <c:v>322.339</c:v>
                </c:pt>
                <c:pt idx="398">
                  <c:v>322.59800000000001</c:v>
                </c:pt>
                <c:pt idx="399">
                  <c:v>322.55500000000001</c:v>
                </c:pt>
                <c:pt idx="400">
                  <c:v>322.77800000000002</c:v>
                </c:pt>
                <c:pt idx="401">
                  <c:v>322.71100000000001</c:v>
                </c:pt>
                <c:pt idx="402">
                  <c:v>322.91000000000003</c:v>
                </c:pt>
                <c:pt idx="403">
                  <c:v>323.14400000000001</c:v>
                </c:pt>
                <c:pt idx="404">
                  <c:v>323.39600000000002</c:v>
                </c:pt>
                <c:pt idx="405">
                  <c:v>323.34399999999999</c:v>
                </c:pt>
                <c:pt idx="406">
                  <c:v>323.56400000000002</c:v>
                </c:pt>
                <c:pt idx="407">
                  <c:v>323.82</c:v>
                </c:pt>
                <c:pt idx="408">
                  <c:v>324.11799999999999</c:v>
                </c:pt>
                <c:pt idx="409">
                  <c:v>324.11099999999999</c:v>
                </c:pt>
                <c:pt idx="410">
                  <c:v>324.37200000000001</c:v>
                </c:pt>
                <c:pt idx="411">
                  <c:v>324.67599999999999</c:v>
                </c:pt>
                <c:pt idx="412">
                  <c:v>324.99799999999999</c:v>
                </c:pt>
                <c:pt idx="413">
                  <c:v>325.00799999999998</c:v>
                </c:pt>
                <c:pt idx="414">
                  <c:v>325.29199999999997</c:v>
                </c:pt>
                <c:pt idx="415">
                  <c:v>325.60500000000002</c:v>
                </c:pt>
                <c:pt idx="416">
                  <c:v>325.60000000000002</c:v>
                </c:pt>
                <c:pt idx="417">
                  <c:v>325.86900000000003</c:v>
                </c:pt>
                <c:pt idx="418">
                  <c:v>326.16899999999998</c:v>
                </c:pt>
                <c:pt idx="419">
                  <c:v>326.48</c:v>
                </c:pt>
                <c:pt idx="420">
                  <c:v>326.80799999999999</c:v>
                </c:pt>
                <c:pt idx="421">
                  <c:v>327.14999999999998</c:v>
                </c:pt>
                <c:pt idx="422">
                  <c:v>327.17200000000003</c:v>
                </c:pt>
                <c:pt idx="423">
                  <c:v>327.459</c:v>
                </c:pt>
                <c:pt idx="424">
                  <c:v>327.77300000000002</c:v>
                </c:pt>
                <c:pt idx="425">
                  <c:v>327.76499999999999</c:v>
                </c:pt>
                <c:pt idx="426">
                  <c:v>328.03</c:v>
                </c:pt>
                <c:pt idx="427">
                  <c:v>328.322</c:v>
                </c:pt>
                <c:pt idx="428">
                  <c:v>328.64600000000002</c:v>
                </c:pt>
                <c:pt idx="429">
                  <c:v>328.98099999999999</c:v>
                </c:pt>
                <c:pt idx="430">
                  <c:v>329.33</c:v>
                </c:pt>
                <c:pt idx="431">
                  <c:v>329.68700000000001</c:v>
                </c:pt>
                <c:pt idx="432">
                  <c:v>329.70699999999999</c:v>
                </c:pt>
                <c:pt idx="433">
                  <c:v>329.99900000000002</c:v>
                </c:pt>
                <c:pt idx="434">
                  <c:v>329.97199999999998</c:v>
                </c:pt>
                <c:pt idx="435">
                  <c:v>330.21100000000001</c:v>
                </c:pt>
                <c:pt idx="436">
                  <c:v>330.47199999999998</c:v>
                </c:pt>
                <c:pt idx="437">
                  <c:v>330.40499999999997</c:v>
                </c:pt>
                <c:pt idx="438">
                  <c:v>330.27600000000001</c:v>
                </c:pt>
                <c:pt idx="439">
                  <c:v>330.10899999999998</c:v>
                </c:pt>
                <c:pt idx="440">
                  <c:v>329.90100000000001</c:v>
                </c:pt>
                <c:pt idx="441">
                  <c:v>329.99200000000002</c:v>
                </c:pt>
                <c:pt idx="442">
                  <c:v>330.113</c:v>
                </c:pt>
                <c:pt idx="443">
                  <c:v>329.92200000000003</c:v>
                </c:pt>
                <c:pt idx="444">
                  <c:v>330.01400000000001</c:v>
                </c:pt>
                <c:pt idx="445">
                  <c:v>330.13400000000001</c:v>
                </c:pt>
                <c:pt idx="446">
                  <c:v>330.27600000000001</c:v>
                </c:pt>
                <c:pt idx="447">
                  <c:v>330.44600000000003</c:v>
                </c:pt>
                <c:pt idx="448">
                  <c:v>330.65100000000001</c:v>
                </c:pt>
                <c:pt idx="449">
                  <c:v>330.53899999999999</c:v>
                </c:pt>
                <c:pt idx="450">
                  <c:v>330.37599999999998</c:v>
                </c:pt>
                <c:pt idx="451">
                  <c:v>330.512</c:v>
                </c:pt>
                <c:pt idx="452">
                  <c:v>330.69299999999998</c:v>
                </c:pt>
                <c:pt idx="453">
                  <c:v>330.90699999999998</c:v>
                </c:pt>
                <c:pt idx="454">
                  <c:v>331.149</c:v>
                </c:pt>
                <c:pt idx="455">
                  <c:v>331.42200000000003</c:v>
                </c:pt>
                <c:pt idx="456">
                  <c:v>331.375</c:v>
                </c:pt>
                <c:pt idx="457">
                  <c:v>331.60399999999998</c:v>
                </c:pt>
                <c:pt idx="458">
                  <c:v>331.86099999999999</c:v>
                </c:pt>
                <c:pt idx="459">
                  <c:v>332.137</c:v>
                </c:pt>
                <c:pt idx="460">
                  <c:v>332.42099999999999</c:v>
                </c:pt>
                <c:pt idx="461">
                  <c:v>332.37700000000001</c:v>
                </c:pt>
                <c:pt idx="462">
                  <c:v>332.60300000000001</c:v>
                </c:pt>
                <c:pt idx="463">
                  <c:v>332.85599999999999</c:v>
                </c:pt>
                <c:pt idx="464">
                  <c:v>332.78800000000001</c:v>
                </c:pt>
                <c:pt idx="465">
                  <c:v>332.66300000000001</c:v>
                </c:pt>
                <c:pt idx="466">
                  <c:v>332.82799999999997</c:v>
                </c:pt>
                <c:pt idx="467">
                  <c:v>333.02499999999998</c:v>
                </c:pt>
                <c:pt idx="468">
                  <c:v>333.25400000000002</c:v>
                </c:pt>
                <c:pt idx="469">
                  <c:v>333.49400000000003</c:v>
                </c:pt>
                <c:pt idx="470">
                  <c:v>333.745</c:v>
                </c:pt>
                <c:pt idx="471">
                  <c:v>334.00799999999998</c:v>
                </c:pt>
                <c:pt idx="472">
                  <c:v>334.28399999999999</c:v>
                </c:pt>
                <c:pt idx="473">
                  <c:v>334.57100000000003</c:v>
                </c:pt>
                <c:pt idx="474">
                  <c:v>334.86</c:v>
                </c:pt>
                <c:pt idx="475">
                  <c:v>334.81799999999998</c:v>
                </c:pt>
                <c:pt idx="476">
                  <c:v>335.04899999999998</c:v>
                </c:pt>
                <c:pt idx="477">
                  <c:v>335.30599999999998</c:v>
                </c:pt>
                <c:pt idx="478">
                  <c:v>335.58199999999999</c:v>
                </c:pt>
                <c:pt idx="479">
                  <c:v>335.53399999999999</c:v>
                </c:pt>
                <c:pt idx="480">
                  <c:v>335.76799999999997</c:v>
                </c:pt>
                <c:pt idx="481">
                  <c:v>336.03199999999998</c:v>
                </c:pt>
                <c:pt idx="482">
                  <c:v>336.30700000000002</c:v>
                </c:pt>
                <c:pt idx="483">
                  <c:v>336.24799999999999</c:v>
                </c:pt>
                <c:pt idx="484">
                  <c:v>336.46199999999999</c:v>
                </c:pt>
                <c:pt idx="485">
                  <c:v>336.69600000000003</c:v>
                </c:pt>
                <c:pt idx="486">
                  <c:v>336.93700000000001</c:v>
                </c:pt>
                <c:pt idx="487">
                  <c:v>337.185</c:v>
                </c:pt>
                <c:pt idx="488">
                  <c:v>337.45299999999997</c:v>
                </c:pt>
                <c:pt idx="489">
                  <c:v>337.72899999999998</c:v>
                </c:pt>
                <c:pt idx="490">
                  <c:v>337.67599999999999</c:v>
                </c:pt>
                <c:pt idx="491">
                  <c:v>337.55900000000003</c:v>
                </c:pt>
                <c:pt idx="492">
                  <c:v>337.39499999999998</c:v>
                </c:pt>
                <c:pt idx="493">
                  <c:v>337.51900000000001</c:v>
                </c:pt>
                <c:pt idx="494">
                  <c:v>337.68</c:v>
                </c:pt>
                <c:pt idx="495">
                  <c:v>337.863</c:v>
                </c:pt>
                <c:pt idx="496">
                  <c:v>338.06299999999999</c:v>
                </c:pt>
                <c:pt idx="497">
                  <c:v>337.93700000000001</c:v>
                </c:pt>
                <c:pt idx="498">
                  <c:v>337.74599999999998</c:v>
                </c:pt>
                <c:pt idx="499">
                  <c:v>337.84899999999999</c:v>
                </c:pt>
                <c:pt idx="500">
                  <c:v>337.97800000000001</c:v>
                </c:pt>
                <c:pt idx="501">
                  <c:v>338.12200000000001</c:v>
                </c:pt>
                <c:pt idx="502">
                  <c:v>338.27699999999999</c:v>
                </c:pt>
                <c:pt idx="503">
                  <c:v>338.10399999999998</c:v>
                </c:pt>
                <c:pt idx="504">
                  <c:v>338.21699999999998</c:v>
                </c:pt>
                <c:pt idx="505">
                  <c:v>338.01900000000001</c:v>
                </c:pt>
                <c:pt idx="506">
                  <c:v>338.11700000000002</c:v>
                </c:pt>
                <c:pt idx="507">
                  <c:v>338.25599999999997</c:v>
                </c:pt>
                <c:pt idx="508">
                  <c:v>338.09100000000001</c:v>
                </c:pt>
                <c:pt idx="509">
                  <c:v>338.21199999999999</c:v>
                </c:pt>
                <c:pt idx="510">
                  <c:v>338.363</c:v>
                </c:pt>
                <c:pt idx="511">
                  <c:v>338.18799999999999</c:v>
                </c:pt>
                <c:pt idx="512">
                  <c:v>338.298</c:v>
                </c:pt>
                <c:pt idx="513">
                  <c:v>338.45100000000002</c:v>
                </c:pt>
                <c:pt idx="514">
                  <c:v>338.28800000000001</c:v>
                </c:pt>
                <c:pt idx="515">
                  <c:v>338.40699999999998</c:v>
                </c:pt>
                <c:pt idx="516">
                  <c:v>338.55500000000001</c:v>
                </c:pt>
                <c:pt idx="517">
                  <c:v>338.71899999999999</c:v>
                </c:pt>
                <c:pt idx="518">
                  <c:v>338.56299999999999</c:v>
                </c:pt>
                <c:pt idx="519">
                  <c:v>338.69099999999997</c:v>
                </c:pt>
                <c:pt idx="520">
                  <c:v>338.85700000000003</c:v>
                </c:pt>
                <c:pt idx="521">
                  <c:v>338.709</c:v>
                </c:pt>
                <c:pt idx="522">
                  <c:v>338.84100000000001</c:v>
                </c:pt>
                <c:pt idx="523">
                  <c:v>339.00400000000002</c:v>
                </c:pt>
                <c:pt idx="524">
                  <c:v>338.84800000000001</c:v>
                </c:pt>
                <c:pt idx="525">
                  <c:v>338.97300000000001</c:v>
                </c:pt>
                <c:pt idx="526">
                  <c:v>339.12700000000001</c:v>
                </c:pt>
                <c:pt idx="527">
                  <c:v>339.30099999999999</c:v>
                </c:pt>
                <c:pt idx="528">
                  <c:v>339.16699999999997</c:v>
                </c:pt>
                <c:pt idx="529">
                  <c:v>339.315</c:v>
                </c:pt>
                <c:pt idx="530">
                  <c:v>339.154</c:v>
                </c:pt>
                <c:pt idx="531">
                  <c:v>339.27800000000002</c:v>
                </c:pt>
                <c:pt idx="532">
                  <c:v>339.435</c:v>
                </c:pt>
                <c:pt idx="533">
                  <c:v>339.613</c:v>
                </c:pt>
                <c:pt idx="534">
                  <c:v>339.80799999999999</c:v>
                </c:pt>
                <c:pt idx="535">
                  <c:v>339.68400000000003</c:v>
                </c:pt>
                <c:pt idx="536">
                  <c:v>339.84</c:v>
                </c:pt>
                <c:pt idx="537">
                  <c:v>340.02800000000002</c:v>
                </c:pt>
                <c:pt idx="538">
                  <c:v>340.23599999999999</c:v>
                </c:pt>
                <c:pt idx="539">
                  <c:v>340.46300000000002</c:v>
                </c:pt>
                <c:pt idx="540">
                  <c:v>340.69600000000003</c:v>
                </c:pt>
                <c:pt idx="541">
                  <c:v>340.94600000000003</c:v>
                </c:pt>
                <c:pt idx="542">
                  <c:v>340.86799999999999</c:v>
                </c:pt>
                <c:pt idx="543">
                  <c:v>341.07100000000003</c:v>
                </c:pt>
                <c:pt idx="544">
                  <c:v>340.96</c:v>
                </c:pt>
                <c:pt idx="545">
                  <c:v>340.79300000000001</c:v>
                </c:pt>
                <c:pt idx="546">
                  <c:v>340.92500000000001</c:v>
                </c:pt>
                <c:pt idx="547">
                  <c:v>341.08800000000002</c:v>
                </c:pt>
                <c:pt idx="548">
                  <c:v>340.93700000000001</c:v>
                </c:pt>
                <c:pt idx="549">
                  <c:v>341.07400000000001</c:v>
                </c:pt>
                <c:pt idx="550">
                  <c:v>341.23899999999998</c:v>
                </c:pt>
                <c:pt idx="551">
                  <c:v>341.42</c:v>
                </c:pt>
                <c:pt idx="552">
                  <c:v>341.61399999999998</c:v>
                </c:pt>
                <c:pt idx="553">
                  <c:v>341.81299999999999</c:v>
                </c:pt>
                <c:pt idx="554">
                  <c:v>341.68200000000002</c:v>
                </c:pt>
                <c:pt idx="555">
                  <c:v>341.488</c:v>
                </c:pt>
                <c:pt idx="556">
                  <c:v>341.59100000000001</c:v>
                </c:pt>
                <c:pt idx="557">
                  <c:v>341.39</c:v>
                </c:pt>
                <c:pt idx="558">
                  <c:v>341.137</c:v>
                </c:pt>
                <c:pt idx="559">
                  <c:v>341.19</c:v>
                </c:pt>
                <c:pt idx="560">
                  <c:v>341.29</c:v>
                </c:pt>
                <c:pt idx="561">
                  <c:v>341.077</c:v>
                </c:pt>
                <c:pt idx="562">
                  <c:v>341.15800000000002</c:v>
                </c:pt>
                <c:pt idx="563">
                  <c:v>341.27800000000002</c:v>
                </c:pt>
                <c:pt idx="564">
                  <c:v>341.07499999999999</c:v>
                </c:pt>
                <c:pt idx="565">
                  <c:v>341.16</c:v>
                </c:pt>
                <c:pt idx="566">
                  <c:v>341.27600000000001</c:v>
                </c:pt>
                <c:pt idx="567">
                  <c:v>341.07</c:v>
                </c:pt>
                <c:pt idx="568">
                  <c:v>340.81700000000001</c:v>
                </c:pt>
                <c:pt idx="569">
                  <c:v>340.53300000000002</c:v>
                </c:pt>
                <c:pt idx="570">
                  <c:v>340.55799999999999</c:v>
                </c:pt>
                <c:pt idx="571">
                  <c:v>340.62599999999998</c:v>
                </c:pt>
                <c:pt idx="572">
                  <c:v>340.72899999999998</c:v>
                </c:pt>
                <c:pt idx="573">
                  <c:v>340.86700000000002</c:v>
                </c:pt>
                <c:pt idx="574">
                  <c:v>341.03300000000002</c:v>
                </c:pt>
                <c:pt idx="575">
                  <c:v>341.21899999999999</c:v>
                </c:pt>
                <c:pt idx="576">
                  <c:v>341.428</c:v>
                </c:pt>
                <c:pt idx="577">
                  <c:v>341.65199999999999</c:v>
                </c:pt>
                <c:pt idx="578">
                  <c:v>341.89600000000002</c:v>
                </c:pt>
                <c:pt idx="579">
                  <c:v>342.15199999999999</c:v>
                </c:pt>
                <c:pt idx="580">
                  <c:v>342.42399999999998</c:v>
                </c:pt>
                <c:pt idx="581">
                  <c:v>342.36900000000003</c:v>
                </c:pt>
                <c:pt idx="582">
                  <c:v>342.25400000000002</c:v>
                </c:pt>
                <c:pt idx="583">
                  <c:v>342.101</c:v>
                </c:pt>
                <c:pt idx="584">
                  <c:v>341.91199999999998</c:v>
                </c:pt>
                <c:pt idx="585">
                  <c:v>342.02600000000001</c:v>
                </c:pt>
                <c:pt idx="586">
                  <c:v>341.84</c:v>
                </c:pt>
                <c:pt idx="587">
                  <c:v>341.59899999999999</c:v>
                </c:pt>
                <c:pt idx="588">
                  <c:v>341.32100000000003</c:v>
                </c:pt>
                <c:pt idx="589">
                  <c:v>341.34100000000001</c:v>
                </c:pt>
                <c:pt idx="590">
                  <c:v>341.053</c:v>
                </c:pt>
                <c:pt idx="591">
                  <c:v>341.05200000000002</c:v>
                </c:pt>
                <c:pt idx="592">
                  <c:v>341.089</c:v>
                </c:pt>
                <c:pt idx="593">
                  <c:v>341.149</c:v>
                </c:pt>
                <c:pt idx="594">
                  <c:v>341.233</c:v>
                </c:pt>
                <c:pt idx="595">
                  <c:v>341.33800000000002</c:v>
                </c:pt>
                <c:pt idx="596">
                  <c:v>341.13400000000001</c:v>
                </c:pt>
                <c:pt idx="597">
                  <c:v>341.22500000000002</c:v>
                </c:pt>
                <c:pt idx="598">
                  <c:v>341.03199999999998</c:v>
                </c:pt>
                <c:pt idx="599">
                  <c:v>341.14</c:v>
                </c:pt>
                <c:pt idx="600">
                  <c:v>341.96899999999999</c:v>
                </c:pt>
                <c:pt idx="601">
                  <c:v>342.98399999999998</c:v>
                </c:pt>
                <c:pt idx="602">
                  <c:v>344.15300000000002</c:v>
                </c:pt>
                <c:pt idx="603">
                  <c:v>345.46199999999999</c:v>
                </c:pt>
                <c:pt idx="604">
                  <c:v>346.89100000000002</c:v>
                </c:pt>
                <c:pt idx="605">
                  <c:v>348.08600000000001</c:v>
                </c:pt>
                <c:pt idx="606">
                  <c:v>349.654</c:v>
                </c:pt>
                <c:pt idx="607">
                  <c:v>350.976</c:v>
                </c:pt>
                <c:pt idx="608">
                  <c:v>352.66</c:v>
                </c:pt>
                <c:pt idx="609">
                  <c:v>354.44200000000001</c:v>
                </c:pt>
                <c:pt idx="610">
                  <c:v>356.3</c:v>
                </c:pt>
                <c:pt idx="611">
                  <c:v>358.238</c:v>
                </c:pt>
                <c:pt idx="612">
                  <c:v>360.24200000000002</c:v>
                </c:pt>
                <c:pt idx="613">
                  <c:v>361.93799999999999</c:v>
                </c:pt>
                <c:pt idx="614">
                  <c:v>363.59800000000001</c:v>
                </c:pt>
                <c:pt idx="615">
                  <c:v>365.59399999999999</c:v>
                </c:pt>
                <c:pt idx="616">
                  <c:v>367.62599999999998</c:v>
                </c:pt>
                <c:pt idx="617">
                  <c:v>369.66899999999998</c:v>
                </c:pt>
                <c:pt idx="618">
                  <c:v>371.71699999999998</c:v>
                </c:pt>
                <c:pt idx="619">
                  <c:v>373.76600000000002</c:v>
                </c:pt>
                <c:pt idx="620">
                  <c:v>375.81799999999998</c:v>
                </c:pt>
                <c:pt idx="621">
                  <c:v>377.87200000000001</c:v>
                </c:pt>
                <c:pt idx="622">
                  <c:v>379.923</c:v>
                </c:pt>
                <c:pt idx="623">
                  <c:v>381.96499999999997</c:v>
                </c:pt>
                <c:pt idx="624">
                  <c:v>384</c:v>
                </c:pt>
                <c:pt idx="625">
                  <c:v>386.024</c:v>
                </c:pt>
                <c:pt idx="626">
                  <c:v>388.041</c:v>
                </c:pt>
                <c:pt idx="627">
                  <c:v>390.05</c:v>
                </c:pt>
                <c:pt idx="628">
                  <c:v>392.05200000000002</c:v>
                </c:pt>
                <c:pt idx="629">
                  <c:v>394.05500000000001</c:v>
                </c:pt>
                <c:pt idx="630">
                  <c:v>396.04399999999998</c:v>
                </c:pt>
                <c:pt idx="631">
                  <c:v>398.017</c:v>
                </c:pt>
                <c:pt idx="632">
                  <c:v>399.976</c:v>
                </c:pt>
                <c:pt idx="633">
                  <c:v>401.49900000000002</c:v>
                </c:pt>
                <c:pt idx="634">
                  <c:v>403.34100000000001</c:v>
                </c:pt>
                <c:pt idx="635">
                  <c:v>405.18400000000003</c:v>
                </c:pt>
                <c:pt idx="636">
                  <c:v>407.01600000000002</c:v>
                </c:pt>
                <c:pt idx="637">
                  <c:v>408.83300000000003</c:v>
                </c:pt>
                <c:pt idx="638">
                  <c:v>410.20499999999998</c:v>
                </c:pt>
                <c:pt idx="639">
                  <c:v>411.47800000000001</c:v>
                </c:pt>
                <c:pt idx="640">
                  <c:v>413.09899999999999</c:v>
                </c:pt>
                <c:pt idx="641">
                  <c:v>414.73200000000003</c:v>
                </c:pt>
                <c:pt idx="642">
                  <c:v>416.35599999999999</c:v>
                </c:pt>
                <c:pt idx="643">
                  <c:v>417.976</c:v>
                </c:pt>
                <c:pt idx="644">
                  <c:v>419.14699999999999</c:v>
                </c:pt>
                <c:pt idx="645">
                  <c:v>420.673</c:v>
                </c:pt>
                <c:pt idx="646">
                  <c:v>422.202</c:v>
                </c:pt>
                <c:pt idx="647">
                  <c:v>423.73099999999999</c:v>
                </c:pt>
                <c:pt idx="648">
                  <c:v>425.255</c:v>
                </c:pt>
                <c:pt idx="649">
                  <c:v>426.77300000000002</c:v>
                </c:pt>
                <c:pt idx="650">
                  <c:v>428.28500000000003</c:v>
                </c:pt>
                <c:pt idx="651">
                  <c:v>429.79199999999997</c:v>
                </c:pt>
                <c:pt idx="652">
                  <c:v>431.29399999999998</c:v>
                </c:pt>
                <c:pt idx="653">
                  <c:v>432.791</c:v>
                </c:pt>
                <c:pt idx="654">
                  <c:v>434.28500000000003</c:v>
                </c:pt>
                <c:pt idx="655">
                  <c:v>435.76799999999997</c:v>
                </c:pt>
                <c:pt idx="656">
                  <c:v>437.24299999999999</c:v>
                </c:pt>
                <c:pt idx="657">
                  <c:v>438.70100000000002</c:v>
                </c:pt>
                <c:pt idx="658">
                  <c:v>440.14400000000001</c:v>
                </c:pt>
                <c:pt idx="659">
                  <c:v>441.57499999999999</c:v>
                </c:pt>
                <c:pt idx="660">
                  <c:v>442.98899999999998</c:v>
                </c:pt>
                <c:pt idx="661">
                  <c:v>444.39100000000002</c:v>
                </c:pt>
                <c:pt idx="662">
                  <c:v>445.76900000000001</c:v>
                </c:pt>
                <c:pt idx="663">
                  <c:v>447.13299999999998</c:v>
                </c:pt>
                <c:pt idx="664">
                  <c:v>447.99200000000002</c:v>
                </c:pt>
                <c:pt idx="665">
                  <c:v>449.22699999999998</c:v>
                </c:pt>
                <c:pt idx="666">
                  <c:v>449.97699999999998</c:v>
                </c:pt>
                <c:pt idx="667">
                  <c:v>451.11</c:v>
                </c:pt>
                <c:pt idx="668">
                  <c:v>452.25099999999998</c:v>
                </c:pt>
                <c:pt idx="669">
                  <c:v>453.38</c:v>
                </c:pt>
                <c:pt idx="670">
                  <c:v>454.49799999999999</c:v>
                </c:pt>
                <c:pt idx="671">
                  <c:v>455.11200000000002</c:v>
                </c:pt>
                <c:pt idx="672">
                  <c:v>456.12200000000001</c:v>
                </c:pt>
                <c:pt idx="673">
                  <c:v>457.137</c:v>
                </c:pt>
                <c:pt idx="674">
                  <c:v>458.14600000000002</c:v>
                </c:pt>
                <c:pt idx="675">
                  <c:v>459.14600000000002</c:v>
                </c:pt>
                <c:pt idx="676">
                  <c:v>460.13799999999998</c:v>
                </c:pt>
                <c:pt idx="677">
                  <c:v>461.125</c:v>
                </c:pt>
                <c:pt idx="678">
                  <c:v>462.108</c:v>
                </c:pt>
                <c:pt idx="679">
                  <c:v>463.089</c:v>
                </c:pt>
                <c:pt idx="680">
                  <c:v>464.06700000000001</c:v>
                </c:pt>
                <c:pt idx="681">
                  <c:v>464.53699999999998</c:v>
                </c:pt>
                <c:pt idx="682">
                  <c:v>465.42500000000001</c:v>
                </c:pt>
                <c:pt idx="683">
                  <c:v>466.32600000000002</c:v>
                </c:pt>
                <c:pt idx="684">
                  <c:v>466.714</c:v>
                </c:pt>
                <c:pt idx="685">
                  <c:v>467.52699999999999</c:v>
                </c:pt>
                <c:pt idx="686">
                  <c:v>468.35500000000002</c:v>
                </c:pt>
                <c:pt idx="687">
                  <c:v>469.18299999999999</c:v>
                </c:pt>
                <c:pt idx="688">
                  <c:v>469.49799999999999</c:v>
                </c:pt>
                <c:pt idx="689">
                  <c:v>469.721</c:v>
                </c:pt>
                <c:pt idx="690">
                  <c:v>470.39</c:v>
                </c:pt>
                <c:pt idx="691">
                  <c:v>471.077</c:v>
                </c:pt>
                <c:pt idx="692">
                  <c:v>471.76799999999997</c:v>
                </c:pt>
                <c:pt idx="693">
                  <c:v>472.459</c:v>
                </c:pt>
                <c:pt idx="694">
                  <c:v>473.15800000000002</c:v>
                </c:pt>
                <c:pt idx="695">
                  <c:v>473.85700000000003</c:v>
                </c:pt>
                <c:pt idx="696">
                  <c:v>474.56299999999999</c:v>
                </c:pt>
                <c:pt idx="697">
                  <c:v>475.27100000000002</c:v>
                </c:pt>
                <c:pt idx="698">
                  <c:v>475.98200000000003</c:v>
                </c:pt>
                <c:pt idx="699">
                  <c:v>476.69900000000001</c:v>
                </c:pt>
                <c:pt idx="700">
                  <c:v>476.88499999999999</c:v>
                </c:pt>
                <c:pt idx="701">
                  <c:v>477.52199999999999</c:v>
                </c:pt>
                <c:pt idx="702">
                  <c:v>478.17899999999997</c:v>
                </c:pt>
                <c:pt idx="703">
                  <c:v>478.84500000000003</c:v>
                </c:pt>
                <c:pt idx="704">
                  <c:v>479.51799999999997</c:v>
                </c:pt>
                <c:pt idx="705">
                  <c:v>480.202</c:v>
                </c:pt>
                <c:pt idx="706">
                  <c:v>480.88299999999998</c:v>
                </c:pt>
                <c:pt idx="707">
                  <c:v>481.02</c:v>
                </c:pt>
                <c:pt idx="708">
                  <c:v>481.60599999999999</c:v>
                </c:pt>
                <c:pt idx="709">
                  <c:v>482.209</c:v>
                </c:pt>
                <c:pt idx="710">
                  <c:v>482.81</c:v>
                </c:pt>
                <c:pt idx="711">
                  <c:v>483.411</c:v>
                </c:pt>
                <c:pt idx="712">
                  <c:v>484.012</c:v>
                </c:pt>
                <c:pt idx="713">
                  <c:v>484.60899999999998</c:v>
                </c:pt>
                <c:pt idx="714">
                  <c:v>485.20400000000001</c:v>
                </c:pt>
                <c:pt idx="715">
                  <c:v>485.80200000000002</c:v>
                </c:pt>
                <c:pt idx="716">
                  <c:v>486.39699999999999</c:v>
                </c:pt>
                <c:pt idx="717">
                  <c:v>486.99299999999999</c:v>
                </c:pt>
                <c:pt idx="718">
                  <c:v>487.58499999999998</c:v>
                </c:pt>
                <c:pt idx="719">
                  <c:v>487.62099999999998</c:v>
                </c:pt>
                <c:pt idx="720">
                  <c:v>488.12200000000001</c:v>
                </c:pt>
                <c:pt idx="721">
                  <c:v>488.63900000000001</c:v>
                </c:pt>
                <c:pt idx="722">
                  <c:v>489.16399999999999</c:v>
                </c:pt>
                <c:pt idx="723">
                  <c:v>489.69600000000003</c:v>
                </c:pt>
                <c:pt idx="724">
                  <c:v>489.67500000000001</c:v>
                </c:pt>
                <c:pt idx="725">
                  <c:v>490.125</c:v>
                </c:pt>
                <c:pt idx="726">
                  <c:v>490.589</c:v>
                </c:pt>
                <c:pt idx="727">
                  <c:v>491.06</c:v>
                </c:pt>
                <c:pt idx="728">
                  <c:v>491.53399999999999</c:v>
                </c:pt>
                <c:pt idx="729">
                  <c:v>492.00700000000001</c:v>
                </c:pt>
                <c:pt idx="730">
                  <c:v>491.92700000000002</c:v>
                </c:pt>
                <c:pt idx="731">
                  <c:v>492.32</c:v>
                </c:pt>
                <c:pt idx="732">
                  <c:v>492.73200000000003</c:v>
                </c:pt>
                <c:pt idx="733">
                  <c:v>493.15300000000002</c:v>
                </c:pt>
                <c:pt idx="734">
                  <c:v>493.58600000000001</c:v>
                </c:pt>
                <c:pt idx="735">
                  <c:v>494.02499999999998</c:v>
                </c:pt>
                <c:pt idx="736">
                  <c:v>494.46899999999999</c:v>
                </c:pt>
                <c:pt idx="737">
                  <c:v>494.92</c:v>
                </c:pt>
                <c:pt idx="738">
                  <c:v>494.82</c:v>
                </c:pt>
                <c:pt idx="739">
                  <c:v>495.19799999999998</c:v>
                </c:pt>
                <c:pt idx="740">
                  <c:v>495.6</c:v>
                </c:pt>
                <c:pt idx="741">
                  <c:v>496.01299999999998</c:v>
                </c:pt>
                <c:pt idx="742">
                  <c:v>496.43200000000002</c:v>
                </c:pt>
                <c:pt idx="743">
                  <c:v>496.85599999999999</c:v>
                </c:pt>
                <c:pt idx="744">
                  <c:v>497.286</c:v>
                </c:pt>
                <c:pt idx="745">
                  <c:v>497.72300000000001</c:v>
                </c:pt>
                <c:pt idx="746">
                  <c:v>498.16699999999997</c:v>
                </c:pt>
                <c:pt idx="747">
                  <c:v>498.61500000000001</c:v>
                </c:pt>
                <c:pt idx="748">
                  <c:v>499.06299999999999</c:v>
                </c:pt>
                <c:pt idx="749">
                  <c:v>499.512</c:v>
                </c:pt>
                <c:pt idx="750">
                  <c:v>499.404</c:v>
                </c:pt>
                <c:pt idx="751">
                  <c:v>499.76799999999997</c:v>
                </c:pt>
                <c:pt idx="752">
                  <c:v>500.15300000000002</c:v>
                </c:pt>
                <c:pt idx="753">
                  <c:v>500.54700000000003</c:v>
                </c:pt>
                <c:pt idx="754">
                  <c:v>500.95</c:v>
                </c:pt>
                <c:pt idx="755">
                  <c:v>501.35599999999999</c:v>
                </c:pt>
                <c:pt idx="756">
                  <c:v>501.76100000000002</c:v>
                </c:pt>
                <c:pt idx="757">
                  <c:v>502.16800000000001</c:v>
                </c:pt>
                <c:pt idx="758">
                  <c:v>502.57600000000002</c:v>
                </c:pt>
                <c:pt idx="759">
                  <c:v>502.983</c:v>
                </c:pt>
                <c:pt idx="760">
                  <c:v>503.38799999999998</c:v>
                </c:pt>
                <c:pt idx="761">
                  <c:v>503.791</c:v>
                </c:pt>
                <c:pt idx="762">
                  <c:v>504.19299999999998</c:v>
                </c:pt>
                <c:pt idx="763">
                  <c:v>504.03500000000003</c:v>
                </c:pt>
                <c:pt idx="764">
                  <c:v>504.35399999999998</c:v>
                </c:pt>
                <c:pt idx="765">
                  <c:v>504.69600000000003</c:v>
                </c:pt>
                <c:pt idx="766">
                  <c:v>505.04399999999998</c:v>
                </c:pt>
                <c:pt idx="767">
                  <c:v>505.39499999999998</c:v>
                </c:pt>
                <c:pt idx="768">
                  <c:v>505.75299999999999</c:v>
                </c:pt>
                <c:pt idx="769">
                  <c:v>506.113</c:v>
                </c:pt>
                <c:pt idx="770">
                  <c:v>505.91300000000001</c:v>
                </c:pt>
                <c:pt idx="771">
                  <c:v>506.18799999999999</c:v>
                </c:pt>
                <c:pt idx="772">
                  <c:v>506.48200000000003</c:v>
                </c:pt>
                <c:pt idx="773">
                  <c:v>506.78199999999998</c:v>
                </c:pt>
                <c:pt idx="774">
                  <c:v>507.08600000000001</c:v>
                </c:pt>
                <c:pt idx="775">
                  <c:v>507.39299999999997</c:v>
                </c:pt>
                <c:pt idx="776">
                  <c:v>507.70699999999999</c:v>
                </c:pt>
                <c:pt idx="777">
                  <c:v>508.02699999999999</c:v>
                </c:pt>
                <c:pt idx="778">
                  <c:v>508.35300000000001</c:v>
                </c:pt>
                <c:pt idx="779">
                  <c:v>508.68599999999998</c:v>
                </c:pt>
                <c:pt idx="780">
                  <c:v>509.024</c:v>
                </c:pt>
                <c:pt idx="781">
                  <c:v>508.80900000000003</c:v>
                </c:pt>
                <c:pt idx="782">
                  <c:v>509.06700000000001</c:v>
                </c:pt>
                <c:pt idx="783">
                  <c:v>508.78800000000001</c:v>
                </c:pt>
                <c:pt idx="784">
                  <c:v>508.99400000000003</c:v>
                </c:pt>
                <c:pt idx="785">
                  <c:v>509.22699999999998</c:v>
                </c:pt>
                <c:pt idx="786">
                  <c:v>509.47199999999998</c:v>
                </c:pt>
                <c:pt idx="787">
                  <c:v>509.17</c:v>
                </c:pt>
                <c:pt idx="788">
                  <c:v>509.34800000000001</c:v>
                </c:pt>
                <c:pt idx="789">
                  <c:v>509.54899999999998</c:v>
                </c:pt>
                <c:pt idx="790">
                  <c:v>509.75900000000001</c:v>
                </c:pt>
                <c:pt idx="791">
                  <c:v>509.423</c:v>
                </c:pt>
                <c:pt idx="792">
                  <c:v>509.00799999999998</c:v>
                </c:pt>
                <c:pt idx="793">
                  <c:v>509.09399999999999</c:v>
                </c:pt>
                <c:pt idx="794">
                  <c:v>509.21100000000001</c:v>
                </c:pt>
                <c:pt idx="795">
                  <c:v>509.34800000000001</c:v>
                </c:pt>
                <c:pt idx="796">
                  <c:v>508.95100000000002</c:v>
                </c:pt>
                <c:pt idx="797">
                  <c:v>509.04599999999999</c:v>
                </c:pt>
                <c:pt idx="798">
                  <c:v>509.17899999999997</c:v>
                </c:pt>
                <c:pt idx="799">
                  <c:v>508.779</c:v>
                </c:pt>
                <c:pt idx="800">
                  <c:v>508.31799999999998</c:v>
                </c:pt>
                <c:pt idx="801">
                  <c:v>508.36</c:v>
                </c:pt>
                <c:pt idx="802">
                  <c:v>508.44200000000001</c:v>
                </c:pt>
                <c:pt idx="803">
                  <c:v>508.55</c:v>
                </c:pt>
                <c:pt idx="804">
                  <c:v>508.68400000000003</c:v>
                </c:pt>
                <c:pt idx="805">
                  <c:v>508.83699999999999</c:v>
                </c:pt>
                <c:pt idx="806">
                  <c:v>509.012</c:v>
                </c:pt>
                <c:pt idx="807">
                  <c:v>509.20800000000003</c:v>
                </c:pt>
                <c:pt idx="808">
                  <c:v>509.42599999999999</c:v>
                </c:pt>
                <c:pt idx="809">
                  <c:v>509.65899999999999</c:v>
                </c:pt>
                <c:pt idx="810">
                  <c:v>509.904</c:v>
                </c:pt>
                <c:pt idx="811">
                  <c:v>509.60599999999999</c:v>
                </c:pt>
                <c:pt idx="812">
                  <c:v>509.79500000000002</c:v>
                </c:pt>
                <c:pt idx="813">
                  <c:v>510.01799999999997</c:v>
                </c:pt>
                <c:pt idx="814">
                  <c:v>510.25799999999998</c:v>
                </c:pt>
                <c:pt idx="815">
                  <c:v>510.51900000000001</c:v>
                </c:pt>
                <c:pt idx="816">
                  <c:v>510.79399999999998</c:v>
                </c:pt>
                <c:pt idx="817">
                  <c:v>511.08199999999999</c:v>
                </c:pt>
                <c:pt idx="818">
                  <c:v>511.37299999999999</c:v>
                </c:pt>
                <c:pt idx="819">
                  <c:v>511.66899999999998</c:v>
                </c:pt>
                <c:pt idx="820">
                  <c:v>511.41199999999998</c:v>
                </c:pt>
                <c:pt idx="821">
                  <c:v>511.62900000000002</c:v>
                </c:pt>
                <c:pt idx="822">
                  <c:v>511.86900000000003</c:v>
                </c:pt>
                <c:pt idx="823">
                  <c:v>512.11300000000006</c:v>
                </c:pt>
                <c:pt idx="824">
                  <c:v>512.36300000000006</c:v>
                </c:pt>
                <c:pt idx="825">
                  <c:v>512.06700000000001</c:v>
                </c:pt>
                <c:pt idx="826">
                  <c:v>512.25300000000004</c:v>
                </c:pt>
                <c:pt idx="827">
                  <c:v>512.46600000000001</c:v>
                </c:pt>
                <c:pt idx="828">
                  <c:v>512.68600000000004</c:v>
                </c:pt>
                <c:pt idx="829">
                  <c:v>512.91600000000005</c:v>
                </c:pt>
                <c:pt idx="830">
                  <c:v>513.15800000000002</c:v>
                </c:pt>
                <c:pt idx="831">
                  <c:v>513.404</c:v>
                </c:pt>
                <c:pt idx="832">
                  <c:v>513.654</c:v>
                </c:pt>
                <c:pt idx="833">
                  <c:v>513.91099999999994</c:v>
                </c:pt>
                <c:pt idx="834">
                  <c:v>514.17700000000002</c:v>
                </c:pt>
                <c:pt idx="835">
                  <c:v>514.45100000000002</c:v>
                </c:pt>
                <c:pt idx="836">
                  <c:v>514.73099999999999</c:v>
                </c:pt>
                <c:pt idx="837">
                  <c:v>514.46600000000001</c:v>
                </c:pt>
                <c:pt idx="838">
                  <c:v>514.67700000000002</c:v>
                </c:pt>
                <c:pt idx="839">
                  <c:v>514.91300000000001</c:v>
                </c:pt>
                <c:pt idx="840">
                  <c:v>515.15800000000002</c:v>
                </c:pt>
                <c:pt idx="841">
                  <c:v>515.41700000000003</c:v>
                </c:pt>
                <c:pt idx="842">
                  <c:v>515.68299999999999</c:v>
                </c:pt>
                <c:pt idx="843">
                  <c:v>515.95399999999995</c:v>
                </c:pt>
                <c:pt idx="844">
                  <c:v>516.22799999999995</c:v>
                </c:pt>
                <c:pt idx="845">
                  <c:v>516.50800000000004</c:v>
                </c:pt>
                <c:pt idx="846">
                  <c:v>516.78700000000003</c:v>
                </c:pt>
                <c:pt idx="847">
                  <c:v>517.06700000000001</c:v>
                </c:pt>
                <c:pt idx="848">
                  <c:v>516.79200000000003</c:v>
                </c:pt>
                <c:pt idx="849">
                  <c:v>516.99300000000005</c:v>
                </c:pt>
                <c:pt idx="850">
                  <c:v>517.21699999999998</c:v>
                </c:pt>
                <c:pt idx="851">
                  <c:v>517.45000000000005</c:v>
                </c:pt>
                <c:pt idx="852">
                  <c:v>517.69000000000005</c:v>
                </c:pt>
                <c:pt idx="853">
                  <c:v>517.93799999999999</c:v>
                </c:pt>
                <c:pt idx="854">
                  <c:v>518.19500000000005</c:v>
                </c:pt>
                <c:pt idx="855">
                  <c:v>518.45699999999999</c:v>
                </c:pt>
                <c:pt idx="856">
                  <c:v>518.72199999999998</c:v>
                </c:pt>
                <c:pt idx="857">
                  <c:v>518.98699999999997</c:v>
                </c:pt>
                <c:pt idx="858">
                  <c:v>519.25599999999997</c:v>
                </c:pt>
                <c:pt idx="859">
                  <c:v>518.97</c:v>
                </c:pt>
                <c:pt idx="860">
                  <c:v>519.15599999999995</c:v>
                </c:pt>
                <c:pt idx="861">
                  <c:v>519.36199999999997</c:v>
                </c:pt>
                <c:pt idx="862">
                  <c:v>519.57600000000002</c:v>
                </c:pt>
                <c:pt idx="863">
                  <c:v>519.80100000000004</c:v>
                </c:pt>
                <c:pt idx="864">
                  <c:v>519.47799999999995</c:v>
                </c:pt>
                <c:pt idx="865">
                  <c:v>519.63400000000001</c:v>
                </c:pt>
                <c:pt idx="866">
                  <c:v>519.81299999999999</c:v>
                </c:pt>
                <c:pt idx="867">
                  <c:v>520.00199999999995</c:v>
                </c:pt>
                <c:pt idx="868">
                  <c:v>520.197</c:v>
                </c:pt>
                <c:pt idx="869">
                  <c:v>520.39800000000002</c:v>
                </c:pt>
                <c:pt idx="870">
                  <c:v>520.60299999999995</c:v>
                </c:pt>
                <c:pt idx="871">
                  <c:v>520.81500000000005</c:v>
                </c:pt>
                <c:pt idx="872">
                  <c:v>521.03099999999995</c:v>
                </c:pt>
                <c:pt idx="873">
                  <c:v>521.25300000000004</c:v>
                </c:pt>
                <c:pt idx="874">
                  <c:v>521.48199999999997</c:v>
                </c:pt>
                <c:pt idx="875">
                  <c:v>521.72</c:v>
                </c:pt>
                <c:pt idx="876">
                  <c:v>521.96500000000003</c:v>
                </c:pt>
                <c:pt idx="877">
                  <c:v>522.21400000000006</c:v>
                </c:pt>
                <c:pt idx="878">
                  <c:v>521.91300000000001</c:v>
                </c:pt>
                <c:pt idx="879">
                  <c:v>522.09100000000001</c:v>
                </c:pt>
                <c:pt idx="880">
                  <c:v>522.29200000000003</c:v>
                </c:pt>
                <c:pt idx="881">
                  <c:v>522.50300000000004</c:v>
                </c:pt>
                <c:pt idx="882">
                  <c:v>522.16600000000005</c:v>
                </c:pt>
                <c:pt idx="883">
                  <c:v>522.30399999999997</c:v>
                </c:pt>
                <c:pt idx="884">
                  <c:v>522.46100000000001</c:v>
                </c:pt>
                <c:pt idx="885">
                  <c:v>522.62400000000002</c:v>
                </c:pt>
                <c:pt idx="886">
                  <c:v>522.79600000000005</c:v>
                </c:pt>
                <c:pt idx="887">
                  <c:v>522.41899999999998</c:v>
                </c:pt>
                <c:pt idx="888">
                  <c:v>522.51700000000005</c:v>
                </c:pt>
                <c:pt idx="889">
                  <c:v>522.64</c:v>
                </c:pt>
                <c:pt idx="890">
                  <c:v>522.77200000000005</c:v>
                </c:pt>
                <c:pt idx="891">
                  <c:v>522.91200000000003</c:v>
                </c:pt>
                <c:pt idx="892">
                  <c:v>522.50800000000004</c:v>
                </c:pt>
                <c:pt idx="893">
                  <c:v>522.58699999999999</c:v>
                </c:pt>
                <c:pt idx="894">
                  <c:v>522.70100000000002</c:v>
                </c:pt>
                <c:pt idx="895">
                  <c:v>522.83000000000004</c:v>
                </c:pt>
                <c:pt idx="896">
                  <c:v>522.971</c:v>
                </c:pt>
                <c:pt idx="897">
                  <c:v>523.12800000000004</c:v>
                </c:pt>
                <c:pt idx="898">
                  <c:v>523.298</c:v>
                </c:pt>
                <c:pt idx="899">
                  <c:v>522.92499999999995</c:v>
                </c:pt>
                <c:pt idx="900">
                  <c:v>523.03200000000004</c:v>
                </c:pt>
                <c:pt idx="901">
                  <c:v>523.16499999999996</c:v>
                </c:pt>
                <c:pt idx="902">
                  <c:v>523.31200000000001</c:v>
                </c:pt>
                <c:pt idx="903">
                  <c:v>522.91899999999998</c:v>
                </c:pt>
                <c:pt idx="904">
                  <c:v>523.00599999999997</c:v>
                </c:pt>
                <c:pt idx="905">
                  <c:v>522.56700000000001</c:v>
                </c:pt>
                <c:pt idx="906">
                  <c:v>522.61400000000003</c:v>
                </c:pt>
                <c:pt idx="907">
                  <c:v>522.69200000000001</c:v>
                </c:pt>
                <c:pt idx="908">
                  <c:v>522.79</c:v>
                </c:pt>
                <c:pt idx="909">
                  <c:v>522.34900000000005</c:v>
                </c:pt>
                <c:pt idx="910">
                  <c:v>522.39099999999996</c:v>
                </c:pt>
                <c:pt idx="911">
                  <c:v>522.46100000000001</c:v>
                </c:pt>
                <c:pt idx="912">
                  <c:v>522.548</c:v>
                </c:pt>
                <c:pt idx="913">
                  <c:v>522.09400000000005</c:v>
                </c:pt>
                <c:pt idx="914">
                  <c:v>522.125</c:v>
                </c:pt>
                <c:pt idx="915">
                  <c:v>522.19000000000005</c:v>
                </c:pt>
                <c:pt idx="916">
                  <c:v>522.27800000000002</c:v>
                </c:pt>
                <c:pt idx="917">
                  <c:v>521.83000000000004</c:v>
                </c:pt>
                <c:pt idx="918">
                  <c:v>521.87</c:v>
                </c:pt>
                <c:pt idx="919">
                  <c:v>521.94500000000005</c:v>
                </c:pt>
                <c:pt idx="920">
                  <c:v>522.04399999999998</c:v>
                </c:pt>
                <c:pt idx="921">
                  <c:v>522.16300000000001</c:v>
                </c:pt>
                <c:pt idx="922">
                  <c:v>522.29999999999995</c:v>
                </c:pt>
                <c:pt idx="923">
                  <c:v>522.45000000000005</c:v>
                </c:pt>
                <c:pt idx="924">
                  <c:v>522.61400000000003</c:v>
                </c:pt>
                <c:pt idx="925">
                  <c:v>522.79200000000003</c:v>
                </c:pt>
                <c:pt idx="926">
                  <c:v>522.42700000000002</c:v>
                </c:pt>
                <c:pt idx="927">
                  <c:v>522.54499999999996</c:v>
                </c:pt>
                <c:pt idx="928">
                  <c:v>522.13699999999994</c:v>
                </c:pt>
                <c:pt idx="929">
                  <c:v>522.21500000000003</c:v>
                </c:pt>
                <c:pt idx="930">
                  <c:v>521.774</c:v>
                </c:pt>
                <c:pt idx="931">
                  <c:v>521.82000000000005</c:v>
                </c:pt>
                <c:pt idx="932">
                  <c:v>521.89599999999996</c:v>
                </c:pt>
                <c:pt idx="933">
                  <c:v>521.44200000000001</c:v>
                </c:pt>
                <c:pt idx="934">
                  <c:v>521.47500000000002</c:v>
                </c:pt>
                <c:pt idx="935">
                  <c:v>521.54</c:v>
                </c:pt>
                <c:pt idx="936">
                  <c:v>521.61900000000003</c:v>
                </c:pt>
                <c:pt idx="937">
                  <c:v>521.16200000000003</c:v>
                </c:pt>
                <c:pt idx="938">
                  <c:v>520.63499999999999</c:v>
                </c:pt>
                <c:pt idx="939">
                  <c:v>520.61099999999999</c:v>
                </c:pt>
                <c:pt idx="940">
                  <c:v>520.62199999999996</c:v>
                </c:pt>
                <c:pt idx="941">
                  <c:v>520.66099999999994</c:v>
                </c:pt>
                <c:pt idx="942">
                  <c:v>520.72500000000002</c:v>
                </c:pt>
                <c:pt idx="943">
                  <c:v>520.82000000000005</c:v>
                </c:pt>
                <c:pt idx="944">
                  <c:v>520.93899999999996</c:v>
                </c:pt>
                <c:pt idx="945">
                  <c:v>521.07799999999997</c:v>
                </c:pt>
                <c:pt idx="946">
                  <c:v>520.68100000000004</c:v>
                </c:pt>
                <c:pt idx="947">
                  <c:v>520.22299999999996</c:v>
                </c:pt>
                <c:pt idx="948">
                  <c:v>520.26900000000001</c:v>
                </c:pt>
                <c:pt idx="949">
                  <c:v>520.35400000000004</c:v>
                </c:pt>
                <c:pt idx="950">
                  <c:v>520.46</c:v>
                </c:pt>
                <c:pt idx="951">
                  <c:v>520.59299999999996</c:v>
                </c:pt>
                <c:pt idx="952">
                  <c:v>520.74699999999996</c:v>
                </c:pt>
                <c:pt idx="953">
                  <c:v>520.92100000000005</c:v>
                </c:pt>
                <c:pt idx="954">
                  <c:v>520.56200000000001</c:v>
                </c:pt>
                <c:pt idx="955">
                  <c:v>520.13499999999999</c:v>
                </c:pt>
                <c:pt idx="956">
                  <c:v>519.65</c:v>
                </c:pt>
                <c:pt idx="957">
                  <c:v>519.66200000000003</c:v>
                </c:pt>
                <c:pt idx="958">
                  <c:v>519.71400000000006</c:v>
                </c:pt>
                <c:pt idx="959">
                  <c:v>519.78800000000001</c:v>
                </c:pt>
                <c:pt idx="960">
                  <c:v>519.88599999999997</c:v>
                </c:pt>
                <c:pt idx="961">
                  <c:v>520.00800000000004</c:v>
                </c:pt>
                <c:pt idx="962">
                  <c:v>520.15200000000004</c:v>
                </c:pt>
                <c:pt idx="963">
                  <c:v>520.31799999999998</c:v>
                </c:pt>
                <c:pt idx="964">
                  <c:v>519.952</c:v>
                </c:pt>
                <c:pt idx="965">
                  <c:v>520.05999999999995</c:v>
                </c:pt>
                <c:pt idx="966">
                  <c:v>520.197</c:v>
                </c:pt>
                <c:pt idx="967">
                  <c:v>520.35199999999998</c:v>
                </c:pt>
                <c:pt idx="968">
                  <c:v>520.529</c:v>
                </c:pt>
                <c:pt idx="969">
                  <c:v>520.17700000000002</c:v>
                </c:pt>
                <c:pt idx="970">
                  <c:v>520.30899999999997</c:v>
                </c:pt>
                <c:pt idx="971">
                  <c:v>520.48299999999995</c:v>
                </c:pt>
                <c:pt idx="972">
                  <c:v>520.68100000000004</c:v>
                </c:pt>
                <c:pt idx="973">
                  <c:v>520.89099999999996</c:v>
                </c:pt>
                <c:pt idx="974">
                  <c:v>521.11300000000006</c:v>
                </c:pt>
                <c:pt idx="975">
                  <c:v>520.79499999999996</c:v>
                </c:pt>
                <c:pt idx="976">
                  <c:v>520.95399999999995</c:v>
                </c:pt>
                <c:pt idx="977">
                  <c:v>520.59</c:v>
                </c:pt>
                <c:pt idx="978">
                  <c:v>520.15800000000002</c:v>
                </c:pt>
                <c:pt idx="979">
                  <c:v>520.21900000000005</c:v>
                </c:pt>
                <c:pt idx="980">
                  <c:v>520.31700000000001</c:v>
                </c:pt>
                <c:pt idx="981">
                  <c:v>519.88699999999994</c:v>
                </c:pt>
                <c:pt idx="982">
                  <c:v>519.93899999999996</c:v>
                </c:pt>
                <c:pt idx="983">
                  <c:v>520.02499999999998</c:v>
                </c:pt>
                <c:pt idx="984">
                  <c:v>520.13699999999994</c:v>
                </c:pt>
                <c:pt idx="985">
                  <c:v>520.27300000000002</c:v>
                </c:pt>
                <c:pt idx="986">
                  <c:v>520.42700000000002</c:v>
                </c:pt>
                <c:pt idx="987">
                  <c:v>520.596</c:v>
                </c:pt>
                <c:pt idx="988">
                  <c:v>520.77700000000004</c:v>
                </c:pt>
                <c:pt idx="989">
                  <c:v>520.97299999999996</c:v>
                </c:pt>
                <c:pt idx="990">
                  <c:v>521.18700000000001</c:v>
                </c:pt>
                <c:pt idx="991">
                  <c:v>521.41899999999998</c:v>
                </c:pt>
                <c:pt idx="992">
                  <c:v>521.67200000000003</c:v>
                </c:pt>
                <c:pt idx="993">
                  <c:v>521.94500000000005</c:v>
                </c:pt>
                <c:pt idx="994">
                  <c:v>522.23699999999997</c:v>
                </c:pt>
                <c:pt idx="995">
                  <c:v>521.99300000000005</c:v>
                </c:pt>
                <c:pt idx="996">
                  <c:v>522.22</c:v>
                </c:pt>
                <c:pt idx="997">
                  <c:v>521.92700000000002</c:v>
                </c:pt>
                <c:pt idx="998">
                  <c:v>522.10699999999997</c:v>
                </c:pt>
                <c:pt idx="999">
                  <c:v>522.31299999999999</c:v>
                </c:pt>
                <c:pt idx="1000">
                  <c:v>521.98500000000001</c:v>
                </c:pt>
                <c:pt idx="1001">
                  <c:v>522.125</c:v>
                </c:pt>
                <c:pt idx="1002">
                  <c:v>522.29399999999998</c:v>
                </c:pt>
                <c:pt idx="1003">
                  <c:v>522.47500000000002</c:v>
                </c:pt>
                <c:pt idx="1004">
                  <c:v>522.11500000000001</c:v>
                </c:pt>
                <c:pt idx="1005">
                  <c:v>522.22699999999998</c:v>
                </c:pt>
                <c:pt idx="1006">
                  <c:v>522.36500000000001</c:v>
                </c:pt>
                <c:pt idx="1007">
                  <c:v>521.97400000000005</c:v>
                </c:pt>
                <c:pt idx="1008">
                  <c:v>522.05600000000004</c:v>
                </c:pt>
                <c:pt idx="1009">
                  <c:v>521.62900000000002</c:v>
                </c:pt>
                <c:pt idx="1010">
                  <c:v>521.68200000000002</c:v>
                </c:pt>
                <c:pt idx="1011">
                  <c:v>521.23299999999995</c:v>
                </c:pt>
                <c:pt idx="1012">
                  <c:v>521.27200000000005</c:v>
                </c:pt>
                <c:pt idx="1013">
                  <c:v>521.35400000000004</c:v>
                </c:pt>
                <c:pt idx="1014">
                  <c:v>521.46</c:v>
                </c:pt>
                <c:pt idx="1015">
                  <c:v>521.59</c:v>
                </c:pt>
                <c:pt idx="1016">
                  <c:v>521.74300000000005</c:v>
                </c:pt>
                <c:pt idx="1017">
                  <c:v>521.37</c:v>
                </c:pt>
                <c:pt idx="1018">
                  <c:v>521.47500000000002</c:v>
                </c:pt>
                <c:pt idx="1019">
                  <c:v>521.61300000000006</c:v>
                </c:pt>
                <c:pt idx="1020">
                  <c:v>521.77300000000002</c:v>
                </c:pt>
                <c:pt idx="1021">
                  <c:v>521.95299999999997</c:v>
                </c:pt>
                <c:pt idx="1022">
                  <c:v>522.15200000000004</c:v>
                </c:pt>
                <c:pt idx="1023">
                  <c:v>521.82799999999997</c:v>
                </c:pt>
                <c:pt idx="1024">
                  <c:v>521.98299999999995</c:v>
                </c:pt>
                <c:pt idx="1025">
                  <c:v>522.17499999999995</c:v>
                </c:pt>
                <c:pt idx="1026">
                  <c:v>522.38599999999997</c:v>
                </c:pt>
                <c:pt idx="1027">
                  <c:v>522.61599999999999</c:v>
                </c:pt>
                <c:pt idx="1028">
                  <c:v>522.85799999999995</c:v>
                </c:pt>
                <c:pt idx="1029">
                  <c:v>523.11</c:v>
                </c:pt>
                <c:pt idx="1030">
                  <c:v>523.37</c:v>
                </c:pt>
                <c:pt idx="1031">
                  <c:v>523.63800000000003</c:v>
                </c:pt>
                <c:pt idx="1032">
                  <c:v>523.91600000000005</c:v>
                </c:pt>
                <c:pt idx="1033">
                  <c:v>524.20100000000002</c:v>
                </c:pt>
                <c:pt idx="1034">
                  <c:v>524.49300000000005</c:v>
                </c:pt>
                <c:pt idx="1035">
                  <c:v>524.79</c:v>
                </c:pt>
                <c:pt idx="1036">
                  <c:v>525.08900000000006</c:v>
                </c:pt>
                <c:pt idx="1037">
                  <c:v>525.39200000000005</c:v>
                </c:pt>
                <c:pt idx="1038">
                  <c:v>525.70399999999995</c:v>
                </c:pt>
                <c:pt idx="1039">
                  <c:v>526.02099999999996</c:v>
                </c:pt>
                <c:pt idx="1040">
                  <c:v>526.34</c:v>
                </c:pt>
                <c:pt idx="1041">
                  <c:v>526.66099999999994</c:v>
                </c:pt>
                <c:pt idx="1042">
                  <c:v>526.98199999999997</c:v>
                </c:pt>
                <c:pt idx="1043">
                  <c:v>527.30200000000002</c:v>
                </c:pt>
                <c:pt idx="1044">
                  <c:v>527.61599999999999</c:v>
                </c:pt>
                <c:pt idx="1045">
                  <c:v>527.93100000000004</c:v>
                </c:pt>
                <c:pt idx="1046">
                  <c:v>528.24099999999999</c:v>
                </c:pt>
                <c:pt idx="1047">
                  <c:v>528.55100000000004</c:v>
                </c:pt>
                <c:pt idx="1048">
                  <c:v>528.30799999999999</c:v>
                </c:pt>
                <c:pt idx="1049">
                  <c:v>528.52599999999995</c:v>
                </c:pt>
                <c:pt idx="1050">
                  <c:v>528.76199999999994</c:v>
                </c:pt>
                <c:pt idx="1051">
                  <c:v>529.00099999999998</c:v>
                </c:pt>
                <c:pt idx="1052">
                  <c:v>529.24099999999999</c:v>
                </c:pt>
                <c:pt idx="1053">
                  <c:v>529.48500000000001</c:v>
                </c:pt>
                <c:pt idx="1054">
                  <c:v>529.17999999999995</c:v>
                </c:pt>
                <c:pt idx="1055">
                  <c:v>529.34500000000003</c:v>
                </c:pt>
                <c:pt idx="1056">
                  <c:v>529.52700000000004</c:v>
                </c:pt>
                <c:pt idx="1057">
                  <c:v>529.71500000000003</c:v>
                </c:pt>
                <c:pt idx="1058">
                  <c:v>529.90899999999999</c:v>
                </c:pt>
                <c:pt idx="1059">
                  <c:v>530.10699999999997</c:v>
                </c:pt>
                <c:pt idx="1060">
                  <c:v>530.30999999999995</c:v>
                </c:pt>
                <c:pt idx="1061">
                  <c:v>530.52200000000005</c:v>
                </c:pt>
                <c:pt idx="1062">
                  <c:v>530.74</c:v>
                </c:pt>
                <c:pt idx="1063">
                  <c:v>530.96699999999998</c:v>
                </c:pt>
                <c:pt idx="1064">
                  <c:v>531.202</c:v>
                </c:pt>
                <c:pt idx="1065">
                  <c:v>531.44299999999998</c:v>
                </c:pt>
                <c:pt idx="1066">
                  <c:v>531.68600000000004</c:v>
                </c:pt>
                <c:pt idx="1067">
                  <c:v>531.93100000000004</c:v>
                </c:pt>
                <c:pt idx="1068">
                  <c:v>532.18100000000004</c:v>
                </c:pt>
                <c:pt idx="1069">
                  <c:v>531.88499999999999</c:v>
                </c:pt>
                <c:pt idx="1070">
                  <c:v>532.06299999999999</c:v>
                </c:pt>
                <c:pt idx="1071">
                  <c:v>532.26199999999994</c:v>
                </c:pt>
                <c:pt idx="1072">
                  <c:v>532.46799999999996</c:v>
                </c:pt>
                <c:pt idx="1073">
                  <c:v>532.12599999999998</c:v>
                </c:pt>
                <c:pt idx="1074">
                  <c:v>532.25199999999995</c:v>
                </c:pt>
                <c:pt idx="1075">
                  <c:v>532.39700000000005</c:v>
                </c:pt>
                <c:pt idx="1076">
                  <c:v>532.54999999999995</c:v>
                </c:pt>
                <c:pt idx="1077">
                  <c:v>532.15200000000004</c:v>
                </c:pt>
                <c:pt idx="1078">
                  <c:v>532.23099999999999</c:v>
                </c:pt>
                <c:pt idx="1079">
                  <c:v>532.33399999999995</c:v>
                </c:pt>
                <c:pt idx="1080">
                  <c:v>531.89200000000005</c:v>
                </c:pt>
                <c:pt idx="1081">
                  <c:v>531.375</c:v>
                </c:pt>
                <c:pt idx="1082">
                  <c:v>531.35599999999999</c:v>
                </c:pt>
                <c:pt idx="1083">
                  <c:v>531.37</c:v>
                </c:pt>
                <c:pt idx="1084">
                  <c:v>531.40599999999995</c:v>
                </c:pt>
                <c:pt idx="1085">
                  <c:v>531.46100000000001</c:v>
                </c:pt>
                <c:pt idx="1086">
                  <c:v>530.98299999999995</c:v>
                </c:pt>
                <c:pt idx="1087">
                  <c:v>530.99</c:v>
                </c:pt>
                <c:pt idx="1088">
                  <c:v>531.03099999999995</c:v>
                </c:pt>
                <c:pt idx="1089">
                  <c:v>531.09199999999998</c:v>
                </c:pt>
                <c:pt idx="1090">
                  <c:v>530.61800000000005</c:v>
                </c:pt>
                <c:pt idx="1091">
                  <c:v>530.07899999999995</c:v>
                </c:pt>
                <c:pt idx="1092">
                  <c:v>530.04399999999998</c:v>
                </c:pt>
                <c:pt idx="1093">
                  <c:v>530.04999999999995</c:v>
                </c:pt>
                <c:pt idx="1094">
                  <c:v>530.08399999999995</c:v>
                </c:pt>
                <c:pt idx="1095">
                  <c:v>529.59299999999996</c:v>
                </c:pt>
                <c:pt idx="1096">
                  <c:v>529.58900000000006</c:v>
                </c:pt>
                <c:pt idx="1097">
                  <c:v>529.62699999999995</c:v>
                </c:pt>
                <c:pt idx="1098">
                  <c:v>529.68600000000004</c:v>
                </c:pt>
                <c:pt idx="1099">
                  <c:v>529.21100000000001</c:v>
                </c:pt>
                <c:pt idx="1100">
                  <c:v>529.22299999999996</c:v>
                </c:pt>
              </c:numCache>
            </c:numRef>
          </c:yVal>
          <c:smooth val="0"/>
        </c:ser>
        <c:dLbls>
          <c:showLegendKey val="0"/>
          <c:showVal val="0"/>
          <c:showCatName val="0"/>
          <c:showSerName val="0"/>
          <c:showPercent val="0"/>
          <c:showBubbleSize val="0"/>
        </c:dLbls>
        <c:axId val="41969536"/>
        <c:axId val="41979904"/>
      </c:scatterChart>
      <c:valAx>
        <c:axId val="41969536"/>
        <c:scaling>
          <c:orientation val="minMax"/>
          <c:max val="2500"/>
          <c:min val="1900"/>
        </c:scaling>
        <c:delete val="0"/>
        <c:axPos val="b"/>
        <c:title>
          <c:tx>
            <c:rich>
              <a:bodyPr/>
              <a:lstStyle/>
              <a:p>
                <a:pPr>
                  <a:defRPr/>
                </a:pPr>
                <a:r>
                  <a:rPr lang="en-US"/>
                  <a:t>Year</a:t>
                </a:r>
              </a:p>
            </c:rich>
          </c:tx>
          <c:layout/>
          <c:overlay val="0"/>
        </c:title>
        <c:numFmt formatCode="General" sourceLinked="1"/>
        <c:majorTickMark val="out"/>
        <c:minorTickMark val="none"/>
        <c:tickLblPos val="nextTo"/>
        <c:crossAx val="41979904"/>
        <c:crosses val="autoZero"/>
        <c:crossBetween val="midCat"/>
      </c:valAx>
      <c:valAx>
        <c:axId val="41979904"/>
        <c:scaling>
          <c:orientation val="minMax"/>
        </c:scaling>
        <c:delete val="0"/>
        <c:axPos val="l"/>
        <c:majorGridlines/>
        <c:title>
          <c:tx>
            <c:rich>
              <a:bodyPr rot="-5400000" vert="horz"/>
              <a:lstStyle/>
              <a:p>
                <a:pPr>
                  <a:defRPr/>
                </a:pPr>
                <a:r>
                  <a:rPr lang="en-US"/>
                  <a:t>Ecosystem carbon store (Mg/ha)</a:t>
                </a:r>
              </a:p>
            </c:rich>
          </c:tx>
          <c:layout/>
          <c:overlay val="0"/>
        </c:title>
        <c:numFmt formatCode="General" sourceLinked="1"/>
        <c:majorTickMark val="out"/>
        <c:minorTickMark val="none"/>
        <c:tickLblPos val="nextTo"/>
        <c:crossAx val="41969536"/>
        <c:crosses val="autoZero"/>
        <c:crossBetween val="midCat"/>
      </c:valAx>
    </c:plotArea>
    <c:legend>
      <c:legendPos val="r"/>
      <c:layout>
        <c:manualLayout>
          <c:xMode val="edge"/>
          <c:yMode val="edge"/>
          <c:x val="0.14748047606390699"/>
          <c:y val="0.58311455866274375"/>
          <c:w val="0.29016403355056719"/>
          <c:h val="0.2459552717895428"/>
        </c:manualLayout>
      </c:layout>
      <c:overlay val="0"/>
      <c:spPr>
        <a:solidFill>
          <a:schemeClr val="bg1"/>
        </a:solidFill>
      </c:spPr>
    </c:legend>
    <c:plotVisOnly val="1"/>
    <c:dispBlanksAs val="gap"/>
    <c:showDLblsOverMax val="0"/>
  </c:chart>
  <c:txPr>
    <a:bodyPr/>
    <a:lstStyle/>
    <a:p>
      <a:pPr>
        <a:defRPr sz="20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056939501779367"/>
          <c:y val="5.104712041884818E-2"/>
          <c:w val="0.81138790035587172"/>
          <c:h val="0.76308900523560241"/>
        </c:manualLayout>
      </c:layout>
      <c:scatterChart>
        <c:scatterStyle val="lineMarker"/>
        <c:varyColors val="0"/>
        <c:ser>
          <c:idx val="0"/>
          <c:order val="0"/>
          <c:tx>
            <c:v>Live</c:v>
          </c:tx>
          <c:spPr>
            <a:ln w="38100">
              <a:solidFill>
                <a:srgbClr val="000080"/>
              </a:solidFill>
              <a:prstDash val="solid"/>
            </a:ln>
          </c:spPr>
          <c:marker>
            <c:symbol val="none"/>
          </c:marker>
          <c:dPt>
            <c:idx val="0"/>
            <c:marker>
              <c:symbol val="square"/>
              <c:size val="11"/>
              <c:spPr>
                <a:solidFill>
                  <a:srgbClr val="000080"/>
                </a:solidFill>
                <a:ln>
                  <a:solidFill>
                    <a:srgbClr val="000080"/>
                  </a:solidFill>
                  <a:prstDash val="solid"/>
                </a:ln>
              </c:spPr>
            </c:marker>
            <c:bubble3D val="0"/>
          </c:dPt>
          <c:dPt>
            <c:idx val="5"/>
            <c:marker>
              <c:symbol val="square"/>
              <c:size val="11"/>
              <c:spPr>
                <a:solidFill>
                  <a:srgbClr val="000080"/>
                </a:solidFill>
                <a:ln>
                  <a:solidFill>
                    <a:srgbClr val="000080"/>
                  </a:solidFill>
                  <a:prstDash val="solid"/>
                </a:ln>
              </c:spPr>
            </c:marker>
            <c:bubble3D val="0"/>
          </c:dPt>
          <c:dPt>
            <c:idx val="10"/>
            <c:marker>
              <c:symbol val="square"/>
              <c:size val="11"/>
              <c:spPr>
                <a:solidFill>
                  <a:srgbClr val="000080"/>
                </a:solidFill>
                <a:ln>
                  <a:solidFill>
                    <a:srgbClr val="000080"/>
                  </a:solidFill>
                  <a:prstDash val="solid"/>
                </a:ln>
              </c:spPr>
            </c:marker>
            <c:bubble3D val="0"/>
          </c:dPt>
          <c:dPt>
            <c:idx val="15"/>
            <c:marker>
              <c:symbol val="square"/>
              <c:size val="11"/>
              <c:spPr>
                <a:solidFill>
                  <a:srgbClr val="000080"/>
                </a:solidFill>
                <a:ln>
                  <a:solidFill>
                    <a:srgbClr val="000080"/>
                  </a:solidFill>
                  <a:prstDash val="solid"/>
                </a:ln>
              </c:spPr>
            </c:marker>
            <c:bubble3D val="0"/>
          </c:dPt>
          <c:dPt>
            <c:idx val="21"/>
            <c:marker>
              <c:symbol val="square"/>
              <c:size val="11"/>
              <c:spPr>
                <a:solidFill>
                  <a:srgbClr val="000080"/>
                </a:solidFill>
                <a:ln>
                  <a:solidFill>
                    <a:srgbClr val="000080"/>
                  </a:solidFill>
                  <a:prstDash val="solid"/>
                </a:ln>
              </c:spPr>
            </c:marker>
            <c:bubble3D val="0"/>
          </c:dPt>
          <c:dPt>
            <c:idx val="27"/>
            <c:marker>
              <c:symbol val="square"/>
              <c:size val="11"/>
              <c:spPr>
                <a:solidFill>
                  <a:srgbClr val="000080"/>
                </a:solidFill>
                <a:ln>
                  <a:solidFill>
                    <a:srgbClr val="000080"/>
                  </a:solidFill>
                  <a:prstDash val="solid"/>
                </a:ln>
              </c:spPr>
            </c:marker>
            <c:bubble3D val="0"/>
          </c:dPt>
          <c:dPt>
            <c:idx val="31"/>
            <c:marker>
              <c:symbol val="square"/>
              <c:size val="11"/>
              <c:spPr>
                <a:solidFill>
                  <a:srgbClr val="000080"/>
                </a:solidFill>
                <a:ln>
                  <a:solidFill>
                    <a:srgbClr val="000080"/>
                  </a:solidFill>
                  <a:prstDash val="solid"/>
                </a:ln>
              </c:spPr>
            </c:marker>
            <c:bubble3D val="0"/>
          </c:dPt>
          <c:dPt>
            <c:idx val="33"/>
            <c:marker>
              <c:symbol val="square"/>
              <c:size val="11"/>
              <c:spPr>
                <a:solidFill>
                  <a:srgbClr val="002060"/>
                </a:solidFill>
              </c:spPr>
            </c:marker>
            <c:bubble3D val="0"/>
          </c:dPt>
          <c:xVal>
            <c:numRef>
              <c:f>Sheet1!$A$7:$A$40</c:f>
              <c:numCache>
                <c:formatCode>General</c:formatCode>
                <c:ptCount val="34"/>
                <c:pt idx="0">
                  <c:v>1978</c:v>
                </c:pt>
                <c:pt idx="1">
                  <c:v>1979</c:v>
                </c:pt>
                <c:pt idx="2">
                  <c:v>1980</c:v>
                </c:pt>
                <c:pt idx="3">
                  <c:v>1981</c:v>
                </c:pt>
                <c:pt idx="4">
                  <c:v>1982</c:v>
                </c:pt>
                <c:pt idx="5">
                  <c:v>1983</c:v>
                </c:pt>
                <c:pt idx="6">
                  <c:v>1984</c:v>
                </c:pt>
                <c:pt idx="7">
                  <c:v>1985</c:v>
                </c:pt>
                <c:pt idx="8">
                  <c:v>1986</c:v>
                </c:pt>
                <c:pt idx="9">
                  <c:v>1987</c:v>
                </c:pt>
                <c:pt idx="10">
                  <c:v>1988</c:v>
                </c:pt>
                <c:pt idx="11">
                  <c:v>1989</c:v>
                </c:pt>
                <c:pt idx="12">
                  <c:v>1990</c:v>
                </c:pt>
                <c:pt idx="13">
                  <c:v>1991</c:v>
                </c:pt>
                <c:pt idx="14">
                  <c:v>1992</c:v>
                </c:pt>
                <c:pt idx="15">
                  <c:v>1993</c:v>
                </c:pt>
                <c:pt idx="16">
                  <c:v>1994</c:v>
                </c:pt>
                <c:pt idx="17">
                  <c:v>1995</c:v>
                </c:pt>
                <c:pt idx="18">
                  <c:v>1996</c:v>
                </c:pt>
                <c:pt idx="19">
                  <c:v>1997</c:v>
                </c:pt>
                <c:pt idx="20">
                  <c:v>1998</c:v>
                </c:pt>
                <c:pt idx="21">
                  <c:v>1999</c:v>
                </c:pt>
                <c:pt idx="22">
                  <c:v>2000</c:v>
                </c:pt>
                <c:pt idx="23">
                  <c:v>2001</c:v>
                </c:pt>
                <c:pt idx="24">
                  <c:v>2002</c:v>
                </c:pt>
                <c:pt idx="25">
                  <c:v>2003</c:v>
                </c:pt>
                <c:pt idx="26">
                  <c:v>2004</c:v>
                </c:pt>
                <c:pt idx="27">
                  <c:v>2005</c:v>
                </c:pt>
                <c:pt idx="28">
                  <c:v>2006</c:v>
                </c:pt>
                <c:pt idx="29">
                  <c:v>2007</c:v>
                </c:pt>
                <c:pt idx="30">
                  <c:v>2008</c:v>
                </c:pt>
                <c:pt idx="31">
                  <c:v>2009</c:v>
                </c:pt>
                <c:pt idx="32">
                  <c:v>2010</c:v>
                </c:pt>
                <c:pt idx="33">
                  <c:v>2011</c:v>
                </c:pt>
              </c:numCache>
            </c:numRef>
          </c:xVal>
          <c:yVal>
            <c:numRef>
              <c:f>Sheet1!$B$7:$B$40</c:f>
              <c:numCache>
                <c:formatCode>0.00</c:formatCode>
                <c:ptCount val="34"/>
                <c:pt idx="0">
                  <c:v>414.9</c:v>
                </c:pt>
                <c:pt idx="1">
                  <c:v>413.76</c:v>
                </c:pt>
                <c:pt idx="2">
                  <c:v>406.76</c:v>
                </c:pt>
                <c:pt idx="3">
                  <c:v>406.09999999999985</c:v>
                </c:pt>
                <c:pt idx="4">
                  <c:v>405.59999999999985</c:v>
                </c:pt>
                <c:pt idx="5">
                  <c:v>403.9</c:v>
                </c:pt>
                <c:pt idx="6">
                  <c:v>405</c:v>
                </c:pt>
                <c:pt idx="7">
                  <c:v>405.95000000000005</c:v>
                </c:pt>
                <c:pt idx="8">
                  <c:v>406.87000000000006</c:v>
                </c:pt>
                <c:pt idx="9">
                  <c:v>407.96999999999997</c:v>
                </c:pt>
                <c:pt idx="10">
                  <c:v>409.6</c:v>
                </c:pt>
                <c:pt idx="11">
                  <c:v>333.30000000000007</c:v>
                </c:pt>
                <c:pt idx="12">
                  <c:v>334.0200000000001</c:v>
                </c:pt>
                <c:pt idx="13">
                  <c:v>297.42000000000013</c:v>
                </c:pt>
                <c:pt idx="14">
                  <c:v>298.22000000000014</c:v>
                </c:pt>
                <c:pt idx="15">
                  <c:v>298</c:v>
                </c:pt>
                <c:pt idx="16">
                  <c:v>302.38</c:v>
                </c:pt>
                <c:pt idx="17">
                  <c:v>306.76</c:v>
                </c:pt>
                <c:pt idx="18">
                  <c:v>311.1400000000001</c:v>
                </c:pt>
                <c:pt idx="19">
                  <c:v>315.52</c:v>
                </c:pt>
                <c:pt idx="20">
                  <c:v>319.89999999999986</c:v>
                </c:pt>
                <c:pt idx="21">
                  <c:v>272</c:v>
                </c:pt>
                <c:pt idx="22">
                  <c:v>274.76666666666671</c:v>
                </c:pt>
                <c:pt idx="23">
                  <c:v>277.5333333333333</c:v>
                </c:pt>
                <c:pt idx="24">
                  <c:v>280.29999999999984</c:v>
                </c:pt>
                <c:pt idx="25">
                  <c:v>283.06666666666672</c:v>
                </c:pt>
                <c:pt idx="26">
                  <c:v>285.83333333333331</c:v>
                </c:pt>
                <c:pt idx="27">
                  <c:v>288.60000000000002</c:v>
                </c:pt>
                <c:pt idx="28">
                  <c:v>292.8</c:v>
                </c:pt>
                <c:pt idx="29">
                  <c:v>297</c:v>
                </c:pt>
                <c:pt idx="30">
                  <c:v>301.2</c:v>
                </c:pt>
                <c:pt idx="31">
                  <c:v>299.8</c:v>
                </c:pt>
                <c:pt idx="32">
                  <c:v>302.51666666666671</c:v>
                </c:pt>
                <c:pt idx="33">
                  <c:v>305.48333333333335</c:v>
                </c:pt>
              </c:numCache>
            </c:numRef>
          </c:yVal>
          <c:smooth val="0"/>
        </c:ser>
        <c:ser>
          <c:idx val="1"/>
          <c:order val="1"/>
          <c:tx>
            <c:v>CWD</c:v>
          </c:tx>
          <c:spPr>
            <a:ln w="38100">
              <a:solidFill>
                <a:srgbClr val="FF0000"/>
              </a:solidFill>
              <a:prstDash val="solid"/>
            </a:ln>
          </c:spPr>
          <c:marker>
            <c:symbol val="none"/>
          </c:marker>
          <c:dPt>
            <c:idx val="0"/>
            <c:marker>
              <c:symbol val="square"/>
              <c:size val="9"/>
              <c:spPr>
                <a:solidFill>
                  <a:srgbClr val="FF0000"/>
                </a:solidFill>
                <a:ln>
                  <a:solidFill>
                    <a:srgbClr val="FF0000"/>
                  </a:solidFill>
                  <a:prstDash val="solid"/>
                </a:ln>
              </c:spPr>
            </c:marker>
            <c:bubble3D val="0"/>
          </c:dPt>
          <c:dPt>
            <c:idx val="33"/>
            <c:marker>
              <c:symbol val="square"/>
              <c:size val="9"/>
              <c:spPr>
                <a:solidFill>
                  <a:srgbClr val="FF0000"/>
                </a:solidFill>
                <a:ln>
                  <a:solidFill>
                    <a:srgbClr val="FF0000"/>
                  </a:solidFill>
                  <a:prstDash val="solid"/>
                </a:ln>
              </c:spPr>
            </c:marker>
            <c:bubble3D val="0"/>
          </c:dPt>
          <c:xVal>
            <c:numRef>
              <c:f>Sheet1!$A$7:$A$40</c:f>
              <c:numCache>
                <c:formatCode>General</c:formatCode>
                <c:ptCount val="34"/>
                <c:pt idx="0">
                  <c:v>1978</c:v>
                </c:pt>
                <c:pt idx="1">
                  <c:v>1979</c:v>
                </c:pt>
                <c:pt idx="2">
                  <c:v>1980</c:v>
                </c:pt>
                <c:pt idx="3">
                  <c:v>1981</c:v>
                </c:pt>
                <c:pt idx="4">
                  <c:v>1982</c:v>
                </c:pt>
                <c:pt idx="5">
                  <c:v>1983</c:v>
                </c:pt>
                <c:pt idx="6">
                  <c:v>1984</c:v>
                </c:pt>
                <c:pt idx="7">
                  <c:v>1985</c:v>
                </c:pt>
                <c:pt idx="8">
                  <c:v>1986</c:v>
                </c:pt>
                <c:pt idx="9">
                  <c:v>1987</c:v>
                </c:pt>
                <c:pt idx="10">
                  <c:v>1988</c:v>
                </c:pt>
                <c:pt idx="11">
                  <c:v>1989</c:v>
                </c:pt>
                <c:pt idx="12">
                  <c:v>1990</c:v>
                </c:pt>
                <c:pt idx="13">
                  <c:v>1991</c:v>
                </c:pt>
                <c:pt idx="14">
                  <c:v>1992</c:v>
                </c:pt>
                <c:pt idx="15">
                  <c:v>1993</c:v>
                </c:pt>
                <c:pt idx="16">
                  <c:v>1994</c:v>
                </c:pt>
                <c:pt idx="17">
                  <c:v>1995</c:v>
                </c:pt>
                <c:pt idx="18">
                  <c:v>1996</c:v>
                </c:pt>
                <c:pt idx="19">
                  <c:v>1997</c:v>
                </c:pt>
                <c:pt idx="20">
                  <c:v>1998</c:v>
                </c:pt>
                <c:pt idx="21">
                  <c:v>1999</c:v>
                </c:pt>
                <c:pt idx="22">
                  <c:v>2000</c:v>
                </c:pt>
                <c:pt idx="23">
                  <c:v>2001</c:v>
                </c:pt>
                <c:pt idx="24">
                  <c:v>2002</c:v>
                </c:pt>
                <c:pt idx="25">
                  <c:v>2003</c:v>
                </c:pt>
                <c:pt idx="26">
                  <c:v>2004</c:v>
                </c:pt>
                <c:pt idx="27">
                  <c:v>2005</c:v>
                </c:pt>
                <c:pt idx="28">
                  <c:v>2006</c:v>
                </c:pt>
                <c:pt idx="29">
                  <c:v>2007</c:v>
                </c:pt>
                <c:pt idx="30">
                  <c:v>2008</c:v>
                </c:pt>
                <c:pt idx="31">
                  <c:v>2009</c:v>
                </c:pt>
                <c:pt idx="32">
                  <c:v>2010</c:v>
                </c:pt>
                <c:pt idx="33">
                  <c:v>2011</c:v>
                </c:pt>
              </c:numCache>
            </c:numRef>
          </c:xVal>
          <c:yVal>
            <c:numRef>
              <c:f>Sheet1!$C$7:$C$40</c:f>
              <c:numCache>
                <c:formatCode>0.0</c:formatCode>
                <c:ptCount val="34"/>
                <c:pt idx="0" formatCode="General">
                  <c:v>134.9</c:v>
                </c:pt>
                <c:pt idx="1">
                  <c:v>133.78630000000001</c:v>
                </c:pt>
                <c:pt idx="2">
                  <c:v>138.54707809999999</c:v>
                </c:pt>
                <c:pt idx="3">
                  <c:v>136.9059660847</c:v>
                </c:pt>
                <c:pt idx="4">
                  <c:v>135.12618852559891</c:v>
                </c:pt>
                <c:pt idx="5">
                  <c:v>133.36954807476613</c:v>
                </c:pt>
                <c:pt idx="6">
                  <c:v>131.6357439497942</c:v>
                </c:pt>
                <c:pt idx="7">
                  <c:v>130.0744792784468</c:v>
                </c:pt>
                <c:pt idx="8">
                  <c:v>128.56351104782701</c:v>
                </c:pt>
                <c:pt idx="9">
                  <c:v>126.89218540420532</c:v>
                </c:pt>
                <c:pt idx="10">
                  <c:v>125.24258699395064</c:v>
                </c:pt>
                <c:pt idx="11">
                  <c:v>200.71443336302929</c:v>
                </c:pt>
                <c:pt idx="12">
                  <c:v>198.18514572930985</c:v>
                </c:pt>
                <c:pt idx="13">
                  <c:v>233.00873883482888</c:v>
                </c:pt>
                <c:pt idx="14">
                  <c:v>229.97962522997599</c:v>
                </c:pt>
                <c:pt idx="15">
                  <c:v>226.98989010198642</c:v>
                </c:pt>
                <c:pt idx="16">
                  <c:v>224.03902153066059</c:v>
                </c:pt>
                <c:pt idx="17">
                  <c:v>221.12651425076194</c:v>
                </c:pt>
                <c:pt idx="18">
                  <c:v>218.25186956550203</c:v>
                </c:pt>
                <c:pt idx="19">
                  <c:v>215.4145952611504</c:v>
                </c:pt>
                <c:pt idx="20">
                  <c:v>212.61420552275553</c:v>
                </c:pt>
                <c:pt idx="21">
                  <c:v>257.75022085095981</c:v>
                </c:pt>
                <c:pt idx="22">
                  <c:v>254.39946797989734</c:v>
                </c:pt>
                <c:pt idx="23">
                  <c:v>251.09227489615856</c:v>
                </c:pt>
                <c:pt idx="24">
                  <c:v>247.8280753225086</c:v>
                </c:pt>
                <c:pt idx="25">
                  <c:v>244.60631034331601</c:v>
                </c:pt>
                <c:pt idx="26">
                  <c:v>241.42642830885293</c:v>
                </c:pt>
                <c:pt idx="27">
                  <c:v>239.18788474083775</c:v>
                </c:pt>
                <c:pt idx="28">
                  <c:v>236.07844223920691</c:v>
                </c:pt>
                <c:pt idx="29">
                  <c:v>233.00942249009722</c:v>
                </c:pt>
                <c:pt idx="30">
                  <c:v>229.98029999772604</c:v>
                </c:pt>
                <c:pt idx="31">
                  <c:v>228.39055609775551</c:v>
                </c:pt>
                <c:pt idx="32">
                  <c:v>225.67147886848474</c:v>
                </c:pt>
                <c:pt idx="33">
                  <c:v>224.9</c:v>
                </c:pt>
              </c:numCache>
            </c:numRef>
          </c:yVal>
          <c:smooth val="0"/>
        </c:ser>
        <c:ser>
          <c:idx val="6"/>
          <c:order val="2"/>
          <c:tx>
            <c:v>Total wood</c:v>
          </c:tx>
          <c:spPr>
            <a:ln w="38100">
              <a:solidFill>
                <a:srgbClr val="000000"/>
              </a:solidFill>
              <a:prstDash val="solid"/>
            </a:ln>
          </c:spPr>
          <c:marker>
            <c:symbol val="none"/>
          </c:marker>
          <c:xVal>
            <c:numRef>
              <c:f>Sheet1!$A$7:$A$40</c:f>
              <c:numCache>
                <c:formatCode>General</c:formatCode>
                <c:ptCount val="34"/>
                <c:pt idx="0">
                  <c:v>1978</c:v>
                </c:pt>
                <c:pt idx="1">
                  <c:v>1979</c:v>
                </c:pt>
                <c:pt idx="2">
                  <c:v>1980</c:v>
                </c:pt>
                <c:pt idx="3">
                  <c:v>1981</c:v>
                </c:pt>
                <c:pt idx="4">
                  <c:v>1982</c:v>
                </c:pt>
                <c:pt idx="5">
                  <c:v>1983</c:v>
                </c:pt>
                <c:pt idx="6">
                  <c:v>1984</c:v>
                </c:pt>
                <c:pt idx="7">
                  <c:v>1985</c:v>
                </c:pt>
                <c:pt idx="8">
                  <c:v>1986</c:v>
                </c:pt>
                <c:pt idx="9">
                  <c:v>1987</c:v>
                </c:pt>
                <c:pt idx="10">
                  <c:v>1988</c:v>
                </c:pt>
                <c:pt idx="11">
                  <c:v>1989</c:v>
                </c:pt>
                <c:pt idx="12">
                  <c:v>1990</c:v>
                </c:pt>
                <c:pt idx="13">
                  <c:v>1991</c:v>
                </c:pt>
                <c:pt idx="14">
                  <c:v>1992</c:v>
                </c:pt>
                <c:pt idx="15">
                  <c:v>1993</c:v>
                </c:pt>
                <c:pt idx="16">
                  <c:v>1994</c:v>
                </c:pt>
                <c:pt idx="17">
                  <c:v>1995</c:v>
                </c:pt>
                <c:pt idx="18">
                  <c:v>1996</c:v>
                </c:pt>
                <c:pt idx="19">
                  <c:v>1997</c:v>
                </c:pt>
                <c:pt idx="20">
                  <c:v>1998</c:v>
                </c:pt>
                <c:pt idx="21">
                  <c:v>1999</c:v>
                </c:pt>
                <c:pt idx="22">
                  <c:v>2000</c:v>
                </c:pt>
                <c:pt idx="23">
                  <c:v>2001</c:v>
                </c:pt>
                <c:pt idx="24">
                  <c:v>2002</c:v>
                </c:pt>
                <c:pt idx="25">
                  <c:v>2003</c:v>
                </c:pt>
                <c:pt idx="26">
                  <c:v>2004</c:v>
                </c:pt>
                <c:pt idx="27">
                  <c:v>2005</c:v>
                </c:pt>
                <c:pt idx="28">
                  <c:v>2006</c:v>
                </c:pt>
                <c:pt idx="29">
                  <c:v>2007</c:v>
                </c:pt>
                <c:pt idx="30">
                  <c:v>2008</c:v>
                </c:pt>
                <c:pt idx="31">
                  <c:v>2009</c:v>
                </c:pt>
                <c:pt idx="32">
                  <c:v>2010</c:v>
                </c:pt>
                <c:pt idx="33">
                  <c:v>2011</c:v>
                </c:pt>
              </c:numCache>
            </c:numRef>
          </c:xVal>
          <c:yVal>
            <c:numRef>
              <c:f>Sheet1!$H$7:$H$40</c:f>
              <c:numCache>
                <c:formatCode>0.0</c:formatCode>
                <c:ptCount val="34"/>
                <c:pt idx="0">
                  <c:v>549.79999999999995</c:v>
                </c:pt>
                <c:pt idx="1">
                  <c:v>547.54629999999975</c:v>
                </c:pt>
                <c:pt idx="2">
                  <c:v>545.30707809999979</c:v>
                </c:pt>
                <c:pt idx="3">
                  <c:v>543.00596608469971</c:v>
                </c:pt>
                <c:pt idx="4">
                  <c:v>540.7261885255989</c:v>
                </c:pt>
                <c:pt idx="5">
                  <c:v>537.26954807476613</c:v>
                </c:pt>
                <c:pt idx="6">
                  <c:v>536.63574394979446</c:v>
                </c:pt>
                <c:pt idx="7">
                  <c:v>536.02447927844742</c:v>
                </c:pt>
                <c:pt idx="8">
                  <c:v>535.43351104782732</c:v>
                </c:pt>
                <c:pt idx="9">
                  <c:v>534.86218540420498</c:v>
                </c:pt>
                <c:pt idx="10">
                  <c:v>534.84258699395036</c:v>
                </c:pt>
                <c:pt idx="11">
                  <c:v>534.01443336302953</c:v>
                </c:pt>
                <c:pt idx="12">
                  <c:v>532.20514572931029</c:v>
                </c:pt>
                <c:pt idx="13">
                  <c:v>530.42873883482901</c:v>
                </c:pt>
                <c:pt idx="14">
                  <c:v>528.1996252299765</c:v>
                </c:pt>
                <c:pt idx="15">
                  <c:v>524.98989010198659</c:v>
                </c:pt>
                <c:pt idx="16">
                  <c:v>526.41902153066053</c:v>
                </c:pt>
                <c:pt idx="17">
                  <c:v>527.88651425076205</c:v>
                </c:pt>
                <c:pt idx="18">
                  <c:v>529.39186956550202</c:v>
                </c:pt>
                <c:pt idx="19">
                  <c:v>530.93459526115055</c:v>
                </c:pt>
                <c:pt idx="20">
                  <c:v>532.51420552275556</c:v>
                </c:pt>
                <c:pt idx="21">
                  <c:v>529.75022085095929</c:v>
                </c:pt>
                <c:pt idx="22">
                  <c:v>529.16613464656393</c:v>
                </c:pt>
                <c:pt idx="23">
                  <c:v>528.62560822949195</c:v>
                </c:pt>
                <c:pt idx="24">
                  <c:v>528.12807532250861</c:v>
                </c:pt>
                <c:pt idx="25">
                  <c:v>527.67297700998279</c:v>
                </c:pt>
                <c:pt idx="26">
                  <c:v>527.25976164218662</c:v>
                </c:pt>
                <c:pt idx="27">
                  <c:v>527.78788474083819</c:v>
                </c:pt>
                <c:pt idx="28">
                  <c:v>528.87844223920729</c:v>
                </c:pt>
                <c:pt idx="29">
                  <c:v>530.00942249009722</c:v>
                </c:pt>
                <c:pt idx="30">
                  <c:v>531.18029999772591</c:v>
                </c:pt>
                <c:pt idx="31">
                  <c:v>528.19055609775558</c:v>
                </c:pt>
                <c:pt idx="32">
                  <c:v>528.18814553515165</c:v>
                </c:pt>
                <c:pt idx="33">
                  <c:v>530.38333333333355</c:v>
                </c:pt>
              </c:numCache>
            </c:numRef>
          </c:yVal>
          <c:smooth val="0"/>
        </c:ser>
        <c:dLbls>
          <c:showLegendKey val="0"/>
          <c:showVal val="0"/>
          <c:showCatName val="0"/>
          <c:showSerName val="0"/>
          <c:showPercent val="0"/>
          <c:showBubbleSize val="0"/>
        </c:dLbls>
        <c:axId val="42200064"/>
        <c:axId val="42079360"/>
      </c:scatterChart>
      <c:valAx>
        <c:axId val="42200064"/>
        <c:scaling>
          <c:orientation val="minMax"/>
        </c:scaling>
        <c:delete val="0"/>
        <c:axPos val="b"/>
        <c:title>
          <c:tx>
            <c:rich>
              <a:bodyPr/>
              <a:lstStyle/>
              <a:p>
                <a:pPr>
                  <a:defRPr sz="1800" b="1" i="0" u="none" strike="noStrike" baseline="0">
                    <a:solidFill>
                      <a:srgbClr val="000000"/>
                    </a:solidFill>
                    <a:latin typeface="Arial"/>
                    <a:ea typeface="Arial"/>
                    <a:cs typeface="Arial"/>
                  </a:defRPr>
                </a:pPr>
                <a:r>
                  <a:rPr lang="en-US"/>
                  <a:t>Year</a:t>
                </a:r>
              </a:p>
            </c:rich>
          </c:tx>
          <c:layout>
            <c:manualLayout>
              <c:xMode val="edge"/>
              <c:yMode val="edge"/>
              <c:x val="0.51245547068736663"/>
              <c:y val="0.90837688141290096"/>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1800" b="1" i="0" u="none" strike="noStrike" baseline="0">
                <a:solidFill>
                  <a:srgbClr val="000000"/>
                </a:solidFill>
                <a:latin typeface="Arial"/>
                <a:ea typeface="Arial"/>
                <a:cs typeface="Arial"/>
              </a:defRPr>
            </a:pPr>
            <a:endParaRPr lang="en-US"/>
          </a:p>
        </c:txPr>
        <c:crossAx val="42079360"/>
        <c:crosses val="autoZero"/>
        <c:crossBetween val="midCat"/>
      </c:valAx>
      <c:valAx>
        <c:axId val="42079360"/>
        <c:scaling>
          <c:orientation val="minMax"/>
        </c:scaling>
        <c:delete val="0"/>
        <c:axPos val="l"/>
        <c:title>
          <c:tx>
            <c:rich>
              <a:bodyPr/>
              <a:lstStyle/>
              <a:p>
                <a:pPr>
                  <a:defRPr sz="1800" b="1" i="0" u="none" strike="noStrike" baseline="0">
                    <a:solidFill>
                      <a:srgbClr val="000000"/>
                    </a:solidFill>
                    <a:latin typeface="Arial"/>
                    <a:ea typeface="Arial"/>
                    <a:cs typeface="Arial"/>
                  </a:defRPr>
                </a:pPr>
                <a:r>
                  <a:rPr lang="en-US"/>
                  <a:t>Store (MgC/ha)</a:t>
                </a:r>
              </a:p>
            </c:rich>
          </c:tx>
          <c:layout>
            <c:manualLayout>
              <c:xMode val="edge"/>
              <c:yMode val="edge"/>
              <c:x val="2.2242045486679744E-2"/>
              <c:y val="0.28664926463279111"/>
            </c:manualLayout>
          </c:layout>
          <c:overlay val="0"/>
          <c:spPr>
            <a:noFill/>
            <a:ln w="25400">
              <a:noFill/>
            </a:ln>
          </c:spPr>
        </c:title>
        <c:numFmt formatCode="0" sourceLinked="0"/>
        <c:majorTickMark val="out"/>
        <c:minorTickMark val="none"/>
        <c:tickLblPos val="nextTo"/>
        <c:spPr>
          <a:ln w="3175">
            <a:solidFill>
              <a:srgbClr val="000000"/>
            </a:solidFill>
            <a:prstDash val="solid"/>
          </a:ln>
        </c:spPr>
        <c:txPr>
          <a:bodyPr rot="0" vert="horz"/>
          <a:lstStyle/>
          <a:p>
            <a:pPr>
              <a:defRPr sz="1800" b="1" i="0" u="none" strike="noStrike" baseline="0">
                <a:solidFill>
                  <a:srgbClr val="000000"/>
                </a:solidFill>
                <a:latin typeface="Arial"/>
                <a:ea typeface="Arial"/>
                <a:cs typeface="Arial"/>
              </a:defRPr>
            </a:pPr>
            <a:endParaRPr lang="en-US"/>
          </a:p>
        </c:txPr>
        <c:crossAx val="42200064"/>
        <c:crosses val="autoZero"/>
        <c:crossBetween val="midCat"/>
      </c:valAx>
      <c:spPr>
        <a:solidFill>
          <a:srgbClr val="FFFFFF"/>
        </a:solidFill>
        <a:ln w="12700">
          <a:solidFill>
            <a:srgbClr val="808080"/>
          </a:solidFill>
          <a:prstDash val="solid"/>
        </a:ln>
      </c:spPr>
    </c:plotArea>
    <c:legend>
      <c:legendPos val="r"/>
      <c:layout>
        <c:manualLayout>
          <c:xMode val="edge"/>
          <c:yMode val="edge"/>
          <c:x val="0.69217078690128342"/>
          <c:y val="0.62041885266962105"/>
          <c:w val="0.19928823210887422"/>
          <c:h val="0.16623041196317026"/>
        </c:manualLayout>
      </c:layout>
      <c:overlay val="0"/>
      <c:spPr>
        <a:solidFill>
          <a:srgbClr val="FFFFFF"/>
        </a:solidFill>
        <a:ln w="3175">
          <a:solidFill>
            <a:srgbClr val="000000"/>
          </a:solidFill>
          <a:prstDash val="solid"/>
        </a:ln>
      </c:spPr>
      <c:txPr>
        <a:bodyPr/>
        <a:lstStyle/>
        <a:p>
          <a:pPr>
            <a:defRPr sz="1655" b="1" i="0" u="none" strike="noStrike" baseline="0">
              <a:solidFill>
                <a:srgbClr val="000000"/>
              </a:solidFill>
              <a:latin typeface="Arial"/>
              <a:ea typeface="Arial"/>
              <a:cs typeface="Arial"/>
            </a:defRPr>
          </a:pPr>
          <a:endParaRPr lang="en-US"/>
        </a:p>
      </c:txPr>
    </c:legend>
    <c:plotVisOnly val="1"/>
    <c:dispBlanksAs val="gap"/>
    <c:showDLblsOverMax val="0"/>
  </c:chart>
  <c:spPr>
    <a:noFill/>
    <a:ln w="9525">
      <a:noFill/>
    </a:ln>
  </c:spPr>
  <c:txPr>
    <a:bodyPr/>
    <a:lstStyle/>
    <a:p>
      <a:pPr>
        <a:defRPr sz="1800" b="1" i="0" u="none" strike="noStrike" baseline="0">
          <a:solidFill>
            <a:srgbClr val="000000"/>
          </a:solidFill>
          <a:latin typeface="Arial"/>
          <a:ea typeface="Arial"/>
          <a:cs typeface="Arial"/>
        </a:defRPr>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drawing1.xml><?xml version="1.0" encoding="utf-8"?>
<c:userShapes xmlns:c="http://schemas.openxmlformats.org/drawingml/2006/chart">
  <cdr:relSizeAnchor xmlns:cdr="http://schemas.openxmlformats.org/drawingml/2006/chartDrawing">
    <cdr:from>
      <cdr:x>0.6185</cdr:x>
      <cdr:y>0.42775</cdr:y>
    </cdr:from>
    <cdr:to>
      <cdr:x>0.82225</cdr:x>
      <cdr:y>0.52075</cdr:y>
    </cdr:to>
    <cdr:sp macro="" textlink="">
      <cdr:nvSpPr>
        <cdr:cNvPr id="7169" name="Text Box 1"/>
        <cdr:cNvSpPr txBox="1">
          <a:spLocks xmlns:a="http://schemas.openxmlformats.org/drawingml/2006/main" noChangeArrowheads="1"/>
        </cdr:cNvSpPr>
      </cdr:nvSpPr>
      <cdr:spPr bwMode="auto">
        <a:xfrm xmlns:a="http://schemas.openxmlformats.org/drawingml/2006/main">
          <a:off x="5297378" y="2490224"/>
          <a:ext cx="1745095" cy="541416"/>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xtLst xmlns:a="http://schemas.openxmlformats.org/drawingml/2006/main">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wrap="none" lIns="54864" tIns="54864" rIns="0" bIns="0" anchor="t" upright="1">
          <a:spAutoFit/>
        </a:bodyPr>
        <a:lstStyle xmlns:a="http://schemas.openxmlformats.org/drawingml/2006/main"/>
        <a:p xmlns:a="http://schemas.openxmlformats.org/drawingml/2006/main">
          <a:pPr algn="l" rtl="0">
            <a:defRPr sz="1000"/>
          </a:pPr>
          <a:r>
            <a:rPr lang="en-US" sz="2600" b="0" i="0" u="none" strike="noStrike" baseline="0">
              <a:solidFill>
                <a:srgbClr val="000000"/>
              </a:solidFill>
              <a:latin typeface="Arial"/>
              <a:cs typeface="Arial"/>
            </a:rPr>
            <a:t>Store</a:t>
          </a:r>
          <a:r>
            <a:rPr lang="en-US" sz="2600" b="0" i="0" u="none" strike="noStrike" baseline="-25000">
              <a:solidFill>
                <a:srgbClr val="000000"/>
              </a:solidFill>
              <a:latin typeface="Arial"/>
              <a:cs typeface="Arial"/>
            </a:rPr>
            <a:t>SS</a:t>
          </a:r>
          <a:r>
            <a:rPr lang="en-US" sz="2600" b="0" i="0" u="none" strike="noStrike" baseline="0">
              <a:solidFill>
                <a:srgbClr val="000000"/>
              </a:solidFill>
              <a:latin typeface="Arial"/>
              <a:cs typeface="Arial"/>
            </a:rPr>
            <a:t>=I/k</a:t>
          </a:r>
        </a:p>
      </cdr:txBody>
    </cdr:sp>
  </cdr:relSizeAnchor>
</c:userShapes>
</file>

<file path=ppt/drawings/drawing2.xml><?xml version="1.0" encoding="utf-8"?>
<c:userShapes xmlns:c="http://schemas.openxmlformats.org/drawingml/2006/chart">
  <cdr:relSizeAnchor xmlns:cdr="http://schemas.openxmlformats.org/drawingml/2006/chartDrawing">
    <cdr:from>
      <cdr:x>0.70775</cdr:x>
      <cdr:y>0.59775</cdr:y>
    </cdr:from>
    <cdr:to>
      <cdr:x>0.89625</cdr:x>
      <cdr:y>0.69525</cdr:y>
    </cdr:to>
    <cdr:sp macro="" textlink="">
      <cdr:nvSpPr>
        <cdr:cNvPr id="1029" name="Text Box 5"/>
        <cdr:cNvSpPr txBox="1">
          <a:spLocks xmlns:a="http://schemas.openxmlformats.org/drawingml/2006/main" noChangeArrowheads="1"/>
        </cdr:cNvSpPr>
      </cdr:nvSpPr>
      <cdr:spPr bwMode="auto">
        <a:xfrm xmlns:a="http://schemas.openxmlformats.org/drawingml/2006/main">
          <a:off x="6061794" y="3479909"/>
          <a:ext cx="1614480" cy="567614"/>
        </a:xfrm>
        <a:prstGeom xmlns:a="http://schemas.openxmlformats.org/drawingml/2006/main" prst="rect">
          <a:avLst/>
        </a:prstGeom>
        <a:solidFill xmlns:a="http://schemas.openxmlformats.org/drawingml/2006/main">
          <a:srgbClr xmlns:mc="http://schemas.openxmlformats.org/markup-compatibility/2006" xmlns:a14="http://schemas.microsoft.com/office/drawing/2010/main" val="FFFFFF" mc:Ignorable="a14" a14:legacySpreadsheetColorIndex="9"/>
        </a:solidFill>
        <a:ln xmlns:a="http://schemas.openxmlformats.org/drawingml/2006/main">
          <a:noFill/>
        </a:ln>
        <a:extLst xmlns:a="http://schemas.openxmlformats.org/drawingml/2006/main">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cdr:spPr>
      <cdr:txBody>
        <a:bodyPr xmlns:a="http://schemas.openxmlformats.org/drawingml/2006/main" vertOverflow="clip" wrap="square" lIns="54864" tIns="41148" rIns="0" bIns="0" anchor="t" upright="1"/>
        <a:lstStyle xmlns:a="http://schemas.openxmlformats.org/drawingml/2006/main"/>
        <a:p xmlns:a="http://schemas.openxmlformats.org/drawingml/2006/main">
          <a:pPr algn="l" rtl="0">
            <a:defRPr sz="1000"/>
          </a:pPr>
          <a:r>
            <a:rPr lang="en-US" sz="2000" b="0" i="0" u="none" strike="noStrike" baseline="0">
              <a:solidFill>
                <a:srgbClr val="000000"/>
              </a:solidFill>
              <a:latin typeface="Arial"/>
              <a:cs typeface="Arial"/>
            </a:rPr>
            <a:t>Store</a:t>
          </a:r>
          <a:r>
            <a:rPr lang="en-US" sz="2000" b="0" i="0" u="none" strike="noStrike" baseline="-25000">
              <a:solidFill>
                <a:srgbClr val="000000"/>
              </a:solidFill>
              <a:latin typeface="Arial"/>
              <a:cs typeface="Arial"/>
            </a:rPr>
            <a:t>SS</a:t>
          </a:r>
          <a:r>
            <a:rPr lang="en-US" sz="2000" b="0" i="0" u="none" strike="noStrike" baseline="0">
              <a:solidFill>
                <a:srgbClr val="000000"/>
              </a:solidFill>
              <a:latin typeface="Arial"/>
              <a:cs typeface="Arial"/>
            </a:rPr>
            <a:t>= I/k</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AAC7FA-D067-4D4F-8A82-0A3C32221D20}" type="datetimeFigureOut">
              <a:rPr lang="en-US" smtClean="0"/>
              <a:t>7/16/2016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BA9A098-4F62-4DE6-BF76-C9787B939AE1}" type="slidenum">
              <a:rPr lang="en-US" smtClean="0"/>
              <a:t>‹#›</a:t>
            </a:fld>
            <a:endParaRPr lang="en-US"/>
          </a:p>
        </p:txBody>
      </p:sp>
    </p:spTree>
    <p:extLst>
      <p:ext uri="{BB962C8B-B14F-4D97-AF65-F5344CB8AC3E}">
        <p14:creationId xmlns:p14="http://schemas.microsoft.com/office/powerpoint/2010/main" val="81908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Applying</a:t>
            </a:r>
            <a:r>
              <a:rPr lang="en-US" baseline="0" dirty="0" smtClean="0"/>
              <a:t> conservation of mass shows us that converting an old-growth forest with high stores to a young forest with forest products must add carbon to the atmosphere.  The higher rate of net carbon uptake of the younger forest is irrelevant because it would have to be vastly larger that it is (over 100 times higher) for the stores to be the same (which of course they are not).  </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5</a:t>
            </a:fld>
            <a:endParaRPr lang="en-US"/>
          </a:p>
        </p:txBody>
      </p:sp>
    </p:spTree>
    <p:extLst>
      <p:ext uri="{BB962C8B-B14F-4D97-AF65-F5344CB8AC3E}">
        <p14:creationId xmlns:p14="http://schemas.microsoft.com/office/powerpoint/2010/main" val="292610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E5B1503-24AA-43F5-AAD5-15DF849B027A}" type="slidenum">
              <a:rPr lang="en-US"/>
              <a:pPr>
                <a:defRPr/>
              </a:pPr>
              <a:t>16</a:t>
            </a:fld>
            <a:endParaRPr lang="en-US"/>
          </a:p>
        </p:txBody>
      </p:sp>
      <p:sp>
        <p:nvSpPr>
          <p:cNvPr id="29699" name="Rectangle 2"/>
          <p:cNvSpPr>
            <a:spLocks noGrp="1" noRot="1" noChangeAspect="1" noChangeArrowheads="1" noTextEdit="1"/>
          </p:cNvSpPr>
          <p:nvPr>
            <p:ph type="sldImg"/>
          </p:nvPr>
        </p:nvSpPr>
        <p:spPr bwMode="auto">
          <a:xfrm>
            <a:off x="1157288" y="682625"/>
            <a:ext cx="4545012" cy="34083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0" name="Rectangle 3"/>
          <p:cNvSpPr>
            <a:spLocks noGrp="1" noChangeArrowheads="1"/>
          </p:cNvSpPr>
          <p:nvPr>
            <p:ph type="body" idx="1"/>
          </p:nvPr>
        </p:nvSpPr>
        <p:spPr bwMode="auto">
          <a:xfrm>
            <a:off x="914400" y="4318000"/>
            <a:ext cx="5029200" cy="4167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Here</a:t>
            </a:r>
            <a:r>
              <a:rPr lang="en-US" baseline="0" dirty="0" smtClean="0"/>
              <a:t> are the results of a detailed simulation model. As with the simple formula we developed the</a:t>
            </a:r>
            <a:r>
              <a:rPr lang="en-US" dirty="0" smtClean="0"/>
              <a:t> rotation length makes an important difference. One can gain a 50% increase in C stores by extending rotation from 40 to 100 years. And it makes sense – keeping trees growing and accumulating C should lead to more C in live biomass and in other forest C pools as well.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relevant in terms of policy is the difference in where we started versus where we end. Here are three cases with very different endpoints:</a:t>
            </a:r>
            <a:r>
              <a:rPr lang="en-US" baseline="0" dirty="0" smtClean="0"/>
              <a:t> continuing a 60 year harvest interval, halving it, or doubling it.  These results are for a landscape level.  </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17</a:t>
            </a:fld>
            <a:endParaRPr lang="en-US"/>
          </a:p>
        </p:txBody>
      </p:sp>
    </p:spTree>
    <p:extLst>
      <p:ext uri="{BB962C8B-B14F-4D97-AF65-F5344CB8AC3E}">
        <p14:creationId xmlns:p14="http://schemas.microsoft.com/office/powerpoint/2010/main" val="3766897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we see</a:t>
            </a:r>
            <a:r>
              <a:rPr lang="en-US" baseline="0" dirty="0" smtClean="0"/>
              <a:t> differences at the stand level in many of the pools, this can disappear at the landscape level.  Here is a bit of a puzzle.  What is the average store of carbon in the dead and live over a rotation? Assume the maximum for each is 1 and the minimum is zero.  Explain why in terms of basic math.  </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19</a:t>
            </a:fld>
            <a:endParaRPr lang="en-US"/>
          </a:p>
        </p:txBody>
      </p:sp>
    </p:spTree>
    <p:extLst>
      <p:ext uri="{BB962C8B-B14F-4D97-AF65-F5344CB8AC3E}">
        <p14:creationId xmlns:p14="http://schemas.microsoft.com/office/powerpoint/2010/main" val="1020577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We have seen this figure before.  Recall that it is completely possible for individual logs to lose mass, but also completely possible for a collection of logs to gain mass.  This indicates that we really need to qualify our statements regarding pools and the biological level we are considering.     If you read and listen to the debates about forest carbon you should be able recognize when behaviors of biological levels are being  mixed up.  For example, the general assumption is that when a tree dies it can not store carbon.  But that is only true for individual dead trees and only over a long period of time.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In this slide we see that this concept, that behavior changes with biological levels is actually very general.  We can see for example that there are cases in which live carbon can decrease at the level of collections of individuals.  </a:t>
            </a:r>
          </a:p>
        </p:txBody>
      </p:sp>
      <p:sp>
        <p:nvSpPr>
          <p:cNvPr id="4" name="Slide Number Placeholder 3"/>
          <p:cNvSpPr>
            <a:spLocks noGrp="1"/>
          </p:cNvSpPr>
          <p:nvPr>
            <p:ph type="sldNum" sz="quarter" idx="5"/>
          </p:nvPr>
        </p:nvSpPr>
        <p:spPr/>
        <p:txBody>
          <a:bodyPr/>
          <a:lstStyle/>
          <a:p>
            <a:pPr>
              <a:defRPr/>
            </a:pPr>
            <a:fld id="{23EBACB6-5ECB-4D2D-8893-57F17D2145EC}" type="slidenum">
              <a:rPr lang="en-US" smtClean="0"/>
              <a:pPr>
                <a:defRPr/>
              </a:pPr>
              <a:t>21</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Why is it that carbon appears more stable at the landscape level?  In this figure we are averaging simulated stands. We start with one stand and can see that it is quite variable, with a large amplitude of change, going down when the stand is harvested (in this case every 100 years) and going up as it regrows.  As we add stands (or runs) in to the landscape we seen that the amplitude of the change decreases and when we have 100 stands we see some random noise about an average store.  The point is that decreases in some stands are offset by increases others.  This offsetting effect is at the maximum when there is a regulated disturbance system, that is disturbances at regular intervals.  But synchrony of stands is also important. In the preceding slide we assumed that stands were perfectly offsetting each other. </a:t>
            </a:r>
          </a:p>
        </p:txBody>
      </p:sp>
      <p:sp>
        <p:nvSpPr>
          <p:cNvPr id="4" name="Slide Number Placeholder 3"/>
          <p:cNvSpPr>
            <a:spLocks noGrp="1"/>
          </p:cNvSpPr>
          <p:nvPr>
            <p:ph type="sldNum" sz="quarter" idx="5"/>
          </p:nvPr>
        </p:nvSpPr>
        <p:spPr/>
        <p:txBody>
          <a:bodyPr/>
          <a:lstStyle/>
          <a:p>
            <a:pPr>
              <a:defRPr/>
            </a:pPr>
            <a:fld id="{CCD74F26-AEF3-4A07-A3AC-FD90508E5DCC}" type="slidenum">
              <a:rPr lang="en-US" smtClean="0"/>
              <a:pPr>
                <a:defRPr/>
              </a:pPr>
              <a:t>22</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A0EF5C1E-7A6F-464C-809C-A42EE4CFD92C}" type="slidenum">
              <a:rPr lang="en-US"/>
              <a:pPr>
                <a:defRPr/>
              </a:pPr>
              <a:t>24</a:t>
            </a:fld>
            <a:endParaRPr lang="en-US"/>
          </a:p>
        </p:txBody>
      </p:sp>
      <p:sp>
        <p:nvSpPr>
          <p:cNvPr id="47107" name="Rectangle 2"/>
          <p:cNvSpPr>
            <a:spLocks noGrp="1" noRot="1" noChangeAspect="1" noChangeArrowheads="1" noTextEdit="1"/>
          </p:cNvSpPr>
          <p:nvPr>
            <p:ph type="sldImg"/>
          </p:nvPr>
        </p:nvSpPr>
        <p:spPr bwMode="auto">
          <a:xfrm>
            <a:off x="1157288" y="682625"/>
            <a:ext cx="4545012" cy="34083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p:cNvSpPr>
            <a:spLocks noGrp="1" noChangeArrowheads="1"/>
          </p:cNvSpPr>
          <p:nvPr>
            <p:ph type="body" idx="1"/>
          </p:nvPr>
        </p:nvSpPr>
        <p:spPr bwMode="auto">
          <a:xfrm>
            <a:off x="914400" y="4318000"/>
            <a:ext cx="5029200" cy="4167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Let’s review what happens to a stand when we harvest an old-growth forest and put it on a repeating cycle of harvests at the level of a stand. Hit the advance button.  </a:t>
            </a:r>
          </a:p>
          <a:p>
            <a:endParaRPr lang="en-US" altLang="en-US" smtClean="0"/>
          </a:p>
          <a:p>
            <a:r>
              <a:rPr lang="en-US" altLang="en-US" smtClean="0"/>
              <a:t>The first cyan line is for a 40 year rotation. We see the stand loses carbon initially, but eventually starts to gain carbon, then it is harvested and cycle starts again. Notice that in time the forest moves around a mean store and that this mean is lower than the old-growth store.  </a:t>
            </a:r>
          </a:p>
          <a:p>
            <a:endParaRPr lang="en-US" altLang="en-US" smtClean="0"/>
          </a:p>
          <a:p>
            <a:r>
              <a:rPr lang="en-US" altLang="en-US" smtClean="0"/>
              <a:t>We can look at other intervals between forests. You should notice that as the interval becomes longer the frequency decreases and the amplitude increases. However, you can also see that the mean that the cycle moves around increases as the interval of disturbance increases.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FE8678E-09A9-42D5-B50C-725274F1D471}" type="slidenum">
              <a:rPr lang="en-US"/>
              <a:pPr>
                <a:defRPr/>
              </a:pPr>
              <a:t>25</a:t>
            </a:fld>
            <a:endParaRPr lang="en-US"/>
          </a:p>
        </p:txBody>
      </p:sp>
      <p:sp>
        <p:nvSpPr>
          <p:cNvPr id="48131" name="Rectangle 2"/>
          <p:cNvSpPr>
            <a:spLocks noGrp="1" noRot="1" noChangeAspect="1" noChangeArrowheads="1" noTextEdit="1"/>
          </p:cNvSpPr>
          <p:nvPr>
            <p:ph type="sldImg"/>
          </p:nvPr>
        </p:nvSpPr>
        <p:spPr bwMode="auto">
          <a:xfrm>
            <a:off x="1157288" y="682625"/>
            <a:ext cx="4545012" cy="34083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2" name="Rectangle 3"/>
          <p:cNvSpPr>
            <a:spLocks noGrp="1" noChangeArrowheads="1"/>
          </p:cNvSpPr>
          <p:nvPr>
            <p:ph type="body" idx="1"/>
          </p:nvPr>
        </p:nvSpPr>
        <p:spPr bwMode="auto">
          <a:xfrm>
            <a:off x="914400" y="4318000"/>
            <a:ext cx="5029200" cy="4167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We can get a clearer picture if we run the model for a large population of stands within a landscape. This gets rid of all those ups and downs and just shows the mean trend, which by the way is the landscape average of many stands. The landscape level is the ideal level to assess policy questions because it reveals long-term trends. </a:t>
            </a:r>
          </a:p>
          <a:p>
            <a:endParaRPr lang="en-US" altLang="en-US" smtClean="0"/>
          </a:p>
          <a:p>
            <a:r>
              <a:rPr lang="en-US" altLang="en-US" smtClean="0"/>
              <a:t>Clearly rotation length makes an important difference. One can gain a 50% increase in C stores by extending rotation from 40 to 100 years. And it makes sense – keeping trees growing and accumulating C should lead to more C in live biomass and in other forest C pools as well.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5BCED3BC-93C6-4277-8AF2-5DC90E9D31D4}" type="slidenum">
              <a:rPr lang="en-US"/>
              <a:pPr>
                <a:defRPr/>
              </a:pPr>
              <a:t>26</a:t>
            </a:fld>
            <a:endParaRPr lang="en-US"/>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3"/>
          <p:cNvSpPr>
            <a:spLocks noGrp="1" noChangeArrowheads="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Let’s look a bit deeper into why the behavior of carbon changes when we go to the level of a landscape. The question we need to ask is why does one system sequester more carbon than another.  In the upper graph we see two systems, one disturbed by wind and another by timber harvest every 50 years.  Notice that carbon decreases after disturbance in each system and that with time the system increases carbon stores.  </a:t>
            </a:r>
          </a:p>
          <a:p>
            <a:endParaRPr lang="en-US" altLang="en-US" smtClean="0"/>
          </a:p>
          <a:p>
            <a:r>
              <a:rPr lang="en-US" altLang="en-US" smtClean="0"/>
              <a:t>Also notice that the negative parts of the lower graph are offset by the positive parts of the parts. This means that for a landscape with all age classes present the landscape is balanced.  So the natural wind disturbed system removes zero carbon and so does the harvest system.  </a:t>
            </a:r>
          </a:p>
          <a:p>
            <a:endParaRPr lang="en-US" altLang="en-US" smtClean="0"/>
          </a:p>
          <a:p>
            <a:r>
              <a:rPr lang="en-US" altLang="en-US" smtClean="0"/>
              <a:t>But the stores of the two systems differs.  This means that if we move from the wind disturbance system to the harvest system we actually lose carbon to the atmosphere.  Or if we move from the harvest system to the windthrow system one can actually take carbon from the atmosphere.  </a:t>
            </a:r>
          </a:p>
          <a:p>
            <a:endParaRPr lang="en-US" altLang="en-US" smtClean="0"/>
          </a:p>
          <a:p>
            <a:r>
              <a:rPr lang="en-US" altLang="en-US" smtClean="0"/>
              <a:t>The argument that young stands take up more carbon than old stands is largely one focused on an inappropriate scale in terms of time and space. It focuses on stand for limited time period. As you can see the statement is true at that scale, but certainly not true at the scale that matters: large areas and long time periods.  </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Why is it that carbon appears more stable at the landscape level?  In this figure we are averaging simulated stands. </a:t>
            </a:r>
          </a:p>
          <a:p>
            <a:endParaRPr lang="en-US" dirty="0" smtClean="0"/>
          </a:p>
          <a:p>
            <a:r>
              <a:rPr lang="en-US" dirty="0" smtClean="0"/>
              <a:t>We start with one stand and can see that it is quite variable, with a large amplitude of change, going down when the stand is harvested and going up as it regrows.  At the landscape level the decreases in some stands are offset by increases others.  This offsetting effect is at the maximum when there is a regulated disturbance system, that is disturbances at regular intervals.  </a:t>
            </a:r>
          </a:p>
        </p:txBody>
      </p:sp>
      <p:sp>
        <p:nvSpPr>
          <p:cNvPr id="4" name="Slide Number Placeholder 3"/>
          <p:cNvSpPr>
            <a:spLocks noGrp="1"/>
          </p:cNvSpPr>
          <p:nvPr>
            <p:ph type="sldNum" sz="quarter" idx="5"/>
          </p:nvPr>
        </p:nvSpPr>
        <p:spPr/>
        <p:txBody>
          <a:bodyPr/>
          <a:lstStyle/>
          <a:p>
            <a:pPr>
              <a:defRPr/>
            </a:pPr>
            <a:fld id="{DF8283F1-BC4C-402F-AD79-0DB25E727FA8}" type="slidenum">
              <a:rPr lang="en-US" smtClean="0"/>
              <a:pPr>
                <a:defRPr/>
              </a:pPr>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an example based on a manuscript</a:t>
            </a:r>
            <a:r>
              <a:rPr lang="en-US" baseline="0" dirty="0" smtClean="0"/>
              <a:t> I recently reviewed. The authors analyzed the average sequestration rates of different hybrid poplar plantations. Since the 15 year sequestration rate was the highest they recommend that China manage on a 15 year rotation.  The problem is that the average store increased far beyond the 15 years they were recommending.  A 40 year rotation would store 2.5 times more carbon which conservation of mass tells us would not be in the atmosphere.   Why the difference? The scientists forgot that one also has to consider the average leakiness of the system to understand its effect on atmospheric carbon.  Imagine a country as large as China with a policy based on maximizing sequestration rates!  Note that time is the length of the rotation. </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6</a:t>
            </a:fld>
            <a:endParaRPr lang="en-US"/>
          </a:p>
        </p:txBody>
      </p:sp>
    </p:spTree>
    <p:extLst>
      <p:ext uri="{BB962C8B-B14F-4D97-AF65-F5344CB8AC3E}">
        <p14:creationId xmlns:p14="http://schemas.microsoft.com/office/powerpoint/2010/main" val="2297392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results from a field study in which the live and dead woody carbon were determined. The squares indicate the times of measurements.  For the dead the death  of trees and knowledge of the decomposition rate were used to empirically model the dead mass each time the live pool was measured.  We see that when the live goes down the dead goes up and when the live goes up the dead goes down.  When the two are added there is very little change in the overall woody carbon store.  </a:t>
            </a:r>
            <a:endParaRPr lang="en-US" dirty="0"/>
          </a:p>
        </p:txBody>
      </p:sp>
      <p:sp>
        <p:nvSpPr>
          <p:cNvPr id="4" name="Slide Number Placeholder 3"/>
          <p:cNvSpPr>
            <a:spLocks noGrp="1"/>
          </p:cNvSpPr>
          <p:nvPr>
            <p:ph type="sldNum" sz="quarter" idx="10"/>
          </p:nvPr>
        </p:nvSpPr>
        <p:spPr/>
        <p:txBody>
          <a:bodyPr/>
          <a:lstStyle/>
          <a:p>
            <a:fld id="{2BA9A098-4F62-4DE6-BF76-C9787B939AE1}" type="slidenum">
              <a:rPr lang="en-US" smtClean="0"/>
              <a:t>30</a:t>
            </a:fld>
            <a:endParaRPr lang="en-US"/>
          </a:p>
        </p:txBody>
      </p:sp>
    </p:spTree>
    <p:extLst>
      <p:ext uri="{BB962C8B-B14F-4D97-AF65-F5344CB8AC3E}">
        <p14:creationId xmlns:p14="http://schemas.microsoft.com/office/powerpoint/2010/main" val="38007781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Here are the same two kinds of disturbance, but in this case for the landscape level.  The amplitude is reduced at least 5-fold and the deviations from zero appear to be random and to change over time periods far shorter than the stand.  </a:t>
            </a:r>
          </a:p>
        </p:txBody>
      </p:sp>
      <p:sp>
        <p:nvSpPr>
          <p:cNvPr id="4" name="Slide Number Placeholder 3"/>
          <p:cNvSpPr>
            <a:spLocks noGrp="1"/>
          </p:cNvSpPr>
          <p:nvPr>
            <p:ph type="sldNum" sz="quarter" idx="5"/>
          </p:nvPr>
        </p:nvSpPr>
        <p:spPr/>
        <p:txBody>
          <a:bodyPr/>
          <a:lstStyle/>
          <a:p>
            <a:pPr>
              <a:defRPr/>
            </a:pPr>
            <a:fld id="{F45946EC-FC55-4BED-9FFD-ADE4E4DE48F6}" type="slidenum">
              <a:rPr lang="en-US" smtClean="0"/>
              <a:pPr>
                <a:defRPr/>
              </a:pPr>
              <a:t>31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As we have seen in lecture 6, a similar effect of scale occurs for decomposition. When we consider the landscape average store of carbon we can find a fairly large store even when the decomposition rate is high.   For example, a pool that loses all it’s carbon in 40 years or so can store a bit less than 20% of the input in a landscape for a system disturbed every 100 years.  Usually it is assumed that if nothing is left in a period, then nothing can be stored. This is view not justified based on this simple analysis.  </a:t>
            </a:r>
          </a:p>
        </p:txBody>
      </p:sp>
      <p:sp>
        <p:nvSpPr>
          <p:cNvPr id="4" name="Slide Number Placeholder 3"/>
          <p:cNvSpPr>
            <a:spLocks noGrp="1"/>
          </p:cNvSpPr>
          <p:nvPr>
            <p:ph type="sldNum" sz="quarter" idx="5"/>
          </p:nvPr>
        </p:nvSpPr>
        <p:spPr/>
        <p:txBody>
          <a:bodyPr/>
          <a:lstStyle/>
          <a:p>
            <a:pPr>
              <a:defRPr/>
            </a:pPr>
            <a:fld id="{F9F3EAFC-7DBE-404E-A60F-464F3214CD47}" type="slidenum">
              <a:rPr lang="en-US" smtClean="0"/>
              <a:pPr>
                <a:defRPr/>
              </a:pPr>
              <a:t>34</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Here are the basic parts of the forest sector in terms</a:t>
            </a:r>
            <a:r>
              <a:rPr lang="en-US" baseline="0" dirty="0" smtClean="0"/>
              <a:t> of carbon. Carbon is removed from the atmosphere via photosynthesis and released back by respiration and combustion. Some forest ecosystem carbon is lost to the aquatic system  via erosion and leaching, while some is lost via timber harvest. Although some of the harvested carbon is stored  in products being used or that have been disposed (e.g., landfills), eventually this carbon is released back to the atmosphere via respiration and combustion.  Although</a:t>
            </a:r>
            <a:r>
              <a:rPr lang="en-US" dirty="0" smtClean="0"/>
              <a:t> fossil carbon is outside the forest sector, it is influenced by substitutions related to the forest sector as shown by the dashed line.  That is why I have included it in this figure.     </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We can use the idea of stores and flows to see how the forest carbon system works.The forest carbon system can be envisioned as a series of leaky buckets. The amount stored in each bucket depends on the amount coming in versus the proportion leaking out.  Carbon enters the forest systems via photosynthesis. Carbon leaks out via many processes, but the main ones are respiration and combustion.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36468680-7D43-45B1-A2BE-0616501B7A18}" type="slidenum">
              <a:rPr lang="en-US" sz="1200">
                <a:latin typeface="+mn-lt"/>
              </a:rPr>
              <a:pPr algn="r" fontAlgn="auto">
                <a:spcBef>
                  <a:spcPts val="0"/>
                </a:spcBef>
                <a:spcAft>
                  <a:spcPts val="0"/>
                </a:spcAft>
                <a:defRPr/>
              </a:pPr>
              <a:t>39</a:t>
            </a:fld>
            <a:endParaRPr lang="en-US" sz="1200">
              <a:latin typeface="+mn-lt"/>
            </a:endParaRPr>
          </a:p>
        </p:txBody>
      </p:sp>
      <p:sp>
        <p:nvSpPr>
          <p:cNvPr id="82947" name="Rectangle 2"/>
          <p:cNvSpPr>
            <a:spLocks noGrp="1" noRot="1" noChangeAspect="1" noChangeArrowheads="1" noTextEdit="1"/>
          </p:cNvSpPr>
          <p:nvPr>
            <p:ph type="sldImg"/>
          </p:nvPr>
        </p:nvSpPr>
        <p:spPr bwMode="auto">
          <a:xfrm>
            <a:off x="1157288" y="682625"/>
            <a:ext cx="4545012" cy="34083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8" name="Rectangle 3"/>
          <p:cNvSpPr>
            <a:spLocks noGrp="1" noChangeArrowheads="1"/>
          </p:cNvSpPr>
          <p:nvPr>
            <p:ph type="body" idx="1"/>
          </p:nvPr>
        </p:nvSpPr>
        <p:spPr bwMode="auto">
          <a:xfrm>
            <a:off x="914400" y="4318000"/>
            <a:ext cx="5029200" cy="4167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the</a:t>
            </a:r>
            <a:r>
              <a:rPr lang="en-US" baseline="0" dirty="0" smtClean="0"/>
              <a:t> pools that store carbon in a forest act like dynamic input-output systems.  But t</a:t>
            </a:r>
            <a:r>
              <a:rPr lang="en-US" dirty="0" smtClean="0"/>
              <a:t>he live, dead, and soil parts of the forest ecosystem has a different temporal behavior and set of controlling processes.  Together, they interact in ways that produces a completely different behavior. </a:t>
            </a:r>
          </a:p>
          <a:p>
            <a:endParaRPr lang="en-US" dirty="0" smtClean="0"/>
          </a:p>
          <a:p>
            <a:r>
              <a:rPr lang="en-US" dirty="0" smtClean="0"/>
              <a:t>The differences</a:t>
            </a:r>
            <a:r>
              <a:rPr lang="en-US" baseline="0" dirty="0" smtClean="0"/>
              <a:t> have to do with the timing of the inputs and outputs.  Decreases in live pools tend to be sudden as does increases in the dead pool. Soil is gradually formed from dead carbon.  </a:t>
            </a:r>
            <a:r>
              <a:rPr lang="en-US" dirty="0" smtClean="0"/>
              <a: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txBox="1">
            <a:spLocks noGrp="1" noChangeArrowheads="1"/>
          </p:cNvSpPr>
          <p:nvPr/>
        </p:nvSpPr>
        <p:spPr>
          <a:xfrm>
            <a:off x="3884613" y="8685213"/>
            <a:ext cx="2971800" cy="457200"/>
          </a:xfrm>
          <a:prstGeom prst="rect">
            <a:avLst/>
          </a:prstGeom>
          <a:noFill/>
        </p:spPr>
        <p:txBody>
          <a:bodyPr anchor="b"/>
          <a:lstStyle/>
          <a:p>
            <a:pPr algn="r" fontAlgn="auto">
              <a:spcBef>
                <a:spcPts val="0"/>
              </a:spcBef>
              <a:spcAft>
                <a:spcPts val="0"/>
              </a:spcAft>
              <a:defRPr/>
            </a:pPr>
            <a:fld id="{9324BAE7-52F7-4639-9C7C-30E1F3B759A2}" type="slidenum">
              <a:rPr lang="en-US" sz="1200">
                <a:latin typeface="+mn-lt"/>
              </a:rPr>
              <a:pPr algn="r" fontAlgn="auto">
                <a:spcBef>
                  <a:spcPts val="0"/>
                </a:spcBef>
                <a:spcAft>
                  <a:spcPts val="0"/>
                </a:spcAft>
                <a:defRPr/>
              </a:pPr>
              <a:t>40</a:t>
            </a:fld>
            <a:endParaRPr lang="en-US" sz="1200">
              <a:latin typeface="+mn-lt"/>
            </a:endParaRPr>
          </a:p>
        </p:txBody>
      </p:sp>
      <p:sp>
        <p:nvSpPr>
          <p:cNvPr id="84995" name="Rectangle 2"/>
          <p:cNvSpPr>
            <a:spLocks noGrp="1" noRot="1" noChangeAspect="1" noChangeArrowheads="1" noTextEdit="1"/>
          </p:cNvSpPr>
          <p:nvPr>
            <p:ph type="sldImg"/>
          </p:nvPr>
        </p:nvSpPr>
        <p:spPr bwMode="auto">
          <a:xfrm>
            <a:off x="1157288" y="682625"/>
            <a:ext cx="4545012" cy="340836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6" name="Rectangle 3"/>
          <p:cNvSpPr>
            <a:spLocks noGrp="1" noChangeArrowheads="1"/>
          </p:cNvSpPr>
          <p:nvPr>
            <p:ph type="body" idx="1"/>
          </p:nvPr>
        </p:nvSpPr>
        <p:spPr bwMode="auto">
          <a:xfrm>
            <a:off x="914400" y="4318000"/>
            <a:ext cx="5029200" cy="41671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dirty="0" smtClean="0"/>
              <a:t>Here are forest products related pools and how they behave at the stand level.  These also have different behaviors.  Interestingly forest products in use and disposal act a lot like dead plant material (because</a:t>
            </a:r>
            <a:r>
              <a:rPr lang="en-US" sz="1000" baseline="0" dirty="0" smtClean="0"/>
              <a:t> it has a sudden </a:t>
            </a:r>
            <a:r>
              <a:rPr lang="en-US" sz="1000" baseline="0" dirty="0" err="1" smtClean="0"/>
              <a:t>intput</a:t>
            </a:r>
            <a:r>
              <a:rPr lang="en-US" sz="1000" baseline="0" dirty="0" smtClean="0"/>
              <a:t>)</a:t>
            </a:r>
            <a:r>
              <a:rPr lang="en-US" sz="1000" dirty="0" smtClean="0"/>
              <a:t>.  </a:t>
            </a:r>
          </a:p>
          <a:p>
            <a:endParaRPr lang="en-US" sz="1000" dirty="0" smtClean="0"/>
          </a:p>
          <a:p>
            <a:r>
              <a:rPr lang="en-US" sz="1000" dirty="0" smtClean="0"/>
              <a:t>Note that current estimates of product substitution seem to be ignoring key factors such as permanence, an issue that needs to be addressed before it can be integrated into the forest sector (at least in my opinion).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an actual leaky bucket. It</a:t>
            </a:r>
            <a:r>
              <a:rPr lang="en-US" baseline="0" dirty="0" smtClean="0"/>
              <a:t> currently resides in RH269.</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8</a:t>
            </a:fld>
            <a:endParaRPr lang="en-US"/>
          </a:p>
        </p:txBody>
      </p:sp>
    </p:spTree>
    <p:extLst>
      <p:ext uri="{BB962C8B-B14F-4D97-AF65-F5344CB8AC3E}">
        <p14:creationId xmlns:p14="http://schemas.microsoft.com/office/powerpoint/2010/main" val="3639029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photos of the leaky</a:t>
            </a:r>
            <a:r>
              <a:rPr lang="en-US" baseline="0" dirty="0" smtClean="0"/>
              <a:t> bucket once it has reached a steady-state, that is the inputs equal the outputs. For each experiment the flow into the bucket was the same.  However, the store differs.  Why?</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9</a:t>
            </a:fld>
            <a:endParaRPr lang="en-US"/>
          </a:p>
        </p:txBody>
      </p:sp>
    </p:spTree>
    <p:extLst>
      <p:ext uri="{BB962C8B-B14F-4D97-AF65-F5344CB8AC3E}">
        <p14:creationId xmlns:p14="http://schemas.microsoft.com/office/powerpoint/2010/main" val="958870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We can derive a simple formula to describe the relationship we just observed. Let’s start with the fact that the steady-state carbon store is a function of the input as well as the rate-constant of loss. This follows for a steady-state system because inputs equal outputs and outputs are a function of the store and the fraction being lost, or as we call it here the rate-constant of loss, k. </a:t>
            </a: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1E088C49-387B-4499-990F-26FCAC3CFC5A}" type="slidenum">
              <a:rPr lang="en-US" sz="1200">
                <a:latin typeface="+mn-lt"/>
              </a:rPr>
              <a:pPr algn="r" fontAlgn="auto">
                <a:spcBef>
                  <a:spcPts val="0"/>
                </a:spcBef>
                <a:spcAft>
                  <a:spcPts val="0"/>
                </a:spcAft>
                <a:defRPr/>
              </a:pPr>
              <a:t>10</a:t>
            </a:fld>
            <a:endParaRPr lang="en-US" sz="1200">
              <a:latin typeface="+mn-l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a plot of the results from the leaky buckets.  As the leakiness increases, the amount that can be stored decreases. </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11</a:t>
            </a:fld>
            <a:endParaRPr lang="en-US"/>
          </a:p>
        </p:txBody>
      </p:sp>
    </p:spTree>
    <p:extLst>
      <p:ext uri="{BB962C8B-B14F-4D97-AF65-F5344CB8AC3E}">
        <p14:creationId xmlns:p14="http://schemas.microsoft.com/office/powerpoint/2010/main" val="434737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amount</a:t>
            </a:r>
            <a:r>
              <a:rPr lang="en-US" baseline="0" dirty="0" smtClean="0"/>
              <a:t> stored is also a function of the size of the input.  In a leaky bucket the input does not have the ideal linear effect on stores, in part because the leakiness is not a function of the volume, but of the area of the bottom, hence a larger store is less leaky for a given hole size than a smaller store.   </a:t>
            </a:r>
            <a:endParaRPr lang="en-US" dirty="0"/>
          </a:p>
        </p:txBody>
      </p:sp>
      <p:sp>
        <p:nvSpPr>
          <p:cNvPr id="4" name="Slide Number Placeholder 3"/>
          <p:cNvSpPr>
            <a:spLocks noGrp="1"/>
          </p:cNvSpPr>
          <p:nvPr>
            <p:ph type="sldNum" sz="quarter" idx="10"/>
          </p:nvPr>
        </p:nvSpPr>
        <p:spPr/>
        <p:txBody>
          <a:bodyPr/>
          <a:lstStyle/>
          <a:p>
            <a:fld id="{DBEBA724-91DE-435E-9BC5-71564674E020}" type="slidenum">
              <a:rPr lang="en-US" smtClean="0"/>
              <a:t>12</a:t>
            </a:fld>
            <a:endParaRPr lang="en-US"/>
          </a:p>
        </p:txBody>
      </p:sp>
    </p:spTree>
    <p:extLst>
      <p:ext uri="{BB962C8B-B14F-4D97-AF65-F5344CB8AC3E}">
        <p14:creationId xmlns:p14="http://schemas.microsoft.com/office/powerpoint/2010/main" val="29466435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Here we take the leaky bucket and turn</a:t>
            </a:r>
            <a:r>
              <a:rPr lang="en-US" baseline="0" dirty="0" smtClean="0"/>
              <a:t> it into a mathematical model.  As the time between disturbances increases the number of leaks decreases.  As the severity of disturbances increases the hole size increases.  E</a:t>
            </a:r>
            <a:r>
              <a:rPr lang="en-US" dirty="0" smtClean="0"/>
              <a:t>ven when a disturbance does not directly remove carbon (severity equals zero), it has an effect.  By setting NPP</a:t>
            </a:r>
            <a:r>
              <a:rPr lang="en-US" baseline="0" dirty="0" smtClean="0"/>
              <a:t> (the net input to the forest)</a:t>
            </a:r>
            <a:r>
              <a:rPr lang="en-US" dirty="0" smtClean="0"/>
              <a:t> back, even if it takes as little as 25 years to recover as in this example, a disturbance can reduce the amount of carbon in a landscape.  </a:t>
            </a:r>
          </a:p>
        </p:txBody>
      </p:sp>
      <p:sp>
        <p:nvSpPr>
          <p:cNvPr id="4" name="Slide Number Placeholder 3"/>
          <p:cNvSpPr txBox="1">
            <a:spLocks noGrp="1"/>
          </p:cNvSpPr>
          <p:nvPr/>
        </p:nvSpPr>
        <p:spPr>
          <a:xfrm>
            <a:off x="3884613" y="8685213"/>
            <a:ext cx="2971800" cy="457200"/>
          </a:xfrm>
          <a:prstGeom prst="rect">
            <a:avLst/>
          </a:prstGeom>
          <a:noFill/>
        </p:spPr>
        <p:txBody>
          <a:bodyPr anchor="b"/>
          <a:lstStyle/>
          <a:p>
            <a:pPr algn="r" fontAlgn="auto">
              <a:spcBef>
                <a:spcPts val="0"/>
              </a:spcBef>
              <a:spcAft>
                <a:spcPts val="0"/>
              </a:spcAft>
              <a:defRPr/>
            </a:pPr>
            <a:fld id="{9B307BD5-4C44-41B3-A44E-85FD9782A41C}" type="slidenum">
              <a:rPr lang="en-US" sz="1200">
                <a:latin typeface="+mn-lt"/>
              </a:rPr>
              <a:pPr algn="r" fontAlgn="auto">
                <a:spcBef>
                  <a:spcPts val="0"/>
                </a:spcBef>
                <a:spcAft>
                  <a:spcPts val="0"/>
                </a:spcAft>
                <a:defRPr/>
              </a:pPr>
              <a:t>13</a:t>
            </a:fld>
            <a:endParaRPr lang="en-US" sz="1200">
              <a:latin typeface="+mn-l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Just for reference, here the results of a simulation model similar to the one you are using in class. In this case it is the STANDCARB model.  This model is very complicated and probably includes thousands of lines of computer code. But we can see that it predicts something very similar to our analytical model: that is when the interval between disturbances increases, the carbon stores in a landscape increases. Further, that when the severity of the harvest increases, expressed as the percent of live trees harvested increases, the carbon store decreases.   </a:t>
            </a:r>
          </a:p>
        </p:txBody>
      </p:sp>
      <p:sp>
        <p:nvSpPr>
          <p:cNvPr id="4" name="Slide Number Placeholder 3"/>
          <p:cNvSpPr>
            <a:spLocks noGrp="1"/>
          </p:cNvSpPr>
          <p:nvPr>
            <p:ph type="sldNum" sz="quarter" idx="5"/>
          </p:nvPr>
        </p:nvSpPr>
        <p:spPr/>
        <p:txBody>
          <a:bodyPr/>
          <a:lstStyle/>
          <a:p>
            <a:pPr>
              <a:defRPr/>
            </a:pPr>
            <a:fld id="{5EBFF063-755D-4FF4-A869-5466F9A7C7B2}" type="slidenum">
              <a:rPr lang="en-US" smtClean="0"/>
              <a:pPr>
                <a:defRPr/>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AE1CF95-EA68-4359-BF5F-6975FF0BDDA1}"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202147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E1CF95-EA68-4359-BF5F-6975FF0BDDA1}"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891043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E1CF95-EA68-4359-BF5F-6975FF0BDDA1}"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3373622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AE1CF95-EA68-4359-BF5F-6975FF0BDDA1}"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436131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AE1CF95-EA68-4359-BF5F-6975FF0BDDA1}" type="datetimeFigureOut">
              <a:rPr lang="en-US" smtClean="0"/>
              <a:t>7/16/2016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176616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AE1CF95-EA68-4359-BF5F-6975FF0BDDA1}" type="datetimeFigureOut">
              <a:rPr lang="en-US" smtClean="0"/>
              <a:t>7/16/2016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2785902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AE1CF95-EA68-4359-BF5F-6975FF0BDDA1}" type="datetimeFigureOut">
              <a:rPr lang="en-US" smtClean="0"/>
              <a:t>7/16/2016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389460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AE1CF95-EA68-4359-BF5F-6975FF0BDDA1}" type="datetimeFigureOut">
              <a:rPr lang="en-US" smtClean="0"/>
              <a:t>7/16/2016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2948796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E1CF95-EA68-4359-BF5F-6975FF0BDDA1}" type="datetimeFigureOut">
              <a:rPr lang="en-US" smtClean="0"/>
              <a:t>7/16/2016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1170972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E1CF95-EA68-4359-BF5F-6975FF0BDDA1}" type="datetimeFigureOut">
              <a:rPr lang="en-US" smtClean="0"/>
              <a:t>7/16/2016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24113996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E1CF95-EA68-4359-BF5F-6975FF0BDDA1}" type="datetimeFigureOut">
              <a:rPr lang="en-US" smtClean="0"/>
              <a:t>7/16/2016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06CA14-BC85-427E-BE97-50D08D6013FB}" type="slidenum">
              <a:rPr lang="en-US" smtClean="0"/>
              <a:t>‹#›</a:t>
            </a:fld>
            <a:endParaRPr lang="en-US"/>
          </a:p>
        </p:txBody>
      </p:sp>
    </p:spTree>
    <p:extLst>
      <p:ext uri="{BB962C8B-B14F-4D97-AF65-F5344CB8AC3E}">
        <p14:creationId xmlns:p14="http://schemas.microsoft.com/office/powerpoint/2010/main" val="2448624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1CF95-EA68-4359-BF5F-6975FF0BDDA1}" type="datetimeFigureOut">
              <a:rPr lang="en-US" smtClean="0"/>
              <a:t>7/16/2016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06CA14-BC85-427E-BE97-50D08D6013FB}" type="slidenum">
              <a:rPr lang="en-US" smtClean="0"/>
              <a:t>‹#›</a:t>
            </a:fld>
            <a:endParaRPr lang="en-US"/>
          </a:p>
        </p:txBody>
      </p:sp>
    </p:spTree>
    <p:extLst>
      <p:ext uri="{BB962C8B-B14F-4D97-AF65-F5344CB8AC3E}">
        <p14:creationId xmlns:p14="http://schemas.microsoft.com/office/powerpoint/2010/main" val="11980930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Microsoft_Excel_97-2003_Worksheet1.xls"/></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xml"/><Relationship Id="rId1" Type="http://schemas.openxmlformats.org/officeDocument/2006/relationships/vmlDrawing" Target="../drawings/vmlDrawing2.vml"/><Relationship Id="rId6" Type="http://schemas.openxmlformats.org/officeDocument/2006/relationships/image" Target="../media/image10.emf"/><Relationship Id="rId5" Type="http://schemas.openxmlformats.org/officeDocument/2006/relationships/oleObject" Target="../embeddings/Microsoft_Excel_97-2003_Worksheet2.xls"/><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12.emf"/><Relationship Id="rId4" Type="http://schemas.openxmlformats.org/officeDocument/2006/relationships/oleObject" Target="../embeddings/oleObject2.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mlDrawing" Target="../drawings/vmlDrawing5.vml"/><Relationship Id="rId5" Type="http://schemas.openxmlformats.org/officeDocument/2006/relationships/image" Target="../media/image13.emf"/><Relationship Id="rId4" Type="http://schemas.openxmlformats.org/officeDocument/2006/relationships/oleObject" Target="../embeddings/oleObject3.bin"/></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16.emf"/><Relationship Id="rId4" Type="http://schemas.openxmlformats.org/officeDocument/2006/relationships/oleObject" Target="../embeddings/oleObject4.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mlDrawing" Target="../drawings/vmlDrawing7.vml"/><Relationship Id="rId5" Type="http://schemas.openxmlformats.org/officeDocument/2006/relationships/image" Target="../media/image17.emf"/><Relationship Id="rId4" Type="http://schemas.openxmlformats.org/officeDocument/2006/relationships/oleObject" Target="../embeddings/oleObject5.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9.emf"/><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oleObject" Target="../embeddings/oleObject7.bin"/><Relationship Id="rId5" Type="http://schemas.openxmlformats.org/officeDocument/2006/relationships/image" Target="../media/image18.emf"/><Relationship Id="rId4" Type="http://schemas.openxmlformats.org/officeDocument/2006/relationships/oleObject" Target="../embeddings/oleObject6.bin"/></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2.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4.emf"/><Relationship Id="rId2" Type="http://schemas.openxmlformats.org/officeDocument/2006/relationships/slideLayout" Target="../slideLayouts/slideLayout4.xml"/><Relationship Id="rId1" Type="http://schemas.openxmlformats.org/officeDocument/2006/relationships/vmlDrawing" Target="../drawings/vmlDrawing9.vml"/><Relationship Id="rId6" Type="http://schemas.openxmlformats.org/officeDocument/2006/relationships/oleObject" Target="../embeddings/Microsoft_Excel_97-2003_Worksheet3.xls"/><Relationship Id="rId5" Type="http://schemas.openxmlformats.org/officeDocument/2006/relationships/image" Target="../media/image23.emf"/><Relationship Id="rId4" Type="http://schemas.openxmlformats.org/officeDocument/2006/relationships/oleObject" Target="../embeddings/oleObject8.bin"/></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4.xml"/><Relationship Id="rId1" Type="http://schemas.openxmlformats.org/officeDocument/2006/relationships/vmlDrawing" Target="../drawings/vmlDrawing10.vml"/><Relationship Id="rId6" Type="http://schemas.openxmlformats.org/officeDocument/2006/relationships/image" Target="../media/image27.emf"/><Relationship Id="rId5" Type="http://schemas.openxmlformats.org/officeDocument/2006/relationships/oleObject" Target="../embeddings/oleObject9.bin"/><Relationship Id="rId4"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5.xml"/><Relationship Id="rId1" Type="http://schemas.openxmlformats.org/officeDocument/2006/relationships/vmlDrawing" Target="../drawings/vmlDrawing11.vml"/><Relationship Id="rId6" Type="http://schemas.openxmlformats.org/officeDocument/2006/relationships/image" Target="../media/image28.emf"/><Relationship Id="rId5" Type="http://schemas.openxmlformats.org/officeDocument/2006/relationships/oleObject" Target="../embeddings/oleObject10.bin"/><Relationship Id="rId4" Type="http://schemas.openxmlformats.org/officeDocument/2006/relationships/notesSlide" Target="../notesSlides/notesSlide2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Forest Carbon Basics:</a:t>
            </a:r>
            <a:br>
              <a:rPr lang="en-US" dirty="0" smtClean="0"/>
            </a:br>
            <a:r>
              <a:rPr lang="en-US" dirty="0" smtClean="0"/>
              <a:t>Key Scientific Concepts</a:t>
            </a:r>
            <a:endParaRPr lang="en-US" dirty="0"/>
          </a:p>
        </p:txBody>
      </p:sp>
      <p:sp>
        <p:nvSpPr>
          <p:cNvPr id="3" name="Subtitle 2"/>
          <p:cNvSpPr>
            <a:spLocks noGrp="1"/>
          </p:cNvSpPr>
          <p:nvPr>
            <p:ph type="subTitle" idx="1"/>
          </p:nvPr>
        </p:nvSpPr>
        <p:spPr/>
        <p:txBody>
          <a:bodyPr>
            <a:normAutofit fontScale="92500" lnSpcReduction="20000"/>
          </a:bodyPr>
          <a:lstStyle/>
          <a:p>
            <a:r>
              <a:rPr lang="en-US" dirty="0" smtClean="0"/>
              <a:t>Mark E. Harmon</a:t>
            </a:r>
          </a:p>
          <a:p>
            <a:r>
              <a:rPr lang="en-US" dirty="0" smtClean="0"/>
              <a:t>Richardson Chair and Professor in Forest Science</a:t>
            </a:r>
          </a:p>
          <a:p>
            <a:r>
              <a:rPr lang="en-US" dirty="0" smtClean="0"/>
              <a:t>Oregon State University</a:t>
            </a:r>
            <a:endParaRPr lang="en-US" dirty="0"/>
          </a:p>
        </p:txBody>
      </p:sp>
    </p:spTree>
    <p:extLst>
      <p:ext uri="{BB962C8B-B14F-4D97-AF65-F5344CB8AC3E}">
        <p14:creationId xmlns:p14="http://schemas.microsoft.com/office/powerpoint/2010/main" val="9620231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p:cNvSpPr>
          <p:nvPr>
            <p:ph type="title" idx="4294967295"/>
          </p:nvPr>
        </p:nvSpPr>
        <p:spPr/>
        <p:txBody>
          <a:bodyPr/>
          <a:lstStyle/>
          <a:p>
            <a:r>
              <a:rPr lang="en-US" sz="3300" smtClean="0"/>
              <a:t>The Math of Leaky Buckets</a:t>
            </a:r>
          </a:p>
        </p:txBody>
      </p:sp>
      <p:sp>
        <p:nvSpPr>
          <p:cNvPr id="167939" name="Text Box 3"/>
          <p:cNvSpPr txBox="1">
            <a:spLocks noChangeArrowheads="1"/>
          </p:cNvSpPr>
          <p:nvPr/>
        </p:nvSpPr>
        <p:spPr bwMode="auto">
          <a:xfrm>
            <a:off x="228600" y="1828800"/>
            <a:ext cx="8605838" cy="466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l">
              <a:defRPr>
                <a:solidFill>
                  <a:schemeClr val="tx1"/>
                </a:solidFill>
                <a:latin typeface="Calibri" pitchFamily="34" charset="0"/>
              </a:defRPr>
            </a:lvl1pPr>
            <a:lvl2pPr marL="742950" indent="-285750" algn="l">
              <a:defRPr>
                <a:solidFill>
                  <a:schemeClr val="tx1"/>
                </a:solidFill>
                <a:latin typeface="Calibri" pitchFamily="34" charset="0"/>
              </a:defRPr>
            </a:lvl2pPr>
            <a:lvl3pPr marL="1143000" indent="-228600" algn="l">
              <a:defRPr>
                <a:solidFill>
                  <a:schemeClr val="tx1"/>
                </a:solidFill>
                <a:latin typeface="Calibri" pitchFamily="34" charset="0"/>
              </a:defRPr>
            </a:lvl3pPr>
            <a:lvl4pPr marL="1600200" indent="-228600" algn="l">
              <a:defRPr>
                <a:solidFill>
                  <a:schemeClr val="tx1"/>
                </a:solidFill>
                <a:latin typeface="Calibri" pitchFamily="34" charset="0"/>
              </a:defRPr>
            </a:lvl4pPr>
            <a:lvl5pPr marL="2057400" indent="-228600" algn="l">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endParaRPr lang="en-US" sz="4000" b="1" dirty="0">
              <a:latin typeface="Arial" charset="0"/>
            </a:endParaRPr>
          </a:p>
          <a:p>
            <a:pPr algn="ctr"/>
            <a:r>
              <a:rPr lang="en-US" sz="6000" b="1" dirty="0" err="1">
                <a:latin typeface="Arial" charset="0"/>
              </a:rPr>
              <a:t>C</a:t>
            </a:r>
            <a:r>
              <a:rPr lang="en-US" sz="6000" b="1" baseline="-25000" dirty="0" err="1">
                <a:latin typeface="Arial" charset="0"/>
              </a:rPr>
              <a:t>ss</a:t>
            </a:r>
            <a:r>
              <a:rPr lang="en-US" sz="6000" b="1" dirty="0">
                <a:latin typeface="Arial" charset="0"/>
              </a:rPr>
              <a:t>=I/k</a:t>
            </a:r>
          </a:p>
          <a:p>
            <a:pPr algn="ctr"/>
            <a:endParaRPr lang="en-US" sz="4000" b="1" dirty="0">
              <a:latin typeface="Arial" charset="0"/>
            </a:endParaRPr>
          </a:p>
          <a:p>
            <a:pPr algn="ctr"/>
            <a:endParaRPr lang="en-US" sz="4000" b="1" dirty="0">
              <a:latin typeface="Arial" charset="0"/>
            </a:endParaRPr>
          </a:p>
          <a:p>
            <a:pPr algn="ctr"/>
            <a:r>
              <a:rPr lang="en-US" sz="4000" b="1">
                <a:latin typeface="Arial" charset="0"/>
              </a:rPr>
              <a:t>I is the input rate</a:t>
            </a:r>
          </a:p>
          <a:p>
            <a:pPr algn="ctr"/>
            <a:r>
              <a:rPr lang="en-US" sz="4000" b="1" dirty="0">
                <a:latin typeface="Arial" charset="0"/>
              </a:rPr>
              <a:t>k is the rate-constant of losses</a:t>
            </a:r>
          </a:p>
          <a:p>
            <a:pPr algn="ctr"/>
            <a:endParaRPr lang="en-US" sz="4000" b="1" dirty="0">
              <a:latin typeface="Arial" charset="0"/>
            </a:endParaRPr>
          </a:p>
        </p:txBody>
      </p:sp>
      <p:sp>
        <p:nvSpPr>
          <p:cNvPr id="167940" name="AutoShape 4"/>
          <p:cNvSpPr>
            <a:spLocks noChangeArrowheads="1"/>
          </p:cNvSpPr>
          <p:nvPr/>
        </p:nvSpPr>
        <p:spPr bwMode="auto">
          <a:xfrm>
            <a:off x="7086600" y="2438400"/>
            <a:ext cx="1219200" cy="1371600"/>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1"/>
              <a:t>C</a:t>
            </a:r>
            <a:r>
              <a:rPr lang="en-US" sz="2400" b="1" baseline="-25000"/>
              <a:t>ss</a:t>
            </a:r>
          </a:p>
        </p:txBody>
      </p:sp>
      <p:sp>
        <p:nvSpPr>
          <p:cNvPr id="167941" name="Line 5"/>
          <p:cNvSpPr>
            <a:spLocks noChangeShapeType="1"/>
          </p:cNvSpPr>
          <p:nvPr/>
        </p:nvSpPr>
        <p:spPr bwMode="auto">
          <a:xfrm>
            <a:off x="7239000" y="2895600"/>
            <a:ext cx="9906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942" name="AutoShape 6"/>
          <p:cNvSpPr>
            <a:spLocks noChangeArrowheads="1"/>
          </p:cNvSpPr>
          <p:nvPr/>
        </p:nvSpPr>
        <p:spPr bwMode="auto">
          <a:xfrm>
            <a:off x="7467600" y="1676400"/>
            <a:ext cx="533400" cy="762000"/>
          </a:xfrm>
          <a:prstGeom prst="downArrow">
            <a:avLst>
              <a:gd name="adj1" fmla="val 50000"/>
              <a:gd name="adj2" fmla="val 35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b="1">
                <a:solidFill>
                  <a:schemeClr val="bg1"/>
                </a:solidFill>
              </a:rPr>
              <a:t>I</a:t>
            </a:r>
          </a:p>
        </p:txBody>
      </p:sp>
      <p:sp>
        <p:nvSpPr>
          <p:cNvPr id="167943" name="Freeform 7"/>
          <p:cNvSpPr>
            <a:spLocks/>
          </p:cNvSpPr>
          <p:nvPr/>
        </p:nvSpPr>
        <p:spPr bwMode="auto">
          <a:xfrm>
            <a:off x="7131050" y="2438400"/>
            <a:ext cx="1143000" cy="457200"/>
          </a:xfrm>
          <a:custGeom>
            <a:avLst/>
            <a:gdLst>
              <a:gd name="T0" fmla="*/ 0 w 720"/>
              <a:gd name="T1" fmla="*/ 0 h 288"/>
              <a:gd name="T2" fmla="*/ 2147483647 w 720"/>
              <a:gd name="T3" fmla="*/ 2147483647 h 288"/>
              <a:gd name="T4" fmla="*/ 2147483647 w 720"/>
              <a:gd name="T5" fmla="*/ 2147483647 h 288"/>
              <a:gd name="T6" fmla="*/ 2147483647 w 720"/>
              <a:gd name="T7" fmla="*/ 0 h 288"/>
              <a:gd name="T8" fmla="*/ 0 w 720"/>
              <a:gd name="T9" fmla="*/ 0 h 28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0" h="288">
                <a:moveTo>
                  <a:pt x="0" y="0"/>
                </a:moveTo>
                <a:lnTo>
                  <a:pt x="48" y="288"/>
                </a:lnTo>
                <a:lnTo>
                  <a:pt x="672" y="288"/>
                </a:lnTo>
                <a:lnTo>
                  <a:pt x="720" y="0"/>
                </a:lnTo>
                <a:lnTo>
                  <a:pt x="0" y="0"/>
                </a:lnTo>
                <a:close/>
              </a:path>
            </a:pathLst>
          </a:custGeom>
          <a:solidFill>
            <a:srgbClr val="FF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944" name="AutoShape 8"/>
          <p:cNvSpPr>
            <a:spLocks noChangeArrowheads="1"/>
          </p:cNvSpPr>
          <p:nvPr/>
        </p:nvSpPr>
        <p:spPr bwMode="auto">
          <a:xfrm>
            <a:off x="7435850" y="3886200"/>
            <a:ext cx="641350" cy="762000"/>
          </a:xfrm>
          <a:prstGeom prst="downArrow">
            <a:avLst>
              <a:gd name="adj1" fmla="val 50000"/>
              <a:gd name="adj2" fmla="val 35714"/>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b="1" dirty="0">
                <a:solidFill>
                  <a:schemeClr val="bg1"/>
                </a:solidFill>
              </a:rPr>
              <a:t>O</a:t>
            </a:r>
          </a:p>
        </p:txBody>
      </p:sp>
      <p:sp>
        <p:nvSpPr>
          <p:cNvPr id="167945" name="Text Box 9"/>
          <p:cNvSpPr txBox="1">
            <a:spLocks noChangeArrowheads="1"/>
          </p:cNvSpPr>
          <p:nvPr/>
        </p:nvSpPr>
        <p:spPr bwMode="auto">
          <a:xfrm>
            <a:off x="3668713" y="4800600"/>
            <a:ext cx="18415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a:defRPr>
                <a:solidFill>
                  <a:schemeClr val="tx1"/>
                </a:solidFill>
                <a:latin typeface="Calibri" pitchFamily="34" charset="0"/>
              </a:defRPr>
            </a:lvl1pPr>
            <a:lvl2pPr marL="742950" indent="-285750" algn="l">
              <a:defRPr>
                <a:solidFill>
                  <a:schemeClr val="tx1"/>
                </a:solidFill>
                <a:latin typeface="Calibri" pitchFamily="34" charset="0"/>
              </a:defRPr>
            </a:lvl2pPr>
            <a:lvl3pPr marL="1143000" indent="-228600" algn="l">
              <a:defRPr>
                <a:solidFill>
                  <a:schemeClr val="tx1"/>
                </a:solidFill>
                <a:latin typeface="Calibri" pitchFamily="34" charset="0"/>
              </a:defRPr>
            </a:lvl3pPr>
            <a:lvl4pPr marL="1600200" indent="-228600" algn="l">
              <a:defRPr>
                <a:solidFill>
                  <a:schemeClr val="tx1"/>
                </a:solidFill>
                <a:latin typeface="Calibri" pitchFamily="34" charset="0"/>
              </a:defRPr>
            </a:lvl4pPr>
            <a:lvl5pPr marL="2057400" indent="-228600" algn="l">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endParaRPr lang="en-US" sz="4000" b="1">
              <a:latin typeface="Arial" charset="0"/>
            </a:endParaRPr>
          </a:p>
          <a:p>
            <a:pPr algn="ctr"/>
            <a:endParaRPr lang="en-US" sz="4000">
              <a:latin typeface="Arial" charset="0"/>
            </a:endParaRPr>
          </a:p>
        </p:txBody>
      </p:sp>
      <p:sp>
        <p:nvSpPr>
          <p:cNvPr id="167946" name="Text Box 10"/>
          <p:cNvSpPr txBox="1">
            <a:spLocks noChangeArrowheads="1"/>
          </p:cNvSpPr>
          <p:nvPr/>
        </p:nvSpPr>
        <p:spPr bwMode="auto">
          <a:xfrm>
            <a:off x="4549775" y="4876800"/>
            <a:ext cx="24765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l">
              <a:defRPr>
                <a:solidFill>
                  <a:schemeClr val="tx1"/>
                </a:solidFill>
                <a:latin typeface="Calibri" pitchFamily="34" charset="0"/>
              </a:defRPr>
            </a:lvl1pPr>
            <a:lvl2pPr marL="742950" indent="-285750" algn="l">
              <a:defRPr>
                <a:solidFill>
                  <a:schemeClr val="tx1"/>
                </a:solidFill>
                <a:latin typeface="Calibri" pitchFamily="34" charset="0"/>
              </a:defRPr>
            </a:lvl2pPr>
            <a:lvl3pPr marL="1143000" indent="-228600" algn="l">
              <a:defRPr>
                <a:solidFill>
                  <a:schemeClr val="tx1"/>
                </a:solidFill>
                <a:latin typeface="Calibri" pitchFamily="34" charset="0"/>
              </a:defRPr>
            </a:lvl3pPr>
            <a:lvl4pPr marL="1600200" indent="-228600" algn="l">
              <a:defRPr>
                <a:solidFill>
                  <a:schemeClr val="tx1"/>
                </a:solidFill>
                <a:latin typeface="Calibri" pitchFamily="34" charset="0"/>
              </a:defRPr>
            </a:lvl4pPr>
            <a:lvl5pPr marL="2057400" indent="-228600" algn="l">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atin typeface="Arial" charset="0"/>
              </a:rPr>
              <a:t> </a:t>
            </a:r>
          </a:p>
        </p:txBody>
      </p:sp>
    </p:spTree>
    <p:extLst>
      <p:ext uri="{BB962C8B-B14F-4D97-AF65-F5344CB8AC3E}">
        <p14:creationId xmlns:p14="http://schemas.microsoft.com/office/powerpoint/2010/main" val="27457955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3595859017"/>
              </p:ext>
            </p:extLst>
          </p:nvPr>
        </p:nvGraphicFramePr>
        <p:xfrm>
          <a:off x="457200" y="1219200"/>
          <a:ext cx="8250766" cy="5050366"/>
        </p:xfrm>
        <a:graphic>
          <a:graphicData uri="http://schemas.openxmlformats.org/drawingml/2006/chart">
            <c:chart xmlns:c="http://schemas.openxmlformats.org/drawingml/2006/chart" xmlns:r="http://schemas.openxmlformats.org/officeDocument/2006/relationships" r:id="rId3"/>
          </a:graphicData>
        </a:graphic>
      </p:graphicFrame>
      <p:sp>
        <p:nvSpPr>
          <p:cNvPr id="4" name="Freeform 3"/>
          <p:cNvSpPr/>
          <p:nvPr/>
        </p:nvSpPr>
        <p:spPr>
          <a:xfrm>
            <a:off x="1973655" y="2353901"/>
            <a:ext cx="5278171" cy="2697933"/>
          </a:xfrm>
          <a:custGeom>
            <a:avLst/>
            <a:gdLst>
              <a:gd name="connsiteX0" fmla="*/ 0 w 5278171"/>
              <a:gd name="connsiteY0" fmla="*/ 0 h 2697933"/>
              <a:gd name="connsiteX1" fmla="*/ 117695 w 5278171"/>
              <a:gd name="connsiteY1" fmla="*/ 660903 h 2697933"/>
              <a:gd name="connsiteX2" fmla="*/ 217284 w 5278171"/>
              <a:gd name="connsiteY2" fmla="*/ 1032095 h 2697933"/>
              <a:gd name="connsiteX3" fmla="*/ 371193 w 5278171"/>
              <a:gd name="connsiteY3" fmla="*/ 1439501 h 2697933"/>
              <a:gd name="connsiteX4" fmla="*/ 579422 w 5278171"/>
              <a:gd name="connsiteY4" fmla="*/ 1683945 h 2697933"/>
              <a:gd name="connsiteX5" fmla="*/ 1294646 w 5278171"/>
              <a:gd name="connsiteY5" fmla="*/ 2263366 h 2697933"/>
              <a:gd name="connsiteX6" fmla="*/ 2471596 w 5278171"/>
              <a:gd name="connsiteY6" fmla="*/ 2516863 h 2697933"/>
              <a:gd name="connsiteX7" fmla="*/ 5278171 w 5278171"/>
              <a:gd name="connsiteY7" fmla="*/ 2697933 h 2697933"/>
              <a:gd name="connsiteX8" fmla="*/ 5278171 w 5278171"/>
              <a:gd name="connsiteY8" fmla="*/ 2697933 h 2697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78171" h="2697933">
                <a:moveTo>
                  <a:pt x="0" y="0"/>
                </a:moveTo>
                <a:cubicBezTo>
                  <a:pt x="40740" y="244443"/>
                  <a:pt x="81481" y="488887"/>
                  <a:pt x="117695" y="660903"/>
                </a:cubicBezTo>
                <a:cubicBezTo>
                  <a:pt x="153909" y="832919"/>
                  <a:pt x="175034" y="902329"/>
                  <a:pt x="217284" y="1032095"/>
                </a:cubicBezTo>
                <a:cubicBezTo>
                  <a:pt x="259534" y="1161861"/>
                  <a:pt x="310837" y="1330859"/>
                  <a:pt x="371193" y="1439501"/>
                </a:cubicBezTo>
                <a:cubicBezTo>
                  <a:pt x="431549" y="1548143"/>
                  <a:pt x="425513" y="1546634"/>
                  <a:pt x="579422" y="1683945"/>
                </a:cubicBezTo>
                <a:cubicBezTo>
                  <a:pt x="733331" y="1821256"/>
                  <a:pt x="979284" y="2124546"/>
                  <a:pt x="1294646" y="2263366"/>
                </a:cubicBezTo>
                <a:cubicBezTo>
                  <a:pt x="1610008" y="2402186"/>
                  <a:pt x="1807675" y="2444435"/>
                  <a:pt x="2471596" y="2516863"/>
                </a:cubicBezTo>
                <a:cubicBezTo>
                  <a:pt x="3135517" y="2589291"/>
                  <a:pt x="5278171" y="2697933"/>
                  <a:pt x="5278171" y="2697933"/>
                </a:cubicBezTo>
                <a:lnTo>
                  <a:pt x="5278171" y="2697933"/>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228600" y="745402"/>
            <a:ext cx="8830944" cy="400110"/>
          </a:xfrm>
          <a:prstGeom prst="rect">
            <a:avLst/>
          </a:prstGeom>
          <a:noFill/>
        </p:spPr>
        <p:txBody>
          <a:bodyPr wrap="none" rtlCol="0">
            <a:spAutoFit/>
          </a:bodyPr>
          <a:lstStyle/>
          <a:p>
            <a:r>
              <a:rPr lang="en-US" sz="2000" b="1" dirty="0" smtClean="0"/>
              <a:t>As the leakiness increases, the amount stores decreases (hyperbolically)</a:t>
            </a:r>
            <a:endParaRPr lang="en-US" sz="2000" b="1" dirty="0"/>
          </a:p>
        </p:txBody>
      </p:sp>
    </p:spTree>
    <p:extLst>
      <p:ext uri="{BB962C8B-B14F-4D97-AF65-F5344CB8AC3E}">
        <p14:creationId xmlns:p14="http://schemas.microsoft.com/office/powerpoint/2010/main" val="1751471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extLst>
              <p:ext uri="{D42A27DB-BD31-4B8C-83A1-F6EECF244321}">
                <p14:modId xmlns:p14="http://schemas.microsoft.com/office/powerpoint/2010/main" val="181150087"/>
              </p:ext>
            </p:extLst>
          </p:nvPr>
        </p:nvGraphicFramePr>
        <p:xfrm>
          <a:off x="248885" y="1024467"/>
          <a:ext cx="8576733" cy="583353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609600" y="568859"/>
            <a:ext cx="7557903" cy="400110"/>
          </a:xfrm>
          <a:prstGeom prst="rect">
            <a:avLst/>
          </a:prstGeom>
          <a:noFill/>
        </p:spPr>
        <p:txBody>
          <a:bodyPr wrap="none" rtlCol="0">
            <a:spAutoFit/>
          </a:bodyPr>
          <a:lstStyle/>
          <a:p>
            <a:r>
              <a:rPr lang="en-US" sz="2000" b="1" dirty="0" smtClean="0"/>
              <a:t>As the input increases, the amount stored increases (linearly)</a:t>
            </a:r>
            <a:endParaRPr lang="en-US" sz="2000" b="1" dirty="0"/>
          </a:p>
        </p:txBody>
      </p:sp>
    </p:spTree>
    <p:extLst>
      <p:ext uri="{BB962C8B-B14F-4D97-AF65-F5344CB8AC3E}">
        <p14:creationId xmlns:p14="http://schemas.microsoft.com/office/powerpoint/2010/main" val="7346786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itle 1"/>
          <p:cNvSpPr>
            <a:spLocks noGrp="1"/>
          </p:cNvSpPr>
          <p:nvPr>
            <p:ph type="title" idx="4294967295"/>
          </p:nvPr>
        </p:nvSpPr>
        <p:spPr>
          <a:xfrm>
            <a:off x="457200" y="228600"/>
            <a:ext cx="8229600" cy="1143000"/>
          </a:xfrm>
        </p:spPr>
        <p:txBody>
          <a:bodyPr>
            <a:normAutofit fontScale="90000"/>
          </a:bodyPr>
          <a:lstStyle/>
          <a:p>
            <a:pPr algn="ctr"/>
            <a:r>
              <a:rPr lang="en-US" dirty="0" smtClean="0"/>
              <a:t>The fewer and smaller the holes the more stored</a:t>
            </a:r>
          </a:p>
        </p:txBody>
      </p:sp>
      <p:graphicFrame>
        <p:nvGraphicFramePr>
          <p:cNvPr id="5" name="Content Placeholder 4"/>
          <p:cNvGraphicFramePr>
            <a:graphicFrameLocks noGrp="1"/>
          </p:cNvGraphicFramePr>
          <p:nvPr>
            <p:ph idx="4294967295"/>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169988" name="TextBox 5"/>
          <p:cNvSpPr txBox="1">
            <a:spLocks noChangeArrowheads="1"/>
          </p:cNvSpPr>
          <p:nvPr/>
        </p:nvSpPr>
        <p:spPr bwMode="auto">
          <a:xfrm>
            <a:off x="183137" y="6019800"/>
            <a:ext cx="37882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defRPr>
                <a:solidFill>
                  <a:schemeClr val="tx1"/>
                </a:solidFill>
                <a:latin typeface="Calibri" pitchFamily="34" charset="0"/>
              </a:defRPr>
            </a:lvl1pPr>
            <a:lvl2pPr marL="742950" indent="-285750" algn="l">
              <a:defRPr>
                <a:solidFill>
                  <a:schemeClr val="tx1"/>
                </a:solidFill>
                <a:latin typeface="Calibri" pitchFamily="34" charset="0"/>
              </a:defRPr>
            </a:lvl2pPr>
            <a:lvl3pPr marL="1143000" indent="-228600" algn="l">
              <a:defRPr>
                <a:solidFill>
                  <a:schemeClr val="tx1"/>
                </a:solidFill>
                <a:latin typeface="Calibri" pitchFamily="34" charset="0"/>
              </a:defRPr>
            </a:lvl3pPr>
            <a:lvl4pPr marL="1600200" indent="-228600" algn="l">
              <a:defRPr>
                <a:solidFill>
                  <a:schemeClr val="tx1"/>
                </a:solidFill>
                <a:latin typeface="Calibri" pitchFamily="34" charset="0"/>
              </a:defRPr>
            </a:lvl4pPr>
            <a:lvl5pPr marL="2057400" indent="-228600" algn="l">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dirty="0" smtClean="0">
                <a:latin typeface="Arial" charset="0"/>
              </a:rPr>
              <a:t>Full input (NPP) </a:t>
            </a:r>
            <a:r>
              <a:rPr lang="en-US" dirty="0">
                <a:latin typeface="Arial" charset="0"/>
              </a:rPr>
              <a:t>returns in 25 years</a:t>
            </a:r>
          </a:p>
        </p:txBody>
      </p:sp>
    </p:spTree>
    <p:extLst>
      <p:ext uri="{BB962C8B-B14F-4D97-AF65-F5344CB8AC3E}">
        <p14:creationId xmlns:p14="http://schemas.microsoft.com/office/powerpoint/2010/main" val="2100221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609600" y="228600"/>
            <a:ext cx="8229600" cy="1143000"/>
          </a:xfrm>
        </p:spPr>
        <p:txBody>
          <a:bodyPr>
            <a:normAutofit/>
          </a:bodyPr>
          <a:lstStyle/>
          <a:p>
            <a:r>
              <a:rPr lang="en-US" altLang="en-US" sz="3600" dirty="0" smtClean="0"/>
              <a:t>Prediction of a simulation model</a:t>
            </a:r>
          </a:p>
        </p:txBody>
      </p:sp>
      <p:graphicFrame>
        <p:nvGraphicFramePr>
          <p:cNvPr id="24579" name="Content Placeholder 3"/>
          <p:cNvGraphicFramePr>
            <a:graphicFrameLocks noGrp="1" noChangeAspect="1"/>
          </p:cNvGraphicFramePr>
          <p:nvPr>
            <p:ph idx="1"/>
          </p:nvPr>
        </p:nvGraphicFramePr>
        <p:xfrm>
          <a:off x="1376363" y="1600200"/>
          <a:ext cx="6391275" cy="4525963"/>
        </p:xfrm>
        <a:graphic>
          <a:graphicData uri="http://schemas.openxmlformats.org/presentationml/2006/ole">
            <mc:AlternateContent xmlns:mc="http://schemas.openxmlformats.org/markup-compatibility/2006">
              <mc:Choice xmlns:v="urn:schemas-microsoft-com:vml" Requires="v">
                <p:oleObj spid="_x0000_s1071" name="Chart" r:id="rId4" imgW="9715500" imgH="6877202" progId="Excel.Chart.8">
                  <p:embed/>
                </p:oleObj>
              </mc:Choice>
              <mc:Fallback>
                <p:oleObj name="Chart" r:id="rId4" imgW="9715500" imgH="6877202" progId="Excel.Char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6363" y="1600200"/>
                        <a:ext cx="639127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99610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Reference point or baseline</a:t>
            </a:r>
            <a:endParaRPr lang="en-US" dirty="0"/>
          </a:p>
        </p:txBody>
      </p:sp>
      <p:sp>
        <p:nvSpPr>
          <p:cNvPr id="4" name="Content Placeholder 3"/>
          <p:cNvSpPr>
            <a:spLocks noGrp="1"/>
          </p:cNvSpPr>
          <p:nvPr>
            <p:ph idx="1"/>
          </p:nvPr>
        </p:nvSpPr>
        <p:spPr/>
        <p:txBody>
          <a:bodyPr/>
          <a:lstStyle/>
          <a:p>
            <a:r>
              <a:rPr lang="en-US" dirty="0" smtClean="0"/>
              <a:t>One cannot tell the distance from one point </a:t>
            </a:r>
          </a:p>
          <a:p>
            <a:r>
              <a:rPr lang="en-US" dirty="0" smtClean="0"/>
              <a:t>One cannot tell the difference from one line</a:t>
            </a:r>
          </a:p>
          <a:p>
            <a:endParaRPr lang="en-US" dirty="0"/>
          </a:p>
          <a:p>
            <a:r>
              <a:rPr lang="en-US" dirty="0" smtClean="0"/>
              <a:t>To tell a difference one needs to have a reference or control</a:t>
            </a:r>
          </a:p>
          <a:p>
            <a:r>
              <a:rPr lang="en-US" dirty="0" smtClean="0"/>
              <a:t>A control is the basis of modern science</a:t>
            </a:r>
            <a:endParaRPr lang="en-US" dirty="0"/>
          </a:p>
        </p:txBody>
      </p:sp>
    </p:spTree>
    <p:extLst>
      <p:ext uri="{BB962C8B-B14F-4D97-AF65-F5344CB8AC3E}">
        <p14:creationId xmlns:p14="http://schemas.microsoft.com/office/powerpoint/2010/main" val="3155619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normAutofit fontScale="90000"/>
          </a:bodyPr>
          <a:lstStyle/>
          <a:p>
            <a:pPr algn="ctr"/>
            <a:r>
              <a:rPr lang="en-US" sz="3200" dirty="0" smtClean="0"/>
              <a:t>If one implemented one of these</a:t>
            </a:r>
            <a:br>
              <a:rPr lang="en-US" sz="3200" dirty="0" smtClean="0"/>
            </a:br>
            <a:r>
              <a:rPr lang="en-US" sz="3200" dirty="0" smtClean="0"/>
              <a:t>management systems how much carbon would be gained or lost?</a:t>
            </a:r>
          </a:p>
        </p:txBody>
      </p:sp>
      <p:graphicFrame>
        <p:nvGraphicFramePr>
          <p:cNvPr id="5122" name="Object 3"/>
          <p:cNvGraphicFramePr>
            <a:graphicFrameLocks noGrp="1" noChangeAspect="1"/>
          </p:cNvGraphicFramePr>
          <p:nvPr>
            <p:ph idx="1"/>
            <p:extLst>
              <p:ext uri="{D42A27DB-BD31-4B8C-83A1-F6EECF244321}">
                <p14:modId xmlns:p14="http://schemas.microsoft.com/office/powerpoint/2010/main" val="3017505278"/>
              </p:ext>
            </p:extLst>
          </p:nvPr>
        </p:nvGraphicFramePr>
        <p:xfrm>
          <a:off x="2030413" y="1935163"/>
          <a:ext cx="5083175" cy="4387850"/>
        </p:xfrm>
        <a:graphic>
          <a:graphicData uri="http://schemas.openxmlformats.org/presentationml/2006/ole">
            <mc:AlternateContent xmlns:mc="http://schemas.openxmlformats.org/markup-compatibility/2006">
              <mc:Choice xmlns:v="urn:schemas-microsoft-com:vml" Requires="v">
                <p:oleObj spid="_x0000_s2095" name="Chart" r:id="rId5" imgW="7909492" imgH="6827544" progId="Excel.Chart.8">
                  <p:embed/>
                </p:oleObj>
              </mc:Choice>
              <mc:Fallback>
                <p:oleObj name="Chart" r:id="rId5" imgW="7909492" imgH="6827544" progId="Excel.Chart.8">
                  <p:embed/>
                  <p:pic>
                    <p:nvPicPr>
                      <p:cNvPr id="0" name=""/>
                      <p:cNvPicPr>
                        <a:picLocks noChangeAspect="1" noChangeArrowheads="1"/>
                      </p:cNvPicPr>
                      <p:nvPr/>
                    </p:nvPicPr>
                    <p:blipFill>
                      <a:blip r:embed="rId6"/>
                      <a:srcRect/>
                      <a:stretch>
                        <a:fillRect/>
                      </a:stretch>
                    </p:blipFill>
                    <p:spPr bwMode="auto">
                      <a:xfrm>
                        <a:off x="2030413" y="1935163"/>
                        <a:ext cx="5083175" cy="438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7" name="Text Box 7"/>
          <p:cNvSpPr txBox="1">
            <a:spLocks noChangeArrowheads="1"/>
          </p:cNvSpPr>
          <p:nvPr/>
        </p:nvSpPr>
        <p:spPr bwMode="auto">
          <a:xfrm>
            <a:off x="4800600" y="1966913"/>
            <a:ext cx="1771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dirty="0"/>
              <a:t>Harvest interval</a:t>
            </a:r>
          </a:p>
        </p:txBody>
      </p:sp>
    </p:spTree>
    <p:custDataLst>
      <p:tags r:id="rId2"/>
    </p:custDataLst>
    <p:extLst>
      <p:ext uri="{BB962C8B-B14F-4D97-AF65-F5344CB8AC3E}">
        <p14:creationId xmlns:p14="http://schemas.microsoft.com/office/powerpoint/2010/main" val="299648325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extLst>
              <p:ext uri="{D42A27DB-BD31-4B8C-83A1-F6EECF244321}">
                <p14:modId xmlns:p14="http://schemas.microsoft.com/office/powerpoint/2010/main" val="485787450"/>
              </p:ext>
            </p:extLst>
          </p:nvPr>
        </p:nvGraphicFramePr>
        <p:xfrm>
          <a:off x="247244" y="291830"/>
          <a:ext cx="8649511" cy="62743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55081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Scale or level</a:t>
            </a:r>
            <a:endParaRPr lang="en-US" dirty="0"/>
          </a:p>
        </p:txBody>
      </p:sp>
      <p:sp>
        <p:nvSpPr>
          <p:cNvPr id="3" name="Content Placeholder 2"/>
          <p:cNvSpPr>
            <a:spLocks noGrp="1"/>
          </p:cNvSpPr>
          <p:nvPr>
            <p:ph idx="1"/>
          </p:nvPr>
        </p:nvSpPr>
        <p:spPr/>
        <p:txBody>
          <a:bodyPr/>
          <a:lstStyle/>
          <a:p>
            <a:r>
              <a:rPr lang="en-US" dirty="0" smtClean="0"/>
              <a:t>Many results are scale or level dependent </a:t>
            </a:r>
          </a:p>
          <a:p>
            <a:r>
              <a:rPr lang="en-US" dirty="0" smtClean="0"/>
              <a:t>Statements can be true but not policy relevant</a:t>
            </a:r>
          </a:p>
          <a:p>
            <a:endParaRPr lang="en-US" dirty="0" smtClean="0"/>
          </a:p>
          <a:p>
            <a:r>
              <a:rPr lang="en-US" dirty="0" smtClean="0"/>
              <a:t>Scale represents the temporal or spatial dimensions</a:t>
            </a:r>
          </a:p>
          <a:p>
            <a:r>
              <a:rPr lang="en-US" dirty="0" smtClean="0"/>
              <a:t>System level </a:t>
            </a:r>
          </a:p>
          <a:p>
            <a:pPr lvl="1"/>
            <a:r>
              <a:rPr lang="en-US" dirty="0" smtClean="0"/>
              <a:t>Individual/ecosystem/stand</a:t>
            </a:r>
          </a:p>
          <a:p>
            <a:pPr lvl="1"/>
            <a:r>
              <a:rPr lang="en-US" dirty="0" smtClean="0"/>
              <a:t>Population/landscape</a:t>
            </a:r>
          </a:p>
          <a:p>
            <a:pPr marL="457200" lvl="1" indent="0">
              <a:buNone/>
            </a:pPr>
            <a:endParaRPr lang="en-US" dirty="0"/>
          </a:p>
        </p:txBody>
      </p:sp>
    </p:spTree>
    <p:extLst>
      <p:ext uri="{BB962C8B-B14F-4D97-AF65-F5344CB8AC3E}">
        <p14:creationId xmlns:p14="http://schemas.microsoft.com/office/powerpoint/2010/main" val="2516631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Differences can disappear at the some levels</a:t>
            </a:r>
            <a:endParaRPr lang="en-US" dirty="0"/>
          </a:p>
        </p:txBody>
      </p:sp>
      <p:sp>
        <p:nvSpPr>
          <p:cNvPr id="3" name="Right Triangle 2"/>
          <p:cNvSpPr/>
          <p:nvPr/>
        </p:nvSpPr>
        <p:spPr>
          <a:xfrm>
            <a:off x="1472697" y="2590800"/>
            <a:ext cx="6477000" cy="914400"/>
          </a:xfrm>
          <a:prstGeom prst="rtTriangle">
            <a:avLst/>
          </a:prstGeom>
          <a:solidFill>
            <a:srgbClr val="9966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Dead carbon</a:t>
            </a:r>
            <a:endParaRPr lang="en-US" b="1" dirty="0">
              <a:solidFill>
                <a:schemeClr val="tx1"/>
              </a:solidFill>
            </a:endParaRPr>
          </a:p>
        </p:txBody>
      </p:sp>
      <p:sp>
        <p:nvSpPr>
          <p:cNvPr id="4" name="Right Triangle 3"/>
          <p:cNvSpPr/>
          <p:nvPr/>
        </p:nvSpPr>
        <p:spPr>
          <a:xfrm flipH="1">
            <a:off x="1472697" y="3962400"/>
            <a:ext cx="6532075" cy="877432"/>
          </a:xfrm>
          <a:prstGeom prst="rtTriangl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tx1"/>
                </a:solidFill>
              </a:rPr>
              <a:t>Live carbon</a:t>
            </a:r>
            <a:endParaRPr lang="en-US" sz="2000" b="1" dirty="0">
              <a:solidFill>
                <a:schemeClr val="tx1"/>
              </a:solidFill>
            </a:endParaRPr>
          </a:p>
        </p:txBody>
      </p:sp>
      <p:sp>
        <p:nvSpPr>
          <p:cNvPr id="5" name="TextBox 4"/>
          <p:cNvSpPr txBox="1"/>
          <p:nvPr/>
        </p:nvSpPr>
        <p:spPr>
          <a:xfrm>
            <a:off x="4738734" y="5181600"/>
            <a:ext cx="1019125" cy="369332"/>
          </a:xfrm>
          <a:prstGeom prst="rect">
            <a:avLst/>
          </a:prstGeom>
          <a:noFill/>
        </p:spPr>
        <p:txBody>
          <a:bodyPr wrap="none" rtlCol="0">
            <a:spAutoFit/>
          </a:bodyPr>
          <a:lstStyle/>
          <a:p>
            <a:r>
              <a:rPr lang="en-US" b="1" dirty="0" smtClean="0"/>
              <a:t>Time </a:t>
            </a:r>
            <a:r>
              <a:rPr lang="en-US" b="1" dirty="0" smtClean="0">
                <a:sym typeface="Wingdings" panose="05000000000000000000" pitchFamily="2" charset="2"/>
              </a:rPr>
              <a:t></a:t>
            </a:r>
            <a:endParaRPr lang="en-US" b="1" dirty="0"/>
          </a:p>
        </p:txBody>
      </p:sp>
      <p:sp>
        <p:nvSpPr>
          <p:cNvPr id="6" name="TextBox 5"/>
          <p:cNvSpPr txBox="1"/>
          <p:nvPr/>
        </p:nvSpPr>
        <p:spPr>
          <a:xfrm rot="16200000">
            <a:off x="428282" y="3657600"/>
            <a:ext cx="1349344" cy="646331"/>
          </a:xfrm>
          <a:prstGeom prst="rect">
            <a:avLst/>
          </a:prstGeom>
          <a:noFill/>
        </p:spPr>
        <p:txBody>
          <a:bodyPr wrap="none" rtlCol="0">
            <a:spAutoFit/>
          </a:bodyPr>
          <a:lstStyle/>
          <a:p>
            <a:r>
              <a:rPr lang="en-US" b="1" dirty="0" smtClean="0"/>
              <a:t>Amount </a:t>
            </a:r>
            <a:r>
              <a:rPr lang="en-US" b="1" dirty="0" smtClean="0">
                <a:sym typeface="Wingdings" panose="05000000000000000000" pitchFamily="2" charset="2"/>
              </a:rPr>
              <a:t></a:t>
            </a:r>
          </a:p>
          <a:p>
            <a:endParaRPr lang="en-US" b="1" dirty="0"/>
          </a:p>
        </p:txBody>
      </p:sp>
      <p:sp>
        <p:nvSpPr>
          <p:cNvPr id="7" name="TextBox 6"/>
          <p:cNvSpPr txBox="1"/>
          <p:nvPr/>
        </p:nvSpPr>
        <p:spPr>
          <a:xfrm>
            <a:off x="533400" y="2831068"/>
            <a:ext cx="728084" cy="369332"/>
          </a:xfrm>
          <a:prstGeom prst="rect">
            <a:avLst/>
          </a:prstGeom>
          <a:noFill/>
        </p:spPr>
        <p:txBody>
          <a:bodyPr wrap="none" rtlCol="0">
            <a:spAutoFit/>
          </a:bodyPr>
          <a:lstStyle/>
          <a:p>
            <a:r>
              <a:rPr lang="en-US" dirty="0" smtClean="0"/>
              <a:t>1 unit</a:t>
            </a:r>
            <a:endParaRPr lang="en-US" dirty="0"/>
          </a:p>
        </p:txBody>
      </p:sp>
      <p:sp>
        <p:nvSpPr>
          <p:cNvPr id="8" name="TextBox 7"/>
          <p:cNvSpPr txBox="1"/>
          <p:nvPr/>
        </p:nvSpPr>
        <p:spPr>
          <a:xfrm>
            <a:off x="8034916" y="4191000"/>
            <a:ext cx="728084" cy="369332"/>
          </a:xfrm>
          <a:prstGeom prst="rect">
            <a:avLst/>
          </a:prstGeom>
          <a:noFill/>
        </p:spPr>
        <p:txBody>
          <a:bodyPr wrap="none" rtlCol="0">
            <a:spAutoFit/>
          </a:bodyPr>
          <a:lstStyle/>
          <a:p>
            <a:r>
              <a:rPr lang="en-US" dirty="0" smtClean="0"/>
              <a:t>1 unit</a:t>
            </a:r>
            <a:endParaRPr lang="en-US" dirty="0"/>
          </a:p>
        </p:txBody>
      </p:sp>
    </p:spTree>
    <p:extLst>
      <p:ext uri="{BB962C8B-B14F-4D97-AF65-F5344CB8AC3E}">
        <p14:creationId xmlns:p14="http://schemas.microsoft.com/office/powerpoint/2010/main" val="2336146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Concepts</a:t>
            </a:r>
            <a:endParaRPr lang="en-US" dirty="0"/>
          </a:p>
        </p:txBody>
      </p:sp>
      <p:sp>
        <p:nvSpPr>
          <p:cNvPr id="3" name="Content Placeholder 2"/>
          <p:cNvSpPr>
            <a:spLocks noGrp="1"/>
          </p:cNvSpPr>
          <p:nvPr>
            <p:ph idx="1"/>
          </p:nvPr>
        </p:nvSpPr>
        <p:spPr/>
        <p:txBody>
          <a:bodyPr/>
          <a:lstStyle/>
          <a:p>
            <a:r>
              <a:rPr lang="en-US" dirty="0" smtClean="0"/>
              <a:t>Conservation of mass</a:t>
            </a:r>
          </a:p>
          <a:p>
            <a:r>
              <a:rPr lang="en-US" dirty="0" smtClean="0"/>
              <a:t>The leaky bucket (simultaneous input-output)</a:t>
            </a:r>
          </a:p>
          <a:p>
            <a:r>
              <a:rPr lang="en-US" dirty="0" smtClean="0"/>
              <a:t>Reference point or baseline</a:t>
            </a:r>
          </a:p>
          <a:p>
            <a:r>
              <a:rPr lang="en-US" dirty="0" smtClean="0"/>
              <a:t>Scale and systems level</a:t>
            </a:r>
            <a:endParaRPr lang="en-US" dirty="0"/>
          </a:p>
          <a:p>
            <a:r>
              <a:rPr lang="en-US" dirty="0" smtClean="0"/>
              <a:t>Systems boundaries</a:t>
            </a:r>
          </a:p>
          <a:p>
            <a:r>
              <a:rPr lang="en-US" dirty="0" smtClean="0"/>
              <a:t>The importance of timing</a:t>
            </a:r>
            <a:endParaRPr lang="en-US" dirty="0"/>
          </a:p>
          <a:p>
            <a:r>
              <a:rPr lang="en-US" dirty="0" smtClean="0"/>
              <a:t>The basic parts and processes</a:t>
            </a:r>
          </a:p>
          <a:p>
            <a:endParaRPr lang="en-US" dirty="0"/>
          </a:p>
        </p:txBody>
      </p:sp>
    </p:spTree>
    <p:extLst>
      <p:ext uri="{BB962C8B-B14F-4D97-AF65-F5344CB8AC3E}">
        <p14:creationId xmlns:p14="http://schemas.microsoft.com/office/powerpoint/2010/main" val="26978842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extLst>
              <p:ext uri="{D42A27DB-BD31-4B8C-83A1-F6EECF244321}">
                <p14:modId xmlns:p14="http://schemas.microsoft.com/office/powerpoint/2010/main" val="2283846530"/>
              </p:ext>
            </p:extLst>
          </p:nvPr>
        </p:nvGraphicFramePr>
        <p:xfrm>
          <a:off x="838200" y="1382712"/>
          <a:ext cx="7620000" cy="4854575"/>
        </p:xfrm>
        <a:graphic>
          <a:graphicData uri="http://schemas.openxmlformats.org/presentationml/2006/ole">
            <mc:AlternateContent xmlns:mc="http://schemas.openxmlformats.org/markup-compatibility/2006">
              <mc:Choice xmlns:v="urn:schemas-microsoft-com:vml" Requires="v">
                <p:oleObj spid="_x0000_s5159" name="Chart" r:id="rId4" imgW="7991368" imgH="5495910" progId="Excel.Chart.8">
                  <p:embed/>
                </p:oleObj>
              </mc:Choice>
              <mc:Fallback>
                <p:oleObj name="Chart" r:id="rId4" imgW="7991368" imgH="5495910"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382712"/>
                        <a:ext cx="7620000" cy="485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099" name="Text Box 3"/>
          <p:cNvSpPr txBox="1">
            <a:spLocks noChangeArrowheads="1"/>
          </p:cNvSpPr>
          <p:nvPr/>
        </p:nvSpPr>
        <p:spPr bwMode="auto">
          <a:xfrm>
            <a:off x="1447800" y="4648200"/>
            <a:ext cx="4841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1</a:t>
            </a:r>
          </a:p>
        </p:txBody>
      </p:sp>
      <p:sp>
        <p:nvSpPr>
          <p:cNvPr id="4100" name="Text Box 4"/>
          <p:cNvSpPr txBox="1">
            <a:spLocks noChangeArrowheads="1"/>
          </p:cNvSpPr>
          <p:nvPr/>
        </p:nvSpPr>
        <p:spPr bwMode="auto">
          <a:xfrm>
            <a:off x="1676400" y="4343400"/>
            <a:ext cx="4841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2</a:t>
            </a:r>
          </a:p>
        </p:txBody>
      </p:sp>
      <p:sp>
        <p:nvSpPr>
          <p:cNvPr id="4101" name="Text Box 5"/>
          <p:cNvSpPr txBox="1">
            <a:spLocks noChangeArrowheads="1"/>
          </p:cNvSpPr>
          <p:nvPr/>
        </p:nvSpPr>
        <p:spPr bwMode="auto">
          <a:xfrm>
            <a:off x="1905000" y="3810000"/>
            <a:ext cx="5286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a:t>
            </a:r>
            <a:r>
              <a:rPr lang="en-US" altLang="en-US" sz="2400">
                <a:latin typeface="Times New Roman" pitchFamily="18" charset="0"/>
              </a:rPr>
              <a:t> </a:t>
            </a:r>
            <a:r>
              <a:rPr lang="en-US" altLang="en-US" sz="1000">
                <a:latin typeface="Times New Roman" pitchFamily="18" charset="0"/>
              </a:rPr>
              <a:t>3</a:t>
            </a:r>
          </a:p>
        </p:txBody>
      </p:sp>
      <p:sp>
        <p:nvSpPr>
          <p:cNvPr id="4102" name="Text Box 6"/>
          <p:cNvSpPr txBox="1">
            <a:spLocks noChangeArrowheads="1"/>
          </p:cNvSpPr>
          <p:nvPr/>
        </p:nvSpPr>
        <p:spPr bwMode="auto">
          <a:xfrm>
            <a:off x="2133600" y="3733800"/>
            <a:ext cx="4841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4</a:t>
            </a:r>
          </a:p>
        </p:txBody>
      </p:sp>
      <p:sp>
        <p:nvSpPr>
          <p:cNvPr id="4103" name="Text Box 7"/>
          <p:cNvSpPr txBox="1">
            <a:spLocks noChangeArrowheads="1"/>
          </p:cNvSpPr>
          <p:nvPr/>
        </p:nvSpPr>
        <p:spPr bwMode="auto">
          <a:xfrm>
            <a:off x="3429000" y="2514600"/>
            <a:ext cx="5476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10</a:t>
            </a:r>
          </a:p>
        </p:txBody>
      </p:sp>
      <p:sp>
        <p:nvSpPr>
          <p:cNvPr id="4104" name="Text Box 8"/>
          <p:cNvSpPr txBox="1">
            <a:spLocks noChangeArrowheads="1"/>
          </p:cNvSpPr>
          <p:nvPr/>
        </p:nvSpPr>
        <p:spPr bwMode="auto">
          <a:xfrm>
            <a:off x="2286000" y="3505200"/>
            <a:ext cx="4841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5</a:t>
            </a:r>
          </a:p>
        </p:txBody>
      </p:sp>
      <p:sp>
        <p:nvSpPr>
          <p:cNvPr id="4105" name="Text Box 9"/>
          <p:cNvSpPr txBox="1">
            <a:spLocks noChangeArrowheads="1"/>
          </p:cNvSpPr>
          <p:nvPr/>
        </p:nvSpPr>
        <p:spPr bwMode="auto">
          <a:xfrm>
            <a:off x="2438400" y="3200400"/>
            <a:ext cx="4841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6</a:t>
            </a:r>
          </a:p>
        </p:txBody>
      </p:sp>
      <p:sp>
        <p:nvSpPr>
          <p:cNvPr id="4106" name="Text Box 10"/>
          <p:cNvSpPr txBox="1">
            <a:spLocks noChangeArrowheads="1"/>
          </p:cNvSpPr>
          <p:nvPr/>
        </p:nvSpPr>
        <p:spPr bwMode="auto">
          <a:xfrm>
            <a:off x="2667000" y="2971800"/>
            <a:ext cx="4841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7</a:t>
            </a:r>
          </a:p>
        </p:txBody>
      </p:sp>
      <p:sp>
        <p:nvSpPr>
          <p:cNvPr id="4107" name="Text Box 11"/>
          <p:cNvSpPr txBox="1">
            <a:spLocks noChangeArrowheads="1"/>
          </p:cNvSpPr>
          <p:nvPr/>
        </p:nvSpPr>
        <p:spPr bwMode="auto">
          <a:xfrm>
            <a:off x="2895600" y="2819400"/>
            <a:ext cx="4841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8</a:t>
            </a:r>
          </a:p>
        </p:txBody>
      </p:sp>
      <p:sp>
        <p:nvSpPr>
          <p:cNvPr id="4108" name="Text Box 12"/>
          <p:cNvSpPr txBox="1">
            <a:spLocks noChangeArrowheads="1"/>
          </p:cNvSpPr>
          <p:nvPr/>
        </p:nvSpPr>
        <p:spPr bwMode="auto">
          <a:xfrm>
            <a:off x="3124200" y="2667000"/>
            <a:ext cx="484188"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000">
                <a:latin typeface="Times New Roman" pitchFamily="18" charset="0"/>
              </a:rPr>
              <a:t>Log 9</a:t>
            </a:r>
          </a:p>
        </p:txBody>
      </p:sp>
      <p:sp>
        <p:nvSpPr>
          <p:cNvPr id="4109" name="Text Box 13"/>
          <p:cNvSpPr txBox="1">
            <a:spLocks noChangeArrowheads="1"/>
          </p:cNvSpPr>
          <p:nvPr/>
        </p:nvSpPr>
        <p:spPr bwMode="auto">
          <a:xfrm>
            <a:off x="3699734" y="1828800"/>
            <a:ext cx="7540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400" dirty="0">
                <a:latin typeface="Times New Roman" pitchFamily="18" charset="0"/>
              </a:rPr>
              <a:t>All logs</a:t>
            </a:r>
          </a:p>
        </p:txBody>
      </p:sp>
      <p:sp>
        <p:nvSpPr>
          <p:cNvPr id="4110" name="Line 14"/>
          <p:cNvSpPr>
            <a:spLocks noChangeShapeType="1"/>
          </p:cNvSpPr>
          <p:nvPr/>
        </p:nvSpPr>
        <p:spPr bwMode="auto">
          <a:xfrm>
            <a:off x="4343400" y="2133600"/>
            <a:ext cx="304800" cy="381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1" name="Rectangle 16"/>
          <p:cNvSpPr>
            <a:spLocks noGrp="1"/>
          </p:cNvSpPr>
          <p:nvPr>
            <p:ph type="title"/>
          </p:nvPr>
        </p:nvSpPr>
        <p:spPr/>
        <p:txBody>
          <a:bodyPr/>
          <a:lstStyle/>
          <a:p>
            <a:r>
              <a:rPr lang="en-US" altLang="en-US" sz="3200" smtClean="0"/>
              <a:t>Differences between individuals and collections of individuals </a:t>
            </a:r>
          </a:p>
        </p:txBody>
      </p:sp>
    </p:spTree>
    <p:extLst>
      <p:ext uri="{BB962C8B-B14F-4D97-AF65-F5344CB8AC3E}">
        <p14:creationId xmlns:p14="http://schemas.microsoft.com/office/powerpoint/2010/main" val="106538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p:cNvSpPr>
          <p:nvPr>
            <p:ph type="title"/>
          </p:nvPr>
        </p:nvSpPr>
        <p:spPr/>
        <p:txBody>
          <a:bodyPr/>
          <a:lstStyle/>
          <a:p>
            <a:r>
              <a:rPr lang="en-US" altLang="en-US" sz="3300" smtClean="0"/>
              <a:t>Differences between individuals and collections of individuals </a:t>
            </a:r>
          </a:p>
        </p:txBody>
      </p:sp>
      <p:graphicFrame>
        <p:nvGraphicFramePr>
          <p:cNvPr id="5123" name="Object 5"/>
          <p:cNvGraphicFramePr>
            <a:graphicFrameLocks noChangeAspect="1"/>
          </p:cNvGraphicFramePr>
          <p:nvPr/>
        </p:nvGraphicFramePr>
        <p:xfrm>
          <a:off x="1676400" y="1676400"/>
          <a:ext cx="6096000" cy="3517900"/>
        </p:xfrm>
        <a:graphic>
          <a:graphicData uri="http://schemas.openxmlformats.org/presentationml/2006/ole">
            <mc:AlternateContent xmlns:mc="http://schemas.openxmlformats.org/markup-compatibility/2006">
              <mc:Choice xmlns:v="urn:schemas-microsoft-com:vml" Requires="v">
                <p:oleObj spid="_x0000_s6183" name="Chart" r:id="rId4" imgW="7848722" imgH="4991161" progId="Excel.Chart.8">
                  <p:embed/>
                </p:oleObj>
              </mc:Choice>
              <mc:Fallback>
                <p:oleObj name="Chart" r:id="rId4" imgW="7848722" imgH="4991161"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676400"/>
                        <a:ext cx="6096000" cy="351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4" name="Text Box 6"/>
          <p:cNvSpPr txBox="1">
            <a:spLocks noChangeArrowheads="1"/>
          </p:cNvSpPr>
          <p:nvPr/>
        </p:nvSpPr>
        <p:spPr bwMode="auto">
          <a:xfrm>
            <a:off x="2076450" y="5562600"/>
            <a:ext cx="4781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If we do not replace trees as they die, then</a:t>
            </a:r>
          </a:p>
          <a:p>
            <a:pPr eaLnBrk="1" hangingPunct="1"/>
            <a:r>
              <a:rPr lang="en-US" altLang="en-US" b="1"/>
              <a:t>live C can decrease at population level</a:t>
            </a:r>
          </a:p>
        </p:txBody>
      </p:sp>
      <p:sp>
        <p:nvSpPr>
          <p:cNvPr id="5" name="Text Box 13"/>
          <p:cNvSpPr txBox="1">
            <a:spLocks noChangeArrowheads="1"/>
          </p:cNvSpPr>
          <p:nvPr/>
        </p:nvSpPr>
        <p:spPr bwMode="auto">
          <a:xfrm>
            <a:off x="3886200" y="2286000"/>
            <a:ext cx="79861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algn="l" eaLnBrk="1" hangingPunct="1"/>
            <a:r>
              <a:rPr lang="en-US" altLang="en-US" sz="1400" dirty="0">
                <a:latin typeface="Times New Roman" pitchFamily="18" charset="0"/>
              </a:rPr>
              <a:t>All </a:t>
            </a:r>
            <a:r>
              <a:rPr lang="en-US" altLang="en-US" sz="1400" dirty="0" smtClean="0">
                <a:latin typeface="Times New Roman" pitchFamily="18" charset="0"/>
              </a:rPr>
              <a:t>trees</a:t>
            </a:r>
            <a:endParaRPr lang="en-US" altLang="en-US" sz="1400" dirty="0">
              <a:latin typeface="Times New Roman" pitchFamily="18" charset="0"/>
            </a:endParaRPr>
          </a:p>
        </p:txBody>
      </p:sp>
      <p:sp>
        <p:nvSpPr>
          <p:cNvPr id="6" name="Line 14"/>
          <p:cNvSpPr>
            <a:spLocks noChangeShapeType="1"/>
          </p:cNvSpPr>
          <p:nvPr/>
        </p:nvSpPr>
        <p:spPr bwMode="auto">
          <a:xfrm>
            <a:off x="4343400" y="2667000"/>
            <a:ext cx="304800" cy="3810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3879239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219200" y="152400"/>
            <a:ext cx="7620000" cy="1143000"/>
          </a:xfrm>
        </p:spPr>
        <p:txBody>
          <a:bodyPr/>
          <a:lstStyle/>
          <a:p>
            <a:r>
              <a:rPr lang="en-US" altLang="en-US" sz="3200" b="1" dirty="0" smtClean="0"/>
              <a:t>Effect of adding stands to landscape to carbon stores</a:t>
            </a:r>
          </a:p>
        </p:txBody>
      </p:sp>
      <p:graphicFrame>
        <p:nvGraphicFramePr>
          <p:cNvPr id="12291" name="Object 3"/>
          <p:cNvGraphicFramePr>
            <a:graphicFrameLocks noChangeAspect="1"/>
          </p:cNvGraphicFramePr>
          <p:nvPr/>
        </p:nvGraphicFramePr>
        <p:xfrm>
          <a:off x="381000" y="1295400"/>
          <a:ext cx="8382000" cy="5411788"/>
        </p:xfrm>
        <a:graphic>
          <a:graphicData uri="http://schemas.openxmlformats.org/presentationml/2006/ole">
            <mc:AlternateContent xmlns:mc="http://schemas.openxmlformats.org/markup-compatibility/2006">
              <mc:Choice xmlns:v="urn:schemas-microsoft-com:vml" Requires="v">
                <p:oleObj spid="_x0000_s11303" name="Chart" r:id="rId4" imgW="9849330" imgH="6991601" progId="Excel.Chart.8">
                  <p:embed/>
                </p:oleObj>
              </mc:Choice>
              <mc:Fallback>
                <p:oleObj name="Chart" r:id="rId4" imgW="9849330" imgH="6991601"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295400"/>
                        <a:ext cx="8382000" cy="541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542295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Balances are also level dependent</a:t>
            </a:r>
            <a:endParaRPr lang="en-US" dirty="0"/>
          </a:p>
        </p:txBody>
      </p:sp>
      <p:pic>
        <p:nvPicPr>
          <p:cNvPr id="15365" name="Picture 5"/>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42672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495800" y="1447800"/>
            <a:ext cx="441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22514" y="6292334"/>
            <a:ext cx="3242683" cy="369332"/>
          </a:xfrm>
          <a:prstGeom prst="rect">
            <a:avLst/>
          </a:prstGeom>
          <a:noFill/>
        </p:spPr>
        <p:txBody>
          <a:bodyPr wrap="none" rtlCol="0">
            <a:spAutoFit/>
          </a:bodyPr>
          <a:lstStyle/>
          <a:p>
            <a:r>
              <a:rPr lang="en-US" dirty="0" smtClean="0"/>
              <a:t>Forests harvested every 50 years</a:t>
            </a:r>
            <a:endParaRPr lang="en-US" dirty="0"/>
          </a:p>
        </p:txBody>
      </p:sp>
    </p:spTree>
    <p:extLst>
      <p:ext uri="{BB962C8B-B14F-4D97-AF65-F5344CB8AC3E}">
        <p14:creationId xmlns:p14="http://schemas.microsoft.com/office/powerpoint/2010/main" val="25705051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endParaRPr lang="en-US" altLang="en-US" smtClean="0"/>
          </a:p>
        </p:txBody>
      </p:sp>
      <p:graphicFrame>
        <p:nvGraphicFramePr>
          <p:cNvPr id="94211" name="Object 3"/>
          <p:cNvGraphicFramePr>
            <a:graphicFrameLocks noGrp="1" noChangeAspect="1"/>
          </p:cNvGraphicFramePr>
          <p:nvPr>
            <p:ph idx="1"/>
          </p:nvPr>
        </p:nvGraphicFramePr>
        <p:xfrm>
          <a:off x="0" y="233363"/>
          <a:ext cx="9144000" cy="6472237"/>
        </p:xfrm>
        <a:graphic>
          <a:graphicData uri="http://schemas.openxmlformats.org/presentationml/2006/ole">
            <mc:AlternateContent xmlns:mc="http://schemas.openxmlformats.org/markup-compatibility/2006">
              <mc:Choice xmlns:v="urn:schemas-microsoft-com:vml" Requires="v">
                <p:oleObj spid="_x0000_s7207" name="Chart" r:id="rId4" imgW="9715500" imgH="6877202" progId="Excel.Chart.8">
                  <p:embed/>
                </p:oleObj>
              </mc:Choice>
              <mc:Fallback>
                <p:oleObj name="Chart" r:id="rId4" imgW="9715500" imgH="6877202"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33363"/>
                        <a:ext cx="9144000" cy="647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6" name="Text Box 4"/>
          <p:cNvSpPr txBox="1">
            <a:spLocks noChangeArrowheads="1"/>
          </p:cNvSpPr>
          <p:nvPr/>
        </p:nvSpPr>
        <p:spPr bwMode="auto">
          <a:xfrm>
            <a:off x="304800" y="457200"/>
            <a:ext cx="3930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dirty="0"/>
              <a:t>Stands harvested at various intervals</a:t>
            </a:r>
          </a:p>
        </p:txBody>
      </p:sp>
      <p:sp>
        <p:nvSpPr>
          <p:cNvPr id="8197" name="Text Box 5"/>
          <p:cNvSpPr txBox="1">
            <a:spLocks noChangeArrowheads="1"/>
          </p:cNvSpPr>
          <p:nvPr/>
        </p:nvSpPr>
        <p:spPr bwMode="auto">
          <a:xfrm>
            <a:off x="5314950" y="471488"/>
            <a:ext cx="1771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a:t>Harvest interval</a:t>
            </a:r>
          </a:p>
        </p:txBody>
      </p:sp>
    </p:spTree>
    <p:extLst>
      <p:ext uri="{BB962C8B-B14F-4D97-AF65-F5344CB8AC3E}">
        <p14:creationId xmlns:p14="http://schemas.microsoft.com/office/powerpoint/2010/main" val="585820891"/>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endParaRPr lang="en-US" altLang="en-US" smtClean="0"/>
          </a:p>
        </p:txBody>
      </p:sp>
      <p:graphicFrame>
        <p:nvGraphicFramePr>
          <p:cNvPr id="9219" name="Object 3"/>
          <p:cNvGraphicFramePr>
            <a:graphicFrameLocks noGrp="1" noChangeAspect="1"/>
          </p:cNvGraphicFramePr>
          <p:nvPr>
            <p:ph idx="1"/>
          </p:nvPr>
        </p:nvGraphicFramePr>
        <p:xfrm>
          <a:off x="0" y="38100"/>
          <a:ext cx="9144000" cy="6472238"/>
        </p:xfrm>
        <a:graphic>
          <a:graphicData uri="http://schemas.openxmlformats.org/presentationml/2006/ole">
            <mc:AlternateContent xmlns:mc="http://schemas.openxmlformats.org/markup-compatibility/2006">
              <mc:Choice xmlns:v="urn:schemas-microsoft-com:vml" Requires="v">
                <p:oleObj spid="_x0000_s8231" name="Chart" r:id="rId4" imgW="9715500" imgH="6877202" progId="Excel.Chart.8">
                  <p:embed/>
                </p:oleObj>
              </mc:Choice>
              <mc:Fallback>
                <p:oleObj name="Chart" r:id="rId4" imgW="9715500" imgH="6877202"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8100"/>
                        <a:ext cx="9144000" cy="6472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mpd="sng" algn="ctr">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0" name="Text Box 4"/>
          <p:cNvSpPr txBox="1">
            <a:spLocks noChangeArrowheads="1"/>
          </p:cNvSpPr>
          <p:nvPr/>
        </p:nvSpPr>
        <p:spPr bwMode="auto">
          <a:xfrm>
            <a:off x="457200" y="304800"/>
            <a:ext cx="32893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r>
              <a:rPr kumimoji="1" lang="en-US" altLang="en-US" sz="2800">
                <a:latin typeface="Times New Roman" pitchFamily="18" charset="0"/>
              </a:rPr>
              <a:t>Landscape translation</a:t>
            </a:r>
          </a:p>
        </p:txBody>
      </p:sp>
      <p:sp>
        <p:nvSpPr>
          <p:cNvPr id="9221" name="Freeform 5"/>
          <p:cNvSpPr>
            <a:spLocks/>
          </p:cNvSpPr>
          <p:nvPr/>
        </p:nvSpPr>
        <p:spPr bwMode="auto">
          <a:xfrm>
            <a:off x="2514600" y="3657600"/>
            <a:ext cx="1524000" cy="1143000"/>
          </a:xfrm>
          <a:custGeom>
            <a:avLst/>
            <a:gdLst>
              <a:gd name="T0" fmla="*/ 0 w 960"/>
              <a:gd name="T1" fmla="*/ 2147483647 h 720"/>
              <a:gd name="T2" fmla="*/ 2147483647 w 960"/>
              <a:gd name="T3" fmla="*/ 2147483647 h 720"/>
              <a:gd name="T4" fmla="*/ 2147483647 w 960"/>
              <a:gd name="T5" fmla="*/ 2147483647 h 720"/>
              <a:gd name="T6" fmla="*/ 2147483647 w 960"/>
              <a:gd name="T7" fmla="*/ 0 h 7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0" h="720">
                <a:moveTo>
                  <a:pt x="0" y="720"/>
                </a:moveTo>
                <a:cubicBezTo>
                  <a:pt x="200" y="496"/>
                  <a:pt x="400" y="272"/>
                  <a:pt x="480" y="240"/>
                </a:cubicBezTo>
                <a:cubicBezTo>
                  <a:pt x="560" y="208"/>
                  <a:pt x="400" y="568"/>
                  <a:pt x="480" y="528"/>
                </a:cubicBezTo>
                <a:cubicBezTo>
                  <a:pt x="560" y="488"/>
                  <a:pt x="760" y="244"/>
                  <a:pt x="960" y="0"/>
                </a:cubicBezTo>
              </a:path>
            </a:pathLst>
          </a:custGeom>
          <a:noFill/>
          <a:ln w="57150" cmpd="sng">
            <a:solidFill>
              <a:schemeClr val="tx1"/>
            </a:solidFill>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2" name="Text Box 6"/>
          <p:cNvSpPr txBox="1">
            <a:spLocks noChangeArrowheads="1"/>
          </p:cNvSpPr>
          <p:nvPr/>
        </p:nvSpPr>
        <p:spPr bwMode="auto">
          <a:xfrm>
            <a:off x="1524000" y="4738688"/>
            <a:ext cx="31813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b="1"/>
              <a:t>These are the steady-states</a:t>
            </a:r>
          </a:p>
        </p:txBody>
      </p:sp>
      <p:sp>
        <p:nvSpPr>
          <p:cNvPr id="9223" name="Text Box 7"/>
          <p:cNvSpPr txBox="1">
            <a:spLocks noChangeArrowheads="1"/>
          </p:cNvSpPr>
          <p:nvPr/>
        </p:nvSpPr>
        <p:spPr bwMode="auto">
          <a:xfrm>
            <a:off x="5848350" y="152400"/>
            <a:ext cx="1771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r>
              <a:rPr lang="en-US" altLang="en-US"/>
              <a:t>Harvest interval</a:t>
            </a:r>
          </a:p>
        </p:txBody>
      </p:sp>
    </p:spTree>
    <p:extLst>
      <p:ext uri="{BB962C8B-B14F-4D97-AF65-F5344CB8AC3E}">
        <p14:creationId xmlns:p14="http://schemas.microsoft.com/office/powerpoint/2010/main" val="1983261759"/>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685800" y="0"/>
            <a:ext cx="7772400" cy="1143000"/>
          </a:xfrm>
        </p:spPr>
        <p:txBody>
          <a:bodyPr/>
          <a:lstStyle/>
          <a:p>
            <a:endParaRPr lang="en-US" altLang="en-US" smtClean="0"/>
          </a:p>
        </p:txBody>
      </p:sp>
      <p:graphicFrame>
        <p:nvGraphicFramePr>
          <p:cNvPr id="11267" name="Object 3"/>
          <p:cNvGraphicFramePr>
            <a:graphicFrameLocks noChangeAspect="1"/>
          </p:cNvGraphicFramePr>
          <p:nvPr/>
        </p:nvGraphicFramePr>
        <p:xfrm>
          <a:off x="609600" y="127000"/>
          <a:ext cx="7924800" cy="4573588"/>
        </p:xfrm>
        <a:graphic>
          <a:graphicData uri="http://schemas.openxmlformats.org/presentationml/2006/ole">
            <mc:AlternateContent xmlns:mc="http://schemas.openxmlformats.org/markup-compatibility/2006">
              <mc:Choice xmlns:v="urn:schemas-microsoft-com:vml" Requires="v">
                <p:oleObj spid="_x0000_s10316" name="Chart" r:id="rId4" imgW="9525294" imgH="5496130" progId="Excel.Chart.8">
                  <p:embed/>
                </p:oleObj>
              </mc:Choice>
              <mc:Fallback>
                <p:oleObj name="Chart" r:id="rId4" imgW="9525294" imgH="5496130"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127000"/>
                        <a:ext cx="7924800" cy="457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68" name="Rectangle 4"/>
          <p:cNvSpPr>
            <a:spLocks noChangeArrowheads="1"/>
          </p:cNvSpPr>
          <p:nvPr/>
        </p:nvSpPr>
        <p:spPr bwMode="auto">
          <a:xfrm>
            <a:off x="533400" y="3429000"/>
            <a:ext cx="7924800" cy="3124200"/>
          </a:xfrm>
          <a:prstGeom prst="rect">
            <a:avLst/>
          </a:prstGeom>
          <a:solidFill>
            <a:srgbClr val="FFFFFF"/>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aphicFrame>
        <p:nvGraphicFramePr>
          <p:cNvPr id="11269" name="Object 5"/>
          <p:cNvGraphicFramePr>
            <a:graphicFrameLocks noChangeAspect="1"/>
          </p:cNvGraphicFramePr>
          <p:nvPr/>
        </p:nvGraphicFramePr>
        <p:xfrm>
          <a:off x="609600" y="3581400"/>
          <a:ext cx="7924800" cy="3276600"/>
        </p:xfrm>
        <a:graphic>
          <a:graphicData uri="http://schemas.openxmlformats.org/presentationml/2006/ole">
            <mc:AlternateContent xmlns:mc="http://schemas.openxmlformats.org/markup-compatibility/2006">
              <mc:Choice xmlns:v="urn:schemas-microsoft-com:vml" Requires="v">
                <p:oleObj spid="_x0000_s10317" name="Chart" r:id="rId6" imgW="9525294" imgH="5496130" progId="Excel.Chart.8">
                  <p:embed/>
                </p:oleObj>
              </mc:Choice>
              <mc:Fallback>
                <p:oleObj name="Chart" r:id="rId6" imgW="9525294" imgH="5496130" progId="Excel.Char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3581400"/>
                        <a:ext cx="79248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0" name="Line 6"/>
          <p:cNvSpPr>
            <a:spLocks noChangeShapeType="1"/>
          </p:cNvSpPr>
          <p:nvPr/>
        </p:nvSpPr>
        <p:spPr bwMode="auto">
          <a:xfrm>
            <a:off x="1676400" y="1447800"/>
            <a:ext cx="6096000" cy="0"/>
          </a:xfrm>
          <a:prstGeom prst="line">
            <a:avLst/>
          </a:prstGeom>
          <a:noFill/>
          <a:ln w="762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1" name="Line 7"/>
          <p:cNvSpPr>
            <a:spLocks noChangeShapeType="1"/>
          </p:cNvSpPr>
          <p:nvPr/>
        </p:nvSpPr>
        <p:spPr bwMode="auto">
          <a:xfrm>
            <a:off x="1676400" y="2476500"/>
            <a:ext cx="6096000" cy="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2" name="Line 8"/>
          <p:cNvSpPr>
            <a:spLocks noChangeShapeType="1"/>
          </p:cNvSpPr>
          <p:nvPr/>
        </p:nvSpPr>
        <p:spPr bwMode="auto">
          <a:xfrm>
            <a:off x="8077200" y="1676400"/>
            <a:ext cx="0" cy="838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73" name="Line 9"/>
          <p:cNvSpPr>
            <a:spLocks noChangeShapeType="1"/>
          </p:cNvSpPr>
          <p:nvPr/>
        </p:nvSpPr>
        <p:spPr bwMode="auto">
          <a:xfrm>
            <a:off x="8382000" y="1600200"/>
            <a:ext cx="0" cy="838200"/>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4001889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1219200" y="152400"/>
            <a:ext cx="7620000" cy="1143000"/>
          </a:xfrm>
        </p:spPr>
        <p:txBody>
          <a:bodyPr/>
          <a:lstStyle/>
          <a:p>
            <a:pPr algn="ctr"/>
            <a:r>
              <a:rPr lang="en-US" sz="3200" b="1" dirty="0" smtClean="0"/>
              <a:t>Is the order of carbon debt/credit relevant</a:t>
            </a:r>
            <a:br>
              <a:rPr lang="en-US" sz="3200" b="1" dirty="0" smtClean="0"/>
            </a:br>
            <a:r>
              <a:rPr lang="en-US" sz="3200" b="1" dirty="0" smtClean="0"/>
              <a:t>at all levels? Not really.</a:t>
            </a:r>
          </a:p>
        </p:txBody>
      </p:sp>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694" y="1752600"/>
            <a:ext cx="7378700" cy="4434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90800" y="4094975"/>
            <a:ext cx="914400" cy="369332"/>
          </a:xfrm>
          <a:prstGeom prst="rect">
            <a:avLst/>
          </a:prstGeom>
          <a:noFill/>
        </p:spPr>
        <p:txBody>
          <a:bodyPr wrap="square" rtlCol="0">
            <a:spAutoFit/>
          </a:bodyPr>
          <a:lstStyle/>
          <a:p>
            <a:r>
              <a:rPr lang="en-US" dirty="0" smtClean="0"/>
              <a:t>Debit</a:t>
            </a:r>
            <a:endParaRPr lang="en-US" dirty="0"/>
          </a:p>
        </p:txBody>
      </p:sp>
      <p:sp>
        <p:nvSpPr>
          <p:cNvPr id="6" name="TextBox 5"/>
          <p:cNvSpPr txBox="1"/>
          <p:nvPr/>
        </p:nvSpPr>
        <p:spPr>
          <a:xfrm>
            <a:off x="2209800" y="2590800"/>
            <a:ext cx="914400" cy="369332"/>
          </a:xfrm>
          <a:prstGeom prst="rect">
            <a:avLst/>
          </a:prstGeom>
          <a:noFill/>
        </p:spPr>
        <p:txBody>
          <a:bodyPr wrap="square" rtlCol="0">
            <a:spAutoFit/>
          </a:bodyPr>
          <a:lstStyle/>
          <a:p>
            <a:r>
              <a:rPr lang="en-US" dirty="0" smtClean="0"/>
              <a:t>Credit</a:t>
            </a:r>
            <a:endParaRPr lang="en-US" dirty="0"/>
          </a:p>
        </p:txBody>
      </p:sp>
    </p:spTree>
    <p:custDataLst>
      <p:tags r:id="rId1"/>
    </p:custDataLst>
    <p:extLst>
      <p:ext uri="{BB962C8B-B14F-4D97-AF65-F5344CB8AC3E}">
        <p14:creationId xmlns:p14="http://schemas.microsoft.com/office/powerpoint/2010/main" val="18748773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System Boundaries</a:t>
            </a:r>
            <a:endParaRPr lang="en-US" dirty="0"/>
          </a:p>
        </p:txBody>
      </p:sp>
      <p:sp>
        <p:nvSpPr>
          <p:cNvPr id="4" name="Content Placeholder 3"/>
          <p:cNvSpPr>
            <a:spLocks noGrp="1"/>
          </p:cNvSpPr>
          <p:nvPr>
            <p:ph idx="1"/>
          </p:nvPr>
        </p:nvSpPr>
        <p:spPr/>
        <p:txBody>
          <a:bodyPr/>
          <a:lstStyle/>
          <a:p>
            <a:r>
              <a:rPr lang="en-US" dirty="0" smtClean="0"/>
              <a:t>What appears to happen using one boundary is not necessarily what happens at another</a:t>
            </a:r>
          </a:p>
          <a:p>
            <a:r>
              <a:rPr lang="en-US" dirty="0" smtClean="0"/>
              <a:t>Results are therefore dependent on systems boundaries</a:t>
            </a:r>
          </a:p>
          <a:p>
            <a:r>
              <a:rPr lang="en-US" dirty="0" err="1" smtClean="0"/>
              <a:t>Live</a:t>
            </a:r>
            <a:r>
              <a:rPr lang="en-US" dirty="0" err="1" smtClean="0">
                <a:sym typeface="Wingdings" panose="05000000000000000000" pitchFamily="2" charset="2"/>
              </a:rPr>
              <a:t>EcosystemForest</a:t>
            </a:r>
            <a:r>
              <a:rPr lang="en-US" dirty="0" smtClean="0">
                <a:sym typeface="Wingdings" panose="05000000000000000000" pitchFamily="2" charset="2"/>
              </a:rPr>
              <a:t> </a:t>
            </a:r>
            <a:r>
              <a:rPr lang="en-US" dirty="0" err="1" smtClean="0">
                <a:sym typeface="Wingdings" panose="05000000000000000000" pitchFamily="2" charset="2"/>
              </a:rPr>
              <a:t>SectorEnergy</a:t>
            </a:r>
            <a:endParaRPr lang="en-US" dirty="0"/>
          </a:p>
        </p:txBody>
      </p:sp>
    </p:spTree>
    <p:extLst>
      <p:ext uri="{BB962C8B-B14F-4D97-AF65-F5344CB8AC3E}">
        <p14:creationId xmlns:p14="http://schemas.microsoft.com/office/powerpoint/2010/main" val="7878473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304800"/>
            <a:ext cx="8686800" cy="1143000"/>
          </a:xfrm>
        </p:spPr>
        <p:txBody>
          <a:bodyPr>
            <a:normAutofit fontScale="90000"/>
          </a:bodyPr>
          <a:lstStyle/>
          <a:p>
            <a:r>
              <a:rPr lang="en-US" dirty="0" smtClean="0"/>
              <a:t>After harvest how much carbon is “lost”?</a:t>
            </a:r>
            <a:endParaRPr lang="en-US" dirty="0"/>
          </a:p>
        </p:txBody>
      </p:sp>
      <p:sp>
        <p:nvSpPr>
          <p:cNvPr id="5" name="Rectangle 4"/>
          <p:cNvSpPr/>
          <p:nvPr/>
        </p:nvSpPr>
        <p:spPr>
          <a:xfrm>
            <a:off x="1981200" y="1905000"/>
            <a:ext cx="1524000" cy="609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live</a:t>
            </a:r>
            <a:endParaRPr lang="en-US" dirty="0"/>
          </a:p>
        </p:txBody>
      </p:sp>
      <p:cxnSp>
        <p:nvCxnSpPr>
          <p:cNvPr id="7" name="Straight Arrow Connector 6"/>
          <p:cNvCxnSpPr/>
          <p:nvPr/>
        </p:nvCxnSpPr>
        <p:spPr>
          <a:xfrm>
            <a:off x="3810000" y="2235451"/>
            <a:ext cx="1828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914400" y="3581400"/>
            <a:ext cx="1524000" cy="609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a:off x="3810000" y="3911851"/>
            <a:ext cx="1828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438400" y="3588945"/>
            <a:ext cx="914400" cy="609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dead</a:t>
            </a:r>
            <a:endParaRPr lang="en-US" dirty="0"/>
          </a:p>
        </p:txBody>
      </p:sp>
      <p:sp>
        <p:nvSpPr>
          <p:cNvPr id="15" name="Rectangle 14"/>
          <p:cNvSpPr/>
          <p:nvPr/>
        </p:nvSpPr>
        <p:spPr>
          <a:xfrm>
            <a:off x="609600" y="5181600"/>
            <a:ext cx="1524000" cy="609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a:off x="3886200" y="5512051"/>
            <a:ext cx="1828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133600" y="5181600"/>
            <a:ext cx="914400" cy="609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048000" y="5181600"/>
            <a:ext cx="457200" cy="609600"/>
          </a:xfrm>
          <a:prstGeom prst="rect">
            <a:avLst/>
          </a:prstGeom>
          <a:solidFill>
            <a:srgbClr val="6831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5845898" y="1905000"/>
            <a:ext cx="1524000" cy="609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lost</a:t>
            </a:r>
            <a:endParaRPr lang="en-US" dirty="0"/>
          </a:p>
        </p:txBody>
      </p:sp>
      <p:sp>
        <p:nvSpPr>
          <p:cNvPr id="23" name="Rectangle 22"/>
          <p:cNvSpPr/>
          <p:nvPr/>
        </p:nvSpPr>
        <p:spPr>
          <a:xfrm>
            <a:off x="5791200" y="1905000"/>
            <a:ext cx="228600" cy="609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5812702" y="3581400"/>
            <a:ext cx="2438400" cy="609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5791200" y="3581400"/>
            <a:ext cx="228600" cy="609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6019800" y="3581400"/>
            <a:ext cx="1219200" cy="609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5890788" y="5181600"/>
            <a:ext cx="2895600" cy="609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5867400" y="5181600"/>
            <a:ext cx="228600" cy="6096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096000" y="5181600"/>
            <a:ext cx="1219200" cy="609600"/>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7315200" y="5181600"/>
            <a:ext cx="1066800" cy="609600"/>
          </a:xfrm>
          <a:prstGeom prst="rect">
            <a:avLst/>
          </a:prstGeom>
          <a:solidFill>
            <a:srgbClr val="68310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products</a:t>
            </a:r>
            <a:endParaRPr lang="en-US" dirty="0"/>
          </a:p>
        </p:txBody>
      </p:sp>
    </p:spTree>
    <p:extLst>
      <p:ext uri="{BB962C8B-B14F-4D97-AF65-F5344CB8AC3E}">
        <p14:creationId xmlns:p14="http://schemas.microsoft.com/office/powerpoint/2010/main" val="19282595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Conservation of Mass Law</a:t>
            </a:r>
            <a:endParaRPr lang="en-US" dirty="0"/>
          </a:p>
        </p:txBody>
      </p:sp>
      <p:sp>
        <p:nvSpPr>
          <p:cNvPr id="3" name="Content Placeholder 2"/>
          <p:cNvSpPr>
            <a:spLocks noGrp="1"/>
          </p:cNvSpPr>
          <p:nvPr>
            <p:ph idx="1"/>
          </p:nvPr>
        </p:nvSpPr>
        <p:spPr/>
        <p:txBody>
          <a:bodyPr/>
          <a:lstStyle/>
          <a:p>
            <a:r>
              <a:rPr lang="en-US" dirty="0" smtClean="0"/>
              <a:t>For a closed system mass cannot be created or destroyed, although it may change form</a:t>
            </a:r>
          </a:p>
          <a:p>
            <a:r>
              <a:rPr lang="en-US" dirty="0" smtClean="0"/>
              <a:t>1756 Mikhail </a:t>
            </a:r>
            <a:r>
              <a:rPr lang="en-US" dirty="0" err="1" smtClean="0"/>
              <a:t>Lomonosov</a:t>
            </a:r>
            <a:endParaRPr lang="en-US" dirty="0" smtClean="0"/>
          </a:p>
          <a:p>
            <a:r>
              <a:rPr lang="en-US" dirty="0" smtClean="0"/>
              <a:t>1774 Antoine Lavoisier</a:t>
            </a:r>
          </a:p>
          <a:p>
            <a:endParaRPr lang="en-US" dirty="0"/>
          </a:p>
          <a:p>
            <a:r>
              <a:rPr lang="en-US" dirty="0" smtClean="0"/>
              <a:t>A key building block of modern science</a:t>
            </a:r>
          </a:p>
          <a:p>
            <a:r>
              <a:rPr lang="en-US" dirty="0" smtClean="0"/>
              <a:t>Allows us to use mass balance</a:t>
            </a:r>
            <a:endParaRPr lang="en-US" dirty="0"/>
          </a:p>
        </p:txBody>
      </p:sp>
    </p:spTree>
    <p:extLst>
      <p:ext uri="{BB962C8B-B14F-4D97-AF65-F5344CB8AC3E}">
        <p14:creationId xmlns:p14="http://schemas.microsoft.com/office/powerpoint/2010/main" val="333859587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smtClean="0"/>
              <a:t>Live Wood-Dead Wood Modulation</a:t>
            </a:r>
          </a:p>
        </p:txBody>
      </p:sp>
      <p:graphicFrame>
        <p:nvGraphicFramePr>
          <p:cNvPr id="3" name="Chart 2"/>
          <p:cNvGraphicFramePr>
            <a:graphicFrameLocks noGrp="1"/>
          </p:cNvGraphicFramePr>
          <p:nvPr/>
        </p:nvGraphicFramePr>
        <p:xfrm>
          <a:off x="304800" y="1447800"/>
          <a:ext cx="8557846" cy="51933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655320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n-US" altLang="en-US" dirty="0" smtClean="0"/>
              <a:t>Balances can differ depending on system boundaries</a:t>
            </a:r>
          </a:p>
        </p:txBody>
      </p:sp>
      <p:pic>
        <p:nvPicPr>
          <p:cNvPr id="13341" name="Picture 29"/>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0" y="1600200"/>
            <a:ext cx="76200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676400" y="6292334"/>
            <a:ext cx="5711179" cy="369332"/>
          </a:xfrm>
          <a:prstGeom prst="rect">
            <a:avLst/>
          </a:prstGeom>
          <a:noFill/>
        </p:spPr>
        <p:txBody>
          <a:bodyPr wrap="none" rtlCol="0">
            <a:spAutoFit/>
          </a:bodyPr>
          <a:lstStyle/>
          <a:p>
            <a:r>
              <a:rPr lang="en-US" dirty="0" smtClean="0"/>
              <a:t>NEP=NPP-RH          NECB= NEP-H      NFSCB= NECB-FP losses</a:t>
            </a:r>
            <a:endParaRPr lang="en-US" dirty="0"/>
          </a:p>
        </p:txBody>
      </p:sp>
    </p:spTree>
    <p:extLst>
      <p:ext uri="{BB962C8B-B14F-4D97-AF65-F5344CB8AC3E}">
        <p14:creationId xmlns:p14="http://schemas.microsoft.com/office/powerpoint/2010/main" val="750509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check: Does mass increase?</a:t>
            </a:r>
            <a:endParaRPr lang="en-US" dirty="0"/>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80772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78006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The importance of timing</a:t>
            </a:r>
            <a:endParaRPr lang="en-US" dirty="0"/>
          </a:p>
        </p:txBody>
      </p:sp>
      <p:sp>
        <p:nvSpPr>
          <p:cNvPr id="4" name="Content Placeholder 3"/>
          <p:cNvSpPr>
            <a:spLocks noGrp="1"/>
          </p:cNvSpPr>
          <p:nvPr>
            <p:ph idx="1"/>
          </p:nvPr>
        </p:nvSpPr>
        <p:spPr/>
        <p:txBody>
          <a:bodyPr/>
          <a:lstStyle/>
          <a:p>
            <a:r>
              <a:rPr lang="en-US" dirty="0" smtClean="0"/>
              <a:t>Many processes take time</a:t>
            </a:r>
          </a:p>
          <a:p>
            <a:r>
              <a:rPr lang="en-US" dirty="0" smtClean="0"/>
              <a:t>One cannot assume everything is </a:t>
            </a:r>
            <a:r>
              <a:rPr lang="en-US" dirty="0" smtClean="0"/>
              <a:t>either instantaneous </a:t>
            </a:r>
            <a:r>
              <a:rPr lang="en-US" dirty="0" smtClean="0"/>
              <a:t>or happens anyways</a:t>
            </a:r>
          </a:p>
          <a:p>
            <a:r>
              <a:rPr lang="en-US" dirty="0" smtClean="0"/>
              <a:t>In certain situations systems seem to respond instantaneously and other situations they take substantial amounts of time</a:t>
            </a:r>
          </a:p>
          <a:p>
            <a:r>
              <a:rPr lang="en-US" dirty="0" smtClean="0"/>
              <a:t>“Renewability” needs to be conditioned on time</a:t>
            </a:r>
            <a:endParaRPr lang="en-US" dirty="0"/>
          </a:p>
        </p:txBody>
      </p:sp>
    </p:spTree>
    <p:extLst>
      <p:ext uri="{BB962C8B-B14F-4D97-AF65-F5344CB8AC3E}">
        <p14:creationId xmlns:p14="http://schemas.microsoft.com/office/powerpoint/2010/main" val="10750964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p:txBody>
          <a:bodyPr/>
          <a:lstStyle/>
          <a:p>
            <a:r>
              <a:rPr lang="en-US" altLang="en-US" sz="3200" smtClean="0"/>
              <a:t>Dead stores</a:t>
            </a:r>
          </a:p>
        </p:txBody>
      </p:sp>
      <p:graphicFrame>
        <p:nvGraphicFramePr>
          <p:cNvPr id="7171" name="Object 5"/>
          <p:cNvGraphicFramePr>
            <a:graphicFrameLocks noGrp="1" noChangeAspect="1"/>
          </p:cNvGraphicFramePr>
          <p:nvPr>
            <p:ph sz="half" idx="1"/>
          </p:nvPr>
        </p:nvGraphicFramePr>
        <p:xfrm>
          <a:off x="457200" y="1371600"/>
          <a:ext cx="4038600" cy="4191000"/>
        </p:xfrm>
        <a:graphic>
          <a:graphicData uri="http://schemas.openxmlformats.org/presentationml/2006/ole">
            <mc:AlternateContent xmlns:mc="http://schemas.openxmlformats.org/markup-compatibility/2006">
              <mc:Choice xmlns:v="urn:schemas-microsoft-com:vml" Requires="v">
                <p:oleObj spid="_x0000_s14412" name="Chart" r:id="rId4" imgW="9534525" imgH="5172075" progId="Excel.Chart.8">
                  <p:embed/>
                </p:oleObj>
              </mc:Choice>
              <mc:Fallback>
                <p:oleObj name="Chart" r:id="rId4" imgW="9534525" imgH="5172075"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371600"/>
                        <a:ext cx="40386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172" name="Object 9"/>
          <p:cNvGraphicFramePr>
            <a:graphicFrameLocks noGrp="1" noChangeAspect="1"/>
          </p:cNvGraphicFramePr>
          <p:nvPr>
            <p:ph sz="half" idx="2"/>
          </p:nvPr>
        </p:nvGraphicFramePr>
        <p:xfrm>
          <a:off x="4648200" y="1371600"/>
          <a:ext cx="4038600" cy="4267200"/>
        </p:xfrm>
        <a:graphic>
          <a:graphicData uri="http://schemas.openxmlformats.org/presentationml/2006/ole">
            <mc:AlternateContent xmlns:mc="http://schemas.openxmlformats.org/markup-compatibility/2006">
              <mc:Choice xmlns:v="urn:schemas-microsoft-com:vml" Requires="v">
                <p:oleObj spid="_x0000_s14413" name="Chart" r:id="rId6" imgW="9479289" imgH="5158728" progId="Excel.Chart.8">
                  <p:embed/>
                </p:oleObj>
              </mc:Choice>
              <mc:Fallback>
                <p:oleObj name="Chart" r:id="rId6" imgW="9479289" imgH="5158728" progId="Excel.Chart.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1371600"/>
                        <a:ext cx="40386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824110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Live Carbon</a:t>
            </a:r>
            <a:endParaRPr lang="en-US" dirty="0"/>
          </a:p>
        </p:txBody>
      </p:sp>
      <p:pic>
        <p:nvPicPr>
          <p:cNvPr id="15366" name="Picture 6"/>
          <p:cNvPicPr>
            <a:picLocks noGrp="1" noChangeAspect="1" noChangeArrowheads="1"/>
          </p:cNvPicPr>
          <p:nvPr>
            <p:ph sz="half"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600200"/>
            <a:ext cx="40386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7" name="Picture 7"/>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648200" y="1600200"/>
            <a:ext cx="4038600" cy="400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84457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ChangeArrowheads="1"/>
          </p:cNvSpPr>
          <p:nvPr/>
        </p:nvSpPr>
        <p:spPr bwMode="auto">
          <a:xfrm>
            <a:off x="609600" y="3505200"/>
            <a:ext cx="2209800" cy="914400"/>
          </a:xfrm>
          <a:prstGeom prst="rect">
            <a:avLst/>
          </a:prstGeom>
          <a:solidFill>
            <a:schemeClr val="accent1"/>
          </a:solidFill>
          <a:ln w="9525">
            <a:solidFill>
              <a:schemeClr val="tx1"/>
            </a:solidFill>
            <a:miter lim="800000"/>
            <a:headEnd/>
            <a:tailEnd/>
          </a:ln>
        </p:spPr>
        <p:txBody>
          <a:bodyPr wrap="none" anchor="ctr"/>
          <a:lstStyle/>
          <a:p>
            <a:r>
              <a:rPr lang="en-US" b="1"/>
              <a:t>Forest ecosystem</a:t>
            </a:r>
          </a:p>
        </p:txBody>
      </p:sp>
      <p:sp>
        <p:nvSpPr>
          <p:cNvPr id="79875" name="Rectangle 3"/>
          <p:cNvSpPr>
            <a:spLocks noChangeArrowheads="1"/>
          </p:cNvSpPr>
          <p:nvPr/>
        </p:nvSpPr>
        <p:spPr bwMode="auto">
          <a:xfrm>
            <a:off x="3429000" y="3505200"/>
            <a:ext cx="2209800" cy="914400"/>
          </a:xfrm>
          <a:prstGeom prst="rect">
            <a:avLst/>
          </a:prstGeom>
          <a:solidFill>
            <a:schemeClr val="accent1"/>
          </a:solidFill>
          <a:ln w="9525">
            <a:solidFill>
              <a:schemeClr val="tx1"/>
            </a:solidFill>
            <a:miter lim="800000"/>
            <a:headEnd/>
            <a:tailEnd/>
          </a:ln>
        </p:spPr>
        <p:txBody>
          <a:bodyPr wrap="none" anchor="ctr"/>
          <a:lstStyle/>
          <a:p>
            <a:r>
              <a:rPr lang="en-US" b="1"/>
              <a:t>Forest products</a:t>
            </a:r>
          </a:p>
        </p:txBody>
      </p:sp>
      <p:sp>
        <p:nvSpPr>
          <p:cNvPr id="79876" name="Rectangle 4"/>
          <p:cNvSpPr>
            <a:spLocks noChangeArrowheads="1"/>
          </p:cNvSpPr>
          <p:nvPr/>
        </p:nvSpPr>
        <p:spPr bwMode="auto">
          <a:xfrm>
            <a:off x="6172200" y="3505200"/>
            <a:ext cx="2209800" cy="914400"/>
          </a:xfrm>
          <a:prstGeom prst="rect">
            <a:avLst/>
          </a:prstGeom>
          <a:solidFill>
            <a:schemeClr val="accent1"/>
          </a:solidFill>
          <a:ln w="9525">
            <a:solidFill>
              <a:schemeClr val="tx1"/>
            </a:solidFill>
            <a:miter lim="800000"/>
            <a:headEnd/>
            <a:tailEnd/>
          </a:ln>
        </p:spPr>
        <p:txBody>
          <a:bodyPr wrap="none" anchor="ctr"/>
          <a:lstStyle/>
          <a:p>
            <a:r>
              <a:rPr lang="en-US" b="1"/>
              <a:t>Fossil carbon</a:t>
            </a:r>
          </a:p>
        </p:txBody>
      </p:sp>
      <p:sp>
        <p:nvSpPr>
          <p:cNvPr id="79877" name="Freeform 5" descr="30%"/>
          <p:cNvSpPr>
            <a:spLocks/>
          </p:cNvSpPr>
          <p:nvPr/>
        </p:nvSpPr>
        <p:spPr bwMode="auto">
          <a:xfrm>
            <a:off x="2933700" y="1181100"/>
            <a:ext cx="3492500" cy="1511300"/>
          </a:xfrm>
          <a:custGeom>
            <a:avLst/>
            <a:gdLst>
              <a:gd name="T0" fmla="*/ 2147483647 w 2200"/>
              <a:gd name="T1" fmla="*/ 2147483647 h 952"/>
              <a:gd name="T2" fmla="*/ 2147483647 w 2200"/>
              <a:gd name="T3" fmla="*/ 2147483647 h 952"/>
              <a:gd name="T4" fmla="*/ 2147483647 w 2200"/>
              <a:gd name="T5" fmla="*/ 2147483647 h 952"/>
              <a:gd name="T6" fmla="*/ 2147483647 w 2200"/>
              <a:gd name="T7" fmla="*/ 2147483647 h 952"/>
              <a:gd name="T8" fmla="*/ 2147483647 w 2200"/>
              <a:gd name="T9" fmla="*/ 2147483647 h 952"/>
              <a:gd name="T10" fmla="*/ 2147483647 w 2200"/>
              <a:gd name="T11" fmla="*/ 2147483647 h 952"/>
              <a:gd name="T12" fmla="*/ 2147483647 w 2200"/>
              <a:gd name="T13" fmla="*/ 2147483647 h 952"/>
              <a:gd name="T14" fmla="*/ 2147483647 w 2200"/>
              <a:gd name="T15" fmla="*/ 2147483647 h 952"/>
              <a:gd name="T16" fmla="*/ 2147483647 w 2200"/>
              <a:gd name="T17" fmla="*/ 2147483647 h 952"/>
              <a:gd name="T18" fmla="*/ 2147483647 w 2200"/>
              <a:gd name="T19" fmla="*/ 2147483647 h 952"/>
              <a:gd name="T20" fmla="*/ 2147483647 w 2200"/>
              <a:gd name="T21" fmla="*/ 2147483647 h 952"/>
              <a:gd name="T22" fmla="*/ 2147483647 w 2200"/>
              <a:gd name="T23" fmla="*/ 2147483647 h 952"/>
              <a:gd name="T24" fmla="*/ 2147483647 w 2200"/>
              <a:gd name="T25" fmla="*/ 2147483647 h 952"/>
              <a:gd name="T26" fmla="*/ 2147483647 w 2200"/>
              <a:gd name="T27" fmla="*/ 2147483647 h 952"/>
              <a:gd name="T28" fmla="*/ 2147483647 w 2200"/>
              <a:gd name="T29" fmla="*/ 2147483647 h 952"/>
              <a:gd name="T30" fmla="*/ 2147483647 w 2200"/>
              <a:gd name="T31" fmla="*/ 2147483647 h 952"/>
              <a:gd name="T32" fmla="*/ 2147483647 w 2200"/>
              <a:gd name="T33" fmla="*/ 2147483647 h 952"/>
              <a:gd name="T34" fmla="*/ 2147483647 w 2200"/>
              <a:gd name="T35" fmla="*/ 2147483647 h 952"/>
              <a:gd name="T36" fmla="*/ 2147483647 w 2200"/>
              <a:gd name="T37" fmla="*/ 2147483647 h 952"/>
              <a:gd name="T38" fmla="*/ 2147483647 w 2200"/>
              <a:gd name="T39" fmla="*/ 2147483647 h 952"/>
              <a:gd name="T40" fmla="*/ 2147483647 w 2200"/>
              <a:gd name="T41" fmla="*/ 2147483647 h 952"/>
              <a:gd name="T42" fmla="*/ 2147483647 w 2200"/>
              <a:gd name="T43" fmla="*/ 2147483647 h 952"/>
              <a:gd name="T44" fmla="*/ 2147483647 w 2200"/>
              <a:gd name="T45" fmla="*/ 2147483647 h 95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00"/>
              <a:gd name="T70" fmla="*/ 0 h 952"/>
              <a:gd name="T71" fmla="*/ 2200 w 2200"/>
              <a:gd name="T72" fmla="*/ 952 h 95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00" h="952">
                <a:moveTo>
                  <a:pt x="504" y="24"/>
                </a:moveTo>
                <a:cubicBezTo>
                  <a:pt x="432" y="24"/>
                  <a:pt x="344" y="0"/>
                  <a:pt x="264" y="24"/>
                </a:cubicBezTo>
                <a:cubicBezTo>
                  <a:pt x="184" y="48"/>
                  <a:pt x="48" y="112"/>
                  <a:pt x="24" y="168"/>
                </a:cubicBezTo>
                <a:cubicBezTo>
                  <a:pt x="0" y="224"/>
                  <a:pt x="120" y="312"/>
                  <a:pt x="120" y="360"/>
                </a:cubicBezTo>
                <a:cubicBezTo>
                  <a:pt x="120" y="408"/>
                  <a:pt x="16" y="408"/>
                  <a:pt x="24" y="456"/>
                </a:cubicBezTo>
                <a:cubicBezTo>
                  <a:pt x="32" y="504"/>
                  <a:pt x="96" y="584"/>
                  <a:pt x="168" y="648"/>
                </a:cubicBezTo>
                <a:cubicBezTo>
                  <a:pt x="240" y="712"/>
                  <a:pt x="352" y="808"/>
                  <a:pt x="456" y="840"/>
                </a:cubicBezTo>
                <a:cubicBezTo>
                  <a:pt x="560" y="872"/>
                  <a:pt x="688" y="824"/>
                  <a:pt x="792" y="840"/>
                </a:cubicBezTo>
                <a:cubicBezTo>
                  <a:pt x="896" y="856"/>
                  <a:pt x="1000" y="952"/>
                  <a:pt x="1080" y="936"/>
                </a:cubicBezTo>
                <a:cubicBezTo>
                  <a:pt x="1160" y="920"/>
                  <a:pt x="1192" y="768"/>
                  <a:pt x="1272" y="744"/>
                </a:cubicBezTo>
                <a:cubicBezTo>
                  <a:pt x="1352" y="720"/>
                  <a:pt x="1440" y="768"/>
                  <a:pt x="1560" y="792"/>
                </a:cubicBezTo>
                <a:cubicBezTo>
                  <a:pt x="1680" y="816"/>
                  <a:pt x="1912" y="896"/>
                  <a:pt x="1992" y="888"/>
                </a:cubicBezTo>
                <a:cubicBezTo>
                  <a:pt x="2072" y="880"/>
                  <a:pt x="2008" y="808"/>
                  <a:pt x="2040" y="744"/>
                </a:cubicBezTo>
                <a:cubicBezTo>
                  <a:pt x="2072" y="680"/>
                  <a:pt x="2168" y="568"/>
                  <a:pt x="2184" y="504"/>
                </a:cubicBezTo>
                <a:cubicBezTo>
                  <a:pt x="2200" y="440"/>
                  <a:pt x="2144" y="424"/>
                  <a:pt x="2136" y="360"/>
                </a:cubicBezTo>
                <a:cubicBezTo>
                  <a:pt x="2128" y="296"/>
                  <a:pt x="2200" y="152"/>
                  <a:pt x="2136" y="120"/>
                </a:cubicBezTo>
                <a:cubicBezTo>
                  <a:pt x="2072" y="88"/>
                  <a:pt x="1848" y="184"/>
                  <a:pt x="1752" y="168"/>
                </a:cubicBezTo>
                <a:cubicBezTo>
                  <a:pt x="1656" y="152"/>
                  <a:pt x="1648" y="48"/>
                  <a:pt x="1560" y="24"/>
                </a:cubicBezTo>
                <a:cubicBezTo>
                  <a:pt x="1472" y="0"/>
                  <a:pt x="1304" y="0"/>
                  <a:pt x="1224" y="24"/>
                </a:cubicBezTo>
                <a:cubicBezTo>
                  <a:pt x="1144" y="48"/>
                  <a:pt x="1144" y="168"/>
                  <a:pt x="1080" y="168"/>
                </a:cubicBezTo>
                <a:cubicBezTo>
                  <a:pt x="1016" y="168"/>
                  <a:pt x="904" y="48"/>
                  <a:pt x="840" y="24"/>
                </a:cubicBezTo>
                <a:cubicBezTo>
                  <a:pt x="776" y="0"/>
                  <a:pt x="752" y="24"/>
                  <a:pt x="696" y="24"/>
                </a:cubicBezTo>
                <a:cubicBezTo>
                  <a:pt x="640" y="24"/>
                  <a:pt x="576" y="24"/>
                  <a:pt x="504" y="24"/>
                </a:cubicBezTo>
                <a:close/>
              </a:path>
            </a:pathLst>
          </a:custGeom>
          <a:pattFill prst="pct30">
            <a:fgClr>
              <a:schemeClr val="accent1"/>
            </a:fgClr>
            <a:bgClr>
              <a:schemeClr val="bg1"/>
            </a:bgClr>
          </a:pattFill>
          <a:ln w="9525">
            <a:solidFill>
              <a:schemeClr val="tx1"/>
            </a:solidFill>
            <a:round/>
            <a:headEnd/>
            <a:tailEnd/>
          </a:ln>
        </p:spPr>
        <p:txBody>
          <a:bodyPr/>
          <a:lstStyle/>
          <a:p>
            <a:endParaRPr lang="en-US"/>
          </a:p>
        </p:txBody>
      </p:sp>
      <p:sp>
        <p:nvSpPr>
          <p:cNvPr id="79878" name="Text Box 6"/>
          <p:cNvSpPr txBox="1">
            <a:spLocks noChangeArrowheads="1"/>
          </p:cNvSpPr>
          <p:nvPr/>
        </p:nvSpPr>
        <p:spPr bwMode="auto">
          <a:xfrm>
            <a:off x="4098925" y="1690688"/>
            <a:ext cx="1517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defRPr>
                <a:solidFill>
                  <a:schemeClr val="tx1"/>
                </a:solidFill>
                <a:latin typeface="Calibri" pitchFamily="34" charset="0"/>
              </a:defRPr>
            </a:lvl1pPr>
            <a:lvl2pPr marL="742950" indent="-285750" algn="l">
              <a:defRPr>
                <a:solidFill>
                  <a:schemeClr val="tx1"/>
                </a:solidFill>
                <a:latin typeface="Calibri" pitchFamily="34" charset="0"/>
              </a:defRPr>
            </a:lvl2pPr>
            <a:lvl3pPr marL="1143000" indent="-228600" algn="l">
              <a:defRPr>
                <a:solidFill>
                  <a:schemeClr val="tx1"/>
                </a:solidFill>
                <a:latin typeface="Calibri" pitchFamily="34" charset="0"/>
              </a:defRPr>
            </a:lvl3pPr>
            <a:lvl4pPr marL="1600200" indent="-228600" algn="l">
              <a:defRPr>
                <a:solidFill>
                  <a:schemeClr val="tx1"/>
                </a:solidFill>
                <a:latin typeface="Calibri" pitchFamily="34" charset="0"/>
              </a:defRPr>
            </a:lvl4pPr>
            <a:lvl5pPr marL="2057400" indent="-228600" algn="l">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b="1">
                <a:latin typeface="Arial" charset="0"/>
              </a:rPr>
              <a:t>Atmosphere</a:t>
            </a:r>
          </a:p>
        </p:txBody>
      </p:sp>
      <p:sp>
        <p:nvSpPr>
          <p:cNvPr id="79879" name="Freeform 7" descr="30%"/>
          <p:cNvSpPr>
            <a:spLocks/>
          </p:cNvSpPr>
          <p:nvPr/>
        </p:nvSpPr>
        <p:spPr bwMode="auto">
          <a:xfrm>
            <a:off x="3086100" y="4965700"/>
            <a:ext cx="3492500" cy="1511300"/>
          </a:xfrm>
          <a:custGeom>
            <a:avLst/>
            <a:gdLst>
              <a:gd name="T0" fmla="*/ 2147483647 w 2200"/>
              <a:gd name="T1" fmla="*/ 2147483647 h 952"/>
              <a:gd name="T2" fmla="*/ 2147483647 w 2200"/>
              <a:gd name="T3" fmla="*/ 2147483647 h 952"/>
              <a:gd name="T4" fmla="*/ 2147483647 w 2200"/>
              <a:gd name="T5" fmla="*/ 2147483647 h 952"/>
              <a:gd name="T6" fmla="*/ 2147483647 w 2200"/>
              <a:gd name="T7" fmla="*/ 2147483647 h 952"/>
              <a:gd name="T8" fmla="*/ 2147483647 w 2200"/>
              <a:gd name="T9" fmla="*/ 2147483647 h 952"/>
              <a:gd name="T10" fmla="*/ 2147483647 w 2200"/>
              <a:gd name="T11" fmla="*/ 2147483647 h 952"/>
              <a:gd name="T12" fmla="*/ 2147483647 w 2200"/>
              <a:gd name="T13" fmla="*/ 2147483647 h 952"/>
              <a:gd name="T14" fmla="*/ 2147483647 w 2200"/>
              <a:gd name="T15" fmla="*/ 2147483647 h 952"/>
              <a:gd name="T16" fmla="*/ 2147483647 w 2200"/>
              <a:gd name="T17" fmla="*/ 2147483647 h 952"/>
              <a:gd name="T18" fmla="*/ 2147483647 w 2200"/>
              <a:gd name="T19" fmla="*/ 2147483647 h 952"/>
              <a:gd name="T20" fmla="*/ 2147483647 w 2200"/>
              <a:gd name="T21" fmla="*/ 2147483647 h 952"/>
              <a:gd name="T22" fmla="*/ 2147483647 w 2200"/>
              <a:gd name="T23" fmla="*/ 2147483647 h 952"/>
              <a:gd name="T24" fmla="*/ 2147483647 w 2200"/>
              <a:gd name="T25" fmla="*/ 2147483647 h 952"/>
              <a:gd name="T26" fmla="*/ 2147483647 w 2200"/>
              <a:gd name="T27" fmla="*/ 2147483647 h 952"/>
              <a:gd name="T28" fmla="*/ 2147483647 w 2200"/>
              <a:gd name="T29" fmla="*/ 2147483647 h 952"/>
              <a:gd name="T30" fmla="*/ 2147483647 w 2200"/>
              <a:gd name="T31" fmla="*/ 2147483647 h 952"/>
              <a:gd name="T32" fmla="*/ 2147483647 w 2200"/>
              <a:gd name="T33" fmla="*/ 2147483647 h 952"/>
              <a:gd name="T34" fmla="*/ 2147483647 w 2200"/>
              <a:gd name="T35" fmla="*/ 2147483647 h 952"/>
              <a:gd name="T36" fmla="*/ 2147483647 w 2200"/>
              <a:gd name="T37" fmla="*/ 2147483647 h 952"/>
              <a:gd name="T38" fmla="*/ 2147483647 w 2200"/>
              <a:gd name="T39" fmla="*/ 2147483647 h 952"/>
              <a:gd name="T40" fmla="*/ 2147483647 w 2200"/>
              <a:gd name="T41" fmla="*/ 2147483647 h 952"/>
              <a:gd name="T42" fmla="*/ 2147483647 w 2200"/>
              <a:gd name="T43" fmla="*/ 2147483647 h 952"/>
              <a:gd name="T44" fmla="*/ 2147483647 w 2200"/>
              <a:gd name="T45" fmla="*/ 2147483647 h 95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200"/>
              <a:gd name="T70" fmla="*/ 0 h 952"/>
              <a:gd name="T71" fmla="*/ 2200 w 2200"/>
              <a:gd name="T72" fmla="*/ 952 h 95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200" h="952">
                <a:moveTo>
                  <a:pt x="504" y="24"/>
                </a:moveTo>
                <a:cubicBezTo>
                  <a:pt x="432" y="24"/>
                  <a:pt x="344" y="0"/>
                  <a:pt x="264" y="24"/>
                </a:cubicBezTo>
                <a:cubicBezTo>
                  <a:pt x="184" y="48"/>
                  <a:pt x="48" y="112"/>
                  <a:pt x="24" y="168"/>
                </a:cubicBezTo>
                <a:cubicBezTo>
                  <a:pt x="0" y="224"/>
                  <a:pt x="120" y="312"/>
                  <a:pt x="120" y="360"/>
                </a:cubicBezTo>
                <a:cubicBezTo>
                  <a:pt x="120" y="408"/>
                  <a:pt x="16" y="408"/>
                  <a:pt x="24" y="456"/>
                </a:cubicBezTo>
                <a:cubicBezTo>
                  <a:pt x="32" y="504"/>
                  <a:pt x="96" y="584"/>
                  <a:pt x="168" y="648"/>
                </a:cubicBezTo>
                <a:cubicBezTo>
                  <a:pt x="240" y="712"/>
                  <a:pt x="352" y="808"/>
                  <a:pt x="456" y="840"/>
                </a:cubicBezTo>
                <a:cubicBezTo>
                  <a:pt x="560" y="872"/>
                  <a:pt x="688" y="824"/>
                  <a:pt x="792" y="840"/>
                </a:cubicBezTo>
                <a:cubicBezTo>
                  <a:pt x="896" y="856"/>
                  <a:pt x="1000" y="952"/>
                  <a:pt x="1080" y="936"/>
                </a:cubicBezTo>
                <a:cubicBezTo>
                  <a:pt x="1160" y="920"/>
                  <a:pt x="1192" y="768"/>
                  <a:pt x="1272" y="744"/>
                </a:cubicBezTo>
                <a:cubicBezTo>
                  <a:pt x="1352" y="720"/>
                  <a:pt x="1440" y="768"/>
                  <a:pt x="1560" y="792"/>
                </a:cubicBezTo>
                <a:cubicBezTo>
                  <a:pt x="1680" y="816"/>
                  <a:pt x="1912" y="896"/>
                  <a:pt x="1992" y="888"/>
                </a:cubicBezTo>
                <a:cubicBezTo>
                  <a:pt x="2072" y="880"/>
                  <a:pt x="2008" y="808"/>
                  <a:pt x="2040" y="744"/>
                </a:cubicBezTo>
                <a:cubicBezTo>
                  <a:pt x="2072" y="680"/>
                  <a:pt x="2168" y="568"/>
                  <a:pt x="2184" y="504"/>
                </a:cubicBezTo>
                <a:cubicBezTo>
                  <a:pt x="2200" y="440"/>
                  <a:pt x="2144" y="424"/>
                  <a:pt x="2136" y="360"/>
                </a:cubicBezTo>
                <a:cubicBezTo>
                  <a:pt x="2128" y="296"/>
                  <a:pt x="2200" y="152"/>
                  <a:pt x="2136" y="120"/>
                </a:cubicBezTo>
                <a:cubicBezTo>
                  <a:pt x="2072" y="88"/>
                  <a:pt x="1848" y="184"/>
                  <a:pt x="1752" y="168"/>
                </a:cubicBezTo>
                <a:cubicBezTo>
                  <a:pt x="1656" y="152"/>
                  <a:pt x="1648" y="48"/>
                  <a:pt x="1560" y="24"/>
                </a:cubicBezTo>
                <a:cubicBezTo>
                  <a:pt x="1472" y="0"/>
                  <a:pt x="1304" y="0"/>
                  <a:pt x="1224" y="24"/>
                </a:cubicBezTo>
                <a:cubicBezTo>
                  <a:pt x="1144" y="48"/>
                  <a:pt x="1144" y="168"/>
                  <a:pt x="1080" y="168"/>
                </a:cubicBezTo>
                <a:cubicBezTo>
                  <a:pt x="1016" y="168"/>
                  <a:pt x="904" y="48"/>
                  <a:pt x="840" y="24"/>
                </a:cubicBezTo>
                <a:cubicBezTo>
                  <a:pt x="776" y="0"/>
                  <a:pt x="752" y="24"/>
                  <a:pt x="696" y="24"/>
                </a:cubicBezTo>
                <a:cubicBezTo>
                  <a:pt x="640" y="24"/>
                  <a:pt x="576" y="24"/>
                  <a:pt x="504" y="24"/>
                </a:cubicBezTo>
                <a:close/>
              </a:path>
            </a:pathLst>
          </a:custGeom>
          <a:pattFill prst="pct30">
            <a:fgClr>
              <a:schemeClr val="accent1"/>
            </a:fgClr>
            <a:bgClr>
              <a:schemeClr val="bg1"/>
            </a:bgClr>
          </a:pattFill>
          <a:ln w="9525">
            <a:solidFill>
              <a:schemeClr val="tx1"/>
            </a:solidFill>
            <a:round/>
            <a:headEnd/>
            <a:tailEnd/>
          </a:ln>
        </p:spPr>
        <p:txBody>
          <a:bodyPr/>
          <a:lstStyle/>
          <a:p>
            <a:endParaRPr lang="en-US"/>
          </a:p>
        </p:txBody>
      </p:sp>
      <p:sp>
        <p:nvSpPr>
          <p:cNvPr id="79880" name="Text Box 8"/>
          <p:cNvSpPr txBox="1">
            <a:spLocks noChangeArrowheads="1"/>
          </p:cNvSpPr>
          <p:nvPr/>
        </p:nvSpPr>
        <p:spPr bwMode="auto">
          <a:xfrm>
            <a:off x="4175125" y="5370513"/>
            <a:ext cx="20002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defRPr>
                <a:solidFill>
                  <a:schemeClr val="tx1"/>
                </a:solidFill>
                <a:latin typeface="Calibri" pitchFamily="34" charset="0"/>
              </a:defRPr>
            </a:lvl1pPr>
            <a:lvl2pPr marL="742950" indent="-285750" algn="l">
              <a:defRPr>
                <a:solidFill>
                  <a:schemeClr val="tx1"/>
                </a:solidFill>
                <a:latin typeface="Calibri" pitchFamily="34" charset="0"/>
              </a:defRPr>
            </a:lvl2pPr>
            <a:lvl3pPr marL="1143000" indent="-228600" algn="l">
              <a:defRPr>
                <a:solidFill>
                  <a:schemeClr val="tx1"/>
                </a:solidFill>
                <a:latin typeface="Calibri" pitchFamily="34" charset="0"/>
              </a:defRPr>
            </a:lvl3pPr>
            <a:lvl4pPr marL="1600200" indent="-228600" algn="l">
              <a:defRPr>
                <a:solidFill>
                  <a:schemeClr val="tx1"/>
                </a:solidFill>
                <a:latin typeface="Calibri" pitchFamily="34" charset="0"/>
              </a:defRPr>
            </a:lvl4pPr>
            <a:lvl5pPr marL="2057400" indent="-228600" algn="l">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b="1">
                <a:latin typeface="Arial" charset="0"/>
              </a:rPr>
              <a:t>Aquatic systems</a:t>
            </a:r>
          </a:p>
        </p:txBody>
      </p:sp>
      <p:sp>
        <p:nvSpPr>
          <p:cNvPr id="79881" name="Line 9"/>
          <p:cNvSpPr>
            <a:spLocks noChangeShapeType="1"/>
          </p:cNvSpPr>
          <p:nvPr/>
        </p:nvSpPr>
        <p:spPr bwMode="auto">
          <a:xfrm flipV="1">
            <a:off x="1371600" y="1981200"/>
            <a:ext cx="1676400" cy="15240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882" name="Line 10"/>
          <p:cNvSpPr>
            <a:spLocks noChangeShapeType="1"/>
          </p:cNvSpPr>
          <p:nvPr/>
        </p:nvSpPr>
        <p:spPr bwMode="auto">
          <a:xfrm flipH="1">
            <a:off x="1828800" y="2286000"/>
            <a:ext cx="1371600" cy="12192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883" name="Line 11"/>
          <p:cNvSpPr>
            <a:spLocks noChangeShapeType="1"/>
          </p:cNvSpPr>
          <p:nvPr/>
        </p:nvSpPr>
        <p:spPr bwMode="auto">
          <a:xfrm flipV="1">
            <a:off x="4572000" y="2590800"/>
            <a:ext cx="0" cy="9144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884" name="Line 12"/>
          <p:cNvSpPr>
            <a:spLocks noChangeShapeType="1"/>
          </p:cNvSpPr>
          <p:nvPr/>
        </p:nvSpPr>
        <p:spPr bwMode="auto">
          <a:xfrm>
            <a:off x="2819400" y="3886200"/>
            <a:ext cx="6096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885" name="Line 13"/>
          <p:cNvSpPr>
            <a:spLocks noChangeShapeType="1"/>
          </p:cNvSpPr>
          <p:nvPr/>
        </p:nvSpPr>
        <p:spPr bwMode="auto">
          <a:xfrm flipH="1" flipV="1">
            <a:off x="6172200" y="2590800"/>
            <a:ext cx="990600" cy="9144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886" name="Line 14"/>
          <p:cNvSpPr>
            <a:spLocks noChangeShapeType="1"/>
          </p:cNvSpPr>
          <p:nvPr/>
        </p:nvSpPr>
        <p:spPr bwMode="auto">
          <a:xfrm>
            <a:off x="1752600" y="4419600"/>
            <a:ext cx="1371600" cy="83820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79887" name="Freeform 15"/>
          <p:cNvSpPr>
            <a:spLocks/>
          </p:cNvSpPr>
          <p:nvPr/>
        </p:nvSpPr>
        <p:spPr bwMode="auto">
          <a:xfrm>
            <a:off x="5181600" y="3048000"/>
            <a:ext cx="1371600" cy="457200"/>
          </a:xfrm>
          <a:custGeom>
            <a:avLst/>
            <a:gdLst>
              <a:gd name="T0" fmla="*/ 0 w 864"/>
              <a:gd name="T1" fmla="*/ 2147483647 h 288"/>
              <a:gd name="T2" fmla="*/ 2147483647 w 864"/>
              <a:gd name="T3" fmla="*/ 2147483647 h 288"/>
              <a:gd name="T4" fmla="*/ 2147483647 w 864"/>
              <a:gd name="T5" fmla="*/ 0 h 288"/>
              <a:gd name="T6" fmla="*/ 0 60000 65536"/>
              <a:gd name="T7" fmla="*/ 0 60000 65536"/>
              <a:gd name="T8" fmla="*/ 0 60000 65536"/>
              <a:gd name="T9" fmla="*/ 0 w 864"/>
              <a:gd name="T10" fmla="*/ 0 h 288"/>
              <a:gd name="T11" fmla="*/ 864 w 864"/>
              <a:gd name="T12" fmla="*/ 288 h 288"/>
            </a:gdLst>
            <a:ahLst/>
            <a:cxnLst>
              <a:cxn ang="T6">
                <a:pos x="T0" y="T1"/>
              </a:cxn>
              <a:cxn ang="T7">
                <a:pos x="T2" y="T3"/>
              </a:cxn>
              <a:cxn ang="T8">
                <a:pos x="T4" y="T5"/>
              </a:cxn>
            </a:cxnLst>
            <a:rect l="T9" t="T10" r="T11" b="T12"/>
            <a:pathLst>
              <a:path w="864" h="288">
                <a:moveTo>
                  <a:pt x="0" y="288"/>
                </a:moveTo>
                <a:cubicBezTo>
                  <a:pt x="72" y="192"/>
                  <a:pt x="144" y="96"/>
                  <a:pt x="288" y="48"/>
                </a:cubicBezTo>
                <a:cubicBezTo>
                  <a:pt x="432" y="0"/>
                  <a:pt x="648" y="0"/>
                  <a:pt x="864" y="0"/>
                </a:cubicBezTo>
              </a:path>
            </a:pathLst>
          </a:custGeom>
          <a:noFill/>
          <a:ln w="57150" cap="flat" cmpd="sng">
            <a:solidFill>
              <a:schemeClr val="tx1"/>
            </a:solidFill>
            <a:prstDash val="sysDot"/>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79888" name="Text Box 16"/>
          <p:cNvSpPr txBox="1">
            <a:spLocks noChangeArrowheads="1"/>
          </p:cNvSpPr>
          <p:nvPr/>
        </p:nvSpPr>
        <p:spPr bwMode="auto">
          <a:xfrm>
            <a:off x="3125788" y="304800"/>
            <a:ext cx="4633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a:defRPr>
                <a:solidFill>
                  <a:schemeClr val="tx1"/>
                </a:solidFill>
                <a:latin typeface="Calibri" pitchFamily="34" charset="0"/>
              </a:defRPr>
            </a:lvl1pPr>
            <a:lvl2pPr marL="742950" indent="-285750" algn="l">
              <a:defRPr>
                <a:solidFill>
                  <a:schemeClr val="tx1"/>
                </a:solidFill>
                <a:latin typeface="Calibri" pitchFamily="34" charset="0"/>
              </a:defRPr>
            </a:lvl2pPr>
            <a:lvl3pPr marL="1143000" indent="-228600" algn="l">
              <a:defRPr>
                <a:solidFill>
                  <a:schemeClr val="tx1"/>
                </a:solidFill>
                <a:latin typeface="Calibri" pitchFamily="34" charset="0"/>
              </a:defRPr>
            </a:lvl3pPr>
            <a:lvl4pPr marL="1600200" indent="-228600" algn="l">
              <a:defRPr>
                <a:solidFill>
                  <a:schemeClr val="tx1"/>
                </a:solidFill>
                <a:latin typeface="Calibri" pitchFamily="34" charset="0"/>
              </a:defRPr>
            </a:lvl4pPr>
            <a:lvl5pPr marL="2057400" indent="-228600" algn="l">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sz="2400" b="1" dirty="0">
                <a:latin typeface="Arial" charset="0"/>
              </a:rPr>
              <a:t>The forest </a:t>
            </a:r>
            <a:r>
              <a:rPr lang="en-US" sz="2400" b="1" dirty="0" smtClean="0">
                <a:latin typeface="Arial" charset="0"/>
              </a:rPr>
              <a:t>sector: Basic Parts </a:t>
            </a:r>
            <a:endParaRPr lang="en-US" sz="2400" b="1" dirty="0">
              <a:latin typeface="Arial" charset="0"/>
            </a:endParaRPr>
          </a:p>
        </p:txBody>
      </p:sp>
      <p:sp>
        <p:nvSpPr>
          <p:cNvPr id="2" name="TextBox 1"/>
          <p:cNvSpPr txBox="1"/>
          <p:nvPr/>
        </p:nvSpPr>
        <p:spPr>
          <a:xfrm>
            <a:off x="4832350" y="2743200"/>
            <a:ext cx="1592873" cy="369332"/>
          </a:xfrm>
          <a:prstGeom prst="rect">
            <a:avLst/>
          </a:prstGeom>
          <a:noFill/>
        </p:spPr>
        <p:txBody>
          <a:bodyPr wrap="square" rtlCol="0">
            <a:spAutoFit/>
          </a:bodyPr>
          <a:lstStyle/>
          <a:p>
            <a:r>
              <a:rPr lang="en-US" dirty="0" smtClean="0"/>
              <a:t>substitutions</a:t>
            </a:r>
            <a:endParaRPr lang="en-US" dirty="0"/>
          </a:p>
        </p:txBody>
      </p:sp>
    </p:spTree>
    <p:custDataLst>
      <p:tags r:id="rId1"/>
    </p:custDataLst>
    <p:extLst>
      <p:ext uri="{BB962C8B-B14F-4D97-AF65-F5344CB8AC3E}">
        <p14:creationId xmlns:p14="http://schemas.microsoft.com/office/powerpoint/2010/main" val="2714597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AutoShape 2"/>
          <p:cNvSpPr>
            <a:spLocks noChangeArrowheads="1"/>
          </p:cNvSpPr>
          <p:nvPr/>
        </p:nvSpPr>
        <p:spPr bwMode="auto">
          <a:xfrm>
            <a:off x="3657600" y="1371600"/>
            <a:ext cx="2133600" cy="8382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s>
              <a:gs pos="100000">
                <a:srgbClr val="00FF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Live</a:t>
            </a:r>
          </a:p>
          <a:p>
            <a:r>
              <a:rPr lang="en-US"/>
              <a:t>Plants</a:t>
            </a:r>
          </a:p>
        </p:txBody>
      </p:sp>
      <p:sp>
        <p:nvSpPr>
          <p:cNvPr id="174083" name="AutoShape 3"/>
          <p:cNvSpPr>
            <a:spLocks noChangeArrowheads="1"/>
          </p:cNvSpPr>
          <p:nvPr/>
        </p:nvSpPr>
        <p:spPr bwMode="auto">
          <a:xfrm>
            <a:off x="914400" y="3962400"/>
            <a:ext cx="2362200" cy="8382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s>
              <a:gs pos="100000">
                <a:srgbClr val="00FF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Soil</a:t>
            </a:r>
          </a:p>
        </p:txBody>
      </p:sp>
      <p:sp>
        <p:nvSpPr>
          <p:cNvPr id="174084" name="AutoShape 4" descr="Dashed downward diagonal"/>
          <p:cNvSpPr>
            <a:spLocks noChangeArrowheads="1"/>
          </p:cNvSpPr>
          <p:nvPr/>
        </p:nvSpPr>
        <p:spPr bwMode="auto">
          <a:xfrm>
            <a:off x="4114800" y="2209800"/>
            <a:ext cx="304800" cy="457200"/>
          </a:xfrm>
          <a:prstGeom prst="downArrow">
            <a:avLst>
              <a:gd name="adj1" fmla="val 50000"/>
              <a:gd name="adj2" fmla="val 3750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85" name="AutoShape 5" descr="Dashed downward diagonal"/>
          <p:cNvSpPr>
            <a:spLocks noChangeArrowheads="1"/>
          </p:cNvSpPr>
          <p:nvPr/>
        </p:nvSpPr>
        <p:spPr bwMode="auto">
          <a:xfrm>
            <a:off x="5029200" y="2209800"/>
            <a:ext cx="304800" cy="457200"/>
          </a:xfrm>
          <a:prstGeom prst="downArrow">
            <a:avLst>
              <a:gd name="adj1" fmla="val 50000"/>
              <a:gd name="adj2" fmla="val 3750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86" name="AutoShape 6" descr="Dashed downward diagonal"/>
          <p:cNvSpPr>
            <a:spLocks noChangeArrowheads="1"/>
          </p:cNvSpPr>
          <p:nvPr/>
        </p:nvSpPr>
        <p:spPr bwMode="auto">
          <a:xfrm>
            <a:off x="4343400" y="2209800"/>
            <a:ext cx="304800" cy="3810000"/>
          </a:xfrm>
          <a:prstGeom prst="downArrow">
            <a:avLst>
              <a:gd name="adj1" fmla="val 50000"/>
              <a:gd name="adj2" fmla="val 31250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87" name="AutoShape 7" descr="Dashed downward diagonal"/>
          <p:cNvSpPr>
            <a:spLocks noChangeArrowheads="1"/>
          </p:cNvSpPr>
          <p:nvPr/>
        </p:nvSpPr>
        <p:spPr bwMode="auto">
          <a:xfrm>
            <a:off x="2959100" y="3505200"/>
            <a:ext cx="304800" cy="457200"/>
          </a:xfrm>
          <a:prstGeom prst="downArrow">
            <a:avLst>
              <a:gd name="adj1" fmla="val 50000"/>
              <a:gd name="adj2" fmla="val 3750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88" name="AutoShape 8" descr="Dashed downward diagonal"/>
          <p:cNvSpPr>
            <a:spLocks noChangeArrowheads="1"/>
          </p:cNvSpPr>
          <p:nvPr/>
        </p:nvSpPr>
        <p:spPr bwMode="auto">
          <a:xfrm>
            <a:off x="5486400" y="3505200"/>
            <a:ext cx="304800" cy="2514600"/>
          </a:xfrm>
          <a:prstGeom prst="downArrow">
            <a:avLst>
              <a:gd name="adj1" fmla="val 50000"/>
              <a:gd name="adj2" fmla="val 20625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89" name="AutoShape 9" descr="Dashed downward diagonal"/>
          <p:cNvSpPr>
            <a:spLocks noChangeArrowheads="1"/>
          </p:cNvSpPr>
          <p:nvPr/>
        </p:nvSpPr>
        <p:spPr bwMode="auto">
          <a:xfrm>
            <a:off x="6019800" y="3505200"/>
            <a:ext cx="304800" cy="2514600"/>
          </a:xfrm>
          <a:prstGeom prst="downArrow">
            <a:avLst>
              <a:gd name="adj1" fmla="val 50000"/>
              <a:gd name="adj2" fmla="val 20625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90" name="AutoShape 10" descr="Dashed downward diagonal"/>
          <p:cNvSpPr>
            <a:spLocks noChangeArrowheads="1"/>
          </p:cNvSpPr>
          <p:nvPr/>
        </p:nvSpPr>
        <p:spPr bwMode="auto">
          <a:xfrm>
            <a:off x="1981200" y="4800600"/>
            <a:ext cx="304800" cy="1143000"/>
          </a:xfrm>
          <a:prstGeom prst="downArrow">
            <a:avLst>
              <a:gd name="adj1" fmla="val 50000"/>
              <a:gd name="adj2" fmla="val 9375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91" name="AutoShape 11" descr="Dashed downward diagonal"/>
          <p:cNvSpPr>
            <a:spLocks noChangeArrowheads="1"/>
          </p:cNvSpPr>
          <p:nvPr/>
        </p:nvSpPr>
        <p:spPr bwMode="auto">
          <a:xfrm>
            <a:off x="4495800" y="533400"/>
            <a:ext cx="304800" cy="838200"/>
          </a:xfrm>
          <a:prstGeom prst="downArrow">
            <a:avLst>
              <a:gd name="adj1" fmla="val 50000"/>
              <a:gd name="adj2" fmla="val 6875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92" name="AutoShape 12" descr="Dashed downward diagonal"/>
          <p:cNvSpPr>
            <a:spLocks noChangeArrowheads="1"/>
          </p:cNvSpPr>
          <p:nvPr/>
        </p:nvSpPr>
        <p:spPr bwMode="auto">
          <a:xfrm>
            <a:off x="3276600" y="3505200"/>
            <a:ext cx="304800" cy="2514600"/>
          </a:xfrm>
          <a:prstGeom prst="downArrow">
            <a:avLst>
              <a:gd name="adj1" fmla="val 50000"/>
              <a:gd name="adj2" fmla="val 20625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93" name="AutoShape 13" descr="Dashed downward diagonal"/>
          <p:cNvSpPr>
            <a:spLocks noChangeArrowheads="1"/>
          </p:cNvSpPr>
          <p:nvPr/>
        </p:nvSpPr>
        <p:spPr bwMode="auto">
          <a:xfrm>
            <a:off x="3657600" y="3505200"/>
            <a:ext cx="304800" cy="2514600"/>
          </a:xfrm>
          <a:prstGeom prst="downArrow">
            <a:avLst>
              <a:gd name="adj1" fmla="val 50000"/>
              <a:gd name="adj2" fmla="val 20625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94" name="AutoShape 14" descr="Dashed downward diagonal"/>
          <p:cNvSpPr>
            <a:spLocks noChangeArrowheads="1"/>
          </p:cNvSpPr>
          <p:nvPr/>
        </p:nvSpPr>
        <p:spPr bwMode="auto">
          <a:xfrm>
            <a:off x="4724400" y="2209800"/>
            <a:ext cx="304800" cy="3810000"/>
          </a:xfrm>
          <a:prstGeom prst="downArrow">
            <a:avLst>
              <a:gd name="adj1" fmla="val 50000"/>
              <a:gd name="adj2" fmla="val 312500"/>
            </a:avLst>
          </a:prstGeom>
          <a:pattFill prst="dashDnDiag">
            <a:fgClr>
              <a:srgbClr val="000066"/>
            </a:fgClr>
            <a:bgClr>
              <a:srgbClr val="00FFFF"/>
            </a:bgClr>
          </a:patt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4095" name="AutoShape 15"/>
          <p:cNvSpPr>
            <a:spLocks noChangeArrowheads="1"/>
          </p:cNvSpPr>
          <p:nvPr/>
        </p:nvSpPr>
        <p:spPr bwMode="auto">
          <a:xfrm>
            <a:off x="4953000" y="2667000"/>
            <a:ext cx="1905000" cy="8382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s>
              <a:gs pos="100000">
                <a:srgbClr val="00FF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Wood</a:t>
            </a:r>
          </a:p>
          <a:p>
            <a:r>
              <a:rPr lang="en-US"/>
              <a:t>Products</a:t>
            </a:r>
          </a:p>
        </p:txBody>
      </p:sp>
      <p:sp>
        <p:nvSpPr>
          <p:cNvPr id="174097" name="Text Box 17"/>
          <p:cNvSpPr txBox="1">
            <a:spLocks noChangeArrowheads="1"/>
          </p:cNvSpPr>
          <p:nvPr/>
        </p:nvSpPr>
        <p:spPr bwMode="auto">
          <a:xfrm>
            <a:off x="7070725" y="5141913"/>
            <a:ext cx="16065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Outside forest</a:t>
            </a:r>
          </a:p>
          <a:p>
            <a:pPr algn="l"/>
            <a:r>
              <a:rPr lang="en-US"/>
              <a:t>system</a:t>
            </a:r>
          </a:p>
        </p:txBody>
      </p:sp>
      <p:sp>
        <p:nvSpPr>
          <p:cNvPr id="174098" name="Text Box 18"/>
          <p:cNvSpPr txBox="1">
            <a:spLocks noChangeArrowheads="1"/>
          </p:cNvSpPr>
          <p:nvPr/>
        </p:nvSpPr>
        <p:spPr bwMode="auto">
          <a:xfrm>
            <a:off x="3505200" y="1090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t>Outside forest system</a:t>
            </a:r>
          </a:p>
        </p:txBody>
      </p:sp>
      <p:sp>
        <p:nvSpPr>
          <p:cNvPr id="174099" name="Line 19"/>
          <p:cNvSpPr>
            <a:spLocks noChangeShapeType="1"/>
          </p:cNvSpPr>
          <p:nvPr/>
        </p:nvSpPr>
        <p:spPr bwMode="auto">
          <a:xfrm>
            <a:off x="1143000" y="685800"/>
            <a:ext cx="7467600" cy="0"/>
          </a:xfrm>
          <a:prstGeom prst="line">
            <a:avLst/>
          </a:prstGeom>
          <a:noFill/>
          <a:ln w="952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100" name="Text Box 20"/>
          <p:cNvSpPr txBox="1">
            <a:spLocks noChangeArrowheads="1"/>
          </p:cNvSpPr>
          <p:nvPr/>
        </p:nvSpPr>
        <p:spPr bwMode="auto">
          <a:xfrm>
            <a:off x="2701642" y="914322"/>
            <a:ext cx="1708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dirty="0"/>
              <a:t>photosynthesis</a:t>
            </a:r>
          </a:p>
        </p:txBody>
      </p:sp>
      <p:sp>
        <p:nvSpPr>
          <p:cNvPr id="174101" name="Text Box 21"/>
          <p:cNvSpPr txBox="1">
            <a:spLocks noChangeArrowheads="1"/>
          </p:cNvSpPr>
          <p:nvPr/>
        </p:nvSpPr>
        <p:spPr bwMode="auto">
          <a:xfrm>
            <a:off x="5410200" y="2209800"/>
            <a:ext cx="170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Timber harvest</a:t>
            </a:r>
          </a:p>
        </p:txBody>
      </p:sp>
      <p:sp>
        <p:nvSpPr>
          <p:cNvPr id="174102" name="Text Box 22"/>
          <p:cNvSpPr txBox="1">
            <a:spLocks noChangeArrowheads="1"/>
          </p:cNvSpPr>
          <p:nvPr/>
        </p:nvSpPr>
        <p:spPr bwMode="auto">
          <a:xfrm>
            <a:off x="2914650" y="2133600"/>
            <a:ext cx="1047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mortality</a:t>
            </a:r>
          </a:p>
        </p:txBody>
      </p:sp>
      <p:sp>
        <p:nvSpPr>
          <p:cNvPr id="174103" name="Text Box 23"/>
          <p:cNvSpPr txBox="1">
            <a:spLocks noChangeArrowheads="1"/>
          </p:cNvSpPr>
          <p:nvPr/>
        </p:nvSpPr>
        <p:spPr bwMode="auto">
          <a:xfrm>
            <a:off x="1143000" y="3352800"/>
            <a:ext cx="158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Soil formation</a:t>
            </a:r>
          </a:p>
        </p:txBody>
      </p:sp>
      <p:sp>
        <p:nvSpPr>
          <p:cNvPr id="174104" name="Text Box 24"/>
          <p:cNvSpPr txBox="1">
            <a:spLocks noChangeArrowheads="1"/>
          </p:cNvSpPr>
          <p:nvPr/>
        </p:nvSpPr>
        <p:spPr bwMode="auto">
          <a:xfrm>
            <a:off x="2743200" y="6172200"/>
            <a:ext cx="3016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t>Respiration and combustion</a:t>
            </a:r>
          </a:p>
        </p:txBody>
      </p:sp>
      <p:sp>
        <p:nvSpPr>
          <p:cNvPr id="174105" name="AutoShape 25"/>
          <p:cNvSpPr>
            <a:spLocks noChangeArrowheads="1"/>
          </p:cNvSpPr>
          <p:nvPr/>
        </p:nvSpPr>
        <p:spPr bwMode="auto">
          <a:xfrm>
            <a:off x="2438400" y="2667000"/>
            <a:ext cx="2057400" cy="8382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accent1"/>
              </a:gs>
              <a:gs pos="100000">
                <a:srgbClr val="00FFF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a:t>Dead</a:t>
            </a:r>
          </a:p>
          <a:p>
            <a:r>
              <a:rPr lang="en-US"/>
              <a:t>Plants</a:t>
            </a:r>
          </a:p>
        </p:txBody>
      </p:sp>
      <p:sp>
        <p:nvSpPr>
          <p:cNvPr id="2" name="Rectangle 1"/>
          <p:cNvSpPr/>
          <p:nvPr/>
        </p:nvSpPr>
        <p:spPr>
          <a:xfrm>
            <a:off x="457200" y="905669"/>
            <a:ext cx="7924800" cy="42362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52289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the parts behave?</a:t>
            </a:r>
            <a:endParaRPr lang="en-US" dirty="0"/>
          </a:p>
        </p:txBody>
      </p:sp>
      <p:sp>
        <p:nvSpPr>
          <p:cNvPr id="3" name="Text Placeholder 2"/>
          <p:cNvSpPr>
            <a:spLocks noGrp="1"/>
          </p:cNvSpPr>
          <p:nvPr>
            <p:ph idx="1"/>
          </p:nvPr>
        </p:nvSpPr>
        <p:spPr/>
        <p:txBody>
          <a:bodyPr>
            <a:normAutofit/>
          </a:bodyPr>
          <a:lstStyle/>
          <a:p>
            <a:r>
              <a:rPr lang="en-US" sz="2800" dirty="0" smtClean="0"/>
              <a:t>Despite all being input-output systems there are differences in the way the parts act at the stand level</a:t>
            </a:r>
          </a:p>
          <a:p>
            <a:endParaRPr lang="en-US" sz="2800" dirty="0"/>
          </a:p>
          <a:p>
            <a:r>
              <a:rPr lang="en-US" sz="2800" dirty="0" smtClean="0"/>
              <a:t>At the stand level this is largely due to the timing of the inputs and </a:t>
            </a:r>
            <a:r>
              <a:rPr lang="en-US" sz="2800" dirty="0" smtClean="0"/>
              <a:t>outputs</a:t>
            </a:r>
            <a:endParaRPr lang="en-US" sz="2800" dirty="0"/>
          </a:p>
          <a:p>
            <a:endParaRPr lang="en-US" sz="2800" dirty="0" smtClean="0"/>
          </a:p>
          <a:p>
            <a:r>
              <a:rPr lang="en-US" sz="2800" dirty="0" smtClean="0"/>
              <a:t>Live increases slowly, decreases quickly</a:t>
            </a:r>
          </a:p>
          <a:p>
            <a:r>
              <a:rPr lang="en-US" sz="2800" dirty="0" smtClean="0"/>
              <a:t>Dead increases quickly, decreases slowly</a:t>
            </a:r>
          </a:p>
          <a:p>
            <a:r>
              <a:rPr lang="en-US" sz="2800" dirty="0" smtClean="0"/>
              <a:t>Soil appears to be “stable”</a:t>
            </a:r>
            <a:endParaRPr lang="en-US" sz="2800" dirty="0"/>
          </a:p>
        </p:txBody>
      </p:sp>
    </p:spTree>
    <p:extLst>
      <p:ext uri="{BB962C8B-B14F-4D97-AF65-F5344CB8AC3E}">
        <p14:creationId xmlns:p14="http://schemas.microsoft.com/office/powerpoint/2010/main" val="7952583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a:xfrm>
            <a:off x="1295400" y="0"/>
            <a:ext cx="8229600" cy="762000"/>
          </a:xfrm>
        </p:spPr>
        <p:txBody>
          <a:bodyPr/>
          <a:lstStyle/>
          <a:p>
            <a:r>
              <a:rPr lang="en-US" sz="3600" dirty="0" smtClean="0"/>
              <a:t>Forest ecosystem-related parts</a:t>
            </a:r>
          </a:p>
        </p:txBody>
      </p:sp>
      <p:graphicFrame>
        <p:nvGraphicFramePr>
          <p:cNvPr id="81923" name="Object 3"/>
          <p:cNvGraphicFramePr>
            <a:graphicFrameLocks noGrp="1" noChangeAspect="1"/>
          </p:cNvGraphicFramePr>
          <p:nvPr>
            <p:ph idx="4294967295"/>
          </p:nvPr>
        </p:nvGraphicFramePr>
        <p:xfrm>
          <a:off x="1066800" y="1371600"/>
          <a:ext cx="7315200" cy="5176838"/>
        </p:xfrm>
        <a:graphic>
          <a:graphicData uri="http://schemas.openxmlformats.org/presentationml/2006/ole">
            <mc:AlternateContent xmlns:mc="http://schemas.openxmlformats.org/markup-compatibility/2006">
              <mc:Choice xmlns:v="urn:schemas-microsoft-com:vml" Requires="v">
                <p:oleObj spid="_x0000_s3118" name="Chart" r:id="rId5" imgW="9715500" imgH="6877202" progId="Excel.Chart.8">
                  <p:embed/>
                </p:oleObj>
              </mc:Choice>
              <mc:Fallback>
                <p:oleObj name="Chart" r:id="rId5" imgW="9715500" imgH="6877202"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6800" y="1371600"/>
                        <a:ext cx="7315200" cy="517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ustDataLst>
      <p:tags r:id="rId2"/>
    </p:custDataLst>
    <p:extLst>
      <p:ext uri="{BB962C8B-B14F-4D97-AF65-F5344CB8AC3E}">
        <p14:creationId xmlns:p14="http://schemas.microsoft.com/office/powerpoint/2010/main" val="278968344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Conservation of mass law</a:t>
            </a:r>
            <a:endParaRPr lang="en-US" dirty="0"/>
          </a:p>
        </p:txBody>
      </p:sp>
      <p:sp>
        <p:nvSpPr>
          <p:cNvPr id="3" name="Rectangle 2"/>
          <p:cNvSpPr/>
          <p:nvPr/>
        </p:nvSpPr>
        <p:spPr>
          <a:xfrm>
            <a:off x="838200" y="2387097"/>
            <a:ext cx="2286000" cy="396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Carbon</a:t>
            </a:r>
            <a:endParaRPr lang="en-US" dirty="0"/>
          </a:p>
        </p:txBody>
      </p:sp>
      <p:sp>
        <p:nvSpPr>
          <p:cNvPr id="4" name="Rectangle 3"/>
          <p:cNvSpPr/>
          <p:nvPr/>
        </p:nvSpPr>
        <p:spPr>
          <a:xfrm>
            <a:off x="3429000" y="2362200"/>
            <a:ext cx="2286000" cy="396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943600" y="2362200"/>
            <a:ext cx="2286000" cy="396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429000" y="4332838"/>
            <a:ext cx="2286000" cy="11811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Ocean</a:t>
            </a:r>
            <a:endParaRPr lang="en-US" dirty="0"/>
          </a:p>
        </p:txBody>
      </p:sp>
      <p:sp>
        <p:nvSpPr>
          <p:cNvPr id="7" name="Rectangle 6"/>
          <p:cNvSpPr/>
          <p:nvPr/>
        </p:nvSpPr>
        <p:spPr>
          <a:xfrm>
            <a:off x="5960198" y="4343400"/>
            <a:ext cx="2286000" cy="11811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Ocean</a:t>
            </a:r>
            <a:endParaRPr lang="en-US" dirty="0"/>
          </a:p>
        </p:txBody>
      </p:sp>
      <p:sp>
        <p:nvSpPr>
          <p:cNvPr id="8" name="Rectangle 7"/>
          <p:cNvSpPr/>
          <p:nvPr/>
        </p:nvSpPr>
        <p:spPr>
          <a:xfrm>
            <a:off x="3429000" y="3235859"/>
            <a:ext cx="2286000" cy="1132438"/>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Land surface</a:t>
            </a:r>
            <a:endParaRPr lang="en-US" dirty="0"/>
          </a:p>
        </p:txBody>
      </p:sp>
      <p:sp>
        <p:nvSpPr>
          <p:cNvPr id="9" name="Rectangle 8"/>
          <p:cNvSpPr/>
          <p:nvPr/>
        </p:nvSpPr>
        <p:spPr>
          <a:xfrm>
            <a:off x="5943600" y="3048000"/>
            <a:ext cx="2286000" cy="1313507"/>
          </a:xfrm>
          <a:prstGeom prst="rect">
            <a:avLst/>
          </a:prstGeom>
          <a:solidFill>
            <a:srgbClr val="00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Land surface</a:t>
            </a:r>
            <a:endParaRPr lang="en-US" dirty="0"/>
          </a:p>
        </p:txBody>
      </p:sp>
      <p:sp>
        <p:nvSpPr>
          <p:cNvPr id="10" name="Rectangle 9"/>
          <p:cNvSpPr/>
          <p:nvPr/>
        </p:nvSpPr>
        <p:spPr>
          <a:xfrm>
            <a:off x="3429000" y="5524500"/>
            <a:ext cx="2286000" cy="800100"/>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Rocks</a:t>
            </a:r>
            <a:endParaRPr lang="en-US" dirty="0"/>
          </a:p>
        </p:txBody>
      </p:sp>
      <p:sp>
        <p:nvSpPr>
          <p:cNvPr id="11" name="Rectangle 10"/>
          <p:cNvSpPr/>
          <p:nvPr/>
        </p:nvSpPr>
        <p:spPr>
          <a:xfrm>
            <a:off x="5943600" y="5524500"/>
            <a:ext cx="2286000" cy="800100"/>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Rocks</a:t>
            </a:r>
            <a:endParaRPr lang="en-US" dirty="0"/>
          </a:p>
        </p:txBody>
      </p:sp>
      <p:sp>
        <p:nvSpPr>
          <p:cNvPr id="12" name="Rectangle 11"/>
          <p:cNvSpPr/>
          <p:nvPr/>
        </p:nvSpPr>
        <p:spPr>
          <a:xfrm>
            <a:off x="3429000" y="2362200"/>
            <a:ext cx="2286000" cy="873659"/>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Atmosphere</a:t>
            </a:r>
            <a:endParaRPr lang="en-US" dirty="0"/>
          </a:p>
        </p:txBody>
      </p:sp>
      <p:sp>
        <p:nvSpPr>
          <p:cNvPr id="13" name="Rectangle 12"/>
          <p:cNvSpPr/>
          <p:nvPr/>
        </p:nvSpPr>
        <p:spPr>
          <a:xfrm>
            <a:off x="5943600" y="2362201"/>
            <a:ext cx="2286000" cy="6858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Atmosphere</a:t>
            </a:r>
            <a:endParaRPr lang="en-US" dirty="0"/>
          </a:p>
        </p:txBody>
      </p:sp>
    </p:spTree>
    <p:extLst>
      <p:ext uri="{BB962C8B-B14F-4D97-AF65-F5344CB8AC3E}">
        <p14:creationId xmlns:p14="http://schemas.microsoft.com/office/powerpoint/2010/main" val="19949475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idx="4294967295"/>
          </p:nvPr>
        </p:nvSpPr>
        <p:spPr>
          <a:xfrm>
            <a:off x="1371600" y="0"/>
            <a:ext cx="7772400" cy="1143000"/>
          </a:xfrm>
        </p:spPr>
        <p:txBody>
          <a:bodyPr/>
          <a:lstStyle/>
          <a:p>
            <a:r>
              <a:rPr lang="en-US" sz="2800" smtClean="0"/>
              <a:t> Forest Products-related parts</a:t>
            </a:r>
          </a:p>
        </p:txBody>
      </p:sp>
      <p:graphicFrame>
        <p:nvGraphicFramePr>
          <p:cNvPr id="83971" name="Object 4"/>
          <p:cNvGraphicFramePr>
            <a:graphicFrameLocks noGrp="1" noChangeAspect="1"/>
          </p:cNvGraphicFramePr>
          <p:nvPr>
            <p:ph idx="4294967295"/>
          </p:nvPr>
        </p:nvGraphicFramePr>
        <p:xfrm>
          <a:off x="1447800" y="1524000"/>
          <a:ext cx="6402388" cy="4321175"/>
        </p:xfrm>
        <a:graphic>
          <a:graphicData uri="http://schemas.openxmlformats.org/presentationml/2006/ole">
            <mc:AlternateContent xmlns:mc="http://schemas.openxmlformats.org/markup-compatibility/2006">
              <mc:Choice xmlns:v="urn:schemas-microsoft-com:vml" Requires="v">
                <p:oleObj spid="_x0000_s4142" name="Chart" r:id="rId5" imgW="6943649" imgH="4686300" progId="Excel.Chart.8">
                  <p:embed/>
                </p:oleObj>
              </mc:Choice>
              <mc:Fallback>
                <p:oleObj name="Chart" r:id="rId5" imgW="6943649" imgH="4686300"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1524000"/>
                        <a:ext cx="6402388"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3972" name="Text Box 4"/>
          <p:cNvSpPr txBox="1">
            <a:spLocks noChangeArrowheads="1"/>
          </p:cNvSpPr>
          <p:nvPr/>
        </p:nvSpPr>
        <p:spPr bwMode="auto">
          <a:xfrm>
            <a:off x="838200" y="6019800"/>
            <a:ext cx="7588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t>“Substitution effects are permanent and independent of product life-span”</a:t>
            </a:r>
          </a:p>
          <a:p>
            <a:r>
              <a:rPr lang="en-US"/>
              <a:t>Lippke et al 2011</a:t>
            </a:r>
          </a:p>
        </p:txBody>
      </p:sp>
    </p:spTree>
    <p:custDataLst>
      <p:tags r:id="rId2"/>
    </p:custDataLst>
    <p:extLst>
      <p:ext uri="{BB962C8B-B14F-4D97-AF65-F5344CB8AC3E}">
        <p14:creationId xmlns:p14="http://schemas.microsoft.com/office/powerpoint/2010/main" val="1605344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a:t>One </a:t>
            </a:r>
            <a:r>
              <a:rPr lang="en-US" dirty="0" smtClean="0"/>
              <a:t>should use </a:t>
            </a:r>
            <a:r>
              <a:rPr lang="en-US" dirty="0"/>
              <a:t>science and not rationalizations to determine policy</a:t>
            </a:r>
          </a:p>
          <a:p>
            <a:r>
              <a:rPr lang="en-US" dirty="0" smtClean="0"/>
              <a:t>There are just a handful of scientific concepts to put on your check list</a:t>
            </a:r>
          </a:p>
          <a:p>
            <a:r>
              <a:rPr lang="en-US" dirty="0" smtClean="0"/>
              <a:t>Being aware of these concepts should help you navigate the various claims being made</a:t>
            </a:r>
          </a:p>
        </p:txBody>
      </p:sp>
    </p:spTree>
    <p:extLst>
      <p:ext uri="{BB962C8B-B14F-4D97-AF65-F5344CB8AC3E}">
        <p14:creationId xmlns:p14="http://schemas.microsoft.com/office/powerpoint/2010/main" val="41159198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762000"/>
            <a:ext cx="6219716" cy="584775"/>
          </a:xfrm>
          <a:prstGeom prst="rect">
            <a:avLst/>
          </a:prstGeom>
          <a:noFill/>
        </p:spPr>
        <p:txBody>
          <a:bodyPr wrap="none" rtlCol="0">
            <a:spAutoFit/>
          </a:bodyPr>
          <a:lstStyle/>
          <a:p>
            <a:r>
              <a:rPr lang="en-US" sz="3200" dirty="0" smtClean="0"/>
              <a:t>Which  forest stores more carbon?</a:t>
            </a:r>
            <a:endParaRPr lang="en-US" sz="32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447800"/>
            <a:ext cx="7444039" cy="4969742"/>
          </a:xfrm>
          <a:prstGeom prst="rect">
            <a:avLst/>
          </a:prstGeom>
        </p:spPr>
      </p:pic>
      <p:sp>
        <p:nvSpPr>
          <p:cNvPr id="5" name="TextBox 4"/>
          <p:cNvSpPr txBox="1"/>
          <p:nvPr/>
        </p:nvSpPr>
        <p:spPr>
          <a:xfrm>
            <a:off x="76200" y="1447800"/>
            <a:ext cx="5029198" cy="523220"/>
          </a:xfrm>
          <a:prstGeom prst="rect">
            <a:avLst/>
          </a:prstGeom>
          <a:solidFill>
            <a:schemeClr val="accent3"/>
          </a:solidFill>
        </p:spPr>
        <p:txBody>
          <a:bodyPr wrap="square" rtlCol="0">
            <a:spAutoFit/>
          </a:bodyPr>
          <a:lstStyle/>
          <a:p>
            <a:pPr algn="ctr"/>
            <a:r>
              <a:rPr lang="en-US" sz="2800" dirty="0" smtClean="0"/>
              <a:t>OG=600 </a:t>
            </a:r>
            <a:r>
              <a:rPr lang="en-US" sz="2800" dirty="0" err="1" smtClean="0"/>
              <a:t>MgC</a:t>
            </a:r>
            <a:r>
              <a:rPr lang="en-US" sz="2800" dirty="0" smtClean="0"/>
              <a:t>/ha</a:t>
            </a:r>
          </a:p>
        </p:txBody>
      </p:sp>
      <p:sp>
        <p:nvSpPr>
          <p:cNvPr id="6" name="TextBox 5"/>
          <p:cNvSpPr txBox="1"/>
          <p:nvPr/>
        </p:nvSpPr>
        <p:spPr>
          <a:xfrm>
            <a:off x="76200" y="2209800"/>
            <a:ext cx="5029199" cy="1384995"/>
          </a:xfrm>
          <a:prstGeom prst="rect">
            <a:avLst/>
          </a:prstGeom>
          <a:solidFill>
            <a:schemeClr val="accent3"/>
          </a:solidFill>
        </p:spPr>
        <p:txBody>
          <a:bodyPr wrap="square" rtlCol="0">
            <a:spAutoFit/>
          </a:bodyPr>
          <a:lstStyle/>
          <a:p>
            <a:r>
              <a:rPr lang="en-US" sz="2800" dirty="0" smtClean="0"/>
              <a:t>Harvested forest=325 </a:t>
            </a:r>
            <a:r>
              <a:rPr lang="en-US" sz="2800" dirty="0" err="1" smtClean="0"/>
              <a:t>MgC</a:t>
            </a:r>
            <a:r>
              <a:rPr lang="en-US" sz="2800" dirty="0" smtClean="0"/>
              <a:t>/ha</a:t>
            </a:r>
          </a:p>
          <a:p>
            <a:r>
              <a:rPr lang="en-US" sz="2800" dirty="0" smtClean="0"/>
              <a:t>Young forest=260 </a:t>
            </a:r>
            <a:r>
              <a:rPr lang="en-US" sz="2800" dirty="0" err="1" smtClean="0"/>
              <a:t>MgC</a:t>
            </a:r>
            <a:r>
              <a:rPr lang="en-US" sz="2800" dirty="0" smtClean="0"/>
              <a:t>/ha</a:t>
            </a:r>
          </a:p>
          <a:p>
            <a:r>
              <a:rPr lang="en-US" sz="2800" dirty="0" smtClean="0"/>
              <a:t>Forest products= 65 </a:t>
            </a:r>
            <a:r>
              <a:rPr lang="en-US" sz="2800" dirty="0" err="1" smtClean="0"/>
              <a:t>MgC</a:t>
            </a:r>
            <a:r>
              <a:rPr lang="en-US" sz="2800" dirty="0" smtClean="0"/>
              <a:t>/ha</a:t>
            </a:r>
            <a:endParaRPr lang="en-US" sz="2800" dirty="0"/>
          </a:p>
        </p:txBody>
      </p:sp>
      <p:sp>
        <p:nvSpPr>
          <p:cNvPr id="7" name="TextBox 6"/>
          <p:cNvSpPr txBox="1"/>
          <p:nvPr/>
        </p:nvSpPr>
        <p:spPr>
          <a:xfrm>
            <a:off x="76200" y="4498301"/>
            <a:ext cx="5049568" cy="954107"/>
          </a:xfrm>
          <a:prstGeom prst="rect">
            <a:avLst/>
          </a:prstGeom>
          <a:solidFill>
            <a:schemeClr val="accent3"/>
          </a:solidFill>
        </p:spPr>
        <p:txBody>
          <a:bodyPr wrap="square" rtlCol="0">
            <a:spAutoFit/>
          </a:bodyPr>
          <a:lstStyle/>
          <a:p>
            <a:r>
              <a:rPr lang="en-US" sz="2800" dirty="0" smtClean="0"/>
              <a:t>At current uptake rates</a:t>
            </a:r>
          </a:p>
          <a:p>
            <a:r>
              <a:rPr lang="en-US" sz="2800" dirty="0" smtClean="0"/>
              <a:t>130 years to reach OG store</a:t>
            </a:r>
          </a:p>
        </p:txBody>
      </p:sp>
    </p:spTree>
    <p:extLst>
      <p:ext uri="{BB962C8B-B14F-4D97-AF65-F5344CB8AC3E}">
        <p14:creationId xmlns:p14="http://schemas.microsoft.com/office/powerpoint/2010/main" val="161174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2800" dirty="0" smtClean="0"/>
              <a:t>Do we care about  </a:t>
            </a:r>
            <a:r>
              <a:rPr lang="en-US" sz="2800" dirty="0" smtClean="0"/>
              <a:t>Sequestration rate </a:t>
            </a:r>
            <a:r>
              <a:rPr lang="en-US" sz="2800" dirty="0" smtClean="0"/>
              <a:t>or Stores?</a:t>
            </a:r>
            <a:br>
              <a:rPr lang="en-US" sz="2800" dirty="0" smtClean="0"/>
            </a:br>
            <a:r>
              <a:rPr lang="en-US" sz="2800" dirty="0" smtClean="0"/>
              <a:t>System average (all ages)</a:t>
            </a:r>
            <a:endParaRPr lang="en-US" sz="2800" dirty="0"/>
          </a:p>
        </p:txBody>
      </p:sp>
      <p:sp>
        <p:nvSpPr>
          <p:cNvPr id="5" name="Text Placeholder 4"/>
          <p:cNvSpPr>
            <a:spLocks noGrp="1"/>
          </p:cNvSpPr>
          <p:nvPr>
            <p:ph type="body" idx="1"/>
          </p:nvPr>
        </p:nvSpPr>
        <p:spPr/>
        <p:txBody>
          <a:bodyPr/>
          <a:lstStyle/>
          <a:p>
            <a:r>
              <a:rPr lang="en-US" dirty="0" smtClean="0"/>
              <a:t>Sequestration rate</a:t>
            </a:r>
            <a:endParaRPr lang="en-US" dirty="0"/>
          </a:p>
        </p:txBody>
      </p:sp>
      <p:sp>
        <p:nvSpPr>
          <p:cNvPr id="7" name="Text Placeholder 6"/>
          <p:cNvSpPr>
            <a:spLocks noGrp="1"/>
          </p:cNvSpPr>
          <p:nvPr>
            <p:ph type="body" sz="half" idx="3"/>
          </p:nvPr>
        </p:nvSpPr>
        <p:spPr/>
        <p:txBody>
          <a:bodyPr/>
          <a:lstStyle/>
          <a:p>
            <a:r>
              <a:rPr lang="en-US" dirty="0" smtClean="0"/>
              <a:t>Stores</a:t>
            </a:r>
            <a:endParaRPr lang="en-US" dirty="0"/>
          </a:p>
        </p:txBody>
      </p:sp>
      <p:pic>
        <p:nvPicPr>
          <p:cNvPr id="14338" name="Picture 2"/>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972187"/>
            <a:ext cx="4040188" cy="2931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a:stretch>
            <a:fillRect/>
          </a:stretch>
        </p:blipFill>
        <p:spPr bwMode="auto">
          <a:xfrm>
            <a:off x="4645025" y="2971611"/>
            <a:ext cx="4041775" cy="2932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1371600" y="3124200"/>
            <a:ext cx="1524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486400" y="4800600"/>
            <a:ext cx="1524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324600" y="3886200"/>
            <a:ext cx="152400" cy="22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286000" y="3886200"/>
            <a:ext cx="152400" cy="2286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36585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leaky bucket</a:t>
            </a:r>
            <a:endParaRPr lang="en-US" dirty="0"/>
          </a:p>
        </p:txBody>
      </p:sp>
      <p:sp>
        <p:nvSpPr>
          <p:cNvPr id="3" name="Content Placeholder 2"/>
          <p:cNvSpPr>
            <a:spLocks noGrp="1"/>
          </p:cNvSpPr>
          <p:nvPr>
            <p:ph idx="1"/>
          </p:nvPr>
        </p:nvSpPr>
        <p:spPr/>
        <p:txBody>
          <a:bodyPr/>
          <a:lstStyle/>
          <a:p>
            <a:r>
              <a:rPr lang="en-US" dirty="0" smtClean="0"/>
              <a:t>Not an input only system</a:t>
            </a:r>
          </a:p>
          <a:p>
            <a:r>
              <a:rPr lang="en-US" dirty="0" smtClean="0"/>
              <a:t>Not a output only system</a:t>
            </a:r>
          </a:p>
          <a:p>
            <a:r>
              <a:rPr lang="en-US" dirty="0" smtClean="0"/>
              <a:t>It is a </a:t>
            </a:r>
            <a:r>
              <a:rPr lang="en-US" b="1" dirty="0" smtClean="0"/>
              <a:t>simultaneous </a:t>
            </a:r>
            <a:r>
              <a:rPr lang="en-US" dirty="0" smtClean="0"/>
              <a:t>input-output system</a:t>
            </a:r>
          </a:p>
          <a:p>
            <a:r>
              <a:rPr lang="en-US" dirty="0" smtClean="0"/>
              <a:t>Does not behave as one might expect</a:t>
            </a:r>
          </a:p>
          <a:p>
            <a:pPr lvl="1"/>
            <a:r>
              <a:rPr lang="en-US" dirty="0" smtClean="0"/>
              <a:t>Can store material</a:t>
            </a:r>
          </a:p>
          <a:p>
            <a:pPr lvl="1"/>
            <a:r>
              <a:rPr lang="en-US" dirty="0" smtClean="0"/>
              <a:t>The speed a which it fills is dependent largely on the proportion being lost NOT the input rate!</a:t>
            </a:r>
          </a:p>
          <a:p>
            <a:pPr lvl="1"/>
            <a:r>
              <a:rPr lang="en-US" dirty="0" smtClean="0"/>
              <a:t>The store is dependent on input rate &amp; leakiness</a:t>
            </a:r>
            <a:endParaRPr lang="en-US" dirty="0"/>
          </a:p>
        </p:txBody>
      </p:sp>
    </p:spTree>
    <p:extLst>
      <p:ext uri="{BB962C8B-B14F-4D97-AF65-F5344CB8AC3E}">
        <p14:creationId xmlns:p14="http://schemas.microsoft.com/office/powerpoint/2010/main" val="38392452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6200"/>
            <a:ext cx="12000201" cy="6750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47712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64" y="1001163"/>
            <a:ext cx="5367699" cy="3019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1" y="994372"/>
            <a:ext cx="5333999" cy="3044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3840480"/>
            <a:ext cx="5364480" cy="3017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89120" y="3857832"/>
            <a:ext cx="5364480" cy="3017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50263" y="990599"/>
            <a:ext cx="1521738" cy="283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5</a:t>
            </a:r>
          </a:p>
          <a:p>
            <a:pPr algn="ctr"/>
            <a:r>
              <a:rPr lang="en-US" sz="2000" b="1" dirty="0" smtClean="0"/>
              <a:t>Medium</a:t>
            </a:r>
          </a:p>
          <a:p>
            <a:pPr algn="ctr"/>
            <a:r>
              <a:rPr lang="en-US" sz="2000" b="1" dirty="0" smtClean="0"/>
              <a:t>leaks</a:t>
            </a:r>
            <a:endParaRPr lang="en-US" sz="2000" b="1" dirty="0"/>
          </a:p>
        </p:txBody>
      </p:sp>
      <p:sp>
        <p:nvSpPr>
          <p:cNvPr id="10" name="Rectangle 9"/>
          <p:cNvSpPr/>
          <p:nvPr/>
        </p:nvSpPr>
        <p:spPr>
          <a:xfrm>
            <a:off x="7620000" y="1001163"/>
            <a:ext cx="1524000" cy="283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5</a:t>
            </a:r>
          </a:p>
          <a:p>
            <a:pPr algn="ctr"/>
            <a:r>
              <a:rPr lang="en-US" sz="2000" b="1" dirty="0" smtClean="0"/>
              <a:t>Large</a:t>
            </a:r>
          </a:p>
          <a:p>
            <a:pPr algn="ctr"/>
            <a:r>
              <a:rPr lang="en-US" sz="2000" b="1" dirty="0" smtClean="0"/>
              <a:t>leaks</a:t>
            </a:r>
            <a:endParaRPr lang="en-US" sz="2000" b="1" dirty="0"/>
          </a:p>
        </p:txBody>
      </p:sp>
      <p:sp>
        <p:nvSpPr>
          <p:cNvPr id="11" name="Rectangle 10"/>
          <p:cNvSpPr/>
          <p:nvPr/>
        </p:nvSpPr>
        <p:spPr>
          <a:xfrm>
            <a:off x="7622262" y="3810000"/>
            <a:ext cx="1521738" cy="283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2</a:t>
            </a:r>
            <a:endParaRPr lang="en-US" sz="2000" b="1" dirty="0" smtClean="0"/>
          </a:p>
          <a:p>
            <a:pPr algn="ctr"/>
            <a:r>
              <a:rPr lang="en-US" sz="2000" b="1" dirty="0" smtClean="0"/>
              <a:t>Large</a:t>
            </a:r>
          </a:p>
          <a:p>
            <a:pPr algn="ctr"/>
            <a:r>
              <a:rPr lang="en-US" sz="2000" b="1" dirty="0" smtClean="0"/>
              <a:t>leaks</a:t>
            </a:r>
            <a:endParaRPr lang="en-US" sz="2000" b="1" dirty="0"/>
          </a:p>
        </p:txBody>
      </p:sp>
      <p:sp>
        <p:nvSpPr>
          <p:cNvPr id="12" name="Rectangle 11"/>
          <p:cNvSpPr/>
          <p:nvPr/>
        </p:nvSpPr>
        <p:spPr>
          <a:xfrm>
            <a:off x="3048000" y="3810000"/>
            <a:ext cx="1521738" cy="28393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7</a:t>
            </a:r>
            <a:endParaRPr lang="en-US" sz="2000" b="1" dirty="0" smtClean="0"/>
          </a:p>
          <a:p>
            <a:pPr algn="ctr"/>
            <a:r>
              <a:rPr lang="en-US" sz="2000" b="1" dirty="0" smtClean="0"/>
              <a:t>Small</a:t>
            </a:r>
          </a:p>
          <a:p>
            <a:pPr algn="ctr"/>
            <a:r>
              <a:rPr lang="en-US" sz="2000" b="1" dirty="0" smtClean="0"/>
              <a:t>leaks</a:t>
            </a:r>
            <a:endParaRPr lang="en-US" sz="2000" b="1" dirty="0"/>
          </a:p>
        </p:txBody>
      </p:sp>
    </p:spTree>
    <p:extLst>
      <p:ext uri="{BB962C8B-B14F-4D97-AF65-F5344CB8AC3E}">
        <p14:creationId xmlns:p14="http://schemas.microsoft.com/office/powerpoint/2010/main" val="115678565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7,641301718,T:\Commons\harmon\fes536\lecture 8\lecture 8 part 1 scaling, measurements and accounting\Media.ppcx"/>
</p:tagLst>
</file>

<file path=ppt/tags/tag2.xml><?xml version="1.0" encoding="utf-8"?>
<p:tagLst xmlns:a="http://schemas.openxmlformats.org/drawingml/2006/main" xmlns:r="http://schemas.openxmlformats.org/officeDocument/2006/relationships" xmlns:p="http://schemas.openxmlformats.org/presentationml/2006/main">
  <p:tag name="PPSNARRATION" val="10,641301718,T:\Commons\harmon\fes536\lecture 8\lecture 8 part 1 scaling, measurements and accounting\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8,531638486,T:\Commons\harmon\fes536\lecture 1\lecture 1 part 2 terms and concepts 2\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13,1204630397,T:\Commons\harmon\fes536\lecture 5\lecture 5 part 3\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6,1018575246,T:\Commons\harmon\fes536\lecture 6\lecture 6 part 1 wood products\Media.ppcx"/>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2C8A6602404B4090126F2E3EAE2980" ma:contentTypeVersion="22" ma:contentTypeDescription="Create a new document." ma:contentTypeScope="" ma:versionID="ac94e14fb7563ce5bc3e6ce75e331db1">
  <xsd:schema xmlns:xsd="http://www.w3.org/2001/XMLSchema" xmlns:xs="http://www.w3.org/2001/XMLSchema" xmlns:p="http://schemas.microsoft.com/office/2006/metadata/properties" xmlns:ns2="90ba8fc8-01b3-43ab-b991-9aff72ec3f01" xmlns:ns3="3974dec2-56d0-4dcc-9081-4eb743c001ae" targetNamespace="http://schemas.microsoft.com/office/2006/metadata/properties" ma:root="true" ma:fieldsID="a0c68044ea93e2621db30b8d5cae4d31" ns2:_="" ns3:_="">
    <xsd:import namespace="90ba8fc8-01b3-43ab-b991-9aff72ec3f01"/>
    <xsd:import namespace="3974dec2-56d0-4dcc-9081-4eb743c001ae"/>
    <xsd:element name="properties">
      <xsd:complexType>
        <xsd:sequence>
          <xsd:element name="documentManagement">
            <xsd:complexType>
              <xsd:all>
                <xsd:element ref="ns2:SharedWithUsers" minOccurs="0"/>
                <xsd:element ref="ns3:Publication_x0020_Type" minOccurs="0"/>
                <xsd:element ref="ns3: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ba8fc8-01b3-43ab-b991-9aff72ec3f0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974dec2-56d0-4dcc-9081-4eb743c001ae" elementFormDefault="qualified">
    <xsd:import namespace="http://schemas.microsoft.com/office/2006/documentManagement/types"/>
    <xsd:import namespace="http://schemas.microsoft.com/office/infopath/2007/PartnerControls"/>
    <xsd:element name="Publication_x0020_Type" ma:index="9" nillable="true" ma:displayName="Publication Type" ma:default="SupportingDocs, maps &amp; data" ma:description="Default choice is SupportingDocs, maps &amp; data. &#10;Note: Selecting any others with automatically put the doc on the publications and/or reports pages." ma:format="Dropdown" ma:internalName="Publication_x0020_Type" ma:readOnly="false">
      <xsd:simpleType>
        <xsd:restriction base="dms:Choice">
          <xsd:enumeration value="Brochures &amp; flyers"/>
          <xsd:enumeration value="Fact sheets"/>
          <xsd:enumeration value="Manuals &amp; guides"/>
          <xsd:enumeration value="Reports"/>
          <xsd:enumeration value="SupportingDocs, maps &amp; data"/>
          <xsd:enumeration value="Trees"/>
        </xsd:restriction>
      </xsd:simpleType>
    </xsd:element>
    <xsd:element name="Tags" ma:index="10" nillable="true" ma:displayName="Tags" ma:description="Select a category. &#10;Note: The tag assists in displaying docs in the correct category on the publication and/or reports pages.&#10;Examples: If you selected under Publication Type: Reports and then selected Tag: Fire. The document will display on the reports page under the category Fire.&#10;If you selected under Publication Type: Fact sheets and then selected Tag: Forest Benefits. The document will display on the publications page under the category Forest Benefits &amp; Health." ma:format="Dropdown" ma:internalName="Tags" ma:readOnly="false">
      <xsd:simpleType>
        <xsd:restriction base="dms:Choice">
          <xsd:enumeration value="About ODF"/>
          <xsd:enumeration value="Fire"/>
          <xsd:enumeration value="Forest Benefits"/>
          <xsd:enumeration value="Forest Resources"/>
          <xsd:enumeration value="Monitoring Technical Report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90ba8fc8-01b3-43ab-b991-9aff72ec3f01">
      <UserInfo>
        <DisplayName/>
        <AccountId xsi:nil="true"/>
        <AccountType/>
      </UserInfo>
    </SharedWithUsers>
    <Publication_x0020_Type xmlns="3974dec2-56d0-4dcc-9081-4eb743c001ae">SupportingDocs, maps &amp; data</Publication_x0020_Type>
    <Tags xmlns="3974dec2-56d0-4dcc-9081-4eb743c001ae">About ODF</Tags>
  </documentManagement>
</p:properties>
</file>

<file path=customXml/itemProps1.xml><?xml version="1.0" encoding="utf-8"?>
<ds:datastoreItem xmlns:ds="http://schemas.openxmlformats.org/officeDocument/2006/customXml" ds:itemID="{A52E6E04-4EF8-4B12-BB67-D841EDA56B9F}"/>
</file>

<file path=customXml/itemProps2.xml><?xml version="1.0" encoding="utf-8"?>
<ds:datastoreItem xmlns:ds="http://schemas.openxmlformats.org/officeDocument/2006/customXml" ds:itemID="{8235CC58-8F69-4339-97CA-1D110EF313D1}"/>
</file>

<file path=customXml/itemProps3.xml><?xml version="1.0" encoding="utf-8"?>
<ds:datastoreItem xmlns:ds="http://schemas.openxmlformats.org/officeDocument/2006/customXml" ds:itemID="{E297E12E-CD07-42A6-B39E-67AACD627670}"/>
</file>

<file path=docProps/app.xml><?xml version="1.0" encoding="utf-8"?>
<Properties xmlns="http://schemas.openxmlformats.org/officeDocument/2006/extended-properties" xmlns:vt="http://schemas.openxmlformats.org/officeDocument/2006/docPropsVTypes">
  <TotalTime>272</TotalTime>
  <Words>3186</Words>
  <Application>Microsoft Office PowerPoint</Application>
  <PresentationFormat>On-screen Show (4:3)</PresentationFormat>
  <Paragraphs>263</Paragraphs>
  <Slides>41</Slides>
  <Notes>26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3" baseType="lpstr">
      <vt:lpstr>Office Theme</vt:lpstr>
      <vt:lpstr>Chart</vt:lpstr>
      <vt:lpstr>Forest Carbon Basics: Key Scientific Concepts</vt:lpstr>
      <vt:lpstr>Key Concepts</vt:lpstr>
      <vt:lpstr>Conservation of Mass Law</vt:lpstr>
      <vt:lpstr>Conservation of mass law</vt:lpstr>
      <vt:lpstr>PowerPoint Presentation</vt:lpstr>
      <vt:lpstr>Do we care about  Sequestration rate or Stores? System average (all ages)</vt:lpstr>
      <vt:lpstr>The leaky bucket</vt:lpstr>
      <vt:lpstr>PowerPoint Presentation</vt:lpstr>
      <vt:lpstr>PowerPoint Presentation</vt:lpstr>
      <vt:lpstr>The Math of Leaky Buckets</vt:lpstr>
      <vt:lpstr>PowerPoint Presentation</vt:lpstr>
      <vt:lpstr>PowerPoint Presentation</vt:lpstr>
      <vt:lpstr>The fewer and smaller the holes the more stored</vt:lpstr>
      <vt:lpstr>Prediction of a simulation model</vt:lpstr>
      <vt:lpstr>Reference point or baseline</vt:lpstr>
      <vt:lpstr>If one implemented one of these management systems how much carbon would be gained or lost?</vt:lpstr>
      <vt:lpstr>PowerPoint Presentation</vt:lpstr>
      <vt:lpstr>Scale or level</vt:lpstr>
      <vt:lpstr>Differences can disappear at the some levels</vt:lpstr>
      <vt:lpstr>Differences between individuals and collections of individuals </vt:lpstr>
      <vt:lpstr>Differences between individuals and collections of individuals </vt:lpstr>
      <vt:lpstr>Effect of adding stands to landscape to carbon stores</vt:lpstr>
      <vt:lpstr>Balances are also level dependent</vt:lpstr>
      <vt:lpstr>PowerPoint Presentation</vt:lpstr>
      <vt:lpstr>PowerPoint Presentation</vt:lpstr>
      <vt:lpstr>PowerPoint Presentation</vt:lpstr>
      <vt:lpstr>Is the order of carbon debt/credit relevant at all levels? Not really.</vt:lpstr>
      <vt:lpstr>System Boundaries</vt:lpstr>
      <vt:lpstr>After harvest how much carbon is “lost”?</vt:lpstr>
      <vt:lpstr>Live Wood-Dead Wood Modulation</vt:lpstr>
      <vt:lpstr>Balances can differ depending on system boundaries</vt:lpstr>
      <vt:lpstr>A check: Does mass increase?</vt:lpstr>
      <vt:lpstr>The importance of timing</vt:lpstr>
      <vt:lpstr>Dead stores</vt:lpstr>
      <vt:lpstr>Live Carbon</vt:lpstr>
      <vt:lpstr>PowerPoint Presentation</vt:lpstr>
      <vt:lpstr>PowerPoint Presentation</vt:lpstr>
      <vt:lpstr>How do the parts behave?</vt:lpstr>
      <vt:lpstr>Forest ecosystem-related parts</vt:lpstr>
      <vt:lpstr> Forest Products-related parts</vt:lpstr>
      <vt:lpstr>Summary</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Forest Carbon Basics: Key Scientific Concepts</dc:title>
  <dc:creator>Mark</dc:creator>
  <cp:lastModifiedBy>Mark</cp:lastModifiedBy>
  <cp:revision>42</cp:revision>
  <dcterms:created xsi:type="dcterms:W3CDTF">2016-07-16T16:08:04Z</dcterms:created>
  <dcterms:modified xsi:type="dcterms:W3CDTF">2016-07-17T04:13:28Z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0x010100E02C8A6602404B4090126F2E3EAE2980</vt:lpwstr>
  </property>
  <property fmtid="{D5CDD505-2E9C-101B-9397-08002B2CF9AE}" pid="3" name="Order">
    <vt:r8>8500</vt:r8>
  </property>
  <property fmtid="{D5CDD505-2E9C-101B-9397-08002B2CF9AE}" pid="4" name="TemplateUrl">
    <vt:lpwstr/>
  </property>
  <property fmtid="{D5CDD505-2E9C-101B-9397-08002B2CF9AE}" pid="5" name="_SourceUrl">
    <vt:lpwstr/>
  </property>
  <property fmtid="{D5CDD505-2E9C-101B-9397-08002B2CF9AE}" pid="6" name="_SharedFileIndex">
    <vt:lpwstr/>
  </property>
  <property fmtid="{D5CDD505-2E9C-101B-9397-08002B2CF9AE}" pid="7" name="xd_Signature">
    <vt:bool>false</vt:bool>
  </property>
  <property fmtid="{D5CDD505-2E9C-101B-9397-08002B2CF9AE}" pid="8" name="xd_ProgID">
    <vt:lpwstr/>
  </property>
  <property fmtid="{D5CDD505-2E9C-101B-9397-08002B2CF9AE}" pid="9" name="SharedWithUsers">
    <vt:lpwstr/>
  </property>
  <property fmtid="{D5CDD505-2E9C-101B-9397-08002B2CF9AE}" pid="12" name="Tags">
    <vt:lpwstr>About ODF</vt:lpwstr>
  </property>
  <property fmtid="{D5CDD505-2E9C-101B-9397-08002B2CF9AE}" pid="13" name="Publication Type">
    <vt:lpwstr>SupportingDocs, maps &amp; data</vt:lpwstr>
  </property>
</Properties>
</file>